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heme/theme2.xml" ContentType="application/vnd.openxmlformats-officedocument.theme+xml"/>
  <Override PartName="/ppt/tags/tag62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tags/tag63.xml" ContentType="application/vnd.openxmlformats-officedocument.presentationml.tags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tags/tag64.xml" ContentType="application/vnd.openxmlformats-officedocument.presentationml.tags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tags/tag65.xml" ContentType="application/vnd.openxmlformats-officedocument.presentationml.tags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tags/tag66.xml" ContentType="application/vnd.openxmlformats-officedocument.presentationml.tags+xml"/>
  <Override PartName="/ppt/ink/ink2031.xml" ContentType="application/inkml+xml"/>
  <Override PartName="/ppt/tags/tag67.xml" ContentType="application/vnd.openxmlformats-officedocument.presentationml.tags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tags/tag70.xml" ContentType="application/vnd.openxmlformats-officedocument.presentationml.tags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tags/tag71.xml" ContentType="application/vnd.openxmlformats-officedocument.presentationml.tags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tags/tag72.xml" ContentType="application/vnd.openxmlformats-officedocument.presentationml.tags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tags/tag73.xml" ContentType="application/vnd.openxmlformats-officedocument.presentationml.tags+xml"/>
  <Override PartName="/ppt/ink/ink2555.xml" ContentType="application/inkml+xml"/>
  <Override PartName="/ppt/tags/tag74.xml" ContentType="application/vnd.openxmlformats-officedocument.presentationml.tags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ppt/ink/ink2933.xml" ContentType="application/inkml+xml"/>
  <Override PartName="/ppt/ink/ink2934.xml" ContentType="application/inkml+xml"/>
  <Override PartName="/ppt/ink/ink2935.xml" ContentType="application/inkml+xml"/>
  <Override PartName="/ppt/ink/ink2936.xml" ContentType="application/inkml+xml"/>
  <Override PartName="/ppt/ink/ink2937.xml" ContentType="application/inkml+xml"/>
  <Override PartName="/ppt/ink/ink2938.xml" ContentType="application/inkml+xml"/>
  <Override PartName="/ppt/ink/ink2939.xml" ContentType="application/inkml+xml"/>
  <Override PartName="/ppt/ink/ink2940.xml" ContentType="application/inkml+xml"/>
  <Override PartName="/ppt/ink/ink2941.xml" ContentType="application/inkml+xml"/>
  <Override PartName="/ppt/ink/ink2942.xml" ContentType="application/inkml+xml"/>
  <Override PartName="/ppt/ink/ink2943.xml" ContentType="application/inkml+xml"/>
  <Override PartName="/ppt/ink/ink2944.xml" ContentType="application/inkml+xml"/>
  <Override PartName="/ppt/ink/ink2945.xml" ContentType="application/inkml+xml"/>
  <Override PartName="/ppt/ink/ink2946.xml" ContentType="application/inkml+xml"/>
  <Override PartName="/ppt/ink/ink2947.xml" ContentType="application/inkml+xml"/>
  <Override PartName="/ppt/ink/ink2948.xml" ContentType="application/inkml+xml"/>
  <Override PartName="/ppt/ink/ink2949.xml" ContentType="application/inkml+xml"/>
  <Override PartName="/ppt/ink/ink2950.xml" ContentType="application/inkml+xml"/>
  <Override PartName="/ppt/ink/ink2951.xml" ContentType="application/inkml+xml"/>
  <Override PartName="/ppt/ink/ink2952.xml" ContentType="application/inkml+xml"/>
  <Override PartName="/ppt/ink/ink2953.xml" ContentType="application/inkml+xml"/>
  <Override PartName="/ppt/ink/ink2954.xml" ContentType="application/inkml+xml"/>
  <Override PartName="/ppt/ink/ink2955.xml" ContentType="application/inkml+xml"/>
  <Override PartName="/ppt/ink/ink2956.xml" ContentType="application/inkml+xml"/>
  <Override PartName="/ppt/ink/ink2957.xml" ContentType="application/inkml+xml"/>
  <Override PartName="/ppt/ink/ink2958.xml" ContentType="application/inkml+xml"/>
  <Override PartName="/ppt/ink/ink2959.xml" ContentType="application/inkml+xml"/>
  <Override PartName="/ppt/ink/ink2960.xml" ContentType="application/inkml+xml"/>
  <Override PartName="/ppt/ink/ink2961.xml" ContentType="application/inkml+xml"/>
  <Override PartName="/ppt/ink/ink2962.xml" ContentType="application/inkml+xml"/>
  <Override PartName="/ppt/ink/ink2963.xml" ContentType="application/inkml+xml"/>
  <Override PartName="/ppt/ink/ink2964.xml" ContentType="application/inkml+xml"/>
  <Override PartName="/ppt/ink/ink2965.xml" ContentType="application/inkml+xml"/>
  <Override PartName="/ppt/ink/ink2966.xml" ContentType="application/inkml+xml"/>
  <Override PartName="/ppt/ink/ink2967.xml" ContentType="application/inkml+xml"/>
  <Override PartName="/ppt/ink/ink2968.xml" ContentType="application/inkml+xml"/>
  <Override PartName="/ppt/ink/ink2969.xml" ContentType="application/inkml+xml"/>
  <Override PartName="/ppt/ink/ink2970.xml" ContentType="application/inkml+xml"/>
  <Override PartName="/ppt/ink/ink2971.xml" ContentType="application/inkml+xml"/>
  <Override PartName="/ppt/ink/ink2972.xml" ContentType="application/inkml+xml"/>
  <Override PartName="/ppt/ink/ink2973.xml" ContentType="application/inkml+xml"/>
  <Override PartName="/ppt/ink/ink2974.xml" ContentType="application/inkml+xml"/>
  <Override PartName="/ppt/ink/ink2975.xml" ContentType="application/inkml+xml"/>
  <Override PartName="/ppt/ink/ink2976.xml" ContentType="application/inkml+xml"/>
  <Override PartName="/ppt/ink/ink2977.xml" ContentType="application/inkml+xml"/>
  <Override PartName="/ppt/ink/ink2978.xml" ContentType="application/inkml+xml"/>
  <Override PartName="/ppt/ink/ink2979.xml" ContentType="application/inkml+xml"/>
  <Override PartName="/ppt/ink/ink2980.xml" ContentType="application/inkml+xml"/>
  <Override PartName="/ppt/ink/ink2981.xml" ContentType="application/inkml+xml"/>
  <Override PartName="/ppt/ink/ink2982.xml" ContentType="application/inkml+xml"/>
  <Override PartName="/ppt/ink/ink2983.xml" ContentType="application/inkml+xml"/>
  <Override PartName="/ppt/ink/ink2984.xml" ContentType="application/inkml+xml"/>
  <Override PartName="/ppt/ink/ink2985.xml" ContentType="application/inkml+xml"/>
  <Override PartName="/ppt/ink/ink2986.xml" ContentType="application/inkml+xml"/>
  <Override PartName="/ppt/ink/ink2987.xml" ContentType="application/inkml+xml"/>
  <Override PartName="/ppt/ink/ink2988.xml" ContentType="application/inkml+xml"/>
  <Override PartName="/ppt/ink/ink2989.xml" ContentType="application/inkml+xml"/>
  <Override PartName="/ppt/ink/ink2990.xml" ContentType="application/inkml+xml"/>
  <Override PartName="/ppt/ink/ink2991.xml" ContentType="application/inkml+xml"/>
  <Override PartName="/ppt/ink/ink2992.xml" ContentType="application/inkml+xml"/>
  <Override PartName="/ppt/ink/ink2993.xml" ContentType="application/inkml+xml"/>
  <Override PartName="/ppt/ink/ink2994.xml" ContentType="application/inkml+xml"/>
  <Override PartName="/ppt/ink/ink2995.xml" ContentType="application/inkml+xml"/>
  <Override PartName="/ppt/ink/ink2996.xml" ContentType="application/inkml+xml"/>
  <Override PartName="/ppt/ink/ink2997.xml" ContentType="application/inkml+xml"/>
  <Override PartName="/ppt/ink/ink2998.xml" ContentType="application/inkml+xml"/>
  <Override PartName="/ppt/ink/ink2999.xml" ContentType="application/inkml+xml"/>
  <Override PartName="/ppt/ink/ink3000.xml" ContentType="application/inkml+xml"/>
  <Override PartName="/ppt/ink/ink3001.xml" ContentType="application/inkml+xml"/>
  <Override PartName="/ppt/ink/ink3002.xml" ContentType="application/inkml+xml"/>
  <Override PartName="/ppt/ink/ink3003.xml" ContentType="application/inkml+xml"/>
  <Override PartName="/ppt/ink/ink3004.xml" ContentType="application/inkml+xml"/>
  <Override PartName="/ppt/ink/ink3005.xml" ContentType="application/inkml+xml"/>
  <Override PartName="/ppt/ink/ink3006.xml" ContentType="application/inkml+xml"/>
  <Override PartName="/ppt/ink/ink3007.xml" ContentType="application/inkml+xml"/>
  <Override PartName="/ppt/ink/ink3008.xml" ContentType="application/inkml+xml"/>
  <Override PartName="/ppt/ink/ink3009.xml" ContentType="application/inkml+xml"/>
  <Override PartName="/ppt/ink/ink3010.xml" ContentType="application/inkml+xml"/>
  <Override PartName="/ppt/ink/ink3011.xml" ContentType="application/inkml+xml"/>
  <Override PartName="/ppt/ink/ink3012.xml" ContentType="application/inkml+xml"/>
  <Override PartName="/ppt/ink/ink3013.xml" ContentType="application/inkml+xml"/>
  <Override PartName="/ppt/ink/ink3014.xml" ContentType="application/inkml+xml"/>
  <Override PartName="/ppt/ink/ink3015.xml" ContentType="application/inkml+xml"/>
  <Override PartName="/ppt/ink/ink3016.xml" ContentType="application/inkml+xml"/>
  <Override PartName="/ppt/ink/ink3017.xml" ContentType="application/inkml+xml"/>
  <Override PartName="/ppt/ink/ink3018.xml" ContentType="application/inkml+xml"/>
  <Override PartName="/ppt/ink/ink3019.xml" ContentType="application/inkml+xml"/>
  <Override PartName="/ppt/ink/ink3020.xml" ContentType="application/inkml+xml"/>
  <Override PartName="/ppt/ink/ink3021.xml" ContentType="application/inkml+xml"/>
  <Override PartName="/ppt/ink/ink3022.xml" ContentType="application/inkml+xml"/>
  <Override PartName="/ppt/ink/ink3023.xml" ContentType="application/inkml+xml"/>
  <Override PartName="/ppt/ink/ink3024.xml" ContentType="application/inkml+xml"/>
  <Override PartName="/ppt/ink/ink3025.xml" ContentType="application/inkml+xml"/>
  <Override PartName="/ppt/ink/ink3026.xml" ContentType="application/inkml+xml"/>
  <Override PartName="/ppt/ink/ink3027.xml" ContentType="application/inkml+xml"/>
  <Override PartName="/ppt/ink/ink3028.xml" ContentType="application/inkml+xml"/>
  <Override PartName="/ppt/ink/ink3029.xml" ContentType="application/inkml+xml"/>
  <Override PartName="/ppt/ink/ink3030.xml" ContentType="application/inkml+xml"/>
  <Override PartName="/ppt/ink/ink3031.xml" ContentType="application/inkml+xml"/>
  <Override PartName="/ppt/ink/ink3032.xml" ContentType="application/inkml+xml"/>
  <Override PartName="/ppt/ink/ink3033.xml" ContentType="application/inkml+xml"/>
  <Override PartName="/ppt/ink/ink3034.xml" ContentType="application/inkml+xml"/>
  <Override PartName="/ppt/ink/ink3035.xml" ContentType="application/inkml+xml"/>
  <Override PartName="/ppt/ink/ink3036.xml" ContentType="application/inkml+xml"/>
  <Override PartName="/ppt/ink/ink3037.xml" ContentType="application/inkml+xml"/>
  <Override PartName="/ppt/ink/ink3038.xml" ContentType="application/inkml+xml"/>
  <Override PartName="/ppt/ink/ink3039.xml" ContentType="application/inkml+xml"/>
  <Override PartName="/ppt/ink/ink3040.xml" ContentType="application/inkml+xml"/>
  <Override PartName="/ppt/ink/ink3041.xml" ContentType="application/inkml+xml"/>
  <Override PartName="/ppt/ink/ink3042.xml" ContentType="application/inkml+xml"/>
  <Override PartName="/ppt/ink/ink3043.xml" ContentType="application/inkml+xml"/>
  <Override PartName="/ppt/ink/ink3044.xml" ContentType="application/inkml+xml"/>
  <Override PartName="/ppt/ink/ink3045.xml" ContentType="application/inkml+xml"/>
  <Override PartName="/ppt/ink/ink3046.xml" ContentType="application/inkml+xml"/>
  <Override PartName="/ppt/ink/ink3047.xml" ContentType="application/inkml+xml"/>
  <Override PartName="/ppt/ink/ink3048.xml" ContentType="application/inkml+xml"/>
  <Override PartName="/ppt/ink/ink3049.xml" ContentType="application/inkml+xml"/>
  <Override PartName="/ppt/ink/ink3050.xml" ContentType="application/inkml+xml"/>
  <Override PartName="/ppt/ink/ink3051.xml" ContentType="application/inkml+xml"/>
  <Override PartName="/ppt/ink/ink3052.xml" ContentType="application/inkml+xml"/>
  <Override PartName="/ppt/ink/ink3053.xml" ContentType="application/inkml+xml"/>
  <Override PartName="/ppt/ink/ink3054.xml" ContentType="application/inkml+xml"/>
  <Override PartName="/ppt/ink/ink3055.xml" ContentType="application/inkml+xml"/>
  <Override PartName="/ppt/ink/ink3056.xml" ContentType="application/inkml+xml"/>
  <Override PartName="/ppt/ink/ink3057.xml" ContentType="application/inkml+xml"/>
  <Override PartName="/ppt/ink/ink3058.xml" ContentType="application/inkml+xml"/>
  <Override PartName="/ppt/ink/ink3059.xml" ContentType="application/inkml+xml"/>
  <Override PartName="/ppt/ink/ink3060.xml" ContentType="application/inkml+xml"/>
  <Override PartName="/ppt/ink/ink3061.xml" ContentType="application/inkml+xml"/>
  <Override PartName="/ppt/ink/ink3062.xml" ContentType="application/inkml+xml"/>
  <Override PartName="/ppt/ink/ink3063.xml" ContentType="application/inkml+xml"/>
  <Override PartName="/ppt/ink/ink3064.xml" ContentType="application/inkml+xml"/>
  <Override PartName="/ppt/ink/ink3065.xml" ContentType="application/inkml+xml"/>
  <Override PartName="/ppt/ink/ink3066.xml" ContentType="application/inkml+xml"/>
  <Override PartName="/ppt/ink/ink3067.xml" ContentType="application/inkml+xml"/>
  <Override PartName="/ppt/ink/ink3068.xml" ContentType="application/inkml+xml"/>
  <Override PartName="/ppt/ink/ink3069.xml" ContentType="application/inkml+xml"/>
  <Override PartName="/ppt/ink/ink3070.xml" ContentType="application/inkml+xml"/>
  <Override PartName="/ppt/ink/ink3071.xml" ContentType="application/inkml+xml"/>
  <Override PartName="/ppt/ink/ink3072.xml" ContentType="application/inkml+xml"/>
  <Override PartName="/ppt/ink/ink3073.xml" ContentType="application/inkml+xml"/>
  <Override PartName="/ppt/ink/ink3074.xml" ContentType="application/inkml+xml"/>
  <Override PartName="/ppt/ink/ink3075.xml" ContentType="application/inkml+xml"/>
  <Override PartName="/ppt/ink/ink3076.xml" ContentType="application/inkml+xml"/>
  <Override PartName="/ppt/ink/ink3077.xml" ContentType="application/inkml+xml"/>
  <Override PartName="/ppt/ink/ink3078.xml" ContentType="application/inkml+xml"/>
  <Override PartName="/ppt/ink/ink3079.xml" ContentType="application/inkml+xml"/>
  <Override PartName="/ppt/ink/ink3080.xml" ContentType="application/inkml+xml"/>
  <Override PartName="/ppt/ink/ink3081.xml" ContentType="application/inkml+xml"/>
  <Override PartName="/ppt/ink/ink3082.xml" ContentType="application/inkml+xml"/>
  <Override PartName="/ppt/ink/ink3083.xml" ContentType="application/inkml+xml"/>
  <Override PartName="/ppt/ink/ink3084.xml" ContentType="application/inkml+xml"/>
  <Override PartName="/ppt/ink/ink3085.xml" ContentType="application/inkml+xml"/>
  <Override PartName="/ppt/ink/ink3086.xml" ContentType="application/inkml+xml"/>
  <Override PartName="/ppt/ink/ink3087.xml" ContentType="application/inkml+xml"/>
  <Override PartName="/ppt/ink/ink3088.xml" ContentType="application/inkml+xml"/>
  <Override PartName="/ppt/ink/ink3089.xml" ContentType="application/inkml+xml"/>
  <Override PartName="/ppt/ink/ink3090.xml" ContentType="application/inkml+xml"/>
  <Override PartName="/ppt/ink/ink3091.xml" ContentType="application/inkml+xml"/>
  <Override PartName="/ppt/ink/ink3092.xml" ContentType="application/inkml+xml"/>
  <Override PartName="/ppt/ink/ink3093.xml" ContentType="application/inkml+xml"/>
  <Override PartName="/ppt/ink/ink3094.xml" ContentType="application/inkml+xml"/>
  <Override PartName="/ppt/ink/ink3095.xml" ContentType="application/inkml+xml"/>
  <Override PartName="/ppt/ink/ink3096.xml" ContentType="application/inkml+xml"/>
  <Override PartName="/ppt/ink/ink3097.xml" ContentType="application/inkml+xml"/>
  <Override PartName="/ppt/ink/ink3098.xml" ContentType="application/inkml+xml"/>
  <Override PartName="/ppt/ink/ink3099.xml" ContentType="application/inkml+xml"/>
  <Override PartName="/ppt/ink/ink3100.xml" ContentType="application/inkml+xml"/>
  <Override PartName="/ppt/ink/ink3101.xml" ContentType="application/inkml+xml"/>
  <Override PartName="/ppt/ink/ink3102.xml" ContentType="application/inkml+xml"/>
  <Override PartName="/ppt/ink/ink3103.xml" ContentType="application/inkml+xml"/>
  <Override PartName="/ppt/ink/ink3104.xml" ContentType="application/inkml+xml"/>
  <Override PartName="/ppt/ink/ink3105.xml" ContentType="application/inkml+xml"/>
  <Override PartName="/ppt/ink/ink3106.xml" ContentType="application/inkml+xml"/>
  <Override PartName="/ppt/ink/ink3107.xml" ContentType="application/inkml+xml"/>
  <Override PartName="/ppt/ink/ink3108.xml" ContentType="application/inkml+xml"/>
  <Override PartName="/ppt/ink/ink3109.xml" ContentType="application/inkml+xml"/>
  <Override PartName="/ppt/ink/ink3110.xml" ContentType="application/inkml+xml"/>
  <Override PartName="/ppt/ink/ink3111.xml" ContentType="application/inkml+xml"/>
  <Override PartName="/ppt/ink/ink3112.xml" ContentType="application/inkml+xml"/>
  <Override PartName="/ppt/ink/ink3113.xml" ContentType="application/inkml+xml"/>
  <Override PartName="/ppt/tags/tag77.xml" ContentType="application/vnd.openxmlformats-officedocument.presentationml.tags+xml"/>
  <Override PartName="/ppt/ink/ink3114.xml" ContentType="application/inkml+xml"/>
  <Override PartName="/ppt/ink/ink3115.xml" ContentType="application/inkml+xml"/>
  <Override PartName="/ppt/ink/ink3116.xml" ContentType="application/inkml+xml"/>
  <Override PartName="/ppt/ink/ink3117.xml" ContentType="application/inkml+xml"/>
  <Override PartName="/ppt/ink/ink3118.xml" ContentType="application/inkml+xml"/>
  <Override PartName="/ppt/ink/ink3119.xml" ContentType="application/inkml+xml"/>
  <Override PartName="/ppt/ink/ink3120.xml" ContentType="application/inkml+xml"/>
  <Override PartName="/ppt/ink/ink3121.xml" ContentType="application/inkml+xml"/>
  <Override PartName="/ppt/ink/ink3122.xml" ContentType="application/inkml+xml"/>
  <Override PartName="/ppt/ink/ink3123.xml" ContentType="application/inkml+xml"/>
  <Override PartName="/ppt/ink/ink3124.xml" ContentType="application/inkml+xml"/>
  <Override PartName="/ppt/ink/ink3125.xml" ContentType="application/inkml+xml"/>
  <Override PartName="/ppt/ink/ink3126.xml" ContentType="application/inkml+xml"/>
  <Override PartName="/ppt/ink/ink3127.xml" ContentType="application/inkml+xml"/>
  <Override PartName="/ppt/ink/ink3128.xml" ContentType="application/inkml+xml"/>
  <Override PartName="/ppt/ink/ink3129.xml" ContentType="application/inkml+xml"/>
  <Override PartName="/ppt/ink/ink3130.xml" ContentType="application/inkml+xml"/>
  <Override PartName="/ppt/ink/ink3131.xml" ContentType="application/inkml+xml"/>
  <Override PartName="/ppt/ink/ink3132.xml" ContentType="application/inkml+xml"/>
  <Override PartName="/ppt/ink/ink3133.xml" ContentType="application/inkml+xml"/>
  <Override PartName="/ppt/ink/ink3134.xml" ContentType="application/inkml+xml"/>
  <Override PartName="/ppt/ink/ink3135.xml" ContentType="application/inkml+xml"/>
  <Override PartName="/ppt/ink/ink3136.xml" ContentType="application/inkml+xml"/>
  <Override PartName="/ppt/ink/ink3137.xml" ContentType="application/inkml+xml"/>
  <Override PartName="/ppt/ink/ink3138.xml" ContentType="application/inkml+xml"/>
  <Override PartName="/ppt/ink/ink3139.xml" ContentType="application/inkml+xml"/>
  <Override PartName="/ppt/ink/ink3140.xml" ContentType="application/inkml+xml"/>
  <Override PartName="/ppt/ink/ink3141.xml" ContentType="application/inkml+xml"/>
  <Override PartName="/ppt/ink/ink3142.xml" ContentType="application/inkml+xml"/>
  <Override PartName="/ppt/ink/ink3143.xml" ContentType="application/inkml+xml"/>
  <Override PartName="/ppt/ink/ink3144.xml" ContentType="application/inkml+xml"/>
  <Override PartName="/ppt/ink/ink3145.xml" ContentType="application/inkml+xml"/>
  <Override PartName="/ppt/ink/ink3146.xml" ContentType="application/inkml+xml"/>
  <Override PartName="/ppt/ink/ink3147.xml" ContentType="application/inkml+xml"/>
  <Override PartName="/ppt/ink/ink3148.xml" ContentType="application/inkml+xml"/>
  <Override PartName="/ppt/ink/ink3149.xml" ContentType="application/inkml+xml"/>
  <Override PartName="/ppt/ink/ink3150.xml" ContentType="application/inkml+xml"/>
  <Override PartName="/ppt/ink/ink3151.xml" ContentType="application/inkml+xml"/>
  <Override PartName="/ppt/ink/ink3152.xml" ContentType="application/inkml+xml"/>
  <Override PartName="/ppt/ink/ink3153.xml" ContentType="application/inkml+xml"/>
  <Override PartName="/ppt/ink/ink3154.xml" ContentType="application/inkml+xml"/>
  <Override PartName="/ppt/ink/ink3155.xml" ContentType="application/inkml+xml"/>
  <Override PartName="/ppt/ink/ink3156.xml" ContentType="application/inkml+xml"/>
  <Override PartName="/ppt/tags/tag78.xml" ContentType="application/vnd.openxmlformats-officedocument.presentationml.tags+xml"/>
  <Override PartName="/ppt/ink/ink3157.xml" ContentType="application/inkml+xml"/>
  <Override PartName="/ppt/ink/ink3158.xml" ContentType="application/inkml+xml"/>
  <Override PartName="/ppt/ink/ink3159.xml" ContentType="application/inkml+xml"/>
  <Override PartName="/ppt/ink/ink3160.xml" ContentType="application/inkml+xml"/>
  <Override PartName="/ppt/ink/ink3161.xml" ContentType="application/inkml+xml"/>
  <Override PartName="/ppt/ink/ink3162.xml" ContentType="application/inkml+xml"/>
  <Override PartName="/ppt/ink/ink3163.xml" ContentType="application/inkml+xml"/>
  <Override PartName="/ppt/ink/ink3164.xml" ContentType="application/inkml+xml"/>
  <Override PartName="/ppt/ink/ink3165.xml" ContentType="application/inkml+xml"/>
  <Override PartName="/ppt/ink/ink3166.xml" ContentType="application/inkml+xml"/>
  <Override PartName="/ppt/ink/ink3167.xml" ContentType="application/inkml+xml"/>
  <Override PartName="/ppt/ink/ink3168.xml" ContentType="application/inkml+xml"/>
  <Override PartName="/ppt/ink/ink3169.xml" ContentType="application/inkml+xml"/>
  <Override PartName="/ppt/ink/ink3170.xml" ContentType="application/inkml+xml"/>
  <Override PartName="/ppt/ink/ink3171.xml" ContentType="application/inkml+xml"/>
  <Override PartName="/ppt/ink/ink3172.xml" ContentType="application/inkml+xml"/>
  <Override PartName="/ppt/ink/ink3173.xml" ContentType="application/inkml+xml"/>
  <Override PartName="/ppt/ink/ink3174.xml" ContentType="application/inkml+xml"/>
  <Override PartName="/ppt/ink/ink3175.xml" ContentType="application/inkml+xml"/>
  <Override PartName="/ppt/tags/tag79.xml" ContentType="application/vnd.openxmlformats-officedocument.presentationml.tags+xml"/>
  <Override PartName="/ppt/ink/ink3176.xml" ContentType="application/inkml+xml"/>
  <Override PartName="/ppt/ink/ink3177.xml" ContentType="application/inkml+xml"/>
  <Override PartName="/ppt/ink/ink3178.xml" ContentType="application/inkml+xml"/>
  <Override PartName="/ppt/ink/ink3179.xml" ContentType="application/inkml+xml"/>
  <Override PartName="/ppt/ink/ink3180.xml" ContentType="application/inkml+xml"/>
  <Override PartName="/ppt/ink/ink3181.xml" ContentType="application/inkml+xml"/>
  <Override PartName="/ppt/ink/ink3182.xml" ContentType="application/inkml+xml"/>
  <Override PartName="/ppt/ink/ink3183.xml" ContentType="application/inkml+xml"/>
  <Override PartName="/ppt/ink/ink3184.xml" ContentType="application/inkml+xml"/>
  <Override PartName="/ppt/ink/ink3185.xml" ContentType="application/inkml+xml"/>
  <Override PartName="/ppt/ink/ink3186.xml" ContentType="application/inkml+xml"/>
  <Override PartName="/ppt/ink/ink3187.xml" ContentType="application/inkml+xml"/>
  <Override PartName="/ppt/ink/ink3188.xml" ContentType="application/inkml+xml"/>
  <Override PartName="/ppt/ink/ink3189.xml" ContentType="application/inkml+xml"/>
  <Override PartName="/ppt/ink/ink3190.xml" ContentType="application/inkml+xml"/>
  <Override PartName="/ppt/ink/ink3191.xml" ContentType="application/inkml+xml"/>
  <Override PartName="/ppt/ink/ink3192.xml" ContentType="application/inkml+xml"/>
  <Override PartName="/ppt/ink/ink3193.xml" ContentType="application/inkml+xml"/>
  <Override PartName="/ppt/ink/ink3194.xml" ContentType="application/inkml+xml"/>
  <Override PartName="/ppt/ink/ink3195.xml" ContentType="application/inkml+xml"/>
  <Override PartName="/ppt/ink/ink3196.xml" ContentType="application/inkml+xml"/>
  <Override PartName="/ppt/ink/ink3197.xml" ContentType="application/inkml+xml"/>
  <Override PartName="/ppt/ink/ink3198.xml" ContentType="application/inkml+xml"/>
  <Override PartName="/ppt/ink/ink3199.xml" ContentType="application/inkml+xml"/>
  <Override PartName="/ppt/ink/ink3200.xml" ContentType="application/inkml+xml"/>
  <Override PartName="/ppt/ink/ink3201.xml" ContentType="application/inkml+xml"/>
  <Override PartName="/ppt/ink/ink3202.xml" ContentType="application/inkml+xml"/>
  <Override PartName="/ppt/ink/ink3203.xml" ContentType="application/inkml+xml"/>
  <Override PartName="/ppt/ink/ink3204.xml" ContentType="application/inkml+xml"/>
  <Override PartName="/ppt/ink/ink3205.xml" ContentType="application/inkml+xml"/>
  <Override PartName="/ppt/ink/ink3206.xml" ContentType="application/inkml+xml"/>
  <Override PartName="/ppt/ink/ink3207.xml" ContentType="application/inkml+xml"/>
  <Override PartName="/ppt/ink/ink3208.xml" ContentType="application/inkml+xml"/>
  <Override PartName="/ppt/ink/ink3209.xml" ContentType="application/inkml+xml"/>
  <Override PartName="/ppt/ink/ink3210.xml" ContentType="application/inkml+xml"/>
  <Override PartName="/ppt/ink/ink3211.xml" ContentType="application/inkml+xml"/>
  <Override PartName="/ppt/ink/ink3212.xml" ContentType="application/inkml+xml"/>
  <Override PartName="/ppt/ink/ink3213.xml" ContentType="application/inkml+xml"/>
  <Override PartName="/ppt/ink/ink3214.xml" ContentType="application/inkml+xml"/>
  <Override PartName="/ppt/ink/ink3215.xml" ContentType="application/inkml+xml"/>
  <Override PartName="/ppt/ink/ink3216.xml" ContentType="application/inkml+xml"/>
  <Override PartName="/ppt/ink/ink3217.xml" ContentType="application/inkml+xml"/>
  <Override PartName="/ppt/ink/ink3218.xml" ContentType="application/inkml+xml"/>
  <Override PartName="/ppt/ink/ink3219.xml" ContentType="application/inkml+xml"/>
  <Override PartName="/ppt/ink/ink3220.xml" ContentType="application/inkml+xml"/>
  <Override PartName="/ppt/ink/ink3221.xml" ContentType="application/inkml+xml"/>
  <Override PartName="/ppt/ink/ink3222.xml" ContentType="application/inkml+xml"/>
  <Override PartName="/ppt/ink/ink3223.xml" ContentType="application/inkml+xml"/>
  <Override PartName="/ppt/ink/ink3224.xml" ContentType="application/inkml+xml"/>
  <Override PartName="/ppt/ink/ink3225.xml" ContentType="application/inkml+xml"/>
  <Override PartName="/ppt/ink/ink3226.xml" ContentType="application/inkml+xml"/>
  <Override PartName="/ppt/ink/ink3227.xml" ContentType="application/inkml+xml"/>
  <Override PartName="/ppt/ink/ink3228.xml" ContentType="application/inkml+xml"/>
  <Override PartName="/ppt/ink/ink3229.xml" ContentType="application/inkml+xml"/>
  <Override PartName="/ppt/ink/ink3230.xml" ContentType="application/inkml+xml"/>
  <Override PartName="/ppt/ink/ink3231.xml" ContentType="application/inkml+xml"/>
  <Override PartName="/ppt/ink/ink3232.xml" ContentType="application/inkml+xml"/>
  <Override PartName="/ppt/ink/ink3233.xml" ContentType="application/inkml+xml"/>
  <Override PartName="/ppt/ink/ink3234.xml" ContentType="application/inkml+xml"/>
  <Override PartName="/ppt/ink/ink3235.xml" ContentType="application/inkml+xml"/>
  <Override PartName="/ppt/ink/ink3236.xml" ContentType="application/inkml+xml"/>
  <Override PartName="/ppt/ink/ink3237.xml" ContentType="application/inkml+xml"/>
  <Override PartName="/ppt/ink/ink3238.xml" ContentType="application/inkml+xml"/>
  <Override PartName="/ppt/ink/ink3239.xml" ContentType="application/inkml+xml"/>
  <Override PartName="/ppt/ink/ink3240.xml" ContentType="application/inkml+xml"/>
  <Override PartName="/ppt/ink/ink3241.xml" ContentType="application/inkml+xml"/>
  <Override PartName="/ppt/ink/ink3242.xml" ContentType="application/inkml+xml"/>
  <Override PartName="/ppt/ink/ink3243.xml" ContentType="application/inkml+xml"/>
  <Override PartName="/ppt/ink/ink3244.xml" ContentType="application/inkml+xml"/>
  <Override PartName="/ppt/ink/ink3245.xml" ContentType="application/inkml+xml"/>
  <Override PartName="/ppt/ink/ink3246.xml" ContentType="application/inkml+xml"/>
  <Override PartName="/ppt/ink/ink3247.xml" ContentType="application/inkml+xml"/>
  <Override PartName="/ppt/ink/ink3248.xml" ContentType="application/inkml+xml"/>
  <Override PartName="/ppt/ink/ink3249.xml" ContentType="application/inkml+xml"/>
  <Override PartName="/ppt/ink/ink3250.xml" ContentType="application/inkml+xml"/>
  <Override PartName="/ppt/ink/ink3251.xml" ContentType="application/inkml+xml"/>
  <Override PartName="/ppt/ink/ink3252.xml" ContentType="application/inkml+xml"/>
  <Override PartName="/ppt/ink/ink3253.xml" ContentType="application/inkml+xml"/>
  <Override PartName="/ppt/ink/ink3254.xml" ContentType="application/inkml+xml"/>
  <Override PartName="/ppt/ink/ink3255.xml" ContentType="application/inkml+xml"/>
  <Override PartName="/ppt/ink/ink3256.xml" ContentType="application/inkml+xml"/>
  <Override PartName="/ppt/ink/ink3257.xml" ContentType="application/inkml+xml"/>
  <Override PartName="/ppt/ink/ink3258.xml" ContentType="application/inkml+xml"/>
  <Override PartName="/ppt/ink/ink3259.xml" ContentType="application/inkml+xml"/>
  <Override PartName="/ppt/ink/ink3260.xml" ContentType="application/inkml+xml"/>
  <Override PartName="/ppt/ink/ink3261.xml" ContentType="application/inkml+xml"/>
  <Override PartName="/ppt/ink/ink3262.xml" ContentType="application/inkml+xml"/>
  <Override PartName="/ppt/ink/ink3263.xml" ContentType="application/inkml+xml"/>
  <Override PartName="/ppt/ink/ink3264.xml" ContentType="application/inkml+xml"/>
  <Override PartName="/ppt/ink/ink3265.xml" ContentType="application/inkml+xml"/>
  <Override PartName="/ppt/ink/ink3266.xml" ContentType="application/inkml+xml"/>
  <Override PartName="/ppt/ink/ink3267.xml" ContentType="application/inkml+xml"/>
  <Override PartName="/ppt/ink/ink3268.xml" ContentType="application/inkml+xml"/>
  <Override PartName="/ppt/ink/ink3269.xml" ContentType="application/inkml+xml"/>
  <Override PartName="/ppt/ink/ink3270.xml" ContentType="application/inkml+xml"/>
  <Override PartName="/ppt/ink/ink3271.xml" ContentType="application/inkml+xml"/>
  <Override PartName="/ppt/ink/ink3272.xml" ContentType="application/inkml+xml"/>
  <Override PartName="/ppt/ink/ink3273.xml" ContentType="application/inkml+xml"/>
  <Override PartName="/ppt/ink/ink3274.xml" ContentType="application/inkml+xml"/>
  <Override PartName="/ppt/ink/ink3275.xml" ContentType="application/inkml+xml"/>
  <Override PartName="/ppt/ink/ink3276.xml" ContentType="application/inkml+xml"/>
  <Override PartName="/ppt/ink/ink3277.xml" ContentType="application/inkml+xml"/>
  <Override PartName="/ppt/ink/ink3278.xml" ContentType="application/inkml+xml"/>
  <Override PartName="/ppt/ink/ink3279.xml" ContentType="application/inkml+xml"/>
  <Override PartName="/ppt/ink/ink3280.xml" ContentType="application/inkml+xml"/>
  <Override PartName="/ppt/ink/ink3281.xml" ContentType="application/inkml+xml"/>
  <Override PartName="/ppt/ink/ink3282.xml" ContentType="application/inkml+xml"/>
  <Override PartName="/ppt/ink/ink3283.xml" ContentType="application/inkml+xml"/>
  <Override PartName="/ppt/ink/ink3284.xml" ContentType="application/inkml+xml"/>
  <Override PartName="/ppt/ink/ink3285.xml" ContentType="application/inkml+xml"/>
  <Override PartName="/ppt/ink/ink3286.xml" ContentType="application/inkml+xml"/>
  <Override PartName="/ppt/ink/ink3287.xml" ContentType="application/inkml+xml"/>
  <Override PartName="/ppt/ink/ink3288.xml" ContentType="application/inkml+xml"/>
  <Override PartName="/ppt/ink/ink3289.xml" ContentType="application/inkml+xml"/>
  <Override PartName="/ppt/ink/ink3290.xml" ContentType="application/inkml+xml"/>
  <Override PartName="/ppt/ink/ink3291.xml" ContentType="application/inkml+xml"/>
  <Override PartName="/ppt/ink/ink3292.xml" ContentType="application/inkml+xml"/>
  <Override PartName="/ppt/ink/ink3293.xml" ContentType="application/inkml+xml"/>
  <Override PartName="/ppt/ink/ink3294.xml" ContentType="application/inkml+xml"/>
  <Override PartName="/ppt/ink/ink3295.xml" ContentType="application/inkml+xml"/>
  <Override PartName="/ppt/ink/ink3296.xml" ContentType="application/inkml+xml"/>
  <Override PartName="/ppt/ink/ink3297.xml" ContentType="application/inkml+xml"/>
  <Override PartName="/ppt/ink/ink3298.xml" ContentType="application/inkml+xml"/>
  <Override PartName="/ppt/ink/ink3299.xml" ContentType="application/inkml+xml"/>
  <Override PartName="/ppt/ink/ink3300.xml" ContentType="application/inkml+xml"/>
  <Override PartName="/ppt/ink/ink3301.xml" ContentType="application/inkml+xml"/>
  <Override PartName="/ppt/ink/ink3302.xml" ContentType="application/inkml+xml"/>
  <Override PartName="/ppt/ink/ink3303.xml" ContentType="application/inkml+xml"/>
  <Override PartName="/ppt/ink/ink3304.xml" ContentType="application/inkml+xml"/>
  <Override PartName="/ppt/ink/ink3305.xml" ContentType="application/inkml+xml"/>
  <Override PartName="/ppt/ink/ink3306.xml" ContentType="application/inkml+xml"/>
  <Override PartName="/ppt/ink/ink3307.xml" ContentType="application/inkml+xml"/>
  <Override PartName="/ppt/ink/ink3308.xml" ContentType="application/inkml+xml"/>
  <Override PartName="/ppt/ink/ink3309.xml" ContentType="application/inkml+xml"/>
  <Override PartName="/ppt/ink/ink3310.xml" ContentType="application/inkml+xml"/>
  <Override PartName="/ppt/ink/ink3311.xml" ContentType="application/inkml+xml"/>
  <Override PartName="/ppt/ink/ink3312.xml" ContentType="application/inkml+xml"/>
  <Override PartName="/ppt/ink/ink3313.xml" ContentType="application/inkml+xml"/>
  <Override PartName="/ppt/ink/ink3314.xml" ContentType="application/inkml+xml"/>
  <Override PartName="/ppt/ink/ink3315.xml" ContentType="application/inkml+xml"/>
  <Override PartName="/ppt/ink/ink3316.xml" ContentType="application/inkml+xml"/>
  <Override PartName="/ppt/ink/ink3317.xml" ContentType="application/inkml+xml"/>
  <Override PartName="/ppt/ink/ink3318.xml" ContentType="application/inkml+xml"/>
  <Override PartName="/ppt/ink/ink3319.xml" ContentType="application/inkml+xml"/>
  <Override PartName="/ppt/ink/ink3320.xml" ContentType="application/inkml+xml"/>
  <Override PartName="/ppt/ink/ink3321.xml" ContentType="application/inkml+xml"/>
  <Override PartName="/ppt/ink/ink3322.xml" ContentType="application/inkml+xml"/>
  <Override PartName="/ppt/ink/ink3323.xml" ContentType="application/inkml+xml"/>
  <Override PartName="/ppt/ink/ink3324.xml" ContentType="application/inkml+xml"/>
  <Override PartName="/ppt/ink/ink3325.xml" ContentType="application/inkml+xml"/>
  <Override PartName="/ppt/ink/ink3326.xml" ContentType="application/inkml+xml"/>
  <Override PartName="/ppt/ink/ink3327.xml" ContentType="application/inkml+xml"/>
  <Override PartName="/ppt/ink/ink3328.xml" ContentType="application/inkml+xml"/>
  <Override PartName="/ppt/ink/ink3329.xml" ContentType="application/inkml+xml"/>
  <Override PartName="/ppt/ink/ink3330.xml" ContentType="application/inkml+xml"/>
  <Override PartName="/ppt/ink/ink3331.xml" ContentType="application/inkml+xml"/>
  <Override PartName="/ppt/ink/ink3332.xml" ContentType="application/inkml+xml"/>
  <Override PartName="/ppt/ink/ink3333.xml" ContentType="application/inkml+xml"/>
  <Override PartName="/ppt/ink/ink3334.xml" ContentType="application/inkml+xml"/>
  <Override PartName="/ppt/ink/ink3335.xml" ContentType="application/inkml+xml"/>
  <Override PartName="/ppt/ink/ink3336.xml" ContentType="application/inkml+xml"/>
  <Override PartName="/ppt/ink/ink3337.xml" ContentType="application/inkml+xml"/>
  <Override PartName="/ppt/ink/ink3338.xml" ContentType="application/inkml+xml"/>
  <Override PartName="/ppt/ink/ink3339.xml" ContentType="application/inkml+xml"/>
  <Override PartName="/ppt/ink/ink3340.xml" ContentType="application/inkml+xml"/>
  <Override PartName="/ppt/ink/ink3341.xml" ContentType="application/inkml+xml"/>
  <Override PartName="/ppt/ink/ink3342.xml" ContentType="application/inkml+xml"/>
  <Override PartName="/ppt/ink/ink3343.xml" ContentType="application/inkml+xml"/>
  <Override PartName="/ppt/ink/ink3344.xml" ContentType="application/inkml+xml"/>
  <Override PartName="/ppt/ink/ink3345.xml" ContentType="application/inkml+xml"/>
  <Override PartName="/ppt/ink/ink3346.xml" ContentType="application/inkml+xml"/>
  <Override PartName="/ppt/ink/ink3347.xml" ContentType="application/inkml+xml"/>
  <Override PartName="/ppt/ink/ink3348.xml" ContentType="application/inkml+xml"/>
  <Override PartName="/ppt/ink/ink3349.xml" ContentType="application/inkml+xml"/>
  <Override PartName="/ppt/ink/ink3350.xml" ContentType="application/inkml+xml"/>
  <Override PartName="/ppt/ink/ink3351.xml" ContentType="application/inkml+xml"/>
  <Override PartName="/ppt/ink/ink3352.xml" ContentType="application/inkml+xml"/>
  <Override PartName="/ppt/ink/ink3353.xml" ContentType="application/inkml+xml"/>
  <Override PartName="/ppt/ink/ink3354.xml" ContentType="application/inkml+xml"/>
  <Override PartName="/ppt/ink/ink3355.xml" ContentType="application/inkml+xml"/>
  <Override PartName="/ppt/ink/ink3356.xml" ContentType="application/inkml+xml"/>
  <Override PartName="/ppt/ink/ink3357.xml" ContentType="application/inkml+xml"/>
  <Override PartName="/ppt/ink/ink3358.xml" ContentType="application/inkml+xml"/>
  <Override PartName="/ppt/ink/ink3359.xml" ContentType="application/inkml+xml"/>
  <Override PartName="/ppt/ink/ink3360.xml" ContentType="application/inkml+xml"/>
  <Override PartName="/ppt/ink/ink3361.xml" ContentType="application/inkml+xml"/>
  <Override PartName="/ppt/ink/ink3362.xml" ContentType="application/inkml+xml"/>
  <Override PartName="/ppt/ink/ink3363.xml" ContentType="application/inkml+xml"/>
  <Override PartName="/ppt/ink/ink3364.xml" ContentType="application/inkml+xml"/>
  <Override PartName="/ppt/ink/ink3365.xml" ContentType="application/inkml+xml"/>
  <Override PartName="/ppt/ink/ink3366.xml" ContentType="application/inkml+xml"/>
  <Override PartName="/ppt/ink/ink3367.xml" ContentType="application/inkml+xml"/>
  <Override PartName="/ppt/ink/ink3368.xml" ContentType="application/inkml+xml"/>
  <Override PartName="/ppt/ink/ink3369.xml" ContentType="application/inkml+xml"/>
  <Override PartName="/ppt/ink/ink3370.xml" ContentType="application/inkml+xml"/>
  <Override PartName="/ppt/ink/ink3371.xml" ContentType="application/inkml+xml"/>
  <Override PartName="/ppt/ink/ink3372.xml" ContentType="application/inkml+xml"/>
  <Override PartName="/ppt/ink/ink3373.xml" ContentType="application/inkml+xml"/>
  <Override PartName="/ppt/ink/ink3374.xml" ContentType="application/inkml+xml"/>
  <Override PartName="/ppt/ink/ink3375.xml" ContentType="application/inkml+xml"/>
  <Override PartName="/ppt/ink/ink3376.xml" ContentType="application/inkml+xml"/>
  <Override PartName="/ppt/ink/ink3377.xml" ContentType="application/inkml+xml"/>
  <Override PartName="/ppt/ink/ink3378.xml" ContentType="application/inkml+xml"/>
  <Override PartName="/ppt/ink/ink3379.xml" ContentType="application/inkml+xml"/>
  <Override PartName="/ppt/ink/ink3380.xml" ContentType="application/inkml+xml"/>
  <Override PartName="/ppt/ink/ink3381.xml" ContentType="application/inkml+xml"/>
  <Override PartName="/ppt/ink/ink3382.xml" ContentType="application/inkml+xml"/>
  <Override PartName="/ppt/ink/ink3383.xml" ContentType="application/inkml+xml"/>
  <Override PartName="/ppt/ink/ink3384.xml" ContentType="application/inkml+xml"/>
  <Override PartName="/ppt/ink/ink3385.xml" ContentType="application/inkml+xml"/>
  <Override PartName="/ppt/ink/ink3386.xml" ContentType="application/inkml+xml"/>
  <Override PartName="/ppt/ink/ink3387.xml" ContentType="application/inkml+xml"/>
  <Override PartName="/ppt/ink/ink3388.xml" ContentType="application/inkml+xml"/>
  <Override PartName="/ppt/ink/ink3389.xml" ContentType="application/inkml+xml"/>
  <Override PartName="/ppt/ink/ink3390.xml" ContentType="application/inkml+xml"/>
  <Override PartName="/ppt/ink/ink3391.xml" ContentType="application/inkml+xml"/>
  <Override PartName="/ppt/ink/ink3392.xml" ContentType="application/inkml+xml"/>
  <Override PartName="/ppt/ink/ink3393.xml" ContentType="application/inkml+xml"/>
  <Override PartName="/ppt/ink/ink3394.xml" ContentType="application/inkml+xml"/>
  <Override PartName="/ppt/ink/ink3395.xml" ContentType="application/inkml+xml"/>
  <Override PartName="/ppt/ink/ink3396.xml" ContentType="application/inkml+xml"/>
  <Override PartName="/ppt/ink/ink3397.xml" ContentType="application/inkml+xml"/>
  <Override PartName="/ppt/ink/ink3398.xml" ContentType="application/inkml+xml"/>
  <Override PartName="/ppt/ink/ink3399.xml" ContentType="application/inkml+xml"/>
  <Override PartName="/ppt/ink/ink3400.xml" ContentType="application/inkml+xml"/>
  <Override PartName="/ppt/ink/ink3401.xml" ContentType="application/inkml+xml"/>
  <Override PartName="/ppt/ink/ink3402.xml" ContentType="application/inkml+xml"/>
  <Override PartName="/ppt/ink/ink3403.xml" ContentType="application/inkml+xml"/>
  <Override PartName="/ppt/ink/ink3404.xml" ContentType="application/inkml+xml"/>
  <Override PartName="/ppt/ink/ink3405.xml" ContentType="application/inkml+xml"/>
  <Override PartName="/ppt/ink/ink3406.xml" ContentType="application/inkml+xml"/>
  <Override PartName="/ppt/ink/ink3407.xml" ContentType="application/inkml+xml"/>
  <Override PartName="/ppt/ink/ink3408.xml" ContentType="application/inkml+xml"/>
  <Override PartName="/ppt/ink/ink3409.xml" ContentType="application/inkml+xml"/>
  <Override PartName="/ppt/ink/ink3410.xml" ContentType="application/inkml+xml"/>
  <Override PartName="/ppt/ink/ink3411.xml" ContentType="application/inkml+xml"/>
  <Override PartName="/ppt/ink/ink3412.xml" ContentType="application/inkml+xml"/>
  <Override PartName="/ppt/ink/ink3413.xml" ContentType="application/inkml+xml"/>
  <Override PartName="/ppt/ink/ink3414.xml" ContentType="application/inkml+xml"/>
  <Override PartName="/ppt/ink/ink3415.xml" ContentType="application/inkml+xml"/>
  <Override PartName="/ppt/ink/ink3416.xml" ContentType="application/inkml+xml"/>
  <Override PartName="/ppt/ink/ink3417.xml" ContentType="application/inkml+xml"/>
  <Override PartName="/ppt/ink/ink3418.xml" ContentType="application/inkml+xml"/>
  <Override PartName="/ppt/ink/ink3419.xml" ContentType="application/inkml+xml"/>
  <Override PartName="/ppt/ink/ink3420.xml" ContentType="application/inkml+xml"/>
  <Override PartName="/ppt/ink/ink3421.xml" ContentType="application/inkml+xml"/>
  <Override PartName="/ppt/ink/ink3422.xml" ContentType="application/inkml+xml"/>
  <Override PartName="/ppt/ink/ink3423.xml" ContentType="application/inkml+xml"/>
  <Override PartName="/ppt/ink/ink3424.xml" ContentType="application/inkml+xml"/>
  <Override PartName="/ppt/ink/ink3425.xml" ContentType="application/inkml+xml"/>
  <Override PartName="/ppt/ink/ink3426.xml" ContentType="application/inkml+xml"/>
  <Override PartName="/ppt/ink/ink3427.xml" ContentType="application/inkml+xml"/>
  <Override PartName="/ppt/ink/ink3428.xml" ContentType="application/inkml+xml"/>
  <Override PartName="/ppt/ink/ink3429.xml" ContentType="application/inkml+xml"/>
  <Override PartName="/ppt/ink/ink3430.xml" ContentType="application/inkml+xml"/>
  <Override PartName="/ppt/ink/ink3431.xml" ContentType="application/inkml+xml"/>
  <Override PartName="/ppt/ink/ink3432.xml" ContentType="application/inkml+xml"/>
  <Override PartName="/ppt/ink/ink3433.xml" ContentType="application/inkml+xml"/>
  <Override PartName="/ppt/ink/ink3434.xml" ContentType="application/inkml+xml"/>
  <Override PartName="/ppt/ink/ink3435.xml" ContentType="application/inkml+xml"/>
  <Override PartName="/ppt/ink/ink3436.xml" ContentType="application/inkml+xml"/>
  <Override PartName="/ppt/ink/ink3437.xml" ContentType="application/inkml+xml"/>
  <Override PartName="/ppt/ink/ink3438.xml" ContentType="application/inkml+xml"/>
  <Override PartName="/ppt/ink/ink3439.xml" ContentType="application/inkml+xml"/>
  <Override PartName="/ppt/ink/ink3440.xml" ContentType="application/inkml+xml"/>
  <Override PartName="/ppt/ink/ink3441.xml" ContentType="application/inkml+xml"/>
  <Override PartName="/ppt/ink/ink3442.xml" ContentType="application/inkml+xml"/>
  <Override PartName="/ppt/ink/ink3443.xml" ContentType="application/inkml+xml"/>
  <Override PartName="/ppt/ink/ink3444.xml" ContentType="application/inkml+xml"/>
  <Override PartName="/ppt/ink/ink3445.xml" ContentType="application/inkml+xml"/>
  <Override PartName="/ppt/ink/ink3446.xml" ContentType="application/inkml+xml"/>
  <Override PartName="/ppt/ink/ink3447.xml" ContentType="application/inkml+xml"/>
  <Override PartName="/ppt/ink/ink3448.xml" ContentType="application/inkml+xml"/>
  <Override PartName="/ppt/ink/ink3449.xml" ContentType="application/inkml+xml"/>
  <Override PartName="/ppt/ink/ink3450.xml" ContentType="application/inkml+xml"/>
  <Override PartName="/ppt/ink/ink3451.xml" ContentType="application/inkml+xml"/>
  <Override PartName="/ppt/ink/ink3452.xml" ContentType="application/inkml+xml"/>
  <Override PartName="/ppt/ink/ink3453.xml" ContentType="application/inkml+xml"/>
  <Override PartName="/ppt/ink/ink3454.xml" ContentType="application/inkml+xml"/>
  <Override PartName="/ppt/ink/ink3455.xml" ContentType="application/inkml+xml"/>
  <Override PartName="/ppt/ink/ink3456.xml" ContentType="application/inkml+xml"/>
  <Override PartName="/ppt/ink/ink3457.xml" ContentType="application/inkml+xml"/>
  <Override PartName="/ppt/ink/ink3458.xml" ContentType="application/inkml+xml"/>
  <Override PartName="/ppt/ink/ink3459.xml" ContentType="application/inkml+xml"/>
  <Override PartName="/ppt/ink/ink3460.xml" ContentType="application/inkml+xml"/>
  <Override PartName="/ppt/ink/ink3461.xml" ContentType="application/inkml+xml"/>
  <Override PartName="/ppt/ink/ink3462.xml" ContentType="application/inkml+xml"/>
  <Override PartName="/ppt/ink/ink3463.xml" ContentType="application/inkml+xml"/>
  <Override PartName="/ppt/ink/ink3464.xml" ContentType="application/inkml+xml"/>
  <Override PartName="/ppt/ink/ink3465.xml" ContentType="application/inkml+xml"/>
  <Override PartName="/ppt/ink/ink3466.xml" ContentType="application/inkml+xml"/>
  <Override PartName="/ppt/ink/ink3467.xml" ContentType="application/inkml+xml"/>
  <Override PartName="/ppt/ink/ink3468.xml" ContentType="application/inkml+xml"/>
  <Override PartName="/ppt/ink/ink3469.xml" ContentType="application/inkml+xml"/>
  <Override PartName="/ppt/ink/ink3470.xml" ContentType="application/inkml+xml"/>
  <Override PartName="/ppt/ink/ink3471.xml" ContentType="application/inkml+xml"/>
  <Override PartName="/ppt/ink/ink3472.xml" ContentType="application/inkml+xml"/>
  <Override PartName="/ppt/ink/ink3473.xml" ContentType="application/inkml+xml"/>
  <Override PartName="/ppt/ink/ink3474.xml" ContentType="application/inkml+xml"/>
  <Override PartName="/ppt/ink/ink3475.xml" ContentType="application/inkml+xml"/>
  <Override PartName="/ppt/ink/ink3476.xml" ContentType="application/inkml+xml"/>
  <Override PartName="/ppt/ink/ink3477.xml" ContentType="application/inkml+xml"/>
  <Override PartName="/ppt/ink/ink3478.xml" ContentType="application/inkml+xml"/>
  <Override PartName="/ppt/ink/ink3479.xml" ContentType="application/inkml+xml"/>
  <Override PartName="/ppt/ink/ink3480.xml" ContentType="application/inkml+xml"/>
  <Override PartName="/ppt/ink/ink3481.xml" ContentType="application/inkml+xml"/>
  <Override PartName="/ppt/ink/ink3482.xml" ContentType="application/inkml+xml"/>
  <Override PartName="/ppt/ink/ink3483.xml" ContentType="application/inkml+xml"/>
  <Override PartName="/ppt/ink/ink3484.xml" ContentType="application/inkml+xml"/>
  <Override PartName="/ppt/ink/ink3485.xml" ContentType="application/inkml+xml"/>
  <Override PartName="/ppt/ink/ink3486.xml" ContentType="application/inkml+xml"/>
  <Override PartName="/ppt/ink/ink3487.xml" ContentType="application/inkml+xml"/>
  <Override PartName="/ppt/ink/ink3488.xml" ContentType="application/inkml+xml"/>
  <Override PartName="/ppt/ink/ink3489.xml" ContentType="application/inkml+xml"/>
  <Override PartName="/ppt/ink/ink3490.xml" ContentType="application/inkml+xml"/>
  <Override PartName="/ppt/ink/ink3491.xml" ContentType="application/inkml+xml"/>
  <Override PartName="/ppt/ink/ink3492.xml" ContentType="application/inkml+xml"/>
  <Override PartName="/ppt/ink/ink3493.xml" ContentType="application/inkml+xml"/>
  <Override PartName="/ppt/ink/ink3494.xml" ContentType="application/inkml+xml"/>
  <Override PartName="/ppt/ink/ink3495.xml" ContentType="application/inkml+xml"/>
  <Override PartName="/ppt/ink/ink3496.xml" ContentType="application/inkml+xml"/>
  <Override PartName="/ppt/ink/ink3497.xml" ContentType="application/inkml+xml"/>
  <Override PartName="/ppt/ink/ink3498.xml" ContentType="application/inkml+xml"/>
  <Override PartName="/ppt/ink/ink3499.xml" ContentType="application/inkml+xml"/>
  <Override PartName="/ppt/ink/ink3500.xml" ContentType="application/inkml+xml"/>
  <Override PartName="/ppt/ink/ink3501.xml" ContentType="application/inkml+xml"/>
  <Override PartName="/ppt/ink/ink3502.xml" ContentType="application/inkml+xml"/>
  <Override PartName="/ppt/ink/ink3503.xml" ContentType="application/inkml+xml"/>
  <Override PartName="/ppt/ink/ink3504.xml" ContentType="application/inkml+xml"/>
  <Override PartName="/ppt/ink/ink3505.xml" ContentType="application/inkml+xml"/>
  <Override PartName="/ppt/ink/ink3506.xml" ContentType="application/inkml+xml"/>
  <Override PartName="/ppt/ink/ink3507.xml" ContentType="application/inkml+xml"/>
  <Override PartName="/ppt/ink/ink3508.xml" ContentType="application/inkml+xml"/>
  <Override PartName="/ppt/ink/ink3509.xml" ContentType="application/inkml+xml"/>
  <Override PartName="/ppt/ink/ink3510.xml" ContentType="application/inkml+xml"/>
  <Override PartName="/ppt/ink/ink3511.xml" ContentType="application/inkml+xml"/>
  <Override PartName="/ppt/ink/ink3512.xml" ContentType="application/inkml+xml"/>
  <Override PartName="/ppt/ink/ink3513.xml" ContentType="application/inkml+xml"/>
  <Override PartName="/ppt/ink/ink3514.xml" ContentType="application/inkml+xml"/>
  <Override PartName="/ppt/ink/ink3515.xml" ContentType="application/inkml+xml"/>
  <Override PartName="/ppt/tags/tag80.xml" ContentType="application/vnd.openxmlformats-officedocument.presentationml.tags+xml"/>
  <Override PartName="/ppt/ink/ink3516.xml" ContentType="application/inkml+xml"/>
  <Override PartName="/ppt/ink/ink3517.xml" ContentType="application/inkml+xml"/>
  <Override PartName="/ppt/ink/ink3518.xml" ContentType="application/inkml+xml"/>
  <Override PartName="/ppt/ink/ink3519.xml" ContentType="application/inkml+xml"/>
  <Override PartName="/ppt/ink/ink3520.xml" ContentType="application/inkml+xml"/>
  <Override PartName="/ppt/ink/ink3521.xml" ContentType="application/inkml+xml"/>
  <Override PartName="/ppt/ink/ink3522.xml" ContentType="application/inkml+xml"/>
  <Override PartName="/ppt/ink/ink3523.xml" ContentType="application/inkml+xml"/>
  <Override PartName="/ppt/ink/ink3524.xml" ContentType="application/inkml+xml"/>
  <Override PartName="/ppt/ink/ink3525.xml" ContentType="application/inkml+xml"/>
  <Override PartName="/ppt/ink/ink3526.xml" ContentType="application/inkml+xml"/>
  <Override PartName="/ppt/ink/ink3527.xml" ContentType="application/inkml+xml"/>
  <Override PartName="/ppt/ink/ink3528.xml" ContentType="application/inkml+xml"/>
  <Override PartName="/ppt/ink/ink3529.xml" ContentType="application/inkml+xml"/>
  <Override PartName="/ppt/ink/ink3530.xml" ContentType="application/inkml+xml"/>
  <Override PartName="/ppt/ink/ink3531.xml" ContentType="application/inkml+xml"/>
  <Override PartName="/ppt/ink/ink3532.xml" ContentType="application/inkml+xml"/>
  <Override PartName="/ppt/ink/ink3533.xml" ContentType="application/inkml+xml"/>
  <Override PartName="/ppt/ink/ink3534.xml" ContentType="application/inkml+xml"/>
  <Override PartName="/ppt/ink/ink3535.xml" ContentType="application/inkml+xml"/>
  <Override PartName="/ppt/ink/ink3536.xml" ContentType="application/inkml+xml"/>
  <Override PartName="/ppt/ink/ink3537.xml" ContentType="application/inkml+xml"/>
  <Override PartName="/ppt/ink/ink3538.xml" ContentType="application/inkml+xml"/>
  <Override PartName="/ppt/ink/ink3539.xml" ContentType="application/inkml+xml"/>
  <Override PartName="/ppt/ink/ink3540.xml" ContentType="application/inkml+xml"/>
  <Override PartName="/ppt/ink/ink3541.xml" ContentType="application/inkml+xml"/>
  <Override PartName="/ppt/ink/ink3542.xml" ContentType="application/inkml+xml"/>
  <Override PartName="/ppt/ink/ink3543.xml" ContentType="application/inkml+xml"/>
  <Override PartName="/ppt/ink/ink3544.xml" ContentType="application/inkml+xml"/>
  <Override PartName="/ppt/ink/ink3545.xml" ContentType="application/inkml+xml"/>
  <Override PartName="/ppt/ink/ink3546.xml" ContentType="application/inkml+xml"/>
  <Override PartName="/ppt/ink/ink3547.xml" ContentType="application/inkml+xml"/>
  <Override PartName="/ppt/ink/ink3548.xml" ContentType="application/inkml+xml"/>
  <Override PartName="/ppt/ink/ink3549.xml" ContentType="application/inkml+xml"/>
  <Override PartName="/ppt/ink/ink3550.xml" ContentType="application/inkml+xml"/>
  <Override PartName="/ppt/ink/ink3551.xml" ContentType="application/inkml+xml"/>
  <Override PartName="/ppt/ink/ink3552.xml" ContentType="application/inkml+xml"/>
  <Override PartName="/ppt/ink/ink3553.xml" ContentType="application/inkml+xml"/>
  <Override PartName="/ppt/ink/ink3554.xml" ContentType="application/inkml+xml"/>
  <Override PartName="/ppt/ink/ink3555.xml" ContentType="application/inkml+xml"/>
  <Override PartName="/ppt/ink/ink3556.xml" ContentType="application/inkml+xml"/>
  <Override PartName="/ppt/ink/ink3557.xml" ContentType="application/inkml+xml"/>
  <Override PartName="/ppt/ink/ink3558.xml" ContentType="application/inkml+xml"/>
  <Override PartName="/ppt/ink/ink3559.xml" ContentType="application/inkml+xml"/>
  <Override PartName="/ppt/ink/ink3560.xml" ContentType="application/inkml+xml"/>
  <Override PartName="/ppt/ink/ink3561.xml" ContentType="application/inkml+xml"/>
  <Override PartName="/ppt/ink/ink3562.xml" ContentType="application/inkml+xml"/>
  <Override PartName="/ppt/ink/ink3563.xml" ContentType="application/inkml+xml"/>
  <Override PartName="/ppt/ink/ink3564.xml" ContentType="application/inkml+xml"/>
  <Override PartName="/ppt/ink/ink3565.xml" ContentType="application/inkml+xml"/>
  <Override PartName="/ppt/ink/ink3566.xml" ContentType="application/inkml+xml"/>
  <Override PartName="/ppt/ink/ink3567.xml" ContentType="application/inkml+xml"/>
  <Override PartName="/ppt/ink/ink3568.xml" ContentType="application/inkml+xml"/>
  <Override PartName="/ppt/ink/ink3569.xml" ContentType="application/inkml+xml"/>
  <Override PartName="/ppt/ink/ink3570.xml" ContentType="application/inkml+xml"/>
  <Override PartName="/ppt/ink/ink3571.xml" ContentType="application/inkml+xml"/>
  <Override PartName="/ppt/ink/ink3572.xml" ContentType="application/inkml+xml"/>
  <Override PartName="/ppt/ink/ink3573.xml" ContentType="application/inkml+xml"/>
  <Override PartName="/ppt/ink/ink3574.xml" ContentType="application/inkml+xml"/>
  <Override PartName="/ppt/ink/ink3575.xml" ContentType="application/inkml+xml"/>
  <Override PartName="/ppt/ink/ink3576.xml" ContentType="application/inkml+xml"/>
  <Override PartName="/ppt/ink/ink3577.xml" ContentType="application/inkml+xml"/>
  <Override PartName="/ppt/ink/ink3578.xml" ContentType="application/inkml+xml"/>
  <Override PartName="/ppt/ink/ink3579.xml" ContentType="application/inkml+xml"/>
  <Override PartName="/ppt/ink/ink3580.xml" ContentType="application/inkml+xml"/>
  <Override PartName="/ppt/ink/ink3581.xml" ContentType="application/inkml+xml"/>
  <Override PartName="/ppt/ink/ink3582.xml" ContentType="application/inkml+xml"/>
  <Override PartName="/ppt/ink/ink3583.xml" ContentType="application/inkml+xml"/>
  <Override PartName="/ppt/ink/ink3584.xml" ContentType="application/inkml+xml"/>
  <Override PartName="/ppt/ink/ink3585.xml" ContentType="application/inkml+xml"/>
  <Override PartName="/ppt/ink/ink3586.xml" ContentType="application/inkml+xml"/>
  <Override PartName="/ppt/ink/ink3587.xml" ContentType="application/inkml+xml"/>
  <Override PartName="/ppt/ink/ink3588.xml" ContentType="application/inkml+xml"/>
  <Override PartName="/ppt/ink/ink3589.xml" ContentType="application/inkml+xml"/>
  <Override PartName="/ppt/ink/ink3590.xml" ContentType="application/inkml+xml"/>
  <Override PartName="/ppt/ink/ink3591.xml" ContentType="application/inkml+xml"/>
  <Override PartName="/ppt/ink/ink3592.xml" ContentType="application/inkml+xml"/>
  <Override PartName="/ppt/ink/ink3593.xml" ContentType="application/inkml+xml"/>
  <Override PartName="/ppt/ink/ink3594.xml" ContentType="application/inkml+xml"/>
  <Override PartName="/ppt/ink/ink3595.xml" ContentType="application/inkml+xml"/>
  <Override PartName="/ppt/ink/ink3596.xml" ContentType="application/inkml+xml"/>
  <Override PartName="/ppt/ink/ink3597.xml" ContentType="application/inkml+xml"/>
  <Override PartName="/ppt/ink/ink3598.xml" ContentType="application/inkml+xml"/>
  <Override PartName="/ppt/ink/ink3599.xml" ContentType="application/inkml+xml"/>
  <Override PartName="/ppt/ink/ink3600.xml" ContentType="application/inkml+xml"/>
  <Override PartName="/ppt/ink/ink3601.xml" ContentType="application/inkml+xml"/>
  <Override PartName="/ppt/ink/ink3602.xml" ContentType="application/inkml+xml"/>
  <Override PartName="/ppt/ink/ink3603.xml" ContentType="application/inkml+xml"/>
  <Override PartName="/ppt/ink/ink3604.xml" ContentType="application/inkml+xml"/>
  <Override PartName="/ppt/ink/ink3605.xml" ContentType="application/inkml+xml"/>
  <Override PartName="/ppt/ink/ink3606.xml" ContentType="application/inkml+xml"/>
  <Override PartName="/ppt/ink/ink3607.xml" ContentType="application/inkml+xml"/>
  <Override PartName="/ppt/ink/ink3608.xml" ContentType="application/inkml+xml"/>
  <Override PartName="/ppt/ink/ink3609.xml" ContentType="application/inkml+xml"/>
  <Override PartName="/ppt/ink/ink3610.xml" ContentType="application/inkml+xml"/>
  <Override PartName="/ppt/ink/ink3611.xml" ContentType="application/inkml+xml"/>
  <Override PartName="/ppt/ink/ink3612.xml" ContentType="application/inkml+xml"/>
  <Override PartName="/ppt/ink/ink3613.xml" ContentType="application/inkml+xml"/>
  <Override PartName="/ppt/ink/ink3614.xml" ContentType="application/inkml+xml"/>
  <Override PartName="/ppt/ink/ink3615.xml" ContentType="application/inkml+xml"/>
  <Override PartName="/ppt/ink/ink3616.xml" ContentType="application/inkml+xml"/>
  <Override PartName="/ppt/ink/ink3617.xml" ContentType="application/inkml+xml"/>
  <Override PartName="/ppt/ink/ink3618.xml" ContentType="application/inkml+xml"/>
  <Override PartName="/ppt/ink/ink3619.xml" ContentType="application/inkml+xml"/>
  <Override PartName="/ppt/ink/ink3620.xml" ContentType="application/inkml+xml"/>
  <Override PartName="/ppt/ink/ink3621.xml" ContentType="application/inkml+xml"/>
  <Override PartName="/ppt/ink/ink3622.xml" ContentType="application/inkml+xml"/>
  <Override PartName="/ppt/ink/ink3623.xml" ContentType="application/inkml+xml"/>
  <Override PartName="/ppt/ink/ink3624.xml" ContentType="application/inkml+xml"/>
  <Override PartName="/ppt/ink/ink3625.xml" ContentType="application/inkml+xml"/>
  <Override PartName="/ppt/ink/ink3626.xml" ContentType="application/inkml+xml"/>
  <Override PartName="/ppt/ink/ink3627.xml" ContentType="application/inkml+xml"/>
  <Override PartName="/ppt/ink/ink3628.xml" ContentType="application/inkml+xml"/>
  <Override PartName="/ppt/ink/ink3629.xml" ContentType="application/inkml+xml"/>
  <Override PartName="/ppt/ink/ink3630.xml" ContentType="application/inkml+xml"/>
  <Override PartName="/ppt/ink/ink3631.xml" ContentType="application/inkml+xml"/>
  <Override PartName="/ppt/ink/ink3632.xml" ContentType="application/inkml+xml"/>
  <Override PartName="/ppt/ink/ink3633.xml" ContentType="application/inkml+xml"/>
  <Override PartName="/ppt/ink/ink3634.xml" ContentType="application/inkml+xml"/>
  <Override PartName="/ppt/ink/ink3635.xml" ContentType="application/inkml+xml"/>
  <Override PartName="/ppt/ink/ink3636.xml" ContentType="application/inkml+xml"/>
  <Override PartName="/ppt/ink/ink3637.xml" ContentType="application/inkml+xml"/>
  <Override PartName="/ppt/ink/ink3638.xml" ContentType="application/inkml+xml"/>
  <Override PartName="/ppt/ink/ink3639.xml" ContentType="application/inkml+xml"/>
  <Override PartName="/ppt/ink/ink3640.xml" ContentType="application/inkml+xml"/>
  <Override PartName="/ppt/ink/ink3641.xml" ContentType="application/inkml+xml"/>
  <Override PartName="/ppt/ink/ink3642.xml" ContentType="application/inkml+xml"/>
  <Override PartName="/ppt/ink/ink3643.xml" ContentType="application/inkml+xml"/>
  <Override PartName="/ppt/ink/ink3644.xml" ContentType="application/inkml+xml"/>
  <Override PartName="/ppt/ink/ink3645.xml" ContentType="application/inkml+xml"/>
  <Override PartName="/ppt/ink/ink3646.xml" ContentType="application/inkml+xml"/>
  <Override PartName="/ppt/ink/ink3647.xml" ContentType="application/inkml+xml"/>
  <Override PartName="/ppt/ink/ink3648.xml" ContentType="application/inkml+xml"/>
  <Override PartName="/ppt/ink/ink3649.xml" ContentType="application/inkml+xml"/>
  <Override PartName="/ppt/ink/ink3650.xml" ContentType="application/inkml+xml"/>
  <Override PartName="/ppt/ink/ink3651.xml" ContentType="application/inkml+xml"/>
  <Override PartName="/ppt/ink/ink3652.xml" ContentType="application/inkml+xml"/>
  <Override PartName="/ppt/ink/ink3653.xml" ContentType="application/inkml+xml"/>
  <Override PartName="/ppt/ink/ink3654.xml" ContentType="application/inkml+xml"/>
  <Override PartName="/ppt/ink/ink3655.xml" ContentType="application/inkml+xml"/>
  <Override PartName="/ppt/ink/ink3656.xml" ContentType="application/inkml+xml"/>
  <Override PartName="/ppt/ink/ink3657.xml" ContentType="application/inkml+xml"/>
  <Override PartName="/ppt/ink/ink3658.xml" ContentType="application/inkml+xml"/>
  <Override PartName="/ppt/ink/ink3659.xml" ContentType="application/inkml+xml"/>
  <Override PartName="/ppt/ink/ink3660.xml" ContentType="application/inkml+xml"/>
  <Override PartName="/ppt/ink/ink3661.xml" ContentType="application/inkml+xml"/>
  <Override PartName="/ppt/ink/ink3662.xml" ContentType="application/inkml+xml"/>
  <Override PartName="/ppt/ink/ink3663.xml" ContentType="application/inkml+xml"/>
  <Override PartName="/ppt/ink/ink3664.xml" ContentType="application/inkml+xml"/>
  <Override PartName="/ppt/ink/ink3665.xml" ContentType="application/inkml+xml"/>
  <Override PartName="/ppt/ink/ink3666.xml" ContentType="application/inkml+xml"/>
  <Override PartName="/ppt/ink/ink3667.xml" ContentType="application/inkml+xml"/>
  <Override PartName="/ppt/ink/ink3668.xml" ContentType="application/inkml+xml"/>
  <Override PartName="/ppt/ink/ink3669.xml" ContentType="application/inkml+xml"/>
  <Override PartName="/ppt/ink/ink3670.xml" ContentType="application/inkml+xml"/>
  <Override PartName="/ppt/ink/ink3671.xml" ContentType="application/inkml+xml"/>
  <Override PartName="/ppt/ink/ink3672.xml" ContentType="application/inkml+xml"/>
  <Override PartName="/ppt/ink/ink3673.xml" ContentType="application/inkml+xml"/>
  <Override PartName="/ppt/ink/ink3674.xml" ContentType="application/inkml+xml"/>
  <Override PartName="/ppt/ink/ink3675.xml" ContentType="application/inkml+xml"/>
  <Override PartName="/ppt/ink/ink3676.xml" ContentType="application/inkml+xml"/>
  <Override PartName="/ppt/ink/ink3677.xml" ContentType="application/inkml+xml"/>
  <Override PartName="/ppt/ink/ink3678.xml" ContentType="application/inkml+xml"/>
  <Override PartName="/ppt/ink/ink3679.xml" ContentType="application/inkml+xml"/>
  <Override PartName="/ppt/ink/ink3680.xml" ContentType="application/inkml+xml"/>
  <Override PartName="/ppt/ink/ink3681.xml" ContentType="application/inkml+xml"/>
  <Override PartName="/ppt/ink/ink3682.xml" ContentType="application/inkml+xml"/>
  <Override PartName="/ppt/ink/ink3683.xml" ContentType="application/inkml+xml"/>
  <Override PartName="/ppt/ink/ink3684.xml" ContentType="application/inkml+xml"/>
  <Override PartName="/ppt/ink/ink3685.xml" ContentType="application/inkml+xml"/>
  <Override PartName="/ppt/ink/ink3686.xml" ContentType="application/inkml+xml"/>
  <Override PartName="/ppt/ink/ink3687.xml" ContentType="application/inkml+xml"/>
  <Override PartName="/ppt/ink/ink3688.xml" ContentType="application/inkml+xml"/>
  <Override PartName="/ppt/ink/ink3689.xml" ContentType="application/inkml+xml"/>
  <Override PartName="/ppt/ink/ink3690.xml" ContentType="application/inkml+xml"/>
  <Override PartName="/ppt/ink/ink3691.xml" ContentType="application/inkml+xml"/>
  <Override PartName="/ppt/ink/ink3692.xml" ContentType="application/inkml+xml"/>
  <Override PartName="/ppt/ink/ink3693.xml" ContentType="application/inkml+xml"/>
  <Override PartName="/ppt/ink/ink3694.xml" ContentType="application/inkml+xml"/>
  <Override PartName="/ppt/ink/ink3695.xml" ContentType="application/inkml+xml"/>
  <Override PartName="/ppt/ink/ink3696.xml" ContentType="application/inkml+xml"/>
  <Override PartName="/ppt/ink/ink3697.xml" ContentType="application/inkml+xml"/>
  <Override PartName="/ppt/ink/ink3698.xml" ContentType="application/inkml+xml"/>
  <Override PartName="/ppt/ink/ink3699.xml" ContentType="application/inkml+xml"/>
  <Override PartName="/ppt/ink/ink3700.xml" ContentType="application/inkml+xml"/>
  <Override PartName="/ppt/ink/ink3701.xml" ContentType="application/inkml+xml"/>
  <Override PartName="/ppt/ink/ink3702.xml" ContentType="application/inkml+xml"/>
  <Override PartName="/ppt/ink/ink3703.xml" ContentType="application/inkml+xml"/>
  <Override PartName="/ppt/ink/ink3704.xml" ContentType="application/inkml+xml"/>
  <Override PartName="/ppt/ink/ink3705.xml" ContentType="application/inkml+xml"/>
  <Override PartName="/ppt/ink/ink3706.xml" ContentType="application/inkml+xml"/>
  <Override PartName="/ppt/ink/ink3707.xml" ContentType="application/inkml+xml"/>
  <Override PartName="/ppt/ink/ink3708.xml" ContentType="application/inkml+xml"/>
  <Override PartName="/ppt/ink/ink3709.xml" ContentType="application/inkml+xml"/>
  <Override PartName="/ppt/ink/ink3710.xml" ContentType="application/inkml+xml"/>
  <Override PartName="/ppt/ink/ink3711.xml" ContentType="application/inkml+xml"/>
  <Override PartName="/ppt/ink/ink3712.xml" ContentType="application/inkml+xml"/>
  <Override PartName="/ppt/ink/ink3713.xml" ContentType="application/inkml+xml"/>
  <Override PartName="/ppt/ink/ink3714.xml" ContentType="application/inkml+xml"/>
  <Override PartName="/ppt/ink/ink3715.xml" ContentType="application/inkml+xml"/>
  <Override PartName="/ppt/ink/ink3716.xml" ContentType="application/inkml+xml"/>
  <Override PartName="/ppt/ink/ink3717.xml" ContentType="application/inkml+xml"/>
  <Override PartName="/ppt/ink/ink3718.xml" ContentType="application/inkml+xml"/>
  <Override PartName="/ppt/ink/ink3719.xml" ContentType="application/inkml+xml"/>
  <Override PartName="/ppt/ink/ink3720.xml" ContentType="application/inkml+xml"/>
  <Override PartName="/ppt/ink/ink3721.xml" ContentType="application/inkml+xml"/>
  <Override PartName="/ppt/ink/ink3722.xml" ContentType="application/inkml+xml"/>
  <Override PartName="/ppt/ink/ink3723.xml" ContentType="application/inkml+xml"/>
  <Override PartName="/ppt/ink/ink3724.xml" ContentType="application/inkml+xml"/>
  <Override PartName="/ppt/ink/ink3725.xml" ContentType="application/inkml+xml"/>
  <Override PartName="/ppt/ink/ink3726.xml" ContentType="application/inkml+xml"/>
  <Override PartName="/ppt/ink/ink3727.xml" ContentType="application/inkml+xml"/>
  <Override PartName="/ppt/ink/ink3728.xml" ContentType="application/inkml+xml"/>
  <Override PartName="/ppt/ink/ink3729.xml" ContentType="application/inkml+xml"/>
  <Override PartName="/ppt/ink/ink3730.xml" ContentType="application/inkml+xml"/>
  <Override PartName="/ppt/ink/ink3731.xml" ContentType="application/inkml+xml"/>
  <Override PartName="/ppt/ink/ink3732.xml" ContentType="application/inkml+xml"/>
  <Override PartName="/ppt/ink/ink3733.xml" ContentType="application/inkml+xml"/>
  <Override PartName="/ppt/ink/ink3734.xml" ContentType="application/inkml+xml"/>
  <Override PartName="/ppt/ink/ink3735.xml" ContentType="application/inkml+xml"/>
  <Override PartName="/ppt/ink/ink3736.xml" ContentType="application/inkml+xml"/>
  <Override PartName="/ppt/ink/ink3737.xml" ContentType="application/inkml+xml"/>
  <Override PartName="/ppt/ink/ink3738.xml" ContentType="application/inkml+xml"/>
  <Override PartName="/ppt/ink/ink3739.xml" ContentType="application/inkml+xml"/>
  <Override PartName="/ppt/ink/ink3740.xml" ContentType="application/inkml+xml"/>
  <Override PartName="/ppt/ink/ink3741.xml" ContentType="application/inkml+xml"/>
  <Override PartName="/ppt/ink/ink3742.xml" ContentType="application/inkml+xml"/>
  <Override PartName="/ppt/ink/ink3743.xml" ContentType="application/inkml+xml"/>
  <Override PartName="/ppt/ink/ink3744.xml" ContentType="application/inkml+xml"/>
  <Override PartName="/ppt/ink/ink3745.xml" ContentType="application/inkml+xml"/>
  <Override PartName="/ppt/ink/ink3746.xml" ContentType="application/inkml+xml"/>
  <Override PartName="/ppt/ink/ink3747.xml" ContentType="application/inkml+xml"/>
  <Override PartName="/ppt/ink/ink3748.xml" ContentType="application/inkml+xml"/>
  <Override PartName="/ppt/ink/ink3749.xml" ContentType="application/inkml+xml"/>
  <Override PartName="/ppt/ink/ink3750.xml" ContentType="application/inkml+xml"/>
  <Override PartName="/ppt/ink/ink3751.xml" ContentType="application/inkml+xml"/>
  <Override PartName="/ppt/ink/ink3752.xml" ContentType="application/inkml+xml"/>
  <Override PartName="/ppt/ink/ink3753.xml" ContentType="application/inkml+xml"/>
  <Override PartName="/ppt/ink/ink3754.xml" ContentType="application/inkml+xml"/>
  <Override PartName="/ppt/ink/ink3755.xml" ContentType="application/inkml+xml"/>
  <Override PartName="/ppt/ink/ink3756.xml" ContentType="application/inkml+xml"/>
  <Override PartName="/ppt/ink/ink3757.xml" ContentType="application/inkml+xml"/>
  <Override PartName="/ppt/ink/ink3758.xml" ContentType="application/inkml+xml"/>
  <Override PartName="/ppt/ink/ink3759.xml" ContentType="application/inkml+xml"/>
  <Override PartName="/ppt/ink/ink3760.xml" ContentType="application/inkml+xml"/>
  <Override PartName="/ppt/ink/ink3761.xml" ContentType="application/inkml+xml"/>
  <Override PartName="/ppt/ink/ink3762.xml" ContentType="application/inkml+xml"/>
  <Override PartName="/ppt/ink/ink3763.xml" ContentType="application/inkml+xml"/>
  <Override PartName="/ppt/ink/ink3764.xml" ContentType="application/inkml+xml"/>
  <Override PartName="/ppt/ink/ink3765.xml" ContentType="application/inkml+xml"/>
  <Override PartName="/ppt/ink/ink3766.xml" ContentType="application/inkml+xml"/>
  <Override PartName="/ppt/ink/ink3767.xml" ContentType="application/inkml+xml"/>
  <Override PartName="/ppt/ink/ink3768.xml" ContentType="application/inkml+xml"/>
  <Override PartName="/ppt/ink/ink3769.xml" ContentType="application/inkml+xml"/>
  <Override PartName="/ppt/tags/tag81.xml" ContentType="application/vnd.openxmlformats-officedocument.presentationml.tags+xml"/>
  <Override PartName="/ppt/ink/ink3770.xml" ContentType="application/inkml+xml"/>
  <Override PartName="/ppt/ink/ink3771.xml" ContentType="application/inkml+xml"/>
  <Override PartName="/ppt/ink/ink3772.xml" ContentType="application/inkml+xml"/>
  <Override PartName="/ppt/ink/ink3773.xml" ContentType="application/inkml+xml"/>
  <Override PartName="/ppt/ink/ink3774.xml" ContentType="application/inkml+xml"/>
  <Override PartName="/ppt/ink/ink3775.xml" ContentType="application/inkml+xml"/>
  <Override PartName="/ppt/ink/ink3776.xml" ContentType="application/inkml+xml"/>
  <Override PartName="/ppt/ink/ink3777.xml" ContentType="application/inkml+xml"/>
  <Override PartName="/ppt/ink/ink3778.xml" ContentType="application/inkml+xml"/>
  <Override PartName="/ppt/ink/ink3779.xml" ContentType="application/inkml+xml"/>
  <Override PartName="/ppt/tags/tag82.xml" ContentType="application/vnd.openxmlformats-officedocument.presentationml.tags+xml"/>
  <Override PartName="/ppt/ink/ink3780.xml" ContentType="application/inkml+xml"/>
  <Override PartName="/ppt/ink/ink3781.xml" ContentType="application/inkml+xml"/>
  <Override PartName="/ppt/ink/ink3782.xml" ContentType="application/inkml+xml"/>
  <Override PartName="/ppt/ink/ink3783.xml" ContentType="application/inkml+xml"/>
  <Override PartName="/ppt/ink/ink3784.xml" ContentType="application/inkml+xml"/>
  <Override PartName="/ppt/ink/ink3785.xml" ContentType="application/inkml+xml"/>
  <Override PartName="/ppt/ink/ink3786.xml" ContentType="application/inkml+xml"/>
  <Override PartName="/ppt/ink/ink3787.xml" ContentType="application/inkml+xml"/>
  <Override PartName="/ppt/ink/ink3788.xml" ContentType="application/inkml+xml"/>
  <Override PartName="/ppt/ink/ink3789.xml" ContentType="application/inkml+xml"/>
  <Override PartName="/ppt/ink/ink3790.xml" ContentType="application/inkml+xml"/>
  <Override PartName="/ppt/ink/ink3791.xml" ContentType="application/inkml+xml"/>
  <Override PartName="/ppt/ink/ink3792.xml" ContentType="application/inkml+xml"/>
  <Override PartName="/ppt/ink/ink3793.xml" ContentType="application/inkml+xml"/>
  <Override PartName="/ppt/ink/ink3794.xml" ContentType="application/inkml+xml"/>
  <Override PartName="/ppt/ink/ink3795.xml" ContentType="application/inkml+xml"/>
  <Override PartName="/ppt/ink/ink3796.xml" ContentType="application/inkml+xml"/>
  <Override PartName="/ppt/ink/ink3797.xml" ContentType="application/inkml+xml"/>
  <Override PartName="/ppt/ink/ink3798.xml" ContentType="application/inkml+xml"/>
  <Override PartName="/ppt/ink/ink3799.xml" ContentType="application/inkml+xml"/>
  <Override PartName="/ppt/ink/ink3800.xml" ContentType="application/inkml+xml"/>
  <Override PartName="/ppt/ink/ink3801.xml" ContentType="application/inkml+xml"/>
  <Override PartName="/ppt/ink/ink3802.xml" ContentType="application/inkml+xml"/>
  <Override PartName="/ppt/ink/ink3803.xml" ContentType="application/inkml+xml"/>
  <Override PartName="/ppt/ink/ink3804.xml" ContentType="application/inkml+xml"/>
  <Override PartName="/ppt/ink/ink3805.xml" ContentType="application/inkml+xml"/>
  <Override PartName="/ppt/ink/ink3806.xml" ContentType="application/inkml+xml"/>
  <Override PartName="/ppt/ink/ink3807.xml" ContentType="application/inkml+xml"/>
  <Override PartName="/ppt/ink/ink3808.xml" ContentType="application/inkml+xml"/>
  <Override PartName="/ppt/ink/ink3809.xml" ContentType="application/inkml+xml"/>
  <Override PartName="/ppt/ink/ink3810.xml" ContentType="application/inkml+xml"/>
  <Override PartName="/ppt/ink/ink3811.xml" ContentType="application/inkml+xml"/>
  <Override PartName="/ppt/ink/ink3812.xml" ContentType="application/inkml+xml"/>
  <Override PartName="/ppt/ink/ink3813.xml" ContentType="application/inkml+xml"/>
  <Override PartName="/ppt/ink/ink3814.xml" ContentType="application/inkml+xml"/>
  <Override PartName="/ppt/ink/ink3815.xml" ContentType="application/inkml+xml"/>
  <Override PartName="/ppt/ink/ink3816.xml" ContentType="application/inkml+xml"/>
  <Override PartName="/ppt/ink/ink3817.xml" ContentType="application/inkml+xml"/>
  <Override PartName="/ppt/ink/ink3818.xml" ContentType="application/inkml+xml"/>
  <Override PartName="/ppt/ink/ink3819.xml" ContentType="application/inkml+xml"/>
  <Override PartName="/ppt/ink/ink3820.xml" ContentType="application/inkml+xml"/>
  <Override PartName="/ppt/ink/ink3821.xml" ContentType="application/inkml+xml"/>
  <Override PartName="/ppt/ink/ink3822.xml" ContentType="application/inkml+xml"/>
  <Override PartName="/ppt/ink/ink3823.xml" ContentType="application/inkml+xml"/>
  <Override PartName="/ppt/ink/ink3824.xml" ContentType="application/inkml+xml"/>
  <Override PartName="/ppt/ink/ink3825.xml" ContentType="application/inkml+xml"/>
  <Override PartName="/ppt/ink/ink3826.xml" ContentType="application/inkml+xml"/>
  <Override PartName="/ppt/ink/ink3827.xml" ContentType="application/inkml+xml"/>
  <Override PartName="/ppt/ink/ink3828.xml" ContentType="application/inkml+xml"/>
  <Override PartName="/ppt/ink/ink3829.xml" ContentType="application/inkml+xml"/>
  <Override PartName="/ppt/ink/ink3830.xml" ContentType="application/inkml+xml"/>
  <Override PartName="/ppt/ink/ink3831.xml" ContentType="application/inkml+xml"/>
  <Override PartName="/ppt/ink/ink3832.xml" ContentType="application/inkml+xml"/>
  <Override PartName="/ppt/ink/ink3833.xml" ContentType="application/inkml+xml"/>
  <Override PartName="/ppt/ink/ink3834.xml" ContentType="application/inkml+xml"/>
  <Override PartName="/ppt/ink/ink3835.xml" ContentType="application/inkml+xml"/>
  <Override PartName="/ppt/ink/ink3836.xml" ContentType="application/inkml+xml"/>
  <Override PartName="/ppt/ink/ink3837.xml" ContentType="application/inkml+xml"/>
  <Override PartName="/ppt/ink/ink3838.xml" ContentType="application/inkml+xml"/>
  <Override PartName="/ppt/ink/ink3839.xml" ContentType="application/inkml+xml"/>
  <Override PartName="/ppt/ink/ink3840.xml" ContentType="application/inkml+xml"/>
  <Override PartName="/ppt/ink/ink3841.xml" ContentType="application/inkml+xml"/>
  <Override PartName="/ppt/ink/ink3842.xml" ContentType="application/inkml+xml"/>
  <Override PartName="/ppt/ink/ink3843.xml" ContentType="application/inkml+xml"/>
  <Override PartName="/ppt/ink/ink3844.xml" ContentType="application/inkml+xml"/>
  <Override PartName="/ppt/ink/ink3845.xml" ContentType="application/inkml+xml"/>
  <Override PartName="/ppt/ink/ink3846.xml" ContentType="application/inkml+xml"/>
  <Override PartName="/ppt/ink/ink3847.xml" ContentType="application/inkml+xml"/>
  <Override PartName="/ppt/ink/ink3848.xml" ContentType="application/inkml+xml"/>
  <Override PartName="/ppt/ink/ink3849.xml" ContentType="application/inkml+xml"/>
  <Override PartName="/ppt/ink/ink3850.xml" ContentType="application/inkml+xml"/>
  <Override PartName="/ppt/ink/ink3851.xml" ContentType="application/inkml+xml"/>
  <Override PartName="/ppt/ink/ink3852.xml" ContentType="application/inkml+xml"/>
  <Override PartName="/ppt/ink/ink3853.xml" ContentType="application/inkml+xml"/>
  <Override PartName="/ppt/ink/ink3854.xml" ContentType="application/inkml+xml"/>
  <Override PartName="/ppt/ink/ink3855.xml" ContentType="application/inkml+xml"/>
  <Override PartName="/ppt/ink/ink3856.xml" ContentType="application/inkml+xml"/>
  <Override PartName="/ppt/ink/ink3857.xml" ContentType="application/inkml+xml"/>
  <Override PartName="/ppt/ink/ink3858.xml" ContentType="application/inkml+xml"/>
  <Override PartName="/ppt/ink/ink3859.xml" ContentType="application/inkml+xml"/>
  <Override PartName="/ppt/ink/ink3860.xml" ContentType="application/inkml+xml"/>
  <Override PartName="/ppt/ink/ink3861.xml" ContentType="application/inkml+xml"/>
  <Override PartName="/ppt/ink/ink3862.xml" ContentType="application/inkml+xml"/>
  <Override PartName="/ppt/ink/ink3863.xml" ContentType="application/inkml+xml"/>
  <Override PartName="/ppt/ink/ink3864.xml" ContentType="application/inkml+xml"/>
  <Override PartName="/ppt/ink/ink3865.xml" ContentType="application/inkml+xml"/>
  <Override PartName="/ppt/ink/ink3866.xml" ContentType="application/inkml+xml"/>
  <Override PartName="/ppt/ink/ink3867.xml" ContentType="application/inkml+xml"/>
  <Override PartName="/ppt/ink/ink3868.xml" ContentType="application/inkml+xml"/>
  <Override PartName="/ppt/ink/ink3869.xml" ContentType="application/inkml+xml"/>
  <Override PartName="/ppt/ink/ink3870.xml" ContentType="application/inkml+xml"/>
  <Override PartName="/ppt/ink/ink3871.xml" ContentType="application/inkml+xml"/>
  <Override PartName="/ppt/ink/ink3872.xml" ContentType="application/inkml+xml"/>
  <Override PartName="/ppt/ink/ink3873.xml" ContentType="application/inkml+xml"/>
  <Override PartName="/ppt/ink/ink3874.xml" ContentType="application/inkml+xml"/>
  <Override PartName="/ppt/ink/ink3875.xml" ContentType="application/inkml+xml"/>
  <Override PartName="/ppt/ink/ink3876.xml" ContentType="application/inkml+xml"/>
  <Override PartName="/ppt/ink/ink3877.xml" ContentType="application/inkml+xml"/>
  <Override PartName="/ppt/ink/ink3878.xml" ContentType="application/inkml+xml"/>
  <Override PartName="/ppt/ink/ink3879.xml" ContentType="application/inkml+xml"/>
  <Override PartName="/ppt/ink/ink3880.xml" ContentType="application/inkml+xml"/>
  <Override PartName="/ppt/ink/ink3881.xml" ContentType="application/inkml+xml"/>
  <Override PartName="/ppt/ink/ink3882.xml" ContentType="application/inkml+xml"/>
  <Override PartName="/ppt/ink/ink3883.xml" ContentType="application/inkml+xml"/>
  <Override PartName="/ppt/ink/ink3884.xml" ContentType="application/inkml+xml"/>
  <Override PartName="/ppt/ink/ink3885.xml" ContentType="application/inkml+xml"/>
  <Override PartName="/ppt/ink/ink3886.xml" ContentType="application/inkml+xml"/>
  <Override PartName="/ppt/ink/ink3887.xml" ContentType="application/inkml+xml"/>
  <Override PartName="/ppt/ink/ink3888.xml" ContentType="application/inkml+xml"/>
  <Override PartName="/ppt/ink/ink3889.xml" ContentType="application/inkml+xml"/>
  <Override PartName="/ppt/ink/ink3890.xml" ContentType="application/inkml+xml"/>
  <Override PartName="/ppt/ink/ink3891.xml" ContentType="application/inkml+xml"/>
  <Override PartName="/ppt/ink/ink3892.xml" ContentType="application/inkml+xml"/>
  <Override PartName="/ppt/ink/ink3893.xml" ContentType="application/inkml+xml"/>
  <Override PartName="/ppt/ink/ink3894.xml" ContentType="application/inkml+xml"/>
  <Override PartName="/ppt/ink/ink3895.xml" ContentType="application/inkml+xml"/>
  <Override PartName="/ppt/ink/ink3896.xml" ContentType="application/inkml+xml"/>
  <Override PartName="/ppt/ink/ink3897.xml" ContentType="application/inkml+xml"/>
  <Override PartName="/ppt/ink/ink3898.xml" ContentType="application/inkml+xml"/>
  <Override PartName="/ppt/ink/ink3899.xml" ContentType="application/inkml+xml"/>
  <Override PartName="/ppt/ink/ink3900.xml" ContentType="application/inkml+xml"/>
  <Override PartName="/ppt/ink/ink3901.xml" ContentType="application/inkml+xml"/>
  <Override PartName="/ppt/ink/ink3902.xml" ContentType="application/inkml+xml"/>
  <Override PartName="/ppt/ink/ink3903.xml" ContentType="application/inkml+xml"/>
  <Override PartName="/ppt/ink/ink3904.xml" ContentType="application/inkml+xml"/>
  <Override PartName="/ppt/ink/ink3905.xml" ContentType="application/inkml+xml"/>
  <Override PartName="/ppt/ink/ink3906.xml" ContentType="application/inkml+xml"/>
  <Override PartName="/ppt/ink/ink3907.xml" ContentType="application/inkml+xml"/>
  <Override PartName="/ppt/ink/ink3908.xml" ContentType="application/inkml+xml"/>
  <Override PartName="/ppt/ink/ink3909.xml" ContentType="application/inkml+xml"/>
  <Override PartName="/ppt/ink/ink3910.xml" ContentType="application/inkml+xml"/>
  <Override PartName="/ppt/ink/ink3911.xml" ContentType="application/inkml+xml"/>
  <Override PartName="/ppt/ink/ink3912.xml" ContentType="application/inkml+xml"/>
  <Override PartName="/ppt/ink/ink3913.xml" ContentType="application/inkml+xml"/>
  <Override PartName="/ppt/ink/ink3914.xml" ContentType="application/inkml+xml"/>
  <Override PartName="/ppt/ink/ink3915.xml" ContentType="application/inkml+xml"/>
  <Override PartName="/ppt/ink/ink3916.xml" ContentType="application/inkml+xml"/>
  <Override PartName="/ppt/ink/ink3917.xml" ContentType="application/inkml+xml"/>
  <Override PartName="/ppt/ink/ink3918.xml" ContentType="application/inkml+xml"/>
  <Override PartName="/ppt/ink/ink3919.xml" ContentType="application/inkml+xml"/>
  <Override PartName="/ppt/ink/ink3920.xml" ContentType="application/inkml+xml"/>
  <Override PartName="/ppt/ink/ink3921.xml" ContentType="application/inkml+xml"/>
  <Override PartName="/ppt/ink/ink3922.xml" ContentType="application/inkml+xml"/>
  <Override PartName="/ppt/ink/ink3923.xml" ContentType="application/inkml+xml"/>
  <Override PartName="/ppt/ink/ink3924.xml" ContentType="application/inkml+xml"/>
  <Override PartName="/ppt/ink/ink3925.xml" ContentType="application/inkml+xml"/>
  <Override PartName="/ppt/ink/ink3926.xml" ContentType="application/inkml+xml"/>
  <Override PartName="/ppt/ink/ink3927.xml" ContentType="application/inkml+xml"/>
  <Override PartName="/ppt/ink/ink3928.xml" ContentType="application/inkml+xml"/>
  <Override PartName="/ppt/ink/ink3929.xml" ContentType="application/inkml+xml"/>
  <Override PartName="/ppt/ink/ink3930.xml" ContentType="application/inkml+xml"/>
  <Override PartName="/ppt/ink/ink3931.xml" ContentType="application/inkml+xml"/>
  <Override PartName="/ppt/ink/ink3932.xml" ContentType="application/inkml+xml"/>
  <Override PartName="/ppt/ink/ink3933.xml" ContentType="application/inkml+xml"/>
  <Override PartName="/ppt/ink/ink3934.xml" ContentType="application/inkml+xml"/>
  <Override PartName="/ppt/ink/ink3935.xml" ContentType="application/inkml+xml"/>
  <Override PartName="/ppt/ink/ink3936.xml" ContentType="application/inkml+xml"/>
  <Override PartName="/ppt/ink/ink3937.xml" ContentType="application/inkml+xml"/>
  <Override PartName="/ppt/ink/ink3938.xml" ContentType="application/inkml+xml"/>
  <Override PartName="/ppt/ink/ink3939.xml" ContentType="application/inkml+xml"/>
  <Override PartName="/ppt/ink/ink3940.xml" ContentType="application/inkml+xml"/>
  <Override PartName="/ppt/ink/ink3941.xml" ContentType="application/inkml+xml"/>
  <Override PartName="/ppt/ink/ink3942.xml" ContentType="application/inkml+xml"/>
  <Override PartName="/ppt/ink/ink3943.xml" ContentType="application/inkml+xml"/>
  <Override PartName="/ppt/ink/ink3944.xml" ContentType="application/inkml+xml"/>
  <Override PartName="/ppt/ink/ink3945.xml" ContentType="application/inkml+xml"/>
  <Override PartName="/ppt/ink/ink3946.xml" ContentType="application/inkml+xml"/>
  <Override PartName="/ppt/ink/ink3947.xml" ContentType="application/inkml+xml"/>
  <Override PartName="/ppt/ink/ink3948.xml" ContentType="application/inkml+xml"/>
  <Override PartName="/ppt/ink/ink3949.xml" ContentType="application/inkml+xml"/>
  <Override PartName="/ppt/ink/ink3950.xml" ContentType="application/inkml+xml"/>
  <Override PartName="/ppt/ink/ink3951.xml" ContentType="application/inkml+xml"/>
  <Override PartName="/ppt/ink/ink3952.xml" ContentType="application/inkml+xml"/>
  <Override PartName="/ppt/ink/ink3953.xml" ContentType="application/inkml+xml"/>
  <Override PartName="/ppt/ink/ink3954.xml" ContentType="application/inkml+xml"/>
  <Override PartName="/ppt/ink/ink3955.xml" ContentType="application/inkml+xml"/>
  <Override PartName="/ppt/ink/ink3956.xml" ContentType="application/inkml+xml"/>
  <Override PartName="/ppt/ink/ink3957.xml" ContentType="application/inkml+xml"/>
  <Override PartName="/ppt/ink/ink3958.xml" ContentType="application/inkml+xml"/>
  <Override PartName="/ppt/ink/ink3959.xml" ContentType="application/inkml+xml"/>
  <Override PartName="/ppt/ink/ink3960.xml" ContentType="application/inkml+xml"/>
  <Override PartName="/ppt/ink/ink3961.xml" ContentType="application/inkml+xml"/>
  <Override PartName="/ppt/ink/ink3962.xml" ContentType="application/inkml+xml"/>
  <Override PartName="/ppt/ink/ink3963.xml" ContentType="application/inkml+xml"/>
  <Override PartName="/ppt/ink/ink3964.xml" ContentType="application/inkml+xml"/>
  <Override PartName="/ppt/ink/ink3965.xml" ContentType="application/inkml+xml"/>
  <Override PartName="/ppt/ink/ink3966.xml" ContentType="application/inkml+xml"/>
  <Override PartName="/ppt/ink/ink3967.xml" ContentType="application/inkml+xml"/>
  <Override PartName="/ppt/ink/ink3968.xml" ContentType="application/inkml+xml"/>
  <Override PartName="/ppt/ink/ink3969.xml" ContentType="application/inkml+xml"/>
  <Override PartName="/ppt/ink/ink3970.xml" ContentType="application/inkml+xml"/>
  <Override PartName="/ppt/ink/ink3971.xml" ContentType="application/inkml+xml"/>
  <Override PartName="/ppt/ink/ink3972.xml" ContentType="application/inkml+xml"/>
  <Override PartName="/ppt/ink/ink3973.xml" ContentType="application/inkml+xml"/>
  <Override PartName="/ppt/ink/ink3974.xml" ContentType="application/inkml+xml"/>
  <Override PartName="/ppt/ink/ink3975.xml" ContentType="application/inkml+xml"/>
  <Override PartName="/ppt/ink/ink3976.xml" ContentType="application/inkml+xml"/>
  <Override PartName="/ppt/ink/ink3977.xml" ContentType="application/inkml+xml"/>
  <Override PartName="/ppt/ink/ink3978.xml" ContentType="application/inkml+xml"/>
  <Override PartName="/ppt/ink/ink3979.xml" ContentType="application/inkml+xml"/>
  <Override PartName="/ppt/ink/ink3980.xml" ContentType="application/inkml+xml"/>
  <Override PartName="/ppt/ink/ink3981.xml" ContentType="application/inkml+xml"/>
  <Override PartName="/ppt/ink/ink3982.xml" ContentType="application/inkml+xml"/>
  <Override PartName="/ppt/ink/ink3983.xml" ContentType="application/inkml+xml"/>
  <Override PartName="/ppt/ink/ink3984.xml" ContentType="application/inkml+xml"/>
  <Override PartName="/ppt/ink/ink3985.xml" ContentType="application/inkml+xml"/>
  <Override PartName="/ppt/ink/ink3986.xml" ContentType="application/inkml+xml"/>
  <Override PartName="/ppt/ink/ink3987.xml" ContentType="application/inkml+xml"/>
  <Override PartName="/ppt/ink/ink3988.xml" ContentType="application/inkml+xml"/>
  <Override PartName="/ppt/ink/ink3989.xml" ContentType="application/inkml+xml"/>
  <Override PartName="/ppt/ink/ink3990.xml" ContentType="application/inkml+xml"/>
  <Override PartName="/ppt/ink/ink3991.xml" ContentType="application/inkml+xml"/>
  <Override PartName="/ppt/ink/ink3992.xml" ContentType="application/inkml+xml"/>
  <Override PartName="/ppt/ink/ink3993.xml" ContentType="application/inkml+xml"/>
  <Override PartName="/ppt/ink/ink3994.xml" ContentType="application/inkml+xml"/>
  <Override PartName="/ppt/ink/ink3995.xml" ContentType="application/inkml+xml"/>
  <Override PartName="/ppt/ink/ink3996.xml" ContentType="application/inkml+xml"/>
  <Override PartName="/ppt/ink/ink3997.xml" ContentType="application/inkml+xml"/>
  <Override PartName="/ppt/ink/ink3998.xml" ContentType="application/inkml+xml"/>
  <Override PartName="/ppt/ink/ink3999.xml" ContentType="application/inkml+xml"/>
  <Override PartName="/ppt/ink/ink4000.xml" ContentType="application/inkml+xml"/>
  <Override PartName="/ppt/ink/ink4001.xml" ContentType="application/inkml+xml"/>
  <Override PartName="/ppt/ink/ink4002.xml" ContentType="application/inkml+xml"/>
  <Override PartName="/ppt/ink/ink4003.xml" ContentType="application/inkml+xml"/>
  <Override PartName="/ppt/ink/ink4004.xml" ContentType="application/inkml+xml"/>
  <Override PartName="/ppt/ink/ink4005.xml" ContentType="application/inkml+xml"/>
  <Override PartName="/ppt/ink/ink4006.xml" ContentType="application/inkml+xml"/>
  <Override PartName="/ppt/ink/ink4007.xml" ContentType="application/inkml+xml"/>
  <Override PartName="/ppt/ink/ink4008.xml" ContentType="application/inkml+xml"/>
  <Override PartName="/ppt/ink/ink4009.xml" ContentType="application/inkml+xml"/>
  <Override PartName="/ppt/ink/ink4010.xml" ContentType="application/inkml+xml"/>
  <Override PartName="/ppt/ink/ink4011.xml" ContentType="application/inkml+xml"/>
  <Override PartName="/ppt/ink/ink4012.xml" ContentType="application/inkml+xml"/>
  <Override PartName="/ppt/ink/ink4013.xml" ContentType="application/inkml+xml"/>
  <Override PartName="/ppt/ink/ink4014.xml" ContentType="application/inkml+xml"/>
  <Override PartName="/ppt/ink/ink4015.xml" ContentType="application/inkml+xml"/>
  <Override PartName="/ppt/ink/ink4016.xml" ContentType="application/inkml+xml"/>
  <Override PartName="/ppt/ink/ink4017.xml" ContentType="application/inkml+xml"/>
  <Override PartName="/ppt/ink/ink4018.xml" ContentType="application/inkml+xml"/>
  <Override PartName="/ppt/ink/ink4019.xml" ContentType="application/inkml+xml"/>
  <Override PartName="/ppt/tags/tag83.xml" ContentType="application/vnd.openxmlformats-officedocument.presentationml.tags+xml"/>
  <Override PartName="/ppt/ink/ink4020.xml" ContentType="application/inkml+xml"/>
  <Override PartName="/ppt/tags/tag84.xml" ContentType="application/vnd.openxmlformats-officedocument.presentationml.tags+xml"/>
  <Override PartName="/ppt/ink/ink4021.xml" ContentType="application/inkml+xml"/>
  <Override PartName="/ppt/tags/tag85.xml" ContentType="application/vnd.openxmlformats-officedocument.presentationml.tags+xml"/>
  <Override PartName="/ppt/ink/ink4022.xml" ContentType="application/inkml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ink/ink4023.xml" ContentType="application/inkml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ink/ink4024.xml" ContentType="application/inkml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7" r:id="rId2"/>
    <p:sldId id="320" r:id="rId3"/>
    <p:sldId id="321" r:id="rId4"/>
    <p:sldId id="322" r:id="rId5"/>
    <p:sldId id="323" r:id="rId6"/>
    <p:sldId id="324" r:id="rId7"/>
    <p:sldId id="325" r:id="rId8"/>
    <p:sldId id="326" r:id="rId9"/>
    <p:sldId id="327" r:id="rId10"/>
    <p:sldId id="272" r:id="rId11"/>
    <p:sldId id="311" r:id="rId12"/>
    <p:sldId id="277" r:id="rId13"/>
    <p:sldId id="276" r:id="rId14"/>
    <p:sldId id="312" r:id="rId15"/>
    <p:sldId id="283" r:id="rId16"/>
    <p:sldId id="285" r:id="rId17"/>
    <p:sldId id="313" r:id="rId18"/>
    <p:sldId id="314" r:id="rId19"/>
    <p:sldId id="315" r:id="rId20"/>
    <p:sldId id="275" r:id="rId21"/>
    <p:sldId id="316" r:id="rId22"/>
    <p:sldId id="274" r:id="rId23"/>
    <p:sldId id="317" r:id="rId24"/>
    <p:sldId id="295" r:id="rId25"/>
    <p:sldId id="287" r:id="rId26"/>
    <p:sldId id="318" r:id="rId27"/>
    <p:sldId id="278" r:id="rId28"/>
    <p:sldId id="319" r:id="rId29"/>
    <p:sldId id="279" r:id="rId30"/>
    <p:sldId id="280" r:id="rId31"/>
    <p:sldId id="281" r:id="rId32"/>
    <p:sldId id="282" r:id="rId33"/>
    <p:sldId id="273" r:id="rId34"/>
    <p:sldId id="266" r:id="rId35"/>
    <p:sldId id="288" r:id="rId36"/>
    <p:sldId id="294" r:id="rId37"/>
    <p:sldId id="289" r:id="rId38"/>
    <p:sldId id="293" r:id="rId39"/>
    <p:sldId id="292" r:id="rId4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2" userDrawn="1">
          <p15:clr>
            <a:srgbClr val="A4A3A4"/>
          </p15:clr>
        </p15:guide>
        <p15:guide id="2" pos="38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54" d="100"/>
          <a:sy n="54" d="100"/>
        </p:scale>
        <p:origin x="44" y="52"/>
      </p:cViewPr>
      <p:guideLst>
        <p:guide orient="horz" pos="2152"/>
        <p:guide pos="384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0:33"/>
    </inkml:context>
    <inkml:brush xml:id="br0">
      <inkml:brushProperty name="width" value="0.05432" units="cm"/>
      <inkml:brushProperty name="height" value="0.05432" units="cm"/>
      <inkml:brushProperty name="color" value="#00BFF3"/>
    </inkml:brush>
  </inkml:definitions>
  <inkml:trace contextRef="#ctx0" brushRef="#br0">77676 34333 404,'8'-6'55,"-2"4"4,-1 4 4,0 4 5,-2 2-2,0 1-12,-2 2-9,0 0-11,-3 2-7,0 3-2,-3 3-5,-2 3-2,0 2-3,0-1-3,2 1-2,1-1-3,-1 1-1,0 1-1,-2 1-2,0 1 0,0 2-3,1 5-2,0 3-5,2 4-2,0 3-6,2 2-8,0 2-6,2 2-9,-1 1-1,0 0 5,-2 0 3,0 0 5,-1-1 3,0-1 3,0 0 3,1-2 2,-1-4 0,2-10-6,0-8-5,2-8-5,-1-6-4,0 1-1,-2 0-2,0 0-2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7:32"/>
    </inkml:context>
    <inkml:brush xml:id="br0">
      <inkml:brushProperty name="width" value="0.04438" units="cm"/>
      <inkml:brushProperty name="height" value="0.04438" units="cm"/>
      <inkml:brushProperty name="color" value="#F2395B"/>
    </inkml:brush>
  </inkml:definitions>
  <inkml:trace contextRef="#ctx0" brushRef="#br0">87050 22350 495,'0'46'43,"0"-5"-11,0-7-9,0-5-9,0 0-5,0 10 1,0 10 0,0 9 1,-2 2-1,-3-2 0,-3-3-1,-2-3-1,-1-2-1,3 0-1,3 0-1,4 0-1,1 1 0,0 4-2,0 3 0,0 3-1,0 1 0,0 1-1,0-1 0,0 1 0,0-3 0,0-2-1,0-3 2,0-3-1,1-2 1,4 0 0,3 0 1,3 0 1,-1 0-1,-2 0 0,-3 0 0,-3 0-1,-2 1 0,0 4-1,0 3 1,0 3 0,1 1 0,4 1 0,3-1-1,3 1 1,1-3 0,1-2-1,-1-3 0,1-3-1,-3-2 1,-2 0 0,-3 0 0,-3 0-1,-2 0 1,0 0 0,0 0 0,0 0 0,0-2 0,0-3 1,0-3 1,0-2 1,0-3 0,0 1-1,0-1 0,0 1-1,0-1 0,0 1 0,0-1 0,0 1 0,0-1 0,0 1 0,0-1-2,0 1 0,1-3-1,4-2 1,3-3 0,3-3 0,-1-1 1,-2 4 0,-3 3 0,-3 3 1,-2 4 0,0 7 0,0 6 1,0 7 0,0-1-1,0-6 1,0-6-1,0-6 0,0-4 0,0 1-1,0-1 0,0 1 0,0-1 0,0 1 1,0-1-1,0 1 1,0 1-1,0 3 1,0 3-1,0 4 0,0-1 1,0-3-1,0-3 0,0-2 0,0-1 0,0 3 0,0 3 0,0 4 0,0 1 0,0 0-1,0 0 1,0 0-1,1-2 1,4-3 0,3-3-1,3-2 1,-1-1 0,-2 3 0,-3 3 0,-3 4 1,-2-1 0,0-3 0,0-3 1,0-2 0,1-3 1,4 1-1,3-1 1,3 1-1,-1-1-1,-2 1 1,-3-1-1,-3 1 0,-2-1 0,0 1 0,0-1 1,0 1-1,0-1 1,0 1 0,0-1 0,0 1 0,0 1 0,0 3 0,0 3 0,0 4 0,0-1 0,0-3-1,0-3 1,0-2-1,0-3 1,0 1-1,0-1 1,0 1 0,0-1 0,0 1-1,0-1 1,0 1-1,0-1 1,0 1-1,0-1 1,0 1-1,1-1 0,4 1 0,3-1 1,3 1-1,-1-1 0,-2 1-1,-3-1 1,-3 1 0,-2 1-1,0 3 2,0 3-1,0 4 2,0 1-1,0 0 1,0 0 0,0 0 0,0 0 0,0 0-1,0 0 0,0 0 0,0-2 0,0-3 0,0-3 0,0-2 0,0-3 0,0 1 0,0-1-1,0 1 0,0-1 0,0 1-1,0-1-1,0 1 0,0-1-1,0 1 1,0-1 1,0 1-1,0 2 2,0 7 0,0 6 1,0 7 1,0 2 1,0 1-1,0-1-1,0 1 0,0-3 0,0-2 1,0-3-1,0-3 0,0-2-1,0 0 1,0 0-1,0 0 0,0-2 0,0-3-1,0-3 1,0-2-1,0-3 0,0 1 0,0-1 0,0 1 0,0 1 0,0 3 0,0 3 0,0 4 0,0-1 0,0-3 1,0-3 0,0-2 1,0-3 0,0 1-1,0-1 1,0 1-1,0 1 0,0 3 0,0 3 1,0 4-1,0-1 0,0-3 0,0-3 0,0-2 1,0-3 0,0 1-1,0-1 1,0 1-1,0-1 1,0 1-1,0-1 2,0 1-1,0-1 1,0 1-1,0-1 0,0 1 0,0-1 0,0 1-1,0-1 0,0 1 0,0-1 0,0 1 1,0-1-1,0 1 0,0-1 1,0 1-1,0-1 0,0 1 1,0-1-1,0 1 1,0-1-1,0 1-1,-2-1 1,-3 1-1,-3-1 1,-2 1-1,-1 1 0,3 3 0,3 3 0,4 4 0,1-1 0,0-3 0,0-3 0,0-2 0,0-3 1,0 1-1,0-1 0,0 1 1,0 1-1,0 3 0,0 3 0,0 4 0,0-1 0,0-3 0,0-3 0,0-2 1,0-1-1,0 3 0,0 3 0,0 4 0,0 2-1,0 4 1,0 3 1,0 3-1,-2 1 1,-3 1 0,-3-1 0,-2 1 0,-1 1 0,3 3 0,3 3 0,4 4-1,1-3 0,0-5 1,0-7-1,0-5 0,-2-3 1,-3 4-1,-3 3 0,-2 3 1,-1-2 0,3-6 0,3-6 0,4-6 1,1-2 0,0 3 0,0 3-1,0 4 0,0 1 0,0 0 0,0 0-1,0 0 1,0-2-1,0-3 0,0-3-2,0-2 0,-2-3-2,-3 1 2,-3-1-1,-2 1 0,-1-1 1,3 1 0,3-1 1,4 1 0,1 1 0,0 3 0,0 3 1,0 4-1,0 1 1,0 0 0,0 0-1,0 0 1,0 0-1,0 0 1,0 0-1,0 0 2,-2 3-1,-3 6-1,-3 7 1,-2 6 0,-1 1-1,3-3 1,3-3-1,4-2 1,-1-5 0,-3-2 1,-3-3 0,-2-3 1,-1-4 0,3-3 0,3-3 0,4-2 0,1 0-1,0 7 0,0 6 0,0 7 0,0 0-1,0-2 1,0-3-1,0-3 0,0-2 0,0 0 0,0 0 0,0 0 1,0 0-1,0 0 0,0 0 0,0 0-1,0 0 1,0 0-1,0 0 0,0 0 0,0 1-1,0 4 0,0 3 0,0 3-1,0-2 1,0-6-1,0-6-1,0-6 1,0-4 0,0 1 0,0-1 1,0 1 0,0 1 1,0 3 0,0 3 1,0 4 1,0 4 0,0 6 0,0 7-1,0 6 0,0-2-1,0-9 1,0-10-1,0-8 1,0-6 0,0 1-1,0-1 1,0 1-1,0-1 0,0 1 0,0-1-1,0 1-1,0 1-1,0 3 1,0 3-1,0 4-1,0-1 0,0-3-1,0-3 0,0-2-2,0-1 0,0 3 1,0 3 0,0 4 0,0 1 2,0 0 3,0 0 3,0 0 4,0-13-5,0-24-11,0-26-12,0-24-11,0-17-2,0-5 8,0-7 8,0-5 9,0-3 0,0 4-11,0 3-8,0 3-10,-2 1-3,-3 1 4,-3-1 5,-2 1 4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43"/>
    </inkml:context>
    <inkml:brush xml:id="br0">
      <inkml:brushProperty name="width" value="0.03925" units="cm"/>
      <inkml:brushProperty name="height" value="0.03925" units="cm"/>
      <inkml:brushProperty name="color" value="#F2395B"/>
    </inkml:brush>
  </inkml:definitions>
  <inkml:trace contextRef="#ctx0" brushRef="#br0">35950 27300 560,'-4'-41'-9,"-5"19"19,-7 19 19,-5 19 19,-4 13 6,0 10-7,0 10-7,0 9-8,0 4-4,0 1-4,0-1-2,0 1-3,0 2-3,0 7 0,0 6-2,0 7-1,-2 8-1,-3 14-2,-3 11-2,-2 14-2,2-1-6,9-12-8,10-13-8,10-12-10,5-13-6,4-12-5,3-13-5,3-12-5,6-10-2,9-6 2,10-6 1,10-6 2,0-7 3,-5-6 7,-7-6 6,-5-6 6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3:22"/>
    </inkml:context>
    <inkml:brush xml:id="br0">
      <inkml:brushProperty name="width" value="0.0431" units="cm"/>
      <inkml:brushProperty name="height" value="0.0431" units="cm"/>
      <inkml:brushProperty name="color" value="#FED406"/>
    </inkml:brush>
  </inkml:definitions>
  <inkml:trace contextRef="#ctx0" brushRef="#br0">88050 2600 510,'-93'115'144,"17"-18"-33,15-19-35,16-18-34,2-6-18,-8 10-2,-10 10-3,-9 9-2,-7 4-3,-3 1-3,-3-1-5,-2 1-3,0-4-4,7-6-8,6-6-5,7-6-7,7-9-4,9-8-3,10-10-3,10-9-3,13-20-2,19-27-3,19-28-3,19-28-3,5-7 3,-5 16 9,-7 15 8,-5 17 8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3:22"/>
    </inkml:context>
    <inkml:brush xml:id="br0">
      <inkml:brushProperty name="width" value="0.04439" units="cm"/>
      <inkml:brushProperty name="height" value="0.04439" units="cm"/>
      <inkml:brushProperty name="color" value="#FED406"/>
    </inkml:brush>
  </inkml:definitions>
  <inkml:trace contextRef="#ctx0" brushRef="#br0">87650 2950 495,'110'-105'11,"-27"41"21,-28 40 23,-28 42 21,-18 19 4,-6 1-14,-6-1-13,-6 1-14,-4 1-9,1 3-4,-1 3-5,1 4-6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3:23"/>
    </inkml:context>
    <inkml:brush xml:id="br0">
      <inkml:brushProperty name="width" value="0.05926" units="cm"/>
      <inkml:brushProperty name="height" value="0.05926" units="cm"/>
      <inkml:brushProperty name="color" value="#FED406"/>
    </inkml:brush>
  </inkml:definitions>
  <inkml:trace contextRef="#ctx0" brushRef="#br0">87800 2750 371,'0'-36'18,"0"28"7,0 28 7,0 29 7,-2 16 2,-3 7-1,-3 6-1,-2 7-2,-1-1-4,3-6-3,3-6-5,4-6-4,5-9-5,10-8-4,10-10-4,9-9-5,6-12-4,3-11-3,3-14-4,4-11-3,4-15-2,6-16 1,7-15-1,6-15 1,3-11-1,0-2-2,0-3-2,0-3-2,-5 1 0,-9 6 1,-10 7 1,-8 6 2,-9 9 3,-6 13 2,-6 12 2,-6 13 4,-4 12 7,1 13 13,-1 12 13,1 13 13,-4 12 3,-6 13-4,-6 12-6,-6 13-5,-2 4-3,3-3-3,3-3-2,4-2-2,1 0-2,0 7-1,0 6-1,0 7-2,-2 0-2,-3-2-1,-3-3-2,-2-3-2,-1-2-2,3 0-1,3 0-1,4 0-3,1-4-5,0-5-13,0-7-11,0-5-12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3:23"/>
    </inkml:context>
    <inkml:brush xml:id="br0">
      <inkml:brushProperty name="width" value="0.05107" units="cm"/>
      <inkml:brushProperty name="height" value="0.05107" units="cm"/>
      <inkml:brushProperty name="color" value="#FED406"/>
    </inkml:brush>
  </inkml:definitions>
  <inkml:trace contextRef="#ctx0" brushRef="#br0">89700 2000 430,'-19'-19'6,"13"13"13,12 12 11,13 13 12,9 7 5,6 4-5,7 3-3,6 3-5,3 4-2,0 7-1,0 6-1,0 7-1,0 4-1,0 3-4,0 3-3,0 4-2,-5 2-3,-9 4-1,-10 3-1,-8 3-2,-6-2 0,1-6-3,-1-6 0,1-6-3,-6-2-2,-8 3-7,-10 3-6,-9 4-5,-18 5-6,-24 10-3,-26 10-5,-24 9-4,-17 1-5,-5-6-3,-7-6-6,-5-6-4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3:24"/>
    </inkml:context>
    <inkml:brush xml:id="br0">
      <inkml:brushProperty name="width" value="0.0453" units="cm"/>
      <inkml:brushProperty name="height" value="0.0453" units="cm"/>
      <inkml:brushProperty name="color" value="#FED406"/>
    </inkml:brush>
  </inkml:definitions>
  <inkml:trace contextRef="#ctx0" brushRef="#br0">91150 2700 485,'79'-25'153,"10"0"-34,10 0-35,9 0-35,2 1-19,-2 4-4,-3 3-5,-3 3-4,-7 1-6,-9 1-7,-10-1-6,-8 1-6,-9 2-7,-6 7-6,-6 6-6,-6 7-6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3:24"/>
    </inkml:context>
    <inkml:brush xml:id="br0">
      <inkml:brushProperty name="width" value="0.03972" units="cm"/>
      <inkml:brushProperty name="height" value="0.03972" units="cm"/>
      <inkml:brushProperty name="color" value="#FED406"/>
    </inkml:brush>
  </inkml:definitions>
  <inkml:trace contextRef="#ctx0" brushRef="#br0">90550 3650 553,'120'-68'93,"-9"17"-14,-10 15-13,-8 16-14,-4 7-9,3 1-9,3-1-6,4 1-8,-1 1-5,-3 3-5,-3 3-5,-2 4-3,-6 1-7,-6 0-6,-6 0-7,-6 0-7,-6 1-7,-2 4-9,-3 3-8,-3 3-8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44"/>
    </inkml:context>
    <inkml:brush xml:id="br0">
      <inkml:brushProperty name="width" value="0.02704" units="cm"/>
      <inkml:brushProperty name="height" value="0.02704" units="cm"/>
      <inkml:brushProperty name="color" value="#F2395B"/>
    </inkml:brush>
  </inkml:definitions>
  <inkml:trace contextRef="#ctx0" brushRef="#br0">61450 18000 813,'-46'-68'0,"10"17"0,10 15 0,9 16 0,2 2 12,-2-8 23,-3-10 23,-3-9 24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47"/>
    </inkml:context>
    <inkml:brush xml:id="br0">
      <inkml:brushProperty name="width" value="0.08012" units="cm"/>
      <inkml:brushProperty name="height" value="0.08012" units="cm"/>
      <inkml:brushProperty name="color" value="#F2395B"/>
    </inkml:brush>
  </inkml:definitions>
  <inkml:trace contextRef="#ctx0" brushRef="#br0">60950 17800 274,'-69'-71'4,"13"10"9,12 10 9,13 9 8,9 21 12,6 35 14,7 35 14,6 34 14,1 17-1,-3 0-14,-3 0-15,-2 0-15,-1 4-9,3 10-6,3 10-6,4 9-4,-1 4-4,-3 1-1,-3-1-1,-2 1-1,-1-4-1,3-6-1,3-6-1,4-6-1,1-1 0,0 7-1,0 6 0,0 7-1,0-1-1,0-6 1,0-6 0,0-6 0,0-9 1,0-8-1,0-10 0,0-9 0,0 1 0,0 13 0,0 12 0,0 13 0,1 6 0,4 0-1,3 0 0,3 0 0,-1 1-1,-2 4 0,-3 3 0,-3 3 0,-2-2 0,0-6-1,0-6-1,0-6-1,-2-4-1,-3 1-1,-3-1 1,-2 1-1,-3-1 0,1 1 1,-1-1 1,1 1 1,1 2 0,3 7 1,3 6 0,4 7 1,1 4-1,0 3 0,0 3 0,0 4-1,0 1 1,0 0-1,0 0 1,0 0 0,0-4 0,0-5-1,0-7 1,0-5-2,0-4 1,0 0 0,0 0 0,0 0 0,0 1 1,0 4-1,0 3 0,0 3 1,0 3-1,0 3 1,0 3-1,0 4 1,0-6 0,0-11-1,0-14 0,0-11 0,0-7 0,0 0 1,0 0-1,0 0 1,0 0 0,0 0 0,0 0 1,0 0 0,0-2 0,0-3 1,0-3-1,0-2 1,0 5-1,0 16 1,0 15 0,0 17 0,0 3-1,0-5 0,0-7-1,0-5-1,0-4 0,0 0 0,0 0 0,0 0 0,0-2 0,0-3 0,0-3 1,0-2-2,0-8 1,0-8-1,0-10-2,0-9 0,0-4 0,0 4 1,0 3 1,0 3 1,0 3 1,0 3 0,0 3 1,0 4-1,0 2 0,0 4 1,0 3-1,0 3 0,0-4-1,0-8 1,0-10-1,0-9 0,-2 1 0,-3 13-1,-3 12-1,-2 13-1,-1-1-1,3-11 2,3-14 0,4-11 0,1-7 1,0 0 0,0 0 1,0 0 0,0 0 1,0 0 0,0 0-1,0 0 0,0 1 1,0 4-1,0 3 2,0 3-1,0-1 1,0-2-1,0-3 0,0-3 0,0 1-1,0 6 1,0 7 1,0 6-1,0 3 1,0 0 0,0 0 0,0 0 1,1 0-1,4 0-1,3 0-1,3 0-2,-1-2 0,-2-3-1,-3-3-1,-3-2 0,-2-6-1,0-6 2,0-6 0,0-6 1,1-4 1,4 1-2,3-1 0,3 1-2,-1-1 1,-2 1-1,-3-1 2,-3 1-1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48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59225 19225 333,'157'63'167,"51"46"-1,50 47 1,49 47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48"/>
    </inkml:context>
    <inkml:brush xml:id="br0">
      <inkml:brushProperty name="width" value="0.05625" units="cm"/>
      <inkml:brushProperty name="height" value="0.05625" units="cm"/>
      <inkml:brushProperty name="color" value="#F2395B"/>
    </inkml:brush>
  </inkml:definitions>
  <inkml:trace contextRef="#ctx0" brushRef="#br0">60150 18000 391,'135'-44'35,"-27"13"-1,-28 12-1,-28 13 0,-13 12-1,3 13 2,3 12 1,4 13 2,1 7-1,0 4 0,0 3-1,0 3-2,-2 1-1,-3 1-5,-3-1-4,-2 1-5,-3-3 0,1-2 1,-1-3 2,1-3 1,2-4-6,7-3-17,6-3-15,7-2-17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44"/>
    </inkml:context>
    <inkml:brush xml:id="br0">
      <inkml:brushProperty name="width" value="0.04881" units="cm"/>
      <inkml:brushProperty name="height" value="0.04881" units="cm"/>
      <inkml:brushProperty name="color" value="#F2395B"/>
    </inkml:brush>
  </inkml:definitions>
  <inkml:trace contextRef="#ctx0" brushRef="#br0">36650 28100 450,'-24'-61'11,"4"28"12,3 28 10,3 29 13,-1 21 2,-2 16-6,-3 15-7,-3 17-7,-1 3-4,4-5-2,3-7-3,3-5-3,3-9-2,3-9-2,3-10-2,4-8-2,5-8-4,10-2-7,10-3-7,9-3-7,4-13-2,1-22-1,-1-22 0,1-21 1,-1-15-1,1-6-3,-1-6-2,1-6-2,-4-2 2,-6 3 4,-6 3 5,-6 4 4,-4 2 4,1 4 0,-1 3 2,1 3 0,-1 6 3,1 9 7,-1 10 7,1 10 5,2 7 8,7 6 6,6 7 7,7 6 7,-1 7-1,-6 10-8,-6 10-10,-6 9-8,-6 7-4,-2 7-1,-3 6 0,-3 7-1,-4 4-2,-3 3-7,-3 3-6,-2 4-7,-6-1-4,-6-3-6,-6-3-5,-6-2-4,-1-8-1,7-8 1,6-10 4,7-9 2,11-15 3,20-18 4,18-19 5,20-18 4,6-7 3,-2 6 4,-3 7 2,-3 6 3,-2 4 2,0 4 0,0 3 0,0 3 0,-4 3-2,-5 3-1,-7 3-3,-5 4-3,-6-3-6,-3-5-11,-3-7-11,-2-5-11,-3-9-2,1-9 8,-1-10 6,1-8 7,1-9 6,3-6 4,3-6 3,4-6 4,-1-1 4,-3 7 2,-3 6 3,-2 7 2,-5 5 4,-2 7 4,-3 6 4,-3 7 3,1 8 8,6 14 9,7 11 8,6 14 10,-1 13 1,-5 16-6,-7 15-7,-5 17-7,-4 10-4,0 6 0,0 7 0,0 6 0,-2 4-4,-3 4-3,-3 3-6,-2 3-4,-1-2-5,3-6-4,3-6-5,4-6-4,-1-4-6,-3 1-9,-3-1-7,-2 1-8,-3-6-9,1-8-7,-1-10-10,1-9-7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51"/>
    </inkml:context>
    <inkml:brush xml:id="br0">
      <inkml:brushProperty name="width" value="0.0577" units="cm"/>
      <inkml:brushProperty name="height" value="0.0577" units="cm"/>
      <inkml:brushProperty name="color" value="#F2395B"/>
    </inkml:brush>
  </inkml:definitions>
  <inkml:trace contextRef="#ctx0" brushRef="#br0">59550 19300 381,'-68'1'1,"17"4"3,15 3 2,16 3 3,10-5 12,7-12 18,6-13 20,7-12 19,10-13 3,16-12-16,15-13-14,17-12-15,8-10-10,4-6-4,3-6-5,3-6-4,1-2-3,1 3-3,-1 3-1,1 4-2,-6 7-1,-8 13-1,-10 12 0,-9 13-1,-7 9 0,-3 6 1,-3 7 0,-2 6 1,-5 10-1,-2 17-3,-3 15-5,-3 16-3,-4 9 1,-3 3 4,-3 3 4,-2 4 6,-1 1 1,3 0 1,3 0 0,4 0 0,1 0-1,0 0-1,0 0 0,0 0-3,1-2 1,4-3-1,3-3 1,3-2 0,3 2-10,3 9-17,3 10-18,4 10-18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52"/>
    </inkml:context>
    <inkml:brush xml:id="br0">
      <inkml:brushProperty name="width" value="0.05723" units="cm"/>
      <inkml:brushProperty name="height" value="0.05723" units="cm"/>
      <inkml:brushProperty name="color" value="#F2395B"/>
    </inkml:brush>
  </inkml:definitions>
  <inkml:trace contextRef="#ctx0" brushRef="#br0">56700 13050 384,'-22'-25'5,"6"0"12,7 0 10,6 0 11,1 0 5,-3 0-3,-3 0-3,-2 0-3,-6 3-3,-6 6-4,-6 7-5,-6 6-3,-4 3-4,1 0-2,-1 0-3,1 0-2,-1 1-1,1 4 0,-1 3-1,1 3 0,-1 1 1,1 1-1,-1-1 0,1 1 0,1 2-1,3 7 1,3 6-1,4 7-1,-3 7 1,-5 9 2,-7 10 0,-5 10 2,-1 0 0,6-5 0,7-7-1,6-5-1,3-3 0,0 4 0,0 3 0,0 3 0,1 3-1,4 3 1,3 3 0,3 4 1,3-1-1,3-3 0,3-3-1,4-2-1,1-5-1,0-2 0,0-3-1,0-3 0,7-2-1,17 0-2,15 0-1,16 0-1,9-8-4,3-16-3,3-15-4,4-15-5,1-11-3,0-2-5,0-3-5,0-3-5,-2-2-3,-3 0-3,-3 0-1,-2 0-3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53"/>
    </inkml:context>
    <inkml:brush xml:id="br0">
      <inkml:brushProperty name="width" value="0.05334" units="cm"/>
      <inkml:brushProperty name="height" value="0.05334" units="cm"/>
      <inkml:brushProperty name="color" value="#F2395B"/>
    </inkml:brush>
  </inkml:definitions>
  <inkml:trace contextRef="#ctx0" brushRef="#br0">57750 12700 412,'-46'-21'9,"10"10"17,10 10 18,9 9 18,2 10 3,-2 14-10,-3 11-11,-3 14-10,-6 13-7,-5 16-3,-7 15-3,-5 17-3,-1 10-2,6 6 2,7 7 1,6 6 1,3 1-1,0-3-2,0-3-2,0-2-2,3-9-2,6-12-4,7-13-4,6-12-3,7-15-5,10-15-8,10-15-8,9-16-7,9-16-6,9-16-5,10-15-5,10-15-4,2-14-2,-3-8 3,-3-10 1,-2-9 3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53"/>
    </inkml:context>
    <inkml:brush xml:id="br0">
      <inkml:brushProperty name="width" value="0.05146" units="cm"/>
      <inkml:brushProperty name="height" value="0.05146" units="cm"/>
      <inkml:brushProperty name="color" value="#F2395B"/>
    </inkml:brush>
  </inkml:definitions>
  <inkml:trace contextRef="#ctx0" brushRef="#br0">58450 12950 427,'-2'-43'9,"-3"17"18,-3 15 19,-2 16 18,-3 12 3,1 9-12,-1 10-10,1 10-12,-4 8-5,-6 10-1,-6 10 0,-6 9 0,-7 10-2,-6 14-3,-6 11-2,-6 14-4,-6 8-2,-2 7-4,-3 6-3,-3 7-4,-1-7-6,4-19-10,3-18-9,3-19-11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54"/>
    </inkml:context>
    <inkml:brush xml:id="br0">
      <inkml:brushProperty name="width" value="0.06485" units="cm"/>
      <inkml:brushProperty name="height" value="0.06485" units="cm"/>
      <inkml:brushProperty name="color" value="#F2395B"/>
    </inkml:brush>
  </inkml:definitions>
  <inkml:trace contextRef="#ctx0" brushRef="#br0">58450 13300 339,'0'-71'2,"0"10"5,0 10 5,0 9 4,3 17 7,6 25 12,7 25 10,6 25 10,1 14 1,-3 3-8,-3 3-11,-2 4-8,-5 5-6,-2 10-3,-3 10-2,-3 9-3,-2 1-2,0-6 0,0-6 0,0-6-1,3-10-4,6-12-6,7-13-6,6-12-8,6-23-5,6-30-6,7-32-6,6-30-5,3-23-2,0-12 2,0-13 3,0-12 1,-2-1 3,-3 14 2,-3 11 3,-2 14 3,-6 11 3,-6 14 6,-6 11 5,-6 14 4,-4 7 7,1 3 5,-1 3 6,1 4 5,1 10 8,3 19 9,3 19 8,4 19 9,-3 10 1,-5 4-10,-7 3-7,-5 3-9,-4 4-6,0 7-3,0 6-4,0 7-2,0 4-3,0 3-1,0 3-1,0 4-2,0-1-5,0-3-6,0-3-9,0-2-7,-2-8-7,-3-8-6,-3-10-6,-2-9-6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54"/>
    </inkml:context>
    <inkml:brush xml:id="br0">
      <inkml:brushProperty name="width" value="0.03057" units="cm"/>
      <inkml:brushProperty name="height" value="0.03057" units="cm"/>
      <inkml:brushProperty name="color" value="#F2395B"/>
    </inkml:brush>
  </inkml:definitions>
  <inkml:trace contextRef="#ctx0" brushRef="#br0">59950 13550 719,'-21'-43'18,"10"17"34,10 15 36,9 16 35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55"/>
    </inkml:context>
    <inkml:brush xml:id="br0">
      <inkml:brushProperty name="width" value="0.05898" units="cm"/>
      <inkml:brushProperty name="height" value="0.05898" units="cm"/>
      <inkml:brushProperty name="color" value="#F2395B"/>
    </inkml:brush>
  </inkml:definitions>
  <inkml:trace contextRef="#ctx0" brushRef="#br0">59700 12950 372,'112'1'84,"-24"4"-13,-26 3-13,-24 3-13,-12 4-7,4 7-1,3 6-1,3 7-1,1 5-2,1 7-3,-1 6-4,1 7-3,1 4-3,3 3-2,3 3-2,4 4-3,-4 1-1,-9 0-2,-10 0-1,-8 0-2,-9 1-2,-6 4-3,-6 3-5,-6 3-2,-13 3-6,-19 3-6,-18 3-6,-19 4-6,-12-1-6,-2-3-3,-3-3-5,-3-2-3,5-12 2,17-19 8,15-18 8,16-19 8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55"/>
    </inkml:context>
    <inkml:brush xml:id="br0">
      <inkml:brushProperty name="width" value="0.06271" units="cm"/>
      <inkml:brushProperty name="height" value="0.06271" units="cm"/>
      <inkml:brushProperty name="color" value="#F2395B"/>
    </inkml:brush>
  </inkml:definitions>
  <inkml:trace contextRef="#ctx0" brushRef="#br0">62100 12450 350,'46'118'88,"-5"-11"-9,-7-14-8,-5-11-10,-8-6-6,-5 4-8,-7 3-6,-5 3-7,-3 3-6,4 3-3,3 3-3,3 4-3,-1-3-4,-2-5-1,-3-7-2,-3-5-1,-2-1-3,0 6 0,0 7-2,0 6-1,-2-4-5,-3-11-5,-3-14-8,-2-11-6,-12-22-7,-19-27-7,-18-28-7,-19-28-6,-7-23-3,7-15 1,6-15 1,7-16 1,5-1 3,7 17 3,6 15 4,7 16 4,2 7 4,1 1 4,-1-1 4,1 1 4,1 5 3,3 14 1,3 11 0,4 14 2,4 11 12,6 14 25,7 11 25,6 14 25,4 7 5,4 3-16,3 3-15,3 4-15,-1 2-9,-2 4-4,-3 3-3,-3 3-3,-2 3-4,0 3-4,0 3-5,0 4-3,-2-3-11,-3-5-19,-3-7-19,-2-5-19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56"/>
    </inkml:context>
    <inkml:brush xml:id="br0">
      <inkml:brushProperty name="width" value="0.05894" units="cm"/>
      <inkml:brushProperty name="height" value="0.05894" units="cm"/>
      <inkml:brushProperty name="color" value="#F2395B"/>
    </inkml:brush>
  </inkml:definitions>
  <inkml:trace contextRef="#ctx0" brushRef="#br0">63000 13550 373,'26'26'6,"4"4"11,3 3 12,3 3 12,1 3 7,1 3 0,-1 3 3,1 4 0,-1 1 0,1 0-4,-1 0-2,1 0-4,-3 0-2,-2 0-2,-3 0-3,-3 0-1,-12-5-24,-18-9-48,-19-10-45,-18-8-47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58"/>
    </inkml:context>
    <inkml:brush xml:id="br0">
      <inkml:brushProperty name="width" value="0.05606" units="cm"/>
      <inkml:brushProperty name="height" value="0.05606" units="cm"/>
      <inkml:brushProperty name="color" value="#F2395B"/>
    </inkml:brush>
  </inkml:definitions>
  <inkml:trace contextRef="#ctx0" brushRef="#br0">57350 39700 392,'-21'-90'3,"10"23"5,10 22 5,9 22 6,4 8 4,1-2 0,-1-3 0,1-3 2,-1-4 0,1-3 0,-1-3-1,1-2 0,-6-5 1,-8-2-1,-10-3 2,-9-3 0,-7 2-3,-3 10-4,-3 10-5,-2 9-5,-5 6-3,-2 3 0,-3 3-2,-3 4-1,-4 4 0,-3 6 0,-3 7 0,-2 6-1,-3 9 2,1 13 1,-1 12 2,1 13 1,-1 7 1,1 4 0,-1 3-1,1 3 0,1 1 0,3 1-2,3-1 0,4 1 0,2-3-1,4-2 0,3-3 1,3-3-1,6-2 1,9 0 1,10 0 1,10 0 1,4 0-1,0 0-1,0 0 0,0 0-1,4 0-2,10 0-1,10 0-1,9 0-1,6-4-1,3-5 1,3-7 0,4-5 0,2-9 0,4-9-4,3-10-1,3-8-3,6-9-8,9-6-14,10-6-15,10-6-13,-1-6-6,-9-2 5,-10-3 3,-8-3 4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44"/>
    </inkml:context>
    <inkml:brush xml:id="br0">
      <inkml:brushProperty name="width" value="0.04839" units="cm"/>
      <inkml:brushProperty name="height" value="0.04839" units="cm"/>
      <inkml:brushProperty name="color" value="#F2395B"/>
    </inkml:brush>
  </inkml:definitions>
  <inkml:trace contextRef="#ctx0" brushRef="#br0">38300 27150 454,'23'-47'1,"-3"6"3,-3 7 1,-2 6 3,6 3 5,20 0 10,18 0 8,20 0 9,6 6 3,-2 13-2,-3 12-1,-3 13-3,-4 12-2,-3 13-3,-3 12-1,-2 13-3,-6 9-3,-6 6-1,-6 7-3,-6 6-1,-9 6-4,-8 6-3,-10 7-4,-9 6-4,-15 6-5,-18 6-6,-19 7-6,-18 6-7,-17 1-6,-11-3-8,-14-3-6,-11-2-8,-3-9-2,10-12 2,10-13 4,9-12 3,12-15 0,16-15 0,15-15-2,17-16-1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58"/>
    </inkml:context>
    <inkml:brush xml:id="br0">
      <inkml:brushProperty name="width" value="0.05191" units="cm"/>
      <inkml:brushProperty name="height" value="0.05191" units="cm"/>
      <inkml:brushProperty name="color" value="#F2395B"/>
    </inkml:brush>
  </inkml:definitions>
  <inkml:trace contextRef="#ctx0" brushRef="#br0">58850 39600 423,'-47'-21'4,"6"10"7,7 10 8,6 9 7,4 6 4,4 3 3,3 3 1,3 4 3,-1 7 1,-2 13 2,-3 12 2,-3 13 1,-2 6 0,0 0-6,0 0-4,0 0-6,1 1-4,4 4-4,3 3-4,3 3-5,1-1-3,1-2-3,-1-3-2,1-3-3,4-4-4,9-3-6,10-3-6,10-2-6,7-9-5,6-12-6,7-13-4,6-12-6,7-13-3,10-12-2,10-13 0,9-12-2,-4-4 2,-15 7 3,-15 6 4,-16 7 4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58"/>
    </inkml:context>
    <inkml:brush xml:id="br0">
      <inkml:brushProperty name="width" value="0.05415" units="cm"/>
      <inkml:brushProperty name="height" value="0.05415" units="cm"/>
      <inkml:brushProperty name="color" value="#F2395B"/>
    </inkml:brush>
  </inkml:definitions>
  <inkml:trace contextRef="#ctx0" brushRef="#br0">59950 39700 406,'-24'-18'129,"4"17"-26,3 15-27,3 16-26,-2 12-15,-6 9-5,-6 10-3,-6 10-5,-7 7-2,-6 6 0,-6 7-2,-6 6-1,-6 6-1,-2 6-4,-3 7-2,-3 6-3,1-1-5,6-5-8,7-7-6,6-5-8,6-12-6,6-16-8,7-15-6,6-15-6,7-20-6,10-21-2,10-22-3,9-22-2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8:59"/>
    </inkml:context>
    <inkml:brush xml:id="br0">
      <inkml:brushProperty name="width" value="0.06537" units="cm"/>
      <inkml:brushProperty name="height" value="0.06537" units="cm"/>
      <inkml:brushProperty name="color" value="#F2395B"/>
    </inkml:brush>
  </inkml:definitions>
  <inkml:trace contextRef="#ctx0" brushRef="#br0">59600 40050 336,'25'-61'42,"0"28"4,0 28 4,0 29 4,-2 19-2,-3 14-7,-3 11-7,-2 14-8,-5 7-5,-2 3-1,-3 3-2,-3 4-1,-2-4-3,0-9-1,0-10-2,0-8-2,9-25-9,19-36-15,19-39-15,19-36-15,7-22-6,-3-2 5,-3-3 4,-2-3 3,-5 2 6,-2 10 4,-3 10 5,-3 9 6,-4 7 3,-3 7 3,-3 6 2,-2 7 3,-8 13 11,-8 22 21,-10 22 20,-9 23 22,-5 10 3,0 0-13,0 0-13,0 0-13,-2 3-8,-3 6-3,-3 7-2,-2 6-3,-1 9-4,3 13-4,3 12-5,4 13-3,-1 10-3,-3 10 1,-3 10-1,-2 9 1,-1-5-9,3-19-15,3-18-15,4-19-17,-1-16-11,-3-12-11,-3-13-8,-2-12-10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01"/>
    </inkml:context>
    <inkml:brush xml:id="br0">
      <inkml:brushProperty name="width" value="0.05424" units="cm"/>
      <inkml:brushProperty name="height" value="0.05424" units="cm"/>
      <inkml:brushProperty name="color" value="#F2395B"/>
    </inkml:brush>
  </inkml:definitions>
  <inkml:trace contextRef="#ctx0" brushRef="#br0">61750 39550 405,'-18'-22'7,"17"6"14,15 7 14,16 6 15,7 7 2,1 10-7,-1 10-7,1 9-7,1 7-5,3 7 0,3 6 0,4 7-1,-1 2 0,-3 1 1,-3-1 0,-2 1 2,-6-1-2,-6 1-4,-6-1-3,-6 1-3,-6 1-4,-2 3-4,-3 3-4,-3 4-4,-12 4-4,-18 6-6,-19 7-5,-18 6-5,-15 6-5,-9 6-6,-10 7-5,-8 6-4,-3-5-1,7-16 4,6-15 5,7-15 4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02"/>
    </inkml:context>
    <inkml:brush xml:id="br0">
      <inkml:brushProperty name="width" value="0.04684" units="cm"/>
      <inkml:brushProperty name="height" value="0.04684" units="cm"/>
      <inkml:brushProperty name="color" value="#F2395B"/>
    </inkml:brush>
  </inkml:definitions>
  <inkml:trace contextRef="#ctx0" brushRef="#br0">62900 40100 469,'160'-44'163,"-27"13"-37,-28 12-36,-28 13-37,-10 4-21,9-3-7,10-3-5,10-2-8,0-3-5,-5 1-4,-7-1-7,-5 1-4,-9-1-2,-9 1-1,-10-1 1,-8 1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02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64100 39800 333,'157'63'167,"51"46"-1,50 47 1,49 47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02"/>
    </inkml:context>
    <inkml:brush xml:id="br0">
      <inkml:brushProperty name="width" value="0.04739" units="cm"/>
      <inkml:brushProperty name="height" value="0.04739" units="cm"/>
      <inkml:brushProperty name="color" value="#F2395B"/>
    </inkml:brush>
  </inkml:definitions>
  <inkml:trace contextRef="#ctx0" brushRef="#br0">64400 40650 464,'-43'28'0,"17"6"0,15 7 0,16 6 0,13 9 8,14 13 17,11 12 17,14 13 16,0-2 6,-8-16-3,-10-15-5,-9-15-3,-2-6-5,6 7-4,7 6-4,6 7-4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03"/>
    </inkml:context>
    <inkml:brush xml:id="br0">
      <inkml:brushProperty name="width" value="0.06528" units="cm"/>
      <inkml:brushProperty name="height" value="0.06528" units="cm"/>
      <inkml:brushProperty name="color" value="#F2395B"/>
    </inkml:brush>
  </inkml:definitions>
  <inkml:trace contextRef="#ctx0" brushRef="#br0">63850 39000 336,'21'51'143,"-5"4"-29,-7 3-26,-5 3-29,-4 3-16,0 3-7,0 3-7,0 4-6,-2 2-4,-3 4-1,-3 3-1,-2 3-1,-5 3-1,-2 3-2,-3 3-2,-3 4-1,-6 2-3,-5 4-4,-7 3-5,-5 3-5,-9 1-1,-9 1-1,-10-1-1,-8 1 0,-6-4-5,1-6-9,-1-6-10,1-6-10,4-12-6,9-15-5,10-15-4,10-16-5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03"/>
    </inkml:context>
    <inkml:brush xml:id="br0">
      <inkml:brushProperty name="width" value="0.05726" units="cm"/>
      <inkml:brushProperty name="height" value="0.05726" units="cm"/>
      <inkml:brushProperty name="color" value="#F2395B"/>
    </inkml:brush>
  </inkml:definitions>
  <inkml:trace contextRef="#ctx0" brushRef="#br0">64200 40800 384,'-22'-18'7,"6"17"15,7 15 15,6 16 15,7 5 4,10-2-8,10-3-7,9-3-7,2 1-6,-2 6-2,-3 7-2,-3 6-3,-2 6-3,0 6 0,0 7-3,0 6-1,1 1 0,4-3 4,3-3 3,3-2 3,1-3 0,1 1-4,-1-1-5,1 1-5,-1-4-3,1-6-6,-1-6-3,1-6-6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15"/>
    </inkml:context>
    <inkml:brush xml:id="br0">
      <inkml:brushProperty name="width" value="0.06196" units="cm"/>
      <inkml:brushProperty name="height" value="0.06196" units="cm"/>
      <inkml:brushProperty name="color" value="#F2395B"/>
    </inkml:brush>
  </inkml:definitions>
  <inkml:trace contextRef="#ctx0" brushRef="#br0">68150 20950 355,'28'-24'146,"6"4"-31,7 3-30,6 3-32,3 1-19,0 1-7,0-1-7,0 1-8,1-1-2,4 1 2,3-1 3,3 1 2,-1 2 1,-2 7-3,-3 6-1,-3 7-3,-2 0-1,0-2-2,0-3 0,0-3-2,9-6-2,19-5-1,19-7-1,19-5-3,1-4 0,-16 0 0,-15 0 1,-15 0 0,-11 3 0,-2 6 0,-3 7 0,-3 6-1,-2 3 0,0 0-1,0 0 0,0 0 0,0 0-1,0 0 1,0 0 0,0 0 0,3 0 0,6 0 1,7 0 0,6 0 0,1 3 0,-3 6-1,-3 7-1,-2 6 0,0-1-2,7-5-2,6-7 0,7-5-1,-1-4 0,-6 0 0,-6 0 2,-6 0 1,-6 0 0,-2 0 1,-3 0 0,-3 0 0,1 1 1,6 4-1,7 3-1,6 3 1,6 1-1,6 1-1,7-1-2,6 1 0,-4-3-1,-11-2 1,-14-3 1,-11-3 0,-3-4 0,10-3 1,10-3-2,9-2 1,-1-1 0,-8 3 0,-10 3 1,-9 4 1,-5 1 0,0 0 1,0 0 1,0 0 1,-2 0 1,-3 0 0,-3 0-1,-2 0 0,-3 0 0,1 0 0,-1 0 0,1 0 0,1 0 0,3 0 0,3 0-1,4 0 1,1 0-1,0 0 1,0 0 1,0 0 1,-2 1-1,-3 4 1,-3 3 0,-2 3 0,-3-1 0,1-2-1,-1-3-1,1-3 0,-1-1 0,1 4-1,-1 3 1,1 3 0,-1-1 0,1-2 0,-1-3 0,1-3 0,-1-2 0,1 0 1,-1 0-1,1 0 1,-1 1 1,1 4-1,-1 3-1,1 3 1,-1-1-1,1-2 0,-1-3-2,1-3 0,1-2 0,3 0 0,3 0 0,4 0 1,1 0-1,0 0 1,0 0-1,0 0-1,0-2 1,0-3 1,0-3 0,0-2 2,-2-3 0,-3 1 1,-3-1 2,-2 1 1,-1 1 2,3 3 2,3 3 2,4 4 3,-1 1-3,-3 0-6,-3 0-8,-2 0-7,-3 0-4,1 0-1,-1 0-2,1 0-1,1 0-4,3 0-7,3 0-6,4 0-7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44"/>
    </inkml:context>
    <inkml:brush xml:id="br0">
      <inkml:brushProperty name="width" value="0.04495" units="cm"/>
      <inkml:brushProperty name="height" value="0.04495" units="cm"/>
      <inkml:brushProperty name="color" value="#F2395B"/>
    </inkml:brush>
  </inkml:definitions>
  <inkml:trace contextRef="#ctx0" brushRef="#br0">39400 28650 489,'70'-22'7,"-9"6"12,-10 7 15,-8 6 12,-4 4 5,3 4-4,3 3-5,4 3-4,-1 3-5,-3 3-4,-3 3-4,-2 4-4,-8 4-5,-8 6-3,-10 7-5,-9 6-3,-12 4-3,-11 4-1,-14 3-2,-11 3-1,-9-1-3,-3-2-3,-3-3-5,-2-3-3,-1-4 0,3-3 5,3-3 3,4-2 5,22-8 7,45-8 11,43-10 11,45-9 10,17-7 0,-5-3-11,-7-3-12,-5-2-12,-8-1-9,-5 3-10,-7 3-10,-5 4-9,-9 2-10,-9 4-13,-10 3-13,-8 3-11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16"/>
    </inkml:context>
    <inkml:brush xml:id="br0">
      <inkml:brushProperty name="width" value="0.04205" units="cm"/>
      <inkml:brushProperty name="height" value="0.04205" units="cm"/>
      <inkml:brushProperty name="color" value="#F2395B"/>
    </inkml:brush>
  </inkml:definitions>
  <inkml:trace contextRef="#ctx0" brushRef="#br0">76700 20900 523,'95'-22'45,"-9"6"-6,-10 7-8,-8 6-6,-4 3-5,3 0-2,3 0-2,4 0-2,2 0-1,4 0-2,3 0-2,3 0 0,1 0-2,1 0 0,-1 0-1,1 0 0,-1 0-2,1 0-1,-1 0-2,1 0-1,-1 1-1,1 4 0,-1 3 0,1 3-1,-3 1 0,-2 1 0,-3-1 0,-3 1 1,-4-1-1,-3 1 1,-3-1 0,-2 1 0,-3-1 1,1 1 0,-1-1 2,1 1 0,1-3 1,3-2 1,3-3-1,4-3 1,2-2 0,4 0-2,3 0 0,3 0 0,1-2-1,1-3 1,-1-3 0,1-2 0,1-3 0,3 1-1,3-1 0,4 1-1,-3 1 0,-5 3 1,-7 3 1,-5 4 2,-6 1 0,-3 0-1,-3 0 0,-2 0 0,-3 0 0,1 0-1,-1 0 0,1 0-1,-1 0 0,1 0 1,-1 0 0,1 0 0,-1 0 1,1 0 0,-1 0 1,1 0 0,-1 0 1,1 0 0,-1 0 0,1 0 1,-4 0 0,-6 0-1,-6 0-1,-6 0 1,-4 0-2,1 0 0,-1 0-1,1 0-1,1 0 0,3 0 0,3 0-1,4 0 1,1 0 0,0 0-1,0 0 1,0 0-1,1 0 1,4 0 1,3 0 1,3 0 0,-1 0 1,-2 0-1,-3 0 0,-3 0 0,-2 0-1,0 0 1,0 0 0,0 0 1,0 0-1,0 0 0,0 0-1,0 0 0,1 0-2,4 0-2,3 0-2,3 0-2,1 0 0,1 0 1,-1 0 2,1 0 0,-1 0 2,1 0 1,-1 0 0,1 0 2,-1 0 1,1 0 0,-1 0 1,1 0 0,1 0 1,3 0-1,3 0-1,4 0 0,-1 0-1,-3 0 0,-3 0 1,-2 0-1,-3 0 0,1 0-2,-1 0 0,1 0-2,-1 0 0,1 0 1,-1 0 0,1 0 1,-3 0 1,-2 0-1,-3 0 0,-3 0 0,-2 0 1,0 0-1,0 0 2,0 0-1,3 0 1,6 0-2,7 0-1,6 0-1,3 0-1,0 0 0,0 0-1,0 0-1,0-2 1,0-3 1,0-3 0,0-2 1,0-3 0,0 1 1,0-1 0,0 1-1,-4 1 2,-5 3 1,-7 3 1,-5 4 2,-4 1 1,0 0 0,0 0 1,0 0 0,0 0 1,0 0-3,0 0-1,0 0-1,3 0-2,6 0 0,7 0-1,6 0-1,4 0 0,4 0-2,3 0 0,3 0-1,3-2 0,3-3 0,3-3 1,4-2 0,-1-1 1,-3 3 2,-3 3 0,-2 4 1,-5-1 1,-2-3-1,-3-3-1,-3-2 0,-2-1 1,0 3 1,0 3 2,0 4 1,0 1 1,0 0-1,0 0-1,0 0-1,0 0-1,0 0 0,0 0 0,0 0 0,0 0-1,0 0 0,0 0 0,0 0 0,-2 0 0,-3 0-1,-3 0 1,-2 0 0,-3 0-1,1 0 0,-1 0 0,1 0 0,-1 0 0,1 0 0,-1 0 0,1 0 0,-3 0 1,-2 0 0,-3 0 2,-3 0 0,1 0 1,6 0-1,7 0 1,6 0-1,1-2 0,-3-3 0,-3-3 0,-2-2 0,-1-1-1,3 3-1,3 3-2,4 4-1,1-1-1,0-3 0,0-3 0,0-2 1,-2-1-1,-3 3 2,-3 3-1,-2 4 1,-6-1 1,-6-3 1,-6-3 0,-6-2 1,-2-1 0,3 3 2,3 3 1,4 4 1,-1 1 0,-3 0-1,-3 0-2,-2 0 0,0 0-1,7 0-2,6 0-1,7 0-1,2 0-1,1 0 0,-1 0 1,1 0 1,-3 0 0,-2 0 0,-3 0-1,-3 0 1,-4 0-1,-3 0 1,-3 0 0,-2 0 1,-3 0 0,1 0 0,-1 0 1,1 0 1,1 0-1,3 0-1,3 0 0,4 0-1,1-2-1,0-3-1,0-3 0,0-2 0,0-1-2,0 3 0,0 3-1,0 4-1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23"/>
    </inkml:context>
    <inkml:brush xml:id="br0">
      <inkml:brushProperty name="width" value="0.04412" units="cm"/>
      <inkml:brushProperty name="height" value="0.04412" units="cm"/>
      <inkml:brushProperty name="color" value="#F2395B"/>
    </inkml:brush>
  </inkml:definitions>
  <inkml:trace contextRef="#ctx0" brushRef="#br0">71900 10900 498,'-115'45'0,"23"-9"0,22-10 0,22-8 0,26-12 8,31-12 14,32-13 15,31-12 15,7-4 3,-15 7-9,-15 6-10,-16 7-9,6-1-4,28-6-1,28-6 0,29-6 0,7-1-3,-12 7-5,-13 6-4,-12 7-5,-13 4-5,-12 3-2,-13 3-3,-12 4-4,-15 7 2,-15 13 5,-15 12 7,-16 13 5,-8 7 5,0 4 3,0 3 3,0 3 3,0-1-11,0-2-23,0-3-24,0-3-23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23"/>
    </inkml:context>
    <inkml:brush xml:id="br0">
      <inkml:brushProperty name="width" value="0.04706" units="cm"/>
      <inkml:brushProperty name="height" value="0.04706" units="cm"/>
      <inkml:brushProperty name="color" value="#F2395B"/>
    </inkml:brush>
  </inkml:definitions>
  <inkml:trace contextRef="#ctx0" brushRef="#br0">72600 9350 467,'-21'-36'11,"10"28"20,10 28 23,9 29 20,6 10 6,3-6-9,3-6-10,4-6-10,1-4-10,0 1-10,0-1-12,0 1-10,0 1-16,0 3-18,0 3-19,0 4-18,-5-3-7,-9-5 8,-10-7 5,-8-5 8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24"/>
    </inkml:context>
    <inkml:brush xml:id="br0">
      <inkml:brushProperty name="width" value="0.04976" units="cm"/>
      <inkml:brushProperty name="height" value="0.04976" units="cm"/>
      <inkml:brushProperty name="color" value="#F2395B"/>
    </inkml:brush>
  </inkml:definitions>
  <inkml:trace contextRef="#ctx0" brushRef="#br0">71950 10750 442,'-135'23'18,"32"-3"2,31-3 1,32-2 2,25-5 5,23-2 9,22-3 10,22-3 9,15-9-1,9-11-12,10-14-11,10-11-11,5-7-8,4 0-2,3 0-4,3 0-2,-4 4-3,-8 10-3,-10 10-2,-9 9-2,-10 6-2,-9 3-2,-10 3-1,-8 4-2,-14 4 5,-15 6 12,-15 7 11,-16 6 12,-10 4 3,-3 4-5,-3 3-3,-2 3-6,-5 4-4,-2 7-4,-3 6-5,-3 7-3,-4 4-4,-3 3-1,-3 3-1,-2 4-1,-3 1-1,1 0 0,-1 0 0,1 0 0,-1 1-2,1 4-3,-1 3-3,1 3-4,4-5-3,9-12-4,10-13-2,10-12-3,7-18-5,6-21-8,7-22-7,6-22-8,6-15 1,6-5 10,7-7 8,6-5 9,1-3 7,-3 4 4,-3 3 6,-2 3 4,-3 3 6,1 3 7,-1 3 7,1 4 7,-1 4 3,1 6-1,-1 7 0,1 6-2,1 3 4,3 0 4,3 0 4,4 0 6,4 3 2,6 6-1,7 7-2,6 6-1,1 6-2,-3 6-3,-3 7-5,-2 6-2,-1 4-3,3 4-1,3 3-1,4 3-1,-1 4 0,-3 7-2,-3 6 0,-2 7-1,-3 0-11,1-2-21,-1-3-20,1-3-22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24"/>
    </inkml:context>
    <inkml:brush xml:id="br0">
      <inkml:brushProperty name="width" value="0.04898" units="cm"/>
      <inkml:brushProperty name="height" value="0.04898" units="cm"/>
      <inkml:brushProperty name="color" value="#F2395B"/>
    </inkml:brush>
  </inkml:definitions>
  <inkml:trace contextRef="#ctx0" brushRef="#br0">71700 11400 449,'-46'-4'7,"10"-5"15,10-7 15,9-5 14,9 10 6,9 28-5,10 28-3,10 29-6,2 7-5,-3-12-9,-3-13-9,-2-12-9,0-10-7,7-6-6,6-6-7,7-6-6,5-7-2,7-6 1,6-6 2,7-6 2,8-12-3,14-15-6,11-15-7,14-16-7,8-10-2,7-3 3,6-3 4,7-2 2,-4 2 4,-12 9 3,-13 10 2,-12 10 4,-12 7 4,-8 6 4,-10 7 5,-9 6 5,-18 12 10,-24 19 17,-26 19 16,-24 19 17,-13 10 2,0 4-10,0 3-12,0 3-11,0 3-8,0 3-4,0 3-5,0 4-3,-4 1-6,-5 0-6,-7 0-5,-5 0-6,-3-4-2,4-5 1,3-7 0,3-5 1,-2-6-6,-6-3-12,-6-3-13,-6-2-12,-6-6-2,-2-6 5,-3-6 8,-3-6 6,-1-6 5,4-2 5,3-3 4,3-3 4,3-2 5,3 0 4,3 0 5,4 0 5,4 1 6,6 4 6,7 3 6,6 3 7,7 3 9,10 3 12,10 3 13,9 4 12,7 4 1,7 6-10,6 7-12,7 6-11,2 1-7,1-3-5,-1-3-5,1-2-3,-1-3-5,1 1-1,-1-1-3,1 1-2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25"/>
    </inkml:context>
    <inkml:brush xml:id="br0">
      <inkml:brushProperty name="width" value="0.05377" units="cm"/>
      <inkml:brushProperty name="height" value="0.05377" units="cm"/>
      <inkml:brushProperty name="color" value="#F2395B"/>
    </inkml:brush>
  </inkml:definitions>
  <inkml:trace contextRef="#ctx0" brushRef="#br0">73200 12050 409,'123'0'9,"-3"0"19,-3 0 18,-2 0 19,-12 1 3,-19 4-16,-18 3-13,-19 3-14,-13 4-9,-6 7-1,-6 6-1,-6 7-3,-6 4 0,-2 3 1,-3 3 0,-3 4 2,-7 1-2,-9 0-1,-10 0-1,-8 0-3,-6 0 0,1 0-2,-1 0 0,1 0-1,-4-2-2,-6-3-1,-6-3-1,-6-2-2,-7-5-1,-6-2 2,-6-3 0,-6-3 2,-2-6-6,3-5-8,3-7-11,4-5-9,4-15-5,6-22 0,7-22 1,6-21-1,7-17 3,10-8 4,10-10 4,9-9 5,7-1 2,7 10-1,6 10 0,7 9 0,2 7 4,1 7 5,-1 6 7,1 7 5,-3 7 7,-2 9 4,-3 10 4,-3 10 5,-9 16 5,-11 26 7,-14 24 7,-11 26 6,-12 16 1,-9 10-7,-10 10-6,-8 9-7,-6 1-4,1-6-4,-1-6-2,1-6-3,4-9-3,9-8 1,10-10 0,10-9-1,16-9-6,26-5-10,24-7-11,26-5-11,21-17-7,19-24-2,19-26-2,19-24-2,10-13 0,4 0 4,3 0 4,3 0 5,-2 1 2,-6 4 4,-6 3 2,-6 3 3,-7 4 2,-6 7 2,-6 6 2,-6 7 2,-6 2 1,-2 1 3,-3-1 1,-3 1 2,-2-1 0,0 1-2,0-1-2,0 1-1,0 2 2,0 7 7,0 6 8,0 7 7,-5 5 5,-9 7 4,-10 6 3,-8 7 4,-9 7 1,-6 9 1,-6 10 0,-6 10 1,-6 5 0,-2 4-2,-3 3 1,-3 3-2,-2 1-1,0 1-2,0-1-3,0 1-2,3-3-2,6-2-4,7-3-4,6-3-2,3-2-4,0 0-3,0 0-3,0 0-4,-5 3-5,-9 6-4,-10 7-6,-8 6-5,-14-1-3,-15-5-1,-15-7-1,-16-5 0,-12-9 0,-5-9 2,-7-10 3,-5-8 1,-3-9 3,4-6 1,3-6 2,3-6 1,9-9 1,16-8 2,15-10 2,17-9 1,16-9 0,19-5 0,19-7-2,19-5 0,16-6 2,17-3 5,15-3 5,16-2 6,7-1 2,1 3-1,-1 3-1,1 4 0,-4 5-2,-6 10-1,-6 10-1,-6 9-1,-10 7-6,-12 7-7,-13 6-9,-12 7-8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26"/>
    </inkml:context>
    <inkml:brush xml:id="br0">
      <inkml:brushProperty name="width" value="0.05411" units="cm"/>
      <inkml:brushProperty name="height" value="0.05411" units="cm"/>
      <inkml:brushProperty name="color" value="#F2395B"/>
    </inkml:brush>
  </inkml:definitions>
  <inkml:trace contextRef="#ctx0" brushRef="#br0">77250 9550 406,'-43'-24'4,"17"4"9,15 3 9,16 3 9,9 6 5,3 9 5,3 10 2,4 10 4,-1 10 0,-3 13-4,-3 12-5,-2 13-4,-5 9-4,-2 6-3,-3 7-2,-3 6-3,-2 9-3,0 13-2,0 12-2,0 13-3,0 7-2,0 4-3,0 3-1,0 3-3,0-2-2,0-6-1,0-6-3,0-6-2,0-9-2,0-8-1,0-10-3,0-9-1,0-12-4,0-11-6,0-14-6,0-11-6,-5-17-8,-9-18-10,-10-19-10,-8-18-11,-4-10 1,3 0 11,3 0 12,4 0 11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27"/>
    </inkml:context>
    <inkml:brush xml:id="br0">
      <inkml:brushProperty name="width" value="0.05178" units="cm"/>
      <inkml:brushProperty name="height" value="0.05178" units="cm"/>
      <inkml:brushProperty name="color" value="#F2395B"/>
    </inkml:brush>
  </inkml:definitions>
  <inkml:trace contextRef="#ctx0" brushRef="#br0">76600 11900 424,'-68'-68'1,"17"17"0,15 15 1,16 16 0,9 5 8,3-2 14,3-3 14,4-3 14,2 5 3,4 17-7,3 15-6,3 16-8,3 10-4,3 7-2,3 6-1,4 7-2,1 4-3,0 3-1,0 3-4,0 4-2,0 1-2,0 0-2,0 0-1,0 0-2,1-2-1,4-3 0,3-3 0,3-2-1,1-5 0,1-2-3,-1-3 0,1-3-2,7-10-3,16-16-4,15-15-4,17-15-3,8-21-3,4-25-5,3-25-3,3-25-3,6-24-3,9-21-2,10-22-2,10-22-2,-9-1 2,-24 23 5,-26 22 5,-24 22 6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27"/>
    </inkml:context>
    <inkml:brush xml:id="br0">
      <inkml:brushProperty name="width" value="0.03629" units="cm"/>
      <inkml:brushProperty name="height" value="0.03629" units="cm"/>
      <inkml:brushProperty name="color" value="#F2395B"/>
    </inkml:brush>
  </inkml:definitions>
  <inkml:trace contextRef="#ctx0" brushRef="#br0">80700 9150 606,'3'-46'0,"6"10"0,7 10 0,6 9 0,6 7 5,6 7 13,7 6 10,6 7 12,3 4 4,0 3-2,0 3-4,0 4-4,1 2-3,4 4-5,3 3-6,3 3-5,-1 3-3,-2 3 0,-3 3 1,-3 4 0,-9-1-11,-11-3-20,-14-3-20,-11-2-22,-11-5-8,-5-2 4,-7-3 4,-5-3 4,-3-4 6,4-3 11,3-3 11,3-2 9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27"/>
    </inkml:context>
    <inkml:brush xml:id="br0">
      <inkml:brushProperty name="width" value="0.03932" units="cm"/>
      <inkml:brushProperty name="height" value="0.03932" units="cm"/>
      <inkml:brushProperty name="color" value="#F2395B"/>
    </inkml:brush>
  </inkml:definitions>
  <inkml:trace contextRef="#ctx0" brushRef="#br0">80250 10050 559,'-44'4'7,"13"10"14,12 10 14,13 9 14,7 7 4,4 7-5,3 6-5,3 7-6,-1 7-4,-2 9-5,-3 10-5,-3 10-3,-6 5-5,-5 4-2,-7 3-4,-5 3-3,-6-4-5,-3-8-9,-3-10-7,-2-9-8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49"/>
    </inkml:context>
    <inkml:brush xml:id="br0">
      <inkml:brushProperty name="width" value="0.0484" units="cm"/>
      <inkml:brushProperty name="height" value="0.0484" units="cm"/>
      <inkml:brushProperty name="color" value="#00BFF3"/>
    </inkml:brush>
  </inkml:definitions>
  <inkml:trace contextRef="#ctx0" brushRef="#br0">31950 27250 454,'135'-199'12,"-27"54"4,-28 53 3,-28 53 4,-20 31 2,-8 9 1,-10 10 1,-9 10 1,-7 10 1,-3 13 1,-3 12 1,-2 13 0,-12 15 0,-19 19-1,-18 19-2,-19 19-1,-10 5-3,1-5-4,-1-7-3,1-5-4,-3-1-2,-2 6 1,-3 7-1,-3 6 1,-1-1-3,4-5-5,3-7-6,3-5-5,6-9-2,9-9 1,10-10 1,10-8 2,10-11-5,13-8-9,12-10-10,13-9-10,9-15-10,6-18-11,7-19-10,6-18-12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28"/>
    </inkml:context>
    <inkml:brush xml:id="br0">
      <inkml:brushProperty name="width" value="0.03931" units="cm"/>
      <inkml:brushProperty name="height" value="0.03931" units="cm"/>
      <inkml:brushProperty name="color" value="#F2395B"/>
    </inkml:brush>
  </inkml:definitions>
  <inkml:trace contextRef="#ctx0" brushRef="#br0">80850 10100 559,'28'-47'2,"6"6"5,7 7 4,6 6 4,4 6 7,4 6 9,3 7 10,3 6 8,-4 7 0,-8 10-8,-10 10-9,-9 9-9,-9 6-7,-5 3-5,-7 3-5,-5 4-5,-8-1-6,-5-3-5,-7-3-6,-5-2-5,-8-3-6,-5 1-5,-7-1-6,-5 1-6,-6-3-1,-3-2 4,-3-3 2,-2-3 4,-1-6 3,3-5 6,3-7 4,4-5 5,7-8 5,13-5 3,12-7 4,13-5 3,13-6 4,17-3 3,15-3 4,16-2 2,9-3 4,3 1 5,3-1 4,4 1 4,-4 4 2,-9 9-2,-10 10-3,-8 10-2,-14 10-1,-15 13-1,-15 12 0,-16 13-2,-16 9-4,-16 6-9,-15 7-8,-15 6-9,-9 3-5,1 0-2,-1 0-2,1 0-3,2 0 0,7 0 1,6 0 3,7 0 0,4-5 4,3-9 5,3-10 6,4-8 5,19-20 5,39-28 5,36-28 4,39-27 5,18-14 1,0 4-3,0 3-4,0 3-2,-4 3-4,-5 3-2,-7 3-3,-5 4-3,-11 7 0,-11 13 3,-14 12 4,-11 13 3,-11 9 3,-5 6 1,-7 7 1,-5 6 2,-9 9 0,-9 13-1,-10 12 0,-8 13-2,-9 6 1,-6 0 4,-6 0 2,-6 0 2,-4 1 0,1 4-3,-1 3-4,1 3-4,-4-1-4,-6-2-3,-6-3-4,-6-3-5,-4-4 0,1-3 1,-1-3 0,1-2 2,5-8-4,14-8-10,11-10-10,14-9-9,11-13-9,14-16-9,11-15-9,14-15-9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28"/>
    </inkml:context>
    <inkml:brush xml:id="br0">
      <inkml:brushProperty name="width" value="0.04256" units="cm"/>
      <inkml:brushProperty name="height" value="0.04256" units="cm"/>
      <inkml:brushProperty name="color" value="#F2395B"/>
    </inkml:brush>
  </inkml:definitions>
  <inkml:trace contextRef="#ctx0" brushRef="#br0">80900 11600 516,'3'-65'-8,"6"23"8,7 22 8,6 22 8,3 13 7,0 7 8,0 6 8,0 7 7,0 5 3,0 7-5,0 6-5,0 7-3,3 4-5,6 3-1,7 3-4,6 4-1,4-4-5,4-9-5,3-10-5,3-8-7,3-9-4,3-6-8,3-6-5,4-6-6,2-13-5,4-19-3,3-18-4,3-19-2,-1-13-5,-2-6-5,-3-6-5,-3-6-6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28"/>
    </inkml:context>
    <inkml:brush xml:id="br0">
      <inkml:brushProperty name="width" value="0.04242" units="cm"/>
      <inkml:brushProperty name="height" value="0.04242" units="cm"/>
      <inkml:brushProperty name="color" value="#F2395B"/>
    </inkml:brush>
  </inkml:definitions>
  <inkml:trace contextRef="#ctx0" brushRef="#br0">83500 9900 518,'-2'-43'8,"-3"17"17,-3 15 16,-2 16 16,-8 15 6,-8 16-8,-10 15-6,-9 17-7,-7 8-6,-3 4-6,-3 3-5,-2 3-5,-5 1-6,-2 1-4,-3-1-5,-3 1-4,-1-1-8,4 1-12,3-1-12,3 1-12,6-10-6,9-19-3,10-18 0,10-19-2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29"/>
    </inkml:context>
    <inkml:brush xml:id="br0">
      <inkml:brushProperty name="width" value="0.04731" units="cm"/>
      <inkml:brushProperty name="height" value="0.04731" units="cm"/>
      <inkml:brushProperty name="color" value="#F2395B"/>
    </inkml:brush>
  </inkml:definitions>
  <inkml:trace contextRef="#ctx0" brushRef="#br0">83400 9600 465,'76'-16'10,"4"19"22,3 19 21,3 19 21,-1 9 5,-2 0-13,-3 0-12,-3 0-12,-2 1-8,0 4-5,0 3-6,0 3-4,-4-1-6,-5-2-7,-7-3-6,-5-3-6,-9-2-3,-9 0 3,-10 0 3,-8 0 2,-9-2-9,-6-3-24,-6-3-22,-6-2-24,-7-6-6,-6-6 12,-6-6 10,-6-6 11,-1-4 10,7 1 8,6-1 8,7 1 9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29"/>
    </inkml:context>
    <inkml:brush xml:id="br0">
      <inkml:brushProperty name="width" value="0.04859" units="cm"/>
      <inkml:brushProperty name="height" value="0.04859" units="cm"/>
      <inkml:brushProperty name="color" value="#F2395B"/>
    </inkml:brush>
  </inkml:definitions>
  <inkml:trace contextRef="#ctx0" brushRef="#br0">83650 10650 452,'-24'-24'0,"4"4"0,3 3 0,3 3 0,7 3 5,14 3 8,11 3 9,14 4 9,7 1 3,3 0 0,3 0-2,4 0-1,-1 4-2,-3 10-3,-3 10-2,-2 9-3,-6 10-3,-6 14-2,-6 11-3,-6 14-3,-6 5-2,-2 1-2,-3-1-3,-3 1-2,-7-1-3,-9 1-5,-10-1-3,-8 1-4,-8-6-3,-2-8 0,-3-10 0,-3-9 0,-1-12-1,4-11-3,3-14-2,3-11-3,3-11 1,3-5 1,3-7 1,4-5 3,2-9 3,4-9 3,3-10 5,3-8 3,9-4 2,16 3-2,15 3-2,17 4-1,7 2 3,0 4 9,0 3 9,0 3 9,1 6 5,4 9 4,3 10 2,3 10 3,-2 7 0,-6 6-4,-6 7-4,-6 6-4,-7 7-2,-6 10-3,-6 10-3,-6 9-2,-6 6-2,-2 3-2,-3 3-2,-3 4-3,-9-1-1,-11-3-2,-14-3-3,-11-2-1,-11-3-1,-5 1 0,-7-1 1,-5 1 0,-6-4-1,-3-6 0,-3-6-2,-2-6-2,0-6 1,7-2 0,6-3 2,7-3 0,24-6 6,44-5 10,44-7 10,44-5 10,29-9 3,16-9-4,15-10-4,17-8-4,17-6-3,23 1-6,22-1-5,22 1-5,5-1-8,-8 1-11,-10-1-10,-9 1-10,-13 4-4,-16 9 3,-15 10 4,-15 10 4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42"/>
    </inkml:context>
    <inkml:brush xml:id="br0">
      <inkml:brushProperty name="width" value="0.06714" units="cm"/>
      <inkml:brushProperty name="height" value="0.06714" units="cm"/>
      <inkml:brushProperty name="color" value="#F2395B"/>
    </inkml:brush>
  </inkml:definitions>
  <inkml:trace contextRef="#ctx0" brushRef="#br0">20650 19600 327,'-21'-60'4,"10"-18"6,10-19 8,9-18 7,2 2 6,-2 26 5,-3 24 6,-3 26 4,1 18 3,6 13-1,7 12-1,6 13 0,3 13-4,0 17-6,0 15-5,0 16-7,0 10-5,0 7-2,0 6-3,0 7-3,0-3-2,0-8-1,0-10 0,0-9-2,0-9-1,0-5 1,0-7-2,0-5 1,9-14-2,19-18-1,19-19-1,19-18-3,9-23 0,0-24 0,0-26-1,0-24 0,10-28-6,23-27-10,22-28-11,22-28-11,-1 2-7,-21 35-4,-22 35-4,-22 34-4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54"/>
    </inkml:context>
    <inkml:brush xml:id="br0">
      <inkml:brushProperty name="width" value="0.05098" units="cm"/>
      <inkml:brushProperty name="height" value="0.05098" units="cm"/>
      <inkml:brushProperty name="color" value="#F2395B"/>
    </inkml:brush>
  </inkml:definitions>
  <inkml:trace contextRef="#ctx0" brushRef="#br0">19400 14750 431,'-7'43'72,"-11"-11"-16,-14-14-14,-11-11-14,-6-7-10,4 0-1,3 0-3,3 0-2,1 0-1,1 0-1,-1 0-1,1 0-1,1-4-2,3-5-4,3-7-3,4-5-5,7 10 5,13 28 11,12 28 11,13 29 12,2 11 2,-5-2-4,-7-3-6,-5-3-5,-4-2-3,0 0-3,0 0-3,0 0-1,0 3-2,0 6 1,0 7-1,0 6 1,0 1-2,0-3-4,0-3-3,0-2-5,0-6-2,0-6 0,0-6 0,0-6 0,1-7-2,4-6-2,3-6-3,3-6-3,7-16-9,14-25-14,11-25-16,14-25-14,-1-10-4,-12 7 8,-13 6 6,-12 7 8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54"/>
    </inkml:context>
    <inkml:brush xml:id="br0">
      <inkml:brushProperty name="width" value="0.03332" units="cm"/>
      <inkml:brushProperty name="height" value="0.03332" units="cm"/>
      <inkml:brushProperty name="color" value="#F2395B"/>
    </inkml:brush>
  </inkml:definitions>
  <inkml:trace contextRef="#ctx0" brushRef="#br0">20250 14250 660,'6'-44'7,"13"13"16,12 12 16,13 13 14,7 6 4,4 0-10,3 0-9,3 0-9,1 1-8,1 4-6,-1 3-7,1 3-6,-4 1-4,-6 1-5,-6-1-3,-6 1-5,-7 1 0,-6 3-1,-6 3 0,-6 4 0,-10 4-4,-12 6-9,-13 7-9,-12 6-10,-10 1-2,-6-3 6,-6-3 4,-6-2 5,2-6 5,14-6 7,11-6 7,14-6 6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55"/>
    </inkml:context>
    <inkml:brush xml:id="br0">
      <inkml:brushProperty name="width" value="0.04439" units="cm"/>
      <inkml:brushProperty name="height" value="0.04439" units="cm"/>
      <inkml:brushProperty name="color" value="#F2395B"/>
    </inkml:brush>
  </inkml:definitions>
  <inkml:trace contextRef="#ctx0" brushRef="#br0">20500 14750 495,'-49'0'0,"4"0"0,3 0 0,3 0 0,3 0 1,3 0 1,3 0 3,4 0 0,2 3 7,4 6 10,3 7 10,3 6 11,4 6 2,7 6-4,6 7-4,7 6-3,0 7-5,-2 10-2,-3 10-2,-3 9-3,-2 7-2,0 7-1,0 6-2,0 7 0,0 7-3,0 9-2,0 10-2,0 10-2,0 5-4,0 4-3,0 3-3,0 3-3,1-8-5,4-19-6,3-18-5,3-19-5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55"/>
    </inkml:context>
    <inkml:brush xml:id="br0">
      <inkml:brushProperty name="width" value="0.04613" units="cm"/>
      <inkml:brushProperty name="height" value="0.04613" units="cm"/>
      <inkml:brushProperty name="color" value="#F2395B"/>
    </inkml:brush>
  </inkml:definitions>
  <inkml:trace contextRef="#ctx0" brushRef="#br0">20200 15800 476,'3'-46'41,"6"10"-8,7 10-7,6 9-7,7 6-1,10 3 5,10 3 4,9 4 4,7-1-1,7-3-5,6-3-5,7-2-7,0-3-3,-2 1-5,-3-1-2,-3 1-5,-2-1-1,0 1-2,0-1-2,0 1 0,-5-1-3,-9 1-2,-10-1-3,-8 1-2,-12-7-3,-12-12-3,-13-13-1,-12-12-3,-10-5 2,-6 3 6,-6 3 6,-6 4 6,-2 4 3,3 6 0,3 7-2,4 6 0,1 6 5,0 6 13,0 7 11,0 6 13,0 7 5,0 10-2,0 10-1,0 9-2,-2 9-3,-3 9-2,-3 10-4,-2 10-3,0 4-3,7 0-3,6 0-1,7 0-3,4-2-3,3-3 0,3-3-2,4-2-1,5-3-3,10 1-2,10-1-4,9 1-2,7-4-4,7-6-6,6-6-5,7-6-5,5-7-3,7-6-2,6-6 0,7-6-2,0-13-2,-2-19-4,-3-18-4,-3-19-4,-9-5-2,-11 9 1,-14 10 0,-11 10 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49"/>
    </inkml:context>
    <inkml:brush xml:id="br0">
      <inkml:brushProperty name="width" value="0.05378" units="cm"/>
      <inkml:brushProperty name="height" value="0.05378" units="cm"/>
      <inkml:brushProperty name="color" value="#00BFF3"/>
    </inkml:brush>
  </inkml:definitions>
  <inkml:trace contextRef="#ctx0" brushRef="#br0">32050 27900 409,'23'-90'2,"-3"23"6,-3 22 4,-2 22 6,-5 19 5,-2 20 7,-3 18 5,-3 20 7,-1 10 2,4 3-4,3 3-2,3 4-2,-1 2-4,-2 4-3,-3 3-2,-3 3-3,-1-1-4,4-2-4,3-3-5,3-3-3,3-4-3,3-3-2,3-3-1,4-2-1,4-8-4,6-8-5,7-10-5,6-9-5,6-20-2,6-27 0,7-28 0,6-28 1,3-18 0,0-6 0,0-6 2,0-6 0,-4-4 2,-5 1 2,-7-1 2,-5 1 2,-8 5 2,-5 14 1,-7 11 2,-5 14 1,-6 10 3,-3 9 3,-3 10 4,-2 10 4,-5 19 5,-2 32 9,-3 31 7,-3 32 9,-2 10 0,0-9-6,0-10-7,0-8-6,0-8-4,0-2-3,0-3-1,0-3-1,0-1-3,0 4-3,0 3-2,0 3-2,-2 1-5,-3 1-5,-3-1-5,-2 1-5,-3-3-6,1-2-5,-1-3-7,1-3-5,1-4-5,3-3-3,3-3-2,4-2-3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55"/>
    </inkml:context>
    <inkml:brush xml:id="br0">
      <inkml:brushProperty name="width" value="0.03263" units="cm"/>
      <inkml:brushProperty name="height" value="0.03263" units="cm"/>
      <inkml:brushProperty name="color" value="#F2395B"/>
    </inkml:brush>
  </inkml:definitions>
  <inkml:trace contextRef="#ctx0" brushRef="#br0">21950 13950 674,'3'-69'0,"6"13"0,7 12 0,6 13 0,6 6 8,6 0 17,7 0 16,6 0 18,-2 7 1,-9 17-13,-10 15-11,-8 16-14,-11 13-8,-8 14-5,-10 11-4,-9 14-6,-7 3-1,-3-2-1,-3-3 1,-2-3 0,2-7 1,9-9 0,10-10 0,10-8 1,7-6 0,6 1 1,7-1 0,6 1 1,3-3-1,0-2 0,0-3 0,0-3-2,-5 2 0,-9 10 0,-10 10-1,-8 9 0,-12 1-1,-12-6-3,-13-6-2,-12-6-2,-4-6-2,7-2-1,6-3-1,7-3 0,4-7-8,3-9-15,3-10-14,4-8-15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55"/>
    </inkml:context>
    <inkml:brush xml:id="br0">
      <inkml:brushProperty name="width" value="0.03078" units="cm"/>
      <inkml:brushProperty name="height" value="0.03078" units="cm"/>
      <inkml:brushProperty name="color" value="#F2395B"/>
    </inkml:brush>
  </inkml:definitions>
  <inkml:trace contextRef="#ctx0" brushRef="#br0">22300 14250 714,'54'0'8,"10"0"17,10 0 16,9 0 16,6 0 1,3 0-14,3 0-13,4 0-15,-4 0-10,-9 0-10,-10 0-8,-8 0-9,-11 0-7,-8 0-7,-10 0-5,-9 0-7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56"/>
    </inkml:context>
    <inkml:brush xml:id="br0">
      <inkml:brushProperty name="width" value="0.03852" units="cm"/>
      <inkml:brushProperty name="height" value="0.03852" units="cm"/>
      <inkml:brushProperty name="color" value="#F2395B"/>
    </inkml:brush>
  </inkml:definitions>
  <inkml:trace contextRef="#ctx0" brushRef="#br0">23050 13600 571,'-46'-46'6,"10"10"14,10 10 13,9 9 13,6 15 5,3 22-6,3 22-4,4 23-5,1 13-5,0 6-5,0 7-5,0 6-5,0 4-3,0 4 0,0 3-1,0 3 0,-2-4-6,-3-8-11,-3-10-12,-2-9-11,-3-10-13,1-9-14,-1-10-14,1-8-13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56"/>
    </inkml:context>
    <inkml:brush xml:id="br0">
      <inkml:brushProperty name="width" value="0.05108" units="cm"/>
      <inkml:brushProperty name="height" value="0.05108" units="cm"/>
      <inkml:brushProperty name="color" value="#F2395B"/>
    </inkml:brush>
  </inkml:definitions>
  <inkml:trace contextRef="#ctx0" brushRef="#br0">23300 13400 430,'31'-22'4,"13"6"9,12 7 9,13 6 8,4 6 0,-3 6-9,-3 7-9,-2 6-9,-8 6-4,-8 6 2,-10 7 0,-9 6 0,-9 3 3,-5 0 3,-7 0 2,-5 0 4,-6 4 3,-3 10 5,-3 10 5,-2 9 4,-1 4 2,3 1-1,3-1-3,4 1-1,1-1-2,0 1-3,0-1-3,0 1-3,0-1-1,0 1-1,0-1-1,0 1-1,0-1-1,0 1-2,0-1-1,0 1-2,1-3-2,4-2 0,3-3-1,3-3-2,-2-4 1,-6-3-1,-6-3 1,-6-2-1,-9-5-1,-8-2-2,-10-3-2,-9-3-3,-7-6-2,-3-5-1,-3-7-1,-2-5-1,-11-9-7,-15-9-15,-15-10-14,-16-8-14,1-8-2,19-2 11,19-3 11,19-3 12,10-2 2,4 0-4,3 0-4,3 0-5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57"/>
    </inkml:context>
    <inkml:brush xml:id="br0">
      <inkml:brushProperty name="width" value="0.05042" units="cm"/>
      <inkml:brushProperty name="height" value="0.05042" units="cm"/>
      <inkml:brushProperty name="color" value="#F2395B"/>
    </inkml:brush>
  </inkml:definitions>
  <inkml:trace contextRef="#ctx0" brushRef="#br0">25850 13450 436,'-47'0'0,"6"0"0,7 0 0,6 0 0,-4 1 7,-11 4 13,-14 3 14,-11 3 13,-6 3 1,4 3-13,3 3-12,3 4-13,1 1-8,1 0-4,-1 0-4,1 0-4,4-2-2,9-3 0,10-3 1,10-2 1,5 0 2,4 7 4,3 6 4,3 7 5,4 4 2,7 3 1,6 3-1,7 4 0,2 1 3,1 0 4,-1 0 4,1 0 5,-3 3 2,-2 6 1,-3 7 0,-3 6 0,-2 4 0,0 4-2,0 3-1,0 3-2,0 1-2,0 1-1,0-1-2,0 1-1,0-3-2,0-2-2,0-3 0,0-3-3,1-4-3,4-3-5,3-3-5,3-2-6,4-8-11,7-8-20,6-10-19,7-9-18,2-13-6,1-16 9,-1-15 9,1-15 8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57"/>
    </inkml:context>
    <inkml:brush xml:id="br0">
      <inkml:brushProperty name="width" value="0.05479" units="cm"/>
      <inkml:brushProperty name="height" value="0.05479" units="cm"/>
      <inkml:brushProperty name="color" value="#F2395B"/>
    </inkml:brush>
  </inkml:definitions>
  <inkml:trace contextRef="#ctx0" brushRef="#br0">26200 14450 401,'-47'0'5,"6"0"8,7 0 10,6 0 8,3 1 6,0 4 0,0 3 2,0 3-1,1 6 0,4 9-4,3 10-4,3 10-4,1 5-2,1 4-2,-1 3-1,1 3-2,-1 1-1,1 1-1,-1-1-1,1 1 0,1 1-2,3 3-1,3 3-1,4 4-1,1-3-1,0-5 1,0-7-1,0-5 0,9-11-6,19-11-16,19-14-14,19-11-14,5-17-7,-5-18 4,-7-19 3,-5-18 3,-6-15 4,-3-9 3,-3-10 4,-2-8 4,-6-3 3,-6 7 3,-6 6 4,-6 7 3,-4 7 3,1 9 5,-1 10 4,1 10 4,-1 5 5,1 4 4,-1 3 4,1 3 5,2 4 4,7 7 3,6 6 3,7 7 4,4 15-2,3 25-8,3 25-7,4 25-8,-6 10-6,-11-2-2,-14-3-4,-11-3-3,-11-2-2,-5 0-3,-7 0-3,-5 0-2,-4-4-3,0-5-1,0-7-2,0-5-2,9-12-4,19-16-6,19-15-8,19-15-6,15-12-1,13-6 8,12-6 6,13-6 7,-4 1 5,-18 9 2,-19 10 4,-18 10 3,-10 0 0,0-5-1,0-7-1,0-5-2,-2-6-2,-3-3-1,-3-3-3,-2-2-1,-5-8 0,-2-8 4,-3-10 2,-3-9 4,-2-2 3,0 6 2,0 7 2,0 6 2,0 4 1,0 4-1,0 3 0,0 3-1,0 3 11,0 3 20,0 3 21,0 4 22,0 15 6,0 28-4,0 28-5,0 29-6,0 16-7,0 7-10,0 6-11,0 7-10,0 7-8,0 9-6,0 10-6,0 10-5,1 5-8,4 4-6,3 3-9,3 3-7,1 1-4,1 1 4,-1-1 1,1 1 3,-3-13 3,-2-25 2,-3-25 4,-3-25 2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58"/>
    </inkml:context>
    <inkml:brush xml:id="br0">
      <inkml:brushProperty name="width" value="0.03703" units="cm"/>
      <inkml:brushProperty name="height" value="0.03703" units="cm"/>
      <inkml:brushProperty name="color" value="#F2395B"/>
    </inkml:brush>
  </inkml:definitions>
  <inkml:trace contextRef="#ctx0" brushRef="#br0">27950 14450 594,'1'-47'3,"4"6"9,3 7 8,3 6 7,6 3 6,9 0 2,10 0 4,10 0 2,8 3-1,10 6-7,10 7-5,9 6-7,4 3-3,1 0-1,-1 0-1,1 0-1,-7 1-7,-12 4-17,-13 3-16,-12 3-16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58"/>
    </inkml:context>
    <inkml:brush xml:id="br0">
      <inkml:brushProperty name="width" value="0.05645" units="cm"/>
      <inkml:brushProperty name="height" value="0.05645" units="cm"/>
      <inkml:brushProperty name="color" value="#F2395B"/>
    </inkml:brush>
  </inkml:definitions>
  <inkml:trace contextRef="#ctx0" brushRef="#br0">28800 13250 389,'-16'-27'6,"19"-3"13,19-3 12,19-2 13,9 2 1,0 9-8,0 10-11,0 10-8,1 5-6,4 4-3,3 3-1,3 3-3,-4 6 0,-8 9 2,-10 10 1,-9 10 2,-7 5 1,-3 4 1,-3 3 1,-2 3 1,-3 3 1,1 3 2,-1 3 3,1 4 1,-3 4 0,-2 6-2,-3 7-2,-3 6-2,-1 4-2,4 4 1,3 3 0,3 3 0,-1-1 0,-2-2-3,-3-3-1,-3-3-2,-1-6-1,4-5-2,3-7 0,3-5-2,-1-6 0,-2-3-1,-3-3-1,-3-2 0,-7-5-1,-9-2-2,-10-3-3,-8-3-3,-9-4-2,-6-3-5,-6-3-5,-6-2-4,-13-1-5,-19 3-5,-18 3-5,-19 4-5,-4-4-3,14-9-2,11-10-2,14-8-1,13-8 1,16-2 5,15-3 5,17-3 5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9:58"/>
    </inkml:context>
    <inkml:brush xml:id="br0">
      <inkml:brushProperty name="width" value="0.02759" units="cm"/>
      <inkml:brushProperty name="height" value="0.02759" units="cm"/>
      <inkml:brushProperty name="color" value="#F2395B"/>
    </inkml:brush>
  </inkml:definitions>
  <inkml:trace contextRef="#ctx0" brushRef="#br0">30050 12300 797,'50'-66'3,"0"19"8,0 19 7,0 19 7,-2 10 2,-3 4-2,-3 3-3,-2 3-2,-6 6-4,-6 9-4,-6 10-3,-6 10-5,-9 4-3,-8 0-5,-10 0-3,-9 0-3,-9-2-3,-5-3-2,-7-3 0,-5-2-1,0-5-2,10-2 1,10-3-1,9-3 0,10-6 3,14-5 5,11-7 7,14-5 5,7-4 4,3 0 4,3 0 2,4 0 3,1 1 1,0 4 1,0 3 0,0 3 1,-5 4 0,-9 7-2,-10 6-2,-8 7-2,-14 5-3,-15 7-4,-15 6-4,-16 7-4,-13 5-1,-9 7 0,-10 6 0,-8 7 2,2-6-1,16-15 1,15-15 1,17-16-1,7-8-8,0 0-19,0 0-17,0 0-19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03"/>
    </inkml:context>
    <inkml:brush xml:id="br0">
      <inkml:brushProperty name="width" value="0.04059" units="cm"/>
      <inkml:brushProperty name="height" value="0.04059" units="cm"/>
      <inkml:brushProperty name="color" value="#F2395B"/>
    </inkml:brush>
  </inkml:definitions>
  <inkml:trace contextRef="#ctx0" brushRef="#br0">30400 14650 542,'-16'-22'8,"19"6"18,19 7 17,19 6 18,12 3 3,6 0-10,7 0-10,6 0-10,3 0-7,0 0-5,0 0-5,0 0-5,3 0-2,6 0 1,7 0-1,6 0 1,-4 0-8,-11 0-12,-14 0-14,-11 0-13,-12 3-12,-9 6-11,-10 7-12,-8 6-10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0"/>
    </inkml:context>
    <inkml:brush xml:id="br0">
      <inkml:brushProperty name="width" value="0.05508" units="cm"/>
      <inkml:brushProperty name="height" value="0.05508" units="cm"/>
      <inkml:brushProperty name="color" value="#00BFF3"/>
    </inkml:brush>
  </inkml:definitions>
  <inkml:trace contextRef="#ctx0" brushRef="#br0">34050 28500 399,'-21'-16'9,"10"19"20,10 19 18,9 19 20,2 10 4,-2 4-10,-3 3-9,-3 3-10,-4 1-7,-3 1-5,-3-1-5,-2 1-5,-1-1-4,3 1-4,3-1-2,4 1-4,7-23-10,13-43-21,12-44-18,13-43-20,7-17-3,4 14 14,3 11 14,3 14 13,-4 10 11,-8 9 6,-10 10 8,-9 10 6,-5 10 9,0 13 10,0 12 11,0 13 10,-4 10 3,-5 10-5,-7 10-4,-5 9-5,-4 4-5,0 1-4,0-1-4,0 1-5,0-3-6,0-2-7,0-3-6,0-3-7,0-2-3,0 0 1,0 0 2,0 0 2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04"/>
    </inkml:context>
    <inkml:brush xml:id="br0">
      <inkml:brushProperty name="width" value="0.03611" units="cm"/>
      <inkml:brushProperty name="height" value="0.03611" units="cm"/>
      <inkml:brushProperty name="color" value="#F2395B"/>
    </inkml:brush>
  </inkml:definitions>
  <inkml:trace contextRef="#ctx0" brushRef="#br0">30550 15450 609,'-32'-2'10,"39"-3"22,36-3 22,39-2 20,18-3 3,0 1-17,0-1-16,0 1-17,0 1-15,0 3-12,0 3-11,0 4-13,-2 1-8,-3 0-6,-3 0-4,-2 0-6,-11 0 1,-15 0 6,-15 0 7,-16 0 7,-8 0 2,0 0-1,0 0-1,0 0-2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04"/>
    </inkml:context>
    <inkml:brush xml:id="br0">
      <inkml:brushProperty name="width" value="0.04918" units="cm"/>
      <inkml:brushProperty name="height" value="0.04918" units="cm"/>
      <inkml:brushProperty name="color" value="#F2395B"/>
    </inkml:brush>
  </inkml:definitions>
  <inkml:trace contextRef="#ctx0" brushRef="#br0">33150 13450 447,'-24'-24'6,"4"4"12,3 3 12,3 3 13,4 12 8,7 22 5,6 22 5,7 23 4,0 11-2,-2 4-12,-3 3-11,-3 3-10,-4 17-10,-3 31-7,-3 32-8,-2 31-6,-3 9-5,1-12-4,-1-13-2,1-12-3,-1-9-4,1-2-8,-1-3-5,1-3-8,1-13-1,3-22 3,3-22 3,4-21 3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04"/>
    </inkml:context>
    <inkml:brush xml:id="br0">
      <inkml:brushProperty name="width" value="0.05006" units="cm"/>
      <inkml:brushProperty name="height" value="0.05006" units="cm"/>
      <inkml:brushProperty name="color" value="#F2395B"/>
    </inkml:brush>
  </inkml:definitions>
  <inkml:trace contextRef="#ctx0" brushRef="#br0">34000 14100 439,'-24'-27'0,"4"-3"0,3-3 0,3-2 0,3 5 10,3 16 19,3 15 20,4 17 20,-1 16 3,-3 19-11,-3 19-12,-2 19-11,-5 7-8,-2-3-4,-3-3-3,-3-2-4,-1-3-2,4 1-2,3-1-3,3 1-1,3-4-3,3-6 0,3-6-2,4-6 0,2-4-3,4 1-4,3-1-2,3 1-3,4-7-1,7-12 0,6-13 1,7-12 0,2-10-1,1-6-6,-1-6-4,1-6-4,2-13-4,7-19 1,6-18-1,7-19-1,0-15 2,-2-8 3,-3-10 2,-3-9 3,-6-7 4,-5-3 2,-7-3 4,-5-2 3,-6 2 3,-3 9 0,-3 10 2,-2 10 1,-8 13 2,-8 19 1,-10 19 2,-9 19 2,-10 13-3,-9 10-5,-10 10-6,-8 9-5,-9 13-4,-6 20 2,-6 18 1,-6 20 0,2 3-6,14-8-15,11-10-14,14-9-14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12"/>
    </inkml:context>
    <inkml:brush xml:id="br0">
      <inkml:brushProperty name="width" value="0.04369" units="cm"/>
      <inkml:brushProperty name="height" value="0.04369" units="cm"/>
      <inkml:brushProperty name="color" value="#F2395B"/>
    </inkml:brush>
  </inkml:definitions>
  <inkml:trace contextRef="#ctx0" brushRef="#br0">35250 12950 503,'29'21'129,"10"-5"-29,10-7-28,9-5-28,2-4-17,-2 0-2,-3 0-4,-3 0-4,-2-2-2,0-3-1,0-3-1,0-2-1,0-1-5,0 3-6,0 3-9,0 4-6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12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36300 12150 546,'7'-46'9,"17"10"16,15 10 16,16 9 18,7 9 3,1 9-7,-1 10-8,1 10-7,-4 5-8,-6 4-5,-6 3-6,-6 3-7,-9 7-4,-8 14-3,-10 11-3,-9 14-3,-15 5-4,-18 1-3,-19-1-4,-18 1-3,-14-3-2,-5-2-2,-7-3-2,-5-3-2,2-7 1,13-9 3,12-10 4,13-8 2,6-4 3,0 3 2,0 3 3,0 4 1,3-4 2,6-9-1,7-10 1,6-8 0,12-9 4,19-6 10,19-6 8,19-6 10,13-6 1,10-2-6,10-3-6,9-3-6,4-2-6,1 0-4,-1 0-5,1 0-5,-6 1-7,-8 4-9,-10 3-10,-9 3-9,-7 1-9,-3 1-8,-3-1-8,-2 1-8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13"/>
    </inkml:context>
    <inkml:brush xml:id="br0">
      <inkml:brushProperty name="width" value="0.0314" units="cm"/>
      <inkml:brushProperty name="height" value="0.0314" units="cm"/>
      <inkml:brushProperty name="color" value="#F2395B"/>
    </inkml:brush>
  </inkml:definitions>
  <inkml:trace contextRef="#ctx0" brushRef="#br0">37150 13000 700,'46'46'137,"-5"-5"-41,-7-7-42,-5-5-41,-4-6-32,0-3-20,0-3-20,0-2-22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13"/>
    </inkml:context>
    <inkml:brush xml:id="br0">
      <inkml:brushProperty name="width" value="0.04432" units="cm"/>
      <inkml:brushProperty name="height" value="0.04432" units="cm"/>
      <inkml:brushProperty name="color" value="#F2395B"/>
    </inkml:brush>
  </inkml:definitions>
  <inkml:trace contextRef="#ctx0" brushRef="#br0">38000 11850 496,'0'-33'10,"0"34"20,0 35 19,0 35 21,0 16 3,0 1-13,0-1-13,0 1-13,1-3-8,4-2-3,3-3-4,3-3-3,3-4-2,3-3-3,3-3-3,4-2-2,1-5-2,0-2-2,0-3 0,0-3-3,-2-2-2,-3 0-4,-3 0-5,-2 0-4,-20 1-7,-34 4-10,-35 3-12,-33 3-10,-12-4-2,13-8 7,12-10 6,13-9 7,12-7 3,13-3 0,12-3-1,13-2 1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13"/>
    </inkml:context>
    <inkml:brush xml:id="br0">
      <inkml:brushProperty name="width" value="0.03443" units="cm"/>
      <inkml:brushProperty name="height" value="0.03443" units="cm"/>
      <inkml:brushProperty name="color" value="#F2395B"/>
    </inkml:brush>
  </inkml:definitions>
  <inkml:trace contextRef="#ctx0" brushRef="#br0">38250 11950 638,'23'-47'0,"-3"6"0,-3 7 0,-2 6 0,0 3 5,7 0 11,6 0 9,7 0 10,7 1 7,9 4 1,10 3 3,10 3 3,7 1-6,6 1-12,7-1-11,6 1-14,-1 1-11,-5 3-15,-7 3-14,-5 4-13,-12 4-8,-16 6-2,-15 7 0,-15 6-3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14"/>
    </inkml:context>
    <inkml:brush xml:id="br0">
      <inkml:brushProperty name="width" value="0.04032" units="cm"/>
      <inkml:brushProperty name="height" value="0.04032" units="cm"/>
      <inkml:brushProperty name="color" value="#F2395B"/>
    </inkml:brush>
  </inkml:definitions>
  <inkml:trace contextRef="#ctx0" brushRef="#br0">38350 14150 545,'-50'120'140,"0"-9"-31,0-10-33,0-8-33,0-4-17,0 3-6,0 3-4,0 4-5,-5-1-3,-9-3-4,-10-3-2,-8-2-4,-3-5-4,7-2-5,6-3-6,7-3-7,7-9-5,9-11-8,10-14-8,10-11-6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14"/>
    </inkml:context>
    <inkml:brush xml:id="br0">
      <inkml:brushProperty name="width" value="0.04764" units="cm"/>
      <inkml:brushProperty name="height" value="0.04764" units="cm"/>
      <inkml:brushProperty name="color" value="#F2395B"/>
    </inkml:brush>
  </inkml:definitions>
  <inkml:trace contextRef="#ctx0" brushRef="#br0">37400 14600 461,'-47'-24'5,"6"4"9,7 3 10,6 3 9,7 6 7,10 9 2,10 10 3,9 10 2,9 8 0,9 10-5,10 10-6,10 9-4,7 7-4,6 7-3,7 6-5,6 7-2,3 0-4,0-2-3,0-3-2,0-3-3,1-2-6,4 0-12,3 0-11,3 0-11,-5-5-6,-12-9-1,-13-10-2,-12-8-1,-10-8-3,-6-2-5,-6-3-5,-6-3-5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0"/>
    </inkml:context>
    <inkml:brush xml:id="br0">
      <inkml:brushProperty name="width" value="0.05366" units="cm"/>
      <inkml:brushProperty name="height" value="0.05366" units="cm"/>
      <inkml:brushProperty name="color" value="#00BFF3"/>
    </inkml:brush>
  </inkml:definitions>
  <inkml:trace contextRef="#ctx0" brushRef="#br0">36450 27200 409,'-24'-25'1,"4"0"2,3 0 1,3 0 3,-1 3 3,-2 6 9,-3 7 6,-3 6 8,-4 10 3,-3 17-1,-3 15 0,-2 16-1,-6 12 0,-6 9-1,-6 10-2,-6 10 0,-4 10 0,1 13 0,-1 12 0,1 13 0,5-1-1,14-11-7,11-14-4,14-11-6,5-4-5,1 6-6,-1 7-4,1 6-5,1-1-6,3-5-8,3-7-7,4-5-8,7-9-5,13-9-6,12-10-5,13-8-4,4-14 1,-3-15 9,-3-15 9,-2-16 8,-3-8 4,1 0-3,-1 0-3,1 0-2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21"/>
    </inkml:context>
    <inkml:brush xml:id="br0">
      <inkml:brushProperty name="width" value="0.04554" units="cm"/>
      <inkml:brushProperty name="height" value="0.04554" units="cm"/>
      <inkml:brushProperty name="color" value="#F2395B"/>
    </inkml:brush>
  </inkml:definitions>
  <inkml:trace contextRef="#ctx0" brushRef="#br0">73250 36100 483,'0'-115'76,"0"23"-8,0 22-10,0 22-9,1 24-7,4 29-6,3 28-4,3 28-7,-1 9-3,-2-9-3,-3-10-3,-3-8-4,-4-6-1,-3 1-3,-3-1-2,-2 1-2,-3-1-1,1 1-2,-1-1 0,1 1-2,1-17-5,3-30-9,3-32-9,4-30-9,2-19-2,4-2 7,3-3 6,3-3 6,-1 4 4,-2 13 4,-3 12 3,-3 13 4,-1 9 3,4 6 4,3 7 5,3 6 5,-1 12 3,-2 19 3,-3 19 3,-3 19 4,-2 10-1,0 4-6,0 3-5,0 3-6,0-1-4,0-2-1,0-3-2,0-3-1,-2-4-1,-3-3 0,-3-3-1,-2-2 0,-3-12-5,1-19-7,-1-18-7,1-19-8,2-18-4,7-15 0,6-15 0,7-16 0,2-2 2,1 13 4,-1 12 3,1 13 4,-3 18 9,-2 26 12,-3 24 15,-3 26 12,-2 12 0,0 0-16,0 0-15,0 0-16,0 0-14,0 0-14,0 0-14,0 0-14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23"/>
    </inkml:context>
    <inkml:brush xml:id="br0">
      <inkml:brushProperty name="width" value="0.05223" units="cm"/>
      <inkml:brushProperty name="height" value="0.05223" units="cm"/>
      <inkml:brushProperty name="color" value="#F2395B"/>
    </inkml:brush>
  </inkml:definitions>
  <inkml:trace contextRef="#ctx0" brushRef="#br0">40550 13550 421,'23'-46'3,"-3"10"7,-3 10 7,-2 9 6,-3 10 6,1 14 4,-1 11 6,1 14 3,-3 8 2,-2 7-3,-3 6-3,-3 7-3,-2 7-3,0 9-4,0 10-4,0 10-3,-4 7-3,-5 6 0,-7 7 0,-5 6-1,-4 4-1,0 4-4,0 3-2,0 3-3,0 1-4,0 1-4,0-1-4,0 1-5,3-9-6,6-15-7,7-15-6,6-16-8,6-21-2,6-24-1,7-26-1,6-24 1,3-13-3,0 0-6,0 0-6,0 0-6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23"/>
    </inkml:context>
    <inkml:brush xml:id="br0">
      <inkml:brushProperty name="width" value="0.05509" units="cm"/>
      <inkml:brushProperty name="height" value="0.05509" units="cm"/>
      <inkml:brushProperty name="color" value="#F2395B"/>
    </inkml:brush>
  </inkml:definitions>
  <inkml:trace contextRef="#ctx0" brushRef="#br0">41450 13950 399,'-2'-38'8,"-3"26"18,-3 24 18,-2 26 16,-3 13 4,1 4-10,-1 3-11,1 3-9,-1 3-6,1 3-3,-1 3-1,1 4-1,-3 4-2,-2 6-1,-3 7 0,-3 6 0,-1-1-2,4-5-1,3-7-2,3-5-2,3-6-3,3-3-2,3-3-4,4-2-2,10-11-6,19-15-4,19-15-7,19-16-5,7-19-4,-3-22-2,-3-22-1,-2-21-1,-1-14 0,3-2 3,3-3 2,4-3 3,-4-6 3,-9-5 3,-10-7 3,-8-5 4,-9 0 3,-6 10 2,-6 10 2,-6 9 3,-9 9 2,-8 9 2,-10 10 2,-9 10 1,-9 10 1,-5 13 0,-7 12-1,-5 13 0,-8 6-2,-5 0-3,-7 0-3,-5 0-2,-3 3-5,4 6-6,3 7-7,3 6-6,6 4-5,9 4-2,10 3-3,10 3-2,4-1-3,0-2-1,0-3-2,0-3-2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26"/>
    </inkml:context>
    <inkml:brush xml:id="br0">
      <inkml:brushProperty name="width" value="0.04693" units="cm"/>
      <inkml:brushProperty name="height" value="0.04693" units="cm"/>
      <inkml:brushProperty name="color" value="#F2395B"/>
    </inkml:brush>
  </inkml:definitions>
  <inkml:trace contextRef="#ctx0" brushRef="#br0">4000 7550 468,'25'73'134,"0"-3"-31,0-3-32,0-2-31,0-1-17,0 3-2,0 3-2,0 4-4,-4 1-4,-5 0-7,-7 0-7,-5 0-7,-9-8-10,-9-16-12,-10-15-12,-8-15-12,-6-20-1,1-21 9,-1-22 9,1-22 10,-1-11 3,1 0 0,-1 0-2,1 0-1,1 4 3,3 10 7,3 10 7,4 9 7,2 10 10,4 14 11,3 11 13,3 14 11,3 10 6,3 9 0,3 10-2,4 10-1,2 7-3,4 6-5,3 7-5,3 6-5,1-1-5,1-5-3,-1-7-3,1-5-3,2-9-4,7-9-5,6-10-6,7-8-3,2-11-3,1-8 3,-1-10 1,1-9 2,4-13-7,9-16-17,10-15-17,10-15-17,0-7-3,-5 3 8,-7 3 9,-5 4 9,-4 4 9,0 6 9,0 7 8,0 6 9,-5 6 4,-9 6 1,-10 7 0,-8 6 0,-9 13 10,-6 23 21,-6 22 20,-6 22 20,-10 15 1,-12 9-18,-13 10-18,-12 10-19,-10 5-8,-6 4-1,-6 3 0,-6 3-1,-6-1-8,-2-2-20,-3-3-18,-3-3-20,-1-10-4,4-16 7,3-15 7,3-15 9,6-12 7,9-6 6,10-6 6,10-6 6,7-4 5,6 1 1,7-1 3,6 1 2,4-1 11,4 1 20,3-1 20,3 1 19,1 5 6,1 14-12,-1 11-10,1 14-11,-3 7-7,-2 3-5,-3 3-5,-3 4-4,-1-1-5,4-3-4,3-3-4,3-2-5,7-20-11,14-34-15,11-35-17,14-33-15,13-26-5,16-16 9,15-15 8,17-15 8,14-11 7,17-2 7,15-3 7,16-3 6,1 4 7,-12 13 5,-13 12 6,-12 13 6,-10 13 4,-6 17 5,-6 15 4,-6 16 5,-12 12 1,-15 9 0,-15 10-2,-16 10 0,-12 11-3,-5 17-4,-7 15-3,-5 16-3,-12 16-6,-16 20-7,-15 18-7,-15 20-6,-14 6-8,-8-2-8,-10-3-7,-9-3-7,-5-10-5,0-16 1,0-15 1,0-15 1,4-15 2,10-12 6,10-13 6,9-12 5,7-9 5,7-2 6,6-3 4,7-3 5,8-6 4,14-5 1,11-7 3,14-5 2,8-4 2,7 0 2,6 0 1,7 0 3,0 1 0,-2 4 0,-3 3 1,-3 3-1,-2 3 0,0 3-2,0 3-1,0 4-2,-4 4 1,-5 6 2,-7 7 3,-5 6 2,-8 6 0,-5 6-2,-7 7-1,-5 6-3,-6 6-1,-3 6-1,-3 7-1,-2 6 0,-3 3 0,1 0-1,-1 0-1,1 0 0,1 0 0,3 0 0,3 0 1,4 0 1,1-2 0,0-3 0,0-3 0,0-2 1,17-23-2,34-41-3,35-40-2,35-40-4,21-28-6,9-11-10,10-14-11,10-11-11,2-1-2,-3 13 4,-3 12 5,-2 13 4,-11 13 5,-15 17 4,-15 15 4,-16 16 5,-15 12 6,-11 9 5,-14 10 8,-11 10 6,-12 11 3,-9 17 1,-10 15 1,-8 16 1,-12 10-1,-12 7-1,-13 6 0,-12 7-3,-7 2-1,1 1-4,-1-1-4,1 1-3,-1-4-4,1-6-5,-1-6-4,1-6-5,4-9-4,9-8-2,10-10-3,10-9-4,4-12-2,0-11-3,0-14-2,0-11-4,1-17 1,4-18 2,3-19 3,3-18 3,3-10 1,3 0 1,3 0 2,4 0 0,1 4 5,0 10 10,0 10 7,0 9 10,0 7 5,0 7 2,0 6 3,0 7 1,1 11 8,4 20 12,3 18 13,3 20 11,3 17 3,3 20-11,3 18-9,4 20-11,-1 19-6,-3 22-3,-3 22-5,-2 23-2,-1 30-7,3 41-6,3 40-9,4 42-7,1 14-12,0-8-14,0-10-16,0-9-14,-2-37-4,-3-61 8,-3-64 9,-2-61 7,-1-36 6,3-5 2,3-7 3,4-5 2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28"/>
    </inkml:context>
    <inkml:brush xml:id="br0">
      <inkml:brushProperty name="width" value="0.05959" units="cm"/>
      <inkml:brushProperty name="height" value="0.05959" units="cm"/>
      <inkml:brushProperty name="color" value="#F2395B"/>
    </inkml:brush>
  </inkml:definitions>
  <inkml:trace contextRef="#ctx0" brushRef="#br0">5800 7900 369,'26'-44'85,"4"13"-19,3 12-19,3 13-19,-1 12-13,-2 13-4,-3 12-6,-3 13-4,-6 12-7,-5 13-8,-7 12-7,-5 13-9,-9 6-3,-9 0 0,-10 0 0,-8 0 0,-6-8 3,1-16 3,-1-15 5,1-15 4,7-11 7,16-2 9,15-3 10,17-3 10,7 4 5,0 13 0,0 12 2,0 13 0,-4 9-1,-5 6-1,-7 7-1,-5 6-1,-8 4-2,-5 4 1,-7 3 0,-5 3 0,-3-8 0,4-19 0,3-18 1,3-19 1,9-33-2,16-47-1,15-47-2,17-46-2,7-31-7,0-11-15,0-14-12,0-11-14,1-6-6,4 4 2,3 3 2,3 3 2,-2 14 3,-6 25 5,-6 25 5,-6 25 4,-4 14 5,1 3 4,-1 3 4,1 4 4,-3 11 12,-2 23 16,-3 22 17,-3 22 18,-4 13 1,-3 7-11,-3 6-14,-2 7-12,-5 10-9,-2 16-2,-3 15-5,-3 17-2,-6 2-4,-5-9-4,-7-10-3,-5-8-4,-3-20-9,4-28-17,3-28-16,3-27-16,7-25-4,14-18 10,11-19 8,14-18 9,8-7 8,7 6 6,6 7 5,7 6 7,0 6 6,-2 6 7,-3 7 7,-3 6 7,-4 10 4,-3 17 1,-3 15-1,-2 16 2,-8 20 3,-8 25 9,-10 25 9,-9 25 7,-13 17 0,-16 9-9,-15 10-11,-15 10-9,-7-1-6,3-9-6,3-10-3,4-8-4,16-28-9,32-43-13,31-44-12,32-43-13,18-21-2,6 3 10,7 3 10,6 4 9,-7 8 8,-18 17 7,-19 15 6,-18 16 7,-14 13 3,-5 14-1,-7 11 1,-5 14-1,-14 13 0,-18 16-1,-19 15-2,-18 17-2,-12 7 0,-3 0 0,-3 0 1,-2 0 0,0-5-3,7-9-6,6-10-7,7-8-6,7-11-2,9-8 2,10-10 1,10-9 3,11-7 9,17-3 17,15-3 17,16-2 18,4 5 4,-6 16-8,-6 15-8,-6 17-7,-6 8-6,-2 4-2,-3 3-4,-3 3-3,-2-4-3,0-8-4,0-10-3,0-9-4,3-26-9,6-40-15,7-40-16,6-41-14,7-26-5,10-8 10,10-10 8,9-9 9,4 4 6,1 19 7,-1 19 6,1 19 6,-6 15 6,-8 13 6,-10 12 6,-9 13 7,-10 16 5,-9 23 9,-10 22 6,-8 22 8,-12 18-2,-12 16-9,-13 15-11,-12 17-9,-4 0-7,7-11-4,6-14-5,7-11-3,13-17-6,22-18-6,22-19-6,23-18-6,11-14 0,4-5 7,3-7 6,3-5 6,-1-4 5,-2 0 1,-3 0 2,-3 0 1,-10 7 2,-16 17 4,-15 15 4,-15 16 2,-17 12 1,-15 9-3,-15 10-3,-16 10-3,-8 4-3,0 0-1,0 0-2,0 0-2,-2-2-2,-3-3 1,-3-3 0,-2-2-1,-1-3 2,3 1 3,3-1 2,4 1 4,2-4 2,4-6 4,3-6 3,3-6 4,15-10 3,29-12 5,28-13 4,28-12 4,28-13 1,28-12-2,28-13-2,29-12-3,24-7-3,22 1-4,22-1-5,23 1-4,20-1-5,23 1-9,22-1-6,22 1-8,-6 5-1,-30 14 3,-32 11 5,-30 14 3,-37 5-13,-41 1-31,-40-1-32,-40 1-31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30"/>
    </inkml:context>
    <inkml:brush xml:id="br0">
      <inkml:brushProperty name="width" value="0.03834" units="cm"/>
      <inkml:brushProperty name="height" value="0.03834" units="cm"/>
      <inkml:brushProperty name="color" value="#F2395B"/>
    </inkml:brush>
  </inkml:definitions>
  <inkml:trace contextRef="#ctx0" brushRef="#br0">42750 13250 573,'51'0'152,"4"0"-37,3 0-37,3 0-37,3 0-21,3 0-6,3 0-8,4 0-6,-4 0-3,-9 0 1,-10 0 0,-8 0 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31"/>
    </inkml:context>
    <inkml:brush xml:id="br0">
      <inkml:brushProperty name="width" value="0.04479" units="cm"/>
      <inkml:brushProperty name="height" value="0.04479" units="cm"/>
      <inkml:brushProperty name="color" value="#F2395B"/>
    </inkml:brush>
  </inkml:definitions>
  <inkml:trace contextRef="#ctx0" brushRef="#br0">43800 12800 491,'1'48'159,"4"-3"-36,3-3-35,3-2-37,-1 0-21,-2 7-6,-3 6-6,-3 7-7,-2 2-6,0 1-10,0-1-8,0 1-9,0-4-7,0-6-5,0-6-5,0-6-5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31"/>
    </inkml:context>
    <inkml:brush xml:id="br0">
      <inkml:brushProperty name="width" value="0.04374" units="cm"/>
      <inkml:brushProperty name="height" value="0.04374" units="cm"/>
      <inkml:brushProperty name="color" value="#F2395B"/>
    </inkml:brush>
  </inkml:definitions>
  <inkml:trace contextRef="#ctx0" brushRef="#br0">44400 12700 502,'4'-46'34,"10"10"1,10 10 2,9 9 1,4 6 0,1 3-2,-1 3-4,1 4-2,-1 2-1,1 4-3,-1 3 0,1 3-2,-3 4-2,-2 7-2,-3 6-1,-3 7-3,-6 2-3,-5 1-5,-7-1-4,-5 1-4,-8 1-3,-5 3-1,-7 3 0,-5 4-2,-9 1 0,-9 0-2,-10 0-3,-8 0-1,-3-4 0,7-5 2,6-7 1,7-5 2,2-6 2,1-3 4,-1-3 4,1-2 3,8-5 4,20-2 3,18-3 3,20-3 3,11-4-1,7-3-5,6-3-5,7-2-6,2-3-5,1 1-9,-1-1-7,1 1-9,-3-1-4,-2 1-1,-3-1-3,-3 1 0,-6-1-3,-5 1-3,-7-1-3,-5 1-3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42"/>
    </inkml:context>
    <inkml:brush xml:id="br0">
      <inkml:brushProperty name="width" value="0.05161" units="cm"/>
      <inkml:brushProperty name="height" value="0.05161" units="cm"/>
      <inkml:brushProperty name="color" value="#F2395B"/>
    </inkml:brush>
  </inkml:definitions>
  <inkml:trace contextRef="#ctx0" brushRef="#br0">40250 12800 426,'-157'48'64,"39"-3"-7,36-3-10,39-2-8,13 2-5,-9 9-3,-10 10-3,-8 10-3,-4 7-2,3 6-2,3 7-3,4 6-1,2 6-1,4 6-1,3 7 1,3 6-1,1 4 0,1 4-2,-1 3-2,1 3-2,4-4-1,9-8 0,10-10 2,10-9-1,4-5 0,0 0-2,0 0-2,0 0-1,4-2-5,10-3-6,10-3-5,9-2-6,9-5-5,9-2-3,10-3-3,10-3-4,13-7-3,19-9-3,19-10-3,19-8-2,-4-11 0,-24-8 5,-26-10 5,-24-9 4,-13-5 3,0 0-3,0 0-1,0 0-1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42"/>
    </inkml:context>
    <inkml:brush xml:id="br0">
      <inkml:brushProperty name="width" value="0.05407" units="cm"/>
      <inkml:brushProperty name="height" value="0.05407" units="cm"/>
      <inkml:brushProperty name="color" value="#F2395B"/>
    </inkml:brush>
  </inkml:definitions>
  <inkml:trace contextRef="#ctx0" brushRef="#br0">45650 12350 406,'7'-44'9,"17"13"16,15 12 17,16 13 17,7 13 5,1 17-5,-1 15-6,1 16-5,-3 10-6,-2 7-4,-3 6-6,-3 7-4,-6 5-5,-5 7-3,-7 6-4,-5 7-4,-6 5-2,-3 7-4,-3 6-1,-2 7-2,-9 4-5,-12 3-3,-13 3-5,-12 4-5,-13-1-2,-12-3 2,-13-3 1,-12-2 0,-9-11-4,-2-15-11,-3-15-10,-3-16-12,4-16-7,13-16-3,12-15-4,13-15-4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1"/>
    </inkml:context>
    <inkml:brush xml:id="br0">
      <inkml:brushProperty name="width" value="0.05435" units="cm"/>
      <inkml:brushProperty name="height" value="0.05435" units="cm"/>
      <inkml:brushProperty name="color" value="#00BFF3"/>
    </inkml:brush>
  </inkml:definitions>
  <inkml:trace contextRef="#ctx0" brushRef="#br0">36850 28100 404,'-50'-21'5,"0"10"8,0 10 10,0 9 9,3 9 3,6 9-4,7 10-4,6 10-3,1 8 1,-3 10 4,-3 10 6,-2 9 3,-1 2 2,3-2-5,3-3-4,4-3-4,4-6-3,6-5-3,7-7-4,6-5-2,7-6-5,10-3-6,10-3-7,9-2-5,7-9-3,7-12 1,6-13 0,7-12 2,4-16-4,3-19-7,3-18-7,4-19-7,-6-10-2,-11 1 3,-14-1 2,-11 1 3,-11 2 3,-5 7 4,-7 6 4,-5 7 3,-6 5 5,-3 7 2,-3 6 3,-2 7 3,-5 5 5,-2 7 7,-3 6 5,-3 7 8,5 2 0,17 1-6,15-1-4,16 1-5,7-1-4,1 1-2,-1-1 0,1 1-2,-1 1 0,1 3 2,-1 3 3,1 4 2,-4 8 5,-6 17 8,-6 15 7,-6 16 8,-6 7 0,-2 1-5,-3-1-7,-3 1-6,-4 1-5,-3 3-5,-3 3-5,-2 4-4,-5 1-4,-2 0-5,-3 0-4,-3 0-4,-1-4-5,4-5-6,3-7-5,3-5-6,4-23-4,7-37-2,6-38-2,7-37-3,7-15 5,9 10 11,10 10 12,10 9 10,4 9 9,0 9 6,0 10 4,0 10 5,-2 5 4,-3 4-1,-3 3-1,-2 3 1,-1 3-1,3 3-4,3 3-2,4 4-3,-1-1-10,-3-3-18,-3-3-17,-2-2-18,-6-5-3,-6-2 13,-6-3 12,-6-3 13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43"/>
    </inkml:context>
    <inkml:brush xml:id="br0">
      <inkml:brushProperty name="width" value="0.04889" units="cm"/>
      <inkml:brushProperty name="height" value="0.04889" units="cm"/>
      <inkml:brushProperty name="color" value="#F2395B"/>
    </inkml:brush>
  </inkml:definitions>
  <inkml:trace contextRef="#ctx0" brushRef="#br0">46950 10850 449,'200'-41'130,"-50"19"-27,-50 19-27,-50 19-27,-27 10-18,-3 4-5,-3 3-8,-2 3-5,-6 3-6,-6 3-2,-6 3-4,-6 4-2,-10 1-3,-12 0-2,-13 0-3,-12 0-1,-4-4-2,7-5 0,6-7 0,7-5 1,10-4 3,16 0 5,15 0 5,17 0 6,13-4 4,13-5 0,12-7 1,13-5 1,1-1 0,-9 6 0,-10 7-1,-8 6 0,-9 9-1,-6 13 0,-6 12-2,-6 13 0,-12 2-2,-15-5-2,-15-7-2,-16-5-1,-21 3-7,-24 17-8,-26 15-9,-24 16-9,2-4-6,32-21 0,31-22-2,32-22-1,13-10-5,-3 4-8,-3 3-8,-2 3-9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53"/>
    </inkml:context>
    <inkml:brush xml:id="br0">
      <inkml:brushProperty name="width" value="0.04695" units="cm"/>
      <inkml:brushProperty name="height" value="0.04695" units="cm"/>
      <inkml:brushProperty name="color" value="#F2395B"/>
    </inkml:brush>
  </inkml:definitions>
  <inkml:trace contextRef="#ctx0" brushRef="#br0">30600 18650 468,'53'1'152,"6"4"-34,7 3-34,6 3-33,3 1-20,0 1-4,0-1-4,0 1-5,-5-1-5,-9 1-4,-10-1-4,-8 1-4,0-1-3,14 1-1,11-1 1,14 1-1,2-4-3,-6-6-6,-6-6-7,-6-6-6,-7-2-5,-6 3-4,-6 3-4,-6 4-4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53"/>
    </inkml:context>
    <inkml:brush xml:id="br0">
      <inkml:brushProperty name="width" value="0.04647" units="cm"/>
      <inkml:brushProperty name="height" value="0.04647" units="cm"/>
      <inkml:brushProperty name="color" value="#F2395B"/>
    </inkml:brush>
  </inkml:definitions>
  <inkml:trace contextRef="#ctx0" brushRef="#br0">30650 19800 473,'-25'21'1,"0"-5"2,0-7 1,0-5 3,10-4 11,23 0 22,22 0 22,22 0 22,10 0 2,1 0-17,-1 0-17,1 0-17,1 3-11,3 6-5,3 7-6,4 6-5,1 3-7,0 0-6,0 0-7,0 0-8,-2-4-6,-3-5-4,-3-7-6,-2-5-6,-6-3-2,-6 4-3,-6 3-2,-6 3-3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56"/>
    </inkml:context>
    <inkml:brush xml:id="br0">
      <inkml:brushProperty name="width" value="0.04943" units="cm"/>
      <inkml:brushProperty name="height" value="0.04943" units="cm"/>
      <inkml:brushProperty name="color" value="#F2395B"/>
    </inkml:brush>
  </inkml:definitions>
  <inkml:trace contextRef="#ctx0" brushRef="#br0">34200 18450 445,'0'71'170,"0"-5"-41,0-7-42,0-5-41,0 2-23,0 13-3,0 12-4,0 13-4,-2 10-2,-3 10 1,-3 10-1,-2 9 1,-3 6-3,1 3-7,-1 3-6,1 4-7,-1-6-8,1-11-7,-1-14-8,1-11-7,1-12-5,3-9 0,3-10 0,4-8-1,1-9 3,0-6 5,0-6 5,0-6 5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57"/>
    </inkml:context>
    <inkml:brush xml:id="br0">
      <inkml:brushProperty name="width" value="0.0459" units="cm"/>
      <inkml:brushProperty name="height" value="0.0459" units="cm"/>
      <inkml:brushProperty name="color" value="#F2395B"/>
    </inkml:brush>
  </inkml:definitions>
  <inkml:trace contextRef="#ctx0" brushRef="#br0">34900 19050 479,'23'-68'-36,"-3"17"19,-3 15 18,-2 16 18,-6 18 16,-6 22 15,-6 22 13,-6 23 15,-4 10 0,1 0-15,-1 0-14,1 0-14,-1 3-9,1 6-5,-1 7-5,1 6-5,-1-1-3,1-5-1,-1-7-2,1-5-1,1-6-2,3-3 0,3-3-1,4-2-2,1-6-1,0-6-3,0-6-3,0-6-4,7-7-4,17-6-7,15-6-6,16-6-7,5-12-1,-2-15 4,-3-15 5,-3-16 3,-2-13 4,0-9 1,0-10 1,0-8 3,-2-11 1,-3-8 2,-3-10 3,-2-9 2,-6-4 2,-6 4 2,-6 3 2,-6 3 2,-4 7 0,1 14-1,-1 11-1,1 14 0,-4 8 1,-6 7 5,-6 6 6,-6 7 4,-9 7 3,-8 9 1,-10 10-1,-9 10 2,-7 8-6,-3 10-11,-3 10-10,-2 9-11,-3 6-7,1 3-3,-1 3-4,1 4-3,5-3 0,14-5 3,11-7 2,14-5 4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0:57"/>
    </inkml:context>
    <inkml:brush xml:id="br0">
      <inkml:brushProperty name="width" value="0.04391" units="cm"/>
      <inkml:brushProperty name="height" value="0.04391" units="cm"/>
      <inkml:brushProperty name="color" value="#F2395B"/>
    </inkml:brush>
  </inkml:definitions>
  <inkml:trace contextRef="#ctx0" brushRef="#br0">36250 18700 501,'70'0'143,"-9"0"-31,-10 0-32,-8 0-31,-1-4-19,9-5-4,10-7-4,10-5-5,0-1-5,-5 6-5,-7 7-7,-5 6-4,-6 1-8,-3-3-5,-3-3-7,-2-2-7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1:00"/>
    </inkml:context>
    <inkml:brush xml:id="br0">
      <inkml:brushProperty name="width" value="0.04323" units="cm"/>
      <inkml:brushProperty name="height" value="0.04323" units="cm"/>
      <inkml:brushProperty name="color" value="#F2395B"/>
    </inkml:brush>
  </inkml:definitions>
  <inkml:trace contextRef="#ctx0" brushRef="#br0">37750 17800 508,'48'3'143,"-3"6"-33,-3 7-33,-2 6-34,-8 6-17,-8 6-2,-10 7 0,-9 6-2,-9 1-5,-5-3-12,-7-3-9,-5-2-12,-6-5-3,-3-2 3,-3-3 3,-2-3 2,-1-2 2,3 0-1,3 0 0,4 0 0,10 1 2,19 4 6,19 3 6,19 3 6,7-1 2,-3-2-1,-3-3 0,-2-3-2,-8 1-1,-8 6 0,-10 7-1,-9 6 0,-9-1-2,-5-5-2,-7-7-2,-5-5-1,-6-4-3,-3 0-2,-3 0-2,-2 0-2,-3 1-4,1 4-6,-1 3-6,1 3-6,-1-2-4,1-6-1,-1-6-2,1-6-1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1:00"/>
    </inkml:context>
    <inkml:brush xml:id="br0">
      <inkml:brushProperty name="width" value="0.0398" units="cm"/>
      <inkml:brushProperty name="height" value="0.0398" units="cm"/>
      <inkml:brushProperty name="color" value="#F2395B"/>
    </inkml:brush>
  </inkml:definitions>
  <inkml:trace contextRef="#ctx0" brushRef="#br0">39000 18150 552,'0'-71'67,"0"10"-16,0 10-14,0 9-16,0 6-7,0 3 0,0 3-1,0 4 0,-2 1-1,-3 0 0,-3 0-1,-2 0 0,-6 1-1,-6 4 1,-6 3-1,-6 3 1,-4 3-1,1 3 0,-1 3 0,1 4-1,-1 5 0,1 10 0,-1 10-2,1 9 0,2 4 1,7 1-1,6-1 2,7 1 0,4-1-1,3 1-2,3-1-2,4 1-2,8 2-1,17 7 0,15 6 0,16 7 1,2-1-2,-8-6 0,-10-6 0,-9-6-1,-5-2 0,0 3 0,0 3 1,0 4 0,-4 2-1,-5 4 1,-7 3 1,-5 3-1,-8-1-1,-5-2 0,-7-3-3,-5-3-1,-6-6-1,-3-5 0,-3-7-2,-2-5 0,-3-6 0,1-3-2,-1-3 0,1-2-1,-1-5 0,1-2 1,-1-3 0,1-3 1,4-9 2,9-11 2,10-14 3,10-11 2,5-9 2,4-3 0,3-3 0,3-2 0,7-5-2,14-2-4,11-3-3,14-3-5,8-1-2,7 4-1,6 3 0,7 3 0,-1 4-4,-6 7-8,-6 6-6,-6 7-8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1:01"/>
    </inkml:context>
    <inkml:brush xml:id="br0">
      <inkml:brushProperty name="width" value="0.03499" units="cm"/>
      <inkml:brushProperty name="height" value="0.03499" units="cm"/>
      <inkml:brushProperty name="color" value="#F2395B"/>
    </inkml:brush>
  </inkml:definitions>
  <inkml:trace contextRef="#ctx0" brushRef="#br0">39150 18600 628,'46'46'113,"-5"-5"-25,-7-7-24,-5-5-25,-4-4-15,0 0-5,0 0-4,0 0-5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1:01"/>
    </inkml:context>
    <inkml:brush xml:id="br0">
      <inkml:brushProperty name="width" value="0.04412" units="cm"/>
      <inkml:brushProperty name="height" value="0.04412" units="cm"/>
      <inkml:brushProperty name="color" value="#F2395B"/>
    </inkml:brush>
  </inkml:definitions>
  <inkml:trace contextRef="#ctx0" brushRef="#br0">40200 17600 498,'0'51'137,"0"4"-31,0 3-32,0 3-31,0-1-18,0-2-3,0-3-3,0-3-4,1-2-2,4 0-1,3 0-3,3 0-1,3 0-1,3 0-2,3 0-2,4 0 0,2-2-2,4-3-2,3-3-1,3-2-1,-1-3-1,-2 1-1,-3-1-2,-3 1 0,-4 1-3,-3 3-1,-3 3-2,-2 4-2,-8-3-1,-8-5 0,-10-7 0,-9-5 1,-9-3-2,-5 4-3,-7 3-3,-5 3-2,-11 1-4,-11 1-2,-14-1-4,-11 1-3,0-4-1,17-6 1,15-6 0,16-6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1"/>
    </inkml:context>
    <inkml:brush xml:id="br0">
      <inkml:brushProperty name="width" value="0.05457" units="cm"/>
      <inkml:brushProperty name="height" value="0.05457" units="cm"/>
      <inkml:brushProperty name="color" value="#00BFF3"/>
    </inkml:brush>
  </inkml:definitions>
  <inkml:trace contextRef="#ctx0" brushRef="#br0">38150 28100 403,'-2'-135'0,"-3"32"5,-3 31 4,-2 32 4,-1 24 13,3 19 18,3 19 20,4 19 18,1 13 3,0 10-14,0 10-15,0 9-15,0 6-9,0 3-7,0 3-5,0 4-7,0 2-5,0 4-6,0 3-5,0 3-5,0-2-9,0-6-10,0-6-9,0-6-11,0-9-2,0-8 5,0-10 7,0-9 5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1:01"/>
    </inkml:context>
    <inkml:brush xml:id="br0">
      <inkml:brushProperty name="width" value="0.03732" units="cm"/>
      <inkml:brushProperty name="height" value="0.03732" units="cm"/>
      <inkml:brushProperty name="color" value="#F2395B"/>
    </inkml:brush>
  </inkml:definitions>
  <inkml:trace contextRef="#ctx0" brushRef="#br0">40500 17700 589,'26'-46'9,"4"10"19,3 10 17,3 9 19,4 6 4,7 3-9,6 3-11,7 4-10,2 1-10,1 0-11,-1 0-11,1 0-10,-4 0-9,-6 0-7,-6 0-9,-6 0-7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1:04"/>
    </inkml:context>
    <inkml:brush xml:id="br0">
      <inkml:brushProperty name="width" value="0.04474" units="cm"/>
      <inkml:brushProperty name="height" value="0.04474" units="cm"/>
      <inkml:brushProperty name="color" value="#F2395B"/>
    </inkml:brush>
  </inkml:definitions>
  <inkml:trace contextRef="#ctx0" brushRef="#br0">11450 14400 491,'0'-72'0,"0"6"0,0 7 0,0 6 0,0 4 6,0 4 12,0 3 11,0 3 12,0 14 6,0 25-2,0 25 0,0 25-1,-2 20-4,-3 16-5,-3 15-5,-2 17-6,-3 10-5,1 6-2,-1 7-2,1 6-4,-1 3-1,1 0-1,-1 0-1,1 0 0,-1 6-3,1 13-3,-1 12-2,1 13-3,-1 7-2,1 4-1,-1 3-2,1 3 0,1-8-4,3-19-6,3-18-6,4-19-6,1-16-3,0-12-4,0-13-2,0-12-3,1-15 0,4-15 0,3-15 2,3-16 2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1:04"/>
    </inkml:context>
    <inkml:brush xml:id="br0">
      <inkml:brushProperty name="width" value="0.03703" units="cm"/>
      <inkml:brushProperty name="height" value="0.03703" units="cm"/>
      <inkml:brushProperty name="color" value="#F2395B"/>
    </inkml:brush>
  </inkml:definitions>
  <inkml:trace contextRef="#ctx0" brushRef="#br0">12400 15600 594,'0'-47'0,"0"6"0,0 7 0,0 6 0,-4 6 9,-5 6 20,-7 7 19,-5 6 20,-12 12 2,-16 19-12,-15 19-14,-15 19-13,-9 10-10,1 4-5,-1 3-7,1 3-6,2-2-5,7-6-1,6-6-2,7-6-1,5-6-1,7-2 2,6-3 2,7-3 1,13-4 2,22-3 0,22-3 1,23-2 0,13-5-1,6-2-2,7-3-2,6-3-2,4-4-4,4-3-6,3-3-7,3-2-7,-1-3-1,-2 1 1,-3-1 2,-3 1 2,-7-3-2,-9-2-7,-10-3-8,-8-3-6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1:05"/>
    </inkml:context>
    <inkml:brush xml:id="br0">
      <inkml:brushProperty name="width" value="0.04504" units="cm"/>
      <inkml:brushProperty name="height" value="0.04504" units="cm"/>
      <inkml:brushProperty name="color" value="#F2395B"/>
    </inkml:brush>
  </inkml:definitions>
  <inkml:trace contextRef="#ctx0" brushRef="#br0">13500 15500 488,'-50'-18'8,"0"17"15,0 15 15,0 16 15,0 12 2,0 9-11,0 10-13,0 10-11,1 4-7,4 0-3,3 0-1,3 0-1,9-5-4,16-9-1,15-10-4,17-8-2,10-9-2,6-6-1,7-6-1,6-6-2,1-6 0,-3-2 1,-3-3-1,-2-3 2,-9 7-1,-12 19-1,-13 19 0,-12 19-1,-15 10 0,-15 4 1,-15 3 2,-16 3 1,-7-2 0,4-6 1,3-6 0,3-6 0,4-7 1,7-6 1,6-6-1,7-6 2,15-15 4,25-21 10,25-22 9,25-22 10,15-15 0,7-5-9,6-7-9,7-5-9,0-6-6,-2-3-5,-3-3-5,-3-2-4,-6 0-4,-5 7-2,-7 6-4,-5 7-2,-8 4 1,-5 3 3,-7 3 5,-5 4 3,-8 4 3,-5 6 3,-7 7 2,-5 6 2,-6 12 13,-3 19 23,-3 19 23,-2 19 22,-3 9 5,1 0-16,-1 0-15,1 0-15,1 7-9,3 17-4,3 15-3,4 16-3,1 18-7,0 22-10,0 22-8,0 23-9,0 5-5,0-9-1,0-10-1,0-8-2,0-14-2,0-15-5,0-15-4,0-16-5,0-16 1,0-16 6,0-15 7,0-15 6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1:05"/>
    </inkml:context>
    <inkml:brush xml:id="br0">
      <inkml:brushProperty name="width" value="0.04242" units="cm"/>
      <inkml:brushProperty name="height" value="0.04242" units="cm"/>
      <inkml:brushProperty name="color" value="#F2395B"/>
    </inkml:brush>
  </inkml:definitions>
  <inkml:trace contextRef="#ctx0" brushRef="#br0">13750 16000 518,'0'-47'0,"0"6"0,0 7 0,0 6 0,4 6 8,10 6 18,10 7 16,9 6 16,6 3 5,3 0-10,3 0-10,4 0-9,1 3-6,0 6-3,0 7-3,0 6-3,-4 4-3,-5 4-2,-7 3-1,-5 3-3,-6 3-4,-3 3-4,-3 3-6,-2 4-5,-11 7-5,-15 13-7,-15 12-6,-16 13-6,-13 7-4,-9 4-3,-10 3-3,-8 3-1,0-8-3,14-19 0,11-18 0,14-19-2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1:06"/>
    </inkml:context>
    <inkml:brush xml:id="br0">
      <inkml:brushProperty name="width" value="0.04551" units="cm"/>
      <inkml:brushProperty name="height" value="0.04551" units="cm"/>
      <inkml:brushProperty name="color" value="#F2395B"/>
    </inkml:brush>
  </inkml:definitions>
  <inkml:trace contextRef="#ctx0" brushRef="#br0">15350 15850 483,'-46'-2'8,"10"-3"17,10-3 16,9-2 17,12-5 4,16-2-11,15-3-9,17-3-10,14-1-4,17 4 1,15 3 2,16 3 1,7 1-3,1 1-7,-1-1-6,1 1-8,-1 1-6,1 3-6,-1 3-7,1 4-7,-7 1-6,-12 0-6,-13 0-7,-12 0-6,-13 3-7,-12 6-7,-13 7-8,-12 6-6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1:06"/>
    </inkml:context>
    <inkml:brush xml:id="br0">
      <inkml:brushProperty name="width" value="0.04404" units="cm"/>
      <inkml:brushProperty name="height" value="0.04404" units="cm"/>
      <inkml:brushProperty name="color" value="#F2395B"/>
    </inkml:brush>
  </inkml:definitions>
  <inkml:trace contextRef="#ctx0" brushRef="#br0">15400 16500 499,'-27'23'0,"-3"-3"0,-3-3 0,-2-2 0,-3-5 3,1-2 7,-1-3 6,1-3 7,16-6 11,35-5 16,35-7 15,34-5 16,23-3-1,13 4-18,12 3-19,13 3-18,10 3-16,10 3-14,10 3-14,9 4-13,-5 1-7,-19 0-1,-18 0-1,-19 0-1,-16 0-3,-12 0-6,-13 0-4,-12 0-6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1:57"/>
    </inkml:context>
    <inkml:brush xml:id="br0">
      <inkml:brushProperty name="width" value="0.04353" units="cm"/>
      <inkml:brushProperty name="height" value="0.04353" units="cm"/>
      <inkml:brushProperty name="color" value="#00BFF3"/>
    </inkml:brush>
  </inkml:definitions>
  <inkml:trace contextRef="#ctx0" brushRef="#br0">81900 28800 505,'21'-61'63,"-5"28"0,-7 28 1,-5 29 0,-6 13-5,-3 1-11,-3-1-9,-2 1-11,-1 1-7,3 3-5,3 3-3,4 4-6,1 1-2,0 0-2,0 0-2,0 0-1,1-2-2,4-3-4,3-3-3,3-2-4,-1-1-1,-2 3 2,-3 3 1,-3 4 3,-2-1-1,0-3-2,0-3-3,0-2-1,0-1-4,0 3-4,0 3-7,0 4-4,0-3-1,0-5 2,0-7 2,0-5 2,0-4 0,0 0-3,0 0-4,0 0-3,0 0 2,0 0 9,0 0 7,0 0 9,-2 0 5,-3 0 1,-3 0 2,-2 0 1,-1 1 5,3 4 5,3 3 6,4 3 6,1 1 2,0 1 1,0-1-2,0 1 0,-2 1-3,-3 3-4,-3 3-5,-2 4-5,-1-1-2,3-3 1,3-3 0,4-2 1,2-3-4,4 1-6,3-1-5,3 1-8,-1-1-2,-2 1 2,-3-1-1,-3 1 2,-2-1 3,0 1 3,0-1 3,0 1 5,0-1 1,0 1 2,0-1 0,0 1 1,0-3 1,0-2 2,0-3 2,0-3 1,0-2 4,0 0 5,0 0 6,0 0 4,0 3 3,0 6 0,0 7 0,0 6 0,-2 3-2,-3 0-6,-3 0-4,-2 0-5,-1 1-4,3 4-3,3 3-2,4 3-3,1 3-2,0 3 2,0 3-1,0 4 1,0-3 0,0-5-1,0-7 1,0-5-1,0-4-3,0 0-6,0 0-6,0 0-6,0 0-1,0 0 2,0 0 3,0 0 3,-2-2 4,-3-3 3,-3-3 4,-2-2 4,-1-3 3,3 1 2,3-1 1,4 1 1,1-3 2,0-2 2,0-3 1,0-3 1,0-1 2,0 4 0,0 3 1,0 3 0,0 1 0,0 1-3,0-1-2,0 1-1,0-3-2,0-2-1,0-3 0,0-3 0,0 1-6,0 6-9,0 7-10,0 6-10,0 1-3,0-3 4,0-3 2,0-2 5,0-5 3,0-2 4,0-3 4,0-3 5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1:57"/>
    </inkml:context>
    <inkml:brush xml:id="br0">
      <inkml:brushProperty name="width" value="0.03272" units="cm"/>
      <inkml:brushProperty name="height" value="0.03272" units="cm"/>
      <inkml:brushProperty name="color" value="#00BFF3"/>
    </inkml:brush>
  </inkml:definitions>
  <inkml:trace contextRef="#ctx0" brushRef="#br0">81850 35150 672,'0'114'24,"0"-22"1,0-22 2,0-21 0,1-12 2,4 1 0,3-1-1,3 1 1,1-3-2,1-2-3,-1-3-4,1-3-3,-1-2-5,1 0-4,-1 0-7,1 0-4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1:58"/>
    </inkml:context>
    <inkml:brush xml:id="br0">
      <inkml:brushProperty name="width" value="0.02716" units="cm"/>
      <inkml:brushProperty name="height" value="0.02716" units="cm"/>
      <inkml:brushProperty name="color" value="#00BFF3"/>
    </inkml:brush>
  </inkml:definitions>
  <inkml:trace contextRef="#ctx0" brushRef="#br0">68500 28600 810,'-36'-22'31,"28"6"3,28 7 4,29 6 3,18 1-9,9-3-18,10-3-21,10-2-19,-3-1-9,-11 3 3,-14 3 3,-11 4 1,-3 1 1,10 0-2,10 0-3,9 0-3,-1 0 3,-8 0 7,-10 0 7,-9 0 8,-9 0 3,-5 0 2,-7 0 2,-5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7:33"/>
    </inkml:context>
    <inkml:brush xml:id="br0">
      <inkml:brushProperty name="width" value="0.03794" units="cm"/>
      <inkml:brushProperty name="height" value="0.03794" units="cm"/>
      <inkml:brushProperty name="color" value="#F2395B"/>
    </inkml:brush>
  </inkml:definitions>
  <inkml:trace contextRef="#ctx0" brushRef="#br0">87200 37800 579,'0'-41'-18,"0"19"12,0 19 13,0 19 13,0 16 5,0 17-2,0 15-3,0 16-3,0 12 1,0 9 3,0 10 3,0 10 2,0 2 1,0-3-4,0-3-2,0-2-5,0-8-1,0-8-2,0-10-2,0-9-1,0 2-1,0 17 1,0 15-1,0 16 1,0 4-1,0-6-1,0-6-1,0-6-2,1-4 0,4 1-2,3-1 0,3 1-2,-1-1 0,-2 1 0,-3-1-2,-3 1 0,-1-3 0,4-2-1,3-3 0,3-3 0,-1-4 0,-2-3 1,-3-3-1,-3-2 1,-2-6 0,0-6 0,0-6 0,0-6 0,0-7 0,0-6 1,0-6 1,0-6 0,0-2 2,0 3-2,0 3 1,0 4-1,0-1 1,0-3-1,0-3 1,0-2 0,0 0 1,0 7 0,0 6 0,0 7 0,0 0 1,0-2-1,0-3-1,0-3-1,0-2 1,0 0-1,0 0 1,0 0 0,0-2-1,0-3 0,0-3-2,0-2-1,0 0 0,0 7-1,0 6 0,0 7 0,0-1 0,0-6 1,0-6 1,0-6 0,0-4 1,0 1 0,0-1 0,0 1 0,0-1 0,0 1 0,0-1-1,0 1-1,0 1 1,0 3-1,0 3 0,0 4 0,-2-1 1,-3-3-1,-3-3 0,-2-2 1,-1 0-1,3 7 1,3 6 0,4 7-1,1 0 1,0-2-1,0-3 1,0-3 0,0-2-1,0 0 1,0 0-1,0 0 0,0-2-2,0-3-2,0-3-4,0-2-4,0-3-1,0 1-1,0-1-1,0 1 0,-2-10-4,-3-19-5,-3-18-7,-2-19-6,-3-26-3,1-30 0,-1-32 1,1-30 0,-1-8 4,1 20 9,-1 18 7,1 20 9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1"/>
    </inkml:context>
    <inkml:brush xml:id="br0">
      <inkml:brushProperty name="width" value="0.05527" units="cm"/>
      <inkml:brushProperty name="height" value="0.05527" units="cm"/>
      <inkml:brushProperty name="color" value="#00BFF3"/>
    </inkml:brush>
  </inkml:definitions>
  <inkml:trace contextRef="#ctx0" brushRef="#br0">38300 26900 398,'73'-2'50,"-3"-3"-1,-3-3-2,-2-2-1,-3 5-4,1 16-3,-1 15-4,1 17-3,-3 10-3,-2 6 1,-3 7 1,-3 6 0,-4 7-2,-3 10-3,-3 10-3,-2 9-4,-5 2-4,-2-2-3,-3-3-3,-3-3-5,-6-4-2,-5-3-1,-7-3-1,-5-2-1,-6-3-3,-3 1-6,-3-1-5,-2 1-6,-15 1-2,-25 3 0,-25 3 1,-25 4 0,-13-1-5,1-3-11,-1-3-11,1-2-11,10-12-4,22-19 4,22-18 4,23-19 4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1:58"/>
    </inkml:context>
    <inkml:brush xml:id="br0">
      <inkml:brushProperty name="width" value="0.02927" units="cm"/>
      <inkml:brushProperty name="height" value="0.02927" units="cm"/>
      <inkml:brushProperty name="color" value="#00BFF3"/>
    </inkml:brush>
  </inkml:definitions>
  <inkml:trace contextRef="#ctx0" brushRef="#br0">70450 28450 751,'46'-2'3,"-5"-3"7,-7-3 5,-5-2 7,-3-1 3,4 3 1,3 3 1,3 4 0,-1 1-2,-2 0-3,-3 0-3,-3 0-4,1 0-5,6 0-8,7 0-7,6 0-8,6 1-6,6 4-3,7 3-5,6 3-4,3 1 0,0 1 4,0-1 2,0 1 5,-5-3-1,-9-2-4,-10-3-3,-8-3-5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01"/>
    </inkml:context>
    <inkml:brush xml:id="br0">
      <inkml:brushProperty name="width" value="0.05506" units="cm"/>
      <inkml:brushProperty name="height" value="0.05506" units="cm"/>
      <inkml:brushProperty name="color" value="#00BFF3"/>
    </inkml:brush>
  </inkml:definitions>
  <inkml:trace contextRef="#ctx0" brushRef="#br0">66250 29500 399,'-69'21'-15,"13"-5"9,12-7 9,13-5 8,13-3 12,17 4 13,15 3 13,16 3 13,9-1 2,3-2-10,3-3-9,4-3-10,4-2-7,6 0-5,7 0-3,6 0-4,6 0-2,6 0-2,7 0 1,6 0-1,1 0-2,-3 0-1,-3 0-3,-2 0-3,-5 0 0,-2 0 0,-3 0 0,-3 0 0,-4 1-1,-3 4-3,-3 3-2,-2 3-4,-15-4-6,-25-8-10,-25-10-9,-25-9-10,-13-2-1,1 6 8,-1 7 8,1 6 8,-9 4 4,-15 4 0,-15 3 1,-16 3 1,-10 4 0,-3 7 2,-3 6 2,-2 7 2,-1 0 1,3-2 1,3-3 2,4-3 2,2-4 0,4-3 0,3-3 0,3-2-1,6-3 3,9 1 7,10-1 5,10 1 7,21-7 6,34-12 4,35-13 6,35-12 5,13-5-1,-6 3-9,-6 3-7,-6 4-8,-7 2-5,-6 4-1,-6 3-1,-6 3-1,9-1-1,25-2 2,25-3 0,25-3 2,3 1-1,-19 6 0,-18 7-3,-19 6 0,-7 3-1,7 0-2,6 0 0,7 0-2,-3 0 0,-8 0 1,-10 0 0,-9 0 1,-30-4-11,-50-5-19,-50-7-21,-50-5-19,-19-1-4,13 6 15,12 7 14,13 6 14,2 7 8,-5 10 2,-7 10 3,-5 9 2,2 1 3,13-6 4,12-6 5,13-6 3,12-4 5,13 1 3,12-1 3,13 1 5,20-3 1,28-2 2,28-3 0,29-3 1,18-2-2,9 0-4,10 0-3,10 0-4,4-2-3,0-3-2,0-3-3,0-2-1,1-1-5,4 3-8,3 3-7,3 4-7,-4 1-6,-8 0 0,-10 0-2,-9 0-2,-13-2-2,-16-3-3,-15-3-1,-15-2-4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10"/>
    </inkml:context>
    <inkml:brush xml:id="br0">
      <inkml:brushProperty name="width" value="0.052" units="cm"/>
      <inkml:brushProperty name="height" value="0.052" units="cm"/>
      <inkml:brushProperty name="color" value="#00BFF3"/>
    </inkml:brush>
  </inkml:definitions>
  <inkml:trace contextRef="#ctx0" brushRef="#br0">8300 41750 423,'-15'-21'11,"23"10"23,22 10 22,22 9 23,10 2 3,1-2-17,-1-3-17,1-3-17,-4 1-10,-6 6-4,-6 7-2,-6 6-4,-6 6-3,-2 6-2,-3 7-1,-3 6-3,-6 6-2,-5 6-2,-7 7-3,-5 6-2,-9 4 0,-9 4 0,-10 3 2,-8 3 1,-8-4 0,-2-8 1,-3-10-1,-3-9 1,-1-9-2,4-5 1,3-7-2,3-5 0,1-11-1,1-11-1,-1-14-2,1-11 0,-1-15-3,1-16-4,-1-15-5,1-15-5,4-9-1,9 1 3,10-1 3,10 1 4,5 5 3,4 14 3,3 11 5,3 14 4,1 14 11,1 20 16,-1 18 17,1 20 16,-1 13 4,1 9-13,-1 10-10,1 10-13,-3 8-5,-2 10-2,-3 10 0,-3 9-2,-4 4-2,-3 1-5,-3-1-4,-2 1-6,-3-3-3,1-2-1,-1-3-3,1-3-1,1-9-4,3-11-9,3-14-6,4-11-8,5-18-11,10-22-14,10-22-13,9-21-14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10"/>
    </inkml:context>
    <inkml:brush xml:id="br0">
      <inkml:brushProperty name="width" value="0.04193" units="cm"/>
      <inkml:brushProperty name="height" value="0.04193" units="cm"/>
      <inkml:brushProperty name="color" value="#00BFF3"/>
    </inkml:brush>
  </inkml:definitions>
  <inkml:trace contextRef="#ctx0" brushRef="#br0">9750 41900 524,'-22'-15'12,"6"23"22,7 22 22,6 22 24,3 13 3,0 7-17,0 6-17,0 7-16,-2 4-10,-3 3-6,-3 3-4,-2 4-4,-1 1-9,3 0-8,3 0-11,4 0-9,-1-7-5,-3-11 1,-3-14 0,-2-11 2,-3-18-6,1-22-10,-1-22-10,1-21-11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10"/>
    </inkml:context>
    <inkml:brush xml:id="br0">
      <inkml:brushProperty name="width" value="0.0384" units="cm"/>
      <inkml:brushProperty name="height" value="0.0384" units="cm"/>
      <inkml:brushProperty name="color" value="#00BFF3"/>
    </inkml:brush>
  </inkml:definitions>
  <inkml:trace contextRef="#ctx0" brushRef="#br0">9550 42750 572,'1'-47'3,"4"6"4,3 7 6,3 6 5,3 4 4,3 4 7,3 3 4,4 3 6,2 1 2,4 1-1,3-1-1,3 1-2,1 1-3,1 3-5,-1 3-7,1 4-6,1 1-10,3 0-17,3 0-14,4 0-16,-3-5-12,-5-9-7,-7-10-7,-5-8-8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11"/>
    </inkml:context>
    <inkml:brush xml:id="br0">
      <inkml:brushProperty name="width" value="0.05573" units="cm"/>
      <inkml:brushProperty name="height" value="0.05573" units="cm"/>
      <inkml:brushProperty name="color" value="#00BFF3"/>
    </inkml:brush>
  </inkml:definitions>
  <inkml:trace contextRef="#ctx0" brushRef="#br0">10350 41600 394,'0'-157'23,"0"39"7,0 36 7,0 39 8,0 25 2,0 17 0,0 15 1,0 16-1,0 18-3,0 22-4,0 22-4,0 23-6,0 13-3,0 6-4,0 7-5,0 6-3,0 4-2,0 4-2,0 3 0,0 3-2,0 9-5,0 16-10,0 15-11,0 17-11,1 0-9,4-11-8,3-14-8,3-11-9,1-23-3,1-31 0,-1-31 0,1-31 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11"/>
    </inkml:context>
    <inkml:brush xml:id="br0">
      <inkml:brushProperty name="width" value="0.03815" units="cm"/>
      <inkml:brushProperty name="height" value="0.03815" units="cm"/>
      <inkml:brushProperty name="color" value="#00BFF3"/>
    </inkml:brush>
  </inkml:definitions>
  <inkml:trace contextRef="#ctx0" brushRef="#br0">11150 42250 576,'3'-47'11,"6"6"20,7 7 21,6 6 21,7 6 3,10 6-15,10 7-13,9 6-16,4 3-10,1 0-9,-1 0-8,1 0-9,-3 3-2,-2 6 2,-3 7 4,-3 6 2,-6 4-8,-5 4-20,-7 3-18,-5 3-21,-9-1-6,-9-2 5,-10-3 5,-8-3 6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11"/>
    </inkml:context>
    <inkml:brush xml:id="br0">
      <inkml:brushProperty name="width" value="0.04381" units="cm"/>
      <inkml:brushProperty name="height" value="0.04381" units="cm"/>
      <inkml:brushProperty name="color" value="#00BFF3"/>
    </inkml:brush>
  </inkml:definitions>
  <inkml:trace contextRef="#ctx0" brushRef="#br0">11250 42750 502,'-27'23'1,"-3"-3"4,-3-3 4,-2-2 2,-3-3 5,1 1 7,-1-1 6,1 1 6,7-3 6,16-2 5,15-3 6,17-3 5,13-2-2,13 0-13,12 0-11,13 0-11,7 0-9,4 0-3,3 0-3,3 0-4,1 1-8,1 4-10,-1 3-10,1 3-10,-7 3-7,-12 3-3,-13 3-3,-12 4-2,-9-3-1,-2-5 2,-3-7 2,-3-5 2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11"/>
    </inkml:context>
    <inkml:brush xml:id="br0">
      <inkml:brushProperty name="width" value="0.0468" units="cm"/>
      <inkml:brushProperty name="height" value="0.0468" units="cm"/>
      <inkml:brushProperty name="color" value="#00BFF3"/>
    </inkml:brush>
  </inkml:definitions>
  <inkml:trace contextRef="#ctx0" brushRef="#br0">13350 41250 470,'-96'187'171,"10"-24"-43,10-26-41,9-24-42,7-18-24,7-9-5,6-10-4,7-8-5,2-9-3,1-6 0,-1-6 0,1-6-1,5-4 1,14 1 0,11-1 1,14 1 1,13-6-1,16-8-2,15-10-3,17-9-1,10-5-2,6 0 1,7 0 1,6 0-1,4-2-2,4-3-8,3-3-6,3-2-8,-4-1-4,-8 3-1,-10 3-3,-9 4-1,-10 1-5,-9 0-11,-10 0-9,-8 0-9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12"/>
    </inkml:context>
    <inkml:brush xml:id="br0">
      <inkml:brushProperty name="width" value="0.04961" units="cm"/>
      <inkml:brushProperty name="height" value="0.04961" units="cm"/>
      <inkml:brushProperty name="color" value="#00BFF3"/>
    </inkml:brush>
  </inkml:definitions>
  <inkml:trace contextRef="#ctx0" brushRef="#br0">14000 41500 443,'-69'-47'7,"13"6"13,12 7 14,13 6 14,7 15 8,4 26 2,3 24 3,3 26 2,3 22-3,3 23-11,3 22-10,4 22-10,1 19-9,0 20-9,0 18-9,0 20-10,0 21-9,0 25-14,0 25-13,0 25-12,-2-19-9,-3-62-3,-3-63-3,-2-62-4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2"/>
    </inkml:context>
    <inkml:brush xml:id="br0">
      <inkml:brushProperty name="width" value="0.04772" units="cm"/>
      <inkml:brushProperty name="height" value="0.04772" units="cm"/>
      <inkml:brushProperty name="color" value="#00BFF3"/>
    </inkml:brush>
  </inkml:definitions>
  <inkml:trace contextRef="#ctx0" brushRef="#br0">39450 28850 461,'117'-24'75,"-16"4"-9,-15 3-9,-15 3-9,-12 10-8,-6 20-5,-6 18-7,-6 20-5,-15 10-6,-21 3-5,-22 3-5,-22 4-4,-16 1-5,-9 0-4,-10 0-3,-8 0-4,-1-5-1,9-9-1,10-10 0,10-8 0,19-11 8,32-8 16,31-10 16,32-9 17,15-5 3,0 0-6,0 0-8,0 0-7,4 0-16,10 0-23,10 0-23,9 0-25,-5-2-11,-19-3-1,-18-3-1,-19-2-1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12"/>
    </inkml:context>
    <inkml:brush xml:id="br0">
      <inkml:brushProperty name="width" value="0.05004" units="cm"/>
      <inkml:brushProperty name="height" value="0.05004" units="cm"/>
      <inkml:brushProperty name="color" value="#00BFF3"/>
    </inkml:brush>
  </inkml:definitions>
  <inkml:trace contextRef="#ctx0" brushRef="#br0">2400 42350 439,'-22'25'74,"6"0"-11,7 0-12,6 0-11,3 4-6,0 10-1,0 10 0,0 9-1,-2 12-1,-3 16-3,-3 15-3,-2 17-3,-5 11-2,-2 10 0,-3 10-3,-3 9 0,1 4-4,6 1-6,7-1-6,6 1-7,3-7-5,0-12-6,0-13-5,0-12-6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13"/>
    </inkml:context>
    <inkml:brush xml:id="br0">
      <inkml:brushProperty name="width" value="0.04586" units="cm"/>
      <inkml:brushProperty name="height" value="0.04586" units="cm"/>
      <inkml:brushProperty name="color" value="#00BFF3"/>
    </inkml:brush>
  </inkml:definitions>
  <inkml:trace contextRef="#ctx0" brushRef="#br0">2600 42300 479,'4'-94'0,"10"13"0,10 12 0,9 13 0,6 7 11,3 4 23,3 3 22,4 3 23,-1 7 3,-3 14-16,-3 11-16,-2 14-16,-8 14-11,-8 20-6,-10 18-7,-9 20-6,-10 13-3,-9 9 2,-10 10 1,-8 10 1,-9 0-2,-6-5-8,-6-7-6,-6-5-6,-1-12-4,7-16 1,6-15 0,7-15 0,11-12 5,20-6 5,18-6 7,20-6 5,13-6 5,9-2-1,10-3 0,10-3 0,2-2 0,-3 0 2,-3 0 1,-2 0 0,-6 10 2,-6 23 2,-6 22 1,-6 22 1,-16 16 1,-25 14-2,-25 11-2,-25 14-1,-15 3-3,-2-2-3,-3-3-2,-3-3-4,-2-7-3,0-9-5,0-10-4,0-8-4,3-15-4,6-19-4,7-18-6,6-19-3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13"/>
    </inkml:context>
    <inkml:brush xml:id="br0">
      <inkml:brushProperty name="width" value="0.04018" units="cm"/>
      <inkml:brushProperty name="height" value="0.04018" units="cm"/>
      <inkml:brushProperty name="color" value="#00BFF3"/>
    </inkml:brush>
  </inkml:definitions>
  <inkml:trace contextRef="#ctx0" brushRef="#br0">4450 43400 547,'46'46'175,"-5"-5"-43,-7-7-43,-5-5-44,-6-3-34,-3 4-22,-3 3-24,-2 3-23,-6 1-12,-6 1 1,-6-1 0,-6 1 1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13"/>
    </inkml:context>
    <inkml:brush xml:id="br0">
      <inkml:brushProperty name="width" value="0.03963" units="cm"/>
      <inkml:brushProperty name="height" value="0.03963" units="cm"/>
      <inkml:brushProperty name="color" value="#00BFF3"/>
    </inkml:brush>
  </inkml:definitions>
  <inkml:trace contextRef="#ctx0" brushRef="#br0">4200 44800 555,'-38'0'15,"26"0"31,24 0 31,26 0 31,12 6-3,0 13-39,0 12-39,0 13-37,-4 2-29,-5-5-18,-7-7-17,-5-5-19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19"/>
    </inkml:context>
    <inkml:brush xml:id="br0">
      <inkml:brushProperty name="width" value="0.05121" units="cm"/>
      <inkml:brushProperty name="height" value="0.05121" units="cm"/>
      <inkml:brushProperty name="color" value="#00BFF3"/>
    </inkml:brush>
  </inkml:definitions>
  <inkml:trace contextRef="#ctx0" brushRef="#br0">20450 40550 429,'-22'-13'10,"6"26"20,7 24 21,6 26 19,3 16 5,0 10-13,0 10-12,0 9-12,0 9-9,0 9-2,0 10-4,0 10-3,-2 4-3,-3 0-2,-3 0-2,-2 0-2,-1-2-2,3-3-1,3-3-2,4-2-2,1-11-1,0-15-4,0-15-3,0-16-2,-7-21-7,-11-24-9,-14-26-11,-11-24-10,-11-24-2,-5-22 3,-7-22 4,-5-21 3,-3-12 4,4 1 2,3-1 2,3 1 3,3 4 2,3 9 3,3 10 2,4 10 3,4 8 3,6 10 4,7 10 4,6 9 4,4 6 5,4 3 7,3 3 7,3 4 8,4-3 2,7-5-1,6-7-1,7-5-1,5-1-2,7 6 0,6 7-1,7 6-1,0 12-2,-2 19-2,-3 19-4,-3 19-2,-9 15-3,-11 13-2,-14 12-4,-11 13-1,-12 4-3,-9-3-1,-10-3-1,-8-2-1,-4-5-1,3-2 1,3-3 0,4-3 1,4-9-2,6-11-6,7-14-6,6-11-5,18-20-3,32-24 0,31-26 0,32-24 0,24-20-1,19-11 1,19-14-1,19-11 1,9-6 1,0 4 4,0 3 4,0 3 3,-7 7 4,-11 14 2,-14 11 1,-11 14 3,-17 11 3,-18 14 1,-19 11 4,-18 14 2,-18 11 3,-16 14 7,-15 11 4,-15 14 6,-12 7 2,-6 3-3,-6 3-1,-6 4-2,-2 1-3,3 0-2,3 0-2,4 0-3,4-2-1,6-3-1,7-3 0,6-2 0,7-3-2,10 1-2,10-1-3,9 1-2,9-3-3,9-2-6,10-3-5,10-3-6,5-2-4,4 0-6,3 0-4,3 0-4,-2-2-2,-6-3 3,-6-3 3,-6-2 2,-7-6 0,-6-6-5,-6-6-4,-6-6-5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19"/>
    </inkml:context>
    <inkml:brush xml:id="br0">
      <inkml:brushProperty name="width" value="0.04531" units="cm"/>
      <inkml:brushProperty name="height" value="0.04531" units="cm"/>
      <inkml:brushProperty name="color" value="#00BFF3"/>
    </inkml:brush>
  </inkml:definitions>
  <inkml:trace contextRef="#ctx0" brushRef="#br0">22600 41250 485,'-46'-13'61,"10"26"4,10 24 4,9 26 5,6 15-5,3 6-13,3 7-12,4 6-14,1-1-9,0-5-7,0-7-5,0-5-7,0-8-3,0-5-4,0-7-3,0-5-3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0"/>
    </inkml:context>
    <inkml:brush xml:id="br0">
      <inkml:brushProperty name="width" value="0.04906" units="cm"/>
      <inkml:brushProperty name="height" value="0.04906" units="cm"/>
      <inkml:brushProperty name="color" value="#00BFF3"/>
    </inkml:brush>
  </inkml:definitions>
  <inkml:trace contextRef="#ctx0" brushRef="#br0">22350 41600 448,'96'-115'58,"-5"23"-8,-7 22-9,-5 22-9,0 12-4,10 3-1,10 3-1,9 4 0,1 2-2,-6 4-2,-6 3-2,-6 3-3,-9 6-2,-8 9-1,-10 10-4,-9 10-1,-10 7-2,-9 6-1,-10 7 0,-8 6-2,-9 3-1,-6 0-1,-6 0-3,-6 0-1,-12 3-1,-15 6 0,-15 7 0,-16 6-1,-15 4-1,-11 4-5,-14 3-3,-11 3-4,-9 1-2,-3 1 3,-3-1 0,-2 1 3,2-4 2,9-6 4,10-6 5,10-6 4,11-9 4,17-8 3,15-10 5,16-9 2,18-10 4,22-9 4,22-10 2,23-8 3,13-9 0,6-6-5,7-6-3,6-6-5,12-4-6,19 1-6,19-1-9,19 1-6,2 2-4,-11 7 0,-14 6 0,-11 7 1,-14 4-4,-11 3-7,-14 3-7,-11 4-7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0"/>
    </inkml:context>
    <inkml:brush xml:id="br0">
      <inkml:brushProperty name="width" value="0.04944" units="cm"/>
      <inkml:brushProperty name="height" value="0.04944" units="cm"/>
      <inkml:brushProperty name="color" value="#00BFF3"/>
    </inkml:brush>
  </inkml:definitions>
  <inkml:trace contextRef="#ctx0" brushRef="#br0">23100 40550 444,'-44'-82'48,"13"39"7,12 36 9,13 39 7,6 33-1,0 32-11,0 31-10,0 32-11,0 24-8,0 19-5,0 19-5,0 19-5,-2 19-6,-3 23-7,-3 22-5,-2 22-8,-3 8-7,1-2-11,-1-3-10,1-3-10,1-34-2,3-61 6,3-64 6,4-61 6,1-31 0,0 4-7,0 3-7,0 3-7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1"/>
    </inkml:context>
    <inkml:brush xml:id="br0">
      <inkml:brushProperty name="width" value="0.04649" units="cm"/>
      <inkml:brushProperty name="height" value="0.04649" units="cm"/>
      <inkml:brushProperty name="color" value="#00BFF3"/>
    </inkml:brush>
  </inkml:definitions>
  <inkml:trace contextRef="#ctx0" brushRef="#br0">24650 40450 473,'28'-43'80,"6"17"-12,7 15-11,6 16-13,1 12-11,-3 9-10,-3 10-11,-2 10-10,-6 7-7,-6 6-3,-6 7-1,-6 6-2,-10 6-6,-12 6-9,-13 7-8,-12 6-8,-10-1-4,-6-5 2,-6-7 3,-6-5 2,-1-9 6,7-9 6,6-10 9,7-8 6,5-9 7,7-6 3,6-6 4,7-6 4,7-2 7,9 3 12,10 3 10,10 4 12,5 2 1,4 4-8,3 3-8,3 3-7,-2 6-6,-6 9-2,-6 10-3,-6 10-3,-9 8-2,-8 10-2,-10 10-3,-9 9-3,-7 1-1,-3-6 0,-3-6-1,-2-6 1,0-10 1,7-12 4,6-13 3,7-12 4,7-19 6,9-25 7,10-25 9,10-25 7,8-21 1,10-15-9,10-15-7,9-16-9,6-16-7,3-16-9,3-15-9,4-15-9,2-9-10,4 1-12,3-1-13,3 1-12,-5 16-1,-12 35 12,-13 35 12,-12 34 12,-9 18 3,-2 4-4,-3 3-3,-3 3-5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1"/>
    </inkml:context>
    <inkml:brush xml:id="br0">
      <inkml:brushProperty name="width" value="0.03979" units="cm"/>
      <inkml:brushProperty name="height" value="0.03979" units="cm"/>
      <inkml:brushProperty name="color" value="#00BFF3"/>
    </inkml:brush>
  </inkml:definitions>
  <inkml:trace contextRef="#ctx0" brushRef="#br0">26150 39900 552,'68'-38'59,"-11"26"5,-14 24 6,-11 26 4,-11 12-5,-5 0-17,-7 0-17,-5 0-16,-4 1-13,0 4-10,0 3-8,0 3-8,-4-2-10,-5-6-9,-7-6-8,-5-6-9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2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41025 28475 333,'157'63'167,"51"46"-1,50 47 1,49 47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3"/>
    </inkml:context>
    <inkml:brush xml:id="br0">
      <inkml:brushProperty name="width" value="0.05659" units="cm"/>
      <inkml:brushProperty name="height" value="0.05659" units="cm"/>
      <inkml:brushProperty name="color" value="#00BFF3"/>
    </inkml:brush>
  </inkml:definitions>
  <inkml:trace contextRef="#ctx0" brushRef="#br0">25700 40850 388,'-46'9'39,"10"19"4,10 19 6,9 19 5,1 10-3,-6 4-10,-6 3-12,-6 3-10,16-19-13,42-41-15,40-40-16,41-40-14,15-18-5,-9 6 10,-10 7 8,-8 6 9,-12 6 5,-12 6 4,-13 7 3,-12 6 3,-18 18 7,-21 32 9,-22 31 10,-22 32 10,-16 16 2,-9 4-6,-10 3-5,-8 3-5,-1-5-6,9-12-5,10-13-6,10-12-5,16-13-2,26-12 2,24-13 3,26-12 1,12-9 1,0-2 0,0-3 0,0-3-1,-4 1-3,-5 6-7,-7 7-7,-5 6-8,-14 4-1,-18 4 3,-19 3 4,-18 3 3,-7-1 3,6-2 1,7-3 2,6-3 2,12-4 4,19-3 9,19-3 7,19-2 9,7-3 2,-3 1-5,-3-1-4,-2 1-4,-5 1-3,-2 3-3,-3 3-1,-3 4-3,-6 5 1,-5 10 1,-7 10 2,-5 9 3,-9-1-1,-9-8 0,-10-10-2,-8-9-1,-4-5-1,3 0-1,3 0 1,4 0-1,2-15-3,4-27-6,3-28-6,3-28-7,12-24-4,22-19-4,22-18-4,23-19-4,10-10 0,0 1 0,0-1 2,0 1 1,7-4 1,17-6 3,15-6 2,16-6 2,2 9 3,-8 25 5,-10 25 5,-9 25 4,-5 14 5,0 3 7,0 3 5,0 4 6,-4 7 5,-5 13 4,-7 12 4,-5 13 4,-9 9 1,-9 6 1,-10 7-1,-8 6 0,-11 9-3,-8 13-5,-10 12-5,-9 13-5,-16 12-5,-22 13-4,-22 12-3,-21 13-5,-10 6-3,3 0-6,3 0-5,4 0-5,4-7-3,6-11-4,7-14-3,6-11-2,4-11 0,4-5 3,3-7 5,3-5 3,7-1 11,14 6 16,11 7 17,14 6 17,3 4 5,-2 4-7,-3 3-7,-3 3-7,-4 4-3,-3 7 0,-3 6 0,-2 7 1,-5 0-1,-2-2-1,-3-3-2,-3-3-1,1-7-3,6-9-4,7-10-3,6-8-4,9-17-6,13-21-11,12-22-10,13-22-10,6-15-4,0-5 2,0-7 3,0-5 3,0-1 3,0 6 5,0 7 5,0 6 6,-4 13 7,-5 23 11,-7 22 10,-5 22 11,-8 13 4,-5 7-2,-7 6-2,-5 7-2,-4-1-2,0-6-3,0-6-2,0-6-2,-2-13-12,-3-19-22,-3-18-22,-2-19-22,3-19-6,14-19 10,11-18 8,14-19 9,13-19 7,16-19 5,15-18 3,17-19 5,5 3 7,-3 25 7,-3 25 9,-2 25 8,-6 20 3,-6 16-3,-6 15-2,-6 17-3,-9 10 5,-8 6 12,-10 7 14,-9 6 12,-15 15 3,-18 26-7,-19 24-8,-18 26-6,-12 12-8,-3 0-6,-3 0-5,-2 0-8,0-8-4,7-16-3,6-15-4,7-15-4,11-14 0,20-8 1,18-10 1,20-9 2,13-9 3,9-5 4,10-7 5,10-5 3,4-4 3,0 0-1,0 0 0,0 0-1,-5 3 0,-9 6-1,-10 7-2,-8 6-1,-14 10 0,-15 17 0,-15 15 1,-16 16 0,-16 10-3,-16 7-8,-15 6-8,-15 7-7,-9 0-3,1-2 4,-1-3 3,1-3 3,-1-4 3,1-3 2,-1-3 3,1-2 2,2-5 3,7-2 4,6-3 5,7-3 3,7-6 5,9-5 2,10-7 3,10-5 2,18-8 4,28-5 0,28-7 3,29-5 1,16-8-2,7-5-6,6-7-6,7-5-5,4-4-4,3 0 0,3 0-1,4 0 0,-4 1-8,-9 4-13,-10 3-15,-8 3-14,-17-2-12,-21-6-10,-22-6-11,-22-6-11,-18-7 4,-11-6 16,-14-6 17,-11-6 15,-6-6 12,4-2 4,3-3 5,3-3 5,3-4 4,3-3 4,3-3 5,4-2 3,1 2 5,0 9 4,0 10 4,0 10 5,1 7 0,4 6 0,3 7-2,3 6-1,3 17 7,3 28 14,3 28 16,4 29 14,1 35 1,0 44-13,0 44-13,0 44-13,-4 18-10,-5-6-7,-7-6-7,-5-6-8,-4 15-13,0 38-23,0 37-21,0 38-23,3-21-8,6-78 3,7-78 3,6-77 4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5"/>
    </inkml:context>
    <inkml:brush xml:id="br0">
      <inkml:brushProperty name="width" value="0.05053" units="cm"/>
      <inkml:brushProperty name="height" value="0.05053" units="cm"/>
      <inkml:brushProperty name="color" value="#00BFF3"/>
    </inkml:brush>
  </inkml:definitions>
  <inkml:trace contextRef="#ctx0" brushRef="#br0">33300 40600 435,'23'-96'55,"-3"10"-11,-3 10-10,-2 9-12,-5 4-6,-2 1-1,-3-1-1,-3 1-1,-4 2-1,-3 7 0,-3 6-2,-2 7 0,-6 5 0,-6 7-1,-6 6-1,-6 7-1,-6 5 0,-2 7-1,-3 6 1,-3 7 0,-4 7 1,-3 9-1,-3 10 0,-2 10 1,-3 8 1,1 10 1,-1 10 1,1 9 3,-1 7 0,1 7 0,-1 6 1,1 7 0,2 5-1,7 7-1,6 6-1,7 7-2,4 2 0,3 1 0,3-1-2,4 1 1,5-6-2,10-8 0,10-10-1,9-9 0,10-12-3,14-11-4,11-14-4,14-11-3,8-12-4,7-9-3,6-10-5,7-8-3,2-9-2,1-6-1,-1-6-1,1-6-1,-3-4 1,-2 1 2,-3-1 3,-3 1 1,-4-3-2,-3-2-6,-3-3-7,-2-3-6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5"/>
    </inkml:context>
    <inkml:brush xml:id="br0">
      <inkml:brushProperty name="width" value="0.04953" units="cm"/>
      <inkml:brushProperty name="height" value="0.04953" units="cm"/>
      <inkml:brushProperty name="color" value="#00BFF3"/>
    </inkml:brush>
  </inkml:definitions>
  <inkml:trace contextRef="#ctx0" brushRef="#br0">34650 40650 444,'-25'-18'90,"0"17"-15,0 15-15,0 16-14,-2 12-10,-3 9-2,-3 10-4,-2 10-2,-5 8-4,-2 10-1,-3 10-3,-3 9-2,-1 9-2,4 9-1,3 10-2,3 10-2,3 2-2,3-3-3,3-3-4,4-2-4,4-9-5,6-12-7,7-13-8,6-12-7,12-19-8,19-25-8,19-25-9,19-25-9,2-16-2,-11-6 4,-14-6 4,-11-6 3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6"/>
    </inkml:context>
    <inkml:brush xml:id="br0">
      <inkml:brushProperty name="width" value="0.04574" units="cm"/>
      <inkml:brushProperty name="height" value="0.04574" units="cm"/>
      <inkml:brushProperty name="color" value="#00BFF3"/>
    </inkml:brush>
  </inkml:definitions>
  <inkml:trace contextRef="#ctx0" brushRef="#br0">35300 40900 480,'-4'-43'12,"-5"17"22,-7 15 23,-5 16 22,-4 12 4,0 9-16,0 10-17,0 10-16,-2 7-10,-3 6-3,-3 7-5,-2 6-3,-1 6-3,3 6-2,3 7-2,4 6-2,-3 9-3,-5 13-1,-7 12-3,-5 13-1,-4 1-3,0-9-2,0-10-3,0-8-1,4-12-5,10-12-6,10-13-8,9-12-6,7-19-9,7-25-8,6-25-10,7-25-8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6"/>
    </inkml:context>
    <inkml:brush xml:id="br0">
      <inkml:brushProperty name="width" value="0.05357" units="cm"/>
      <inkml:brushProperty name="height" value="0.05357" units="cm"/>
      <inkml:brushProperty name="color" value="#00BFF3"/>
    </inkml:brush>
  </inkml:definitions>
  <inkml:trace contextRef="#ctx0" brushRef="#br0">35250 40850 410,'3'-40'39,"6"23"10,7 22 9,6 22 9,1 16-1,-3 14-12,-3 11-13,-2 14-12,-1 10-5,3 9 1,3 10 1,4 10 2,-1 2-2,-3-3-4,-3-3-5,-2-2-5,-5-8-5,-2-8-8,-3-10-7,-3-9-7,-2-9-4,0-5-1,0-7-1,0-5-2,-8-11-5,-16-11-8,-15-14-9,-15-11-9,-11-14 1,-2-11 11,-3-14 10,-3-11 11,1-4 7,6 6 2,7 7 4,6 6 3,6 3 4,6 0 4,7 0 5,6 0 4,10 1 7,17 4 10,15 3 10,16 3 11,9-1-2,3-2-11,3-3-11,4-3-12,10-6-9,19-5-9,19-7-8,19-5-9,2-4-6,-11 0-5,-14 0-6,-11 0-5,-11 1-2,-5 4 0,-7 3 0,-5 3 1,-9 3 4,-9 3 6,-10 3 8,-8 4 7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6"/>
    </inkml:context>
    <inkml:brush xml:id="br0">
      <inkml:brushProperty name="width" value="0.06172" units="cm"/>
      <inkml:brushProperty name="height" value="0.06172" units="cm"/>
      <inkml:brushProperty name="color" value="#00BFF3"/>
    </inkml:brush>
  </inkml:definitions>
  <inkml:trace contextRef="#ctx0" brushRef="#br0">36300 40600 356,'1'-60'12,"4"32"22,3 31 24,3 32 23,-1 19 4,-2 10-16,-3 10-15,-3 9-16,-6 10-9,-5 14-1,-7 11-2,-5 14-2,-3 5-1,4 1-2,3-1-3,3 1-2,3-4-3,3-6-4,3-6-4,4-6-5,1-10-4,0-12-8,0-13-7,0-12-7,10-15-6,23-15-7,22-15-6,22-16-7,10-19-2,1-22 0,-1-22 2,1-21 1,-10-4 4,-19 16 9,-18 15 8,-19 17 8,-8 7 4,3 0-2,3 0-1,4 0-2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7"/>
    </inkml:context>
    <inkml:brush xml:id="br0">
      <inkml:brushProperty name="width" value="0.03791" units="cm"/>
      <inkml:brushProperty name="height" value="0.03791" units="cm"/>
      <inkml:brushProperty name="color" value="#00BFF3"/>
    </inkml:brush>
  </inkml:definitions>
  <inkml:trace contextRef="#ctx0" brushRef="#br0">37250 40100 580,'23'-69'0,"-3"13"0,-3 12 0,-2 13 0,-1 7 8,3 4 16,3 3 17,4 3 16,-1 9 5,-3 16-7,-3 15-6,-2 17-7,-11 10-9,-15 6-11,-15 7-12,-16 6-11,-7 1-6,4-3-2,3-3-1,3-2-1,7-5 0,14-2 2,11-3 4,14-3 1,10-6 3,9-5 4,10-7 2,10-5 2,4-6 2,0-3 0,0-3-1,0-2-1,-8 5 0,-16 16 0,-15 15 1,-15 17-1,-15 7-2,-12 0-2,-13 0-5,-12 0-3,-5-7-4,3-11-7,3-14-6,4-11-7,4-12-5,6-9-5,7-10-6,6-8-5,6-8 2,6-2 9,7-3 9,6-3 9,3-2 3,0 0-3,0 0-2,0 0-4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7"/>
    </inkml:context>
    <inkml:brush xml:id="br0">
      <inkml:brushProperty name="width" value="0.03887" units="cm"/>
      <inkml:brushProperty name="height" value="0.03887" units="cm"/>
      <inkml:brushProperty name="color" value="#00BFF3"/>
    </inkml:brush>
  </inkml:definitions>
  <inkml:trace contextRef="#ctx0" brushRef="#br0">37550 40550 566,'121'-47'84,"-5"6"-6,-7 7-8,-5 6-7,-9 4-10,-9 4-12,-10 3-13,-8 3-12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7"/>
    </inkml:context>
    <inkml:brush xml:id="br0">
      <inkml:brushProperty name="width" value="0.04269" units="cm"/>
      <inkml:brushProperty name="height" value="0.04269" units="cm"/>
      <inkml:brushProperty name="color" value="#00BFF3"/>
    </inkml:brush>
  </inkml:definitions>
  <inkml:trace contextRef="#ctx0" brushRef="#br0">38250 40000 515,'-22'-13'14,"6"26"27,7 24 28,6 26 28,3 13 2,0 4-24,0 3-24,0 3-23,-4 6-18,-5 9-9,-7 10-11,-5 10-10,-3-6-3,4-18 5,3-19 3,3-18 5,-1-12-10,-2-3-22,-3-3-23,-3-2-23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7"/>
    </inkml:context>
    <inkml:brush xml:id="br0">
      <inkml:brushProperty name="width" value="0.05219" units="cm"/>
      <inkml:brushProperty name="height" value="0.05219" units="cm"/>
      <inkml:brushProperty name="color" value="#00BFF3"/>
    </inkml:brush>
  </inkml:definitions>
  <inkml:trace contextRef="#ctx0" brushRef="#br0">38650 39900 421,'26'-24'0,"4"4"0,3 3 0,3 3 0,3 6 6,3 9 12,3 10 11,4 10 13,5 8 6,10 10 0,10 10 2,9 9 1,2 6-2,-2 3-4,-3 3-5,-3 4-4,-6 5-4,-5 10-5,-7 10-3,-5 9-3,-17 13-9,-24 20-12,-26 18-11,-24 20-12,-24 8-6,-22 1-2,-22-1 0,-21 1-2,-6-15-1,14-28-5,11-28-4,14-27-5,11-22-1,14-11-2,11-14 0,14-11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3"/>
    </inkml:context>
    <inkml:brush xml:id="br0">
      <inkml:brushProperty name="width" value="0.04296" units="cm"/>
      <inkml:brushProperty name="height" value="0.04296" units="cm"/>
      <inkml:brushProperty name="color" value="#00BFF3"/>
    </inkml:brush>
  </inkml:definitions>
  <inkml:trace contextRef="#ctx0" brushRef="#br0">41250 28550 512,'-40'-25'17,"23"0"10,22 0 9,22 0 8,8 1 3,-2 4-5,-3 3-4,-3 3-4,1 3-2,6 3-1,7 3 0,6 4-1,1-1-7,-3-3-13,-3-3-13,-2-2-14,-3-3-1,1 1 9,-1-1 10,1 1 10,4-1 4,9 1-1,10-1-1,10 1-1,0-1-1,-5 1-4,-7-1-2,-5 1-3,-4 1-1,0 3-1,0 3 1,0 4-2,1 1 1,4 0 0,3 0 0,3 0 0,-2 0 0,-6 0-1,-6 0-1,-6 0-1,-4-2-1,1-3-1,-1-3-1,1-2-1,-1-1-1,1 3-1,-1 3 1,1 4-2,-1-3 0,1-5-2,-1-7-3,1-5-1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8"/>
    </inkml:context>
    <inkml:brush xml:id="br0">
      <inkml:brushProperty name="width" value="0.04665" units="cm"/>
      <inkml:brushProperty name="height" value="0.04665" units="cm"/>
      <inkml:brushProperty name="color" value="#00BFF3"/>
    </inkml:brush>
  </inkml:definitions>
  <inkml:trace contextRef="#ctx0" brushRef="#br0">40200 40700 471,'192'-69'181,"-16"13"-42,-15 12-42,-15 13-42,-17 7-26,-15 4-10,-15 3-11,-16 3-8,-16 10-18,-16 20-21,-15 18-24,-15 20-22,-14 3-5,-8-8 11,-10-10 12,-9-9 12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8"/>
    </inkml:context>
    <inkml:brush xml:id="br0">
      <inkml:brushProperty name="width" value="0.04721" units="cm"/>
      <inkml:brushProperty name="height" value="0.04721" units="cm"/>
      <inkml:brushProperty name="color" value="#00BFF3"/>
    </inkml:brush>
  </inkml:definitions>
  <inkml:trace contextRef="#ctx0" brushRef="#br0">40200 41850 466,'-29'21'3,"-5"-5"8,-7-7 7,-5-5 8,8-8 11,26-5 14,24-7 14,26-5 15,24-11-1,26-11-17,24-14-17,26-11-17,5 0-11,-11 17-8,-14 15-7,-11 16-6,-7 9-8,0 3-10,0 3-8,0 4-8,-5 2-4,-9 4 3,-10 3 3,-8 3 3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9"/>
    </inkml:context>
    <inkml:brush xml:id="br0">
      <inkml:brushProperty name="width" value="0.05084" units="cm"/>
      <inkml:brushProperty name="height" value="0.05084" units="cm"/>
      <inkml:brushProperty name="color" value="#00BFF3"/>
    </inkml:brush>
  </inkml:definitions>
  <inkml:trace contextRef="#ctx0" brushRef="#br0">42700 39800 432,'-2'-41'11,"-3"19"23,-3 19 22,-2 19 23,-1 15 5,3 13-13,3 12-14,4 13-11,-3 10-11,-5 10-5,-7 10-6,-5 9-6,-4 12-5,0 16-6,0 15-4,0 17-6,-4 5-1,-5-3 3,-7-3 3,-5-2 2,-1-11-7,6-15-17,7-15-17,6-16-18,6-16-11,6-16-6,7-15-5,6-15-6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9"/>
    </inkml:context>
    <inkml:brush xml:id="br0">
      <inkml:brushProperty name="width" value="0.05678" units="cm"/>
      <inkml:brushProperty name="height" value="0.05678" units="cm"/>
      <inkml:brushProperty name="color" value="#00BFF3"/>
    </inkml:brush>
  </inkml:definitions>
  <inkml:trace contextRef="#ctx0" brushRef="#br0">43500 40250 387,'-46'4'119,"10"10"-23,10 10-24,9 9-23,4 9-14,1 9-3,-1 10-5,1 10-3,-1 5-2,1 4-2,-1 3-2,1 3-1,1 3-2,3 3-2,3 3-3,4 4-2,1-3 0,0-5-1,0-7 2,0-5-1,10-14-4,23-18-13,22-19-11,22-18-12,7-20-5,-6-18 2,-6-19 2,-6-18 2,-6-12 4,-2-3 5,-3-3 5,-3-2 5,-7 0 5,-9 7 4,-10 6 4,-8 7 4,-6 4 2,1 3 0,-1 3 1,1 4 0,-6 4 1,-8 6-1,-10 7-1,-9 6 1,-10 3-1,-9 0 0,-10 0-1,-8 0 0,-8 3-2,-2 6-7,-3 7-5,-3 6-6,1 4-6,6 4-6,7 3-7,6 3-6,6 1-6,6 1-3,7-1-4,6 1-5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29"/>
    </inkml:context>
    <inkml:brush xml:id="br0">
      <inkml:brushProperty name="width" value="0.04089" units="cm"/>
      <inkml:brushProperty name="height" value="0.04089" units="cm"/>
      <inkml:brushProperty name="color" value="#00BFF3"/>
    </inkml:brush>
  </inkml:definitions>
  <inkml:trace contextRef="#ctx0" brushRef="#br0">44050 39600 537,'6'-47'11,"13"6"19,12 7 22,13 6 19,13 6 6,17 6-10,15 7-10,16 6-11,-1 4-12,-15 4-17,-15 3-17,-16 3-15,-10 1-14,-3 1-9,-3-1-9,-2 1-10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30"/>
    </inkml:context>
    <inkml:brush xml:id="br0">
      <inkml:brushProperty name="width" value="0.04351" units="cm"/>
      <inkml:brushProperty name="height" value="0.04351" units="cm"/>
      <inkml:brushProperty name="color" value="#00BFF3"/>
    </inkml:brush>
  </inkml:definitions>
  <inkml:trace contextRef="#ctx0" brushRef="#br0">45100 38850 505,'50'-72'6,"0"6"11,0 7 11,0 6 11,0 10 9,0 17 4,0 15 6,0 16 6,-7 12-5,-11 9-13,-14 10-14,-11 10-13,-11 7-8,-5 6-3,-7 7-3,-5 6-3,-4-1-3,0-5-5,0-7-4,0-5-5,6-6-3,13-3 0,12-3-2,13-2 0,7-5 3,4-2 7,3-3 9,3-3 8,1-4 4,1-3 1,-1-3 2,1-2 2,-7 3 0,-12 14 0,-13 11 0,-12 14 0,-16 8-7,-19 7-14,-18 6-15,-19 7-14,-8 0-6,3-2 5,3-3 4,4-3 4,7-10-4,13-16-12,12-15-13,13-15-12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31"/>
    </inkml:context>
    <inkml:brush xml:id="br0">
      <inkml:brushProperty name="width" value="0.04915" units="cm"/>
      <inkml:brushProperty name="height" value="0.04915" units="cm"/>
      <inkml:brushProperty name="color" value="#00BFF3"/>
    </inkml:brush>
  </inkml:definitions>
  <inkml:trace contextRef="#ctx0" brushRef="#br0">46350 40450 447,'-2'71'108,"-3"-5"-18,-3-7-18,-2-5-19,-8 0-13,-8 10-10,-10 10-8,-9 9-9,-4 1-7,4-6-5,3-6-4,3-6-4,7-16-6,14-25-7,11-25-7,14-25-7,11-16-4,14-6 2,11-6 0,14-6 0,2 1 3,-6 9 4,-6 10 4,-6 10 4,-6 7 7,-2 6 11,-3 7 11,-3 6 11,-6 9 7,-5 13 3,-7 12 3,-5 13 3,-8 9 0,-5 6-3,-7 7-4,-5 6-3,-3-2-4,4-9-5,3-10-4,3-8-5,10-17-7,20-21-10,18-22-9,20-22-11,8-11-2,1 0 3,-1 0 3,1 0 3,1 1 4,3 4 3,3 3 4,4 3 3,-7 10 8,-16 20 14,-15 18 13,-15 20 14,-12 8 4,-6 1-3,-6-1-4,-6 1-5,1-10-6,9-19-10,10-18-11,10-19-10,11-18-8,17-15-4,15-15-6,16-16-4,1 1-4,-12 19-5,-13 19-3,-12 19-5,-13 18 8,-12 19 18,-13 19 19,-12 19 17,-9 10 10,-2 4-2,-3 3 0,-3 3-1,-1-2 2,4-6 5,3-6 5,3-6 6,10-12-3,20-15-9,18-15-9,20-16-10,6-7-7,-2 4-7,-3 3-7,-3 3-6,-4 6-3,-3 9 0,-3 10-1,-2 10 1,-3-9-5,1-24-7,-1-26-8,1-24-9,-6-10 1,-8 6 6,-10 7 7,-9 6 7,-13 10 11,-16 17 18,-15 15 16,-15 16 16,-9 12 9,1 9-3,-1 10-3,1 10-1,13-9-7,29-24-14,28-26-11,28-24-14,12-12-6,-3 4-1,-3 3-1,-2 3 0,-3 6 4,1 9 8,-1 10 8,1 10 8,-1 7 6,1 6 3,-1 7 3,1 6 3,-4 4-7,-6 4-19,-6 3-18,-6 3-19,-2-13-8,3-28 1,3-28 0,4-27 0,-1-15 3,-3 0 1,-3 0 3,-2 0 3,-1 0 4,3 0 8,3 0 7,4 0 8,-3 6 5,-5 13 3,-7 12 5,-5 13 2,-4 12 14,0 13 21,0 12 22,0 13 21,0 9 4,0 6-14,0 7-14,0 6-14,-2 3-13,-3 0-9,-3 0-9,-2 0-10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31"/>
    </inkml:context>
    <inkml:brush xml:id="br0">
      <inkml:brushProperty name="width" value="0.03914" units="cm"/>
      <inkml:brushProperty name="height" value="0.03914" units="cm"/>
      <inkml:brushProperty name="color" value="#00BFF3"/>
    </inkml:brush>
  </inkml:definitions>
  <inkml:trace contextRef="#ctx0" brushRef="#br0">48900 40700 562,'68'3'182,"-11"6"-48,-14 7-49,-11 6-49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31"/>
    </inkml:context>
    <inkml:brush xml:id="br0">
      <inkml:brushProperty name="width" value="0.05346" units="cm"/>
      <inkml:brushProperty name="height" value="0.05346" units="cm"/>
      <inkml:brushProperty name="color" value="#00BFF3"/>
    </inkml:brush>
  </inkml:definitions>
  <inkml:trace contextRef="#ctx0" brushRef="#br0">49650 39350 411,'43'53'130,"-11"6"-26,-14 7-25,-11 6-26,-7 6-15,0 6-6,0 7-4,0 6-7,-4 4-2,-5 4-2,-7 3 0,-5 3-1,-3 1-2,4 1-5,3-1-2,3 1-5,3-6-1,3-8-1,3-10 1,4-9 0,4-10-2,6-9 0,7-10-1,6-8-1,9-11-3,13-8-1,12-10-4,13-9-2,7-7-4,4-3-9,3-3-6,3-2-9,-5-3-4,-12 1-4,-13-1-2,-12 1-4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32"/>
    </inkml:context>
    <inkml:brush xml:id="br0">
      <inkml:brushProperty name="width" value="0.02941" units="cm"/>
      <inkml:brushProperty name="height" value="0.02941" units="cm"/>
      <inkml:brushProperty name="color" value="#00BFF3"/>
    </inkml:brush>
  </inkml:definitions>
  <inkml:trace contextRef="#ctx0" brushRef="#br0">50500 39350 748,'26'-46'1,"4"10"5,3 10 3,3 9 3,1 6 8,1 3 10,-1 3 10,1 4 11,1 2-4,3 4-20,3 3-19,4 3-18,1-1-17,0-2-13,0-3-13,0-3-13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4"/>
    </inkml:context>
    <inkml:brush xml:id="br0">
      <inkml:brushProperty name="width" value="0.04334" units="cm"/>
      <inkml:brushProperty name="height" value="0.04334" units="cm"/>
      <inkml:brushProperty name="color" value="#00BFF3"/>
    </inkml:brush>
  </inkml:definitions>
  <inkml:trace contextRef="#ctx0" brushRef="#br0">43300 27100 507,'48'-22'117,"-3"6"-22,-3 7-24,-2 6-22,0 7-13,7 10-4,6 10-2,7 9-3,0 4-6,-2 1-10,-3-1-7,-3 1-10,-2-1-7,0 1-4,0-1-6,0 1-4,-4-3-5,-5-2-5,-7-3-5,-5-3-5,-8-2 1,-5 0 7,-7 0 7,-5 0 8,-6 0 1,-3 0-5,-3 0-3,-2 0-5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32"/>
    </inkml:context>
    <inkml:brush xml:id="br0">
      <inkml:brushProperty name="width" value="0.04258" units="cm"/>
      <inkml:brushProperty name="height" value="0.04258" units="cm"/>
      <inkml:brushProperty name="color" value="#00BFF3"/>
    </inkml:brush>
  </inkml:definitions>
  <inkml:trace contextRef="#ctx0" brushRef="#br0">51600 38350 516,'23'-41'39,"-3"19"14,-3 19 15,-2 19 13,-5 27 0,-2 39-17,-3 36-15,-3 39-16,-6 21-17,-5 6-18,-7 7-17,-5 6-17,-3-10-6,4-24 7,3-26 7,3-24 6,1-20-5,1-11-13,-1-14-16,1-11-14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0"/>
    </inkml:context>
    <inkml:brush xml:id="br0">
      <inkml:brushProperty name="width" value="0.0506" units="cm"/>
      <inkml:brushProperty name="height" value="0.0506" units="cm"/>
      <inkml:brushProperty name="color" value="#00BFF3"/>
    </inkml:brush>
  </inkml:definitions>
  <inkml:trace contextRef="#ctx0" brushRef="#br0">16150 47200 434,'-4'54'123,"-5"10"-26,-7 10-28,-5 9-26,-9 6-15,-9 3-3,-10 3-3,-8 4-3,-6 5-2,1 10 0,-1 10-1,1 9 1,-1 9-2,1 9 0,-1 10-2,1 10 0,-1 4-3,1 0-5,-1 0-4,1 0-4,5-13-5,14-24-6,11-26-5,14-24-5,10-34-11,9-40-15,10-40-14,10-41-17,4-18 0,0 7 11,0 6 13,0 7 11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0"/>
    </inkml:context>
    <inkml:brush xml:id="br0">
      <inkml:brushProperty name="width" value="0.0538" units="cm"/>
      <inkml:brushProperty name="height" value="0.0538" units="cm"/>
      <inkml:brushProperty name="color" value="#00BFF3"/>
    </inkml:brush>
  </inkml:definitions>
  <inkml:trace contextRef="#ctx0" brushRef="#br0">16200 47350 408,'0'-47'4,"0"6"6,0 7 6,0 6 7,4 9 9,10 13 9,10 12 10,9 13 9,1 12 1,-6 13-10,-6 12-10,-6 13-9,-6 12-6,-2 13-3,-3 12-2,-3 13-2,-2 9-3,0 6-1,0 7-2,0 6-1,0 7-3,0 10-1,0 10-4,0 9-1,0 2-3,0-2 1,0-3-2,0-3 0,1-13-4,4-22-6,3-22-6,3-21-6,-7-31-12,-15-36-16,-15-39-17,-16-36-18,-10-29 0,-3-19 13,-3-18 15,-2-19 14,-1-4 10,3 14 7,3 11 6,4 14 7,1 13 4,0 16 4,0 15 4,0 17 4,0 8 2,0 4 0,0 3 2,0 3 1,3 3 4,6 3 8,7 3 6,6 4 8,10-3 7,17-5 8,15-7 8,16-5 8,16-8-3,20-5-13,18-7-12,20-5-13,8 0-10,1 10-9,-1 10-8,1 9-8,-4 4-8,-6 1-5,-6-1-6,-6 1-6,-9-3-1,-8-2 2,-10-3 3,-9-3 1,-9-1 1,-5 4-2,-7 3-2,-5 3-3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1"/>
    </inkml:context>
    <inkml:brush xml:id="br0">
      <inkml:brushProperty name="width" value="0.05863" units="cm"/>
      <inkml:brushProperty name="height" value="0.05863" units="cm"/>
      <inkml:brushProperty name="color" value="#00BFF3"/>
    </inkml:brush>
  </inkml:definitions>
  <inkml:trace contextRef="#ctx0" brushRef="#br0">17450 47000 375,'0'-50'2,"0"0"5,0 0 5,0 0 5,1 12 9,4 26 15,3 24 13,3 26 15,-1 21 2,-2 19-12,-3 19-11,-3 19-11,-6 12-8,-5 6-2,-7 7-5,-5 6-3,-3 4-2,4 4-2,3 3-2,3 3-1,-1 3-2,-2 3-3,-3 3-3,-3 4-3,1 1-1,6 0 1,7 0 1,6 0 1,4-13-5,4-24-7,3-26-8,3-24-9,7-23-4,14-18 3,11-19 1,14-18 2,13-26-5,16-31-11,15-31-13,17-31-11,-4-6-3,-22 23 6,-22 22 6,-21 22 6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1"/>
    </inkml:context>
    <inkml:brush xml:id="br0">
      <inkml:brushProperty name="width" value="0.04771" units="cm"/>
      <inkml:brushProperty name="height" value="0.04771" units="cm"/>
      <inkml:brushProperty name="color" value="#00BFF3"/>
    </inkml:brush>
  </inkml:definitions>
  <inkml:trace contextRef="#ctx0" brushRef="#br0">19100 47750 461,'-24'-24'6,"4"4"15,3 3 12,3 3 14,-1 9 6,-2 16-4,-3 15-4,-3 17-2,-4 14-5,-3 17-4,-3 15-4,-2 16-5,-3 9-3,1 3-1,-1 3-3,1 4 0,2 2-3,7 4-5,6 3-3,7 3-3,5-7-5,7-15-2,6-15-3,7-16-4,7-15-7,9-11-13,10-14-13,10-11-12,2-14-9,-3-11-2,-3-14-2,-2-11-3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2"/>
    </inkml:context>
    <inkml:brush xml:id="br0">
      <inkml:brushProperty name="width" value="0.05497" units="cm"/>
      <inkml:brushProperty name="height" value="0.05497" units="cm"/>
      <inkml:brushProperty name="color" value="#00BFF3"/>
    </inkml:brush>
  </inkml:definitions>
  <inkml:trace contextRef="#ctx0" brushRef="#br0">19800 48250 400,'-46'98'126,"10"-3"-25,10-3-25,9-2-25,6-5-15,3-2-4,3-3-3,4-3-4,1-2-3,0 0-4,0 0-3,0 0-4,0-4-3,0-5 0,0-7-1,0-5-2,9-20-5,19-31-12,19-31-12,19-31-12,5-24-4,-5-16 0,-7-15 2,-5-15 0,-8-6 4,-5 7 5,-7 6 5,-5 7 5,-4 8 7,0 14 7,0 11 7,0 14 9,-2 8 4,-3 7 3,-3 6 4,-2 7 2,2 5 2,9 7 4,10 6 1,10 7 3,2 7-2,-3 9-7,-3 10-6,-2 10-6,-6 7-5,-6 6-2,-6 7-2,-6 6-3,-6 4-2,-2 4-4,-3 3-3,-3 3-3,-7 4-3,-9 7-1,-10 6-3,-8 7-1,-4-4-1,3-12 1,3-13 1,4-12 1,10-10 0,19-6-1,19-6-1,19-6-2,10-9 1,4-8 2,3-10 3,3-9 1,1-4 1,1 4 0,-1 3-2,1 3-1,-6-1-1,-8-2-2,-10-3-3,-9-3-1,-7-4-1,-3-3 0,-3-3 1,-2-2 0,-3-8 2,1-8 3,-1-10 3,1-9 3,-3-4 2,-2 4 3,-3 3 1,-3 3 3,-2 3 3,0 3 6,0 3 5,0 4 4,1 5 5,4 10 4,3 10 2,3 9 3,-1 9 8,-2 9 10,-3 10 10,-3 10 11,-2 10 0,0 13-11,0 12-9,0 13-10,0 9-7,0 6-4,0 7-3,0 6-5,0 7-4,0 10-4,0 10-3,0 9-3,0 7-6,0 7-7,0 6-6,0 7-7,1-6-9,4-15-10,3-15-11,3-16-11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2"/>
    </inkml:context>
    <inkml:brush xml:id="br0">
      <inkml:brushProperty name="width" value="0.04449" units="cm"/>
      <inkml:brushProperty name="height" value="0.04449" units="cm"/>
      <inkml:brushProperty name="color" value="#00BFF3"/>
    </inkml:brush>
  </inkml:definitions>
  <inkml:trace contextRef="#ctx0" brushRef="#br0">21700 47050 494,'6'-46'4,"13"10"7,12 10 8,13 9 7,7 9 6,4 9 4,3 10 5,3 10 4,1 10 1,1 13-3,-1 12-1,1 13-3,-6 9-4,-8 6-6,-10 7-6,-9 6-6,-9 6-5,-5 6-7,-7 7-5,-5 6-5,-11 6-8,-11 6-7,-14 7-8,-11 6-8,-7-5-6,0-16-5,0-15-3,0-15-6,3-15 1,6-12 3,7-13 4,6-12 3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2"/>
    </inkml:context>
    <inkml:brush xml:id="br0">
      <inkml:brushProperty name="width" value="0.04033" units="cm"/>
      <inkml:brushProperty name="height" value="0.04033" units="cm"/>
      <inkml:brushProperty name="color" value="#00BFF3"/>
    </inkml:brush>
  </inkml:definitions>
  <inkml:trace contextRef="#ctx0" brushRef="#br0">22600 48250 545,'90'-44'6,"-18"13"10,-19 12 12,-18 13 11,-14 12 2,-5 13-3,-7 12-6,-5 13-4,-4 10-5,0 10-5,0 10-4,0 9-4,-2 1-7,-3-6-6,-3-6-6,-2-6-7,-1-7 0,3-6 4,3-6 5,4-6 5,10-7 6,19-6 8,19-6 8,19-6 7,5-1 3,-5 7-2,-7 6-3,-5 7-2,-8 5-4,-5 7-4,-7 6-5,-5 7-4,-11 11-3,-11 20-2,-14 18-1,-11 20-2,-14 6-4,-11-2-8,-14-3-6,-11-3-6,-7-7-3,0-9 2,0-10 4,0-8 2,4-15-5,10-19-15,10-18-14,9-19-13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3"/>
    </inkml:context>
    <inkml:brush xml:id="br0">
      <inkml:brushProperty name="width" value="0.04146" units="cm"/>
      <inkml:brushProperty name="height" value="0.04146" units="cm"/>
      <inkml:brushProperty name="color" value="#00BFF3"/>
    </inkml:brush>
  </inkml:definitions>
  <inkml:trace contextRef="#ctx0" brushRef="#br0">25000 48500 530,'-46'4'115,"10"10"-26,10 10-26,9 9-26,1 12-12,-6 16 0,-6 15 1,-6 17 0,-1 7-3,7 0-4,6 0-6,7 0-6,4-5-5,3-9-9,3-10-7,4-8-8,5-12-5,10-12-1,10-13-2,9-12-2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4"/>
    </inkml:context>
    <inkml:brush xml:id="br0">
      <inkml:brushProperty name="width" value="0.04106" units="cm"/>
      <inkml:brushProperty name="height" value="0.04106" units="cm"/>
      <inkml:brushProperty name="color" value="#00BFF3"/>
    </inkml:brush>
  </inkml:definitions>
  <inkml:trace contextRef="#ctx0" brushRef="#br0">25850 48350 535,'-47'0'6,"6"0"11,7 0 10,6 0 12,3 4 4,0 10-2,0 10-3,0 9-3,1 4-3,4 1-4,3-1-3,3 1-4,1-1-2,1 1-1,-1-1-2,1 1-2,2-1-1,7 1-2,6-1-2,7 1-2,5-3-3,7-2-2,6-3-4,7-3-3,4-2-3,3 0-5,3 0-5,4 0-4,1 0-1,0 0 3,0 0 1,0 0 3,-4 0 3,-5 0 3,-7 0 3,-5 0 3,-8 1 2,-5 4-1,-7 3 0,-5 3 1,-8 1 1,-5 1 3,-7-1 3,-5 1 4,-9 1-1,-9 3-7,-10 3-5,-8 4-6,-8-3-6,-2-5-7,-3-7-5,-3-5-7,4-8-1,13-5 6,12-7 5,13-5 5,6-6 0,0-3-3,0-3-4,0-2-5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4"/>
    </inkml:context>
    <inkml:brush xml:id="br0">
      <inkml:brushProperty name="width" value="0.04301" units="cm"/>
      <inkml:brushProperty name="height" value="0.04301" units="cm"/>
      <inkml:brushProperty name="color" value="#00BFF3"/>
    </inkml:brush>
  </inkml:definitions>
  <inkml:trace contextRef="#ctx0" brushRef="#br0">41300 28950 511,'-21'-24'6,"10"4"13,10 3 12,9 3 13,10 1 5,14 1-3,11-1-2,14 1-3,13-1-3,16 1-4,15-1-3,17 1-4,8-1-4,4 1-4,3-1-3,3 1-5,-4 1-4,-8 3-5,-10 3-4,-9 4-5,-12 1-7,-11 0-10,-14 0-9,-11 0-11,-11 3-8,-5 6-8,-7 7-7,-5 6-7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4"/>
    </inkml:context>
    <inkml:brush xml:id="br0">
      <inkml:brushProperty name="width" value="0.04229" units="cm"/>
      <inkml:brushProperty name="height" value="0.04229" units="cm"/>
      <inkml:brushProperty name="color" value="#00BFF3"/>
    </inkml:brush>
  </inkml:definitions>
  <inkml:trace contextRef="#ctx0" brushRef="#br0">26550 48100 520,'92'23'54,"-16"-3"-2,-15-3-2,-15-2-2,-7 2-2,3 9-3,3 10-3,4 10-3,-3 5-4,-5 4-7,-7 3-7,-5 3-7,-9 4-4,-9 7-2,-10 6-2,-8 7-3,-14 8-3,-15 14-8,-15 11-6,-16 14-7,-13 2-8,-9-6-9,-10-6-9,-8-6-9,3-15-4,20-21 4,18-22 3,20-22 4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5"/>
    </inkml:context>
    <inkml:brush xml:id="br0">
      <inkml:brushProperty name="width" value="0.04146" units="cm"/>
      <inkml:brushProperty name="height" value="0.04146" units="cm"/>
      <inkml:brushProperty name="color" value="#00BFF3"/>
    </inkml:brush>
  </inkml:definitions>
  <inkml:trace contextRef="#ctx0" brushRef="#br0">28450 47850 530,'143'0'164,"-11"0"-40,-14 0-40,-11 0-40,-1 0-22,13 0-6,12 0-5,13 0-6,4 0-7,-3 0-6,-3 0-7,-2 0-6,-6 0-5,-6 0-4,-6 0-4,-6 0-3,-10 0-2,-12 0 0,-13 0-1,-12 0 1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5"/>
    </inkml:context>
    <inkml:brush xml:id="br0">
      <inkml:brushProperty name="width" value="0.0381" units="cm"/>
      <inkml:brushProperty name="height" value="0.0381" units="cm"/>
      <inkml:brushProperty name="color" value="#00BFF3"/>
    </inkml:brush>
  </inkml:definitions>
  <inkml:trace contextRef="#ctx0" brushRef="#br0">30250 47250 577,'34'-22'73,"19"6"-8,19 7-7,19 6-9,10 3-8,4 0-8,3 0-8,3 0-7,1 3-5,1 6 1,-1 7 0,1 6 0,-7 1-8,-12-3-20,-13-3-18,-12-2-19,-13 0-11,-12 7-2,-13 6-1,-12 7-3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5"/>
    </inkml:context>
    <inkml:brush xml:id="br0">
      <inkml:brushProperty name="width" value="0.04147" units="cm"/>
      <inkml:brushProperty name="height" value="0.04147" units="cm"/>
      <inkml:brushProperty name="color" value="#00BFF3"/>
    </inkml:brush>
  </inkml:definitions>
  <inkml:trace contextRef="#ctx0" brushRef="#br0">29050 48500 530,'-140'23'6,"23"-3"11,22-3 12,22-2 11,26-5 7,31-2-1,32-3 1,31-3 0,21-4-3,14-3-7,11-3-7,14-2-7,11-5-5,14-2-3,11-3-5,14-3-3,7-1-3,3 4-2,3 3-2,4 3-2,-4 3-5,-9 3-9,-10 3-8,-8 4-8,-15 1-6,-19 0-5,-18 0-4,-19 0-5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5"/>
    </inkml:context>
    <inkml:brush xml:id="br0">
      <inkml:brushProperty name="width" value="0.03683" units="cm"/>
      <inkml:brushProperty name="height" value="0.03683" units="cm"/>
      <inkml:brushProperty name="color" value="#00BFF3"/>
    </inkml:brush>
  </inkml:definitions>
  <inkml:trace contextRef="#ctx0" brushRef="#br0">29200 48650 597,'-83'-22'56,"34"6"1,35 7-1,35 6 0,21 7-4,9 10-9,10 10-8,10 9-8,5 7-10,4 7-13,3 6-13,3 7-13,-1 2-5,-2 1 4,-3-1 3,-3 1 3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6"/>
    </inkml:context>
    <inkml:brush xml:id="br0">
      <inkml:brushProperty name="width" value="0.05012" units="cm"/>
      <inkml:brushProperty name="height" value="0.05012" units="cm"/>
      <inkml:brushProperty name="color" value="#00BFF3"/>
    </inkml:brush>
  </inkml:definitions>
  <inkml:trace contextRef="#ctx0" brushRef="#br0">34250 46450 438,'1'-46'7,"4"10"11,3 10 13,3 9 12,-1 12 6,-2 16-3,-3 15-1,-3 17-3,-7 13-2,-9 13-4,-10 12-5,-8 13-4,-9 12-2,-6 13-2,-6 12-1,-6 13-1,-6 7-3,-2 4-3,-3 3-4,-3 3-3,-2 1-4,0 1-7,0-1-4,0 1-7,6-9-3,13-15-2,12-15-3,13-16-2,12-26-9,13-33-12,12-35-15,13-34-13,4-18-2,-3 1 11,-3-1 10,-2 1 11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6"/>
    </inkml:context>
    <inkml:brush xml:id="br0">
      <inkml:brushProperty name="width" value="0.05426" units="cm"/>
      <inkml:brushProperty name="height" value="0.05426" units="cm"/>
      <inkml:brushProperty name="color" value="#00BFF3"/>
    </inkml:brush>
  </inkml:definitions>
  <inkml:trace contextRef="#ctx0" brushRef="#br0">34300 46600 405,'-22'-40'52,"6"23"5,7 22 7,6 22 5,4 18-2,4 16-11,3 15-11,3 17-10,-1 8-7,-2 4-3,-3 3-3,-3 3-3,-2 4-2,0 7-3,0 6-2,0 7-4,-2 0-4,-3-2-4,-3-3-6,-2-3-5,-1-7-4,3-9-5,3-10-4,4-8-5,1-12-2,0-12 0,0-13 0,0-12 0,-5-12 2,-9-8 2,-10-10 4,-8-9 3,-8-12-1,-2-11-2,-3-14-4,-3-11-4,-4-11 1,-3-5 4,-3-7 4,-2-5 5,0-3 4,7 4 7,6 3 6,7 3 6,7 6 4,9 9 1,10 10 1,10 10 2,5 4 2,4 0 5,3 0 4,3 0 4,9 1 0,16 4-4,15 3-5,17 3-5,10-1-4,6-2-3,7-3-4,6-3-4,-1-1-5,-5 4-6,-7 3-7,-5 3-8,-4 1-2,0 1 0,0-1 1,0 1 0,-7-3 0,-11-2-3,-14-3-3,-11-3-2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6"/>
    </inkml:context>
    <inkml:brush xml:id="br0">
      <inkml:brushProperty name="width" value="0.05689" units="cm"/>
      <inkml:brushProperty name="height" value="0.05689" units="cm"/>
      <inkml:brushProperty name="color" value="#00BFF3"/>
    </inkml:brush>
  </inkml:definitions>
  <inkml:trace contextRef="#ctx0" brushRef="#br0">35250 46250 386,'0'-33'11,"0"34"21,0 35 21,0 35 22,-2 22 4,-3 14-11,-3 11-13,-2 14-11,-1 5-8,3 1-5,3-1-3,4 1-4,1-1-4,0 1-3,0-1-2,0 1-2,0-7-4,0-12-6,0-13-3,0-12-6,6-13-4,13-12-6,12-13-4,13-12-6,10-16-7,10-19-14,10-18-11,9-19-13,-5-10-2,-19 1 5,-18-1 6,-19 1 5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7"/>
    </inkml:context>
    <inkml:brush xml:id="br0">
      <inkml:brushProperty name="width" value="0.03273" units="cm"/>
      <inkml:brushProperty name="height" value="0.03273" units="cm"/>
      <inkml:brushProperty name="color" value="#00BFF3"/>
    </inkml:brush>
  </inkml:definitions>
  <inkml:trace contextRef="#ctx0" brushRef="#br0">36650 45450 672,'-2'-40'9,"-3"23"20,-3 22 18,-2 22 20,-1 12 1,3 3-19,3 3-16,4 4-18,4-1-11,6-3-3,7-3-3,6-2-3,3-5-3,0-2-2,0-3-1,0-3-2,1-2 0,4 0 2,3 0 1,3 0 3,-2 3 4,-6 6 3,-6 7 6,-6 6 4,-9 6 2,-8 6-1,-10 7-1,-9 6-1,-10 3 0,-9 0 0,-10 0 0,-8 0 0,-3-5-5,7-9-11,6-10-11,7-8-12,4-9-8,3-6-5,3-6-4,4-6-6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7"/>
    </inkml:context>
    <inkml:brush xml:id="br0">
      <inkml:brushProperty name="width" value="0.03439" units="cm"/>
      <inkml:brushProperty name="height" value="0.03439" units="cm"/>
      <inkml:brushProperty name="color" value="#00BFF3"/>
    </inkml:brush>
  </inkml:definitions>
  <inkml:trace contextRef="#ctx0" brushRef="#br0">37150 45800 639,'71'-22'105,"-5"6"-22,-7 7-20,-5 6-21,-3 3-14,4 0-8,3 0-6,3 0-9,1-2-7,1-3-9,-1-3-9,1-2-9,-6-1-10,-8 3-11,-10 3-11,-9 4-10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4"/>
    </inkml:context>
    <inkml:brush xml:id="br0">
      <inkml:brushProperty name="width" value="0.04832" units="cm"/>
      <inkml:brushProperty name="height" value="0.04832" units="cm"/>
      <inkml:brushProperty name="color" value="#00BFF3"/>
    </inkml:brush>
  </inkml:definitions>
  <inkml:trace contextRef="#ctx0" brushRef="#br0">41800 28950 455,'-40'1'52,"23"4"10,22 3 10,22 3 10,13 3-4,7 3-16,6 3-16,7 4-18,2 4-9,1 6-3,-1 7-2,1 6-3,-3 1-8,-2-3-15,-3-3-14,-3-2-15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7"/>
    </inkml:context>
    <inkml:brush xml:id="br0">
      <inkml:brushProperty name="width" value="0.04144" units="cm"/>
      <inkml:brushProperty name="height" value="0.04144" units="cm"/>
      <inkml:brushProperty name="color" value="#00BFF3"/>
    </inkml:brush>
  </inkml:definitions>
  <inkml:trace contextRef="#ctx0" brushRef="#br0">37650 45250 530,'-22'-25'5,"6"0"9,7 0 8,6 0 10,3 6 7,0 13 5,0 12 5,0 13 5,0 12-1,0 13-7,0 12-7,0 13-7,0 12-9,0 13-9,0 12-10,0 13-10,-2-1-10,-3-11-8,-3-14-9,-2-11-9,-3-9-8,1-3-8,-1-3-7,1-2-8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7"/>
    </inkml:context>
    <inkml:brush xml:id="br0">
      <inkml:brushProperty name="width" value="0.03385" units="cm"/>
      <inkml:brushProperty name="height" value="0.03385" units="cm"/>
      <inkml:brushProperty name="color" value="#00BFF3"/>
    </inkml:brush>
  </inkml:definitions>
  <inkml:trace contextRef="#ctx0" brushRef="#br0">38350 47400 649,'51'-24'65,"4"4"-5,3 3-4,3 3-3,7 1-8,14 1-11,11-1-10,14 1-11,5 1-13,1 3-14,-1 3-15,1 4-14,-10 1-8,-19 0 1,-18 0 0,-19 0 1,-12 0 3,-2 0 7,-3 0 5,-3 0 6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8"/>
    </inkml:context>
    <inkml:brush xml:id="br0">
      <inkml:brushProperty name="width" value="0.04089" units="cm"/>
      <inkml:brushProperty name="height" value="0.04089" units="cm"/>
      <inkml:brushProperty name="color" value="#00BFF3"/>
    </inkml:brush>
  </inkml:definitions>
  <inkml:trace contextRef="#ctx0" brushRef="#br0">39200 46500 538,'-25'-22'12,"0"6"-1,0 7-1,0 6-2,3 6 9,6 6 16,7 7 16,6 6 17,3 12 3,0 19-12,0 19-13,0 19-11,0 12-10,0 6-6,0 7-7,0 6-7,0 4-10,0 4-10,0 3-12,0 3-10,-2-2-7,-3-6 1,-3-6 0,-2-6 0,-3-15 0,1-21 0,-1-22 0,1-22-1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8"/>
    </inkml:context>
    <inkml:brush xml:id="br0">
      <inkml:brushProperty name="width" value="0.03578" units="cm"/>
      <inkml:brushProperty name="height" value="0.03578" units="cm"/>
      <inkml:brushProperty name="color" value="#00BFF3"/>
    </inkml:brush>
  </inkml:definitions>
  <inkml:trace contextRef="#ctx0" brushRef="#br0">41350 46000 614,'46'-22'8,"-5"6"14,-7 7 15,-5 6 15,-6 6 3,-3 6-7,-3 7-7,-2 6-8,-5 6-5,-2 6-6,-3 7-5,-3 6-5,-7 9-4,-9 13-6,-10 12-4,-8 13-4,-6 1-6,1-9-3,-1-10-6,1-8-3,2-8-2,7-2 5,6-3 3,7-3 3,11-6 4,20-5 6,18-7 4,20-5 6,3-4 1,-8 0 0,-10 0-1,-9 0-2,-9 1 0,-5 4 0,-7 3 0,-5 3-1,-12 6-1,-16 9-1,-15 10-1,-15 10-2,-11 4-2,-2 0-3,-3 0-3,-3 0-2,-1-4-4,4-5-3,3-7-4,3-5-3,6-9-3,9-9-1,10-10-3,10-8-1,7-11 2,6-8 5,7-10 7,6-9 6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9"/>
    </inkml:context>
    <inkml:brush xml:id="br0">
      <inkml:brushProperty name="width" value="0.05813" units="cm"/>
      <inkml:brushProperty name="height" value="0.05813" units="cm"/>
      <inkml:brushProperty name="color" value="#00BFF3"/>
    </inkml:brush>
  </inkml:definitions>
  <inkml:trace contextRef="#ctx0" brushRef="#br0">42950 46450 378,'-91'3'34,"19"6"7,19 7 6,19 6 7,9 7 0,0 10-7,0 10-7,0 9-6,1 6-6,4 3-2,3 3-4,3 4-3,1 2-3,1 4 1,-1 3-1,1 3-1,1-1-1,3-2-3,3-3-3,4-3-3,7-7-6,13-9-11,12-10-12,13-8-11,7-15-4,4-19 3,3-18 2,3-19 2,-2-16 2,-6-12 1,-6-13 1,-6-12 1,-7-7 2,-6 1 4,-6-1 4,-6 1 3,-6-1 2,-2 1 1,-3-1 1,-3 1 0,-4 7 3,-3 16 7,-3 15 6,-2 17 6,0 5 6,7-3 6,6-3 6,7-2 5,7-1 0,9 3-6,10 3-7,10 4-5,7 2-3,6 4-2,7 3 1,6 3-1,-1 6 1,-5 9 0,-7 10 1,-5 10 1,-8 11 0,-5 17-2,-7 15-1,-5 16-1,-9 9-2,-9 3-2,-10 3-2,-8 4-1,-11 1-2,-8 0-1,-10 0-1,-9 0-1,-2-8-3,6-16-4,7-15-3,6-15-4,12-18-5,19-19-5,19-18-5,19-19-5,9-10-2,0 1 6,0-1 3,0 1 5,-2 1 2,-3 3 0,-3 3 0,-2 4 0,-5 1 0,-2 0-2,-3 0-1,-3 0-1,-4-4 1,-3-5 2,-3-7 3,-2-5 2,-5-8 3,-2-5 1,-3-7 2,-3-5 2,-2-3 2,0 4 1,0 3 2,0 3 1,1 1 3,4 1 3,3-1 4,3 1 2,-1 4 3,-2 9 1,-3 10 2,-3 10 2,-2 14 14,0 23 27,0 22 28,0 22 27,0 21 1,0 22-24,0 22-24,0 23-26,-2 16-17,-3 13-12,-3 12-11,-2 13-11,-5 10-5,-2 10 1,-3 10 2,-3 9 1,-1-4-6,4-15-16,3-15-13,3-16-16,3-26-1,3-33 12,3-35 11,4-34 11,1-20 3,0-2-6,0-3-7,0-3-7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49"/>
    </inkml:context>
    <inkml:brush xml:id="br0">
      <inkml:brushProperty name="width" value="0.03735" units="cm"/>
      <inkml:brushProperty name="height" value="0.03735" units="cm"/>
      <inkml:brushProperty name="color" value="#00BFF3"/>
    </inkml:brush>
  </inkml:definitions>
  <inkml:trace contextRef="#ctx0" brushRef="#br0">45300 46050 588,'25'-24'0,"0"4"0,0 3 0,0 3 0,6 1 10,13 1 19,12-1 19,13 1 19,7 1 4,4 3-11,3 3-13,3 4-12,3 1-10,3 0-10,3 0-10,4 0-11,-4 0-12,-9 0-14,-10 0-16,-8 0-15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52"/>
    </inkml:context>
    <inkml:brush xml:id="br0">
      <inkml:brushProperty name="width" value="0.04265" units="cm"/>
      <inkml:brushProperty name="height" value="0.04265" units="cm"/>
      <inkml:brushProperty name="color" value="#00BFF3"/>
    </inkml:brush>
  </inkml:definitions>
  <inkml:trace contextRef="#ctx0" brushRef="#br0">46650 47550 515,'-47'73'121,"6"-3"-24,7-3-23,6-2-23,4-5-15,4-2-6,3-3-5,3-3-6,3-2-5,3 0-4,3 0-4,4 0-5,2-2-8,4-3-14,3-3-13,3-2-14,6-8-5,9-8 2,10-10 4,10-9 3,2-5 2,-3 0-1,-3 0-1,-2 0 1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53"/>
    </inkml:context>
    <inkml:brush xml:id="br0">
      <inkml:brushProperty name="width" value="0.04287" units="cm"/>
      <inkml:brushProperty name="height" value="0.04287" units="cm"/>
      <inkml:brushProperty name="color" value="#00BFF3"/>
    </inkml:brush>
  </inkml:definitions>
  <inkml:trace contextRef="#ctx0" brushRef="#br0">48250 47400 513,'-24'-24'0,"4"4"0,3 3 0,3 3 0,1 1 3,1 1 7,-1-1 6,1 1 7,-4-1 6,-6 1 5,-6-1 5,-6 1 6,-6 7-1,-2 16-8,-3 15-8,-3 17-8,-4 7-5,-3 0 0,-3 0-2,-2 0-2,0-2 0,7-3-2,6-3 0,7-2-1,7-3-2,9 1-3,10-1-4,10 1-3,11-6-5,17-8-7,15-10-5,16-9-7,5-9-2,-2-5 0,-3-7 0,-3-5 1,-4-6 1,-3-3 3,-3-3 2,-2-2 4,-6-1 4,-6 3 7,-6 3 6,-6 4 6,-6 7 9,-2 13 10,-3 12 10,-3 13 10,-4 9 3,-3 6-7,-3 7-6,-2 6-6,6-2-16,20-9-26,18-10-26,20-8-26,8-11-8,1-8 9,-1-10 10,1-9 9,-4-5 9,-6 0 7,-6 0 9,-6 0 7,-6-2 5,-2-3 3,-3-3 1,-3-2 3,-4-3 2,-3 1 3,-3-1 4,-2 1 2,-3 1 4,1 3 5,-1 3 6,1 4 4,-6 11 6,-8 23 5,-10 22 6,-9 22 6,-4 7-2,4-6-9,3-6-10,3-6-10,9-12-13,16-15-18,15-15-18,17-16-17,2-8-6,-9 0 8,-10 0 8,-8 0 7,-6 0 7,1 0 5,-1 0 5,1 0 5,-4 1 8,-6 4 12,-6 3 10,-6 3 11,-6 4 6,-2 7 0,-3 6 2,-3 7 0,-1 5-2,4 7-4,3 6-4,3 7-5,1 4-4,1 3-1,-1 3-4,1 4-1,-1 4-2,1 6-1,-1 7 0,1 6-1,-1 4-2,1 4-1,-1 3-1,1 3-2,1-2-4,3-6-7,3-6-6,4-6-6,4-7-3,6-6-1,7-6-1,6-6 0,7-10-8,10-12-13,10-13-14,9-12-14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53"/>
    </inkml:context>
    <inkml:brush xml:id="br0">
      <inkml:brushProperty name="width" value="0.04066" units="cm"/>
      <inkml:brushProperty name="height" value="0.04066" units="cm"/>
      <inkml:brushProperty name="color" value="#00BFF3"/>
    </inkml:brush>
  </inkml:definitions>
  <inkml:trace contextRef="#ctx0" brushRef="#br0">49800 46850 541,'25'-19'67,"0"13"-11,0 12-12,0 13-12,3 10-5,6 10-1,7 10-2,6 9 0,4 6 0,4 3 1,3 3 2,3 4 1,-4 5-3,-8 10-8,-10 10-7,-9 9-7,-13 7-11,-16 7-10,-15 6-12,-15 7-11,-14-6-3,-8-15 7,-10-15 5,-9-16 7,-2-12-2,6-5-10,7-7-10,6-5-11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55"/>
    </inkml:context>
    <inkml:brush xml:id="br0">
      <inkml:brushProperty name="width" value="0.04191" units="cm"/>
      <inkml:brushProperty name="height" value="0.04191" units="cm"/>
      <inkml:brushProperty name="color" value="#00BFF3"/>
    </inkml:brush>
  </inkml:definitions>
  <inkml:trace contextRef="#ctx0" brushRef="#br0">36300 48150 524,'-46'-18'9,"10"17"15,10 15 18,9 16 15,2 12 5,-2 9-8,-3 10-7,-3 10-9,1 0-7,6-5-7,7-7-5,6-5-7,13-8-7,23-5-11,22-7-8,22-5-11,7-11-10,-6-11-11,-6-14-11,-6-11-12,-6-9 1,-2-3 10,-3-3 11,-3-2 12,-6-1 8,-5 3 5,-7 3 7,-5 4 6,-8 1 4,-5 0 1,-7 0 1,-5 0 1,-4 0 4,0 0 6,0 0 7,0 0 6,-4 0 5,-5 0 5,-7 0 4,-5 0 5,-6 4-1,-3 10-4,-3 10-4,-2 9-6,-1 6-3,3 3-2,3 3-3,4 4-3,1 1 0,0 0 3,0 0 3,0 0 2,14-4-4,28-5-10,28-7-12,29-5-10,8-6-10,-8-3-6,-10-3-6,-9-2-8,-9-3 0,-5 1 5,-7-1 5,-5 1 5,-9 4 9,-9 9 10,-10 10 12,-8 10 12,-6 5 6,1 4 4,-1 3 4,1 3 4,1-1-1,3-2-6,3-3-5,4-3-4,4-7-6,6-9-1,7-10-4,6-8-3,6-9-7,6-6-10,7-6-12,6-6-10,-1-2-5,-5 3 1,-7 3 2,-5 4 1,-6 2 4,-3 4 8,-3 3 6,-2 3 7,-8 4 15,-8 7 23,-10 6 24,-9 7 23,-4 4 5,4 3-15,3 3-15,3 4-15,-1 10-7,-2 19 1,-3 19 0,-3 19 0,-1 7-2,4-3-4,3-3-5,3-2-3,3-3-7,3 1-5,3-1-5,4 1-7,4-6-7,6-8-10,7-10-10,6-9-9,3-10-3,0-9 0,0-10 3,0-8 0,0-9 4,0-6 3,0-6 3,0-6 5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5"/>
    </inkml:context>
    <inkml:brush xml:id="br0">
      <inkml:brushProperty name="width" value="0.05346" units="cm"/>
      <inkml:brushProperty name="height" value="0.05346" units="cm"/>
      <inkml:brushProperty name="color" value="#00BFF3"/>
    </inkml:brush>
  </inkml:definitions>
  <inkml:trace contextRef="#ctx0" brushRef="#br0">45200 27300 411,'-24'-19'10,"4"13"19,3 12 20,3 13 19,3 13 6,3 17-10,3 15-8,4 16-10,1 12-7,0 9-5,0 10-5,0 10-6,-2 2-4,-3-3-3,-3-3-2,-2-2-4,-5-5-3,-2-2-6,-3-3-4,-3-3-5,-2-6-2,0-5 2,0-7 2,0-5 1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2:55"/>
    </inkml:context>
    <inkml:brush xml:id="br0">
      <inkml:brushProperty name="width" value="0.03919" units="cm"/>
      <inkml:brushProperty name="height" value="0.03919" units="cm"/>
      <inkml:brushProperty name="color" value="#00BFF3"/>
    </inkml:brush>
  </inkml:definitions>
  <inkml:trace contextRef="#ctx0" brushRef="#br0">37800 47900 561,'53'-36'64,"6"28"-2,7 28-3,6 29-2,-1 15-6,-5 3-9,-7 3-8,-5 4-10,-9 2-6,-9 4-4,-10 3-5,-8 3-5,-11 9-4,-8 16-8,-10 15-7,-9 17-7,-15 8-7,-18 4-8,-19 3-8,-18 3-7,-4-11-4,13-25 2,12-25 1,13-25 2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01"/>
    </inkml:context>
    <inkml:brush xml:id="br0">
      <inkml:brushProperty name="width" value="0.051" units="cm"/>
      <inkml:brushProperty name="height" value="0.051" units="cm"/>
      <inkml:brushProperty name="color" value="#F2395B"/>
    </inkml:brush>
  </inkml:definitions>
  <inkml:trace contextRef="#ctx0" brushRef="#br0">33350 52150 431,'-4'210'162,"-5"-27"-35,-7-28-35,-5-28-36,-6-15-21,-3 1-7,-3-1-6,-2 1-8,-3 1-3,1 3-2,-1 3-2,1 4-2,2-6-8,7-11-19,6-14-17,7-11-17,8-18-12,14-22-4,11-22-5,14-21-5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02"/>
    </inkml:context>
    <inkml:brush xml:id="br0">
      <inkml:brushProperty name="width" value="0.0594" units="cm"/>
      <inkml:brushProperty name="height" value="0.0594" units="cm"/>
      <inkml:brushProperty name="color" value="#F2395B"/>
    </inkml:brush>
  </inkml:definitions>
  <inkml:trace contextRef="#ctx0" brushRef="#br0">34250 52750 370,'-4'-38'50,"-5"26"16,-7 24 14,-5 26 15,-3 16-3,4 10-18,3 10-19,3 9-19,1 2-12,1-2-4,-1-3-6,1-3-4,-1-4-4,1-3-1,-1-3-3,1-2-2,7-8-3,16-8-6,15-10-7,17-9-5,10-15-3,6-18-3,7-19-1,6-18-2,-2-14 1,-9-5 5,-10-7 4,-8-5 5,-9-4 3,-6 0 3,-6 0 4,-6 0 2,-6 0 4,-2 0 2,-3 0 4,-3 0 3,-4 4 1,-3 10 0,-3 10 0,-2 9 0,-12 9 0,-19 9 1,-18 10-1,-19 10 1,-5 10-9,9 13-17,10 12-16,10 13-18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02"/>
    </inkml:context>
    <inkml:brush xml:id="br0">
      <inkml:brushProperty name="width" value="0.04227" units="cm"/>
      <inkml:brushProperty name="height" value="0.04227" units="cm"/>
      <inkml:brushProperty name="color" value="#F2395B"/>
    </inkml:brush>
  </inkml:definitions>
  <inkml:trace contextRef="#ctx0" brushRef="#br0">35150 52050 520,'-40'0'11,"23"0"23,22 0 23,22 0 22,12 1 3,3 4-16,3 3-18,4 3-17,1-1-9,0-2-3,0-3-2,0-3-4,-2-2-12,-3 0-27,-3 0-24,-2 0-26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03"/>
    </inkml:context>
    <inkml:brush xml:id="br0">
      <inkml:brushProperty name="width" value="0.04409" units="cm"/>
      <inkml:brushProperty name="height" value="0.04409" units="cm"/>
      <inkml:brushProperty name="color" value="#F2395B"/>
    </inkml:brush>
  </inkml:definitions>
  <inkml:trace contextRef="#ctx0" brushRef="#br0">35850 51350 498,'23'-24'0,"-3"4"0,-3 3 0,-2 3 0,-1 1 6,3 1 9,3-1 12,4 1 10,2 2 4,4 7-3,3 6-2,3 7-2,-4 8-3,-8 14-6,-10 11-4,-9 14-5,-9 10-4,-5 9 0,-7 10-1,-5 10-1,-6 4-2,-3 0 0,-3 0-2,-2 0-1,0-8-1,7-16-4,6-15-3,7-15-3,8-12 0,14-6 1,11-6 3,14-6 1,8-6 1,7-2 1,6-3-1,7-3 1,-3 1 2,-8 6 2,-10 7 3,-9 6 2,-7 6 1,-3 6 2,-3 7 0,-2 6 1,-9 6 0,-12 6-3,-13 7-2,-12 6-2,-12 6-6,-8 6-8,-10 7-10,-9 6-9,-5 3-7,0 0-6,0 0-6,0 0-6,4-10-4,10-18-1,10-19-1,9-18-1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07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37550 52900 564,'-25'137'147,"0"-24"-37,0-26-38,0-24-36,-2-12-21,-3 4-5,-3 3-4,-2 3-5,8-18-8,22-36-15,22-39-14,23-36-14,8-14 0,-3 14 12,-3 11 13,-2 14 12,-5 8 11,-2 7 9,-3 6 8,-3 7 9,-6 11 7,-5 20 3,-7 18 6,-5 20 4,-4 5-4,0-6-13,0-6-11,0-6-12,6-13-11,13-19-7,12-18-8,13-19-7,6-10-5,0 1 1,0-1-1,0 1 0,-4 2 3,-5 7 8,-7 6 8,-5 7 8,-6 7 11,-3 9 15,-3 10 14,-2 10 15,0-3-5,7-11-24,6-14-24,7-11-25,2-11-11,1-5-1,-1-7 1,1-5-1,-4 5 14,-6 19 25,-6 19 27,-6 19 27,-7 9 9,-6 0-5,-6 0-6,-6 0-6,2-2-9,14-3-14,11-3-13,14-2-14,5-6-12,1-6-13,-1-6-13,1-6-13,-7-9-1,-12-8 10,-13-10 10,-12-9 10,-5-4 10,3 4 8,3 3 9,4 3 9,1 9 13,0 16 19,0 15 18,0 17 18,4 3-12,10-5-43,10-7-42,9-5-42,2-6-14,-2-3 15,-3-3 13,-3-2 16,-2 2 19,0 9 24,0 10 25,0 10 24,-2 5 9,-3 4-9,-3 3-9,-2 3-8,-1-1-14,3-2-22,3-3-21,4-3-21,1-9-13,0-11-6,0-14-6,0-11-6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07"/>
    </inkml:context>
    <inkml:brush xml:id="br0">
      <inkml:brushProperty name="width" value="0.0328" units="cm"/>
      <inkml:brushProperty name="height" value="0.0328" units="cm"/>
      <inkml:brushProperty name="color" value="#F2395B"/>
    </inkml:brush>
  </inkml:definitions>
  <inkml:trace contextRef="#ctx0" brushRef="#br0">39500 52550 670,'23'-60'53,"-3"32"2,-3 31 3,-2 32 3,-5 15-9,-2 0-18,-3 0-18,-3 0-18,-2-2-7,0-3 2,0-3 3,0-2 3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08"/>
    </inkml:context>
    <inkml:brush xml:id="br0">
      <inkml:brushProperty name="width" value="0.05458" units="cm"/>
      <inkml:brushProperty name="height" value="0.05458" units="cm"/>
      <inkml:brushProperty name="color" value="#F2395B"/>
    </inkml:brush>
  </inkml:definitions>
  <inkml:trace contextRef="#ctx0" brushRef="#br0">40100 51750 403,'21'-19'8,"-5"13"18,-7 12 16,-5 13 18,-4 13 4,0 17-6,0 15-6,0 16-8,-2 9-5,-3 3-3,-3 3-5,-2 4-4,-3 1-3,1 0-3,-1 0-3,1 0-3,1-5-3,3-9-3,3-10-2,4-8-3,7-6-8,13 1-10,12-1-12,13 1-11,7-9-4,4-15 4,3-15 3,3-16 4,1-8 2,1 0-2,-1 0-1,1 0-1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08"/>
    </inkml:context>
    <inkml:brush xml:id="br0">
      <inkml:brushProperty name="width" value="0.04575" units="cm"/>
      <inkml:brushProperty name="height" value="0.04575" units="cm"/>
      <inkml:brushProperty name="color" value="#F2395B"/>
    </inkml:brush>
  </inkml:definitions>
  <inkml:trace contextRef="#ctx0" brushRef="#br0">40750 51450 480,'28'21'118,"6"-5"-21,7-7-21,6-5-21,3-4-13,0 0-5,0 0-6,0 0-6,1 0-6,4 0-6,3 0-6,3 0-8,-2 0-11,-6 0-19,-6 0-18,-6 0-17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08"/>
    </inkml:context>
    <inkml:brush xml:id="br0">
      <inkml:brushProperty name="width" value="0.04756" units="cm"/>
      <inkml:brushProperty name="height" value="0.04756" units="cm"/>
      <inkml:brushProperty name="color" value="#F2395B"/>
    </inkml:brush>
  </inkml:definitions>
  <inkml:trace contextRef="#ctx0" brushRef="#br0">41750 50800 462,'23'-11'14,"-3"28"27,-3 28 29,-2 29 26,-5 21 5,-2 16-20,-3 15-20,-3 17-19,-2 8-18,0 4-17,0 3-15,0 3-16,0-13-17,0-28-21,0-28-19,0-27-20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5"/>
    </inkml:context>
    <inkml:brush xml:id="br0">
      <inkml:brushProperty name="width" value="0.04004" units="cm"/>
      <inkml:brushProperty name="height" value="0.04004" units="cm"/>
      <inkml:brushProperty name="color" value="#00BFF3"/>
    </inkml:brush>
  </inkml:definitions>
  <inkml:trace contextRef="#ctx0" brushRef="#br0">44800 28800 549,'50'-91'76,"0"19"-7,0 19-6,0 19-6,3 10-7,6 4-8,7 3-7,6 3-8,1 3-9,-3 3-7,-3 3-8,-2 4-9,-6 1-7,-6 0-6,-6 0-6,-6 0-7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09"/>
    </inkml:context>
    <inkml:brush xml:id="br0">
      <inkml:brushProperty name="width" value="0.04526" units="cm"/>
      <inkml:brushProperty name="height" value="0.04526" units="cm"/>
      <inkml:brushProperty name="color" value="#F2395B"/>
    </inkml:brush>
  </inkml:definitions>
  <inkml:trace contextRef="#ctx0" brushRef="#br0">16550 52350 486,'1'-68'0,"4"17"0,3 15 0,3 16 0,-1 16 6,-2 20 15,-3 18 14,-3 20 14,-2 13 6,0 9-2,0 10-2,0 10-1,0 8-4,0 10-6,0 10-6,0 9-6,-4 6-6,-5 3-7,-7 3-8,-5 4-5,-3-4-8,4-9-7,3-10-6,3-8-7,3-14-6,3-15-8,3-15-7,4-16-7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10"/>
    </inkml:context>
    <inkml:brush xml:id="br0">
      <inkml:brushProperty name="width" value="0.05099" units="cm"/>
      <inkml:brushProperty name="height" value="0.05099" units="cm"/>
      <inkml:brushProperty name="color" value="#F2395B"/>
    </inkml:brush>
  </inkml:definitions>
  <inkml:trace contextRef="#ctx0" brushRef="#br0">17600 53050 431,'-24'-16'58,"4"19"-3,3 19-3,3 19-2,-1 10-5,-2 4-5,-3 3-5,-3 3-7,-1 4-3,4 7-2,3 6-1,3 7-3,3-1-1,3-6-1,3-6-2,4-6-2,4-7-1,6-6 0,7-6-2,6-6 0,6-7-3,6-6-5,7-6-3,6-6-5,3-12-4,0-15-4,0-15-5,0-16-3,0-13-3,0-9-1,0-10-1,0-8 0,-4-6 0,-5 1 6,-7-1 3,-5 1 5,-9 4 4,-9 9 3,-10 10 5,-8 10 3,-11 5 2,-8 4-1,-10 3-1,-9 3 0,-5 4-3,0 7-3,0 6-4,0 7-4,1 8-2,4 14 1,3 11 2,3 14-1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10"/>
    </inkml:context>
    <inkml:brush xml:id="br0">
      <inkml:brushProperty name="width" value="0.03929" units="cm"/>
      <inkml:brushProperty name="height" value="0.03929" units="cm"/>
      <inkml:brushProperty name="color" value="#F2395B"/>
    </inkml:brush>
  </inkml:definitions>
  <inkml:trace contextRef="#ctx0" brushRef="#br0">18700 52650 559,'4'-44'12,"10"13"25,10 12 23,9 13 25,6 6 2,3 0-19,3 0-19,4 0-20,1 0-16,0 0-12,0 0-14,0 0-12,-2 0-8,-3 0-2,-3 0-3,-2 0-2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10"/>
    </inkml:context>
    <inkml:brush xml:id="br0">
      <inkml:brushProperty name="width" value="0.04093" units="cm"/>
      <inkml:brushProperty name="height" value="0.04093" units="cm"/>
      <inkml:brushProperty name="color" value="#F2395B"/>
    </inkml:brush>
  </inkml:definitions>
  <inkml:trace contextRef="#ctx0" brushRef="#br0">19400 51900 537,'25'-25'5,"0"0"12,0 0 10,0 0 12,0 3 4,0 6-2,0 7-1,0 6-1,-2 9-4,-3 13-4,-3 12-3,-2 13-5,-5 10-2,-2 10-2,-3 10-2,-3 9-1,-6 2-3,-5-2-6,-7-3-6,-5-3-4,-1-7-4,6-9 0,7-10 0,6-8-1,9-8 2,13-2 1,12-3 2,13-3 1,4-6 2,-3-5 0,-3-7 2,-2-5 0,-6 2-1,-6 13 0,-6 12-1,-6 13-2,-12 13 0,-15 17 1,-15 15-1,-16 16 1,-13 9-4,-9 3-7,-10 3-8,-8 4-9,2-9 0,16-18 4,15-19 5,17-18 5,8-14-6,4-5-14,3-7-15,3-5-15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12"/>
    </inkml:context>
    <inkml:brush xml:id="br0">
      <inkml:brushProperty name="width" value="0.05522" units="cm"/>
      <inkml:brushProperty name="height" value="0.05522" units="cm"/>
      <inkml:brushProperty name="color" value="#F2395B"/>
    </inkml:brush>
  </inkml:definitions>
  <inkml:trace contextRef="#ctx0" brushRef="#br0">20850 53650 398,'-50'93'122,"0"-11"-37,0-14-35,0-11-37,3-11-20,6-5-3,7-7-3,6-5-3,10-14-5,17-18-6,15-19-5,16-18-6,9-7 2,3 6 8,3 7 8,4 6 9,-3 4 6,-5 4 5,-7 3 4,-5 3 6,-8 10 4,-5 20 8,-7 18 7,-5 20 6,-4 5-2,0-6-10,0-6-11,0-6-11,4-13-7,10-19-3,10-18-5,9-19-3,7-10-2,7 1 0,6-1 2,7 1 0,-1 4 3,-6 9 4,-6 10 5,-6 10 5,-9 8 5,-8 10 8,-10 10 8,-9 9 7,-7 2 1,-3-2-2,-3-3-4,-2-3-3,0-15-9,7-24-12,6-26-14,7-24-12,4-6-5,3 17 5,3 15 5,4 16 5,-1 12 7,-3 9 10,-3 10 11,-2 10 9,-5 4 5,-2 0-2,-3 0 0,-3 0-2,2-5-2,10-9-2,10-10-4,9-8-2,2-8-5,-2-2-7,-3-3-6,-3-3-7,-2 2 0,0 10 6,0 10 7,0 9 6,-2-1-4,-3-8-14,-3-10-14,-2-9-15,-5-7-4,-2-3 9,-3-3 8,-3-2 9,-2-1 5,0 3 5,0 3 4,0 4 3,0 1 5,0 0 4,0 0 5,0 0 3,-4 4 8,-5 10 8,-7 10 10,-5 9 8,-4 10 2,0 14-7,0 11-7,0 14-6,3 3-6,6-2-4,7-3-4,6-3-4,4-2-4,4 0-3,3 0-2,3 0-3,4-7-2,7-11 1,6-14 1,7-11-1,4-12-1,3-9-5,3-10-6,4-8-4,-4-8-2,-9-2 0,-10-3 2,-8-3 0,-6-1 2,1 4 4,-1 3 3,1 3 3,-7 4 4,-12 7 3,-13 6 2,-12 7 3,-7 4 1,1 3-1,-1 3 0,1 4 0,1 4-1,3 6-2,3 7-2,4 6-1,10-5-4,19-16-8,19-15-8,19-15-7,9-11-5,0-2-4,0-3-2,0-3-4,-2 1 2,-3 6 8,-3 7 7,-2 6 8,-5 3 4,-2 0 2,-3 0 2,-3 0 1,-4-4 2,-3-5 2,-3-7 4,-2-5 2,-3-4 3,1 0 3,-1 0 2,1 0 4,-3 1 0,-2 4-1,-3 3 0,-3 3-1,-2 3 2,0 3 6,0 3 5,0 4 6,0 10 8,0 19 8,0 19 10,0 19 9,-2 13-2,-3 10-11,-3 10-13,-2 9-11,-5 7-8,-2 7-4,-3 6-4,-3 7-4,-1 4-4,4 3-5,3 3-3,3 4-4,3-3-2,3-5 1,3-7 1,4-5 0,1-9-6,0-9-13,0-10-14,0-8-14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12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23350 53950 333,'157'63'167,"51"46"-1,50 47 1,49 47 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13"/>
    </inkml:context>
    <inkml:brush xml:id="br0">
      <inkml:brushProperty name="width" value="0.0586" units="cm"/>
      <inkml:brushProperty name="height" value="0.0586" units="cm"/>
      <inkml:brushProperty name="color" value="#F2395B"/>
    </inkml:brush>
  </inkml:definitions>
  <inkml:trace contextRef="#ctx0" brushRef="#br0">24000 53100 375,'23'-47'4,"-3"6"10,-3 7 8,-2 6 8,-3 12 10,1 19 10,-1 19 9,1 19 9,-3 12 1,-2 6-10,-3 7-9,-3 6-9,-2 3-8,0 0-5,0 0-7,0 0-5,-2-4-6,-3-5-3,-3-7-4,-2-5-3,-1-3-6,3 4-5,3 3-5,4 3-7,10-5-5,19-12-8,19-13-6,19-12-7,10-9 0,4-2 6,3-3 6,3-3 6,-5-2 4,-12 0 3,-13 0 3,-12 0 2,-7 0-2,1 0-6,-1 0-7,1 0-6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13"/>
    </inkml:context>
    <inkml:brush xml:id="br0">
      <inkml:brushProperty name="width" value="0.04109" units="cm"/>
      <inkml:brushProperty name="height" value="0.04109" units="cm"/>
      <inkml:brushProperty name="color" value="#F2395B"/>
    </inkml:brush>
  </inkml:definitions>
  <inkml:trace contextRef="#ctx0" brushRef="#br0">24950 52600 535,'3'-66'10,"6"19"20,7 19 19,6 19 21,6 9 4,6 0-9,7 0-9,6 0-10,3 0-11,0 0-14,0 0-12,0 0-14,-2 3-8,-3 6-3,-3 7-2,-2 6-3,-3-1-7,1-5-10,-1-7-10,1-5-10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13"/>
    </inkml:context>
    <inkml:brush xml:id="br0">
      <inkml:brushProperty name="width" value="0.05528" units="cm"/>
      <inkml:brushProperty name="height" value="0.05528" units="cm"/>
      <inkml:brushProperty name="color" value="#F2395B"/>
    </inkml:brush>
  </inkml:definitions>
  <inkml:trace contextRef="#ctx0" brushRef="#br0">26000 51700 397,'-21'-13'82,"10"26"4,10 24 4,9 26 6,4 19-10,1 17-20,-1 15-23,1 16-21,-3 16-12,-2 20-1,-3 18-2,-3 20-1,-2-11-7,0-36-9,0-39-10,0-36-10,-2-22-15,-3-2-19,-3-3-20,-2-3-20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28"/>
    </inkml:context>
    <inkml:brush xml:id="br0">
      <inkml:brushProperty name="width" value="0.05508" units="cm"/>
      <inkml:brushProperty name="height" value="0.05508" units="cm"/>
      <inkml:brushProperty name="color" value="#F2395B"/>
    </inkml:brush>
  </inkml:definitions>
  <inkml:trace contextRef="#ctx0" brushRef="#br0">31900 24300 399,'-46'-46'0,"10"10"0,10 10 0,9 9 0,4 4 9,1 1 17,-1-1 19,1 1 17,-4 7 7,-6 16-6,-6 15-6,-6 17-5,-9 14-6,-8 17-7,-10 15-6,-9 16-8,-10 15-5,-9 16-3,-10 15-4,-8 17-3,-11 8-3,-8 4-2,-10 3-3,-9 3-2,-1-2-3,10-6-5,10-6-5,9-6-6,10-13-4,14-19-7,11-18-5,14-19-6,18-26-5,25-30-6,25-32-5,25-30-6,10-17 1,-2 1 8,-3-1 8,-3 1 7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5"/>
    </inkml:context>
    <inkml:brush xml:id="br0">
      <inkml:brushProperty name="width" value="0.06597" units="cm"/>
      <inkml:brushProperty name="height" value="0.06597" units="cm"/>
      <inkml:brushProperty name="color" value="#00BFF3"/>
    </inkml:brush>
  </inkml:definitions>
  <inkml:trace contextRef="#ctx0" brushRef="#br0">46050 27200 333,'0'-61'41,"0"28"18,0 28 18,0 29 17,0 19 0,0 14-17,0 11-18,0 14-18,0 11-11,0 14-6,0 11-5,0 14-6,-4 8-3,-5 7 0,-7 6-1,-5 7 0,-4 2-9,0 1-17,0-1-18,0 1-18,1-6-10,4-8-3,3-10-2,3-9-3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28"/>
    </inkml:context>
    <inkml:brush xml:id="br0">
      <inkml:brushProperty name="width" value="0.05221" units="cm"/>
      <inkml:brushProperty name="height" value="0.05221" units="cm"/>
      <inkml:brushProperty name="color" value="#F2395B"/>
    </inkml:brush>
  </inkml:definitions>
  <inkml:trace contextRef="#ctx0" brushRef="#br0">30250 24550 421,'-24'-69'4,"4"13"8,3 12 8,3 13 8,7 13 10,14 17 14,11 15 13,14 16 14,8 15-1,7 16-14,6 15-15,7 17-14,7 14-11,9 17-7,10 15-7,10 16-7,8 12-9,10 9-13,10 10-13,9 10-11,-7-12-4,-21-31 9,-22-31 8,-22-31 8,-13-18-4,-3-3-16,-3-3-15,-2-2-17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40"/>
    </inkml:context>
    <inkml:brush xml:id="br0">
      <inkml:brushProperty name="width" value="0.05066" units="cm"/>
      <inkml:brushProperty name="height" value="0.05066" units="cm"/>
      <inkml:brushProperty name="color" value="#F2395B"/>
    </inkml:brush>
  </inkml:definitions>
  <inkml:trace contextRef="#ctx0" brushRef="#br0">3900 29450 434,'-63'3'7,"26"6"17,24 7 14,26 6 16,15 6 5,6 6-7,7 7-6,6 6-6,4 9-6,4 13-5,3 12-4,3 13-4,-1 9-4,-2 6-2,-3 7-1,-3 6-1,-4 3-1,-3 0-1,-3 0 1,-2 0-1,-3-8 0,1-16-3,-1-15-2,1-15-2,12-25-2,25-30-2,25-32 0,25-30-2,18-44-1,14-52 0,11-53 0,14-53 0,11-20-3,14 17-3,11 15-5,14 16-4,-4 18-9,-19 22-11,-18 22-13,-19 23-12,-27 24-5,-34 28 3,-35 28 2,-33 29 4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41"/>
    </inkml:context>
    <inkml:brush xml:id="br0">
      <inkml:brushProperty name="width" value="0.06044" units="cm"/>
      <inkml:brushProperty name="height" value="0.06044" units="cm"/>
      <inkml:brushProperty name="color" value="#F2395B"/>
    </inkml:brush>
  </inkml:definitions>
  <inkml:trace contextRef="#ctx0" brushRef="#br0">33850 33850 363,'0'-49'0,"0"4"0,0 3 0,0 3 0,-4 10 15,-5 20 28,-7 18 29,-5 20 28,-14 19 5,-18 22-20,-19 22-19,-18 23-20,-12 13-14,-3 6-6,-3 7-6,-2 6-7,-1 6-5,3 6-4,3 7-2,4 6-5,5-4-4,10-11-4,10-14-4,9-11-6,12-15-1,16-16 2,15-15 2,17-15 1,13-23-10,13-28-25,12-28-24,13-27-24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3:41"/>
    </inkml:context>
    <inkml:brush xml:id="br0">
      <inkml:brushProperty name="width" value="0.06401" units="cm"/>
      <inkml:brushProperty name="height" value="0.06401" units="cm"/>
      <inkml:brushProperty name="color" value="#F2395B"/>
    </inkml:brush>
  </inkml:definitions>
  <inkml:trace contextRef="#ctx0" brushRef="#br0">32400 33900 343,'-85'-80'53,"32"41"16,31 40 15,32 42 16,18 22-2,6 7-21,7 6-18,6 7-20,6 5-13,6 7-5,7 6-5,6 7-5,3 5-7,0 7-9,0 6-7,0 7-9,-2 2-9,-3 1-11,-3-1-11,-2 1-11,-8-12-6,-8-21-2,-10-22-2,-9-22-2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4:03"/>
    </inkml:context>
    <inkml:brush xml:id="br0">
      <inkml:brushProperty name="width" value="0.06333" units="cm"/>
      <inkml:brushProperty name="height" value="0.06333" units="cm"/>
      <inkml:brushProperty name="color" value="#F2395B"/>
    </inkml:brush>
  </inkml:definitions>
  <inkml:trace contextRef="#ctx0" brushRef="#br0">67900 26700 347,'42'-85'49,"-16"32"2,-15 31 1,-15 32 2,-14 21-4,-8 13-6,-10 12-8,-9 13-8,-9 7-4,-5 4-2,-7 3-2,-5 3-3,-3 1-1,4 1-3,3-1-1,3 1-2,-7 8-2,-15 20 0,-15 18-1,-16 20 0,-5 2-1,6-12-1,7-13-2,6-12-1,6-12 0,6-8-2,7-10 0,6-9-1,4-9-1,4-5 1,3-7 0,3-5 1,3-6 0,3-3-3,3-3-1,4-2-3,4-3 2,6 1 3,7-1 5,6 1 3,15-3 0,26-2-1,24-3-3,26-3-2,12-4-1,0-3 0,0-3-1,0-2-1,0-1 1,0 3 0,0 3 1,0 4-1,1 2 1,4 4 1,3 3 1,3 3 0,1-2 1,1-6-1,-1-6 0,1-6 0,1-6 0,3-2-1,3-3 0,4-3-1,-1-4 0,-3-3-1,-3-3 0,-2-2-1,-8-3 0,-8 1 1,-10-1 1,-9 1 0,-5 1 4,0 3 4,0 3 6,0 4 5,-5-6 2,-9-11-3,-10-14-2,-8-11-3,-8-14-2,-2-11-2,-3-14-3,-3-11-1,-4-11-3,-3-5 0,-3-7-3,-2-5-1,-3-14-1,1-18-4,-1-19-1,1-18-3,-1-10-1,1 0-1,-1 0 1,1 0-1,-3 12-1,-2 26 0,-3 24-1,-3 26-1,-2 18 0,0 13 0,0 12-1,0 13 1,-2 10-11,-3 10-19,-3 10-19,-2 9-20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4:34"/>
    </inkml:context>
    <inkml:brush xml:id="br0">
      <inkml:brushProperty name="width" value="0.0544" units="cm"/>
      <inkml:brushProperty name="height" value="0.0544" units="cm"/>
    </inkml:brush>
  </inkml:definitions>
  <inkml:trace contextRef="#ctx0" brushRef="#br0">67550 44600 404,'0'-71'69,"0"10"-10,0 10-9,0 9-10,-4 4-7,-5 1-3,-7-1-3,-5 1-4,-6 4-3,-3 9-4,-3 10-4,-2 10-3,-3 4-3,1 0-1,-1 0 0,1 0 0,-3 3 0,-2 6 0,-3 7 0,-3 6 1,-1 4 1,4 4-1,3 3 1,3 3 0,-1 3 1,-2 3-2,-3 3 1,-3 4-1,-1 4 0,4 6 0,3 7-2,3 6 0,1 1 0,1-3 1,-1-3 0,1-2 0,2-3 1,7 1-2,6-1 0,7 1-1,0 1-1,-2 3 1,-3 3-1,-3 4 1,1-3 0,6-5 1,7-7-1,6-5 1,3-4-1,0 0 1,0 0-1,0 0 0,3-2 0,6-3 0,7-3 0,6-2 1,6-5-1,6-2-1,7-3-1,6-3-2,4-6-1,4-5-1,3-7-1,3-5-1,1-4 0,1 0 0,-1 0 1,1 0 0,1-4-3,3-5-6,3-7-6,4-5-7,2-6-3,4-3-2,3-3-3,3-2-1,-4 0-4,-8 7-1,-10 6-3,-9 7-3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4:34"/>
    </inkml:context>
    <inkml:brush xml:id="br0">
      <inkml:brushProperty name="width" value="0.0432" units="cm"/>
      <inkml:brushProperty name="height" value="0.0432" units="cm"/>
    </inkml:brush>
  </inkml:definitions>
  <inkml:trace contextRef="#ctx0" brushRef="#br0">69500 45100 509,'71'25'182,"-5"0"-45,-7 0-45,-5 0-45,-8 0-26,-5 0-11,-7 0-8,-5 0-11,-6 4-8,-3 10-7,-3 10-8,-2 9-6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4:35"/>
    </inkml:context>
    <inkml:brush xml:id="br0">
      <inkml:brushProperty name="width" value="0.03808" units="cm"/>
      <inkml:brushProperty name="height" value="0.03808" units="cm"/>
    </inkml:brush>
  </inkml:definitions>
  <inkml:trace contextRef="#ctx0" brushRef="#br0">69350 45950 577,'-40'3'12,"23"6"22,22 7 24,22 6 22,10 6 3,1 6-17,-1 7-18,1 6-17,-3-1-21,-2-5-21,-3-7-24,-3-5-22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11"/>
    </inkml:context>
    <inkml:brush xml:id="br0">
      <inkml:brushProperty name="width" value="0.022" units="cm"/>
      <inkml:brushProperty name="height" value="0.022" units="cm"/>
      <inkml:brushProperty name="color" value="#6ADCAB"/>
    </inkml:brush>
  </inkml:definitions>
  <inkml:trace contextRef="#ctx0" brushRef="#br0">76800 21000 1000,'-46'-2'-59,"10"-3"11,10-3 10,9-2 10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14"/>
    </inkml:context>
    <inkml:brush xml:id="br0">
      <inkml:brushProperty name="width" value="0.05855" units="cm"/>
      <inkml:brushProperty name="height" value="0.05855" units="cm"/>
      <inkml:brushProperty name="color" value="#6ADCAB"/>
    </inkml:brush>
  </inkml:definitions>
  <inkml:trace contextRef="#ctx0" brushRef="#br0">76700 20700 375,'0'-47'72,"0"6"-10,0 7-11,0 6-11,3 9-3,6 13 4,7 12 2,6 13 5,1 10-3,-3 10-8,-3 10-7,-2 9-8,-3 6-5,1 3-2,-1 3-2,1 4-3,-3 2-1,-2 4-2,-3 3-2,-3 3-1,-1 1-1,4 1-1,3-1 0,3 1 0,-1-1-1,-2 1 1,-3-1-1,-3 1 1,-2-3 0,0-2-3,0-3-2,0-3-1,0-6-5,0-5-7,0-7-7,0-5-8,-2-19-4,-3-27-4,-3-28-3,-2-28-2,-1-24 0,3-19 4,3-18 4,4-19 3,1-8 5,0 3 2,0 3 4,0 4 2,0 7 3,0 13 1,0 12 3,0 13 1,0 10 3,0 10 2,0 10 4,0 9 4,0 6 2,0 3 4,0 3 2,0 4 4,-4 10 8,-5 19 13,-7 19 13,-5 19 12,-1 10 1,6 4-12,7 3-11,6 3-11,1 3-8,-3 3-2,-3 3-4,-2 4-2,-1 2-3,3 4-1,3 3-1,4 3-2,1-4-2,0-8-2,0-10-4,0-9-2,-2-30-8,-3-50-10,-3-50-11,-2-50-11,-1-18-1,3 17 9,3 15 9,4 16 9,1 4 5,0-6 1,0-6 0,0-6 2,1 7 5,4 22 11,3 22 11,3 23 10,1 22 6,1 26 2,-1 24 1,1 26 0,-3 12 0,-2 0-5,-3 0-4,-3 0-4,-4 3-4,-3 6-2,-3 7-2,-2 6-2,-1 4-2,3 4-2,3 3 0,4 3-2,-1-2-1,-3-6-3,-3-6-2,-2-6-2,-1-26-8,3-43-13,3-44-12,4-43-14,1-31-2,0-15 8,0-15 8,0-16 8,1-2 5,4 13 5,3 12 3,3 13 4,1 12 4,1 13 2,-1 12 3,1 13 2,-3 9 4,-2 6 3,-3 7 3,-3 6 3,-1 15 7,4 26 10,3 24 10,3 26 9,-1 16 2,-2 10-8,-3 10-8,-3 9-8,-2-1-5,0-8-3,0-10-4,0-9-2,0-2-3,0 6-1,0 7 0,0 6-2,0 1-1,0-3-2,0-3-1,0-2-3,-2-22-8,-3-36-16,-3-39-16,-2-36-15,-1-17-2,3 7 12,3 6 12,4 7 12,1-12 6,0-28 0,0-28 0,0-27 1,0-11 1,0 10 3,0 10 1,0 9 2,1 13 1,4 20 0,3 18 0,3 20-1,1 22 10,1 29 19,-1 28 20,1 28 19,-3 14 5,-2 0-11,-3 0-10,-3 0-11,-2 6-7,0 13-3,0 12-5,0 13-3,-2 6-3,-3 0-2,-3 0-2,-2 0-2,-3-4-3,1-5-4,-1-7-4,1-5-5,1-9-5,3-9-7,3-10-8,4-8-6,4-11-11,6-8-12,7-10-12,6-9-13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7:33"/>
    </inkml:context>
    <inkml:brush xml:id="br0">
      <inkml:brushProperty name="width" value="0.03173" units="cm"/>
      <inkml:brushProperty name="height" value="0.03173" units="cm"/>
      <inkml:brushProperty name="color" value="#F2395B"/>
    </inkml:brush>
  </inkml:definitions>
  <inkml:trace contextRef="#ctx0" brushRef="#br0">87400 40200 693,'-22'93'73,"6"-11"-18,7-14-16,6-11-17,3-3-10,0 10-2,0 10-1,0 9-2,0 13-1,0 20 0,0 18-1,0 20 0,0 2 0,0-12-1,0-13 0,0-12-1,0-5 0,0 3-1,0 3 0,0 4-1,0-1 1,0-3 1,0-3 0,0-2 1,0 0 1,0 7-2,0 6 1,0 7-2,0 4 0,0 3 0,0 3-1,0 4 0,1-1 0,4-3-1,3-3 0,3-2 0,-1-3 0,-2 1-1,-3-1 0,-3 1 0,-2-3-1,0-2-1,0-3 1,0-3 0,0 1 0,0 6 0,0 7 0,0 6 0,0 3 0,0 0 0,0 0 0,0 0 0,1-4 0,4-5 0,3-7-1,3-5 0,-1-8-1,-2-5 1,-3-7 1,-3-5 0,-2-8-1,0-5 0,0-7-1,0-5 0,0-4-4,0 0-6,0 0-6,0 0-5,1-7-5,4-11-4,3-14-2,3-11-3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7"/>
    </inkml:context>
    <inkml:brush xml:id="br0">
      <inkml:brushProperty name="width" value="0.05216" units="cm"/>
      <inkml:brushProperty name="height" value="0.05216" units="cm"/>
      <inkml:brushProperty name="color" value="#00BFF3"/>
    </inkml:brush>
  </inkml:definitions>
  <inkml:trace contextRef="#ctx0" brushRef="#br0">46950 26800 421,'-4'53'153,"-5"6"-33,-7 7-31,-5 6-32,-6 9-19,-3 13-5,-3 12-6,-2 13-5,-6 7-5,-6 4-5,-6 3-4,-6 3-5,-6 1-5,-2 1-2,-3-1-4,-3 1-3,1-6-2,6-8-1,7-10 0,6-9 0,6-13-6,6-16-12,7-15-12,6-15-12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34"/>
    </inkml:context>
    <inkml:brush xml:id="br0">
      <inkml:brushProperty name="width" value="0.04632" units="cm"/>
      <inkml:brushProperty name="height" value="0.04632" units="cm"/>
      <inkml:brushProperty name="color" value="#6ADCAB"/>
    </inkml:brush>
  </inkml:definitions>
  <inkml:trace contextRef="#ctx0" brushRef="#br0">77000 21000 474,'-22'-40'7,"6"23"14,7 22 13,6 22 14,4 16 4,4 14-8,3 11-7,3 14-8,1 5-5,1 1-4,-1-1-4,1 1-4,-3 1-2,-2 3-1,-3 3 0,-3 4 0,-2 1 0,0 0-1,0 0 0,0 0 0,0-5-2,0-9-2,0-10-2,0-8-2,0-6 0,0 1 1,0-1 1,0 1 1,1-3 2,4-2-1,3-3 1,3-3-1,-1-1 1,-2 4-1,-3 3 1,-3 3 0,-2-1 0,0-2-2,0-3 0,0-3-2,0-2 0,0 0-1,0 0-2,0 0 0,0 0 0,0 0 1,0 0 0,0 0 0,0 0 1,0 0 0,0 0-1,0 0 0,0 0 1,0 0-1,0 0 1,0 0 0,-2 1 0,-3 4 0,-3 3-1,-2 3 1,-1-1-1,3-2 0,3-3 1,4-3 0,1-1-1,0 4 1,0 3 0,0 3 0,0-2 0,0-6 0,0-6 0,0-6 0,0-2 0,0 3 0,0 3 1,0 4-1,-2 1 1,-3 0 0,-3 0 1,-2 0 0,-1-2-1,3-3 2,3-3 0,4-2 0,-1-3 0,-3 1 1,-3-1-1,-2 1 0,-1-1 1,3 1-1,3-1 0,4 1 0,1-1 0,0 1 0,0-1-1,0 1 1,-2 1-2,-3 3 0,-3 3 0,-2 4-1,-1-1 0,3-3 1,3-3-1,4-2 1,-1 0-1,-3 7 0,-3 6-1,-2 7-2,-3-1 1,1-6-1,-1-6-1,1-6 1,1-1-1,3 7-1,3 6-1,4 7-2,1-12-10,0-28-22,0-28-22,0-27-21,-2-14-4,-3 4 13,-3 3 12,-2 3 14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35"/>
    </inkml:context>
    <inkml:brush xml:id="br0">
      <inkml:brushProperty name="width" value="0.05421" units="cm"/>
      <inkml:brushProperty name="height" value="0.05421" units="cm"/>
      <inkml:brushProperty name="color" value="#6ADCAB"/>
    </inkml:brush>
  </inkml:definitions>
  <inkml:trace contextRef="#ctx0" brushRef="#br0">76650 21450 405,'0'75'46,"0"0"-10,0 0-9,0 0-10,1 0-4,4 0-1,3 0 0,3 0-1,-1 3-1,-2 6 0,-3 7 0,-3 6-1,-2 1-1,0-3-1,0-3 0,0-2-1,1-5-1,4-2-1,3-3 0,3-3 0,-1-4-1,-2-3 0,-3-3 1,-3-2-1,-1-5 0,4-2-1,3-3 1,3-3-1,-1-2-1,-2 0 1,-3 0 1,-3 0-1,-1 0 0,4 0 1,3 0-1,3 0 0,-1 0 0,-2 0-1,-3 0 0,-3 0-1,-2 1 0,0 4 0,0 3 1,0 3-1,0 1 0,0 1-1,0-1 1,0 1-1,0-3 0,0-2 2,0-3 0,0-3 2,0-1 0,0 4 1,0 3 0,0 3 0,0-1 0,0-2 0,0-3-1,0-3 1,0-2-1,0 0 0,0 0 0,0 0-1,0 0 1,0 0 0,0 0 0,0 0 0,0 0 0,0 0 0,0 0 0,0 0 1,0 0 0,0 0 1,0 0-1,0 0 1,0 0 0,0 0-1,0 0 0,0 0-1,0 0 0,0 0 0,0 0-1,0 0 0,0 0-1,0 0 0,0 0 0,0 0-1,0 0 0,0 0 1,0 0 0,0 0 1,1 1 0,4 4 0,3 3 0,3 3 1,-1 3 0,-2 3-1,-3 3 1,-3 4 0,-2-1 0,0-3 0,0-3-1,0-2-1,-2-3 0,-3 1 1,-3-1-1,-2 1 0,-1-1 0,3 1-1,3-1 1,4 1-1,1-3-1,0-2 1,0-3 1,0-3-1,0-2 1,0 0 0,0 0 0,0 0 1,0 0-1,0 0 1,0 0 1,0 0-1,-2 4 1,-3 10-1,-3 10 1,-2 9-1,-1 1 0,3-6 0,3-6-1,4-6 0,1-6-1,0-2 1,0-3-1,0-3 1,-2-1 0,-3 4 0,-3 3 0,-2 3 0,-1 3 1,3 3-1,3 3 1,4 4-1,-1-1 1,-3-3 0,-3-3 0,-2-2-1,-1-5 1,3-2-1,3-3 1,4-3-1,1-2 1,0 0-1,0 0 1,0 0 0,-2 1 0,-3 4-1,-3 3 1,-2 3-1,-3-1 0,1-2 0,-1-3 1,1-3 0,1-1 0,3 4 0,3 3-1,4 3 1,-1-1-1,-3-2 1,-3-3-1,-2-3 1,-1-2 0,3 0 0,3 0-1,4 0 1,1 0 0,0 0 0,0 0 1,0 0-1,0 0 1,0 0-1,0 0 0,0 0 0,-2 0 0,-3 0 0,-3 0 1,-2 0-1,-1 0-1,3 0 0,3 0 0,4 0-2,1 0 0,0 0 1,0 0 0,0 0 1,0 0 0,0 0 0,0 0-1,0 0 0,0 0 1,0 0-1,0 0 2,0 0-1,0 1 1,0 4-1,0 3 0,0 3 1,0-1-1,0-2 0,0-3-1,0-3 1,0 2-2,0 10 1,0 10-2,0 9 0,0 1-1,0-6-1,0-6 0,0-6 0,0-4-2,0 1-1,0-1-1,0 1-1,0-26-9,0-49-19,0-51-17,0-49-17,0-28-3,0-2 14,0-3 13,0-3 14,1-6 7,4-5-2,3-7-1,3-5-2,-1 13 2,-2 34 4,-3 35 4,-3 35 5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36"/>
    </inkml:context>
    <inkml:brush xml:id="br0">
      <inkml:brushProperty name="width" value="0.04804" units="cm"/>
      <inkml:brushProperty name="height" value="0.04804" units="cm"/>
      <inkml:brushProperty name="color" value="#6ADCAB"/>
    </inkml:brush>
  </inkml:definitions>
  <inkml:trace contextRef="#ctx0" brushRef="#br0">76500 31750 457,'1'48'51,"4"-3"-8,3-3-8,3-2-6,-1 2-5,-2 9 1,-3 10-1,-3 10 0,-2 0-2,0-5-2,0-7-3,0-5-2,0-3-2,0 4-1,0 3 0,0 3 0,0 4-1,0 7 0,0 6 0,0 7 0,0-1 0,0-6-1,0-6-1,0-6-1,0-2 0,0 3-1,0 3 0,0 4-1,0-1-1,0-3-1,0-3 0,0-2-1,0-5-1,0-2 0,0-3-2,0-3 0,1-2 0,4 0 0,3 0 1,3 0 1,-1 0 0,-2 0 0,-3 0 0,-3 0-1,-2-2 0,0-3-1,0-3 1,0-2-1,0-3 0,0 1 0,0-1 1,0 1-1,0 1 1,0 3 0,0 3 0,0 4 0,1 1 0,4 0-1,3 0 0,3 0 0,-1 0-1,-2 0 2,-3 0-1,-3 0 2,-2 0 0,0 0-1,0 0 1,0 0-1,0 0 0,0 0 0,0 0 0,0 0 0,0 3 0,0 6 0,0 7 0,0 6 0,0 1-1,0-3 1,0-3-2,0-2-1,0-17-8,0-28-17,0-28-16,0-27-17,0-15-4,0 0 10,0 0 10,0 0 9,-2 3 3,-3 6-6,-3 7-5,-2 6-5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47"/>
    </inkml:context>
    <inkml:brush xml:id="br0">
      <inkml:brushProperty name="width" value="0.03954" units="cm"/>
      <inkml:brushProperty name="height" value="0.03954" units="cm"/>
      <inkml:brushProperty name="color" value="#6ADCAB"/>
    </inkml:brush>
  </inkml:definitions>
  <inkml:trace contextRef="#ctx0" brushRef="#br0">84950 21150 556,'-22'-41'27,"6"19"16,7 19 15,6 19 16,4 12-1,4 6-16,3 7-15,3 6-17,-1 1-9,-2-3-4,-3-3-4,-3-2-3,-2-1-3,0 3-1,0 3 0,0 4-2,0 1 0,0 0-1,0 0 0,0 0-1,0-2 0,0-3-1,0-3-2,0-2 0,0-3-2,0 1 0,0-1-2,0 1 0,1 1-4,4 3-4,3 3-5,3 4-4,1-3-2,1-5 5,-1-7 2,1-5 4,-3-4 3,-2 0 0,-3 0 2,-3 0 2,-2 0-2,0 0-4,0 0-3,0 0-4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48"/>
    </inkml:context>
    <inkml:brush xml:id="br0">
      <inkml:brushProperty name="width" value="0.02849" units="cm"/>
      <inkml:brushProperty name="height" value="0.02849" units="cm"/>
      <inkml:brushProperty name="color" value="#6ADCAB"/>
    </inkml:brush>
  </inkml:definitions>
  <inkml:trace contextRef="#ctx0" brushRef="#br0">85100 21300 772,'-22'25'32,"6"0"-4,7 0-3,6 0-5,3 4-2,0 10-1,0 10-1,0 9 0,0 4-3,0 1-1,0-1-3,0 1-3,-2 2-1,-3 7 0,-3 6-2,-2 7-1,-1 2-2,3 1-5,3-1-5,4 1-5,1-1-3,0 1-2,0-1-1,0 1-3,0-4 1,0-6 0,0-6 2,0-6 1,0-4 1,0 1 1,0-1 1,0 1 1,1-4 2,4-6 3,3-6 4,3-6 2,-1-6 2,-2-2 1,-3-3-1,-3-3 1,-2-1 1,0 4 1,0 3 1,0 3 1,0-1 0,0-2 0,0-3-1,0-3 0,0-2 0,0 0 2,0 0 1,0 0 2,0 0 1,0 0 2,0 0 1,0 0 2,1 0-1,4 0-1,3 0-1,3 0-1,-1 0-2,-2 0 1,-3 0-2,-3 0 0,-2 3-5,0 6-10,0 7-9,0 6-9,1 1-3,4-3 4,3-3 5,3-2 3,-1-5 4,-2-2 3,-3-3 2,-3-3 3,-2-2 1,0 0 2,0 0 1,0 0 1,1 1 1,4 4 1,3 3 1,3 3 1,-1 1 1,-2 1 3,-3-1 2,-3 1 3,-2-3 2,0-2 0,0-3 2,0-3 2,0-2-5,0 0-8,0 0-9,0 0-8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49"/>
    </inkml:context>
    <inkml:brush xml:id="br0">
      <inkml:brushProperty name="width" value="0.02699" units="cm"/>
      <inkml:brushProperty name="height" value="0.02699" units="cm"/>
      <inkml:brushProperty name="color" value="#6ADCAB"/>
    </inkml:brush>
  </inkml:definitions>
  <inkml:trace contextRef="#ctx0" brushRef="#br0">85200 25550 815,'-22'46'-4,"6"-5"5,7-7 3,6-5 5,3-1 0,0 6-4,0 7-3,0 6-4,0-1-4,0-5-2,0-7-3,0-5-3,0-3-2,0 4-2,0 3-3,0 3-1,0-1 0,0-2 3,0-3 3,0-3 3,1-2 2,4 0 3,3 0 2,3 0 2,-1 0 3,-2 0 1,-3 0 3,-3 0 1,-2 0 3,0 0 3,0 0 2,0 0 4,0 0 2,0 0 3,0 0 3,0 0 4,0 0 0,0 0-1,0 0-1,0 0 0,0 1-3,0 4-2,0 3-3,0 3-3,0 3-3,0 3-2,0 3-3,0 4-2,0 2-4,0 4-3,0 3-6,0 3-3,0-1-2,0-2 2,0-3 3,0-3 2,0-2-3,0 0-6,0 0-6,0 0-7,0-4 0,0-5 5,0-7 6,0-5 7,0-3 3,0 4 2,0 3 1,0 3 3,0 3 2,0 3 1,0 3 2,0 4 1,0-1 0,0-3 0,0-3-1,0-2-2,0-3 1,0 1 2,0-1 2,0 1 1,0-3 1,0-2-2,0-3-1,0-3-1,1-1 0,4 4-2,3 3 0,3 3 0,-1 1-2,-2 1-1,-3-1-2,-3 1-2,-2 1 0,0 3-1,0 3 1,0 4 0,0 1-1,0 0-2,0 0-1,0 0-2,0-2-1,0-3 1,0-3 0,0-2 1,0-1-1,0 3-1,0 3-2,0 4 0,0 2-1,0 4 0,0 3 0,0 3 1,0-1 1,0-2 3,0-3 3,0-3 2,0-1 2,0 4 0,0 3 0,0 3 2,0 1-1,0 1 1,0-1-1,0 1 1,0-3 0,0-2 1,0-3-1,0-3 1,0-4 1,0-3 3,0-3 2,0-2 3,0-5 1,0-2 1,0-3 2,0-3 0,0-1 0,0 4-3,0 3-2,0 3-2,0 1-1,0 1-2,0-1 0,0 1 0,0-1-2,0 1 0,0-1-2,0 1-1,-2-1 0,-3 1 1,-3-1 0,-2 1 1,-1-3-2,3-2-3,3-3-4,4-3-3,-1-2-2,-3 0 1,-3 0 0,-2 0 0,-1 1 1,3 4 1,3 3 2,4 3 2,-1 1 1,-3 1 0,-3-1 1,-2 1 1,-1 1 0,3 3 0,3 3 1,4 4 1,1 1-1,0 0 1,0 0 0,0 0 1,0 0 0,0 0 1,0 0 1,0 0 1,-2 0 2,-3 0 0,-3 0 2,-2 0 2,-3 1 0,1 4 0,-1 3 1,1 3-1,1-1-1,3-2 1,3-3-2,4-3 1,1-2-1,0 0 1,0 0 0,0 0 0,-2 0-1,-3 0-2,-3 0-4,-2 0-2,-1-4-1,3-5 0,3-7 2,4-5-1,1-3 1,0 4-1,0 3-1,0 3-1,0 1 0,0 1 0,0-1 0,0 1 0,0-3-1,0-2 2,0-3-1,0-3 1,-2-1 1,-3 4-1,-3 3 0,-2 3-1,-1 3 1,3 3 0,3 3-1,4 4 1,1-1-1,0-3 0,0-3 1,0-2-1,0-1 0,0 3 0,0 3 1,0 4 0,0 1 0,0 0 2,0 0 1,0 0 2,0-2 0,0-3 0,0-3-1,0-2 0,0-5 0,0-2-1,0-3 0,0-3 1,0-1-1,0 4 0,0 3 0,0 3 0,0-1 1,0-2 1,0-3 1,0-3 1,0-1 3,0 4 3,0 3 3,0 3 4,-2 1 1,-3 1-1,-3-1 0,-2 1 0,-1-3-1,3-2-2,3-3-2,4-3-2,1-1-1,0 4 0,0 3 2,0 3 0,0-1 0,0-2-1,0-3 0,0-3 0,0-2-7,0 0-9,0 0-10,0 0-11,0 0-4,0 0 4,0 0 2,0 0 3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51"/>
    </inkml:context>
    <inkml:brush xml:id="br0">
      <inkml:brushProperty name="width" value="0.022" units="cm"/>
      <inkml:brushProperty name="height" value="0.022" units="cm"/>
      <inkml:brushProperty name="color" value="#6ADCAB"/>
    </inkml:brush>
  </inkml:definitions>
  <inkml:trace contextRef="#ctx0" brushRef="#br0">76150 35450 1000,'-44'-4'-58,"13"-5"10,12-7 10,13-5 10,4-4 7,-3 0 4,-3 0 5,-2 0 5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51"/>
    </inkml:context>
    <inkml:brush xml:id="br0">
      <inkml:brushProperty name="width" value="0.05358" units="cm"/>
      <inkml:brushProperty name="height" value="0.05358" units="cm"/>
      <inkml:brushProperty name="color" value="#6ADCAB"/>
    </inkml:brush>
  </inkml:definitions>
  <inkml:trace contextRef="#ctx0" brushRef="#br0">75900 35250 410,'3'-41'29,"6"19"14,7 19 16,6 19 16,3 10 0,0 4-13,0 3-13,0 3-14,0 4-8,0 7-4,0 6-4,0 7-3,-2 5-3,-3 7-1,-3 6-1,-2 7-1,-1 0-1,3-2-1,3-3-2,4-3-1,-1-2-2,-3 0-3,-3 0-2,-2 0-4,-1-5-1,3-9-2,3-10-1,4-8-1,4-14 2,6-15 5,7-15 5,6-16 4,-1-12 2,-5-5-1,-7-7-2,-5-5 0,-4-6-2,0-3-1,0-3 0,0-2-2,9-22-3,19-36-3,19-39-4,19-36-5,4-11-6,-9 20-11,-10 18-10,-8 20-10,-12 19 0,-12 22 7,-13 22 9,-12 23 8,-7 13 1,1 6-7,-1 7-7,1 6-6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53"/>
    </inkml:context>
    <inkml:brush xml:id="br0">
      <inkml:brushProperty name="width" value="0.03997" units="cm"/>
      <inkml:brushProperty name="height" value="0.03997" units="cm"/>
      <inkml:brushProperty name="color" value="#6ADCAB"/>
    </inkml:brush>
  </inkml:definitions>
  <inkml:trace contextRef="#ctx0" brushRef="#br0">76700 21250 550,'-21'-19'46,"10"13"-6,10 12-7,9 13-8,2 9-6,-2 6-4,-3 7-6,-3 6-4,-2 3-4,0 0-1,0 0 0,0 0-2,0-2 0,0-3 0,0-3 0,0-2 1,0-5-2,0-2-3,0-3-3,0-3-3,0-2-2,0 0-3,0 0-1,0 0-2,0 3 1,0 6 2,0 7 1,0 6 4,0 4 2,0 4 5,0 3 4,0 3 4,0 1 3,0 1 2,0-1 1,0 1 2,1 1 0,4 3 0,3 3 0,3 4-1,1-1 0,1-3-1,-1-3-2,1-2 0,-3 0-2,-2 7-2,-3 6-2,-3 7-2,-2 4-1,0 3-2,0 3-1,0 4-2,-2 7 0,-3 13 1,-3 12 1,-2 13 1,-3 4 0,1-3-1,-1-3-1,1-2-2,1-8 1,3-8-1,3-10 0,4-9 0,2-7 0,4-3 1,3-3 0,3-2 1,-1-3 1,-2 1 0,-3-1 1,-3 1 0,-2 2 1,0 7 0,0 6 0,0 7 1,0 2 0,0 1 0,0-1 1,0 1-1,0 2 1,0 7 0,0 6 0,0 7 0,-2-3 1,-3-8 0,-3-10 0,-2-9 0,-1-7 0,3-3 0,3-3 0,4-2-1,-1-5 2,-3-2 2,-3-3 2,-2-3 2,-1-2 1,3 0 0,3 0 0,4 0-2,1 1 1,0 4-2,0 3 0,0 3-2,0-1 0,0-2 0,0-3-1,0-3-1,0 1 1,0 6 0,0 7 2,0 6 0,0 3 1,0 0 0,0 0 2,0 0-1,-2-4 1,-3-5 1,-3-7-1,-2-5 1,-1-4-1,3 0 0,3 0-1,4 0 0,1 0 0,0 0 0,0 0 0,0 0 1,0-4-2,0-5-3,0-7-3,0-5-3,0-3 0,0 4 1,0 3 1,0 3 3,0 1 1,0 1 1,0-1 1,0 1 1,-2-1 2,-3 1-1,-3-1 1,-2 1 0,-1-1 0,3 1 0,3-1 0,4 1 0,1-1 0,0 1-1,0-1 1,0 1-1,0 1 1,0 3-1,0 3 0,0 4-1,0-1 0,0-3 0,0-3 0,0-2-1,0-3 1,0 1 0,0-1-1,0 1 1,0-3 0,0-2 0,0-3-1,0-3 1,0-1-1,0 4-1,0 3 0,0 3 0,-2-1-1,-3-2 1,-3-3 1,-2-3 0,-1-4 0,3-3 1,3-3 0,4-2 0,1-1 0,0 3 0,0 3 0,0 4-1,0-1 0,0-3 0,0-3 0,0-2 0,0-3 0,0 1 0,0-1-1,0 1 0,0 1 0,0 3-1,0 3 1,0 4-1,0 2 0,0 4 0,0 3 1,0 3-1,0-1 1,0-2-1,0-3 1,0-3-1,0-4 0,0-3-2,0-3 1,0-2-2,0-3-1,0 1 1,0-1 0,0 1 0,0-1-1,0 1-1,0-1 0,0 1-2,-2 1 0,-3 3 1,-3 3 1,-2 4 0,-1-1-1,3-3-6,3-3-4,4-2-4,-1-14-7,-3-21-6,-3-22-8,-2-22-7,-3-10-4,1 4 0,-1 3-2,1 3 0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53"/>
    </inkml:context>
    <inkml:brush xml:id="br0">
      <inkml:brushProperty name="width" value="0.04742" units="cm"/>
      <inkml:brushProperty name="height" value="0.04742" units="cm"/>
      <inkml:brushProperty name="color" value="#6ADCAB"/>
    </inkml:brush>
  </inkml:definitions>
  <inkml:trace contextRef="#ctx0" brushRef="#br0">75400 34350 463,'25'70'121,"0"-9"-26,0-10-27,0-8-27,-2-6-14,-3 1-1,-3-1-3,-2 1-1,0-1-2,7 1-2,6-1-3,7 1-2,0-1-2,-2 1-2,-3-1-1,-3 1-1,-2 4-2,0 9-1,0 10-2,0 10 0,-2 2-3,-3-3 0,-3-3-1,-2-2-1,-3-1-1,1 3 2,-1 3 0,1 4 0,1-4 2,3-9-1,3-10 0,4-8 0,-3-6 0,-5 1 0,-7-1-1,-5 1 0,-3-1 0,4 1 0,3-1 0,3 1-1,6-17-1,9-30-3,10-32-4,10-30-3,13-39-7,19-43-7,19-44-9,19-43-8,-2 2-7,-22 51-5,-22 49-5,-21 51-5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7"/>
    </inkml:context>
    <inkml:brush xml:id="br0">
      <inkml:brushProperty name="width" value="0.06177" units="cm"/>
      <inkml:brushProperty name="height" value="0.06177" units="cm"/>
      <inkml:brushProperty name="color" value="#00BFF3"/>
    </inkml:brush>
  </inkml:definitions>
  <inkml:trace contextRef="#ctx0" brushRef="#br0">46800 27900 356,'25'-38'18,"0"26"15,0 24 14,0 26 15,-4 15 3,-5 6-10,-7 7-9,-5 6-10,-4 3-6,0 0-5,0 0-3,0 0-5,9-11-9,19-22-17,19-22-16,19-21-16,9-23-6,0-21 4,0-22 5,0-22 4,-5-10 5,-9 4 3,-10 3 4,-8 3 3,-9 6 4,-6 9 4,-6 10 5,-6 10 3,-4 16 12,1 26 20,-1 24 20,1 26 20,-3 15 4,-2 6-11,-3 7-11,-3 6-11,-4 4-9,-3 4-3,-3 3-6,-2 3-4,-3 1-3,1 1-1,-1-1-2,1 1-1,1-4-2,3-6-4,3-6-5,4-6-2,1-6-11,0-2-16,0-3-16,0-3-16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56"/>
    </inkml:context>
    <inkml:brush xml:id="br0">
      <inkml:brushProperty name="width" value="0.03935" units="cm"/>
      <inkml:brushProperty name="height" value="0.03935" units="cm"/>
      <inkml:brushProperty name="color" value="#6ADCAB"/>
    </inkml:brush>
  </inkml:definitions>
  <inkml:trace contextRef="#ctx0" brushRef="#br0">73950 42450 559,'68'-21'123,"-11"10"-29,-14 10-28,-11 9-29,-4 7-16,6 7-1,7 6-2,6 7-2,6 4-2,6 3-3,7 3-1,6 4-3,-4-3-3,-11-5-6,-14-7-5,-11-5-6,-9-3-2,-3 4 2,-3 3 0,-2 3 0,-6 1-4,-6 1-11,-6-1-10,-6 1-11,-10-3-4,-12-2 2,-13-3 1,-12-3 3,-2-4 4,9-3 8,10-3 9,10-2 7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56"/>
    </inkml:context>
    <inkml:brush xml:id="br0">
      <inkml:brushProperty name="width" value="0.04143" units="cm"/>
      <inkml:brushProperty name="height" value="0.04143" units="cm"/>
      <inkml:brushProperty name="color" value="#6ADCAB"/>
    </inkml:brush>
  </inkml:definitions>
  <inkml:trace contextRef="#ctx0" brushRef="#br0">74000 43400 531,'-49'1'0,"4"4"2,3 3 1,3 3 2,-1 1 2,-2 1 5,-3-1 5,-3 1 4,12 2 8,28 7 11,28 6 13,29 7 10,16 0 1,7-2-13,6-3-13,7-3-12,5-4-9,7-3-5,6-3-5,7-2-6,-4-3-4,-12 1-5,-13-1-5,-12 1-4,-10-1-3,-6 1-3,-6-1-1,-6 1-2,-16 1-7,-25 3-13,-25 3-13,-25 4-13,-22 1 1,-19 0 15,-18 0 15,-19 0 14,-7 0 9,7 0 5,6 0 3,7 0 4,2 1 4,1 4 1,-1 3 3,1 3 2,-1 1 4,1 1 5,-1-1 5,1 1 6,7-4 4,16-6 3,15-6 3,17-6 2,17-9 3,23-8 4,22-10 3,22-9 4,21-7-2,22-3-7,22-3-7,23-2-8,8-3-6,-3 1-3,-3-1-5,-2 1-4,13 2-4,31 7-2,32 6-3,31 7-3,4 2-4,-21 1-6,-22-1-4,-22 1-6,-21 1-5,-18 3-6,-19 3-6,-18 4-5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56"/>
    </inkml:context>
    <inkml:brush xml:id="br0">
      <inkml:brushProperty name="width" value="0.04126" units="cm"/>
      <inkml:brushProperty name="height" value="0.04126" units="cm"/>
      <inkml:brushProperty name="color" value="#6ADCAB"/>
    </inkml:brush>
  </inkml:definitions>
  <inkml:trace contextRef="#ctx0" brushRef="#br0">74600 43150 533,'-71'-24'5,"10"4"10,10 3 10,9 3 10,7 6 4,7 9 0,6 10-1,7 10-1,2 11-2,1 17-2,-1 15-3,1 16-3,-6 10-2,-8 7-3,-10 6-3,-9 7-2,-7 8-4,-3 14-5,-3 11-3,-2 14-6,-9 5-5,-12 1-7,-13-1-7,-12 1-7,-1-10-5,14-19-1,11-18-1,14-19-3,11-18-1,14-15-1,11-15-2,14-16-1,11-15 1,14-11 3,11-14 3,14-11 4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57"/>
    </inkml:context>
    <inkml:brush xml:id="br0">
      <inkml:brushProperty name="width" value="0.03997" units="cm"/>
      <inkml:brushProperty name="height" value="0.03997" units="cm"/>
      <inkml:brushProperty name="color" value="#6ADCAB"/>
    </inkml:brush>
  </inkml:definitions>
  <inkml:trace contextRef="#ctx0" brushRef="#br0">73700 45050 550,'23'-15'11,"-3"23"24,-3 22 22,-2 22 23,-5 13 3,-2 7-17,-3 6-15,-3 7-17,-4 2-14,-3 1-9,-3-1-9,-2 1-11,-3-6-8,1-8-8,-1-10-8,1-9-7,2-18-8,7-24-7,6-26-8,7-24-7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57"/>
    </inkml:context>
    <inkml:brush xml:id="br0">
      <inkml:brushProperty name="width" value="0.04928" units="cm"/>
      <inkml:brushProperty name="height" value="0.04928" units="cm"/>
      <inkml:brushProperty name="color" value="#6ADCAB"/>
    </inkml:brush>
  </inkml:definitions>
  <inkml:trace contextRef="#ctx0" brushRef="#br0">74150 44800 446,'23'-25'0,"-3"0"2,-3 0 1,-2 0 1,-1 0 2,3 0 1,3 0 1,4 0 2,2 3 1,4 6-1,3 7-1,3 6 0,1 3 0,1 0 1,-1 0 0,1 0 1,-3 3-1,-2 6-1,-3 7-1,-3 6-1,-4 6 0,-3 6 4,-3 7 3,-2 6 3,-5 3 1,-2 0-1,-3 0-3,-3 0-2,-1 3 2,4 6 5,3 7 5,3 6 6,-1 4 1,-2 4-3,-3 3-3,-3 3-3,-2 1-2,0 1-2,0-1-2,0 1-3,-2-4-2,-3-6-2,-3-6-3,-2-6-3,-3-6-1,1-2-4,-1-3-2,1-3-2,-9-17-6,-15-27-9,-15-28-10,-16-28-9,-5-20-3,6-8 3,7-10 4,6-9 2,6-4 4,6 4 3,7 3 4,6 3 3,6 6 4,6 9 6,7 10 5,6 10 4,4 7 5,4 6 2,3 7 3,3 6 3,3 15 3,3 26 4,3 24 3,4 26 4,-9 15-1,-18 6-7,-19 7-5,-18 6-7,-10 3-3,0 0-1,0 0 1,0 0-1,4-8 0,10-16 0,10-15 1,9-15 1,9-17-3,9-15-4,10-15-4,10-16-6,13-19-4,19-22-8,19-22-5,19-21-7,9-12-3,0 1 0,0-1 1,0 1 0,-8 8 3,-16 20 5,-15 18 5,-15 20 5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57"/>
    </inkml:context>
    <inkml:brush xml:id="br0">
      <inkml:brushProperty name="width" value="0.05261" units="cm"/>
      <inkml:brushProperty name="height" value="0.05261" units="cm"/>
      <inkml:brushProperty name="color" value="#6ADCAB"/>
    </inkml:brush>
  </inkml:definitions>
  <inkml:trace contextRef="#ctx0" brushRef="#br0">75950 44000 418,'-2'56'139,"-3"13"-29,-3 12-28,-2 13-29,-3 7-17,1 4-5,-1 3-5,1 3-6,-4 1-2,-6 1-1,-6-1-1,-6 1-1,-1-3-3,7-2-6,6-3-5,7-3-7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5:59"/>
    </inkml:context>
    <inkml:brush xml:id="br0">
      <inkml:brushProperty name="width" value="0.06143" units="cm"/>
      <inkml:brushProperty name="height" value="0.06143" units="cm"/>
      <inkml:brushProperty name="color" value="#6ADCAB"/>
    </inkml:brush>
  </inkml:definitions>
  <inkml:trace contextRef="#ctx0" brushRef="#br0">76350 43500 358,'25'-47'0,"0"6"0,0 7 0,0 6 0,3 3 3,6 0 6,7 0 7,6 0 5,-1 1 2,-5 4-2,-7 3-5,-5 3-2,3 3-3,17 3-2,15 3-3,16 4-2,4 1-1,-6 0 1,-6 0 0,-6 0 1,-6 0 0,-2 0-2,-3 0-3,-3 0-1,-6 3-1,-5 6 0,-7 7 1,-5 6-1,-4 3 2,0 0 3,0 0 3,0 0 2,-2 3 3,-3 6 1,-3 7 2,-2 6 2,-3 4 0,1 4 1,-1 3 0,1 3-1,-3 3 2,-2 3 0,-3 3 1,-3 4 2,-2 2 0,0 4-1,0 3 0,0 3 0,1 3-1,4 3-1,3 3 0,3 4-2,-1-1 0,-2-3-1,-3-3-3,-3-2 0,-2-3-2,0 1-1,0-1-1,0 1-1,1-1-1,4 1-2,3-1 1,3 1-2,-1 1-2,-2 3-1,-3 3-1,-3 4-3,-2-3-1,0-5 1,0-7-1,0-5 1,-2-8-2,-3-5-3,-3-7-4,-2-5-2,-8-14-5,-8-18-8,-10-19-7,-9-18-8,-7-21-1,-3-22 4,-3-22 4,-2-21 4,-3-20 3,1-15 4,-1-15 4,1-16 2,2-7 0,7 4-5,6 3-4,7 3-5,2 6-1,1 9 3,-1 10 3,1 10 4,-1 8 3,1 10 5,-1 10 4,1 9 6,1 9 3,3 9 5,3 10 5,4 10 3,4 16 11,6 26 14,7 24 16,6 26 14,-4 21 2,-11 19-13,-14 19-14,-11 19-12,-6 2-9,4-11-4,3-14-6,3-11-4,-1-7-2,-2 0 1,-3 0 1,-3 0 1,1-4-3,6-5-7,7-7-6,6-5-7,15-25-8,26-40-9,24-40-8,26-41-9,16-24 0,10-6 10,10-6 9,9-6 10,1 1 6,-6 9 6,-6 10 5,-6 10 5,-10 13 5,-12 19 3,-13 19 4,-12 19 4,-10 15 3,-6 13 1,-6 12 3,-6 13 2,-10 13 0,-12 17-3,-13 15-2,-12 16-3,-12 12-1,-8 9-2,-10 10-1,-9 10-1,-5-1-3,0-9-3,0-10-3,0-8-4,4-12-4,10-12-2,10-13-3,9-12-3,12-18-4,16-21-3,15-22-4,17-22-5,13-13 1,13-3 5,12-3 4,13-2 5,2 2 4,-5 9 3,-7 10 5,-5 10 3,-8 5 1,-5 4 0,-7 3 0,-5 3-1,-14 9 3,-18 16 8,-19 15 7,-18 17 6,-10 7 2,0 0-4,0 0-5,0 0-4,0 0-4,0 0-2,0 0-2,0 0-3,3 0-1,6 0 0,7 0 1,6 0 1,9-2-2,13-3 0,12-3-2,13-2-1,10-8-2,10-8 0,10-10 0,9-9-1,1-9-1,-6-5-2,-6-7-2,-6-5-1,-16 0-1,-25 10 1,-25 10 2,-25 9 0,-13 7 3,1 7 3,-1 6 4,1 7 4,-4 5 2,-6 7 1,-6 6 1,-6 7 2,-6 0 0,-2-2 2,-3-3 1,-3-3 1,2-4 0,10-3 0,10-3 0,9-2-1,23-8 1,38-8 2,37-10 2,38-9 3,21-12-3,7-11-7,6-14-6,7-11-7,4-6-6,3 4-2,3 3-4,4 3-4,-4 4-6,-9 7-8,-10 6-8,-8 7-9,-12 2-5,-12 1 1,-13-1-1,-12 1 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6:01"/>
    </inkml:context>
    <inkml:brush xml:id="br0">
      <inkml:brushProperty name="width" value="0.04465" units="cm"/>
      <inkml:brushProperty name="height" value="0.04465" units="cm"/>
      <inkml:brushProperty name="color" value="#6ADCAB"/>
    </inkml:brush>
  </inkml:definitions>
  <inkml:trace contextRef="#ctx0" brushRef="#br0">84800 20850 492,'46'-44'37,"-5"13"-4,-7 12-4,-5 13-4,-8 12-2,-5 13 1,-7 12 2,-5 13 1,-4 6-2,0 0-1,0 0-4,0 0-1,0-2-3,0-3-2,0-3 0,0-2-3,0 0-1,0 7-1,0 6-2,0 7-1,0 0 0,0-2 0,0-3 0,0-3 1,0-1-1,0 4 1,0 3-1,0 3 0,0-1 1,0-2-1,0-3 0,0-3 1,0 1 0,0 6-1,0 7 1,0 6-1,1 1-1,4-3-4,3-3-1,3-2-4,-1-1-1,-2 3 0,-3 3 1,-3 4 0,-2-1 1,0-3-1,0-3 2,0-2-1,0-5 2,0-2 0,0-3 0,0-3 2,0-1 1,0 4 0,0 3 1,0 3 1,0-1 1,0-2-2,0-3-1,0-3 0,0-2-1,0 0 0,0 0-1,0 0 0,0 1 1,0 4-1,0 3 1,0 3 0,-2 1-1,-3 1-3,-3-1-4,-2 1-3,-3 1 0,1 3 0,-1 3 1,1 4 1,1 1 1,3 0 0,3 0 1,4 0 0,1-2 0,0-3 1,0-3 0,0-2 0,0-6-1,0-6 0,0-6-2,0-6-1,-2-2-1,-3 3-1,-3 3-1,-2 4-1,-1 1 0,3 0 1,3 0 0,4 0 2,1 1-1,0 4 0,0 3-2,0 3-2,0-1 1,0-2 0,0-3 1,0-3 0,0-2 1,0 0-2,0 0-1,0 0 0,0 0-1,0 0 1,0 0 0,0 0 1,0 1 0,0 4 0,0 3 1,0 3-1,-2 3 1,-3 3 1,-3 3 1,-2 4 0,-3 1 1,1 0 2,-1 0 0,1 0 1,1-4 1,3-5 1,3-7 1,4-5 2,1-6 2,0-3 1,0-3 2,0-2 2,0-3 2,0 1 2,0-1 2,0 1 3,1-3 1,4-2 0,3-3 1,3-3 1,-1-1-1,-2 4-2,-3 3 0,-3 3-2,-1 4-2,4 7-4,3 6-4,3 7-4,-1 4-3,-2 3-3,-3 3-1,-3 4-3,-2-3-2,0-5-1,0-7-1,0-5-2,0-6 1,0-3 0,0-3 1,0-2 1,1-6 2,4-6 3,3-6 3,3-6 2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6:01"/>
    </inkml:context>
    <inkml:brush xml:id="br0">
      <inkml:brushProperty name="width" value="0.022" units="cm"/>
      <inkml:brushProperty name="height" value="0.022" units="cm"/>
      <inkml:brushProperty name="color" value="#6ADCAB"/>
    </inkml:brush>
  </inkml:definitions>
  <inkml:trace contextRef="#ctx0" brushRef="#br0">85050 29900 1000,'0'92'-47,"0"-16"17,0-15 15,0-15 17,0-9 6,0 1-3,0-1-3,0 1-3,3-3-5,6-2-7,7-3-8,6-3-8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6:01"/>
    </inkml:context>
    <inkml:brush xml:id="br0">
      <inkml:brushProperty name="width" value="0.04034" units="cm"/>
      <inkml:brushProperty name="height" value="0.04034" units="cm"/>
      <inkml:brushProperty name="color" value="#6ADCAB"/>
    </inkml:brush>
  </inkml:definitions>
  <inkml:trace contextRef="#ctx0" brushRef="#br0">85200 30600 545,'0'71'-9,"0"-5"5,0-7 4,0-5 5,0-6 4,0-3 2,0-3 2,0-2 3,1-3 0,4 1-1,3-1 0,3 1-1,-1 1-1,-2 3 0,-3 3-1,-3 4 0,-2 1-1,0 0 0,0 0 0,0 0 0,0 0 0,0 0-2,0 0-1,0 0-1,0 0-1,0 0 0,0 0 1,0 0 0,0 3 0,0 6 1,0 7 0,0 6 0,0 1 0,0-3 0,0-3-1,0-2 0,0-3 0,0 1 0,0-1 0,0 1 1,0 1-1,0 3-2,0 3-1,0 4-2,-2 1-2,-3 0 0,-3 0-2,-2 0 0,-1-4 0,3-5 0,3-7 2,4-5 0,1-6 0,0-3 0,0-3 0,0-2 0,0-3 0,0 1-1,0-1 1,0 1-1,-2-1 1,-3 1 0,-3-1 0,-2 1 0,-3 1 1,1 3 1,-1 3 0,1 4 0,-1 2 1,1 4 1,-1 3-1,1 3 1,-1-1 1,1-2-1,-1-3 1,1-3 0,1-4 1,3-3-1,3-3 0,4-2 0,1-3 0,0 1 0,0-1 0,0 1-1,0-1 0,0 1-1,0-1 0,0 1-1,0 1 0,0 3 0,0 3-1,0 4 1,0 2-1,0 4-1,0 3 1,0 3-2,0 3 0,0 3-1,0 3-1,0 4-1,0-1 1,0-3 0,0-3 1,0-2 0,0-5 1,0-2-2,0-3-1,0-3-2,-2-15-13,-3-24-25,-3-26-26,-2-24-25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8"/>
    </inkml:context>
    <inkml:brush xml:id="br0">
      <inkml:brushProperty name="width" value="0.06107" units="cm"/>
      <inkml:brushProperty name="height" value="0.06107" units="cm"/>
      <inkml:brushProperty name="color" value="#00BFF3"/>
    </inkml:brush>
  </inkml:definitions>
  <inkml:trace contextRef="#ctx0" brushRef="#br0">48350 28200 360,'-22'29'29,"6"10"9,7 10 9,6 9 11,3 4-1,0 1-8,0-1-9,0 1-8,-2-3-7,-3-2-3,-3-3-5,-2-3-3,11-20-13,29-33-23,28-35-22,28-34-22,7-13-5,-11 9 16,-14 10 14,-11 10 15,-11 8 12,-5 10 10,-7 10 10,-5 9 9,-8 13 8,-5 20 6,-7 18 4,-5 20 6,-4 8 2,0 1-3,0-1-2,0 1-3,0-1-2,0 1-4,0-1-5,0 1-2,4-12-16,10-21-26,10-22-25,9-22-27,6-16-7,3-9 11,3-10 11,4-8 10,-1-8 10,-3-2 6,-3-3 6,-2-3 7,-5-1 5,-2 4 4,-3 3 2,-3 3 4,-4 6 4,-3 9 4,-3 10 4,-2 10 4,-8 14 15,-8 23 25,-10 22 25,-9 22 25,-5 12 3,0 3-20,0 3-19,0 4-20,1-1-11,4-3-4,3-3-3,3-2-3,6-5-6,9-2-8,10-3-7,10-3-9,7-9-5,6-11-5,7-14-4,6-11-5,4-15-2,4-16 1,3-15 2,3-15 1,1-15 1,1-12-1,-1-13 2,1-12-1,-3-9 1,-2-2 3,-3-3 1,-3-3 2,-9 4 3,-11 13 2,-14 12 2,-11 13 2,-12 10 3,-9 10 2,-10 10 3,-8 9 2,-11 10 1,-8 14-2,-10 11-1,-9 14-2,-7 13-3,-3 16-6,-3 15-5,-2 17-6,3 7-4,14 0-1,11 0-3,14 0-2,8-7-1,7-11 0,6-14 1,7-11-1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6:03"/>
    </inkml:context>
    <inkml:brush xml:id="br0">
      <inkml:brushProperty name="width" value="0.03422" units="cm"/>
      <inkml:brushProperty name="height" value="0.03422" units="cm"/>
      <inkml:brushProperty name="color" value="#6ADCAB"/>
    </inkml:brush>
  </inkml:definitions>
  <inkml:trace contextRef="#ctx0" brushRef="#br0">81050 45350 642,'90'1'146,"-18"4"-38,-19 3-37,-18 3-38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6:03"/>
    </inkml:context>
    <inkml:brush xml:id="br0">
      <inkml:brushProperty name="width" value="0.03672" units="cm"/>
      <inkml:brushProperty name="height" value="0.03672" units="cm"/>
      <inkml:brushProperty name="color" value="#6ADCAB"/>
    </inkml:brush>
  </inkml:definitions>
  <inkml:trace contextRef="#ctx0" brushRef="#br0">81150 45850 599,'-19'23'8,"13"-3"19,12-3 17,13-2 18,6-3 5,0 1-11,0-1-9,0 1-10,1-1-10,4 1-9,3-1-10,3 1-11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8:44"/>
    </inkml:context>
    <inkml:brush xml:id="br0">
      <inkml:brushProperty name="width" value="0.06226" units="cm"/>
      <inkml:brushProperty name="height" value="0.06226" units="cm"/>
    </inkml:brush>
  </inkml:definitions>
  <inkml:trace contextRef="#ctx0" brushRef="#br0">66850 49400 353,'-44'-85'52,"13"32"7,12 31 8,13 32 7,4 21-1,-3 13-12,-3 12-12,-2 13-12,-1 7-7,3 4-5,3 3-3,4 3-4,1 3-2,0 3-3,0 3-1,0 4-1,0 1-3,0 0-1,0 0-1,0 0-3,0-4 0,0-5-3,0-7 0,0-5-2,0-4-3,0 0-3,0 0-2,0 0-4,0-4-2,0-5 0,0-7-1,0-5 0,-2-17-10,-3-24-19,-3-26-19,-2-24-20,-3-12-2,1 4 12,-1 3 12,1 3 14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8:45"/>
    </inkml:context>
    <inkml:brush xml:id="br0">
      <inkml:brushProperty name="width" value="0.05545" units="cm"/>
      <inkml:brushProperty name="height" value="0.05545" units="cm"/>
    </inkml:brush>
  </inkml:definitions>
  <inkml:trace contextRef="#ctx0" brushRef="#br0">66700 48950 396,'-15'-25'21,"23"0"13,22 0 14,22 0 14,12 3 2,3 6-9,3 7-10,4 6-9,2 3-5,4 0-3,3 0-3,3 0-1,-2 3-3,-6 6-3,-6 7-1,-6 6-3,-6 4-2,-2 4-2,-3 3-1,-3 3-2,-4 3-1,-3 3-1,-3 3 0,-2 4-2,-6 4-1,-6 6-1,-6 7-1,-6 6-1,-6 4-1,-2 4 0,-3 3 1,-3 3 0,-7 3 1,-9 3-1,-10 3 1,-8 4 0,-12 2 0,-12 4 1,-13 3 0,-12 3 1,-15 1-4,-15 1-6,-15-1-8,-16 1-6,-12 1-6,-5 3-1,-7 3-1,-5 4-3,-1-6-3,6-11-2,7-14-4,6-11-3,17-15-2,28-16-2,28-15-3,29-15-2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8:45"/>
    </inkml:context>
    <inkml:brush xml:id="br0">
      <inkml:brushProperty name="width" value="0.03888" units="cm"/>
      <inkml:brushProperty name="height" value="0.03888" units="cm"/>
    </inkml:brush>
  </inkml:definitions>
  <inkml:trace contextRef="#ctx0" brushRef="#br0">69900 50050 565,'71'4'167,"-5"10"-42,-7 10-41,-5 9-42,-8 2-28,-5-2-11,-7-3-14,-5-3-12,-9-1-15,-9 4-16,-10 3-17,-8 3-17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8:45"/>
    </inkml:context>
    <inkml:brush xml:id="br0">
      <inkml:brushProperty name="width" value="0.0334" units="cm"/>
      <inkml:brushProperty name="height" value="0.0334" units="cm"/>
    </inkml:brush>
  </inkml:definitions>
  <inkml:trace contextRef="#ctx0" brushRef="#br0">69850 50800 658,'-41'1'9,"19"4"16,19 3 18,19 3 16,12 3 4,6 3-11,7 3-9,6 4-12,-1-1-14,-5-3-22,-7-3-21,-5-2-20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8:52"/>
    </inkml:context>
    <inkml:brush xml:id="br0">
      <inkml:brushProperty name="width" value="0.05362" units="cm"/>
      <inkml:brushProperty name="height" value="0.05362" units="cm"/>
      <inkml:brushProperty name="color" value="#F2395B"/>
    </inkml:brush>
  </inkml:definitions>
  <inkml:trace contextRef="#ctx0" brushRef="#br0">84950 36000 410,'1'-47'58,"4"6"-2,3 7-1,3 6-1,6 3-4,9 0-9,10 0-8,10 0-7,2 3-7,-3 6-2,-3 7-2,-2 6-4,-6 7-2,-6 10-2,-6 10-2,-6 9-2,-4 7-1,1 7 0,-1 6 0,1 7 0,-7 2 0,-12 1 0,-13-1 0,-12 1 1,-10-6-1,-6-8-3,-6-10-4,-6-9-2,-1-9-1,7-5 1,6-7 1,7-5 2,5-14-1,7-18 0,6-19-2,7-18-1,8-7 3,14 6 5,11 7 5,14 6 6,8 7 4,7 10 0,6 10 1,7 9 1,-3 12-1,-8 16-2,-10 15-2,-9 17-2,-9 8-2,-5 4-1,-7 3-3,-5 3-2,-9-4-2,-9-8-1,-10-10-2,-8-9-2,-9-9-1,-6-5 0,-6-7-1,-6-5 0,2-12 0,14-16 1,11-15 2,14-15 2,8-6 0,7 7 2,6 6-1,7 7 2,8 0 1,14-2 0,11-3 3,14-3 0,2 7 2,-6 19 2,-6 19 1,-6 19 2,-9 12-1,-8 6-2,-10 7-3,-9 6-2,-10 3-3,-9 0 0,-10 0-3,-8 0 0,-9-7-2,-6-11-1,-6-14-1,-6-11-1,4-15-1,16-16 1,15-15-1,17-15 2,11-4-1,10 9 1,10 10 1,9 10 0,4 5 0,1 4 0,-1 3-2,1 3 0,-4 7 1,-6 14 2,-6 11 4,-6 14 2,-9 7 2,-8 3-1,-10 3 1,-9 4-1,-9-4-1,-5-9-3,-7-10-3,-5-8-2,2-15-8,13-19-11,12-18-11,13-19-12,4-7-7,-3 7-6,-3 6-3,-2 7-5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8:53"/>
    </inkml:context>
    <inkml:brush xml:id="br0">
      <inkml:brushProperty name="width" value="0.04844" units="cm"/>
      <inkml:brushProperty name="height" value="0.04844" units="cm"/>
      <inkml:brushProperty name="color" value="#F2395B"/>
    </inkml:brush>
  </inkml:definitions>
  <inkml:trace contextRef="#ctx0" brushRef="#br0">85000 20800 454,'23'-19'37,"-3"13"2,-3 12 2,-2 13 0,-3 7 1,1 4-3,-1 3-2,1 3-2,-1 4-2,1 7-2,-1 6-2,1 7-2,-3 2-2,-2 1-4,-3-1-4,-3 1-4,-1 2-2,4 7-2,3 6-1,3 7-3,-1 0-1,-2-2-3,-3-3-1,-3-3-3,-1-4-1,4-3 0,3-3 1,3-2 1,-2-15-16,-6-25-31,-6-25-31,-6-25-32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8:53"/>
    </inkml:context>
    <inkml:brush xml:id="br0">
      <inkml:brushProperty name="width" value="0.04401" units="cm"/>
      <inkml:brushProperty name="height" value="0.04401" units="cm"/>
      <inkml:brushProperty name="color" value="#F2395B"/>
    </inkml:brush>
  </inkml:definitions>
  <inkml:trace contextRef="#ctx0" brushRef="#br0">85150 20750 499,'3'-46'10,"6"10"4,7 10 3,6 9 4,-2 9 4,-9 9 5,-10 10 7,-8 10 5,-6 4-1,1 0-6,-1 0-6,1 0-8,-1 1-3,1 4-1,-1 3-1,1 3-1,-3 1 0,-2 1-2,-3-1 0,-3 1 0,-4 1-2,-3 3-2,-3 3 0,-2 4-2,-5 2-2,-2 4 1,-3 3-1,-3 3 0,1-2-4,6-6-5,7-6-5,6-6-7,4-4-1,4 1 2,3-1 2,3 1 2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8:53"/>
    </inkml:context>
    <inkml:brush xml:id="br0">
      <inkml:brushProperty name="width" value="0.04794" units="cm"/>
      <inkml:brushProperty name="height" value="0.04794" units="cm"/>
      <inkml:brushProperty name="color" value="#F2395B"/>
    </inkml:brush>
  </inkml:definitions>
  <inkml:trace contextRef="#ctx0" brushRef="#br0">85150 20900 458,'28'68'130,"6"-11"-26,7-14-25,6-11-25,-1-7-16,-5 0-5,-7 0-5,-5 0-5,-3 1-5,4 4-3,3 3-3,3 3-4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8"/>
    </inkml:context>
    <inkml:brush xml:id="br0">
      <inkml:brushProperty name="width" value="0.05106" units="cm"/>
      <inkml:brushProperty name="height" value="0.05106" units="cm"/>
      <inkml:brushProperty name="color" value="#00BFF3"/>
    </inkml:brush>
  </inkml:definitions>
  <inkml:trace contextRef="#ctx0" brushRef="#br0">50450 28600 430,'28'-46'7,"6"10"14,7 10 13,6 9 15,4 6 5,4 3 0,3 3-1,3 4-1,-2 2-4,-6 4-7,-6 3-7,-6 3-7,-9 7-4,-8 14-3,-10 11-3,-9 14-3,-13 8-3,-16 7-4,-15 6-4,-15 7-4,-11-1-3,-2-6-2,-3-6-3,-3-6-2,1-7-1,6-6 1,7-6 0,6-6 0,18-6 1,32-2 4,31-3 3,32-3 2,16-7 0,4-9-5,3-10-4,3-8-6,-2-8-1,-6-2 1,-6-3 0,-6-3 2,-7-1-10,-6 4-19,-6 3-19,-6 3-19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8:54"/>
    </inkml:context>
    <inkml:brush xml:id="br0">
      <inkml:brushProperty name="width" value="0.04042" units="cm"/>
      <inkml:brushProperty name="height" value="0.04042" units="cm"/>
      <inkml:brushProperty name="color" value="#F2395B"/>
    </inkml:brush>
  </inkml:definitions>
  <inkml:trace contextRef="#ctx0" brushRef="#br0">85050 21050 544,'21'50'111,"-5"0"-24,-7 0-23,-5 0-24,-4 3-14,0 6-3,0 7-4,0 6-4,0 6-1,0 6-1,0 7 1,0 6 0,-2 3-3,-3 0-7,-3 0-5,-2 0-7,-1-2-4,3-3-1,3-3 0,4-2-2,1-5 1,0-2 2,0-3 2,0-3 1,0-2 2,0 0-1,0 0 1,0 0-2,0 1 1,0 4-2,0 3-1,0 3-1,0 1-2,0 1-2,0-1-2,0 1-1,0-3-2,0-2-1,0-3 1,0-3-1,0-4 0,0-3 4,0-3 2,0-2 2,0-1 1,0 3 0,0 3 0,0 4 0,0-1 0,0-3 2,0-3 2,0-2 1,-2 0 2,-3 7 1,-3 6 1,-2 7 1,-3 2-1,1 1 0,-1-1-2,1 1-2,1-3 0,3-2 0,3-3 0,4-3 1,1-4 1,0-3 1,0-3 3,0-2 1,0-6 0,0-6 1,0-6 0,0-6 1,0-2-1,0 3-1,0 3 0,0 4 0,0 1 0,0 0 0,0 0 0,0 0 1,0-2-1,0-3 1,0-3 0,0-2 0,0-1 1,0 3 1,0 3 2,0 4 2,0 2 2,0 4 3,0 3 3,0 3 2,0 1 2,0 1-1,0-1 0,0 1-1,0 1-1,0 3-4,0 3-3,0 4-4,0-1-1,0-3-2,0-3 1,0-2-1,0-5-1,0-2-1,0-3-1,0-3 0,0-1-2,0 4-1,0 3-2,0 3-2,0 1 0,0 1 1,0-1 0,0 1 1,0 1 1,0 3 1,0 3 0,0 4 2,0 1 0,0 0 1,0 0 0,0 0 1,0 3 1,0 6 1,0 7 0,0 6 2,0 1 0,0-3 0,0-3 2,0-2 0,0-3 1,0 1-2,0-1 0,0 1 0,0-4-2,0-6 1,0-6 0,0-6 1,1-7-1,4-6 2,3-6 0,3-6 2,-1-2 0,-2 3-2,-3 3 0,-3 4-1,-1 2 1,4 4 0,3 3 2,3 3 1,-1 1 0,-2 1-2,-3-1-1,-3 1-2,-2 1 0,0 3-1,0 3 0,0 4-1,1 1 1,4 0 0,3 0 0,3 0 1,-1 0 1,-2 0-1,-3 0 0,-3 0 0,-1 1 0,4 4 1,3 3 1,3 3 0,-1-1 1,-2-2-2,-3-3 0,-3-3 0,-2-1-1,0 4 0,0 3 0,0 3 1,0-2-1,0-6 0,0-6 0,0-6-1,0-2 0,0 3 0,0 3 0,0 4 0,1-3 1,4-5-2,3-7 0,3-5 0,-1-4-1,-2 0 0,-3 0-1,-3 0 0,-2-2 1,0-3-1,0-3 0,0-2 1,0-12-9,0-19-15,0-18-17,0-19-15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8:55"/>
    </inkml:context>
    <inkml:brush xml:id="br0">
      <inkml:brushProperty name="width" value="0.04761" units="cm"/>
      <inkml:brushProperty name="height" value="0.04761" units="cm"/>
      <inkml:brushProperty name="color" value="#F2395B"/>
    </inkml:brush>
  </inkml:definitions>
  <inkml:trace contextRef="#ctx0" brushRef="#br0">86450 19200 462,'-4'79'104,"-5"10"-16,-7 10-16,-5 9-17,-4 2-10,0-2-6,0-3-5,0-3-6,0-4-4,0-3-6,0-3-5,0-2-5,0-5-3,0-2-2,0-3-2,0-3-1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8:56"/>
    </inkml:context>
    <inkml:brush xml:id="br0">
      <inkml:brushProperty name="width" value="0.04958" units="cm"/>
      <inkml:brushProperty name="height" value="0.04958" units="cm"/>
      <inkml:brushProperty name="color" value="#F2395B"/>
    </inkml:brush>
  </inkml:definitions>
  <inkml:trace contextRef="#ctx0" brushRef="#br0">86900 19650 443,'-46'139'132,"10"-22"-28,10-22-28,9-21-29,4-12-16,1 1-3,-1-1-4,1 1-5,1-4-1,3-6-1,3-6-1,4-6-1,4-2-3,6 3-2,7 3-5,6 4-3,6-7-5,6-16-7,7-15-7,6-15-8,3-15-4,0-12-1,0-13-1,0-12-1,-2-7 0,-3 1 5,-3-1 4,-2 1 4,-8-4 3,-8-6 1,-10-6 1,-9-6 1,-7-1 2,-3 7 4,-3 6 2,-2 7 3,-6 8 4,-6 14 5,-6 11 5,-6 14 5,-4 7 2,1 3-4,-1 3-1,1 4-4,-1 4-4,1 6-9,-1 7-7,1 6-9,2 3-9,7 0-10,6 0-12,7 0-10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8:56"/>
    </inkml:context>
    <inkml:brush xml:id="br0">
      <inkml:brushProperty name="width" value="0.03642" units="cm"/>
      <inkml:brushProperty name="height" value="0.03642" units="cm"/>
      <inkml:brushProperty name="color" value="#F2395B"/>
    </inkml:brush>
  </inkml:definitions>
  <inkml:trace contextRef="#ctx0" brushRef="#br0">87550 19200 603,'139'1'161,"-22"4"-43,-22 3-44,-21 3-42,-15 1-24,-6 1-4,-6-1-5,-6 1-5,-4-3-2,1-2-2,-1-3-2,1-3-1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8:56"/>
    </inkml:context>
    <inkml:brush xml:id="br0">
      <inkml:brushProperty name="width" value="0.05442" units="cm"/>
      <inkml:brushProperty name="height" value="0.05442" units="cm"/>
      <inkml:brushProperty name="color" value="#F2395B"/>
    </inkml:brush>
  </inkml:definitions>
  <inkml:trace contextRef="#ctx0" brushRef="#br0">88700 18550 404,'-24'142'169,"4"-16"-37,3-15-39,3-15-36,3-12-23,3-6-5,3-6-6,4-6-5,2-4-5,4 1-2,3-1-3,3 1-2,3-3-4,3-2-2,3-3-3,4-3-4,2-6-4,4-5-6,3-7-6,3-5-6,-10-1-2,-21 6 3,-22 7 3,-22 6 1,-15-1 4,-5-5 2,-7-7 4,-5-5 3,-4-4-2,0 0-8,0 0-9,0 0-7,6-4-2,13-5 3,12-7 4,13-5 3,6-4 3,0 0-1,0 0-1,0 0-1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38:56"/>
    </inkml:context>
    <inkml:brush xml:id="br0">
      <inkml:brushProperty name="width" value="0.04036" units="cm"/>
      <inkml:brushProperty name="height" value="0.04036" units="cm"/>
      <inkml:brushProperty name="color" value="#F2395B"/>
    </inkml:brush>
  </inkml:definitions>
  <inkml:trace contextRef="#ctx0" brushRef="#br0">88550 18750 545,'75'-25'11,"0"0"23,0 0 23,0 0 23,1 3 4,4 6-16,3 7-15,3 6-15,-4 3-16,-8 0-14,-10 0-16,-9 0-15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05"/>
    </inkml:context>
    <inkml:brush xml:id="br0">
      <inkml:brushProperty name="width" value="0.04027" units="cm"/>
      <inkml:brushProperty name="height" value="0.04027" units="cm"/>
      <inkml:brushProperty name="color" value="#00BFF3"/>
    </inkml:brush>
  </inkml:definitions>
  <inkml:trace contextRef="#ctx0" brushRef="#br0">85700 35550 546,'-61'-29'-16,"28"-5"16,28-7 16,29-5 16,15-4 5,3 0-5,3 0-6,4 0-4,2 0-4,4 0-1,3 0-3,3 0 0,1-2-2,1-3 0,-1-3 1,1-2-1,1-1 0,3 3-3,3 3 0,4 4-3,4-1 0,6-3-1,7-3-1,6-2 1,6-5-1,6-2-1,7-3 1,6-3-1,4-4 0,4-3 0,3-3 1,3-2-1,-1-3 1,-2 1-1,-3-1 0,-3 1-1,-4-1 0,-3 1 0,-3-1 1,-2 1 0,-1 2 0,3 7 0,3 6 1,4 7-1,-1 2 0,-3 1-1,-3-1 0,-2 1 0,0-1-1,7 1 1,6-1 0,7 1 0,4 2 0,3 7-1,3 6-1,4 7-1,2 2-1,4 1 2,3-1 0,3 1 1,1-1 0,1 1 0,-1-1-1,1 1 1,-4 2-1,-6 7 0,-6 6-1,-6 7 1,-2 2-1,3 1 0,3-1 0,4 1 0,-1 1 0,-3 3 2,-3 3 1,-2 4 0,-5-1 2,-2-3-1,-3-3 1,-3-2 1,1-5-1,6-2 0,7-3-1,6-3 1,4-1-1,4 4 0,3 3 1,3 3 0,1 1-1,1 1-1,-1-1 0,1 1-1,-4 1-1,-6 3 0,-6 3-1,-6 4 1,-6-1 0,-2-3-1,-3-3 1,-3-2-1,-4-1 0,-3 3 1,-3 3 0,-2 4 0,-5-1 0,-2-3 1,-3-3-1,-3-2 0,-6-3 0,-5 1 1,-7-1 0,-5 1-1,-9 1 1,-9 3 0,-10 3 0,-8 4 0,-6 1-2,1 0-2,-1 0-2,1 0-2,-7-5-5,-12-9-8,-13-10-10,-12-8-7,-9-4-9,-2 3-9,-3 3-9,-3 4-10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06"/>
    </inkml:context>
    <inkml:brush xml:id="br0">
      <inkml:brushProperty name="width" value="0.04215" units="cm"/>
      <inkml:brushProperty name="height" value="0.04215" units="cm"/>
      <inkml:brushProperty name="color" value="#00BFF3"/>
    </inkml:brush>
  </inkml:definitions>
  <inkml:trace contextRef="#ctx0" brushRef="#br0">98500 30100 522,'140'50'107,"-18"0"-24,-19 0-25,-18 0-24,-12 0-13,-3 0-1,-3 0-3,-2 0-1,-6 0-2,-6 0-1,-6 0-3,-6 0-1,-6 0-1,-2 0-1,-3 0 0,-3 0-1,-6 0 0,-5 0 0,-7 0-1,-5 0 0,-4-2-1,0-3 1,0-3-1,0-2 0,-5 0-1,-9 7 0,-10 6-2,-8 7 0,-11 4-1,-8 3-4,-10 3-3,-9 4-3,-15 4-4,-18 6-5,-19 7-5,-18 6-5,-6 4-6,10 4-6,10 3-7,9 3-5,15-11-2,22-25 4,22-25 4,23-25 4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07"/>
    </inkml:context>
    <inkml:brush xml:id="br0">
      <inkml:brushProperty name="width" value="0.04712" units="cm"/>
      <inkml:brushProperty name="height" value="0.04712" units="cm"/>
      <inkml:brushProperty name="color" value="#00BFF3"/>
    </inkml:brush>
  </inkml:definitions>
  <inkml:trace contextRef="#ctx0" brushRef="#br0">101550 29550 466,'0'-74'4,"0"4"6,0 3 8,0 3 7,-2 4 1,-3 7-3,-3 6-4,-2 7-3,-3 4-3,1 3 0,-1 3-2,1 4-1,-9 4 0,-15 6 2,-15 7 0,-16 6 2,-5 4 0,6 4-1,7 3-2,6 3-2,3 6-1,0 9 0,0 10-1,0 10 0,0 7-1,0 6 0,0 7 0,0 6-1,1 6 0,4 6 0,3 7 0,3 6 1,3 3-1,3 0 0,3 0-1,4 0 0,1-2-1,0-3 1,0-3 0,0-2 0,3-5 0,6-2-1,7-3 1,6-3-1,4-7 0,4-9-1,3-10-1,3-8 0,4-9-2,7-6 1,6-6-1,7-6 0,5-6 0,7-2-1,6-3 0,7-3 0,2-4-2,1-3-1,-1-3-2,1-2-2,-3-8 0,-2-8-1,-3-10 0,-3-9 0,-1-7-2,4-3 0,3-3-3,3-2-1,-2-5-1,-6-2 0,-6-3-1,-6-3 0,-6 4 1,-2 13 3,-3 12 4,-3 13 3,-7 13 7,-9 17 14,-10 15 13,-8 16 13,-8 10 2,-2 7-6,-3 6-6,-3 7-8,-1 0-4,4-2-3,3-3-1,3-3-2,4-4-5,7-3-5,6-3-6,7-2-6,5-8-4,7-8 2,6-10-1,7-9 0,2-9 0,1-5-1,-1-7-2,1-5-1,1-9-1,3-9 1,3-10-2,4-8 1,-3-4 1,-5 3 1,-7 3 3,-5 4 1,-6 4 5,-3 6 4,-3 7 5,-2 6 6,-3 10 7,1 17 13,-1 15 11,1 16 11,-3 10 2,-2 7-10,-3 6-8,-3 7-9,-1-1-7,4-6-2,3-6-3,3-6-3,1-2-5,1 3-9,-1 3-9,1 4-7,1-3-13,3-5-17,3-7-17,4-5-16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07"/>
    </inkml:context>
    <inkml:brush xml:id="br0">
      <inkml:brushProperty name="width" value="0.03643" units="cm"/>
      <inkml:brushProperty name="height" value="0.03643" units="cm"/>
      <inkml:brushProperty name="color" value="#00BFF3"/>
    </inkml:brush>
  </inkml:definitions>
  <inkml:trace contextRef="#ctx0" brushRef="#br0">102400 28600 603,'26'-44'6,"4"13"13,3 12 11,3 13 12,1 6 5,1 0-6,-1 0-3,1 0-5,-1 3-5,1 6-4,-1 7-5,1 6-4,-6 4-3,-8 4-2,-10 3-1,-9 3-2,-7 4-1,-3 7-1,-3 6-1,-2 7-3,-9-1-1,-12-6-6,-13-6-3,-12-6-5,-7-4-2,1 1-1,-1-1-1,1 1 0,4-4 0,9-6 3,10-6 2,10-6 1,16-6 6,26-2 8,24-3 8,26-3 7,10-2 3,-3 0-4,-3 0-4,-2 0-3,-6 0-6,-6 0-8,-6 0-6,-6 0-8,-6-2-5,-2-3-6,-3-3-5,-3-2-5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8"/>
    </inkml:context>
    <inkml:brush xml:id="br0">
      <inkml:brushProperty name="width" value="0.0437" units="cm"/>
      <inkml:brushProperty name="height" value="0.0437" units="cm"/>
      <inkml:brushProperty name="color" value="#00BFF3"/>
    </inkml:brush>
  </inkml:definitions>
  <inkml:trace contextRef="#ctx0" brushRef="#br0">50900 26800 503,'-22'-25'7,"6"0"13,7 0 13,6 0 15,9 3 7,13 6 3,12 7 3,13 6 2,9 3-4,6 0-15,7 0-13,6 0-14,3 0-16,0 0-20,0 0-19,0 0-19,-5 3-10,-9 6-3,-10 7-1,-8 6-3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08"/>
    </inkml:context>
    <inkml:brush xml:id="br0">
      <inkml:brushProperty name="width" value="0.0317" units="cm"/>
      <inkml:brushProperty name="height" value="0.0317" units="cm"/>
      <inkml:brushProperty name="color" value="#00BFF3"/>
    </inkml:brush>
  </inkml:definitions>
  <inkml:trace contextRef="#ctx0" brushRef="#br0">102900 28950 693,'95'-24'66,"-9"4"-13,-10 3-14,-8 3-11,-6 3-8,1 3 0,-1 3-1,1 4 0,-3 1-2,-2 0-5,-3 0-3,-3 0-5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08"/>
    </inkml:context>
    <inkml:brush xml:id="br0">
      <inkml:brushProperty name="width" value="0.03451" units="cm"/>
      <inkml:brushProperty name="height" value="0.03451" units="cm"/>
      <inkml:brushProperty name="color" value="#00BFF3"/>
    </inkml:brush>
  </inkml:definitions>
  <inkml:trace contextRef="#ctx0" brushRef="#br0">103400 28400 637,'0'-35'13,"0"32"18,0 31 17,0 32 18,0 16 2,0 4-13,0 3-15,0 3-13,0 3-14,0 3-12,0 3-12,0 4-13,-2-9-13,-3-18-13,-3-19-14,-2-18-14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11"/>
    </inkml:context>
    <inkml:brush xml:id="br0">
      <inkml:brushProperty name="width" value="0.05144" units="cm"/>
      <inkml:brushProperty name="height" value="0.05144" units="cm"/>
      <inkml:brushProperty name="color" value="#00BFF3"/>
    </inkml:brush>
  </inkml:definitions>
  <inkml:trace contextRef="#ctx0" brushRef="#br0">99350 29500 427,'1'-47'2,"4"6"3,3 7 4,3 6 4,3 4 1,3 4-1,3 3-2,4 3-1,1-1 0,0-2 2,0-3 1,0-3 3,-4-2 1,-5 0 3,-7 0 3,-5 0 2,-11 1 1,-11 4 0,-14 3 0,-11 3-1,-7 6-2,0 9-6,0 10-4,0 10-6,0 8-1,0 10 0,0 10 2,0 9 1,-2 4 0,-3 1 0,-3-1 1,-2 1-1,0 2 0,7 7 2,6 6 0,7 7 2,4 4-1,3 3 1,3 3-1,4 4-1,2-1 0,4-3-2,3-3-1,3-2-3,6-8-1,9-8-2,10-10-4,10-9-1,10-10-1,13-9 2,12-10 1,13-8 1,7-8-4,4-2-11,3-3-10,3-3-11,6-10-7,9-16-6,10-15-4,10-15-4,-9-3-2,-24 14 2,-26 11 2,-24 14 1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12"/>
    </inkml:context>
    <inkml:brush xml:id="br0">
      <inkml:brushProperty name="width" value="0.04212" units="cm"/>
      <inkml:brushProperty name="height" value="0.04212" units="cm"/>
      <inkml:brushProperty name="color" value="#00BFF3"/>
    </inkml:brush>
  </inkml:definitions>
  <inkml:trace contextRef="#ctx0" brushRef="#br0">100500 28900 522,'-50'26'52,"0"4"-6,0 3-7,0 3-5,0 4-5,0 7-2,0 6-2,0 7-1,0 5-2,0 7-1,0 6 0,0 7-1,1 5 0,4 7-1,3 6 0,3 7-2,3 4-1,3 3-4,3 3-3,4 4-4,5-1-5,10-3-6,10-3-7,9-2-8,9-11-6,9-15-9,10-15-6,10-16-9,0-13 0,-5-9 7,-7-10 6,-5-8 7,-3-4 1,4 3-1,3 3-3,3 4-3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12"/>
    </inkml:context>
    <inkml:brush xml:id="br0">
      <inkml:brushProperty name="width" value="0.04488" units="cm"/>
      <inkml:brushProperty name="height" value="0.04488" units="cm"/>
      <inkml:brushProperty name="color" value="#00BFF3"/>
    </inkml:brush>
  </inkml:definitions>
  <inkml:trace contextRef="#ctx0" brushRef="#br0">103450 29700 490,'50'0'9,"0"0"18,0 0 18,0 0 18,-2 3 4,-3 6-9,-3 7-10,-2 6-10,-3 7-7,1 10-3,-1 10-5,1 9-3,-4 6-5,-6 3-1,-6 3-4,-6 4-2,-6 2-3,-2 4-4,-3 3-5,-3 3-3,-9-1-4,-11-2-5,-14-3-3,-11-3-5,-12-1-3,-9 4-2,-10 3-1,-8 3-2,0-7 2,14-15 5,11-15 5,14-16 6,5-8-4,1 0-13,-1 0-13,1 0-13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13"/>
    </inkml:context>
    <inkml:brush xml:id="br0">
      <inkml:brushProperty name="width" value="0.03812" units="cm"/>
      <inkml:brushProperty name="height" value="0.03812" units="cm"/>
      <inkml:brushProperty name="color" value="#00BFF3"/>
    </inkml:brush>
  </inkml:definitions>
  <inkml:trace contextRef="#ctx0" brushRef="#br0">98450 33000 577,'-46'-2'0,"10"-3"0,10-3 0,9-2 0,9-1 7,9 3 16,10 3 16,10 4 14,10-1 5,13-3-6,12-3-8,13-2-6,9-3-6,6 1-5,7-1-6,6 1-5,1 1-6,-3 3-7,-3 3-8,-2 4-6,-9 1-4,-12 0 1,-13 0 0,-12 0 2,-10 3-9,-6 6-15,-6 7-16,-6 6-15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13"/>
    </inkml:context>
    <inkml:brush xml:id="br0">
      <inkml:brushProperty name="width" value="0.03798" units="cm"/>
      <inkml:brushProperty name="height" value="0.03798" units="cm"/>
      <inkml:brushProperty name="color" value="#00BFF3"/>
    </inkml:brush>
  </inkml:definitions>
  <inkml:trace contextRef="#ctx0" brushRef="#br0">98100 33700 579,'-32'-4'10,"39"-5"20,36-7 20,39-5 20,22-1 4,10 6-13,10 7-12,9 6-13,1 3-12,-6 0-10,-6 0-11,-6 0-12,-10 1-10,-12 4-11,-13 3-12,-12 3-11,-12 1-5,-8 1-1,-10-1 1,-9 1 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15"/>
    </inkml:context>
    <inkml:brush xml:id="br0">
      <inkml:brushProperty name="width" value="0.04555" units="cm"/>
      <inkml:brushProperty name="height" value="0.04555" units="cm"/>
      <inkml:brushProperty name="color" value="#00BFF3"/>
    </inkml:brush>
  </inkml:definitions>
  <inkml:trace contextRef="#ctx0" brushRef="#br0">101700 32350 482,'-2'-38'12,"-3"26"22,-3 24 22,-2 26 24,-5 19 2,-2 17-15,-3 15-15,-3 16-16,-2 9-10,0 3-4,0 3-5,0 4-3,1-4-4,4-9-3,3-10-5,3-8-2,-1-3-6,-2 7-5,-3 6-5,-3 7-6,-1-6-4,4-15-6,3-15-5,3-16-5,4-10-6,7-3-7,6-3-5,7-2-7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15"/>
    </inkml:context>
    <inkml:brush xml:id="br0">
      <inkml:brushProperty name="width" value="0.04799" units="cm"/>
      <inkml:brushProperty name="height" value="0.04799" units="cm"/>
      <inkml:brushProperty name="color" value="#00BFF3"/>
    </inkml:brush>
  </inkml:definitions>
  <inkml:trace contextRef="#ctx0" brushRef="#br0">102500 32750 458,'21'-41'11,"-5"19"21,-7 19 21,-5 19 22,-8 15 4,-5 13-15,-7 12-15,-5 13-13,-4 7-10,0 4-3,0 3-4,0 3-4,1-1-1,4-2-2,3-3 0,3-3-2,3-4-2,3-3-5,3-3-4,4-2-6,7-11-2,13-15-3,12-15-2,13-16-2,9-16-1,6-16 0,7-15 0,6-15 0,-1-12 0,-5-6 0,-7-6 0,-5-6 0,-8-4 0,-5 1-1,-7-1 1,-5 1 0,-8 1 1,-5 3 3,-7 3 4,-5 4 4,-9 7 1,-9 13 0,-10 12-1,-8 13-1,-8 9 2,-2 6 2,-3 7 3,-3 6 3,-2 4-2,0 4-8,0 3-8,0 3-6,4 3-8,10 3-5,10 3-6,9 4-5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16"/>
    </inkml:context>
    <inkml:brush xml:id="br0">
      <inkml:brushProperty name="width" value="0.03627" units="cm"/>
      <inkml:brushProperty name="height" value="0.03627" units="cm"/>
      <inkml:brushProperty name="color" value="#00BFF3"/>
    </inkml:brush>
  </inkml:definitions>
  <inkml:trace contextRef="#ctx0" brushRef="#br0">103250 32200 606,'70'-2'68,"-9"-3"-7,-10-3-7,-8-2-7,-3-1-6,7 3-6,6 3-5,7 4-6,0 1-6,-2 0-7,-3 0-7,-3 0-5,-4 0-17,-3 0-25,-3 0-25,-2 0-25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59"/>
    </inkml:context>
    <inkml:brush xml:id="br0">
      <inkml:brushProperty name="width" value="0.04557" units="cm"/>
      <inkml:brushProperty name="height" value="0.04557" units="cm"/>
      <inkml:brushProperty name="color" value="#00BFF3"/>
    </inkml:brush>
  </inkml:definitions>
  <inkml:trace contextRef="#ctx0" brushRef="#br0">52100 28400 482,'-18'-25'9,"17"0"19,15 0 18,16 0 19,18 1 5,22 4-5,22 3-7,23 3-5,6 3-9,-5 3-9,-7 3-10,-5 4-11,-8 1-9,-5 0-8,-7 0-9,-5 0-8,-9 1-2,-9 4 4,-10 3 6,-8 3 4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16"/>
    </inkml:context>
    <inkml:brush xml:id="br0">
      <inkml:brushProperty name="width" value="0.04902" units="cm"/>
      <inkml:brushProperty name="height" value="0.04902" units="cm"/>
      <inkml:brushProperty name="color" value="#00BFF3"/>
    </inkml:brush>
  </inkml:definitions>
  <inkml:trace contextRef="#ctx0" brushRef="#br0">104650 31600 448,'-22'-18'12,"6"17"25,7 15 23,6 16 24,1 9 5,-3 3-16,-3 3-15,-2 4-15,-3 5-12,1 10-8,-1 10-9,1 9-8,-1 7-3,1 7 1,-1 6 2,1 7 2,-3 0-8,-2-2-19,-3-3-19,-3-3-20,-2-10-10,0-16-5,0-15-3,0-15-4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19"/>
    </inkml:context>
    <inkml:brush xml:id="br0">
      <inkml:brushProperty name="width" value="0.03515" units="cm"/>
      <inkml:brushProperty name="height" value="0.03515" units="cm"/>
      <inkml:brushProperty name="color" value="#00BFF3"/>
    </inkml:brush>
  </inkml:definitions>
  <inkml:trace contextRef="#ctx0" brushRef="#br0">97150 36400 625,'68'-44'94,"-11"13"-22,-14 12-20,-11 13-22,0 6-11,17 0-2,15 0-1,16 0-1,4 0-2,-6 0 1,-6 0-2,-6 0 0,-2 0-4,3 0-7,3 0-9,4 0-8,-3 0-6,-5 0-5,-7 0-6,-5 0-4,-8 1-1,-5 4 1,-7 3 2,-5 3 3,-8 3 0,-5 3 0,-7 3 0,-5 4 0,-8-1 2,-5-3 6,-7-3 6,-5-2 6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19"/>
    </inkml:context>
    <inkml:brush xml:id="br0">
      <inkml:brushProperty name="width" value="0.03538" units="cm"/>
      <inkml:brushProperty name="height" value="0.03538" units="cm"/>
      <inkml:brushProperty name="color" value="#00BFF3"/>
    </inkml:brush>
  </inkml:definitions>
  <inkml:trace contextRef="#ctx0" brushRef="#br0">97400 36850 621,'-127'21'1,"47"-5"23,47-7 24,48-5 23,27-4 3,9 0-14,10 0-17,10 0-15,7 0-11,6 0-7,7 0-8,6 0-6,1 0-8,-3 0-8,-3 0-9,-2 0-7,-5 0-5,-2 0-1,-3 0 0,-3 0-1,-7-2 1,-9-3 2,-10-3 2,-8-2 2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20"/>
    </inkml:context>
    <inkml:brush xml:id="br0">
      <inkml:brushProperty name="width" value="0.03676" units="cm"/>
      <inkml:brushProperty name="height" value="0.03676" units="cm"/>
      <inkml:brushProperty name="color" value="#00BFF3"/>
    </inkml:brush>
  </inkml:definitions>
  <inkml:trace contextRef="#ctx0" brushRef="#br0">99450 36200 598,'-25'-19'73,"0"13"-13,0 12-13,0 13-12,-2 9-8,-3 6-4,-3 7-3,-2 6-4,-1 6-2,3 6 0,3 7-1,4 6-1,2-1-1,4-5 0,3-7-2,3-5-1,1-6-2,1-3-3,-1-3-4,1-2-2,12-8-4,25-8-1,25-10-3,25-9-1,10-12-4,-2-11-2,-3-14-3,-3-11-3,-4-12-1,-3-9 0,-3-10 0,-2-8 0,-8-3 2,-8 7 3,-10 6 4,-9 7 3,-9 5 2,-5 7 4,-7 6 3,-5 7 2,-11 4 1,-11 3-1,-14 3-1,-11 4-1,-7 5 0,0 10 3,0 10 2,0 9 2,1 6 0,4 3-4,3 3-4,3 4-3,4 2-5,7 4-2,6 3-3,7 3-4,5-2-1,7-6 1,6-6 2,7-6 1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20"/>
    </inkml:context>
    <inkml:brush xml:id="br0">
      <inkml:brushProperty name="width" value="0.02817" units="cm"/>
      <inkml:brushProperty name="height" value="0.02817" units="cm"/>
      <inkml:brushProperty name="color" value="#00BFF3"/>
    </inkml:brush>
  </inkml:definitions>
  <inkml:trace contextRef="#ctx0" brushRef="#br0">100150 36450 781,'46'1'27,"-5"4"-1,-7 3 0,-5 3-2,-3 4-1,4 7-1,3 6-1,3 7-1,1 0-3,1-2-7,-1-3-8,1-3-5,-1-4-10,1-3-9,-1-3-11,1-2-10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20"/>
    </inkml:context>
    <inkml:brush xml:id="br0">
      <inkml:brushProperty name="width" value="0.03773" units="cm"/>
      <inkml:brushProperty name="height" value="0.03773" units="cm"/>
      <inkml:brushProperty name="color" value="#00BFF3"/>
    </inkml:brush>
  </inkml:definitions>
  <inkml:trace contextRef="#ctx0" brushRef="#br0">101300 35250 583,'0'54'107,"0"10"-22,0 10-22,0 9-21,-2 12-13,-3 16-3,-3 15-4,-2 17-2,-1 8-5,3 4-8,3 3-7,4 3-6,1 1-10,0 1-12,0-1-10,0 1-13,0-13-3,0-25 4,0-25 3,0-25 4,0-15 4,0-2 2,0-3 4,0-3 3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21"/>
    </inkml:context>
    <inkml:brush xml:id="br0">
      <inkml:brushProperty name="width" value="0.03241" units="cm"/>
      <inkml:brushProperty name="height" value="0.03241" units="cm"/>
      <inkml:brushProperty name="color" value="#00BFF3"/>
    </inkml:brush>
  </inkml:definitions>
  <inkml:trace contextRef="#ctx0" brushRef="#br0">102850 35900 678,'-30'32'94,"-9"17"-20,-10 15-20,-8 16-19,-3 4-14,7-6-4,6-6-4,7-6-6,10-15-10,16-21-17,15-22-17,17-22-17,11-13-4,10-3 7,10-3 7,9-2 7,1 0 8,-6 7 9,-6 6 7,-6 7 9,-6 5 6,-2 7 6,-3 6 6,-3 7 5,-7 5 2,-9 7 0,-10 6 0,-8 7-1,-6 0 0,1-2 2,-1-3 2,1-3 2,8-7-5,20-9-8,18-10-10,20-8-9,6-8-7,-2-2-2,-3-3-4,-3-3-3,-6 1 1,-5 6 4,-7 7 5,-5 6 4,-8 6 4,-5 6 5,-7 7 5,-5 6 5,-4 3 3,0 0-1,0 0 1,0 0 0,4-8-6,10-16-9,10-15-11,9-15-10,2-7-4,-2 3 2,-3 3 3,-3 4 1,-7 2 6,-9 4 9,-10 3 9,-8 3 8,-6 6 10,1 9 10,-1 10 9,1 10 10,2 4 0,7 0-12,6 0-11,7 0-11,4 0-7,3 0-2,3 0-3,4 0-3,2 0-1,4 0-4,3 0-3,3 0-3,-1-4-3,-2-5-1,-3-7-1,-3-5-3,-2-12-3,0-16-3,0-15-5,0-15-3,-4-6 0,-5 7 4,-7 6 6,-5 7 4,-8 2 5,-5 1 5,-7-1 5,-5 1 6,-4 4 4,0 9 2,0 10 2,0 10 2,-2 4 1,-3 0 0,-3 0 1,-2 0 0,8 0-6,22 0-12,22 0-13,23 0-11,10-2-6,0-3 2,0-3 2,0-2 2,-4-3 2,-5 1 1,-7-1 0,-5 1 2,-6-1 2,-3 1 4,-3-1 5,-2 1 5,-6-1 4,-6 1 7,-6-1 6,-6 1 6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22"/>
    </inkml:context>
    <inkml:brush xml:id="br0">
      <inkml:brushProperty name="width" value="0.04069" units="cm"/>
      <inkml:brushProperty name="height" value="0.04069" units="cm"/>
      <inkml:brushProperty name="color" value="#00BFF3"/>
    </inkml:brush>
  </inkml:definitions>
  <inkml:trace contextRef="#ctx0" brushRef="#br0">104600 35300 540,'-2'48'90,"-3"-3"-20,-3-3-18,-2-2-20,-3 2-9,1 9-1,-1 10-1,1 10 0,-3 5-2,-2 4-1,-3 3-1,-3 3-3,-2 1 0,0 1-3,0-1 0,0 1-3,3-6 0,6-8-3,7-10-2,6-9-3,4-7-1,4-3-3,3-3-2,3-2-2,4-8-6,7-8-9,6-10-7,7-9-10,4-7-4,3-3-1,3-3-2,4-2-1,-3-3 3,-5 1 7,-7-1 7,-5 1 7,-4-3 3,0-2 1,0-3-1,0-3 1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22"/>
    </inkml:context>
    <inkml:brush xml:id="br0">
      <inkml:brushProperty name="width" value="0.03159" units="cm"/>
      <inkml:brushProperty name="height" value="0.03159" units="cm"/>
      <inkml:brushProperty name="color" value="#00BFF3"/>
    </inkml:brush>
  </inkml:definitions>
  <inkml:trace contextRef="#ctx0" brushRef="#br0">105000 36050 696,'-22'-18'52,"6"17"-2,7 15-2,6 16-2,4 9-6,4 3-9,3 3-10,3 4-9,3-3-8,3-5-8,3-7-6,4-5-7,1-8-8,0-5-8,0-7-9,0-5-7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22"/>
    </inkml:context>
    <inkml:brush xml:id="br0">
      <inkml:brushProperty name="width" value="0.04489" units="cm"/>
      <inkml:brushProperty name="height" value="0.04489" units="cm"/>
      <inkml:brushProperty name="color" value="#00BFF3"/>
    </inkml:brush>
  </inkml:definitions>
  <inkml:trace contextRef="#ctx0" brushRef="#br0">105850 35150 490,'1'-40'10,"4"23"21,3 22 21,3 22 20,1 13 4,1 7-13,-1 6-13,1 7-13,-3 7-9,-2 9-5,-3 10-5,-3 10-4,-2 2-4,0-3-1,0-3-2,0-2-1,-2-5-3,-3-2-2,-3-3-4,-2-3-2,-3-6-2,1-5 0,-1-7-1,1-5 0,8-6-2,20-3-5,18-3-5,20-2-5,6-8-2,-2-8 0,-3-10 1,-3-9 0,-4-7-2,-3-3-2,-3-3-4,-2-2-3,-5-5-1,-2-2 0,-3-3 1,-3-3 0,-4-1 3,-3 4 6,-3 3 7,-2 3 5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00"/>
    </inkml:context>
    <inkml:brush xml:id="br0">
      <inkml:brushProperty name="width" value="0.04647" units="cm"/>
      <inkml:brushProperty name="height" value="0.04647" units="cm"/>
      <inkml:brushProperty name="color" value="#00BFF3"/>
    </inkml:brush>
  </inkml:definitions>
  <inkml:trace contextRef="#ctx0" brushRef="#br0">52750 27450 473,'-46'1'5,"10"4"12,10 3 10,9 3 12,7 10 7,7 20 4,6 18 5,7 20 4,2 10-2,1 3-10,-1 3-8,1 4-9,-3 2-7,-2 4-6,-3 3-7,-3 3-4,-4-1-8,-3-2-8,-3-3-7,-2-3-8,-3-4-8,1-3-10,-1-3-9,1-2-9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23"/>
    </inkml:context>
    <inkml:brush xml:id="br0">
      <inkml:brushProperty name="width" value="0.03374" units="cm"/>
      <inkml:brushProperty name="height" value="0.03374" units="cm"/>
      <inkml:brushProperty name="color" value="#00BFF3"/>
    </inkml:brush>
  </inkml:definitions>
  <inkml:trace contextRef="#ctx0" brushRef="#br0">106600 34900 652,'4'-44'30,"10"13"8,10 12 9,9 13 8,7 6-1,7 0-11,6 0-11,7 0-11,5 1-7,7 4-5,6 3-5,7 3-4,-1 3-5,-6 3-9,-6 3-6,-6 4-7,-6-1-7,-2-3-3,-3-3-5,-3-2-4,-6-5 1,-5-2 5,-7-3 6,-5-3 5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23"/>
    </inkml:context>
    <inkml:brush xml:id="br0">
      <inkml:brushProperty name="width" value="0.03583" units="cm"/>
      <inkml:brushProperty name="height" value="0.03583" units="cm"/>
      <inkml:brushProperty name="color" value="#00BFF3"/>
    </inkml:brush>
  </inkml:definitions>
  <inkml:trace contextRef="#ctx0" brushRef="#br0">107850 34350 614,'0'-32'9,"0"39"26,0 36 24,0 39 25,-4 25 1,-5 17-25,-7 15-23,-5 16-23,-1-1-13,6-15 0,7-15-1,6-16 1,1-12-15,-3-5-26,-3-7-27,-2-5-27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45"/>
    </inkml:context>
    <inkml:brush xml:id="br0">
      <inkml:brushProperty name="width" value="0.04361" units="cm"/>
      <inkml:brushProperty name="height" value="0.04361" units="cm"/>
    </inkml:brush>
  </inkml:definitions>
  <inkml:trace contextRef="#ctx0" brushRef="#br0">93150 40350 504,'20'-107'58,"-9"39"-6,-10 36-4,-8 39-5,-14 24-7,-15 13-8,-15 12-7,-16 13-8,-8 10-5,0 10 0,0 10-2,0 9 0,1 4-1,4 1-1,3-1 1,3 1-1,4-4-1,7-6 1,6-6 0,7-6 0,7-6 0,9-2-1,10-3-1,10-3 0,4-7-1,0-9-1,0-10-1,0-8-2,4-8 0,10-2 2,10-3 0,9-3 1,9-6 0,9-5 0,10-7-1,10-5 0,5-12-1,4-16 1,3-15 0,3-15 0,6-14 1,9-8 0,10-10 0,10-9 1,0-5-1,-5 0 1,-7 0-1,-5 0 1,-11 1-1,-11 4 1,-14 3-1,-11 3 0,-12 4 1,-9 7-1,-10 6-1,-8 7 1,-8 2 0,-2 1-1,-3-1 0,-3 1-1,-7 1 1,-9 3 0,-10 3 1,-8 4 1,-6 7 0,1 13 0,-1 12-1,1 13 0,-4 6 0,-6 0 0,-6 0 0,-6 0 1,-6 4-1,-2 10-3,-3 10 0,-3 9-3,-2 7 0,0 7 0,0 6 0,0 7 0,4 0 0,10-2 2,10-3 1,9-3 1,7-4 1,7-3 3,6-3 1,7-2 2,5-3 2,7 1 1,6-1 2,7 1 1,5 1 0,7 3 2,6 3 0,7 4 1,5 1-1,7 0-1,6 0-2,7 0-1,4 0-1,3 0 1,3 0-1,4 0 0,2-2 0,4-3-3,3-3-3,3-2-2,1-1-3,1 3-6,-1 3-5,1 4-5,-7-3-8,-12-5-12,-13-7-11,-12-5-12,-9-6-3,-2-3 4,-3-3 3,-3-2 4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45"/>
    </inkml:context>
    <inkml:brush xml:id="br0">
      <inkml:brushProperty name="width" value="0.03975" units="cm"/>
      <inkml:brushProperty name="height" value="0.03975" units="cm"/>
    </inkml:brush>
  </inkml:definitions>
  <inkml:trace contextRef="#ctx0" brushRef="#br0">95450 41350 553,'-2'-46'7,"-3"10"14,-3 10 13,-2 9 15,-5 7 1,-2 7-8,-3 6-9,-3 7-9,-6 7-5,-5 9-1,-7 10-2,-5 10 0,-4 5-2,0 4-1,0 3-1,0 3-1,1-2-1,4-6 1,3-6-1,3-6 0,3-4 0,3 1-3,3-1-2,4 1-1,10-1-4,19 1-1,19-1-3,19 1-3,13-6-2,10-8-2,10-10-2,9-9-1,7-5-5,7 0-5,6 0-6,7 0-5,-6 0-3,-15 0 1,-15 0 1,-16 0 2,-10 0 0,-3 0-3,-3 0 0,-2 0-3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46"/>
    </inkml:context>
    <inkml:brush xml:id="br0">
      <inkml:brushProperty name="width" value="0.03465" units="cm"/>
      <inkml:brushProperty name="height" value="0.03465" units="cm"/>
    </inkml:brush>
  </inkml:definitions>
  <inkml:trace contextRef="#ctx0" brushRef="#br0">96900 40800 634,'-41'-2'8,"19"-3"14,19-3 15,19-2 15,9-1 3,0 3-9,0 3-9,0 4-9,9-1-6,19-3-4,19-3-2,19-2-4,9-1-4,0 3-3,0 3-6,0 4-3,-2 1-4,-3 0-1,-3 0-3,-2 0-2,-9 0-5,-12 0-8,-13 0-8,-12 0-8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46"/>
    </inkml:context>
    <inkml:brush xml:id="br0">
      <inkml:brushProperty name="width" value="0.03324" units="cm"/>
      <inkml:brushProperty name="height" value="0.03324" units="cm"/>
    </inkml:brush>
  </inkml:definitions>
  <inkml:trace contextRef="#ctx0" brushRef="#br0">96900 41550 661,'-33'0'10,"34"0"18,35 0 20,35 0 19,18 0 1,3 0-15,3 0-16,4 0-15,4 0-17,6 0-15,7 0-18,6 0-16,-2 0-7,-9 0 2,-10 0 2,-8 0 4,-14 0 2,-15 0 4,-15 0 3,-16 0 4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47"/>
    </inkml:context>
    <inkml:brush xml:id="br0">
      <inkml:brushProperty name="width" value="0.04109" units="cm"/>
      <inkml:brushProperty name="height" value="0.04109" units="cm"/>
    </inkml:brush>
  </inkml:definitions>
  <inkml:trace contextRef="#ctx0" brushRef="#br0">99800 39250 535,'0'-47'6,"0"6"13,0 7 12,0 6 13,0 9 2,0 13-5,0 12-8,0 13-5,0 10-4,0 10-1,0 10-2,0 9 0,0 10-2,0 14-1,0 11-3,0 14-2,0 8-1,0 7-1,0 6 0,0 7-1,-4 8-2,-5 14-2,-7 11-2,-5 14-3,-4 3-5,0-2-4,0-3-6,0-3-6,1-12-5,4-18-6,3-19-5,3-18-6,3-17-2,3-11 2,3-14 2,4-11 2,4-14 1,6-11 2,7-14 1,6-11 1,1-11 4,-3-5 5,-3-7 6,-2-5 6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4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100950 40000 623,'45'-69'4,"-9"13"10,-10 12 8,-8 13 8,-14 13 6,-15 17 1,-15 15 0,-16 16 1,-13 13-1,-9 14-5,-10 11-5,-8 14-5,-9 3-5,-6-2-4,-6-3-5,-6-3-6,2-2-2,14 0-2,11 0-2,14 0-2,10-7 0,9-11 2,10-14 2,10-11 1,11-3 1,17 10 1,15 10 1,16 9 0,12 1-2,9-6-2,10-6-3,10-6-4,2-4-2,-3 1-3,-3-1-2,-2 1-3,-6-1-1,-6 1-1,-6-1-1,-6 1-1,-4-3-2,1-2-6,-1-3-6,1-3-5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48"/>
    </inkml:context>
    <inkml:brush xml:id="br0">
      <inkml:brushProperty name="width" value="0.04364" units="cm"/>
      <inkml:brushProperty name="height" value="0.04364" units="cm"/>
    </inkml:brush>
  </inkml:definitions>
  <inkml:trace contextRef="#ctx0" brushRef="#br0">101800 40400 504,'-96'50'37,"10"0"-5,10 0-5,9 0-5,6-2-3,3-3-3,3-3-2,4-2-1,5-3-1,10 1 0,10-1 0,9 1 0,9-1 0,9 1-3,10-1-3,10 1-1,7-4-2,6-6-1,7-6-1,6-6-1,-1-4 0,-5 1-1,-7-1 0,-5 1-2,-6 1 0,-3 3-1,-3 3 0,-2 4-1,-8 4-2,-8 6 0,-10 7-2,-9 6-1,-10 1-1,-9-3 0,-10-3-1,-8-2 0,-3-5 0,7-2 3,6-3 1,7-3 2,4-4 1,3-3-1,3-3 0,4-2 0,8-6 3,17-6 9,15-6 9,16-6 8,10-7 1,7-6-4,6-6-4,7-6-6,2-4-4,1 1-3,-1-1-4,1 1-3,-6 1-3,-8 3-2,-10 3-3,-9 4-2,-5 1 0,0 0 3,0 0 2,0 0 3,-4 0 2,-5 0 0,-7 0 1,-5 0 0,-3 9 10,4 19 18,3 19 19,3 19 18,-1 12 3,-2 6-13,-3 7-13,-3 6-13,-4 7-9,-3 10-3,-3 10-4,-2 9-5,-3 4-2,1 1-4,-1-1-3,1 1-3,1 2-1,3 7-1,3 6 1,4 7-1,1 2-6,0 1-13,0-1-14,0 1-12,0-6-4,0-8 5,0-10 7,0-9 5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48"/>
    </inkml:context>
    <inkml:brush xml:id="br0">
      <inkml:brushProperty name="width" value="0.0364" units="cm"/>
      <inkml:brushProperty name="height" value="0.0364" units="cm"/>
    </inkml:brush>
  </inkml:definitions>
  <inkml:trace contextRef="#ctx0" brushRef="#br0">102150 41050 604,'6'-47'7,"13"6"13,12 7 13,13 6 14,4 6 4,-3 6-8,-3 7-8,-2 6-6,-1 6-5,3 6-1,3 7 0,4 6-2,-6 4-3,-11 4-6,-14 3-4,-11 3-6,-12 6-4,-9 9-1,-10 10-2,-8 10-1,-14 5-4,-15 4-7,-15 3-7,-16 3-8,-5-1-4,6-2-2,7-3-4,6-3-2,9-10-1,13-16 2,12-15 2,13-15 2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00"/>
    </inkml:context>
    <inkml:brush xml:id="br0">
      <inkml:brushProperty name="width" value="0.0529" units="cm"/>
      <inkml:brushProperty name="height" value="0.0529" units="cm"/>
      <inkml:brushProperty name="color" value="#00BFF3"/>
    </inkml:brush>
  </inkml:definitions>
  <inkml:trace contextRef="#ctx0" brushRef="#br0">54500 27250 415,'0'168'183,"0"-11"-41,0-14-42,0-11-40,-2-12-25,-3-9-8,-3-10-8,-2-8-7,-5-4-7,-2 3-4,-3 3-3,-3 4-5,-2-6-7,0-11-9,0-14-9,0-11-9,0-11-11,0-5-13,0-7-11,0-5-12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49"/>
    </inkml:context>
    <inkml:brush xml:id="br0">
      <inkml:brushProperty name="width" value="0.03935" units="cm"/>
      <inkml:brushProperty name="height" value="0.03935" units="cm"/>
    </inkml:brush>
  </inkml:definitions>
  <inkml:trace contextRef="#ctx0" brushRef="#br0">104600 40400 559,'0'-69'16,"0"13"6,0 12 6,0 13 6,-11 12 1,-22 13-4,-22 12-4,-21 13-5,-9 9-3,7 6-2,6 7-3,7 6-2,2 4-2,1 4-1,-1 3-1,1 3-1,1 3 0,3 3 0,3 3 1,4 4 1,2 1-1,4 0 0,3 0 0,3 0 0,6-4 0,9-5-2,10-7-1,10-5-1,4-6-1,0-3-2,0-3-2,0-2-1,6-6-1,13-6 1,12-6 0,13-6 1,6-7-3,0-6-5,0-6-5,0-6-5,0-6-3,0-2-1,0-3-1,0-3 0,-2-4 0,-3-3 2,-3-3 1,-2-2 2,-6-1 3,-6 3 3,-6 3 4,-6 4 3,-4 10 8,1 19 12,-1 19 13,1 19 13,-4 7 3,-6-3-6,-6-3-5,-6-2-7,4-6-5,16-6-6,15-6-5,17-6-6,7-12-7,0-15-9,0-15-10,0-16-8,-2-12-5,-3-5 1,-3-7 0,-2-5 1,-3 0 3,1 10 7,-1 10 6,1 9 7,-4 6 6,-6 3 6,-6 3 6,-6 4 6,-6 11 8,-2 23 7,-3 22 9,-3 22 9,-2 8 0,0-2-6,0-3-8,0-3-6,0-4-6,0-3-4,0-3-4,0-2-4,1-3-7,4 1-12,3-1-12,3 1-11,4-6-8,7-8-6,6-10-6,7-9-6,2-7 1,1-3 8,-1-3 6,1-2 7,-3-3 8,-2 1 5,-3-1 7,-3 1 6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0"/>
    </inkml:context>
    <inkml:brush xml:id="br0">
      <inkml:brushProperty name="width" value="0.03438" units="cm"/>
      <inkml:brushProperty name="height" value="0.03438" units="cm"/>
    </inkml:brush>
  </inkml:definitions>
  <inkml:trace contextRef="#ctx0" brushRef="#br0">105900 40450 639,'-49'0'5,"4"0"8,3 0 9,3 0 9,3 3 4,3 6 0,3 7-1,4 6 0,1 9-3,0 13-2,0 12-5,0 13-2,0 7-5,0 4-4,0 3-4,0 3-4,1-4-3,4-8-5,3-10-2,3-9-3,4-7-6,7-3-8,6-3-7,7-2-8,7-8-5,9-8-5,10-10-4,10-9-5,-1-7 4,-9-3 9,-10-3 11,-8-2 10,-4-5 6,3-2 4,3-3 3,4-3 4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0"/>
    </inkml:context>
    <inkml:brush xml:id="br0">
      <inkml:brushProperty name="width" value="0.03481" units="cm"/>
      <inkml:brushProperty name="height" value="0.03481" units="cm"/>
    </inkml:brush>
  </inkml:definitions>
  <inkml:trace contextRef="#ctx0" brushRef="#br0">106100 40900 632,'-49'-21'12,"4"10"6,3 10 6,3 9 6,4 7 2,7 7-2,6 6-1,7 7-3,2 2-1,1 1-1,-1-1-3,1 1 0,1-1-3,3 1-3,3-1-3,4 1-3,4-4-7,6-6-11,7-6-13,6-6-10,4-9-5,4-8 6,3-10 3,3-9 6,1-9 3,1-5 2,-1-7 4,1-5 1,-3-3 3,-2 4 1,-3 3 3,-3 3 0,-2 1 3,0 1 2,0-1 2,0 1 2,-4 1 2,-5 3 4,-7 3 3,-5 4 3,-3 7 4,4 13 8,3 12 5,3 13 7,-1 7-1,-2 4-8,-3 3-9,-3 3-9,-2 3-6,0 3-2,0 3-4,0 4-1,-2-3-5,-3-5-5,-3-7-6,-2-5-4,2-6-8,9-3-7,10-3-9,10-2-9,5-8 2,4-8 8,3-10 9,3-9 9,-1-9 5,-2-5 2,-3-7 0,-3-5 1,-4-3 2,-3 4 1,-3 3 2,-2 3 0,-5 3 3,-2 3 2,-3 3 2,-3 4 2,-1-1 3,4-3 1,3-3 3,3-2 3,-1 5 10,-2 16 19,-3 15 18,-3 17 20,-4 11 2,-3 10-15,-3 10-14,-2 9-14,-1 7-10,3 7-6,3 6-5,4 7-6,1-4-3,0-12-1,0-13-2,0-12 0,-2-7-10,-3 1-18,-3-1-18,-2 1-19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0"/>
    </inkml:context>
    <inkml:brush xml:id="br0">
      <inkml:brushProperty name="width" value="0.03426" units="cm"/>
      <inkml:brushProperty name="height" value="0.03426" units="cm"/>
    </inkml:brush>
  </inkml:definitions>
  <inkml:trace contextRef="#ctx0" brushRef="#br0">107050 40050 642,'25'-22'0,"0"6"0,0 7 0,0 6 0,3 1 1,6-3 3,7-3 2,6-2 3,-1 0 3,-5 7 3,-7 6 4,-5 7 3,-6 7 1,-3 9 1,-3 10 0,-2 10 0,-5 7-1,-2 6 0,-3 7-2,-3 6-1,-6 3-1,-5 0 0,-7 0-2,-5 0 0,-6 0-5,-3 0-8,-3 0-9,-2 0-9,-5-2-4,-2-3 0,-3-3-1,-3-2 1,-4-5-4,-3-2-4,-3-3-5,-2-3-5,2-7-4,9-9-1,10-10-3,10-8 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1"/>
    </inkml:context>
    <inkml:brush xml:id="br0">
      <inkml:brushProperty name="width" value="0.03285" units="cm"/>
      <inkml:brushProperty name="height" value="0.03285" units="cm"/>
    </inkml:brush>
  </inkml:definitions>
  <inkml:trace contextRef="#ctx0" brushRef="#br0">107450 41150 669,'95'-22'4,"-9"6"9,-10 7 7,-8 6 9,-12 6 3,-12 6-1,-13 7-1,-12 6-1,-10 6-3,-6 6-2,-6 7-3,-6 6-3,-10 3-3,-12 0-2,-13 0-3,-12 0-1,-2-4-4,9-5-4,10-7-3,10-5-4,7-3-4,6 4-2,7 3-2,6 3-3,9-4-1,13-8 2,12-10 1,13-9 0,6-4 0,0 4-3,0 3-4,0 3-2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2"/>
    </inkml:context>
    <inkml:brush xml:id="br0">
      <inkml:brushProperty name="width" value="0.03007" units="cm"/>
      <inkml:brushProperty name="height" value="0.03007" units="cm"/>
    </inkml:brush>
  </inkml:definitions>
  <inkml:trace contextRef="#ctx0" brushRef="#br0">94050 44250 731,'-91'0'0,"19"0"0,19 0 0,19 0 0,23-2 6,28-3 12,28-3 12,29-2 11,16-5 3,7-2-7,6-3-8,7-3-8,2 1-5,1 6-4,-1 7-3,1 6-5,4 3-3,9 0-1,10 0-4,10 0-2,-4 0-4,-16 0-5,-15 0-7,-15 0-6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2"/>
    </inkml:context>
    <inkml:brush xml:id="br0">
      <inkml:brushProperty name="width" value="0.033" units="cm"/>
      <inkml:brushProperty name="height" value="0.033" units="cm"/>
    </inkml:brush>
  </inkml:definitions>
  <inkml:trace contextRef="#ctx0" brushRef="#br0">95150 43300 666,'18'-16'6,"-11"19"12,-14 19 11,-11 19 12,-12 16 3,-9 17-6,-10 15-6,-8 16-6,-8 10-4,-2 7-2,-3 6-3,-3 7-3,-6 4-3,-5 3-2,-7 3-4,-5 4-4,-3-4-3,4-9-5,3-10-6,3-8-5,9-12-4,16-12-4,15-13-5,17-12-3,21-23-4,28-30-4,28-32-6,29-30-3,5-12 2,-15 9 11,-15 10 11,-16 10 11,-8 4 6,0 0 3,0 0 1,0 0 3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2"/>
    </inkml:context>
    <inkml:brush xml:id="br0">
      <inkml:brushProperty name="width" value="0.0298" units="cm"/>
      <inkml:brushProperty name="height" value="0.0298" units="cm"/>
    </inkml:brush>
  </inkml:definitions>
  <inkml:trace contextRef="#ctx0" brushRef="#br0">94400 45100 738,'45'-47'-1,"-9"6"0,-10 7 0,-8 6-1,-8 15 7,-2 26 15,-3 24 15,-3 26 14,-4 10 3,-3-3-11,-3-3-11,-2-2-10,-5-3-9,-2 1-8,-3-1-6,-3 1-7,7-18-12,19-34-16,19-35-17,19-33-17,5-14 0,-5 10 16,-7 10 16,-5 9 16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3"/>
    </inkml:context>
    <inkml:brush xml:id="br0">
      <inkml:brushProperty name="width" value="0.03927" units="cm"/>
      <inkml:brushProperty name="height" value="0.03927" units="cm"/>
    </inkml:brush>
  </inkml:definitions>
  <inkml:trace contextRef="#ctx0" brushRef="#br0">95000 44700 560,'23'-47'0,"-3"6"1,-3 7 2,-2 6 0,-1 6 1,3 6 3,3 7 3,4 6 3,2 9 2,4 13 1,3 12 3,3 13 2,-2 7 1,-6 4 0,-6 3 1,-6 3 0,-6 1 0,-2 1-1,-3-1 1,-3 1-2,-2 2 0,0 7-2,0 6-1,0 7-1,0 4-2,0 3 0,0 3-2,0 4 0,-2-3-3,-3-5-4,-3-7-5,-2-5-3,-1-9-5,3-9-5,3-10-4,4-8-5,-4-17-3,-9-21-4,-10-22-2,-8-22-3,-8-18 0,-2-11 3,-3-14 3,-3-11 4,2-6 1,10 4 2,10 3 2,9 3 1,4 6 3,1 9 5,-1 10 5,1 10 5,2 5 1,7 4 1,6 3 0,7 3-1,5 4 2,7 7 2,6 6 2,7 7 3,0 2 1,-2 1-2,-3-1-1,-3 1-1,-4 4-2,-3 9 0,-3 10-2,-2 10-1,-8 10 0,-8 13-1,-10 12 1,-9 13-1,-12 6 0,-11 0-1,-14 0-2,-11 0-1,-4-5 0,6-9 0,7-10 1,6-8 1,28-18-2,50-25-3,50-25-3,50-25-4,15-8-4,-18 9-3,-19 10-4,-18 10-5,-14 4 0,-5 0 1,-7 0 1,-5 0 2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4"/>
    </inkml:context>
    <inkml:brush xml:id="br0">
      <inkml:brushProperty name="width" value="0.03762" units="cm"/>
      <inkml:brushProperty name="height" value="0.03762" units="cm"/>
    </inkml:brush>
  </inkml:definitions>
  <inkml:trace contextRef="#ctx0" brushRef="#br0">98350 44200 584,'-4'-115'44,"-5"23"-10,-7 22-10,-5 22-10,-6 15-6,-3 9 0,-3 10-1,-2 10 0,-6 7-1,-6 6 0,-6 7 1,-6 6-1,-6 6 2,-2 6 1,-3 7 2,-3 6 2,-1 6-1,4 6 0,3 7 0,3 6-2,4 4 2,7 4 1,6 3 2,7 3 2,4 1 0,3 1-1,3-1-3,4 1-1,5-4-2,10-6-1,10-6 0,9-6-2,7-7-2,7-6-2,6-6-4,7-6-2,2-7-2,1-6-3,-1-6-3,1-6-2,1-6-3,3-2 0,3-3-2,4-3-2,2-9-1,4-11-1,3-14-2,3-11-1,1-9 0,1-3 2,-1-3 2,1-2 3,-6-1 1,-8 3 1,-10 3 1,-9 4 2,-7 10 6,-3 19 14,-3 19 13,-2 19 13,-8 12 6,-8 6-3,-10 7-2,-9 6-2,-2 3-5,6 0-3,7 0-5,6 0-4,7-5-8,10-9-9,10-10-11,9-8-10,6-14-6,3-15 0,3-15-1,4-16-1,-1-8 1,-3 0 2,-3 0 2,-2 0 2,-6 3 4,-6 6 6,-6 7 8,-6 6 6,-6 10 10,-2 17 14,-3 15 15,-3 16 13,-2 7 2,0 1-11,0-1-12,0 1-10,4 1-11,10 3-9,10 3-10,9 4-8,2-3-10,-2-5-9,-3-7-10,-3-5-10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00"/>
    </inkml:context>
    <inkml:brush xml:id="br0">
      <inkml:brushProperty name="width" value="0.0407" units="cm"/>
      <inkml:brushProperty name="height" value="0.0407" units="cm"/>
      <inkml:brushProperty name="color" value="#00BFF3"/>
    </inkml:brush>
  </inkml:definitions>
  <inkml:trace contextRef="#ctx0" brushRef="#br0">54500 28350 540,'70'-90'84,"-9"23"-10,-10 22-11,-8 22-10,-6 10-7,1 1-5,-1-1-5,1 1-4,1 1-10,3 3-13,3 3-15,4 4-13,-3 4-9,-5 6 0,-7 7-2,-5 6-1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5"/>
    </inkml:context>
    <inkml:brush xml:id="br0">
      <inkml:brushProperty name="width" value="0.03415" units="cm"/>
      <inkml:brushProperty name="height" value="0.03415" units="cm"/>
    </inkml:brush>
  </inkml:definitions>
  <inkml:trace contextRef="#ctx0" brushRef="#br0">99900 44050 644,'-96'9'7,"10"19"15,10 19 15,9 19 15,10 4 2,14-9-10,11-10-10,14-8-11,5-8-6,1-2-4,-1-3-2,1-3-3,-1 2-1,1 10-2,-1 10 1,1 9-2,-1 6 0,1 3-1,-1 3-1,1 4-2,1-4 0,3-9 0,3-10 1,4-8 1,5-11-7,10-8-12,10-10-12,9-9-12,9-10-7,9-9-3,10-10-1,10-8-3,-4-4 4,-16 3 9,-15 3 11,-15 4 8,-7 2 7,3 4 3,3 3 2,4 3 3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6"/>
    </inkml:context>
    <inkml:brush xml:id="br0">
      <inkml:brushProperty name="width" value="0.03842" units="cm"/>
      <inkml:brushProperty name="height" value="0.03842" units="cm"/>
    </inkml:brush>
  </inkml:definitions>
  <inkml:trace contextRef="#ctx0" brushRef="#br0">100050 44700 572,'-25'-19'17,"0"13"8,0 12 7,0 13 8,1 10 2,4 10-4,3 10-2,3 9-4,3 1-4,3-6-4,3-6-6,4-6-5,7-16-9,13-25-14,12-25-13,13-25-15,6-11-3,0 3 5,0 3 5,0 4 5,-4 1 7,-5 0 7,-7 0 6,-5 0 8,-3 4 4,4 10 1,3 10 0,3 9 1,-1 6 3,-2 3 6,-3 3 6,-3 4 6,-4 5 0,-3 10-4,-3 10-5,-2 9-5,-5 6-2,-2 3-1,-3 3 0,-3 4-1,-4-1-1,-3-3-4,-3-3-3,-2-2-3,-3-3-2,1 1-2,-1-1-2,1 1-1,8-6-8,20-8-11,18-10-12,20-9-11,5-9-4,-6-5 6,-6-7 6,-6-5 5,-6-6 5,-2-3 3,-3-3 4,-3-2 4,-4-6 3,-3-6 2,-3-6 2,-2-6 2,-3-4 2,1 1 3,-1-1 1,1 1 2,-3 4 1,-2 9 2,-3 10 0,-3 10 1,-2 13 12,0 19 26,0 19 25,0 19 25,0 10 4,0 4-20,0 3-19,0 3-18,0 3-11,0 3-3,0 3-1,0 4-3,0-1-6,0-3-10,0-3-9,0-2-10,0-6-8,0-6-5,0-6-5,0-6-6,-2-6-2,-3-2-1,-3-3 0,-2-3-1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6"/>
    </inkml:context>
    <inkml:brush xml:id="br0">
      <inkml:brushProperty name="width" value="0.03385" units="cm"/>
      <inkml:brushProperty name="height" value="0.03385" units="cm"/>
    </inkml:brush>
  </inkml:definitions>
  <inkml:trace contextRef="#ctx0" brushRef="#br0">101600 43450 649,'68'-2'3,"-11"-3"6,-14-3 6,-11-2 5,-4 6 5,6 20 1,7 18 2,6 20 2,-2 10 0,-9 3-3,-10 3-4,-8 4-2,-9 2-2,-6 4-3,-6 3-3,-6 3-3,-7 1-1,-6 1 0,-6-1-2,-6 1 0,-10-1-3,-12 1-6,-13-1-5,-12 1-6,-4-6-2,7-8 0,6-10 1,7-9 1,7-10-2,9-9-2,10-10-4,10-8-2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6"/>
    </inkml:context>
    <inkml:brush xml:id="br0">
      <inkml:brushProperty name="width" value="0.0317" units="cm"/>
      <inkml:brushProperty name="height" value="0.0317" units="cm"/>
    </inkml:brush>
  </inkml:definitions>
  <inkml:trace contextRef="#ctx0" brushRef="#br0">102000 44550 693,'70'-22'3,"-9"6"3,-10 7 6,-8 6 3,-8 9 7,-2 13 6,-3 12 8,-3 13 6,-9 7 0,-11 4-9,-14 3-9,-11 3-9,-11-1-6,-5-2-1,-7-3-2,-5-3-2,-3-4-3,4-3-2,3-3-3,3-2-3,14-6-2,25-6-5,25-6-2,25-6-4,10-7-3,-2-6-3,-3-6-3,-3-6-4,-6-4 0,-5 1-1,-7-1 0,-5 1 0,-4-1 2,0 1 5,0-1 3,0 1 4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7"/>
    </inkml:context>
    <inkml:brush xml:id="br0">
      <inkml:brushProperty name="width" value="0.04177" units="cm"/>
      <inkml:brushProperty name="height" value="0.04177" units="cm"/>
    </inkml:brush>
  </inkml:definitions>
  <inkml:trace contextRef="#ctx0" brushRef="#br0">104000 42700 526,'-2'121'136,"-3"-5"-31,-3-7-31,-2-5-30,-5 0-18,-2 10-4,-3 10-3,-3 9-3,-1 7-4,4 7-3,3 6-3,3 7-3,3-3-2,3-8-1,3-10-1,4-9-2,1-10-4,0-9-10,0-10-9,0-8-9,0-12-7,0-12-3,0-13-3,0-12-4,-2-9 0,-3-2 2,-3-3 2,-2-3 4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7"/>
    </inkml:context>
    <inkml:brush xml:id="br0">
      <inkml:brushProperty name="width" value="0.04259" units="cm"/>
      <inkml:brushProperty name="height" value="0.04259" units="cm"/>
    </inkml:brush>
  </inkml:definitions>
  <inkml:trace contextRef="#ctx0" brushRef="#br0">103400 44600 516,'0'-47'4,"0"6"7,0 7 7,0 6 8,0 9 4,0 13-1,0 12 0,0 13 0,1 7-1,4 4-1,3 3-2,3 3 0,1 4-2,1 7-3,-1 6-1,1 7-2,-1 5-2,1 7 1,-1 6-1,1 7 1,-3 0-1,-2-2-2,-3-3-3,-3-3-2,-1-4-1,4-3-3,3-3-1,3-2-2,-1-6-1,-2-6-1,-3-6-2,-3-6-1,2-10-2,10-12-3,10-13-2,9-12-3,13-21-5,20-28-6,18-28-8,20-27-6,5-14-4,-6 4-1,-6 3-1,-6 3-1,-12 10 1,-15 20 3,-15 18 3,-16 20 3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8"/>
    </inkml:context>
    <inkml:brush xml:id="br0">
      <inkml:brushProperty name="width" value="0.03837" units="cm"/>
      <inkml:brushProperty name="height" value="0.03837" units="cm"/>
    </inkml:brush>
  </inkml:definitions>
  <inkml:trace contextRef="#ctx0" brushRef="#br0">105300 43900 573,'-22'-40'7,"6"23"14,7 22 15,6 22 13,3 12 4,0 3-7,0 3-9,0 4-6,-2 4-6,-3 6-4,-3 7-3,-2 6-4,-6 4-4,-6 4-5,-6 3-7,-6 3-5,-2-4-4,3-8-3,3-10-2,4-9-3,2-9-3,4-5-1,3-7-2,3-5-1,3-11-2,3-11 0,3-14-2,4-11-1,7-14 2,13-11 3,12-14 5,13-11 3,7-7 2,4 0 1,3 0 0,3 0 0,1 4 4,1 10 7,-1 10 5,1 9 8,-1 7 4,1 7 6,-1 6 5,1 7 4,-3 4 3,-2 3-3,-3 3-1,-3 4-1,-4 1-3,-3 0-4,-3 0-3,-2 0-5,-5 0-2,-2 0-3,-3 0-3,-3 0-3,-7-5-7,-9-9-10,-10-10-10,-8-8-11,-9-9-1,-6-6 8,-6-6 10,-6-6 7,-4-1 8,1 7 4,-1 6 5,1 7 5,2 13 10,7 22 15,6 22 13,7 23 15,4 13 2,3 6-11,3 7-12,4 6-11,1 7-8,0 10-4,0 10-5,0 9-4,0-2-4,0-12-5,0-13-5,0-12-3,-4-12-4,-5-8-1,-7-10-3,-5-9-1,-4-7-2,0-3-2,0-3-2,0-2-2,-2-5 0,-3-2 1,-3-3 0,-2-3 1,8-7 3,22-9 6,22-10 7,23-8 5,14-4 5,10 3 3,10 3 3,9 4 3,-1 4 0,-8 6-1,-10 7-2,-9 6-1,-9 3-3,-5 0-2,-7 0-2,-5 0-2,-14 3-2,-18 6 2,-19 7 1,-18 6 0,-20 7 1,-18 10-1,-19 10-1,-18 9 0,-7 2 0,6-2 1,7-3 0,6-3 2,9-4 1,13-3 2,12-3 3,13-2 3,16-6 1,23-6 2,22-6 2,22-6 2,18-7-3,16-6-4,15-6-6,17-6-5,8-9-4,4-8-3,3-10-5,3-9-3,-2-4-3,-6 4-4,-6 3-4,-6 3-3,-7 3 0,-6 3 2,-6 3 2,-6 4 3,-10 1 1,-12 0 0,-13 0 0,-12 0-1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9"/>
    </inkml:context>
    <inkml:brush xml:id="br0">
      <inkml:brushProperty name="width" value="0.03492" units="cm"/>
      <inkml:brushProperty name="height" value="0.03492" units="cm"/>
    </inkml:brush>
  </inkml:definitions>
  <inkml:trace contextRef="#ctx0" brushRef="#br0">106650 44300 629,'-10'-24'24,"32"4"4,31 3 4,32 3 3,13-1-1,-3-2-8,-3-3-9,-2-3-7,-8-1-6,-8 4-5,-10 3-5,-9 3-3,-18 3-2,-24 3 2,-26 3 2,-24 4 2,-15 5 0,-3 10 1,-3 10 0,-2 9 0,-8 6 5,-8 3 7,-10 3 8,-9 4 7,1 1 3,13 0-3,12 0-3,13 0-4,6 0-1,0 0-4,0 0-3,0 0-3,1-2 0,4-3 1,3-3 0,3-2 2,18-11-8,35-15-20,35-15-17,34-16-20,10-8-2,-11 0 12,-14 0 11,-11 0 13,-11 3 7,-5 6 5,-7 7 4,-5 6 5,-11 9 8,-11 13 14,-14 12 14,-11 13 14,-7 2 3,0-5-9,0-7-9,0-5-9,-4-3-5,-5 4-1,-7 3-3,-5 3 0,0-13-13,10-28-23,10-28-23,9-27-22,10-20-6,14-9 10,11-10 10,14-8 10,3-11 9,-2-8 5,-3-10 5,-3-9 5,-2 2 5,0 17 4,0 15 4,0 16 4,0 15 3,0 16 5,0 15 3,0 17 4,4 14 7,10 17 9,10 15 10,9 16 9,1 12 2,-6 9-7,-6 10-6,-6 10-8,-1 14-3,7 23-2,6 22 0,7 22-2,-4 10-2,-12 1-4,-13-1-3,-12 1-2,-9-1-6,-2 1-8,-3-1-7,-3 1-7,-2-7-8,0-12-8,0-13-9,0-12-9,0-15-2,0-15 3,0-15 3,0-16 2,-2-13 6,-3-9 6,-3-10 7,-2-8 6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9"/>
    </inkml:context>
    <inkml:brush xml:id="br0">
      <inkml:brushProperty name="width" value="0.03029" units="cm"/>
      <inkml:brushProperty name="height" value="0.03029" units="cm"/>
    </inkml:brush>
  </inkml:definitions>
  <inkml:trace contextRef="#ctx0" brushRef="#br0">107700 44700 726,'-75'73'78,"0"-3"-16,0-3-17,0-2-16,-5-1-10,-9 3-3,-10 3-4,-8 4-3,-1-3-6,9-5-5,10-7-8,10-5-5,7-8-7,6-5-4,7-7-6,6-5-5,6-11-3,6-11-1,7-14-3,6-11 0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0:59"/>
    </inkml:context>
    <inkml:brush xml:id="br0">
      <inkml:brushProperty name="width" value="0.0278" units="cm"/>
      <inkml:brushProperty name="height" value="0.0278" units="cm"/>
    </inkml:brush>
  </inkml:definitions>
  <inkml:trace contextRef="#ctx0" brushRef="#br0">107450 42800 791,'50'1'37,"0"4"0,0 3-1,0 3-1,-2 10-5,-3 20-9,-3 18-10,-2 20-9,-6 10-7,-6 3-3,-6 3-2,-6 4-4,-4-9-7,1-18-13,-1-19-14,1-18-12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00"/>
    </inkml:context>
    <inkml:brush xml:id="br0">
      <inkml:brushProperty name="width" value="0.06569" units="cm"/>
      <inkml:brushProperty name="height" value="0.06569" units="cm"/>
      <inkml:brushProperty name="color" value="#00BFF3"/>
    </inkml:brush>
  </inkml:definitions>
  <inkml:trace contextRef="#ctx0" brushRef="#br0">55600 26750 334,'-25'-24'9,"0"4"18,0 3 17,0 3 17,3 7 6,6 14-10,7 11-8,6 14-9,1 14-6,-3 20-1,-3 18-2,-2 20-3,-1 13-1,3 9-4,3 10-2,4 10-4,1 5-1,0 4-2,0 3-1,0 3-1,0 3-1,0 3-1,0 3 0,0 4-1,0 1-7,0 0-11,0 0-13,0 0-12,-2-2-9,-3-3-5,-3-3-7,-2-2-5,-1-19 3,3-30 11,3-32 12,4-30 12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07"/>
    </inkml:context>
    <inkml:brush xml:id="br0">
      <inkml:brushProperty name="width" value="0.03754" units="cm"/>
      <inkml:brushProperty name="height" value="0.03754" units="cm"/>
    </inkml:brush>
  </inkml:definitions>
  <inkml:trace contextRef="#ctx0" brushRef="#br0">88650 47900 585,'-21'-36'47,"10"28"0,10 28 1,9 29 0,2 15-4,-2 3-8,-3 3-8,-3 4-7,-2 4-6,0 6 0,0 7-2,0 6-1,-4-2-2,-5-9-1,-7-10-1,-5-8-3,-3-6 0,4 1-3,3-1 0,3 1-3,1-1-4,1 1-7,-1-1-7,1 1-7,5-18-9,14-34-12,11-35-11,14-33-11,3-14 0,-2 10 12,-3 10 12,-3 9 12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07"/>
    </inkml:context>
    <inkml:brush xml:id="br0">
      <inkml:brushProperty name="width" value="0.04891" units="cm"/>
      <inkml:brushProperty name="height" value="0.04891" units="cm"/>
    </inkml:brush>
  </inkml:definitions>
  <inkml:trace contextRef="#ctx0" brushRef="#br0">89200 47500 449,'46'-91'3,"-5"19"4,-7 19 6,-5 19 4,-1 10 2,6 4-1,7 3-1,6 3-1,7 1-2,10 1-2,10-1-3,9 1-1,6-3-2,3-2-2,3-3-3,4-3-2,-1 1 0,-3 6 2,-3 7 2,-2 6 2,-6 7-1,-6 10-3,-6 10-5,-6 9-2,-9 6-1,-8 3 2,-10 3 2,-9 4 3,-7 1 3,-3 0 1,-3 0 3,-2 0 2,-5-2 1,-2-3-2,-3-3 0,-3-2-2,-2 0 3,0 7 5,0 6 7,0 7 5,0 4 3,0 3-2,0 3-1,0 4 0,0 4-3,0 6-4,0 7-3,0 6-4,0 6-1,0 6 1,0 7 1,0 6 0,0-4 1,0-11-3,0-14-1,0-11-2,1-7-3,4 0-6,3 0-4,3 0-6,-1-4-2,-2-5-2,-3-7 1,-3-5-2,-2-6-1,0-3-3,0-3-3,0-2-2,-5-11-5,-9-15-6,-10-15-5,-8-16-6,-11-15-1,-8-11 5,-10-14 4,-9-11 5,1-3 3,13 10 2,12 10 3,13 9 1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08"/>
    </inkml:context>
    <inkml:brush xml:id="br0">
      <inkml:brushProperty name="width" value="0.03123" units="cm"/>
      <inkml:brushProperty name="height" value="0.03123" units="cm"/>
    </inkml:brush>
  </inkml:definitions>
  <inkml:trace contextRef="#ctx0" brushRef="#br0">89700 48050 704,'20'-18'4,"-9"17"7,-10 15 9,-8 16 7,-11 10-1,-8 7-8,-10 6-8,-9 7-9,-2-3-4,6-8 0,7-10 0,6-9 1,15-7 0,26-3 3,24-3 2,26-2 1,7-1 1,-9 3-1,-10 3 0,-8 4-2,-9 2 0,-6 4 1,-6 3 0,-6 3 0,-9 6 1,-8 9 2,-10 10 0,-9 10 1,-7-1 2,-3-9 0,-3-10 0,-2-8 1,-3-9 1,1-6 0,-1-6 0,1-6 1,1-7 0,3-6-1,3-6 0,4-6-1,4-10-3,6-12-5,7-13-6,6-12-6,9-9-5,13-2-6,12-3-5,13-3-5,9 1-5,6 6-3,7 7-2,6 6-2,-5 7 1,-16 10 8,-15 10 7,-15 9 7,-7 2 5,3-2 2,3-3 1,4-3 2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09"/>
    </inkml:context>
    <inkml:brush xml:id="br0">
      <inkml:brushProperty name="width" value="0.05012" units="cm"/>
      <inkml:brushProperty name="height" value="0.05012" units="cm"/>
    </inkml:brush>
  </inkml:definitions>
  <inkml:trace contextRef="#ctx0" brushRef="#br0">91850 47900 438,'-24'70'22,"4"-9"2,3-10 2,3-8 4,1-1-1,1 9-1,-1 10-1,1 10-2,1 4-3,3 0-3,3 0-3,4 0-3,1-2-4,0-3-2,0-3-3,0-2-4,0-5-2,0-2-4,0-3-2,0-3-3,-2-6-2,-3-5 1,-3-7 1,-2-5 0,-3-20-5,1-31-13,-1-31-10,1-31-13,4-15 0,9 4 10,10 3 10,10 3 10,5 6 8,4 9 3,3 10 3,3 10 4,1 7 4,1 6 4,-1 7 3,1 6 5,-3 4 3,-2 4 1,-3 3 3,-3 3 1,-1 3 2,4 3-2,3 3 0,3 4-2,-2 4 0,-6 6-2,-6 7-1,-6 6-1,-4 3-2,1 0-3,-1 0-2,1 0-3,-3 1-2,-2 4-3,-3 3-1,-3 3-3,-2-1-1,0-2-2,0-3-1,0-3-1,-2-10-3,-3-16-3,-3-15-3,-2-15-3,0-11 1,7-2 4,6-3 4,7-3 4,4 1 5,3 6 4,3 7 5,4 6 4,1 4 1,0 4 0,0 3 0,0 3-1,0 1-1,0 1 1,0-1-1,0 1 1,1-1-1,4 1-1,3-1-1,3 1 0,3-3-1,3-2-1,3-3 0,4-3-1,-1-1 0,-3 4 2,-3 3 1,-2 3 1,-5 3 0,-2 3 0,-3 3-2,-3 4-1,-9 2-5,-11 4-9,-14 3-9,-11 3-9,-11 1-3,-5 1 5,-7-1 3,-5 1 4,-4-7 3,0-12 3,0-13 3,0-12 2,3-7 2,6 1 0,7-1 1,6 1-1,6-1 0,6 1 0,7-1 1,6 1 0,3-3 0,0-2 2,0-3 1,0-3 1,3-2 3,6 0 5,7 0 5,6 0 6,1 4 3,-3 10 0,-3 10 2,-2 9 1,-3 10 4,1 14 10,-1 11 8,1 14 10,-3 7-1,-2 3-7,-3 3-9,-3 4-7,-2 4-7,0 6-2,0 7-4,0 6-3,-2 4-1,-3 4-1,-3 3-1,-2 3-1,-1 4-1,3 7-2,3 6-2,4 7-2,1 4-2,0 3 0,0 3-2,0 4-1,0-1 0,0-3-1,0-3 0,0-2-2,3-6-1,6-6-2,7-6-3,6-6-3,-1-9-2,-5-8-3,-7-10-2,-5-9-3,-11-9-2,-11-5-5,-14-7-3,-11-5-4,-9-11 0,-3-11 6,-3-14 5,-2-11 5,-3-14 4,1-11 0,-1-14 2,1-11 1,2-7 2,7 0 3,6 0 3,7 0 3,5 3 2,7 6 1,6 7 0,7 6 2,4 4 1,3 4 3,3 3 2,4 3 3,7 1 0,13 1 2,12-1-1,13 1 1,10 1-2,10 3-3,10 3-4,9 4-3,2 1-3,-2 0-3,-3 0-3,-3 0-4,-4 3-3,-3 6-3,-3 7-4,-2 6-4,-6 3-2,-6 0 0,-6 0 1,-6 0-1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09"/>
    </inkml:context>
    <inkml:brush xml:id="br0">
      <inkml:brushProperty name="width" value="0.02799" units="cm"/>
      <inkml:brushProperty name="height" value="0.02799" units="cm"/>
    </inkml:brush>
  </inkml:definitions>
  <inkml:trace contextRef="#ctx0" brushRef="#br0">91800 48600 785,'-40'-22'58,"23"6"-8,22 7-8,22 6-8,15 4-11,9 4-15,10 3-15,10 3-14,-3 1-12,-11 1-9,-14-1-9,-11 1-8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10"/>
    </inkml:context>
    <inkml:brush xml:id="br0">
      <inkml:brushProperty name="width" value="0.02866" units="cm"/>
      <inkml:brushProperty name="height" value="0.02866" units="cm"/>
    </inkml:brush>
  </inkml:definitions>
  <inkml:trace contextRef="#ctx0" brushRef="#br0">92300 48250 767,'0'117'87,"0"-16"-22,0-15-22,0-15-22,0-12-12,0-6-4,0-6-2,0-6-4,-5-2-3,-9 3-3,-10 3-2,-8 4-4,-8-3-1,-2-5 1,-3-7 2,-3-5 0,-1-6-1,4-3-3,3-3-4,3-2-4,3-5-2,3-2 0,3-3 0,4-3 0,4-6 2,6-5 3,7-7 5,6-5 4,3-6 2,0-3-1,0-3 0,0-2-1,3-3 1,6 1 2,7-1 3,6 1 2,4 1 1,4 3-1,3 3 1,3 4-1,-1 2 0,-2 4 0,-3 3 0,-3 3 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12"/>
    </inkml:context>
    <inkml:brush xml:id="br0">
      <inkml:brushProperty name="width" value="0.03781" units="cm"/>
      <inkml:brushProperty name="height" value="0.03781" units="cm"/>
    </inkml:brush>
  </inkml:definitions>
  <inkml:trace contextRef="#ctx0" brushRef="#br0">95550 47700 581,'-49'-19'7,"4"13"14,3 12 13,3 13 14,4 10 3,7 10-8,6 10-9,7 9-8,-1 9-4,-6 9-3,-6 10-1,-6 10-1,-4 10-2,1 13 1,-1 12-1,1 13 0,-3 7-3,-2 4-6,-3 3-8,-3 3-5,-1-8-6,4-19-4,3-18-5,3-19-3,4-18-4,7-15-2,6-15-1,7-16-3,7-23 0,9-27-3,10-28-1,10-28-1,10-26 1,13-21 5,12-22 5,13-22 4,4-7 5,-3 10 4,-3 10 5,-2 9 4,-9 18 3,-12 29 1,-13 28 0,-12 28 2,-7 12 0,1-3 1,-1-3-1,1-2 1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12"/>
    </inkml:context>
    <inkml:brush xml:id="br0">
      <inkml:brushProperty name="width" value="0.04335" units="cm"/>
      <inkml:brushProperty name="height" value="0.04335" units="cm"/>
    </inkml:brush>
  </inkml:definitions>
  <inkml:trace contextRef="#ctx0" brushRef="#br0">95400 48100 507,'25'-49'1,"0"4"0,0 3 2,0 3 0,-4 9 7,-5 16 13,-7 15 11,-5 17 11,-4 11 4,0 10-5,0 10-7,0 9-6,0 7-4,0 7-3,0 6-2,0 7-3,0 7-2,0 9-1,0 10-2,0 10 0,0 4-2,0 0 1,0 0 0,0 0-1,0-5-4,0-9-8,0-10-7,0-8-10,-5-14-8,-9-15-11,-10-15-10,-8-16-11,-8-16 0,-2-16 8,-3-15 8,-3-15 9,-2-15 7,0-12 5,0-13 4,0-12 5,0-5 5,0 3 5,0 3 5,0 4 6,4 5 2,10 10 1,10 10-1,9 9 0,12 6 3,16 3 3,15 3 6,17 4 4,11 2-1,10 4-7,10 3-6,9 3-6,6 3-4,3 3 0,3 3 0,4 4-1,-3 1-4,-5 0-7,-7 0-8,-5 0-7,-8 0-4,-5 0-4,-7 0-2,-5 0-2,-8-4 1,-5-5 3,-7-7 4,-5-5 5,-6-4 2,-3 0 1,-3 0 3,-2 0 1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12"/>
    </inkml:context>
    <inkml:brush xml:id="br0">
      <inkml:brushProperty name="width" value="0.04017" units="cm"/>
      <inkml:brushProperty name="height" value="0.04017" units="cm"/>
    </inkml:brush>
  </inkml:definitions>
  <inkml:trace contextRef="#ctx0" brushRef="#br0">96700 47550 547,'-4'-33'9,"-5"34"17,-7 35 18,-5 35 18,-6 19 3,-3 7-11,-3 6-12,-2 7-10,-3 4-8,1 3-2,-1 3-3,1 4-3,1 2-2,3 4-3,3 3-4,4 3-2,4-4-5,6-8-5,7-10-7,6-9-5,7-15-3,10-18 2,10-19 2,9-18 1,9-18-5,9-16-12,10-15-11,10-15-11,-3-9-2,-11 1 8,-14-1 7,-11 1 8,-7-1 6,0 1 1,0-1 3,0 1 3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13"/>
    </inkml:context>
    <inkml:brush xml:id="br0">
      <inkml:brushProperty name="width" value="0.04045" units="cm"/>
      <inkml:brushProperty name="height" value="0.04045" units="cm"/>
    </inkml:brush>
  </inkml:definitions>
  <inkml:trace contextRef="#ctx0" brushRef="#br0">97500 48250 543,'-49'50'80,"4"0"-16,3 0-17,3 0-15,3 3-9,3 6 1,3 7 1,4 6-1,4 1-1,6-3-5,7-3-4,6-2-4,7-6-9,10-6-11,10-6-12,9-6-11,6-13-6,3-19 0,3-18 0,4-19 0,-1-15 2,-3-8 3,-3-10 4,-2-9 3,-5-1 5,-2 10 6,-3 10 6,-3 9 7,-7 7 7,-9 7 11,-10 6 10,-8 7 10,-6 10 8,1 16 6,-1 15 5,1 17 6,1 5-3,3-3-13,3-3-13,4-2-13,4-5-7,6-2-1,7-3-2,6-3-1,6-7-6,6-9-11,7-10-10,6-8-11,-1-12-2,-5-12 3,-7-13 5,-5-12 3,-4-9 3,0-2-1,0-3 2,0-3-1,0 1 3,0 6 4,0 7 5,0 6 4,-2 13 8,-3 23 13,-3 22 13,-2 22 11,-5 12 2,-2 3-11,-3 3-10,-3 4-11,-2 1-7,0 0-4,0 0-5,0 0-3,1-2-7,4-3-8,3-3-9,3-2-9,3-12-1,3-19 4,3-18 5,4-19 4,2-13 2,4-6 0,3-6 0,3-6-2,-1-2 3,-2 3 4,-3 3 5,-3 4 4,-4 4 5,-3 6 4,-3 7 5,-2 6 5,-3 10 11,1 17 20,-1 15 20,1 16 18,-3 12 3,-2 9-16,-3 10-17,-3 10-15,-4 5-10,-3 4-6,-3 3-4,-2 3-4,-3-1-5,1-2-1,-1-3-3,1-3-3,-1-7-3,1-9-7,-1-10-5,1-8-7,-1-17-9,1-21-14,-1-22-12,1-22-13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39:5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76350 17100 1000,'1'-180'-18,"4"41"-7,3 40-7,3 42-7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01"/>
    </inkml:context>
    <inkml:brush xml:id="br0">
      <inkml:brushProperty name="width" value="0.0423" units="cm"/>
      <inkml:brushProperty name="height" value="0.0423" units="cm"/>
      <inkml:brushProperty name="color" value="#00BFF3"/>
    </inkml:brush>
  </inkml:definitions>
  <inkml:trace contextRef="#ctx0" brushRef="#br0">55850 27300 520,'-21'-50'7,"10"0"14,10 0 15,9 0 15,7 4 2,7 10-7,6 10-8,7 9-8,5 4-2,7 1 2,6-1 2,7 1 3,4 1-3,3 3-9,3 3-10,4 4-8,-1 4-9,-3 6-5,-3 7-6,-2 6-6,-6 1-7,-6-3-8,-6-3-9,-6-2-9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13"/>
    </inkml:context>
    <inkml:brush xml:id="br0">
      <inkml:brushProperty name="width" value="0.0341" units="cm"/>
      <inkml:brushProperty name="height" value="0.0341" units="cm"/>
    </inkml:brush>
  </inkml:definitions>
  <inkml:trace contextRef="#ctx0" brushRef="#br0">99250 47450 645,'68'28'75,"-11"6"-15,-14 7-14,-11 6-14,-11 7-8,-5 10 1,-7 10-1,-5 9 1,-9 7-4,-9 7-7,-10 6-6,-8 7-8,-11 2-4,-8 1-5,-10-1-3,-9 1-4,-4-6-7,4-8-6,3-10-9,3-9-7,4-13-2,7-16 5,6-15 6,7-15 5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13"/>
    </inkml:context>
    <inkml:brush xml:id="br0">
      <inkml:brushProperty name="width" value="0.03685" units="cm"/>
      <inkml:brushProperty name="height" value="0.03685" units="cm"/>
    </inkml:brush>
  </inkml:definitions>
  <inkml:trace contextRef="#ctx0" brushRef="#br0">99600 48350 596,'21'28'37,"-5"6"-2,-7 7-3,-5 6-2,-6 3-4,-3 0-5,-3 0-4,-2 0-5,-5 0-4,-2 0-2,-3 0-3,-3 0-3,1-4-1,6-5-1,7-7 0,6-5 0,6-3 1,6 4 4,7 3 3,6 3 4,6-1 1,6-2-1,7-3-1,6-3-1,1-2 1,-3 0 1,-3 0 2,-2 0 3,-6 3-1,-6 6-1,-6 7-1,-6 6-2,-7 6-2,-6 6 0,-6 7-1,-6 6-2,-10 3-1,-12 0-4,-13 0-2,-12 0-4,-12 1-5,-8 4-10,-10 3-8,-9 3-8,2-5-2,17-12 5,15-13 6,16-12 5,7-9-1,1-2-9,-1-3-10,1-3-8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17"/>
    </inkml:context>
    <inkml:brush xml:id="br0">
      <inkml:brushProperty name="width" value="0.03887" units="cm"/>
      <inkml:brushProperty name="height" value="0.03887" units="cm"/>
    </inkml:brush>
  </inkml:definitions>
  <inkml:trace contextRef="#ctx0" brushRef="#br0">101150 47200 565,'0'46'97,"0"-5"-24,0-7-23,0-5-23,0 2-11,0 13 0,0 12 0,0 13 1,0 7 0,0 4-1,0 3-2,0 3-1,0 1 0,0 1-2,0-1-1,0 1 0,-2 1-2,-3 3-2,-3 3-3,-2 4-2,-1 1-2,3 0-5,3 0-3,4 0-4,2-2-4,4-3 0,3-3-3,3-2-1,-1-8 0,-2-8-2,-3-10 0,-3-9 0,-1-9-1,4-5-1,3-7-1,3-5-1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17"/>
    </inkml:context>
    <inkml:brush xml:id="br0">
      <inkml:brushProperty name="width" value="0.03809" units="cm"/>
      <inkml:brushProperty name="height" value="0.03809" units="cm"/>
    </inkml:brush>
  </inkml:definitions>
  <inkml:trace contextRef="#ctx0" brushRef="#br0">100500 49050 577,'-21'-43'7,"10"17"14,10 15 13,9 16 14,7 10 3,7 7-7,6 6-9,7 7-8,2 4-5,1 3-2,-1 3-3,1 4-1,-3 4-3,-2 6-2,-3 7-2,-3 6-3,-4 3-1,-3 0-1,-3 0-2,-2 0-1,-3-4-1,1-5 0,-1-7 0,1-5 0,-3-6-1,-2-3 0,-3-3 0,-3-2 0,5-17 0,17-28 4,15-28 2,16-27 2,7-19 1,1-5-2,-1-7-2,1-5-2,2-6-6,7-3-6,6-3-9,7-2-7,-1 0-3,-6 7 2,-6 6 2,-6 7 2,-6 8-2,-2 14-6,-3 11-5,-3 14-7,-6 7-1,-5 3 2,-7 3 3,-5 4 3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18"/>
    </inkml:context>
    <inkml:brush xml:id="br0">
      <inkml:brushProperty name="width" value="0.03281" units="cm"/>
      <inkml:brushProperty name="height" value="0.03281" units="cm"/>
    </inkml:brush>
  </inkml:definitions>
  <inkml:trace contextRef="#ctx0" brushRef="#br0">103250 47100 670,'68'46'99,"-11"-5"-22,-14-7-25,-11-5-22,-7-3-13,0 4 0,0 3-1,0 3 0,0 1-11,0 1-17,0-1-19,0 1-18,-5-1-8,-9 1 3,-10-1 1,-8 1 3,-8-3 5,-2-2 8,-3-3 8,-3-3 7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19"/>
    </inkml:context>
    <inkml:brush xml:id="br0">
      <inkml:brushProperty name="width" value="0.03423" units="cm"/>
      <inkml:brushProperty name="height" value="0.03423" units="cm"/>
    </inkml:brush>
  </inkml:definitions>
  <inkml:trace contextRef="#ctx0" brushRef="#br0">102900 47950 642,'-47'0'5,"6"0"8,7 0 9,6 0 9,6 9 5,6 19-1,7 19 1,6 19 1,1 7-4,-3-3-6,-3-3-7,-2-2-5,-3-1-5,1 3 0,-1 3-2,1 4-1,-1-4-3,1-9-6,-1-10-4,1-8-7,8-23-8,20-34-14,18-35-14,20-33-14,13-17 0,9 4 12,10 3 13,10 3 12,2 6 9,-3 9 7,-3 10 7,-2 10 5,-6 8 5,-6 10 0,-6 10 2,-6 9 0,-9 7 4,-8 7 5,-10 6 5,-9 7 5,-13 5 2,-16 7-5,-15 6-3,-15 7-4,-14 2-4,-8 1-3,-10-1-3,-9 1-4,-2-1-2,6 1 1,7-1-1,6 1 1,6-6-1,6-8-2,7-10-3,6-9-3,12-5-2,19 0-5,19 0-4,19 0-3,9-2-2,0-3 4,0-3 3,0-2 3,-4-1 2,-5 3 5,-7 3 2,-5 4 4,-12 7 5,-16 13 8,-15 12 6,-15 13 9,-14 7 1,-8 4-2,-10 3-2,-9 3-4,-5 1-1,0 1-2,0-1-2,0 1 0,0 1-3,0 3-2,0 3-2,0 4-2,1-1-5,4-3-6,3-3-8,3-2-6,10-8-9,20-8-11,18-10-10,20-9-10,17-20-3,20-27 7,18-28 5,20-28 8,5-12 6,-6 7 7,-6 6 8,-6 7 8,-7 5 4,-6 7 2,-6 6 1,-6 7 2,-7 5 2,-6 7 2,-6 6 3,-6 7 2,-2 5 9,3 7 15,3 6 15,4 7 16,2 2 2,4 1-11,3-1-10,3 1-11,1-1-8,1 1-3,-1-1-4,1 1-4,1 1-4,3 3-1,3 3-3,4 4-2,-3 1-2,-5 0-3,-7 0-3,-5 0-2,-4 1 0,0 4 1,0 3 0,0 3 3,0-4-6,0-8-11,0-10-12,0-9-10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19"/>
    </inkml:context>
    <inkml:brush xml:id="br0">
      <inkml:brushProperty name="width" value="0.03089" units="cm"/>
      <inkml:brushProperty name="height" value="0.03089" units="cm"/>
    </inkml:brush>
  </inkml:definitions>
  <inkml:trace contextRef="#ctx0" brushRef="#br0">105100 47100 712,'-2'-36'45,"-3"28"-5,-3 28-6,-2 29-7,-9 18-3,-12 9-4,-13 10-3,-12 10-2,-10 4-2,-6 0 1,-6 0 0,-6 0 1,-2-5-6,3-9-10,3-10-11,4-8-12,7-11-9,13-8-8,12-10-9,13-9-9,13-15 1,17-18 10,15-19 10,16-18 11,5-9 6,-2 4 5,-3 3 5,-3 3 4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20"/>
    </inkml:context>
    <inkml:brush xml:id="br0">
      <inkml:brushProperty name="width" value="0.03419" units="cm"/>
      <inkml:brushProperty name="height" value="0.03419" units="cm"/>
    </inkml:brush>
  </inkml:definitions>
  <inkml:trace contextRef="#ctx0" brushRef="#br0">104850 47500 643,'135'-66'-42,"-27"19"10,-28 19 9,-28 19 10,-15 10 9,1 4 5,-1 3 7,1 3 5,-1 4 4,1 7 0,-1 6-1,1 7 1,-4 4-1,-6 3 1,-6 3-1,-6 4 1,-6 1-2,-2 0-3,-3 0-5,-3 0-4,-6-2-4,-5-3-3,-7-3-6,-5-2-3,-8-3-3,-5 1-1,-7-1 0,-5 1-1,-6-6-1,-3-8 1,-3-10 0,-2-9 1,0-7 1,7-3 2,6-3 4,7-2 2,5-5 3,7-2 1,6-3 0,7-3 3,4-2 0,3 0 0,3 0 0,4 0 1,7 0-1,13 0 1,12 0 0,13 0 0,4 3 2,-3 6 3,-3 7 4,-2 6 4,-3 7 2,1 10 2,-1 10 0,1 9 1,-6 6 1,-8 3-2,-10 3-1,-9 4-2,-9 2 0,-5 4 0,-7 3-1,-5 3 0,-8-1-1,-5-2-1,-7-3-3,-5-3-1,-4-4-3,0-3-6,0-3-5,0-2-5,3-8-2,6-8 0,7-10 0,6-9 1,4-7 1,4-3-1,3-3 1,3-2 0,7-8 0,14-8 1,11-10-1,14-9 0,8-2 0,7 6 2,6 7 2,7 6 0,0 4 3,-2 4 1,-3 3 3,-3 3 2,-6 3 3,-5 3 3,-7 3 4,-5 4 3,-6 4 1,-3 6 1,-3 7-1,-2 6 0,-6 4-1,-6 4 0,-6 3-1,-6 3-1,-10 4-1,-12 7-3,-13 6-1,-12 7-2,-9 2-3,-2 1 0,-3-1-2,-3 1-1,-2-3-1,0-2 2,0-3 0,0-3 2,1-4 2,4-3 2,3-3 4,3-2 3,6-6 1,9-6-2,10-6-2,10-6-2,13-4 2,19 1 5,19-1 4,19 1 6,13-3 1,10-2-3,10-3-1,9-3-3,9-2-2,9 0-4,10 0-2,10 0-4,0 1-2,-5 4-5,-7 3-2,-5 3-4,-8 1-4,-5 1-4,-7-1-4,-5 1-5,-8-1-5,-5 1-7,-7-1-5,-5 1-7,-8-4-2,-5-6 4,-7-6 2,-5-6 4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106725 49025 333,'157'63'167,"51"46"-1,50 47 1,49 47 0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26"/>
    </inkml:context>
    <inkml:brush xml:id="br0">
      <inkml:brushProperty name="width" value="0.03842" units="cm"/>
      <inkml:brushProperty name="height" value="0.03842" units="cm"/>
    </inkml:brush>
  </inkml:definitions>
  <inkml:trace contextRef="#ctx0" brushRef="#br0">80100 51250 572,'-21'-15'92,"10"23"-14,10 22-14,9 22-15,4 16-10,1 14-5,-1 11-7,1 14-6,-3 2-6,-2-6-7,-3-6-8,-3-6-6,-4-4-9,-3 1-6,-3-1-9,-2 1-7,-3-9-5,1-15-3,-1-15-1,1-16-3,-3-8 1,-2 0 3,-3 0 5,-3 0 3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01"/>
    </inkml:context>
    <inkml:brush xml:id="br0">
      <inkml:brushProperty name="width" value="0.04497" units="cm"/>
      <inkml:brushProperty name="height" value="0.04497" units="cm"/>
      <inkml:brushProperty name="color" value="#00BFF3"/>
    </inkml:brush>
  </inkml:definitions>
  <inkml:trace contextRef="#ctx0" brushRef="#br0">56650 26500 489,'-47'-24'4,"6"4"7,7 3 9,6 3 7,6 12 13,6 22 15,7 22 16,6 23 16,3 22-4,0 26-23,0 24-22,0 26-24,-2 19-19,-3 17-18,-3 15-18,-2 16-17,-3-15-10,1-43-2,-1-44-1,1-43-1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27"/>
    </inkml:context>
    <inkml:brush xml:id="br0">
      <inkml:brushProperty name="width" value="0.03421" units="cm"/>
      <inkml:brushProperty name="height" value="0.03421" units="cm"/>
    </inkml:brush>
  </inkml:definitions>
  <inkml:trace contextRef="#ctx0" brushRef="#br0">79450 52000 643,'-21'-40'7,"10"23"17,10 22 15,9 22 16,4 15 3,1 9-10,-1 10-10,1 10-9,-1 2-8,1-3-4,-1-3-5,1-2-4,-3-5-8,-2-2-10,-3-3-12,-3-3-11,-1-6-5,4-5-1,3-7 0,3-5 0,3-8 1,3-5 6,3-7 3,4-5 5,-1-6 2,-3-3-1,-3-3-1,-2-2-1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27"/>
    </inkml:context>
    <inkml:brush xml:id="br0">
      <inkml:brushProperty name="width" value="0.0458" units="cm"/>
      <inkml:brushProperty name="height" value="0.0458" units="cm"/>
    </inkml:brush>
  </inkml:definitions>
  <inkml:trace contextRef="#ctx0" brushRef="#br0">80700 51850 480,'45'-21'4,"-9"10"10,-10 10 9,-8 9 10,-11 9 1,-8 9-3,-10 10-5,-9 10-4,-9 4-5,-5 0-4,-7 0-4,-5 0-5,-6 1-5,-3 4-4,-3 3-5,-2 3-5,-6 1-3,-6 1-2,-6-1-1,-6 1-3,-2-3-1,3-2-3,3-3-1,4-3-3,2-6 2,4-5 6,3-7 5,3-5 5,4-6 5,7-3 1,6-3 3,7-2 2,2-3 1,1 1 0,-1-1 1,1 1 1,1-3 2,3-2 6,3-3 5,4-3 6,10-4 8,19-3 11,19-3 13,19-2 11,13-5 0,10-2-10,10-3-9,9-3-12,2 1-7,-2 6-5,-3 7-6,-3 6-6,7 3-2,19 0-1,19 0 0,19 0-1,-4 0-2,-24 0-5,-26 0-3,-24 0-6,-13 0-2,0 0-3,0 0-2,0 0-2,-5 3 5,-9 6 13,-10 7 12,-8 6 13,-9 4 6,-6 4-3,-6 3-2,-6 3-2,-4 3-1,1 3-2,-1 3-1,1 4-1,-1 2-1,1 4-2,-1 3-1,1 3-1,1 6-1,3 9-1,3 10-2,4 10-1,-1 0-3,-3-5-1,-3-7-4,-2-5-2,-1-8-4,3-5-5,3-7-5,4-5-5,-4-8-9,-9-5-14,-10-7-14,-8-5-13,-4-11-1,3-11 10,3-14 11,4-11 12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28"/>
    </inkml:context>
    <inkml:brush xml:id="br0">
      <inkml:brushProperty name="width" value="0.03544" units="cm"/>
      <inkml:brushProperty name="height" value="0.03544" units="cm"/>
    </inkml:brush>
  </inkml:definitions>
  <inkml:trace contextRef="#ctx0" brushRef="#br0">79650 53900 620,'-91'0'5,"19"0"7,19 0 9,19 0 9,18-4 4,19-5 3,19-7 2,19-5 1,13-3 0,10 4-6,10 3-5,9 3-6,2 1-5,-2 1-6,-3-1-7,-3 1-5,-7 1-7,-9 3-6,-10 3-7,-8 4-5,-11 5-4,-8 10 1,-10 10-1,-9 9 1,-12 6-2,-11 3-3,-14 3-4,-11 4-3,-4-3 1,6-5 6,7-7 6,6-5 6,1-6 4,-3-3 2,-3-3 2,-2-2 1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28"/>
    </inkml:context>
    <inkml:brush xml:id="br0">
      <inkml:brushProperty name="width" value="0.03511" units="cm"/>
      <inkml:brushProperty name="height" value="0.03511" units="cm"/>
    </inkml:brush>
  </inkml:definitions>
  <inkml:trace contextRef="#ctx0" brushRef="#br0">79550 54350 626,'-49'25'0,"4"0"0,3 0 0,3 0 0,-5 1 2,-12 4 4,-13 3 4,-12 3 4,-1-2 2,14-6 0,11-6 1,14-6 1,16-7 4,22-6 8,22-6 8,23-6 7,16-6 0,13-2-10,12-3-10,13-3-9,7-2-6,4 0-4,3 0-3,3 0-4,-1 3-7,-2 6-11,-3 7-9,-3 6-11,-12 3-3,-18 0 3,-19 0 3,-18 0 3,-10 0 0,0 0-2,0 0-4,0 0-4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29"/>
    </inkml:context>
    <inkml:brush xml:id="br0">
      <inkml:brushProperty name="width" value="0.04017" units="cm"/>
      <inkml:brushProperty name="height" value="0.04017" units="cm"/>
    </inkml:brush>
  </inkml:definitions>
  <inkml:trace contextRef="#ctx0" brushRef="#br0">84350 53100 547,'3'-49'4,"6"4"8,7 3 8,6 3 9,1 3 3,-3 3 1,-3 3 0,-2 4 1,-8 2-2,-8 4-2,-10 3-3,-9 3-3,-9 6-3,-5 9-1,-7 10-2,-5 10-2,-6 7-2,-3 6-4,-3 7-2,-2 6-4,-1 1 0,3-3-1,3-3 2,4-2-1,4-3 1,6 1-1,7-1-1,6 1-1,3 1-1,0 3-1,0 3 0,0 4-2,1-1 1,4-3 0,3-3 1,3-2 2,10-5-3,20-2-6,18-3-5,20-3-5,13-9-6,9-11-3,10-14-6,10-11-3,2-7-3,-3 0-2,-3 0 0,-2 0-1,-9 1 3,-12 4 7,-13 3 6,-12 3 8,-9 1 2,-2 1-4,-3-1-2,-3 1-4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0"/>
    </inkml:context>
    <inkml:brush xml:id="br0">
      <inkml:brushProperty name="width" value="0.04608" units="cm"/>
      <inkml:brushProperty name="height" value="0.04608" units="cm"/>
    </inkml:brush>
  </inkml:definitions>
  <inkml:trace contextRef="#ctx0" brushRef="#br0">86500 51950 477,'1'-69'0,"4"13"0,3 12 0,3 13 0,-1 6 5,-2 0 9,-3 0 10,-3 0 9,-9 3 5,-11 6-1,-14 7-1,-11 6-1,-7 9-3,0 13-3,0 12-3,0 13-4,-2 10-2,-3 10-2,-3 10-1,-2 9-2,-1 7-1,3 7 0,3 6-2,4 7-1,2 0 0,4-2 0,3-3 0,3-3 1,3-2-1,3 0-4,3 0-2,4 0-3,2-2-2,4-3-5,3-3-2,3-2-4,6-6-2,9-6 1,10-6 0,10-6 0,10-7-3,13-6-6,12-6-6,13-6-7,9-9-2,6-8 1,7-10 1,6-9 1,-2-9 2,-9-5 7,-10-7 4,-8-5 6,-9-4-1,-6 0-9,-6 0-7,-6 0-9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0"/>
    </inkml:context>
    <inkml:brush xml:id="br0">
      <inkml:brushProperty name="width" value="0.0477" units="cm"/>
      <inkml:brushProperty name="height" value="0.0477" units="cm"/>
    </inkml:brush>
  </inkml:definitions>
  <inkml:trace contextRef="#ctx0" brushRef="#br0">87750 52400 461,'0'-47'0,"0"6"0,0 7 0,0 6 0,-4 4 6,-5 4 14,-7 3 12,-5 3 13,-8 9 4,-5 16-8,-7 15-5,-5 17-8,-6 11-4,-3 10-1,-3 10-3,-2 9-1,-1 2-2,3-2 1,3-3-1,4-3 1,2-2-2,4 0 0,3 0-2,3 0-2,4 0-1,7 0 1,6 0-1,7 0 0,4-4-1,3-5-3,3-7-3,4-5-2,4-6-7,6-3-6,7-3-9,6-2-7,6-11-4,6-15 0,7-15-1,6-16 0,3-10 1,0-3 2,0-3 1,0-2 3,-2-3 2,-3 1 0,-3-1 1,-2 1 1,-8 10 11,-8 22 21,-10 22 22,-9 23 22,-5 8 5,0-3-11,0-3-11,0-2-10,9-9-14,19-12-16,19-13-17,19-12-16,5-10-7,-5-6 3,-7-6 3,-5-6 3,-8-4 2,-5 1 4,-7-1 3,-5 1 3,-4 1 5,0 3 4,0 3 5,0 4 5,-4 7 11,-5 13 14,-7 12 16,-5 13 16,-3 9 2,4 6-8,3 7-11,3 6-8,1 1-7,1-3-5,-1-3-4,1-2-5,-1-3-3,1 1-5,-1-1-4,1 1-5,1-9-13,3-15-25,3-15-24,4-16-25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1"/>
    </inkml:context>
    <inkml:brush xml:id="br0">
      <inkml:brushProperty name="width" value="0.03421" units="cm"/>
      <inkml:brushProperty name="height" value="0.03421" units="cm"/>
    </inkml:brush>
  </inkml:definitions>
  <inkml:trace contextRef="#ctx0" brushRef="#br0">88700 52250 643,'1'-46'0,"4"10"0,3 10 0,3 9 0,6 6 8,9 3 17,10 3 17,10 4 17,-1 7 2,-9 13-11,-10 12-12,-8 13-11,-11 9-8,-8 6-5,-10 7-5,-9 6-5,-10 1-3,-9-3-5,-10-3-4,-8-2-4,-1-6-3,9-6-3,10-6-2,10-6-4,16-7 4,26-6 10,24-6 11,26-6 11,7-7 1,-9-6-8,-10-6-8,-8-6-7,-6-4-8,1 1-7,-1-1-8,1 1-6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1"/>
    </inkml:context>
    <inkml:brush xml:id="br0">
      <inkml:brushProperty name="width" value="0.02885" units="cm"/>
      <inkml:brushProperty name="height" value="0.02885" units="cm"/>
    </inkml:brush>
  </inkml:definitions>
  <inkml:trace contextRef="#ctx0" brushRef="#br0">89100 52500 762,'-21'-24'4,"10"4"8,10 3 7,9 3 9,7 3 3,7 3-1,6 3 0,7 4-2,4-1-4,3-3-7,3-3-8,4-2-8,1-1-2,0 3 1,0 3 2,0 4 2,-2 1-6,-3 0-13,-3 0-11,-2 0-13,-5 0-6,-2 0-1,-3 0 0,-3 0-1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1"/>
    </inkml:context>
    <inkml:brush xml:id="br0">
      <inkml:brushProperty name="width" value="0.03442" units="cm"/>
      <inkml:brushProperty name="height" value="0.03442" units="cm"/>
    </inkml:brush>
  </inkml:definitions>
  <inkml:trace contextRef="#ctx0" brushRef="#br0">89650 51800 639,'-22'-16'20,"6"19"13,7 19 13,6 19 12,3 13 1,0 10-13,0 10-13,0 9-12,0 6-8,0 3-1,0 3-1,0 4-2,-4-3-11,-5-5-17,-7-7-17,-5-5-19,-3-11-8,4-11 3,3-14 1,3-11 3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06"/>
    </inkml:context>
    <inkml:brush xml:id="br0">
      <inkml:brushProperty name="width" value="0.04602" units="cm"/>
      <inkml:brushProperty name="height" value="0.04602" units="cm"/>
      <inkml:brushProperty name="color" value="#FED406"/>
    </inkml:brush>
  </inkml:definitions>
  <inkml:trace contextRef="#ctx0" brushRef="#br0">60700 27200 478,'121'-57'40,"-5"39"0,-7 36 0,-5 39 0,-15 14 0,-22-5-1,-22-7 0,-21-5 0,-14 0-4,-2 10-6,-3 10-6,-3 9-7,-6 4-5,-5 1-3,-7-1-3,-5 1-4,-9-3-2,-9-2-4,-10-3-4,-8-3-2,-6-7-4,1-9-3,-1-10-5,1-8-5,2-11 0,7-8 0,6-10 2,7-9 1,4-10 1,3-9 0,3-10 2,4-8 0,4-14 2,6-15 2,7-15 1,6-16 2,6-5 2,6 6 2,7 7 2,6 6 3,3 13 11,0 23 23,0 22 21,0 22 22,-4 16 6,-5 14-14,-7 11-12,-5 14-12,-4 8-9,0 7-5,0 6-5,0 7-5,-4 0-4,-5-2-4,-7-3-3,-5-3-5,-4-1-1,0 4 1,0 3 1,0 3 1,0-5-5,0-12-13,0-13-13,0-12-12,7-15-11,17-15-11,15-15-10,16-16-10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2"/>
    </inkml:context>
    <inkml:brush xml:id="br0">
      <inkml:brushProperty name="width" value="0.04763" units="cm"/>
      <inkml:brushProperty name="height" value="0.04763" units="cm"/>
    </inkml:brush>
  </inkml:definitions>
  <inkml:trace contextRef="#ctx0" brushRef="#br0">89950 51450 461,'92'3'55,"-16"6"-8,-15 7-7,-15 6-7,-7 6-4,3 6 0,3 7 0,4 6 0,1 7-1,0 10 0,0 10-3,0 9-1,0 7-1,0 7-2,0 6-1,0 7-2,-5 0-1,-9-2-3,-10-3-1,-8-3-2,-11-2-5,-8 0-11,-10 0-9,-9 0-10,-21 3-4,-31 6 0,-31 7 1,-31 6-1,-6-7-6,23-18-16,22-19-16,22-18-15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3"/>
    </inkml:context>
    <inkml:brush xml:id="br0">
      <inkml:brushProperty name="width" value="0.03771" units="cm"/>
      <inkml:brushProperty name="height" value="0.03771" units="cm"/>
    </inkml:brush>
  </inkml:definitions>
  <inkml:trace contextRef="#ctx0" brushRef="#br0">91900 52550 583,'-60'-22'30,"32"6"10,31 7 13,32 6 10,16 3 0,4 0-11,3 0-12,3 0-11,3-2-9,3-3-5,3-3-6,4-2-6,-3-1-7,-5 3-8,-7 3-7,-5 4-8,-8 2-10,-5 4-15,-7 3-14,-5 3-14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3"/>
    </inkml:context>
    <inkml:brush xml:id="br0">
      <inkml:brushProperty name="width" value="0.03426" units="cm"/>
      <inkml:brushProperty name="height" value="0.03426" units="cm"/>
    </inkml:brush>
  </inkml:definitions>
  <inkml:trace contextRef="#ctx0" brushRef="#br0">91650 53150 642,'-47'1'2,"6"4"6,7 3 5,6 3 5,12-2 7,19-6 8,19-6 10,19-6 9,16-4-1,17 1-10,15-1-10,16 1-9,5 1-9,-2 3-8,-3 3-6,-3 4-7,-4 1-2,-3 0 0,-3 0 1,-2 0 2,-5 0-6,-2 0-12,-3 0-13,-3 0-12,-9 0-4,-11 0 6,-14 0 6,-11 0 6,-7-2 4,0-3 4,0-3 3,0-2 5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3"/>
    </inkml:context>
    <inkml:brush xml:id="br0">
      <inkml:brushProperty name="width" value="0.04322" units="cm"/>
      <inkml:brushProperty name="height" value="0.04322" units="cm"/>
    </inkml:brush>
  </inkml:definitions>
  <inkml:trace contextRef="#ctx0" brushRef="#br0">93900 52500 509,'0'-47'1,"0"6"5,0 7 3,0 6 4,-4 10 5,-5 17 10,-7 15 7,-5 16 9,-6 13 1,-3 14-3,-3 11-5,-2 14-4,-3 5-3,1 1-4,-1-1-2,1 1-2,2-7-3,7-12-2,6-13-2,7-12-1,10-10-4,16-6-7,15-6-7,17-6-6,11-15-5,10-21-4,10-22-3,9-22-3,1-13-3,-6-3-2,-6-3 0,-6-2-1,-10 0 2,-12 7 3,-13 6 5,-12 7 5,-9 5 3,-2 7 6,-3 6 4,-3 7 4,-6 7 3,-5 9-3,-7 10-1,-5 10-1,-8 5 0,-5 4 3,-7 3 3,-5 3 4,-6 6-3,-3 9-7,-3 10-7,-2 10-8,0 2-7,7-3-6,6-3-7,7-2-7,5-6 1,7-6 8,6-6 9,7-6 8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4"/>
    </inkml:context>
    <inkml:brush xml:id="br0">
      <inkml:brushProperty name="width" value="0.03327" units="cm"/>
      <inkml:brushProperty name="height" value="0.03327" units="cm"/>
    </inkml:brush>
  </inkml:definitions>
  <inkml:trace contextRef="#ctx0" brushRef="#br0">94150 53000 661,'46'93'65,"-5"-11"-5,-7-14-5,-5-11-6,-4-9-8,0-3-9,0-3-10,0-2-10,0-5-10,0-2-11,0-3-11,0-3-12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4"/>
    </inkml:context>
    <inkml:brush xml:id="br0">
      <inkml:brushProperty name="width" value="0.04172" units="cm"/>
      <inkml:brushProperty name="height" value="0.04172" units="cm"/>
    </inkml:brush>
  </inkml:definitions>
  <inkml:trace contextRef="#ctx0" brushRef="#br0">95300 52050 527,'29'-21'8,"10"10"17,10 10 17,9 9 16,1 7 3,-6 7-11,-6 6-11,-6 7-12,-9 5-6,-8 7-4,-10 6-3,-9 7-4,-7 4-1,-3 3-2,-3 3-1,-2 4-1,-11 1-1,-15 0-2,-15 0-2,-16 0-2,-10-2-1,-3-3 0,-3-3-1,-2-2 0,2-6-1,9-6-1,10-6 0,10-6-2,19-9 5,32-8 11,31-10 11,32-9 11,15-5-1,0 0-11,0 0-11,0 0-10,0 0-7,0 0-1,0 0-2,0 0-2,-2 1-5,-3 4-10,-3 3-9,-2 3-10,-6-1-6,-6-2-1,-6-3-2,-6-3-1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6"/>
    </inkml:context>
    <inkml:brush xml:id="br0">
      <inkml:brushProperty name="width" value="0.04452" units="cm"/>
      <inkml:brushProperty name="height" value="0.04452" units="cm"/>
    </inkml:brush>
  </inkml:definitions>
  <inkml:trace contextRef="#ctx0" brushRef="#br0">97350 52250 494,'21'-15'6,"-5"23"12,-7 22 12,-5 22 12,-11 15 2,-11 9-8,-14 10-8,-11 10-8,-7-4-5,0-16-4,0-15-3,0-15-3,12-18-5,26-19-8,24-18-6,26-19-8,16-12-2,10-2 3,10-3 2,9-3 2,-1 2 4,-8 10 3,-10 10 3,-9 9 4,-12 13 4,-11 20 7,-14 18 5,-11 20 6,-12 5 3,-9-6-1,-10-6 0,-8-6-1,8-15-5,29-21-11,28-22-12,28-22-11,12-10-5,-3 4 2,-3 3 1,-2 3 2,-8 4 2,-8 7 3,-10 6 3,-9 7 2,-9 7 4,-5 9 4,-7 10 3,-5 10 5,3-6-1,17-18-6,15-19-6,16-18-5,4-7-3,-6 6-2,-6 7 0,-6 6-1,-10 10 6,-12 17 12,-13 15 12,-12 16 13,-9 9 6,-2 3 0,-3 3 0,-3 4 0,1-1 1,6-3-1,7-3-1,6-2-1,7-8-3,10-8-7,10-10-5,9-9-7,6-5-6,3 0-6,3 0-5,4 0-6,1-5-3,0-9-4,0-10-2,0-8-3,-7-6 0,-11 1 5,-14-1 4,-11 1 5,-7 1 2,0 3 4,0 3 2,0 4 2,-2 1 3,-3 0 1,-3 0 3,-2 0 1,-5 3 1,-2 6-1,-3 7 0,-3 6-1,-4 4 1,-3 4 3,-3 3 3,-2 3 2,-3 1 4,1 1 1,-1-1 2,1 1 3,12-4-6,25-6-10,25-6-11,25-6-12,15-7-6,7-6-4,6-6-3,7-6-4,-1-7-1,-6-6-2,-6-6-1,-6-6-1,-9-4 2,-8 1 6,-10-1 5,-9 1 6,-7-1 5,-3 1 2,-3-1 4,-2 1 4,-5 2 1,-2 7 0,-3 6 2,-3 7 0,-4 10 13,-3 16 25,-3 15 25,-2 17 26,-3 14 4,1 17-16,-1 15-17,1 16-16,-3 9-10,-2 3-3,-3 3-3,-3 4-4,1 1-4,6 0-6,7 0-5,6 0-7,3-4-4,0-5-7,0-7-5,0-5-5,0-8-3,0-5 3,0-7 0,0-5 3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6"/>
    </inkml:context>
    <inkml:brush xml:id="br0">
      <inkml:brushProperty name="width" value="0.02835" units="cm"/>
      <inkml:brushProperty name="height" value="0.02835" units="cm"/>
    </inkml:brush>
  </inkml:definitions>
  <inkml:trace contextRef="#ctx0" brushRef="#br0">100000 52300 776,'23'115'108,"-3"-18"-35,-3-19-34,-2-18-35,-1-14-26,3-5-15,3-7-16,4-5-16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6"/>
    </inkml:context>
    <inkml:brush xml:id="br0">
      <inkml:brushProperty name="width" value="0.04666" units="cm"/>
      <inkml:brushProperty name="height" value="0.04666" units="cm"/>
    </inkml:brush>
  </inkml:definitions>
  <inkml:trace contextRef="#ctx0" brushRef="#br0">100700 51450 471,'45'73'132,"-9"-3"-29,-10-3-29,-8-2-29,-9 2-16,-6 9-4,-6 10-5,-6 10-2,-9 5-4,-8 4-1,-10 3-2,-9 3-1,-1-4-1,10-8-1,10-10-1,9-9 0,12-7-4,16-3-7,15-3-7,17-2-8,8-11-5,4-15-3,3-15-2,3-16-3,1-8-2,1 0 1,-1 0 1,1 0 1,-6-2-1,-8-3-1,-10-3-1,-9-2-1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6"/>
    </inkml:context>
    <inkml:brush xml:id="br0">
      <inkml:brushProperty name="width" value="0.02987" units="cm"/>
      <inkml:brushProperty name="height" value="0.02987" units="cm"/>
    </inkml:brush>
  </inkml:definitions>
  <inkml:trace contextRef="#ctx0" brushRef="#br0">101250 51350 736,'118'-22'120,"-11"6"-36,-14 7-36,-11 6-36,-9 6-22,-3 6-7,-3 7-6,-2 6-6,-8-1-1,-8-5 5,-10-7 5,-9-5 6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07"/>
    </inkml:context>
    <inkml:brush xml:id="br0">
      <inkml:brushProperty name="width" value="0.04395" units="cm"/>
      <inkml:brushProperty name="height" value="0.04395" units="cm"/>
      <inkml:brushProperty name="color" value="#FED406"/>
    </inkml:brush>
  </inkml:definitions>
  <inkml:trace contextRef="#ctx0" brushRef="#br0">62100 27050 500,'0'100'153,"0"0"-36,0 0-35,0 0-37,-2 4-19,-3 10-3,-3 10-3,-2 9-4,-6 1-4,-6-6-6,-6-6-8,-6-6-6,-4-7-5,1-6-6,-1-6-4,1-6-6,7-29-8,16-49-14,15-51-14,17-49-13,7-23 1,0 7 19,0 6 18,0 7 17,0 7 14,0 9 11,0 10 9,0 10 10,1 8 9,4 10 5,3 10 7,3 9 6,1 6 0,1 3-5,-1 3-6,1 4-5,1-1-5,3-3-5,3-3-6,4-2-5,1-1-6,0 3-7,0 3-6,0 4-6,-4-3-10,-5-5-14,-7-7-12,-5-5-13,-11-9-2,-11-9 8,-14-10 8,-11-8 9,-6-1 7,4 9 8,3 10 6,3 10 9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7"/>
    </inkml:context>
    <inkml:brush xml:id="br0">
      <inkml:brushProperty name="width" value="0.03912" units="cm"/>
      <inkml:brushProperty name="height" value="0.03912" units="cm"/>
    </inkml:brush>
  </inkml:definitions>
  <inkml:trace contextRef="#ctx0" brushRef="#br0">102350 50750 562,'-46'6'93,"10"13"-15,10 12-15,9 13-16,6 13-11,3 17-8,3 15-9,4 16-7,1 12-4,0 9 0,0 10 1,0 10 0,0-9-1,0-24-1,0-26 0,0-24-2,0-13-15,0 0-30,0 0-31,0 0-31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8"/>
    </inkml:context>
    <inkml:brush xml:id="br0">
      <inkml:brushProperty name="width" value="0.04692" units="cm"/>
      <inkml:brushProperty name="height" value="0.04692" units="cm"/>
    </inkml:brush>
  </inkml:definitions>
  <inkml:trace contextRef="#ctx0" brushRef="#br0">83300 55600 468,'-24'-24'0,"4"4"0,3 3 0,3 3 0,-16 12 8,-34 22 13,-35 22 15,-33 23 14,-8 8 2,23-3-9,22-3-10,22-2-10,5 2-5,-8 9-2,-10 10-1,-9 10-1,-1 7-1,10 6-1,10 7-1,9 6-1,7 1 0,7-3-2,6-3-1,7-2 0,7-9-2,9-12-1,10-13-2,10-12-1,10-12-3,13-8-2,12-10-4,13-9-2,12-13-1,13-16-1,12-15 1,13-15-1,12-20 0,13-21-2,12-22-1,13-22-3,7-11 1,4 0 0,3 0 2,3 0 1,-5 1 1,-12 4 2,-13 3 1,-12 3 1,-13 4 2,-12 7 2,-13 6 1,-12 7 2,-13 4 1,-12 3 2,-13 3 2,-12 4 1,-12 4 1,-8 6 1,-10 7 2,-9 6 0,-7 7 1,-3 10 0,-3 10-1,-2 9 1,-8 6 0,-8 3-2,-10 3 0,-9 4-1,-7 7 0,-3 13 1,-3 12 1,-2 13 0,-3 6 1,1 0-1,-1 0 0,1 0 0,4 1 0,9 4 2,10 3 0,10 3 2,8-2-1,10-6 1,10-6-2,9-6 0,6-2-1,3 3 0,3 3-1,4 4-1,5-1-1,10-3 1,10-3 0,9-2 0,10-1 1,14 3 0,11 3 0,14 4 0,7 1 0,3 0-1,3 0-2,4 0 0,1 1-2,0 4-1,0 3-1,0 3-3,-2 3 0,-3 3 1,-3 3 0,-2 4 0,-3-1-2,1-3-2,-1-3-4,1-2-3,-3-9-6,-2-12-8,-3-13-7,-3-12-9,-6-10-7,-5-6-10,-7-6-8,-5-6-8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8"/>
    </inkml:context>
    <inkml:brush xml:id="br0">
      <inkml:brushProperty name="width" value="0.04422" units="cm"/>
      <inkml:brushProperty name="height" value="0.04422" units="cm"/>
    </inkml:brush>
  </inkml:definitions>
  <inkml:trace contextRef="#ctx0" brushRef="#br0">85650 56950 497,'-27'-46'52,"-3"10"-4,-3 10-4,-2 9-5,-6 9-4,-6 9-6,-6 10-6,-6 10-5,-4 7-3,1 6-1,-1 7 0,1 6-1,2 4 1,7 4 1,6 3 1,7 3 1,5-1-1,7-2-2,6-3-1,7-3-3,4-2-1,3 0 0,3 0 1,4 0 0,8-5-5,17-9-10,15-10-11,16-8-10,15-9-6,16-6 0,15-6 1,17-6 0,8-9-2,4-8-3,3-10-4,3-9-4,-8-2 1,-19 6 3,-18 7 5,-19 6 3,-12 3 4,-2 0 3,-3 0 3,-3 0 3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9"/>
    </inkml:context>
    <inkml:brush xml:id="br0">
      <inkml:brushProperty name="width" value="0.05063" units="cm"/>
      <inkml:brushProperty name="height" value="0.05063" units="cm"/>
    </inkml:brush>
  </inkml:definitions>
  <inkml:trace contextRef="#ctx0" brushRef="#br0">87700 55800 434,'-36'6'11,"28"13"23,28 12 21,29 13 23,16 2 4,7-5-15,6-7-14,7-5-15,4-4-10,3 0-5,3 0-5,4 0-5,-3 0-4,-5 0 1,-7 0-2,-5 0 0,-8 0 0,-5 0-1,-7 0 0,-5 0 0,-6 1-5,-3 4-10,-3 3-8,-2 3-10,-14-1-2,-21-2 8,-22-3 5,-22-3 7,-16-1 6,-9 4 4,-10 3 4,-8 3 5,-12 6 0,-12 9-5,-13 10-4,-12 10-4,-4 2-3,7-3-3,6-3-1,7-2-2,2 2-6,1 9-10,-1 10-10,1 10-10,12-4-3,25-16 0,25-15 1,25-15 2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9"/>
    </inkml:context>
    <inkml:brush xml:id="br0">
      <inkml:brushProperty name="width" value="0.04843" units="cm"/>
      <inkml:brushProperty name="height" value="0.04843" units="cm"/>
    </inkml:brush>
  </inkml:definitions>
  <inkml:trace contextRef="#ctx0" brushRef="#br0">91250 54500 454,'-24'-13'79,"4"26"-7,3 24-7,3 26-6,-1 18-7,-2 13-5,-3 12-6,-3 13-6,-2 9-6,0 6-5,0 7-5,0 6-7,0 4-4,0 4-5,0 3-3,0 3-5,1-1-3,4-2-3,3-3-4,3-3-2,3-9-6,3-11-10,3-14-9,4-11-10,4-17-4,6-18 0,7-19-1,6-18 2,1-15 3,-3-9 8,-3-10 9,-2-8 9,-3-9 5,1-6 5,-1-6 5,1-6 4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39"/>
    </inkml:context>
    <inkml:brush xml:id="br0">
      <inkml:brushProperty name="width" value="0.04129" units="cm"/>
      <inkml:brushProperty name="height" value="0.04129" units="cm"/>
    </inkml:brush>
  </inkml:definitions>
  <inkml:trace contextRef="#ctx0" brushRef="#br0">92250 55500 532,'21'-47'3,"-5"6"4,-7 7 6,-5 6 5,-9 7 8,-9 10 13,-10 10 12,-8 9 13,-11 10-2,-8 14-13,-10 11-15,-9 14-13,-10 7-9,-9 3-3,-10 3-2,-8 4-3,-3-1-2,7-3 1,6-3 0,7-2-1,10-8 1,16-8 1,15-10 0,17-9 1,8-4 0,4 4 0,3 3-1,3 3 1,7 1-2,14 1-3,11-1-1,14 1-2,11-3-4,14-2-4,11-3-5,14-3-3,10-4-2,9-3 3,10-3 2,10-2 3,2-5-4,-3-2-8,-3-3-8,-2-3-9,-9-4-5,-12-3 0,-13-3-1,-12-2-1,-13-3 5,-12 1 9,-13-1 8,-12 1 10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40"/>
    </inkml:context>
    <inkml:brush xml:id="br0">
      <inkml:brushProperty name="width" value="0.04908" units="cm"/>
      <inkml:brushProperty name="height" value="0.04908" units="cm"/>
    </inkml:brush>
  </inkml:definitions>
  <inkml:trace contextRef="#ctx0" brushRef="#br0">93400 55900 448,'-55'-16'6,"-9"19"12,-10 19 12,-8 19 12,2 9 3,16 0-6,15 0-7,17 0-6,17-2-4,23-3-1,22-3-1,22-2-2,7-6-1,-6-6-3,-6-6-2,-6-6-3,-10 1-5,-12 9-7,-13 10-9,-12 10-8,-15 4-1,-15 0 4,-15 0 5,-16 0 4,-5 0 3,6 0 0,7 0 0,6 0 1,6-5 1,6-9 1,7-10 0,6-8 1,17-12 0,28-12 0,28-13 0,29-12 0,11-7-1,-2 1-1,-3-1-1,-3 1-2,-2-1-1,0 1-2,0-1-2,0 1-3,-5-3 1,-9-2 0,-10-3 0,-8-3 2,-8-1 0,-2 4 2,-3 3 2,-3 3 2,-4 3 4,-3 3 8,-3 3 7,-2 4 8,-5 10 9,-2 19 8,-3 19 9,-3 19 8,-4 12 0,-3 6-10,-3 7-10,-2 6-10,-5 10-7,-2 17-4,-3 15-3,-3 16-4,-1 13-4,4 14-4,3 11-2,3 14-4,1 3-4,1-2-4,-1-3-6,1-3-4,1-10-9,3-16-11,3-15-13,4-15-12,2-20 1,4-21 11,3-22 12,3-22 12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40"/>
    </inkml:context>
    <inkml:brush xml:id="br0">
      <inkml:brushProperty name="width" value="0.04498" units="cm"/>
      <inkml:brushProperty name="height" value="0.04498" units="cm"/>
    </inkml:brush>
  </inkml:definitions>
  <inkml:trace contextRef="#ctx0" brushRef="#br0">93850 56300 489,'26'-24'31,"4"4"8,3 3 7,3 3 8,4 3-1,7 3-8,6 3-9,7 4-8,-1 4-5,-6 6 0,-6 7-1,-6 6 0,-6 3-2,-2 0-3,-3 0-3,-3 0-3,-4 1-2,-3 4-2,-3 3-1,-2 3-2,-11 4-4,-15 7-6,-15 6-7,-16 7-6,-13 4-5,-9 3 1,-10 3-2,-8 4 0,-1-4-8,9-9-17,10-10-15,10-8-15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49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77500 58550 586,'3'-47'2,"6"6"6,7 7 5,6 6 5,4 4 3,4 4 0,3 3 0,3 3 0,9-4 2,16-8 1,15-10 1,17-9 3,10-2 0,6 6 0,7 7-1,6 6 1,1 4-4,-3 4-4,-3 3-5,-2 3-5,-11 4-4,-15 7-4,-15 6-3,-16 7-4,-10 4-4,-3 3 0,-3 3-3,-2 4-1,-9 1-8,-12 0-14,-13 0-12,-12 0-14,-10 0-4,-6 0 8,-6 0 5,-6 0 8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51"/>
    </inkml:context>
    <inkml:brush xml:id="br0">
      <inkml:brushProperty name="width" value="0.04833" units="cm"/>
      <inkml:brushProperty name="height" value="0.04833" units="cm"/>
      <inkml:brushProperty name="color" value="#F2395B"/>
    </inkml:brush>
  </inkml:definitions>
  <inkml:trace contextRef="#ctx0" brushRef="#br0">77850 58900 455,'-69'3'7,"13"6"14,12 7 14,13 6 14,10 4 5,10 4-7,10 3-5,9 3-6,4 3-5,1 3-3,-1 3-4,1 4-2,-1 1-4,1 0-3,-1 0-3,1 0-3,-3 0-3,-2 0-3,-3 0-3,-3 0-3,-4-2-1,-3-3 1,-3-3 0,-2-2 1,-3-15-9,1-25-20,-1-25-19,1-25-19,4-15-4,9-2 12,10-3 12,10-3 12,5-2 8,4 0 5,3 0 5,3 0 5,1 4 7,1 10 7,-1 10 8,1 9 9,2 4 4,7 1 1,6-1 1,7 1 2,0 2 1,-2 7 3,-3 6 2,-3 7 3,-2 5 0,0 7-5,0 6-3,0 7-4,-4 7-2,-5 9-2,-7 10-2,-5 10-1,-6 4-1,-3 0-3,-3 0-1,-2 0-2,-8 0-1,-8 0-2,-10 0-1,-9 0-1,-12 1-2,-11 4-3,-14 3-2,-11 3-3,-6-2-1,4-6-1,3-6 0,3-6 0,3-10-1,3-12-1,3-13-1,4-12-1,5-13-1,10-12 0,10-13-1,9-12-1,13-12 0,20-8 1,18-10 1,20-9 0,13-1 2,9 10 2,10 10 2,10 9 2,-3 10 2,-11 14 5,-14 11 2,-11 14 4,-12 11 2,-9 14 1,-10 11 2,-8 14 0,-11 8 0,-8 7-1,-10 6 0,-9 7 0,-10 2-1,-9 1-1,-10-1-1,-8 1 0,-4-3-2,3-2-3,3-3-3,4-3-3,5-13-7,10-22-11,10-22-11,9-21-11,6-17-2,3-8 6,3-10 7,4-9 6,1-7 5,0-3 5,0-3 3,0-2 5,-2 0 2,-3 7 3,-3 6 2,-2 7 1,-1 5 3,3 7 1,3 6 2,4 7 1,1 4 4,0 3 6,0 3 6,0 4 6,4 8 4,10 17 3,10 15 4,9 16 2,2 10 0,-2 7-6,-3 6-5,-3 7-6,-6 2-4,-5 1-1,-7-1-3,-5 1-2,-4 5-2,0 14-1,0 11-1,0 14 0,-5 3-3,-9-2-2,-10-3-2,-8-3-4,-11 1-1,-8 6-1,-10 7-2,-9 6-1,-7-1-3,-3-5-5,-3-7-3,-2-5-5,-3-12-5,1-16-5,-1-15-7,1-15-5,1-17-2,3-15 4,3-15 4,4-16 3,5-16 2,10-16 1,10-15 1,9-15 1,7-12 3,7-6 2,6-6 4,7-6 3,2 2 2,1 14 2,-1 11 1,1 14 1,1 8 5,3 7 7,3 6 8,4 7 7,4 7 9,6 9 9,7 10 11,6 10 8,9 10 3,13 13-8,12 12-8,13 13-6,10 10-7,10 10-5,10 10-5,9 9-5,10 6-5,14 3-4,11 3-5,14 4-3,7-4-8,3-9-9,3-10-11,4-8-8,-3-9-6,-5-6 1,-7-6-1,-5-6 1,-19-9 4,-27-8 8,-28-10 7,-28-9 7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07"/>
    </inkml:context>
    <inkml:brush xml:id="br0">
      <inkml:brushProperty name="width" value="0.05256" units="cm"/>
      <inkml:brushProperty name="height" value="0.05256" units="cm"/>
      <inkml:brushProperty name="color" value="#FED406"/>
    </inkml:brush>
  </inkml:definitions>
  <inkml:trace contextRef="#ctx0" brushRef="#br0">62700 27400 418,'0'-58'-1,"0"-16"0,0-15-2,0-15-1,3-1 1,6 16 4,7 15 3,6 17 4,3 11 8,0 10 11,0 10 10,0 9 12,-5 20 6,-9 31 1,-10 32 1,-8 31 1,-6 17-3,1 3-9,-1 3-8,1 4-7,1 2-8,3 4-6,3 3-6,4 3-6,1-2-8,0-6-7,0-6-9,0-6-8,0-7-2,0-6 4,0-6 4,0-6 5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51"/>
    </inkml:context>
    <inkml:brush xml:id="br0">
      <inkml:brushProperty name="width" value="0.04331" units="cm"/>
      <inkml:brushProperty name="height" value="0.04331" units="cm"/>
      <inkml:brushProperty name="color" value="#F2395B"/>
    </inkml:brush>
  </inkml:definitions>
  <inkml:trace contextRef="#ctx0" brushRef="#br0">79600 58800 507,'-44'-4'0,"13"-5"0,12-7 0,13-5 0,16-4 9,23 0 16,22 0 17,22 0 17,15 1 3,9 4-10,10 3-11,10 3-10,2 1-8,-3 1-5,-3-1-6,-2 1-4,-8-1-10,-8 1-12,-10-1-12,-9 1-11,-16-3-9,-22-2-2,-22-3-2,-21-3-4,-17-2 4,-8 0 9,-10 0 9,-9 0 9,-5-4 6,0-5 5,0-7 4,0-5 5,4-4 2,10 0 2,10 0 1,9 0 1,4 4 5,1 10 7,-1 10 7,1 9 7,1 13 7,3 20 9,3 18 7,4 20 9,-3 11-1,-5 7-9,-7 6-10,-5 7-8,-11 5-7,-11 7-3,-14 6-4,-11 7-3,-11 5-3,-5 7-4,-7 6-3,-5 7-2,-3 0-7,4-2-7,3-3-8,3-3-9,9-12-1,16-18 4,15-19 4,17-18 4,13-21-5,13-22-12,12-22-14,13-21-13,7-14-1,4-2 7,3-3 10,3-3 8,1-1 7,1 4 5,-1 3 6,1 3 5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51"/>
    </inkml:context>
    <inkml:brush xml:id="br0">
      <inkml:brushProperty name="width" value="0.04133" units="cm"/>
      <inkml:brushProperty name="height" value="0.04133" units="cm"/>
      <inkml:brushProperty name="color" value="#F2395B"/>
    </inkml:brush>
  </inkml:definitions>
  <inkml:trace contextRef="#ctx0" brushRef="#br0">80100 59150 532,'43'-13'10,"-11"26"19,-14 24 20,-11 26 19,-7 13 4,0 4-12,0 3-14,0 3-12,-4 4-8,-5 7-3,-7 6-2,-5 7-4,-4 0-5,0-2-12,0-3-9,0-3-11,1-20-12,4-33-13,3-35-13,3-34-13,6-20-2,9-2 9,10-3 9,10-3 9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52"/>
    </inkml:context>
    <inkml:brush xml:id="br0">
      <inkml:brushProperty name="width" value="0.05302" units="cm"/>
      <inkml:brushProperty name="height" value="0.05302" units="cm"/>
      <inkml:brushProperty name="color" value="#F2395B"/>
    </inkml:brush>
  </inkml:definitions>
  <inkml:trace contextRef="#ctx0" brushRef="#br0">80500 59050 414,'23'-24'0,"-3"4"0,-3 3 0,-2 3 0,-1 1 3,3 1 4,3-1 6,4 1 4,4 1 2,6 3-1,7 3-1,6 4-2,-1 1-1,-5 0 0,-7 0-2,-5 0 0,-6 4 0,-3 10 1,-3 10 0,-2 9 1,-5 7 2,-2 7 2,-3 6 4,-3 7 2,-4 5 1,-3 7-1,-3 6 0,-2 7-2,-3 7 2,1 9 1,-1 10 2,1 10 2,-1 4-1,1 0-6,-1 0-5,1 0-5,1-7-4,3-11-3,3-14-4,4-11-4,-6-23-9,-11-31-15,-14-31-14,-11-31-16,-6-27-4,4-22 9,3-22 7,3-21 8,3-10 6,3 3 5,3 3 4,4 4 4,5 7 4,10 13 4,10 12 4,9 13 3,6 10 4,3 10 5,3 10 3,4 9 5,1 7 2,0 7 0,0 6-1,0 7 1,-2 7-1,-3 9-2,-3 10-1,-2 10-2,-6 11-1,-6 17 0,-6 15 0,-6 16 0,-9 9-2,-8 3-1,-10 3-2,-9 4-1,-2-3-1,6-5 0,7-7 0,6-5 1,12-17-5,19-24-11,19-26-11,19-24-11,9-17-3,0-5 2,0-7 3,0-5 3,-4-1 1,-5 6-1,-7 7-1,-5 6-1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54"/>
    </inkml:context>
    <inkml:brush xml:id="br0">
      <inkml:brushProperty name="width" value="0.04387" units="cm"/>
      <inkml:brushProperty name="height" value="0.04387" units="cm"/>
      <inkml:brushProperty name="color" value="#F2395B"/>
    </inkml:brush>
  </inkml:definitions>
  <inkml:trace contextRef="#ctx0" brushRef="#br0">83200 58000 501,'45'118'113,"-9"-11"-25,-10-14-24,-8-11-24,-4-4-13,3 6-1,3 7-1,4 6-1,-3 3-2,-5 0-1,-7 0-3,-5 0-2,-4 1-5,0 4-8,0 3-7,0 3-9,0-2-7,0-6-7,0-6-8,0-6-7,-2-12-4,-3-15 0,-3-15-2,-2-16-1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55"/>
    </inkml:context>
    <inkml:brush xml:id="br0">
      <inkml:brushProperty name="width" value="0.0483" units="cm"/>
      <inkml:brushProperty name="height" value="0.0483" units="cm"/>
      <inkml:brushProperty name="color" value="#F2395B"/>
    </inkml:brush>
  </inkml:definitions>
  <inkml:trace contextRef="#ctx0" brushRef="#br0">82850 59550 455,'-44'-25'3,"13"0"7,12 0 6,13 0 7,10 9 8,10 19 10,10 19 9,9 19 11,-1 12-1,-8 6-9,-10 7-10,-9 6-8,-2 9-7,6 13-2,7 12-3,6 13-3,1-4-3,-3-18-4,-3-19-4,-2-18-4,-1-10-4,3 0-3,3 0-3,4 0-2,2-5-1,4-9 1,3-10 0,3-8 2,4-15 0,7-19 1,6-18 1,7-19 1,11-29-2,20-36-4,18-39-5,20-36-4,-1-6-5,-19 29-4,-18 28-4,-19 28-5,-8 15-1,3 4 4,3 3 2,4 3 4,-6 9-1,-11 16-5,-14 15-3,-11 17-5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56"/>
    </inkml:context>
    <inkml:brush xml:id="br0">
      <inkml:brushProperty name="width" value="0.04955" units="cm"/>
      <inkml:brushProperty name="height" value="0.04955" units="cm"/>
      <inkml:brushProperty name="color" value="#F2395B"/>
    </inkml:brush>
  </inkml:definitions>
  <inkml:trace contextRef="#ctx0" brushRef="#br0">85650 58800 443,'0'-47'9,"0"6"17,0 7 18,0 6 17,1 10 4,4 17-10,3 15-9,3 16-9,1 10-8,1 7-5,-1 6-6,1 7-5,-3 5-4,-2 7 0,-3 6-1,-3 7-1,-4 2-3,-3 1-2,-3-1-4,-2 1-4,-3-6-4,1-8-6,-1-10-5,1-9-5,1-18-4,3-24 0,3-26-1,4-24-1,8-20 3,17-11 9,15-14 8,16-11 7,12-4 8,9 6 6,10 7 5,10 6 6,0 7 3,-5 10-1,-7 10-2,-5 9 0,-6 7-2,-3 7 0,-3 6-1,-2 7 0,-5 4-3,-2 3-4,-3 3-3,-3 4-5,-17-4-10,-27-9-16,-28-10-17,-28-8-16,-15-6-3,1 1 11,-1-1 12,1 1 12,2 1 9,7 3 9,6 3 9,7 4 8,4 2 5,3 4 4,3 3 4,4 3 3,5 6 4,10 9 6,10 10 6,9 10 6,4 8-1,1 10-8,-1 10-8,1 9-8,-1 6-6,1 3-2,-1 3-3,1 4-4,-3 4-2,-2 6-4,-3 7-4,-3 6-4,-6 4-2,-5 4-1,-7 3-1,-5 3-1,-8-2-2,-5-6-2,-7-6-1,-5-6-2,-3-10-1,4-12 0,3-13-1,3-12-1,3-19 2,3-25 1,3-25 2,4-25 2,10-16 3,19-6 1,19-6 3,19-6 1,13-1 4,10 7 3,10 6 3,9 7 3,1 7 3,-6 9 2,-6 10 2,-6 10 2,-7 7 1,-6 6-2,-6 7-3,-6 6-1,-9 9-1,-8 13-3,-10 12-2,-9 13-1,-12 9-2,-11 6-2,-14 7-2,-11 6-2,-12 3-1,-9 0 0,-10 0 1,-8 0 0,-1-2 1,9-3 2,10-3 2,10-2 2,21-11 6,34-15 9,35-15 8,35-16 10,22-19-3,14-22-15,11-22-16,14-21-14,-3-9-13,-15 7-9,-15 6-10,-16 7-8,-1-4-5,17-12 3,15-13 1,16-12 1,2-5 4,-8 3 5,-10 3 5,-9 4 4,-16 10 6,-22 19 6,-22 19 7,-21 19 6,-12 9 3,1 0 2,-1 0 0,1 0 3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57"/>
    </inkml:context>
    <inkml:brush xml:id="br0">
      <inkml:brushProperty name="width" value="0.05135" units="cm"/>
      <inkml:brushProperty name="height" value="0.05135" units="cm"/>
      <inkml:brushProperty name="color" value="#F2395B"/>
    </inkml:brush>
  </inkml:definitions>
  <inkml:trace contextRef="#ctx0" brushRef="#br0">88300 58600 428,'-157'0'36,"39"0"-3,36 0-4,39 0-3,27 0 2,19 0 6,19 0 6,19 0 6,10 0 0,4 0-10,3 0-8,3 0-8,7-5-8,14-9-5,11-10-6,14-8-5,-3-4-4,-15 3-3,-15 3-3,-16 4-3,-23 10 0,-27 19 4,-28 19 2,-28 19 4,-21 15 4,-12 13 7,-13 12 7,-12 13 6,-10 6 4,-6 0-2,-6 0 0,-6 0 0,2-4-2,14-5-4,11-7-3,14-5-4,11-9-2,14-9 0,11-10-1,14-8-1,19-14-5,29-15-9,28-15-8,28-16-9,20-15-3,13-11 3,12-14 2,13-11 3,2-3 2,-5 10 2,-7 10 1,-5 9 1,-14 15 8,-18 22 11,-19 22 11,-18 23 13,-21 11 5,-22 4 2,-22 3 0,-21 3 2,-12 3-2,1 3-5,-1 3-3,1 4-4,1-3-4,3-5-4,3-7-2,4-5-4,7-20-11,13-31-19,12-31-20,13-31-19,12-26-4,13-18 11,12-19 12,13-18 11,6-12 3,0-3-4,0-3-4,0-2-4,-4-1 1,-5 3 8,-7 3 8,-5 4 7,-4 5 6,0 10 4,0 10 4,0 9 3,0 12 3,0 16 4,0 15 3,0 17 2,0 14 6,0 17 7,0 15 6,0 16 7,0 13 5,0 14 2,0 11 4,0 14 2,3 13-2,6 16-5,7 15-7,6 17-5,3 11-4,0 10-2,0 10-2,0 9-1,3 9-2,6 9-2,7 10-1,6 10-2,3 11-4,0 17-7,0 15-8,0 16-7,0-5-1,0-25 3,0-25 4,0-25 3,-5-24-9,-9-21-20,-10-22-21,-8-22-21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57"/>
    </inkml:context>
    <inkml:brush xml:id="br0">
      <inkml:brushProperty name="width" value="0.0481" units="cm"/>
      <inkml:brushProperty name="height" value="0.0481" units="cm"/>
      <inkml:brushProperty name="color" value="#F2395B"/>
    </inkml:brush>
  </inkml:definitions>
  <inkml:trace contextRef="#ctx0" brushRef="#br0">90300 58950 457,'-4'-46'7,"-5"10"13,-7 10 13,-5 9 14,-6 12 5,-3 16-5,-3 15-5,-2 17-3,-5 10-5,-2 6-2,-3 7-3,-3 6-3,-9 10-3,-11 17-2,-14 15-4,-11 16-2,-9 9-1,-3 3-1,-3 3 0,-2 4-1,-1-4-5,3-9-12,3-10-11,4-8-12,7-17-3,13-21 1,12-22 2,13-22 2,12-22-4,13-22-9,12-22-9,13-21-9,9-14-2,6-2 8,7-3 7,6-3 7,3 1 6,0 6 6,0 7 5,0 6 6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1:57"/>
    </inkml:context>
    <inkml:brush xml:id="br0">
      <inkml:brushProperty name="width" value="0.04535" units="cm"/>
      <inkml:brushProperty name="height" value="0.04535" units="cm"/>
      <inkml:brushProperty name="color" value="#F2395B"/>
    </inkml:brush>
  </inkml:definitions>
  <inkml:trace contextRef="#ctx0" brushRef="#br0">89250 57500 485,'-22'-47'8,"6"6"17,7 7 16,6 6 17,12 15 8,19 26 1,19 24 1,19 26-1,9 13-9,0 4-20,0 3-19,0 3-21,-5-1-18,-9-2-15,-10-3-16,-8-3-16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01"/>
    </inkml:context>
    <inkml:brush xml:id="br0">
      <inkml:brushProperty name="width" value="0.05539" units="cm"/>
      <inkml:brushProperty name="height" value="0.05539" units="cm"/>
      <inkml:brushProperty name="color" value="#F2395B"/>
    </inkml:brush>
  </inkml:definitions>
  <inkml:trace contextRef="#ctx0" brushRef="#br0">84650 6600 397,'-65'-41'8,"23"19"16,22 19 16,22 19 16,13 5 3,7-5-10,6-7-10,7-5-9,8-4-7,14 0-2,11 0-3,14 0-2,10-2-2,9-3-2,10-3-1,10-2-1,2-1-2,-3 3-1,-3 3 0,-2 4 0,-5 2-1,-2 4 1,-3 3 0,-3 3 0,-2-1-1,0-2-3,0-3-3,0-3-2,0-4-3,0-3 1,0-3 0,0-2 0,3-6 1,6-6 1,7-6 0,6-6 2,1-1-1,-3 7 0,-3 6-1,-2 7-1,-8 5 1,-8 7 2,-10 6 2,-9 7 2,-10 5 2,-9 7-1,-10 6 0,-8 7 0,-8 2 1,-2 1 1,-3-1 3,-3 1 1,5-6 0,17-8-4,15-10-3,16-9-4,10-5-2,7 0 1,6 0-1,7 0 0,0 0 0,-2 0-1,-3 0-2,-3 0 0,-1 0 0,4 0 0,3 0 2,3 0 0,3 0 1,3 0 0,3 0 1,4 0 0,2-5 0,4-9 0,3-10 0,3-8 0,-4-1-1,-8 9 0,-10 10 1,-9 10 0,-9 4 0,-5 0 1,-7 0 1,-5 0 1,-9 3 0,-9 6 1,-10 7 0,-8 6 1,2 3 0,16 0 2,15 0 1,17 0 2,11-4-2,10-5-2,10-7-5,9-5-2,6-8-3,3-5-1,3-7-1,4-5 0,-1-1-1,-3 6 0,-3 7-1,-2 6 1,-6 3 0,-6 0 2,-6 0 0,-6 0 1,-4 0 2,1 0 0,-1 0 2,1 0 1,1-4 0,3-5 0,3-7-1,4-5-1,4-4 0,6 0 0,7 0 0,6 0-1,-2 0 1,-9 0 0,-10 0 0,-8 0 2,-11 3 0,-8 6 3,-10 7 2,-9 6 3,-10 6 1,-9 6 2,-10 7 0,-8 6 2,-6 3 0,1 0 0,-1 0-1,1 0 0,2 0 0,7 0 0,6 0 0,7 0-1,7-2-1,9-3-6,10-3-3,10-2-6,5-5-4,4-2-4,3-3-3,3-3-4,-7-2-5,-15 0-8,-15 0-6,-16 0-8,-18 3-2,-18 6 2,-19 7 1,-18 6 3,-10 1 0,0-3 0,0-3-1,0-2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07"/>
    </inkml:context>
    <inkml:brush xml:id="br0">
      <inkml:brushProperty name="width" value="0.05948" units="cm"/>
      <inkml:brushProperty name="height" value="0.05948" units="cm"/>
      <inkml:brushProperty name="color" value="#FED406"/>
    </inkml:brush>
  </inkml:definitions>
  <inkml:trace contextRef="#ctx0" brushRef="#br0">63900 26200 369,'4'-41'46,"10"19"3,10 19 1,9 19 2,1 15-2,-6 13-8,-6 12-7,-6 13-8,-6 9-3,-2 6 2,-3 7 2,-3 6 1,-2 13 0,0 23-2,0 22-1,0 22-2,-4 16-3,-5 14-4,-7 11-5,-5 14-3,-6-1-4,-3-12-3,-3-13-1,-2-12-4,0-10-2,7-6-6,6-6-5,7-6-5,2-9-5,1-8-5,-1-10-4,1-9-6,1-15-1,3-18 0,3-19 1,4-18 1,-4-21-2,-9-22-5,-10-22-3,-8-21-5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07"/>
    </inkml:context>
    <inkml:brush xml:id="br0">
      <inkml:brushProperty name="width" value="0.04849" units="cm"/>
      <inkml:brushProperty name="height" value="0.04849" units="cm"/>
      <inkml:brushProperty name="color" value="#F2395B"/>
    </inkml:brush>
  </inkml:definitions>
  <inkml:trace contextRef="#ctx0" brushRef="#br0">62400 33050 453,'-36'-2'23,"28"-3"11,28-3 10,29-2 11,13-5-1,1-2-8,-1-3-11,1-3-9,-4 1-7,-6 6-7,-6 7-6,-6 6-5,-6 6-5,-2 6-3,-3 7-2,-3 6-3,-7 4 2,-9 4 5,-10 3 5,-8 3 5,-6 6 4,1 9 2,-1 10 2,1 10 3,1 4 0,3 0 0,3 0 0,4 0 0,1-2-1,0-3-1,0-3-2,0-2 0,0-3-1,0 1 0,0-1-2,0 1 0,0-3 0,0-2-3,0-3 0,0-3-2,0-2-1,0 0-4,0 0-3,0 0-3,-2 1-8,-3 4-15,-3 3-16,-2 3-14,-5-5-5,-2-12 3,-3-13 5,-3-12 4,-6-5 4,-5 3 6,-7 3 4,-5 4 6,-4 1 5,0 0 6,0 0 7,0 0 6,0 0 3,0 0 2,0 0 1,0 0 1,1 0 2,4 0 3,3 0 3,3 0 2,3-2 4,3-3 4,3-3 4,4-2 3,7-5 5,13-2 5,12-3 3,13-3 5,10-6 0,10-5-7,10-7-5,9-5-5,9-8-5,9-5-2,10-7-3,10-5-2,4 0-3,0 10-2,0 10-4,0 9-2,-2 6-1,-3 3 0,-3 3 2,-2 4-1,-6 2-3,-6 4-9,-6 3-8,-6 3-10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07"/>
    </inkml:context>
    <inkml:brush xml:id="br0">
      <inkml:brushProperty name="width" value="0.03432" units="cm"/>
      <inkml:brushProperty name="height" value="0.03432" units="cm"/>
      <inkml:brushProperty name="color" value="#F2395B"/>
    </inkml:brush>
  </inkml:definitions>
  <inkml:trace contextRef="#ctx0" brushRef="#br0">63350 33450 640,'209'-47'168,"-31"6"-53,-31 7-51,-31 6-52,-16 1-29,0-3-9,0-3-9,0-2-8,-10 0-6,-18 7-3,-19 6-3,-18 7-3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27"/>
    </inkml:context>
    <inkml:brush xml:id="br0">
      <inkml:brushProperty name="width" value="0.05402" units="cm"/>
      <inkml:brushProperty name="height" value="0.05402" units="cm"/>
      <inkml:brushProperty name="color" value="#F2395B"/>
    </inkml:brush>
  </inkml:definitions>
  <inkml:trace contextRef="#ctx0" brushRef="#br0">61900 33500 407,'-16'-22'135,"19"6"-29,19 7-30,19 6-30,7 1-18,-3-3-4,-3-3-6,-2-2-5,2-3-3,9 1-2,10-1-2,10 1-2,-1-1-4,-9 1-4,-10-1-5,-8 1-5,-11 7-3,-8 16 1,-10 15 1,-9 17-1,-9 8 8,-5 4 11,-7 3 11,-5 3 13,-3-1 3,4-2-4,3-3-4,3-3-6,3-2-2,3 0-1,3 0-1,4 0-1,-1 0-2,-3 0-1,-3 0-2,-2 0-1,-1 0-4,3 0-3,3 0-4,4 0-5,1 1-10,0 4-16,0 3-16,0 3-16,-2-1-6,-3-2 4,-3-3 5,-2-3 5,-5-7 6,-2-9 11,-3-10 9,-3-8 10,-1-4 7,4 3 4,3 3 4,3 4 4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27"/>
    </inkml:context>
    <inkml:brush xml:id="br0">
      <inkml:brushProperty name="width" value="0.04476" units="cm"/>
      <inkml:brushProperty name="height" value="0.04476" units="cm"/>
      <inkml:brushProperty name="color" value="#F2395B"/>
    </inkml:brush>
  </inkml:definitions>
  <inkml:trace contextRef="#ctx0" brushRef="#br0">62150 35250 491,'-30'26'-1,"-9"4"-3,-10 3-2,-8 3-2,-3-2 2,7-6 9,6-6 7,7-6 9,5-9 8,7-8 8,6-10 8,7-9 9,8-7 0,14-3-7,11-3-6,14-2-6,11-3-5,14 1-1,11-1-2,14 1-1,7 2-4,3 7-5,3 6-4,4 7-6,-1 2-1,-3 1 0,-3-1 2,-2 1 0,-3 1-7,1 3-18,-1 3-16,1 4-18,-6 1-10,-8 0-5,-10 0-5,-9 0-4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28"/>
    </inkml:context>
    <inkml:brush xml:id="br0">
      <inkml:brushProperty name="width" value="0.03632" units="cm"/>
      <inkml:brushProperty name="height" value="0.03632" units="cm"/>
      <inkml:brushProperty name="color" value="#F2395B"/>
    </inkml:brush>
  </inkml:definitions>
  <inkml:trace contextRef="#ctx0" brushRef="#br0">63100 33600 605,'-16'-29'51,"19"-5"6,19-7 6,19-5 6,13-1-5,10 6-17,10 7-17,9 6-16,2 4-20,-2 4-18,-3 3-21,-3 3-20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31"/>
    </inkml:context>
    <inkml:brush xml:id="br0">
      <inkml:brushProperty name="width" value="0.03265" units="cm"/>
      <inkml:brushProperty name="height" value="0.03265" units="cm"/>
      <inkml:brushProperty name="color" value="#F2395B"/>
    </inkml:brush>
  </inkml:definitions>
  <inkml:trace contextRef="#ctx0" brushRef="#br0">66400 32100 673,'-24'25'82,"4"0"-17,3 0-17,3 0-17,3 1-13,3 4-8,3 3-9,4 3-8,-1 3-7,-3 3-4,-3 3-4,-2 4-4,-3 5-3,1 10-1,-1 10-2,1 9-1,-1 1 0,1-6 2,-1-6 1,1-6 1,1-7 4,3-6 5,3-6 6,4-6 6,-1-4 3,-3 1 4,-3-1 1,-2 1 3,-1-3 7,3-2 11,3-3 12,4-3 10,1 1 3,0 6-5,0 7-4,0 6-6,0-1-6,0-5-9,0-7-7,0-5-8,0-1-7,0 6-7,0 7-6,0 6-6,0 1-3,0-3 0,0-3 0,0-2 0,-2-5 2,-3-2 1,-3-3 3,-2-3 1,-1-2 4,3 0 3,3 0 4,4 0 5,1 1 10,0 4 18,0 3 18,0 3 19,0 3 2,0 3-13,0 3-12,0 4-13,0-1-11,0-3-9,0-3-10,0-2-9,0 0-8,0 7-3,0 6-5,0 7-5,0-1 2,0-6 6,0-6 7,0-6 6,0-6 5,0-2 4,0-3 2,0-3 3,0-1 7,0 4 8,0 3 9,0 3 8,0-1 4,0-2-4,0-3-4,0-3-3,0-2-4,0 0-4,0 0-3,0 0-4,0 4-5,0 10-4,0 10-6,0 9-4,0 2-2,0-2 2,0-3 0,0-3 2,1-6-2,4-5-4,3-7-4,3-5-4,-1-4-2,-2 0 3,-3 0 2,-3 0 2,-2 0 4,0 0 5,0 0 5,0 0 5,0 0 4,0 0 4,0 0 4,0 0 3,0 0 2,0 0 1,0 0 1,0 0 1,0 0 1,0 0 0,0 0 0,0 0 1,0 0-2,0 0-3,0 0-2,0 0-3,0 3-2,0 6 2,0 7-1,0 6 2,0 1-2,0-3-3,0-3-2,0-2-3,1 0-4,4 7-1,3 6-3,3 7-3,-1 0-2,-2-2 1,-3-3-1,-3-3-1,-4-6 1,-3-5 1,-3-7 0,-2-5 1,-1-3 1,3 4 2,3 3 2,4 3 3,1-1 1,0-2 2,0-3 2,0-3 1,1-1 0,4 4-2,3 3-1,3 3-2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32"/>
    </inkml:context>
    <inkml:brush xml:id="br0">
      <inkml:brushProperty name="width" value="0.04697" units="cm"/>
      <inkml:brushProperty name="height" value="0.04697" units="cm"/>
      <inkml:brushProperty name="color" value="#F2395B"/>
    </inkml:brush>
  </inkml:definitions>
  <inkml:trace contextRef="#ctx0" brushRef="#br0">65550 39700 468,'-2'73'159,"-3"-3"-37,-3-3-37,-2-2-37,-6 2-20,-6 9-4,-6 10-3,-6 10-4,-2 5-3,3 4-5,3 3-5,4 3-3,2-2-7,4-6-5,3-6-7,3-6-7,3-10-6,3-12-7,3-13-7,4-12-6,4-13-5,6-12-2,7-13-1,6-12-2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32"/>
    </inkml:context>
    <inkml:brush xml:id="br0">
      <inkml:brushProperty name="width" value="0.03707" units="cm"/>
      <inkml:brushProperty name="height" value="0.03707" units="cm"/>
      <inkml:brushProperty name="color" value="#F2395B"/>
    </inkml:brush>
  </inkml:definitions>
  <inkml:trace contextRef="#ctx0" brushRef="#br0">65850 40200 593,'48'68'154,"-3"-11"-41,-3-14-40,-2-11-41,-5-7-20,-2 0-3,-3 0-1,-3 0-2,-2 0-15,0 0-25,0 0-25,0 0-27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33"/>
    </inkml:context>
    <inkml:brush xml:id="br0">
      <inkml:brushProperty name="width" value="0.04751" units="cm"/>
      <inkml:brushProperty name="height" value="0.04751" units="cm"/>
      <inkml:brushProperty name="color" value="#F2395B"/>
    </inkml:brush>
  </inkml:definitions>
  <inkml:trace contextRef="#ctx0" brushRef="#br0">66750 39800 463,'0'-38'34,"0"26"11,0 24 10,0 26 11,0 13 0,0 4-12,0 3-12,0 3-10,-2 1-8,-3 1-3,-3-1-2,-2 1-3,-1-1-3,3 1-2,3-1-1,4 1-3,4-3-1,6-2-1,7-3 0,6-3-1,3-2-2,0 0-6,0 0-5,0 0-6,-4 0-2,-5 0 1,-7 0-2,-5 0 1,-4 0 1,0 0 0,0 0 2,0 0 2,-7 0 0,-11 0 0,-14 0 1,-11 0 1,-7-4-2,0-5-2,0-7-4,0-5-2,0-8-2,0-5 2,0-7 1,0-5 1,4-8-5,10-5-8,10-7-10,9-5-8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33"/>
    </inkml:context>
    <inkml:brush xml:id="br0">
      <inkml:brushProperty name="width" value="0.03006" units="cm"/>
      <inkml:brushProperty name="height" value="0.03006" units="cm"/>
      <inkml:brushProperty name="color" value="#F2395B"/>
    </inkml:brush>
  </inkml:definitions>
  <inkml:trace contextRef="#ctx0" brushRef="#br0">66700 40100 731,'26'-27'4,"4"-3"9,3-3 7,3-2 8,4-3 6,7 1 3,6-1 2,7 1 3,-1 4-8,-6 9-17,-6 10-17,-6 10-18,-6 4-14,-2 0-13,-3 0-11,-3 0-13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08"/>
    </inkml:context>
    <inkml:brush xml:id="br0">
      <inkml:brushProperty name="width" value="0.04441" units="cm"/>
      <inkml:brushProperty name="height" value="0.04441" units="cm"/>
      <inkml:brushProperty name="color" value="#FED406"/>
    </inkml:brush>
  </inkml:definitions>
  <inkml:trace contextRef="#ctx0" brushRef="#br0">64000 26500 495,'1'-135'66,"4"32"-7,3 31-7,3 32-8,3 24-4,3 19 1,3 19 1,4 19 0,-9 13-3,-18 10-9,-19 10-8,-18 9-9,-15 7-5,-9 7-3,-10 6-4,-8 7-1,-4-1-7,3-6-9,3-6-9,4-6-9,7-10-5,13-12-4,12-13-1,13-12-3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36"/>
    </inkml:context>
    <inkml:brush xml:id="br0">
      <inkml:brushProperty name="width" value="0.0393" units="cm"/>
      <inkml:brushProperty name="height" value="0.0393" units="cm"/>
      <inkml:brushProperty name="color" value="#F2395B"/>
    </inkml:brush>
  </inkml:definitions>
  <inkml:trace contextRef="#ctx0" brushRef="#br0">67500 40500 559,'-44'-16'21,"13"19"17,12 19 15,13 19 17,6 9 0,0 0-12,0 0-15,0 0-13,0 0-9,0 0-6,0 0-4,0 0-5,7-7-3,17-11-1,15-14-3,16-11-1,4-15-3,-6-16-2,-6-15-3,-6-15-3,-6-7-2,-2 3 0,-3 3-2,-3 4 0,-4 1 1,-3 0 3,-3 0 3,-2 0 3,-5 1 2,-2 4 2,-3 3 2,-3 3 3,-7 4 2,-9 7 1,-10 6 2,-8 7 1,-6 4 0,1 3-2,-1 3-2,1 4-2,-3 5 0,-2 10 0,-3 10 0,-3 9 1,-1 7 0,4 7 0,3 6 0,3 7 0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39"/>
    </inkml:context>
    <inkml:brush xml:id="br0">
      <inkml:brushProperty name="width" value="0.04558" units="cm"/>
      <inkml:brushProperty name="height" value="0.04558" units="cm"/>
      <inkml:brushProperty name="color" value="#F2395B"/>
    </inkml:brush>
  </inkml:definitions>
  <inkml:trace contextRef="#ctx0" brushRef="#br0">71300 28750 482,'-44'-41'57,"13"19"-1,12 19 1,13 19 0,6 12-4,0 6-7,0 7-8,0 6-7,-2 6-6,-3 6-3,-3 7-4,-2 6-3,-5 6-4,-2 6 0,-3 7-3,-3 6-1,-2 3-2,0 0-4,0 0-4,0 0-4,3-4-2,6-5-3,7-7-2,6-5-2,9-20-11,13-31-19,12-31-18,13-31-19,1-13-1,-9 6 16,-10 7 17,-8 6 16,-8 3 10,-2 0 4,-3 0 3,-3 0 4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39"/>
    </inkml:context>
    <inkml:brush xml:id="br0">
      <inkml:brushProperty name="width" value="0.0371" units="cm"/>
      <inkml:brushProperty name="height" value="0.0371" units="cm"/>
      <inkml:brushProperty name="color" value="#F2395B"/>
    </inkml:brush>
  </inkml:definitions>
  <inkml:trace contextRef="#ctx0" brushRef="#br0">71200 28750 593,'26'-47'8,"4"6"16,3 7 16,3 6 16,1 9 5,1 13-7,-1 12-7,1 13-6,-7 10-9,-12 10-8,-13 10-10,-12 9-8,-12 7-9,-8 7-5,-10 6-6,-9 7-7,-5-1-3,0-6-1,0-6-1,0-6-2,4-7 1,10-6 0,10-6 1,9-6 1,12-7 4,16-6 9,15-6 7,17-6 8,7-7 6,0-6 1,0-6 2,0-6 1,-4-1 2,-5 7 0,-7 6 0,-5 7 0,-8 5 0,-5 7-2,-7 6-2,-5 7-2,-8 7-2,-5 9-1,-7 10-2,-5 10-1,-6 2-3,-3-3-2,-3-3-3,-2-2-2,-1-8-1,3-8 0,3-10 1,4-9 0,1-10-9,0-9-16,0-10-18,0-8-16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40"/>
    </inkml:context>
    <inkml:brush xml:id="br0">
      <inkml:brushProperty name="width" value="0.04124" units="cm"/>
      <inkml:brushProperty name="height" value="0.04124" units="cm"/>
      <inkml:brushProperty name="color" value="#F2395B"/>
    </inkml:brush>
  </inkml:definitions>
  <inkml:trace contextRef="#ctx0" brushRef="#br0">71650 29150 533,'50'-22'26,"0"6"10,0 7 10,0 6 9,-4 7 2,-5 10-10,-7 10-9,-5 9-10,-6 7-5,-3 7-3,-3 6-3,-2 7-3,-5 4-2,-2 3-2,-3 3-3,-3 4-1,-6 1-1,-5 0 0,-7 0 0,-5 0 1,-4-5-2,0-9-5,0-10-3,0-8-5,3-18-1,6-25 0,7-25 0,6-25 1,7-18 1,10-8-1,10-10 0,9-9 0,4-2 0,1 6 1,-1 7 1,1 6 1,-4 7-5,-6 10-10,-6 10-9,-6 9-10,-4 6-6,1 3-4,-1 3-3,1 4-2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40"/>
    </inkml:context>
    <inkml:brush xml:id="br0">
      <inkml:brushProperty name="width" value="0.0385" units="cm"/>
      <inkml:brushProperty name="height" value="0.0385" units="cm"/>
      <inkml:brushProperty name="color" value="#F2395B"/>
    </inkml:brush>
  </inkml:definitions>
  <inkml:trace contextRef="#ctx0" brushRef="#br0">72350 28350 571,'7'-71'33,"17"10"11,15 10 10,16 9 10,5 7 1,-2 7-9,-3 6-10,-3 7-8,-2 4-15,0 3-18,0 3-17,0 4-19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45"/>
    </inkml:context>
    <inkml:brush xml:id="br0">
      <inkml:brushProperty name="width" value="0.04517" units="cm"/>
      <inkml:brushProperty name="height" value="0.04517" units="cm"/>
      <inkml:brushProperty name="color" value="#F2395B"/>
    </inkml:brush>
  </inkml:definitions>
  <inkml:trace contextRef="#ctx0" brushRef="#br0">71800 39700 487,'29'-47'104,"10"6"-21,10 7-22,9 6-22,4 4-11,1 4-2,-1 3-1,1 3-2,-7 9-3,-12 16-7,-13 15-6,-12 17-6,-15 8-6,-15 4-1,-15 3-3,-16 3-3,-13 3-1,-9 3-1,-10 3 0,-8 4 0,-1-4 0,9-9 3,10-10 2,10-8 3,16-8 3,26-2 6,24-3 6,26-3 5,10-6 3,-3-5 1,-3-7 0,-2-5 0,-3 0 1,1 10-2,-1 10 1,1 9-2,-6 4-1,-8 1-3,-10-1-3,-9 1-3,-13 5-3,-16 14-3,-15 11-3,-15 14-3,-7 0-4,3-8-8,3-10-6,4-9-6,1-9-2,0-5 2,0-7 3,0-5 3,4-11-3,10-11-8,10-14-8,9-11-7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45"/>
    </inkml:context>
    <inkml:brush xml:id="br0">
      <inkml:brushProperty name="width" value="0.04124" units="cm"/>
      <inkml:brushProperty name="height" value="0.04124" units="cm"/>
      <inkml:brushProperty name="color" value="#F2395B"/>
    </inkml:brush>
  </inkml:definitions>
  <inkml:trace contextRef="#ctx0" brushRef="#br0">72200 40650 533,'25'45'49,"0"-9"2,0-10 2,0-8 2,0-3-2,0 7-7,0 6-6,0 7-6,-2 4-7,-3 3-7,-3 3-7,-2 4-7,-1-1-3,3-3 2,3-3 0,4-2 1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46"/>
    </inkml:context>
    <inkml:brush xml:id="br0">
      <inkml:brushProperty name="width" value="0.0468" units="cm"/>
      <inkml:brushProperty name="height" value="0.0468" units="cm"/>
      <inkml:brushProperty name="color" value="#F2395B"/>
    </inkml:brush>
  </inkml:definitions>
  <inkml:trace contextRef="#ctx0" brushRef="#br0">72950 40500 470,'-46'95'151,"10"-9"-33,10-10-33,9-8-33,6-9-20,3-6-4,3-6-5,4-6-5,7-10-4,13-12-7,12-13-5,13-12-7,4-13-5,-3-12-7,-3-13-7,-2-12-6,-5-5-2,-2 3 2,-3 3 4,-3 4 3,-6 2 3,-5 4 6,-7 3 4,-5 3 5,-8 3 2,-5 3-1,-7 3-1,-5 4 0,-8 4 2,-5 6 6,-7 7 5,-5 6 5,8 3-9,26 0-27,24 0-25,26 0-26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46"/>
    </inkml:context>
    <inkml:brush xml:id="br0">
      <inkml:brushProperty name="width" value="0.05339" units="cm"/>
      <inkml:brushProperty name="height" value="0.05339" units="cm"/>
      <inkml:brushProperty name="color" value="#F2395B"/>
    </inkml:brush>
  </inkml:definitions>
  <inkml:trace contextRef="#ctx0" brushRef="#br0">73700 40250 412,'46'0'1,"-5"0"3,-7 0 2,-5 0 3,-6 3 9,-3 6 18,-3 7 17,-2 6 17,-6 6 2,-6 6-13,-6 7-14,-6 6-12,-4 3-7,1 0-1,-1 0-1,1 0 0,1 0-2,3 0-3,3 0-3,4 0-4,7-7-3,13-11-5,12-14-4,13-11-3,6-12-5,0-9-4,0-10-2,0-8-5,-2-6-1,-3 1-1,-3-1-1,-2 1-1,-6-4 1,-6-6 4,-6-6 1,-6-6 4,-7-2 2,-6 3 2,-6 3 2,-6 4 1,-7 2 1,-6 4 0,-6 3 0,-6 3 0,-4 4-1,1 7 0,-1 6 0,1 7 0,-6 7-5,-8 9-11,-10 10-10,-9 10-11,1 4-3,13 0 2,12 0 1,13 0 3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52"/>
    </inkml:context>
    <inkml:brush xml:id="br0">
      <inkml:brushProperty name="width" value="0.03442" units="cm"/>
      <inkml:brushProperty name="height" value="0.03442" units="cm"/>
      <inkml:brushProperty name="color" value="#F2395B"/>
    </inkml:brush>
  </inkml:definitions>
  <inkml:trace contextRef="#ctx0" brushRef="#br0">73150 29900 639,'21'-41'-47,"-5"19"25,-7 19 26,-5 19 25,-4 10 8,0 4-9,0 3-9,0 3-9,0 1-5,0 1-2,0-1-2,0 1-1,0-1-1,0 1-1,0-1 0,0 1 0,0-3 0,0-2 1,0-3 0,0-3 2,0-2 0,0 0 2,0 0 1,0 0 1,0 0 2,0 0 0,0 0 0,0 0 0,0 1 1,0 4 1,0 3 1,0 3 1,0 1 0,0 1-1,0-1-1,0 1 0,0-3-5,0-2-8,0-3-9,0-3-7,0-2-5,0 0 1,0 0 0,0 0-1,0 0 3,0 0 2,0 0 4,0 0 2,0 0 14,0 0 22,0 0 23,0 0 22,0 0 6,0 0-13,0 0-12,0 0-14,0 6-13,0 13-16,0 12-15,0 13-16,0 4-8,0-3-1,0-3 0,0-2-1,1-6-1,4-6 1,3-6 0,3-6 1,-1-6 2,-2-2 7,-3-3 5,-3-3 7,-2-2 8,0 0 9,0 0 9,0 0 9,-2 1 11,-3 4 11,-3 3 12,-2 3 11,-1 1-2,3 1-14,3-1-14,4 1-14,1 2-10,0 7-2,0 6-5,0 7-3,0 2-9,0 1-16,0-1-17,0 1-15,0-4-7,0-6 2,0-6 4,0-6 2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08"/>
    </inkml:context>
    <inkml:brush xml:id="br0">
      <inkml:brushProperty name="width" value="0.05266" units="cm"/>
      <inkml:brushProperty name="height" value="0.05266" units="cm"/>
      <inkml:brushProperty name="color" value="#FED406"/>
    </inkml:brush>
  </inkml:definitions>
  <inkml:trace contextRef="#ctx0" brushRef="#br0">64200 26400 417,'71'29'124,"-5"10"-23,-7 10-21,-5 9-23,-6 4-13,-3 1-6,-3-1-5,-2 1-6,-5 1-4,-2 3-3,-3 3-3,-3 4-4,-4-3-8,-3-5-11,-3-7-12,-2-5-13,-9-11-3,-12-11 5,-13-14 4,-12-11 4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53"/>
    </inkml:context>
    <inkml:brush xml:id="br0">
      <inkml:brushProperty name="width" value="0.04501" units="cm"/>
      <inkml:brushProperty name="height" value="0.04501" units="cm"/>
      <inkml:brushProperty name="color" value="#F2395B"/>
    </inkml:brush>
  </inkml:definitions>
  <inkml:trace contextRef="#ctx0" brushRef="#br0">73250 33500 488,'-22'48'49,"6"-3"1,7-3 1,6-2 2,3 0-6,0 7-15,0 6-14,0 7-14,0 0-10,0-2-2,0-3-4,0-3-2,0-2-6,0 0-5,0 0-6,0 0-6,1 0-2,4 0 3,3 0 3,3 0 4,-1-2 4,-2-3 6,-3-3 7,-3-2 6,-6-1 7,-5 3 8,-7 3 9,-5 4 8,-3-1 3,4-3-4,3-3-3,3-2-3,3-5 2,3-2 7,3-3 6,4-3 7,1-1 3,0 4-4,0 3-2,0 3-4,0 3-2,0 3-6,0 3-4,0 4-4,0 2-4,0 4-4,0 3-4,0 3-4,0-1-4,0-2-8,0-3-6,0-3-7,0-4-5,0-3-4,0-3-3,0-2-3,1 0-1,4 7 3,3 6 3,3 7 1,-1 0 5,-2-2 3,-3-3 5,-3-3 4,-2-4 3,0-3 0,0-3 0,0-2 2,-2-5 2,-3-2 7,-3-3 6,-2-3 6,-1-2 5,3 0 5,3 0 3,4 0 6,-1 1 4,-3 4 8,-3 3 6,-2 3 7,0 4-5,7 7-18,6 6-16,7 7-17,2 0-13,1-2-7,-1-3-9,1-3-7,-1-1-4,1 4-1,-1 3 0,1 3 0,-1-2 2,1-6 6,-1-6 4,1-6 4,-3-4 5,-2 1 3,-3-1 4,-3 1 2,-4-1 5,-3 1 8,-3-1 7,-2 1 7,-5-1 11,-2 1 14,-3-1 15,-3 1 13,1 1 2,6 3-12,7 3-12,6 4-12,3-1-8,0-3-5,0-3-4,0-2-5,0-1-10,0 3-16,0 3-16,0 4-16,3-3-6,6-5 3,7-7 2,6-5 4,1-11 1,-3-11-1,-3-14 1,-2-11 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56"/>
    </inkml:context>
    <inkml:brush xml:id="br0">
      <inkml:brushProperty name="width" value="0.0607" units="cm"/>
      <inkml:brushProperty name="height" value="0.0607" units="cm"/>
      <inkml:brushProperty name="color" value="#F2395B"/>
    </inkml:brush>
  </inkml:definitions>
  <inkml:trace contextRef="#ctx0" brushRef="#br0">77500 23750 362,'-96'-90'40,"10"23"-2,10 22-3,9 22-2,9 15-5,9 9-4,10 10-5,10 10-4,-1 11-2,-9 17 1,-10 15 3,-8 16 1,-3 7 1,7 1-2,6-1-1,7 1-2,7-1 0,9 1 0,10-1 1,10 1 0,5-3-1,4-2 0,3-3-1,3-3-2,4-6-1,7-5-3,6-7-1,7-5-2,4-8-2,3-5-3,3-7-1,4-5-3,2-9-2,4-9-2,3-10-1,3-8-3,3-15-1,3-19 0,3-18-1,4-19 0,2-16-2,4-12-3,3-13-2,3-12-4,-4-4 1,-8 7 2,-10 6 2,-9 7 2,-9 5 3,-5 7 4,-7 6 3,-5 7 4,-6 7 2,-3 9 2,-3 10 1,-2 10 1,-9 18 11,-12 28 20,-13 28 20,-12 29 19,-4 11 3,7-2-13,6-3-14,7-3-14,4 1-9,3 6-4,3 7-4,4 6-4,1 4-6,0 4-4,0 3-7,0 3-5,3 3-5,6 3-2,7 3-2,6 4-3,3-1-6,0-3-9,0-3-8,0-2-10,0-11-6,0-15-2,0-15-4,0-16-2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8:57"/>
    </inkml:context>
    <inkml:brush xml:id="br0">
      <inkml:brushProperty name="width" value="0.04701" units="cm"/>
      <inkml:brushProperty name="height" value="0.04701" units="cm"/>
      <inkml:brushProperty name="color" value="#F2395B"/>
    </inkml:brush>
  </inkml:definitions>
  <inkml:trace contextRef="#ctx0" brushRef="#br0">78750 22350 467,'-15'-24'64,"23"4"6,22 3 7,22 3 6,12 1-5,3 1-16,3-1-17,4 1-17,2 1-11,4 3-9,3 3-7,3 4-9,-2-1-9,-6-3-9,-6-3-10,-6-2-10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02"/>
    </inkml:context>
    <inkml:brush xml:id="br0">
      <inkml:brushProperty name="width" value="0.03776" units="cm"/>
      <inkml:brushProperty name="height" value="0.03776" units="cm"/>
      <inkml:brushProperty name="color" value="#F2395B"/>
    </inkml:brush>
  </inkml:definitions>
  <inkml:trace contextRef="#ctx0" brushRef="#br0">12650 17850 582,'104'-72'77,"10"6"-5,10 7-4,9 6-6,-2 6-8,-12 6-14,-13 7-13,-12 6-13,-13 7-10,-12 10-10,-13 10-7,-12 9-10,-10 7-4,-6 7-1,-6 6-2,-6 7-2,-10 5-1,-12 7-5,-13 6-2,-12 7-4,-12 0 0,-8-2 4,-10-3 3,-9-3 5,1-6 4,13-5 7,12-7 5,13-5 7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02"/>
    </inkml:context>
    <inkml:brush xml:id="br0">
      <inkml:brushProperty name="width" value="0.04346" units="cm"/>
      <inkml:brushProperty name="height" value="0.04346" units="cm"/>
      <inkml:brushProperty name="color" value="#F2395B"/>
    </inkml:brush>
  </inkml:definitions>
  <inkml:trace contextRef="#ctx0" brushRef="#br0">12950 18300 506,'-99'28'-1,"4"6"1,3 7-2,3 6 0,7-2 3,14-9 6,11-10 6,14-8 7,13-8 7,16-2 8,15-3 10,17-3 8,22-10 1,32-16-5,31-15-6,32-15-6,16-7-5,4 3-6,3 3-5,3 4-6,-4 4-5,-8 6-3,-10 7-3,-9 6-5,-13 6-2,-16 6-3,-15 7-1,-15 6-3,-12 3-8,-6 0-13,-6 0-14,-6 0-13,-12 0-7,-15 0 3,-15 0 0,-16 0 3,-7-2 5,4-3 12,3-3 11,3-2 11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03"/>
    </inkml:context>
    <inkml:brush xml:id="br0">
      <inkml:brushProperty name="width" value="0.04132" units="cm"/>
      <inkml:brushProperty name="height" value="0.04132" units="cm"/>
      <inkml:brushProperty name="color" value="#F2395B"/>
    </inkml:brush>
  </inkml:definitions>
  <inkml:trace contextRef="#ctx0" brushRef="#br0">13150 17550 532,'-135'-46'12,"32"10"14,31 10 13,32 9 14,21 9 4,13 9-6,12 10-6,13 10-7,6 7-6,0 6-2,0 7-5,0 6-3,-4 7-4,-5 10-6,-7 10-6,-5 9-5,-4 2-6,0-2-9,0-3-8,0-3-9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03"/>
    </inkml:context>
    <inkml:brush xml:id="br0">
      <inkml:brushProperty name="width" value="0.04133" units="cm"/>
      <inkml:brushProperty name="height" value="0.04133" units="cm"/>
      <inkml:brushProperty name="color" value="#F2395B"/>
    </inkml:brush>
  </inkml:definitions>
  <inkml:trace contextRef="#ctx0" brushRef="#br0">13700 16750 532,'20'-13'10,"-9"26"19,-10 24 20,-8 26 20,-11 18 3,-8 13-14,-10 12-13,-9 13-13,-9 7-12,-5 4-7,-7 3-7,-5 3-8,-1-2-4,6-6-2,7-6-1,6-6 0,6-13-7,6-19-11,7-18-11,6-19-11,3-13-2,0-6 6,0-6 6,0-6 6,6-4 10,13 1 17,12-1 15,13 1 15,4 5 9,-3 14-1,-3 11 0,-2 14 0,-5 10-1,-2 9 0,-3 10-1,-3 10 0,-2 0-3,0-5-3,0-7-4,0-5-3,4-20-7,10-31-13,10-31-11,9-31-12,6-20-5,3-5 1,3-7 3,4-5 2,5-8 1,10-5 3,10-7 2,9-5 2,1 2 5,-6 13 7,-6 12 9,-6 13 7,-9 10 6,-8 10 2,-10 10 3,-9 9 4,-7 13 2,-3 20 3,-3 18 4,-2 20 2,-12 16-3,-19 16-12,-18 15-11,-19 17-11,-10 5-7,1-3-5,-1-3-3,1-2-5,2-9-2,7-12 1,6-13 1,7-12 0,4-27-1,3-41-5,3-40-5,4-40-4,10-28 0,19-11 2,19-14 3,19-11 3,5-1 3,-5 13 2,-7 12 3,-5 13 1,-6 13 5,-3 17 3,-3 15 6,-2 16 3,-8 15 12,-8 16 17,-10 15 18,-9 17 17,-4 10 2,4 6-11,3 7-11,3 6-13,3 4-7,3 4-7,3 3-6,4 3-5,4-2-3,6-6 1,7-6 1,6-6 1,1-1 1,-3 7 0,-3 6 0,-2 7 0,-6 2 0,-6 1 1,-6-1-1,-6 1-1,-9 2 0,-8 7-1,-10 6-1,-9 7-1,-10 4-1,-9 3-3,-10 3-3,-8 4-1,-8-3-3,-2-5-2,-3-7-4,-3-5-2,1-9-1,6-9-1,7-10 0,6-8 0,7-9-2,10-6-2,10-6-4,9-6-2,13-10-5,20-12-6,18-13-6,20-12-7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04"/>
    </inkml:context>
    <inkml:brush xml:id="br0">
      <inkml:brushProperty name="width" value="0.04062" units="cm"/>
      <inkml:brushProperty name="height" value="0.04062" units="cm"/>
      <inkml:brushProperty name="color" value="#F2395B"/>
    </inkml:brush>
  </inkml:definitions>
  <inkml:trace contextRef="#ctx0" brushRef="#br0">13650 19950 541,'115'-44'6,"-18"13"13,-19 12 11,-18 13 13,-10 9 7,0 6 1,0 7 2,0 6 1,0 4-4,0 4-10,0 3-11,0 3-9,-2 1-10,-3 1-7,-3-1-6,-2 1-9,-6-1-8,-6 1-10,-6-1-11,-6 1-11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04"/>
    </inkml:context>
    <inkml:brush xml:id="br0">
      <inkml:brushProperty name="width" value="0.05123" units="cm"/>
      <inkml:brushProperty name="height" value="0.05123" units="cm"/>
      <inkml:brushProperty name="color" value="#F2395B"/>
    </inkml:brush>
  </inkml:definitions>
  <inkml:trace contextRef="#ctx0" brushRef="#br0">16700 17850 429,'25'-25'7,"0"0"13,0 0 14,0 0 13,-8 14 8,-16 28 3,-15 28 1,-15 29 3,-12 16-3,-6 7-10,-6 6-10,-6 7-8,-7 4-9,-6 3-6,-6 3-6,-6 4-8,-1-1-5,7-3-7,6-3-6,7-2-7,8-11-4,14-15-4,11-15-2,14-16-4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04"/>
    </inkml:context>
    <inkml:brush xml:id="br0">
      <inkml:brushProperty name="width" value="0.04704" units="cm"/>
      <inkml:brushProperty name="height" value="0.04704" units="cm"/>
      <inkml:brushProperty name="color" value="#F2395B"/>
    </inkml:brush>
  </inkml:definitions>
  <inkml:trace contextRef="#ctx0" brushRef="#br0">16050 18050 467,'-40'3'86,"23"6"-2,22 7-2,22 6-2,16 9-8,14 13-16,11 12-16,14 13-15,8 10-18,7 10-19,6 10-21,7 9-21,-9-5-4,-21-19 11,-22-18 9,-22-19 11,-10-10 0,4 1-12,3-1-11,3 1-11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10"/>
    </inkml:context>
    <inkml:brush xml:id="br0">
      <inkml:brushProperty name="width" value="0.05292" units="cm"/>
      <inkml:brushProperty name="height" value="0.05292" units="cm"/>
      <inkml:brushProperty name="color" value="#FED406"/>
    </inkml:brush>
  </inkml:definitions>
  <inkml:trace contextRef="#ctx0" brushRef="#br0">47450 29950 415,'21'54'119,"-5"10"-22,-7 10-21,-5 9-22,-4 6-14,0 3-4,0 3-6,0 4-4,-5 8-4,-9 17-1,-10 15-3,-8 16-1,-9 7-3,-6 1-5,-6-1-4,-6 1-5,-2-4-3,3-6-5,3-6-3,4-6-4,4-10-2,6-12-2,7-13-2,6-12-2,4-24-6,4-34-13,3-35-11,3-33-13,3-22-2,3-5 10,3-7 8,4-5 9,2-3 7,4 4 5,3 3 4,3 3 5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09"/>
    </inkml:context>
    <inkml:brush xml:id="br0">
      <inkml:brushProperty name="width" value="0.03808" units="cm"/>
      <inkml:brushProperty name="height" value="0.03808" units="cm"/>
      <inkml:brushProperty name="color" value="#F2395B"/>
    </inkml:brush>
  </inkml:definitions>
  <inkml:trace contextRef="#ctx0" brushRef="#br0">27200 21650 577,'-71'121'108,"10"-5"-24,10-7-24,9-5-24,7-8-13,7-5-3,6-7-2,7-5-3,2-6-2,1-3-1,-1-3-1,1-2-1,10-14-2,22-21-4,22-22-3,23-22-5,10-22-2,0-22-4,0-22-3,0-21-4,-5-10 0,-9 3-1,-10 3 1,-8 4 0,-11 5 1,-8 10 3,-10 10 2,-9 9 2,-7 9 3,-3 9 2,-3 10 4,-2 10 2,-6 7 2,-6 6-2,-6 7-1,-6 6-1,-6 7-3,-2 10-4,-3 10-5,-3 9-5,1 6-3,6 3-4,7 3-3,6 4-2,6-3-4,6-5-1,7-7-1,6-5-3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09"/>
    </inkml:context>
    <inkml:brush xml:id="br0">
      <inkml:brushProperty name="width" value="0.03591" units="cm"/>
      <inkml:brushProperty name="height" value="0.03591" units="cm"/>
      <inkml:brushProperty name="color" value="#F2395B"/>
    </inkml:brush>
  </inkml:definitions>
  <inkml:trace contextRef="#ctx0" brushRef="#br0">28000 22100 612,'29'26'32,"10"4"7,10 3 8,9 3 8,2 1 1,-2 1-8,-3-1-6,-3 1-7,-4 1-10,-3 3-16,-3 3-16,-2 4-14,-6 1-16,-6 0-15,-6 0-15,-6 0-15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10"/>
    </inkml:context>
    <inkml:brush xml:id="br0">
      <inkml:brushProperty name="width" value="0.04401" units="cm"/>
      <inkml:brushProperty name="height" value="0.04401" units="cm"/>
      <inkml:brushProperty name="color" value="#F2395B"/>
    </inkml:brush>
  </inkml:definitions>
  <inkml:trace contextRef="#ctx0" brushRef="#br0">29400 21550 499,'-47'6'77,"6"13"-11,7 12-13,6 13-11,3 7-7,0 4-1,0 3 0,0 3-2,3-2-2,6-6-4,7-6-3,6-6-5,3-4-3,0 1-5,0-1-5,0 1-5,3-1-3,6 1-4,7-1-4,6 1-3,6-10-1,6-19 1,7-18 0,6-19 2,3-13 2,0-6 0,0-6 3,0-6 1,-2-2 2,-3 3 0,-3 3 2,-2 4 0,-6 2 1,-6 4 1,-6 3-1,-6 3 1,-6 1 1,-2 1 0,-3-1 1,-3 1 1,-6 1 0,-5 3-1,-7 3 0,-5 4-1,-8 2 0,-5 4 0,-7 3 1,-5 3 1,-6 3-1,-3 3-1,-3 3-1,-2 4-2,-1 1-4,3 0-5,3 0-6,4 0-6,4 3-4,6 6-1,7 7-1,6 6-2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10"/>
    </inkml:context>
    <inkml:brush xml:id="br0">
      <inkml:brushProperty name="width" value="0.05667" units="cm"/>
      <inkml:brushProperty name="height" value="0.05667" units="cm"/>
      <inkml:brushProperty name="color" value="#F2395B"/>
    </inkml:brush>
  </inkml:definitions>
  <inkml:trace contextRef="#ctx0" brushRef="#br0">30500 20500 388,'-4'-44'64,"-5"13"6,-7 12 6,-5 13 6,-4 13-3,0 17-14,0 15-14,0 16-13,1 10-10,4 7-5,3 6-6,3 7-5,-1 10-6,-2 16-6,-3 15-6,-3 17-7,-6 22-5,-5 32-4,-7 31-6,-5 32-4,0 8-3,10-11-4,10-14-3,9-11-3,6-18 1,3-22 6,3-22 4,4-21 6,2-26 0,4-28-6,3-28-4,3-27-6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11"/>
    </inkml:context>
    <inkml:brush xml:id="br0">
      <inkml:brushProperty name="width" value="0.03351" units="cm"/>
      <inkml:brushProperty name="height" value="0.03351" units="cm"/>
      <inkml:brushProperty name="color" value="#F2395B"/>
    </inkml:brush>
  </inkml:definitions>
  <inkml:trace contextRef="#ctx0" brushRef="#br0">31400 21700 656,'-24'-18'-36,"4"17"32,3 15 33,3 16 31,-2 12 10,-6 9-15,-6 10-14,-6 10-14,-4 0-10,1-5-6,-1-7-4,1-5-6,15-15-13,31-22-21,32-22-22,31-21-21,10-12-2,-8 1 18,-10-1 17,-9 1 19,-7 4 11,-3 9 6,-3 10 6,-2 10 6,-8 7 3,-8 6 1,-10 7 1,-9 6 1,-7 4 3,-3 4 4,-3 3 3,-2 3 4,-3 1 4,1 1 3,-1-1 3,1 1 4,4-7-8,9-12-18,10-13-18,10-12-17,8-10-10,10-6 0,10-6 0,9-6-1,1-2 3,-6 3 3,-6 3 5,-6 4 3,-6 4 4,-2 6 7,-3 7 4,-3 6 6,-6 7 8,-5 10 10,-7 10 11,-5 9 10,-1-2-3,6-12-17,7-13-17,6-12-16,4-10-9,4-6-3,3-6-1,3-6-1,1-2 0,1 3 4,-1 3 5,1 4 3,-7 7 15,-12 13 25,-13 12 24,-12 13 25,-7 6 6,1 0-14,-1 0-14,1 0-13,4 3-10,9 6-8,10 7-7,10 6-6,8-5-12,10-16-16,10-15-14,9-15-16,-1-14-6,-8-8 2,-10-10 4,-9-9 1,-9-5 5,-5 0 7,-7 0 6,-5 0 6,-9 3 9,-9 6 11,-10 7 10,-8 6 11,-6 6 6,1 6 1,-1 7 1,1 6 2,1 3 2,3 0 2,3 0 3,4 0 2,2 3-3,4 6-10,3 7-10,3 6-10,6-1-6,9-5-1,10-7-1,10-5 0,7-8-8,6-5-11,7-7-12,6-5-12,3-4-3,0 0 8,0 0 8,0 0 7,0 0 7,0 0 4,0 0 5,0 0 5,-2 1 3,-3 4 0,-3 3 2,-2 3 1,-5-2 0,-2-6 0,-3-6 1,-3-6-1,-4-2 1,-3 3 0,-3 3 0,-2 4 0,-6 2 6,-6 4 12,-6 3 12,-6 3 12,-4 6 5,1 9 0,-1 10-2,1 10 0,4 2-15,9-3-30,10-3-30,10-2-29,2-6-7,-3-6 14,-3-6 15,-2-6 15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11"/>
    </inkml:context>
    <inkml:brush xml:id="br0">
      <inkml:brushProperty name="width" value="0.04271" units="cm"/>
      <inkml:brushProperty name="height" value="0.04271" units="cm"/>
      <inkml:brushProperty name="color" value="#F2395B"/>
    </inkml:brush>
  </inkml:definitions>
  <inkml:trace contextRef="#ctx0" brushRef="#br0">33750 20950 515,'-46'-2'-3,"10"-3"-4,10-3-4,9-2-5,6 2 14,3 9 33,3 10 32,4 10 33,1 5 6,0 4-23,0 3-22,0 3-21,0 3-14,0 3-5,0 3-6,0 4-5,0 5-4,0 10-1,0 10-1,0 9-1,0 4-2,0 1 0,0-1-1,0 1-2,0-1-10,0 1-20,0-1-20,0 1-20,3-6-6,6-8 11,7-10 9,6-9 10,1-10 10,-3-9 9,-3-10 9,-2-8 10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12"/>
    </inkml:context>
    <inkml:brush xml:id="br0">
      <inkml:brushProperty name="width" value="0.0334" units="cm"/>
      <inkml:brushProperty name="height" value="0.0334" units="cm"/>
      <inkml:brushProperty name="color" value="#F2395B"/>
    </inkml:brush>
  </inkml:definitions>
  <inkml:trace contextRef="#ctx0" brushRef="#br0">34250 21400 658,'-21'25'100,"10"0"-19,10 0-18,9 0-20,6-2-15,3-3-10,3-3-10,4-2-10,-1-1-9,-3 3-8,-3 3-9,-2 4-7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13"/>
    </inkml:context>
    <inkml:brush xml:id="br0">
      <inkml:brushProperty name="width" value="0.04872" units="cm"/>
      <inkml:brushProperty name="height" value="0.04872" units="cm"/>
      <inkml:brushProperty name="color" value="#F2395B"/>
    </inkml:brush>
  </inkml:definitions>
  <inkml:trace contextRef="#ctx0" brushRef="#br0">35200 20500 451,'0'-41'49,"0"19"5,0 19 6,0 19 4,0 13-1,0 10-11,0 10-8,0 9-11,-2 7-6,-3 7-3,-3 6-5,-2 7-3,-3 2-3,1 1-2,-1-1-3,1 1-2,1-3-2,3-2-3,3-3-2,4-3-2,1-4-3,0-3-1,0-3-2,0-2-2,6-6-3,13-6-4,12-6-2,13-6-5,6-9-2,0-8-3,0-10-2,0-9-4,0-7-1,0-3-3,0-3-1,0-2-3,-4-3 1,-5 1 3,-7-1 2,-5 1 3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13"/>
    </inkml:context>
    <inkml:brush xml:id="br0">
      <inkml:brushProperty name="width" value="0.03848" units="cm"/>
      <inkml:brushProperty name="height" value="0.03848" units="cm"/>
      <inkml:brushProperty name="color" value="#F2395B"/>
    </inkml:brush>
  </inkml:definitions>
  <inkml:trace contextRef="#ctx0" brushRef="#br0">35500 20650 571,'6'-68'101,"13"17"-16,12 15-15,13 16-16,9 9-13,6 3-8,7 3-9,6 4-9,1 1-10,-3 0-8,-3 0-11,-2 0-9,-5 3-3,-2 6 7,-3 7 4,-3 6 6,-6 1-7,-5-3-21,-7-3-21,-5-2-21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13"/>
    </inkml:context>
    <inkml:brush xml:id="br0">
      <inkml:brushProperty name="width" value="0.04713" units="cm"/>
      <inkml:brushProperty name="height" value="0.04713" units="cm"/>
      <inkml:brushProperty name="color" value="#F2395B"/>
    </inkml:brush>
  </inkml:definitions>
  <inkml:trace contextRef="#ctx0" brushRef="#br0">36700 19350 466,'-68'-19'70,"17"13"8,15 12 7,16 13 8,9 20-8,3 28-22,3 28-23,4 29-23,1 21-14,0 16-9,0 15-6,0 17-9,-2-4-2,-3-22 3,-3-22 1,-2-21 2,-5-18-9,-2-12-21,-3-13-21,-3-12-21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10"/>
    </inkml:context>
    <inkml:brush xml:id="br0">
      <inkml:brushProperty name="width" value="0.04469" units="cm"/>
      <inkml:brushProperty name="height" value="0.04469" units="cm"/>
      <inkml:brushProperty name="color" value="#FED406"/>
    </inkml:brush>
  </inkml:definitions>
  <inkml:trace contextRef="#ctx0" brushRef="#br0">47400 30200 492,'23'-54'1,"-3"-5"1,-3-7 2,-2-5 1,-5 2 2,-2 13 1,-3 12 3,-3 13 1,-2 6 8,0 0 13,0 0 13,0 0 13,-7 12 3,-11 26-8,-14 24-8,-11 26-8,-12 18-6,-9 13-6,-10 12-6,-8 13-5,-6 4-9,1-3-10,-1-3-12,1-2-11,7-11-8,16-15-5,15-15-3,17-16-5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22"/>
    </inkml:context>
    <inkml:brush xml:id="br0">
      <inkml:brushProperty name="width" value="0.05921" units="cm"/>
      <inkml:brushProperty name="height" value="0.05921" units="cm"/>
      <inkml:brushProperty name="color" value="#F2395B"/>
    </inkml:brush>
  </inkml:definitions>
  <inkml:trace contextRef="#ctx0" brushRef="#br0">23200 36200 371,'0'-47'71,"0"6"-15,0 7-14,0 6-15,0-4-9,0-11-1,0-14-2,0-11-1,-2-3-3,-3 10-3,-3 10-3,-2 9-4,-6 6-1,-6 3 0,-6 3 1,-6 4-1,-6 2 0,-2 4 0,-3 3 0,-3 3-1,-6 4 1,-5 7 2,-7 6 1,-5 7 2,-8 11 3,-5 20 3,-7 18 3,-5 20 4,-3 14 1,4 14 1,3 11 0,3 14 1,3 5-1,3 1-3,3-1-1,4 1-2,4-6-2,6-8 1,7-10-2,6-9 1,6-5-1,6 0-1,7 0 0,6 0 0,6 1-2,6 4-1,7 3-1,6 3-1,4-1-1,4-2 0,3-3 0,3-3 1,6-7-2,9-9-3,10-10-3,10-8-3,10-11-2,13-8 0,12-10 1,13-9 1,7-10-3,4-9-6,3-10-6,3-8-7,1-11-4,1-8-3,-1-10-5,1-9-3,1-5-1,3 0 3,3 0 3,4 0 3,-12 4 2,-24 10 3,-26 10 3,-24 9 3,-13 2 0,0-2-1,0-3-1,0-3-1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23"/>
    </inkml:context>
    <inkml:brush xml:id="br0">
      <inkml:brushProperty name="width" value="0.06346" units="cm"/>
      <inkml:brushProperty name="height" value="0.06346" units="cm"/>
      <inkml:brushProperty name="color" value="#F2395B"/>
    </inkml:brush>
  </inkml:definitions>
  <inkml:trace contextRef="#ctx0" brushRef="#br0">24300 37200 346,'-4'-46'35,"-5"10"4,-7 10 5,-5 9 4,-6 10 0,-3 14-8,-3 11-7,-2 14-6,-5 8-6,-2 7-2,-3 6-4,-3 7-4,-4 4 2,-3 3 6,-3 3 5,-2 4 5,0 4 2,7 6-3,6 7-3,7 6-3,7 1-4,9-3-2,10-3-5,10-2-3,7-5-1,6-2-1,7-3 0,6-3 0,6-9-1,6-11-6,7-14-4,6-11-5,6-11-7,6-5-12,7-7-10,6-5-11,3-11-5,0-11 2,0-14 2,0-11 2,-2-11 4,-3-5 8,-3-7 7,-2-5 8,-9 0 4,-12 10 4,-13 10 4,-12 9 2,-5 6-2,3 3-7,3 3-8,4 4-8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23"/>
    </inkml:context>
    <inkml:brush xml:id="br0">
      <inkml:brushProperty name="width" value="0.05678" units="cm"/>
      <inkml:brushProperty name="height" value="0.05678" units="cm"/>
      <inkml:brushProperty name="color" value="#F2395B"/>
    </inkml:brush>
  </inkml:definitions>
  <inkml:trace contextRef="#ctx0" brushRef="#br0">25100 37350 387,'23'-29'1,"-3"-5"4,-3-7 2,-2-5 3,-5-1 2,-2 6 1,-3 7-1,-3 6 1,-10 20 10,-16 34 20,-15 35 19,-15 35 21,-7 11 1,3-8-15,3-10-16,4-9-15,-1 5-11,-3 23-5,-3 22-5,-2 22-4,2 2-8,9-15-7,10-15-10,10-16-8,10-26-17,13-33-26,12-35-24,13-34-25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24"/>
    </inkml:context>
    <inkml:brush xml:id="br0">
      <inkml:brushProperty name="width" value="0.07152" units="cm"/>
      <inkml:brushProperty name="height" value="0.07152" units="cm"/>
      <inkml:brushProperty name="color" value="#F2395B"/>
    </inkml:brush>
  </inkml:definitions>
  <inkml:trace contextRef="#ctx0" brushRef="#br0">25500 36600 307,'21'-57'56,"-5"39"6,-7 36 6,-5 39 5,-4 24-3,0 13-12,0 12-14,0 13-12,-2 6-8,-3 0-6,-3 0-4,-2 0-5,-1 0-4,3 0-3,3 0-3,4 0-4,-3-5-4,-5-9-4,-7-10-6,-5-8-4,-9-20-8,-9-28-8,-10-28-8,-8-27-10,-3-22 1,7-11 8,6-14 10,7-11 7,0-12 9,-2-9 4,-3-10 7,-3-8 5,2 2 3,10 16 0,10 15 1,9 17-1,6 10 4,3 6 7,3 7 9,4 6 7,7 3 4,13 0 0,12 0 0,13 0 0,10 3-2,10 6-6,10 7-4,9 6-5,6 3-5,3 0-3,3 0-6,4 0-3,2 0-3,4 0 0,3 0-2,3 0 0,-1 0-4,-2 0-4,-3 0-6,-3 0-4,-9-2-2,-11-3 4,-14-3 3,-11-2 4,-20-5 6,-24-2 8,-26-3 9,-24-3 9,-17 2 6,-5 10 7,-7 10 6,-5 9 6,-3 9 2,4 9 0,3 10 0,3 10-1,6 5-2,9 4-3,10 3-3,10 3-3,10-1-4,13-2-3,12-3-4,13-3-4,10-10-7,10-16-11,10-15-11,9-15-11,4-14-5,1-8 1,-1-10 0,1-9 2,-3-2 0,-2 6 2,-3 7 2,-3 6 1,-10 3 3,-16 0 6,-15 0 5,-15 0 6,-14 9 12,-8 19 19,-10 19 19,-9 19 19,-1 13 5,10 10-10,10 10-10,9 9-10,4 12-7,1 16-5,-1 15-5,1 17-4,-1 7-4,1 0-1,-1 0-2,1 0-2,1 6-3,3 13-2,3 12-3,4 13-2,-1-5-3,-3-22-3,-3-22-2,-2-21-4,-3-18-1,1-12-3,-1-13-1,1-12-2,-10-18-1,-19-21-2,-18-22 0,-19-22-2,-7-19 1,7-16 3,6-15 3,7-15 3,8-12 3,14-6 0,11-6 1,14-6 1,14-6 2,20-2 3,18-3 1,20-3 3,11-2 0,7 0-2,6 0-2,7 0-3,0 3-3,-2 6-5,-3 7-5,-3 6-5,-6 10-3,-5 17-1,-7 15-1,-5 16 0,-8 9-1,-5 3 1,-7 3-1,-5 4 1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24"/>
    </inkml:context>
    <inkml:brush xml:id="br0">
      <inkml:brushProperty name="width" value="0.04091" units="cm"/>
      <inkml:brushProperty name="height" value="0.04091" units="cm"/>
      <inkml:brushProperty name="color" value="#F2395B"/>
    </inkml:brush>
  </inkml:definitions>
  <inkml:trace contextRef="#ctx0" brushRef="#br0">26950 36700 537,'3'-47'7,"6"6"14,7 7 14,6 6 13,12 3 8,19 0 1,19 0 0,19 0 1,5 3-6,-5 6-14,-7 7-14,-5 6-14,-8 7-13,-5 10-11,-7 10-12,-5 9-11,-9 2-6,-9-2-4,-10-3-1,-8-3-4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24"/>
    </inkml:context>
    <inkml:brush xml:id="br0">
      <inkml:brushProperty name="width" value="0.05017" units="cm"/>
      <inkml:brushProperty name="height" value="0.05017" units="cm"/>
      <inkml:brushProperty name="color" value="#F2395B"/>
    </inkml:brush>
  </inkml:definitions>
  <inkml:trace contextRef="#ctx0" brushRef="#br0">27550 35750 438,'-2'64'212,"-3"28"-55,-3 28-53,-2 29-54,-5 10-31,-2-6-6,-3-6-6,-3-6-8,1-15-10,6-21-13,7-22-13,6-22-14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24"/>
    </inkml:context>
    <inkml:brush xml:id="br0">
      <inkml:brushProperty name="width" value="0.05718" units="cm"/>
      <inkml:brushProperty name="height" value="0.05718" units="cm"/>
      <inkml:brushProperty name="color" value="#F2395B"/>
    </inkml:brush>
  </inkml:definitions>
  <inkml:trace contextRef="#ctx0" brushRef="#br0">28500 35850 384,'71'26'117,"-5"4"-22,-7 3-20,-5 3-21,-1 7-13,6 14-4,7 11-3,6 14-5,1 5-2,-3 1-3,-3-1-2,-2 1-4,-8-1-2,-8 1-4,-10-1-4,-9 1-3,-13 2-3,-16 7-6,-15 6-4,-15 7-4,-17 0-4,-15-2-1,-15-3-3,-16-3-2,-13-1-4,-9 4-7,-10 3-7,-8 3-6,3-8-2,20-19 2,18-18 2,20-19 2,11-12 1,7-2 0,6-3 1,7-3-1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25"/>
    </inkml:context>
    <inkml:brush xml:id="br0">
      <inkml:brushProperty name="width" value="0.04645" units="cm"/>
      <inkml:brushProperty name="height" value="0.04645" units="cm"/>
      <inkml:brushProperty name="color" value="#F2395B"/>
    </inkml:brush>
  </inkml:definitions>
  <inkml:trace contextRef="#ctx0" brushRef="#br0">30100 36800 473,'-21'-25'55,"10"0"0,10 0 1,9 0 0,12 1-2,16 4-5,15 3-5,17 3-6,11 1-5,10 1-5,10-1-4,9 1-6,-1 1-6,-8 3-8,-10 3-7,-9 4-9,-10 5-6,-9 10-6,-10 10-5,-8 9-6,-12 6-3,-12 3 3,-13 3 0,-12 4 2,-13 1 1,-12 0-2,-13 0-1,-12 0 0,-2-4-1,9-5 0,10-7 1,10-5 1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25"/>
    </inkml:context>
    <inkml:brush xml:id="br0">
      <inkml:brushProperty name="width" value="0.04742" units="cm"/>
      <inkml:brushProperty name="height" value="0.04742" units="cm"/>
      <inkml:brushProperty name="color" value="#F2395B"/>
    </inkml:brush>
  </inkml:definitions>
  <inkml:trace contextRef="#ctx0" brushRef="#br0">29750 37800 463,'-25'23'4,"0"-3"6,0-3 7,0-2 7,10-6 10,23-6 11,22-6 13,22-6 12,18-7 0,16-6-12,15-6-12,17-6-11,7-1-10,0 7-6,0 6-5,0 7-7,-4 4-6,-5 3-8,-7 3-7,-5 4-8,-8 4-8,-5 6-10,-7 7-9,-5 6-11,-11 1-3,-11-3 0,-14-3 2,-11-2 0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25"/>
    </inkml:context>
    <inkml:brush xml:id="br0">
      <inkml:brushProperty name="width" value="0.05641" units="cm"/>
      <inkml:brushProperty name="height" value="0.05641" units="cm"/>
      <inkml:brushProperty name="color" value="#F2395B"/>
    </inkml:brush>
  </inkml:definitions>
  <inkml:trace contextRef="#ctx0" brushRef="#br0">32400 37550 390,'76'-24'115,"4"4"-23,3 3-23,3 3-24,4 3-13,7 3-4,6 3-3,7 4-4,5 1-2,7 0-1,6 0-1,7 0 0,2 3-1,1 6 0,-1 7 0,1 6 0,-1 1-1,1-3-3,-1-3-2,1-2-3,2-3-4,7 1-3,6-1-6,7 1-3,4-3-3,3-2 1,3-3 1,4-3 1,1-2-1,0 0-2,0 0-2,0 0-2,0 1 1,0 4 2,0 3 2,0 3 3,-2 1 1,-3 1 0,-3-1 0,-2 1 0,-1 2 0,3 7 0,3 6 1,4 7 0,1-1-1,0-6-2,0-6-2,0-6-2,-2-4-1,-3 1 2,-3-1 1,-2 1 0,-5-1 1,-2 1-1,-3-1 0,-3 1-1,-2-1 0,0 1-2,0-1 0,0 1-2,0-3 0,0-2-3,0-3 0,0-3-2,-7-1-1,-11 4-2,-14 3 0,-11 3-2,-17-1 0,-18-2 3,-19-3 3,-18-3 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39:58"/>
    </inkml:context>
    <inkml:brush xml:id="br0">
      <inkml:brushProperty name="width" value="0.03773" units="cm"/>
      <inkml:brushProperty name="height" value="0.03773" units="cm"/>
      <inkml:brushProperty name="color" value="#F2395B"/>
    </inkml:brush>
  </inkml:definitions>
  <inkml:trace contextRef="#ctx0" brushRef="#br0">41600 17200 583,'-7'-30'15,"-11"41"16,-14 40 14,-11 42 16,-9 22 1,-3 7-12,-3 6-12,-2 7-12,-1 2-8,3 1-3,3-1-3,4 1-3,-1 2-1,-3 7 0,-3 6-1,-2 7 0,-1 4-3,3 3-4,3 3-3,4 4-5,2-9-3,4-18-2,3-19-1,3-18-3,6-18-1,9-16-3,10-15-3,10-15-3,5-17-1,4-15-4,3-15-1,3-16-3,4-23 0,7-27 5,6-28 4,7-28 5,-1-6 1,-6 20-1,-6 18 0,-6 20-1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10"/>
    </inkml:context>
    <inkml:brush xml:id="br0">
      <inkml:brushProperty name="width" value="0.04923" units="cm"/>
      <inkml:brushProperty name="height" value="0.04923" units="cm"/>
      <inkml:brushProperty name="color" value="#FED406"/>
    </inkml:brush>
  </inkml:definitions>
  <inkml:trace contextRef="#ctx0" brushRef="#br0">47850 29600 446,'48'71'100,"-3"-5"-19,-3-7-16,-2-5-18,-5-6-10,-2-3-4,-3-3-4,-3-2-3,2 2-2,10 9 0,10 10 1,9 10 0,1-1-5,-6-9-7,-6-10-9,-6-8-7,-6-6-9,-2 1-8,-3-1-9,-3 1-9,-7-1-11,-9 1-13,-10-1-13,-8 1-13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27"/>
    </inkml:context>
    <inkml:brush xml:id="br0">
      <inkml:brushProperty name="width" value="0.0468" units="cm"/>
      <inkml:brushProperty name="height" value="0.0468" units="cm"/>
      <inkml:brushProperty name="color" value="#F2395B"/>
    </inkml:brush>
  </inkml:definitions>
  <inkml:trace contextRef="#ctx0" brushRef="#br0">34850 32800 470,'0'53'65,"0"6"-5,0 7-3,0 6-5,0 15-4,0 26-5,0 24-3,0 26-4,-4 8-5,-5-5-4,-7-7-5,-5-5-4,-6 2-4,-3 13-4,-3 12-5,-2 13-4,0 7-4,7 4-6,6 3-5,7 3-5,4-8-6,3-19-4,3-18-6,4-19-4,5-22-3,10-25-2,10-25-1,9-25-1,2-18 0,-2-8 1,-3-10 3,-3-9 1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27"/>
    </inkml:context>
    <inkml:brush xml:id="br0">
      <inkml:brushProperty name="width" value="0.0434" units="cm"/>
      <inkml:brushProperty name="height" value="0.0434" units="cm"/>
      <inkml:brushProperty name="color" value="#F2395B"/>
    </inkml:brush>
  </inkml:definitions>
  <inkml:trace contextRef="#ctx0" brushRef="#br0">36150 34150 506,'14'-63'89,"-22"26"-16,-22 24-16,-21 26-15,-15 21-8,-6 19-4,-6 19-1,-6 19-3,-6 10-4,-2 4-5,-3 3-4,-3 3-6,1-2-2,6-6-1,7-6 0,6-6-1,7-6 0,10-2 0,10-3 0,9-3 1,9-4 0,9-3 1,10-3 0,10-2 0,11-6 0,17-6-4,15-6-1,16-6-4,12-9-3,9-8-6,10-10-5,10-9-5,2-9-7,-3-5-7,-3-7-6,-2-5-8,-8-4-1,-8 0 5,-10 0 6,-9 0 4,-9 1 3,-5 4 2,-7 3 1,-5 3 2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27"/>
    </inkml:context>
    <inkml:brush xml:id="br0">
      <inkml:brushProperty name="width" value="0.05344" units="cm"/>
      <inkml:brushProperty name="height" value="0.05344" units="cm"/>
      <inkml:brushProperty name="color" value="#F2395B"/>
    </inkml:brush>
  </inkml:definitions>
  <inkml:trace contextRef="#ctx0" brushRef="#br0">36650 34850 411,'14'-21'9,"-22"10"18,-22 10 18,-21 9 17,-10 12 4,3 16-13,3 15-12,4 17-12,2 5-8,4-3-3,3-3-4,3-2-4,4-5-2,7-2-4,6-3-3,7-3-2,7-6-3,9-5 1,10-7-1,10-5-1,10-8 0,13-5-2,12-7-2,13-5-1,2-4-1,-5 0 0,-7 0 1,-5 0 0,-14 9 1,-18 19-1,-19 19 0,-18 19 0,-18 12 1,-16 6 2,-15 7 3,-15 6 2,-6-4 0,7-11 0,6-14-1,7-11 0,5-7 0,7 0 0,6 0 0,7 0 1,13-10 0,22-18 2,22-19 2,23-18 0,16-18 1,13-16-2,12-15-1,13-15-1,2-7-2,-5 3-1,-7 3 0,-5 4-2,-8 4 0,-5 6-2,-7 7 0,-5 6-2,-9 3 0,-9 0 0,-10 0 1,-8 0-1,-4 3 3,3 6 3,3 7 3,4 6 4,-3 9 10,-5 13 13,-7 12 15,-5 13 15,-3 12 2,4 13-8,3 12-9,3 13-10,-1 7-6,-2 4-4,-3 3-6,-3 3-3,-4 3-3,-3 3 0,-3 3 0,-2 4 0,-3 1-1,1 0-3,-1 0-1,1 0-2,-3-4-9,-2-5-18,-3-7-16,-3-5-18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28"/>
    </inkml:context>
    <inkml:brush xml:id="br0">
      <inkml:brushProperty name="width" value="0.04446" units="cm"/>
      <inkml:brushProperty name="height" value="0.04446" units="cm"/>
      <inkml:brushProperty name="color" value="#F2395B"/>
    </inkml:brush>
  </inkml:definitions>
  <inkml:trace contextRef="#ctx0" brushRef="#br0">37050 35450 494,'70'-68'116,"-9"17"-25,-10 15-24,-8 16-23,-6 10-14,1 7-3,-1 6-4,1 7-2,-3 7-3,-2 9-2,-3 10-1,-3 10-2,-6 8-2,-5 10-3,-7 10-4,-5 9-2,-14 7-6,-18 7-8,-19 6-6,-18 7-9,-9 0-3,4-2-2,3-3-2,3-3-1,4-10 2,7-16 5,6-15 4,7-15 4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28"/>
    </inkml:context>
    <inkml:brush xml:id="br0">
      <inkml:brushProperty name="width" value="0.05151" units="cm"/>
      <inkml:brushProperty name="height" value="0.05151" units="cm"/>
      <inkml:brushProperty name="color" value="#F2395B"/>
    </inkml:brush>
  </inkml:definitions>
  <inkml:trace contextRef="#ctx0" brushRef="#br0">38900 34900 427,'-29'-21'53,"-5"10"-3,-7 10-2,-5 9-2,-4 12-2,0 16-3,0 15-3,0 17-2,0 10-2,0 6-2,0 7-2,0 6-3,4 4-2,10 4-4,10 3-3,9 3-4,6 3-3,3 3-6,3 3-6,4 4-4,5-6-6,10-11-6,10-14-6,9-11-5,10-17-9,14-18-12,11-19-11,14-18-11,-1-12-1,-12-3 7,-13-3 9,-12-2 7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28"/>
    </inkml:context>
    <inkml:brush xml:id="br0">
      <inkml:brushProperty name="width" value="0.04947" units="cm"/>
      <inkml:brushProperty name="height" value="0.04947" units="cm"/>
      <inkml:brushProperty name="color" value="#F2395B"/>
    </inkml:brush>
  </inkml:definitions>
  <inkml:trace contextRef="#ctx0" brushRef="#br0">39900 34750 444,'-47'-22'8,"6"6"17,7 7 16,6 6 17,3 7 4,0 10-8,0 10-8,0 9-8,-2 9-5,-3 9-5,-3 10-3,-2 10-3,-5 8-4,-2 10-1,-3 10-3,-3 9-1,-6 12-1,-5 16-1,-7 15 1,-5 17-1,-3 2-4,4-9-8,3-10-11,3-8-8,7-18-3,14-25 2,11-25 2,14-25 2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30"/>
    </inkml:context>
    <inkml:brush xml:id="br0">
      <inkml:brushProperty name="width" value="0.05933" units="cm"/>
      <inkml:brushProperty name="height" value="0.05933" units="cm"/>
      <inkml:brushProperty name="color" value="#F2395B"/>
    </inkml:brush>
  </inkml:definitions>
  <inkml:trace contextRef="#ctx0" brushRef="#br0">39800 34450 370,'0'-36'67,"0"28"-2,0 28-4,0 29-1,0 18-6,0 9-9,0 10-7,0 10-9,0 8-6,0 10-5,0 10-4,0 9-5,-4 4-4,-5 1-3,-7-1-3,-5 1-3,-6-4-4,-3-6-5,-3-6-6,-2-6-4,-1-15-5,3-21-4,3-22-5,4-22-3,1-18-3,0-11 2,0-14 0,0-11 2,0-18 1,0-22 5,0-22 3,0-21 5,3-9 3,6 7 5,7 6 3,6 7 5,9 5 3,13 7 3,12 6 4,13 7 3,7 8 4,4 14 5,3 11 3,3 14 6,3 7 0,3 3-1,3 3-3,4 4-2,2 2-2,4 4-2,3 3-2,3 3-3,-2-1-3,-6-2-3,-6-3-5,-6-3-3,-7-7-3,-6-9-2,-6-10-3,-6-8-1,-9-8-1,-8-2 1,-10-3 1,-9-3 0,-7 1 4,-3 6 5,-3 7 6,-2 6 6,-8 6 6,-8 6 7,-10 7 5,-9 6 6,-5 7 5,0 10 1,0 10 2,0 9 2,1 9 0,4 9-4,3 10-2,3 10-4,3 0-3,3-5-4,3-7-5,4-5-5,4-3-1,6 4 0,7 3 0,6 3 1,13-5-8,23-12-16,22-13-15,22-12-15,5-16-6,-8-19 4,-10-18 4,-9-19 4,-9-8 4,-5 3 2,-7 3 3,-5 4 2,-11 5 10,-11 10 14,-14 10 15,-11 9 14,-6 10 9,4 14 3,3 11 2,3 14 2,1 8-1,1 7-6,-1 6-4,1 7-6,1 7-3,3 9-3,3 10-1,4 10-1,1 5-3,0 4-4,0 3-2,0 3-3,-4 3-2,-5 3 0,-7 3-2,-5 4-1,-4-3-2,0-5-5,0-7-4,0-5-3,-2-11-5,-3-11-2,-3-14-4,-2-11-3,-8-15-3,-8-16-2,-10-15-3,-9-15-2,2-17 1,17-15 6,15-15 6,16-16 6,12-13 3,9-9 2,10-10 1,10-8 1,14-9 0,23-6-1,22-6-1,22-6-1,10-4-1,1 1 1,-1-1 1,1 1 1,-4 1-2,-6 3-2,-6 3-3,-6 4-3,-7 7 0,-6 13 0,-6 12 0,-6 13 1,-10 12 2,-12 13 4,-13 12 5,-12 13 3,-7 7 6,1 4 5,-1 3 5,1 3 6,-3 7 11,-2 14 17,-3 11 17,-3 14 16,-2 10 2,0 9-15,0 10-14,0 10-16,-4 7-9,-5 6-5,-7 7-5,-5 6-5,-6-1-2,-3-5 0,-3-7-1,-2-5 0,5-28-14,16-46-27,15-47-28,17-47-28,13-26-7,13-2 16,12-3 13,13-3 15,6 5 12,0 17 9,0 15 10,0 16 9,-5 12 7,-9 9 7,-10 10 7,-8 10 5,-14 11 9,-15 17 10,-15 15 11,-16 16 9,-13 12 1,-9 9-10,-10 10-10,-8 10-11,-1 0-7,9-5-8,10-7-7,10-5-7,14-11-7,23-11-6,22-14-7,22-11-6,10-9-1,1-3 8,-1-3 7,1-2 6,-3 0 8,-2 7 5,-3 6 6,-3 7 6,-9 7 3,-11 9 0,-14 10-2,-11 10-1,-12 8 0,-9 10-2,-10 10-2,-8 9-1,-9 1-3,-6-6-2,-6-6-3,-6-6-3,-1-7-4,7-6-4,6-6-5,7-6-5,4-15-5,3-21-8,3-22-8,4-22-7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30"/>
    </inkml:context>
    <inkml:brush xml:id="br0">
      <inkml:brushProperty name="width" value="0.04833" units="cm"/>
      <inkml:brushProperty name="height" value="0.04833" units="cm"/>
      <inkml:brushProperty name="color" value="#F2395B"/>
    </inkml:brush>
  </inkml:definitions>
  <inkml:trace contextRef="#ctx0" brushRef="#br0">42700 34900 455,'134'3'55,"-31"6"-1,-31 7-2,-31 6-1,-16 9-3,0 13-2,0 12-4,0 13-2,-5 9-6,-9 6-6,-10 7-6,-8 6-7,-12 3-2,-12 0-1,-13 0 0,-12 0 0,-4-8-4,7-16-7,6-15-8,7-15-7,5-18-4,7-19 0,6-18-1,7-19 1,11-21 0,20-21 1,18-22 1,20-22 1,13-13-1,9-3-3,10-3-3,10-2-2,2 5-3,-3 16-1,-3 15-2,-2 17-2,-11 14 1,-15 17 3,-15 15 4,-16 16 3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31"/>
    </inkml:context>
    <inkml:brush xml:id="br0">
      <inkml:brushProperty name="width" value="0.0339" units="cm"/>
      <inkml:brushProperty name="height" value="0.0339" units="cm"/>
      <inkml:brushProperty name="color" value="#F2395B"/>
    </inkml:brush>
  </inkml:definitions>
  <inkml:trace contextRef="#ctx0" brushRef="#br0">41700 37900 648,'51'0'59,"4"0"-5,3 0-6,3 0-6,7 0-5,14 0-8,11 0-6,14 0-8,13 0-4,16 0-2,15 0-2,17 0-3,8 1 0,4 4-1,3 3 0,3 3 0,4 4-5,7 7-11,6 6-11,7 7-11,-1 0-8,-6-2-5,-6-3-7,-6-3-6,-21-4 3,-34-3 11,-35-3 11,-33-2 10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31"/>
    </inkml:context>
    <inkml:brush xml:id="br0">
      <inkml:brushProperty name="width" value="0.04603" units="cm"/>
      <inkml:brushProperty name="height" value="0.04603" units="cm"/>
      <inkml:brushProperty name="color" value="#F2395B"/>
    </inkml:brush>
  </inkml:definitions>
  <inkml:trace contextRef="#ctx0" brushRef="#br0">45000 34200 477,'37'-21'10,"26"10"17,24 10 20,26 9 17,7 13 6,-9 20-10,-10 18-8,-8 20-10,-11 8-6,-8 1-7,-10-1-6,-9 1-6,-12-1-3,-11 1-4,-14-1-1,-11 1-3,-15 5-2,-16 14-2,-15 11-2,-15 14-1,-21 10-5,-25 9-4,-25 10-5,-25 10-5,-16 2-4,-6-3-7,-6-3-4,-6-2-6,15-20-1,38-34 5,37-35 3,38-33 4,16-17-1,-2 4-6,-3 3-5,-3 3-6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11"/>
    </inkml:context>
    <inkml:brush xml:id="br0">
      <inkml:brushProperty name="width" value="0.05381" units="cm"/>
      <inkml:brushProperty name="height" value="0.05381" units="cm"/>
      <inkml:brushProperty name="color" value="#FED406"/>
    </inkml:brush>
  </inkml:definitions>
  <inkml:trace contextRef="#ctx0" brushRef="#br0">44850 26600 408,'-138'1'0,"26"4"0,24 3 0,26 3 0,12-1 0,0-2 0,0-3 0,0-3 0,10-2 8,23 0 16,22 0 15,22 0 17,16 0 4,14 0-5,11 0-6,14 0-5,11 0-5,14 0-4,11 0-4,14 0-5,8-2-2,7-3-4,6-3-2,7-2-4,4-3-2,3 1-1,3-1-1,4 1-2,-1 2-2,-3 7-4,-3 6-3,-2 7-4,-3 2-2,1 1 0,-1-1 0,1 1 1,-1-3-3,1-2-3,-1-3-5,1-3-4,-4-6-3,-6-5 1,-6-7-1,-6-5 0,-12-3 0,-15 4-2,-15 3-1,-16 3-1,-13 4 1,-9 7 4,-10 6 2,-8 7 4,-14 5-3,-15 7-6,-15 6-9,-16 7-6,-7-1-1,4-6 8,3-6 7,3-6 8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37"/>
    </inkml:context>
    <inkml:brush xml:id="br0">
      <inkml:brushProperty name="width" value="0.04804" units="cm"/>
      <inkml:brushProperty name="height" value="0.04804" units="cm"/>
      <inkml:brushProperty name="color" value="#F2395B"/>
    </inkml:brush>
  </inkml:definitions>
  <inkml:trace contextRef="#ctx0" brushRef="#br0">37250 39250 457,'-24'-25'20,"4"0"5,3 0 5,3 0 7,3 7 4,3 17 5,3 15 5,4 16 5,-1 15-2,-3 16-9,-3 15-9,-2 17-9,-5 11-6,-2 10-3,-3 10-2,-3 9-4,-2 7-5,0 7-7,0 6-7,0 7-8,1 2-5,4 1 1,3-1-2,3 1 0,6-12-3,9-21-6,10-22-7,10-22-6,7-21-5,6-18-5,7-19-5,6-18-4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37"/>
    </inkml:context>
    <inkml:brush xml:id="br0">
      <inkml:brushProperty name="width" value="0.04724" units="cm"/>
      <inkml:brushProperty name="height" value="0.04724" units="cm"/>
      <inkml:brushProperty name="color" value="#F2395B"/>
    </inkml:brush>
  </inkml:definitions>
  <inkml:trace contextRef="#ctx0" brushRef="#br0">39250 39500 465,'-4'-41'12,"-5"19"21,-7 19 24,-5 19 22,-8 16 4,-5 17-13,-7 15-15,-5 16-14,-6 7-10,-3 1-6,-3-1-5,-2 1-5,-5-1-6,-2 1-4,-3-1-7,-3 1-4,1-1-7,6 1-8,7-1-9,6 1-8,4-7-8,4-12-6,3-13-6,3-12-6,3-13 1,3-12 7,3-13 8,4-12 7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37"/>
    </inkml:context>
    <inkml:brush xml:id="br0">
      <inkml:brushProperty name="width" value="0.047" units="cm"/>
      <inkml:brushProperty name="height" value="0.047" units="cm"/>
      <inkml:brushProperty name="color" value="#F2395B"/>
    </inkml:brush>
  </inkml:definitions>
  <inkml:trace contextRef="#ctx0" brushRef="#br0">37800 40250 468,'-24'-29'1,"4"-5"3,3-7 3,3-5 3,10 5 11,20 19 21,18 19 21,20 19 21,10 15 2,3 13-16,3 12-16,4 13-15,1 10-13,0 10-9,0 10-9,0 9-10,0 2-9,0-2-8,0-3-10,0-3-9,-2-9-8,-3-11-4,-3-14-6,-2-11-6,-8-12 1,-8-9 5,-10-10 6,-9-8 7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38"/>
    </inkml:context>
    <inkml:brush xml:id="br0">
      <inkml:brushProperty name="width" value="0.04448" units="cm"/>
      <inkml:brushProperty name="height" value="0.04448" units="cm"/>
      <inkml:brushProperty name="color" value="#F2395B"/>
    </inkml:brush>
  </inkml:definitions>
  <inkml:trace contextRef="#ctx0" brushRef="#br0">40350 39800 494,'-25'-47'3,"0"6"7,0 7 7,0 6 6,3 15 11,6 26 15,7 24 15,6 26 15,-1 15-1,-5 6-18,-7 7-16,-5 6-19,-8 6-11,-5 6-8,-7 7-8,-5 6-7,-1 3-6,6 0-3,7 0-3,6 0-4,6-10-7,6-18-10,7-19-10,6-18-11,6-17-2,6-11 7,7-14 6,6-11 6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38"/>
    </inkml:context>
    <inkml:brush xml:id="br0">
      <inkml:brushProperty name="width" value="0.05354" units="cm"/>
      <inkml:brushProperty name="height" value="0.05354" units="cm"/>
      <inkml:brushProperty name="color" value="#F2395B"/>
    </inkml:brush>
  </inkml:definitions>
  <inkml:trace contextRef="#ctx0" brushRef="#br0">40800 40050 410,'20'-15'13,"-9"23"26,-10 22 25,-8 22 26,-8 12 4,-2 3-17,-3 3-17,-3 4-17,-1-1-12,4-3-6,3-3-5,3-2-5,3-5-5,3-2-4,3-3-4,4-3-3,13-13-7,26-22-10,24-22-10,26-21-10,8-17-3,-5-8 5,-7-10 5,-5-9 4,-12-4 5,-16 4 3,-15 3 3,-15 3 2,-11 3 5,-2 3 3,-3 3 5,-3 4 4,-9 2 2,-11 4 0,-14 3 1,-11 3 0,-6 6 0,4 9-3,3 10-3,3 10-2,-1 5-5,-2 4-6,-3 3-6,-3 3-6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38"/>
    </inkml:context>
    <inkml:brush xml:id="br0">
      <inkml:brushProperty name="width" value="0.04264" units="cm"/>
      <inkml:brushProperty name="height" value="0.04264" units="cm"/>
      <inkml:brushProperty name="color" value="#F2395B"/>
    </inkml:brush>
  </inkml:definitions>
  <inkml:trace contextRef="#ctx0" brushRef="#br0">41900 39600 515,'-15'-22'13,"23"6"25,22 7 26,22 6 25,10 3 3,1 0-19,-1 0-19,1 0-20,-3 0-15,-2 0-10,-3 0-12,-3 0-11,-4 3-14,-3 6-19,-3 7-17,-2 6-19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39"/>
    </inkml:context>
    <inkml:brush xml:id="br0">
      <inkml:brushProperty name="width" value="0.05465" units="cm"/>
      <inkml:brushProperty name="height" value="0.05465" units="cm"/>
      <inkml:brushProperty name="color" value="#F2395B"/>
    </inkml:brush>
  </inkml:definitions>
  <inkml:trace contextRef="#ctx0" brushRef="#br0">43100 39050 402,'-44'-18'37,"13"17"12,12 15 12,13 16 13,6 9-1,0 3-14,0 3-14,0 4-13,0 2-9,0 4-3,0 3-2,0 3-4,1 3-1,4 3-1,3 3 0,3 4-1,1-3 0,1-5-2,-1-7 0,1-5-1,-3-4-2,-2 0-5,-3 0-2,-3 0-5,-7 1-7,-9 4-11,-10 3-13,-8 3-11,-9-2-3,-6-6 6,-6-6 5,-6-6 6,-9-4 2,-8 1-3,-10-1-1,-9 1-3,4-6 2,19-8 7,19-10 7,19-9 7,9-7 1,0-3-2,0-3-3,0-2-3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39"/>
    </inkml:context>
    <inkml:brush xml:id="br0">
      <inkml:brushProperty name="width" value="0.04288" units="cm"/>
      <inkml:brushProperty name="height" value="0.04288" units="cm"/>
      <inkml:brushProperty name="color" value="#F2395B"/>
    </inkml:brush>
  </inkml:definitions>
  <inkml:trace contextRef="#ctx0" brushRef="#br0">42950 39450 513,'70'-24'64,"-9"4"-7,-10 3-5,-8 3-8,-6 1-3,1 1-3,-1-1-3,1 1-2,4-1-3,9 1-1,10-1-4,10 1-1,-1 1-10,-9 3-14,-10 3-15,-8 4-16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40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46450 37400 564,'101'-68'134,"4"17"-28,3 15-26,3 16-27,3 9-19,3 3-14,3 3-12,4 4-12,-7-1-12,-16-3-10,-15-3-11,-15-2-10,-17 2-6,-15 9 0,-15 10 0,-16 10 1,-10 2 3,-3-3 9,-3-3 8,-2-2 9,-6-3 4,-6 1 4,-6-1 1,-6 1 3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40"/>
    </inkml:context>
    <inkml:brush xml:id="br0">
      <inkml:brushProperty name="width" value="0.03629" units="cm"/>
      <inkml:brushProperty name="height" value="0.03629" units="cm"/>
      <inkml:brushProperty name="color" value="#F2395B"/>
    </inkml:brush>
  </inkml:definitions>
  <inkml:trace contextRef="#ctx0" brushRef="#br0">46300 38150 606,'-58'18'65,"34"-11"-4,35-14-4,35-11-4,25-9-7,20-3-8,18-3-8,20-2-8,8-1-8,1 3-7,-1 3-6,1 4-8,-6 2-4,-8 4-4,-10 3-3,-9 3-2,-10 1-6,-9 1-8,-10-1-8,-8 1-7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11"/>
    </inkml:context>
    <inkml:brush xml:id="br0">
      <inkml:brushProperty name="width" value="0.05489" units="cm"/>
      <inkml:brushProperty name="height" value="0.05489" units="cm"/>
      <inkml:brushProperty name="color" value="#FED406"/>
    </inkml:brush>
  </inkml:definitions>
  <inkml:trace contextRef="#ctx0" brushRef="#br0">48900 26100 400,'-24'-47'1,"4"6"1,3 7 1,3 6 1,9 7 7,16 10 15,15 10 14,17 9 14,8 4 3,4 1-8,3-1-9,3 1-8,6-1-4,9 1-1,10-1-1,10 1 0,5-1-2,4 1-3,3-1-3,3 1-3,-4 1-3,-8 3 0,-10 3-2,-9 4-1,-9 4 0,-5 6 0,-7 7 1,-5 6-1,-11 6 0,-11 6-4,-14 7-3,-11 6-4,-14-1-1,-11-5-1,-14-7 0,-11-5 0,-18 5-2,-22 19-4,-22 19-2,-21 19-4,-18 16-4,-12 17-5,-13 15-4,-12 16-5,1 1-5,16-12-5,15-13-7,17-12-5,17-19-1,23-25 3,22-25 5,22-25 3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40"/>
    </inkml:context>
    <inkml:brush xml:id="br0">
      <inkml:brushProperty name="width" value="0.05295" units="cm"/>
      <inkml:brushProperty name="height" value="0.05295" units="cm"/>
      <inkml:brushProperty name="color" value="#F2395B"/>
    </inkml:brush>
  </inkml:definitions>
  <inkml:trace contextRef="#ctx0" brushRef="#br0">48750 36600 415,'-24'-41'12,"4"19"23,3 19 24,3 19 23,4 15 4,7 13-16,6 12-16,7 13-15,2 7-10,1 4-5,-1 3-3,1 3-5,-3 1-3,-2 1-1,-3-1-2,-3 1-2,-1-3-1,4-2-3,3-3-1,3-3-2,-1-6-3,-2-5-1,-3-7-2,-3-5-2,-12-1-4,-18 6-5,-19 7-5,-18 6-5,-12 1-1,-3-3 3,-3-3 2,-2-2 4,0-6-2,7-6-3,6-6-3,7-6-5,7-7 1,9-6 2,10-6 3,10-6 3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41"/>
    </inkml:context>
    <inkml:brush xml:id="br0">
      <inkml:brushProperty name="width" value="0.0338" units="cm"/>
      <inkml:brushProperty name="height" value="0.0338" units="cm"/>
      <inkml:brushProperty name="color" value="#F2395B"/>
    </inkml:brush>
  </inkml:definitions>
  <inkml:trace contextRef="#ctx0" brushRef="#br0">48700 37000 650,'26'-71'5,"4"10"8,3 10 9,3 9 8,9 4 6,16 1 0,15-1 2,17 1 0,3 4-1,-5 9-5,-7 10-4,-5 10-4,-11 8-13,-11 10-24,-14 10-22,-11 9-22,-11 2-7,-5-2 12,-7-3 10,-5-3 11,-6-2 5,-3 0-2,-3 0-2,-2 0-1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41"/>
    </inkml:context>
    <inkml:brush xml:id="br0">
      <inkml:brushProperty name="width" value="0.03672" units="cm"/>
      <inkml:brushProperty name="height" value="0.03672" units="cm"/>
      <inkml:brushProperty name="color" value="#F2395B"/>
    </inkml:brush>
  </inkml:definitions>
  <inkml:trace contextRef="#ctx0" brushRef="#br0">49600 37800 599,'26'23'108,"4"-3"-20,3-3-20,3-2-21,-1 0-13,-2 7-8,-3 6-7,-3 7-9,-1 0-17,4-2-31,3-3-29,3-3-30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41"/>
    </inkml:context>
    <inkml:brush xml:id="br0">
      <inkml:brushProperty name="width" value="0.05526" units="cm"/>
      <inkml:brushProperty name="height" value="0.05526" units="cm"/>
      <inkml:brushProperty name="color" value="#F2395B"/>
    </inkml:brush>
  </inkml:definitions>
  <inkml:trace contextRef="#ctx0" brushRef="#br0">51000 36350 398,'-24'-24'3,"4"4"7,3 3 8,3 3 6,-1 6 8,-2 9 7,-3 10 9,-3 10 7,-4 11 2,-3 17-5,-3 15-5,-2 16-6,0 7-4,7 1-6,6-1-6,7 1-5,2-1-3,1 1-4,-1-1-1,1 1-3,5-4-2,14-6-3,11-6-4,14-6-2,8-10-1,7-12 1,6-13 1,7-12 1,7-10-9,9-6-16,10-6-18,10-6-17,-3-6-7,-11-2 1,-14-3 3,-11-3 0,-11-1 6,-5 4 6,-7 3 6,-5 3 7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41"/>
    </inkml:context>
    <inkml:brush xml:id="br0">
      <inkml:brushProperty name="width" value="0.04763" units="cm"/>
      <inkml:brushProperty name="height" value="0.04763" units="cm"/>
      <inkml:brushProperty name="color" value="#F2395B"/>
    </inkml:brush>
  </inkml:definitions>
  <inkml:trace contextRef="#ctx0" brushRef="#br0">51650 36650 461,'-47'-2'5,"6"-3"10,7-3 10,6-2 9,3 0 6,0 7 1,0 6 0,0 7 1,-2 11 0,-3 20 1,-3 18 1,-2 20 1,-5 13-4,-2 9-9,-3 10-7,-3 10-9,-1 10-9,4 13-10,3 12-12,3 13-10,3 6-3,3 0 2,3 0 5,4 0 3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42"/>
    </inkml:context>
    <inkml:brush xml:id="br0">
      <inkml:brushProperty name="width" value="0.04834" units="cm"/>
      <inkml:brushProperty name="height" value="0.04834" units="cm"/>
      <inkml:brushProperty name="color" value="#F2395B"/>
    </inkml:brush>
  </inkml:definitions>
  <inkml:trace contextRef="#ctx0" brushRef="#br0">52600 36850 455,'-29'-24'6,"-5"4"11,-7 3 13,-5 3 12,-4 12 8,0 22 5,0 22 5,0 23 4,-4 13-3,-5 6-10,-7 7-11,-5 6-10,-4 4-10,0 4-7,0 3-8,0 3-7,0 4-7,0 7-7,0 6-5,0 7-7,6-7-7,13-19-7,12-18-8,13-19-8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42"/>
    </inkml:context>
    <inkml:brush xml:id="br0">
      <inkml:brushProperty name="width" value="0.05254" units="cm"/>
      <inkml:brushProperty name="height" value="0.05254" units="cm"/>
      <inkml:brushProperty name="color" value="#F2395B"/>
    </inkml:brush>
  </inkml:definitions>
  <inkml:trace contextRef="#ctx0" brushRef="#br0">51450 36850 418,'-21'-68'10,"10"17"19,10 15 20,9 16 20,9 16 5,9 20-6,10 18-9,10 20-6,2 14-8,-3 14-7,-3 11-6,-2 14-7,-6 8-7,-6 7-8,-6 6-7,-6 7-8,-4 5-9,1 7-10,-1 6-9,1 7-10,-3-9-2,-2-21 5,-3-22 6,-3-22 5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42"/>
    </inkml:context>
    <inkml:brush xml:id="br0">
      <inkml:brushProperty name="width" value="0.05063" units="cm"/>
      <inkml:brushProperty name="height" value="0.05063" units="cm"/>
      <inkml:brushProperty name="color" value="#F2395B"/>
    </inkml:brush>
  </inkml:definitions>
  <inkml:trace contextRef="#ctx0" brushRef="#br0">52950 36700 434,'-2'-46'0,"-3"10"0,-3 10 0,-2 9 0,-1 2 7,3-2 13,3-3 13,4-3 14,1 5 7,0 17 2,0 15 2,0 16 1,-2 12-4,-3 9-9,-3 10-10,-2 10-10,-8 10-7,-8 13-5,-10 12-4,-9 13-4,-7 7-2,-3 4 0,-3 3 2,-2 3 0,2-2-7,9-6-15,10-6-13,10-6-15,8-13-13,10-19-11,10-18-11,9-19-11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42"/>
    </inkml:context>
    <inkml:brush xml:id="br0">
      <inkml:brushProperty name="width" value="0.05894" units="cm"/>
      <inkml:brushProperty name="height" value="0.05894" units="cm"/>
      <inkml:brushProperty name="color" value="#F2395B"/>
    </inkml:brush>
  </inkml:definitions>
  <inkml:trace contextRef="#ctx0" brushRef="#br0">53750 36950 373,'-27'-61'78,"-3"28"-2,-3 28 0,-2 29-2,-3 19-6,1 14-14,-1 11-12,1 14-14,1 7-6,3 3-1,3 3-2,4 4 0,2-3-2,4-5-3,3-7-4,3-5-3,9-9-6,16-9-7,15-10-9,17-8-7,8-15-5,4-19 0,3-18-1,3-19 1,1-15 0,1-8 2,-1-10 4,1-9 2,-6-7 3,-8-3 4,-10-3 4,-9-2 3,-9 0 3,-5 7-2,-7 6-2,-5 7 0,-8 7 1,-5 9 4,-7 10 4,-5 10 4,-8 5-3,-5 4-11,-7 3-9,-5 3-11,-3 7-5,4 14 1,3 11 1,3 14 0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43"/>
    </inkml:context>
    <inkml:brush xml:id="br0">
      <inkml:brushProperty name="width" value="0.03981" units="cm"/>
      <inkml:brushProperty name="height" value="0.03981" units="cm"/>
      <inkml:brushProperty name="color" value="#F2395B"/>
    </inkml:brush>
  </inkml:definitions>
  <inkml:trace contextRef="#ctx0" brushRef="#br0">54000 36750 552,'26'-29'7,"4"-5"15,3-7 13,3-5 15,3-1 6,3 6 0,3 7-2,4 6 0,4 4-7,6 4-13,7 3-12,6 3-11,-1 4-15,-5 7-15,-7 6-14,-5 7-15,-9 4-10,-9 3-5,-10 3-3,-8 4-5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1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50600 39475 333,'157'63'167,"51"46"-1,50 47 1,49 47 0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49:43"/>
    </inkml:context>
    <inkml:brush xml:id="br0">
      <inkml:brushProperty name="width" value="0.05385" units="cm"/>
      <inkml:brushProperty name="height" value="0.05385" units="cm"/>
      <inkml:brushProperty name="color" value="#F2395B"/>
    </inkml:brush>
  </inkml:definitions>
  <inkml:trace contextRef="#ctx0" brushRef="#br0">56050 35800 408,'0'-72'3,"0"6"4,0 7 6,0 6 5,0 4 5,0 4 6,0 3 4,0 3 6,-4 3 2,-5 3-4,-7 3-1,-5 4-3,-9 5-2,-9 10-1,-10 10-1,-8 9-1,-1 10-2,9 14-3,10 11-2,10 14-3,7 7-3,6 3-1,7 3-2,6 4-3,4 1-1,4 0-2,3 0-1,3 0-2,6 0-2,9 0 0,10 0-2,10 0-2,0-2-1,-5-3-4,-7-3-4,-5-2-3,-6-3-1,-3 1 1,-3-1 3,-2 1 1,-5-3 2,-2-2 1,-3-3 1,-3-3 2,-7-4 0,-9-3 0,-10-3 0,-8-2 0,-8-6 0,-2-6 0,-3-6 0,-3-6 0,-1-6 1,4-2 0,3-3 2,3-3 0,3-6 2,3-5 1,3-7 2,4-5 2,7-11 0,13-11-2,12-14-3,13-11-1,15-12-3,19-9 0,19-10 0,19-8-1,12-14-6,6-15-9,7-15-10,6-16-10,-10 7-1,-24 32 8,-26 31 8,-24 32 7,-12 15 0,4 0-11,3 0-9,3 0-11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14"/>
    </inkml:context>
    <inkml:brush xml:id="br0">
      <inkml:brushProperty name="width" value="0.0484" units="cm"/>
      <inkml:brushProperty name="height" value="0.0484" units="cm"/>
      <inkml:brushProperty name="color" value="#00BFF3"/>
    </inkml:brush>
  </inkml:definitions>
  <inkml:trace contextRef="#ctx0" brushRef="#br0">8850 45700 454,'70'-24'0,"-9"4"0,-10 3 0,-8 3 0,5-4 0,22-8 0,22-10 0,23-9 0,0-1 8,-18 10 15,-19 10 15,-18 9 16,-6 1 2,10-6-11,10-6-10,9-6-12,-1-2-8,-8 3-6,-10 3-6,-9 4-7,-21 16 2,-31 32 11,-31 31 11,-31 32 10,-15 13 4,4-3-4,3-3-3,3-2-4,-1 2-4,-2 9-3,-3 10-5,-3 10-3,-2 4-3,0 0-2,0 0 0,0 0-2,1-2-1,4-3 1,3-3 0,3-2 1,4-11-6,7-15-11,6-15-11,7-16-10,4-27-9,3-37-6,3-38-7,4-37-7,10-24 1,19-9 9,19-10 8,19-8 8,4 5 7,-9 22 4,-10 22 5,-8 23 4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14"/>
    </inkml:context>
    <inkml:brush xml:id="br0">
      <inkml:brushProperty name="width" value="0.04133" units="cm"/>
      <inkml:brushProperty name="height" value="0.04133" units="cm"/>
      <inkml:brushProperty name="color" value="#00BFF3"/>
    </inkml:brush>
  </inkml:definitions>
  <inkml:trace contextRef="#ctx0" brushRef="#br0">9300 45800 532,'1'-41'41,"4"19"5,3 19 4,3 19 3,4 16 1,7 17-6,6 15-5,7 16-5,4 9-5,3 3-8,3 3-8,4 4-6,2 1-5,4 0-4,3 0-2,3 0-2,1-5-6,1-9-6,-1-10-8,1-8-6,-1-11-6,1-8-4,-1-10-5,1-9-4,-6-10 1,-8-9 7,-10-10 7,-9-8 6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15"/>
    </inkml:context>
    <inkml:brush xml:id="br0">
      <inkml:brushProperty name="width" value="0.0548" units="cm"/>
      <inkml:brushProperty name="height" value="0.0548" units="cm"/>
      <inkml:brushProperty name="color" value="#00BFF3"/>
    </inkml:brush>
  </inkml:definitions>
  <inkml:trace contextRef="#ctx0" brushRef="#br0">10600 45800 401,'-11'-21'27,"28"10"8,28 10 8,29 9 10,13 2-3,1-2-11,-1-3-13,1-3-13,2-7-6,7-9-3,6-10-1,7-8-3,-3-4-3,-8 3-5,-10 3-5,-9 4-6,-13 1 0,-16 0 0,-15 0 2,-15 0 1,-17 0-1,-15 0-5,-15 0-3,-16 0-5,-12-4 2,-5-5 5,-7-7 7,-5-5 5,-1-8 5,6-5 2,7-7 2,6-5 2,6-1 3,6 6 4,7 7 4,6 6 3,4 4 5,4 4 3,3 3 4,3 3 4,1 18 5,1 35 7,-1 35 7,1 34 6,1 15-2,3-3-8,3-3-9,4-2-10,-3 10-5,-5 25-1,-7 25-2,-5 25-2,-3 17-2,4 9-2,3 10-1,3 10-3,3 0-5,3-5-6,3-7-7,4-5-7,1-14-5,0-18-1,0-19-3,0-18-1,-7-39-4,-11-55-4,-14-57-4,-11-55-5,-7-40 1,0-22 9,0-22 7,0-21 9,6 2 6,13 29 5,12 28 6,13 28 5,6 18 3,0 10 1,0 10 0,0 9 1,6 7 0,13 7 1,12 6 1,13 7 0,10 2-3,10 1-7,10-1-8,9 1-8,4-3-6,1-2-5,-1-3-5,1-3-4,-7-2-3,-12 0 3,-13 0 2,-12 0 2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16"/>
    </inkml:context>
    <inkml:brush xml:id="br0">
      <inkml:brushProperty name="width" value="0.05687" units="cm"/>
      <inkml:brushProperty name="height" value="0.05687" units="cm"/>
      <inkml:brushProperty name="color" value="#00BFF3"/>
    </inkml:brush>
  </inkml:definitions>
  <inkml:trace contextRef="#ctx0" brushRef="#br0">12850 44550 386,'25'-69'2,"0"13"3,0 12 4,0 13 4,3 9 2,6 6 3,7 7 2,6 6 3,3 7-1,0 10-2,0 10-4,0 9-2,-4 7-5,-5 7-5,-7 6-6,-5 7-7,-11 5-3,-11 7-4,-14 6-3,-11 7-3,-17 2-1,-18 1 0,-19-1 1,-18 1 1,-12-1 1,-3 1 4,-3-1 2,-2 1 4,-1-3 3,3-2 4,3-3 4,4-3 3,7-6 4,13-5 5,12-7 5,13-5 5,21-9 4,32-9 5,31-10 3,32-8 5,25-15-1,23-19-6,22-18-7,22-19-6,7-8-5,-6 3-5,-6 3-4,-6 4-5,-9 5-2,-8 10 0,-10 10 0,-9 9 1,-26 4-11,-40 1-18,-40-1-20,-41 1-20,-19-6-1,3-8 15,3-10 16,4-9 15,4-5 10,6 0 3,7 0 4,6 0 2,3 4 5,0 10 7,0 10 6,0 9 6,1 7 10,4 7 11,3 6 12,3 7 13,3 7 0,3 9-11,3 10-9,4 10-11,-1 11-7,-3 17-3,-3 15-4,-2 16-3,-1 13-1,3 14 2,3 11 3,4 14 3,2 8-1,4 7-3,3 6-5,3 7-3,-1-6-2,-2-15-2,-3-15-1,-3-16-1,-2-15-1,0-11-4,0-14-1,0-11-3,-5-14-2,-9-11-4,-10-14-4,-8-11-2,-17-11-6,-21-5-7,-22-7-6,-22-5-8,-19-11 0,-16-11 4,-15-14 6,-15-11 4,10-3 6,38 10 4,37 10 4,38 9 4,18 1-4,1-6-15,-1-6-13,1-6-15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17"/>
    </inkml:context>
    <inkml:brush xml:id="br0">
      <inkml:brushProperty name="width" value="0.05744" units="cm"/>
      <inkml:brushProperty name="height" value="0.05744" units="cm"/>
      <inkml:brushProperty name="color" value="#00BFF3"/>
    </inkml:brush>
  </inkml:definitions>
  <inkml:trace contextRef="#ctx0" brushRef="#br0">16200 45600 383,'-5'-47'3,"-9"6"8,-10 7 7,-8 6 6,-6 7 4,1 10-3,-1 10-1,1 9-2,-3 9-2,-2 9-3,-3 10-2,-3 10-2,-2 5-2,0 4 0,0 3 0,0 3 0,1 7 0,4 14 4,3 11 4,3 14 2,3 7 1,3 3-1,3 3-1,4 4-1,5-3-3,10-5-2,10-7-4,9-5-2,9-12-2,9-16-1,10-15-1,10-15 0,8-15-3,10-12-3,10-13-3,9-12-4,4-16-4,1-19-5,-1-18-5,1-19-5,1-21-3,3-21 0,3-22-1,4-22-1,-4-7 1,-9 10 3,-10 10 3,-8 9 3,-11 9 3,-8 9 4,-10 10 2,-9 10 4,-7 10 5,-3 13 4,-3 12 6,-2 13 4,-6 18 11,-6 26 15,-6 24 16,-6 26 14,-4 16 3,1 10-10,-1 10-12,1 9-10,-1 6-7,1 3-3,-1 3-3,1 4-2,1 5-4,3 10-4,3 10-5,4 9-3,1 6-3,0 3-2,0 3 0,0 4 0,1-7-7,4-16-9,3-15-9,3-15-10,3-15-6,3-12-2,3-13-2,4-12-1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17"/>
    </inkml:context>
    <inkml:brush xml:id="br0">
      <inkml:brushProperty name="width" value="0.038" units="cm"/>
      <inkml:brushProperty name="height" value="0.038" units="cm"/>
      <inkml:brushProperty name="color" value="#00BFF3"/>
    </inkml:brush>
  </inkml:definitions>
  <inkml:trace contextRef="#ctx0" brushRef="#br0">17500 45400 578,'26'-88'100,"4"26"-17,3 24-16,3 26-16,6 12-12,9 0-7,10 0-7,10 0-6,2 1-14,-3 4-17,-3 3-18,-2 3-18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18"/>
    </inkml:context>
    <inkml:brush xml:id="br0">
      <inkml:brushProperty name="width" value="0.04613" units="cm"/>
      <inkml:brushProperty name="height" value="0.04613" units="cm"/>
      <inkml:brushProperty name="color" value="#00BFF3"/>
    </inkml:brush>
  </inkml:definitions>
  <inkml:trace contextRef="#ctx0" brushRef="#br0">19600 44750 476,'117'-47'114,"-16"6"-26,-15 7-27,-15 6-25,0-1-16,20-5-4,18-7-4,20-5-5,2-1-3,-12 6-1,-13 7-2,-12 6-1,-21 15-6,-28 26-8,-28 24-9,-27 26-8,-23 12-2,-16 0 6,-15 0 6,-15 0 6,-6-4 4,7-5 2,6-7 2,7-5 3,0-4 3,-2 0 8,-3 0 6,-3 0 7,4 0 3,13 0-1,12 0-2,13 0 0,7-2-2,4-3-3,3-3-3,3-2-2,17-9-7,31-12-9,32-13-11,31-12-11,13-13-2,-2-12 2,-3-13 3,-3-12 4,-4-5 0,-3 3 0,-3 3-1,-2 4-2,-9 5 4,-12 10 4,-13 10 7,-12 9 6,-19 9 8,-25 9 11,-25 10 11,-25 10 12,-16 8 1,-6 10-6,-6 10-7,-6 9-7,-9 6-4,-8 3-1,-10 3-2,-9 4-2,-5-1-1,0-3-3,0-3-2,0-2-2,3-3 0,6 1 0,7-1 1,6 1 1,9-6 2,13-8 1,12-10 1,13-9 3,21-16 1,32-22 2,31-22 1,32-21 2,24-9 0,19 7-2,19 6-1,19 7-3,10 4-3,4 3-8,3 3-8,3 4-7,-1 4-3,-2 6 1,-3 7 1,-3 6 2,-9 1-3,-11-3-4,-14-3-6,-11-2-5,-14-5-1,-11-2 1,-14-3 3,-11-3 1,-14-4-1,-11-3-5,-14-3-5,-11-2-5,-9-5 0,-3-2 6,-3-3 6,-2-3 5,-3 1 6,1 6 4,-1 7 5,1 6 4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18"/>
    </inkml:context>
    <inkml:brush xml:id="br0">
      <inkml:brushProperty name="width" value="0.04934" units="cm"/>
      <inkml:brushProperty name="height" value="0.04934" units="cm"/>
      <inkml:brushProperty name="color" value="#00BFF3"/>
    </inkml:brush>
  </inkml:definitions>
  <inkml:trace contextRef="#ctx0" brushRef="#br0">21100 43900 445,'-74'-121'-1,"4"10"-2,3 10-2,3 9-3,7 13 4,14 20 8,11 18 8,14 20 9,3 8 4,-2 1 1,-3-1 2,-3 1 1,1 16 3,6 35 9,7 35 6,6 34 8,3 29 0,0 26-8,0 24-9,0 26-8,0 21-6,0 19-3,0 19-3,0 19-4,-7 21-6,-11 26-8,-14 24-7,-11 26-8,-4 4-7,6-16-5,7-15-6,6-15-4,6-20-5,6-21-2,7-22-3,6-22-3,4-35 2,4-46 8,3-47 7,3-47 7,1-27 3,1-6-2,-1-6-2,1-6-1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18"/>
    </inkml:context>
    <inkml:brush xml:id="br0">
      <inkml:brushProperty name="width" value="0.03979" units="cm"/>
      <inkml:brushProperty name="height" value="0.03979" units="cm"/>
      <inkml:brushProperty name="color" value="#00BFF3"/>
    </inkml:brush>
  </inkml:definitions>
  <inkml:trace contextRef="#ctx0" brushRef="#br0">20600 46050 552,'15'-121'74,"-18"60"-3,-19 60-2,-18 59-2,-20 40-7,-18 22-14,-19 22-13,-18 23-14,-4 3-11,13-11-8,12-14-8,13-11-9,10-18-10,10-22-11,10-22-10,9-21-12,7-21-3,7-19 3,6-18 4,7-19 4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18"/>
    </inkml:context>
    <inkml:brush xml:id="br0">
      <inkml:brushProperty name="width" value="0.0358" units="cm"/>
      <inkml:brushProperty name="height" value="0.0358" units="cm"/>
      <inkml:brushProperty name="color" value="#F2395B"/>
    </inkml:brush>
  </inkml:definitions>
  <inkml:trace contextRef="#ctx0" brushRef="#br0">28700 33850 614,'1'-46'0,"4"10"0,3 10 0,3 9 0,1 4 4,1 1 7,-1-1 7,1 1 7,1 8 5,3 20 1,3 18 2,4 20 2,-1 10-1,-3 3-4,-3 3-2,-2 4-4,-5 4-3,-2 6-3,-3 7-4,-3 6-2,-4 6-4,-3 6-2,-3 7-3,-2 6-2,-5 6-5,-2 6-4,-3 7-5,-3 6-5,-2-8-5,0-22-6,0-22-4,0-21-6,4-31-4,10-36-4,10-39-4,9-36-4,4-14 3,1 14 12,-1 11 11,1 14 12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18"/>
    </inkml:context>
    <inkml:brush xml:id="br0">
      <inkml:brushProperty name="width" value="0.03369" units="cm"/>
      <inkml:brushProperty name="height" value="0.03369" units="cm"/>
      <inkml:brushProperty name="color" value="#00BFF3"/>
    </inkml:brush>
  </inkml:definitions>
  <inkml:trace contextRef="#ctx0" brushRef="#br0">20350 46550 652,'96'1'0,"-5"4"0,-7 3 0,-5 3 0,-6 4 6,-3 7 11,-3 6 12,-2 7 11,-3 4 6,1 3 0,-1 3 0,1 4-1,-3-4-7,-2-9-13,-3-10-15,-3-8-15,-2-8-12,0-2-12,0-3-11,0-3-12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19"/>
    </inkml:context>
    <inkml:brush xml:id="br0">
      <inkml:brushProperty name="width" value="0.04708" units="cm"/>
      <inkml:brushProperty name="height" value="0.04708" units="cm"/>
      <inkml:brushProperty name="color" value="#00BFF3"/>
    </inkml:brush>
  </inkml:definitions>
  <inkml:trace contextRef="#ctx0" brushRef="#br0">22200 44600 467,'45'-90'1,"-9"23"4,-10 22 2,-8 22 4,-3 10 5,7 1 6,6-1 8,7 1 7,0 4 1,-2 9-2,-3 10-4,-3 10-3,-7 14-7,-9 23-12,-10 22-11,-8 22-11,-14 13-9,-15 7-5,-15 6-5,-16 7-6,-7-3-1,4-8 1,3-10 1,3-9 2,4-13 3,7-16 5,6-15 5,7-15 4,10-14 7,16-8 6,15-10 7,17-9 7,11-5 4,10 0 2,10 0 3,9 0 1,1 0 0,-6 0 0,-6 0-1,-6 0-1,-7 7 1,-6 17 2,-6 15 4,-6 16 1,-9 13 3,-8 14 1,-10 11 2,-9 14 0,-5 2 0,0-6-2,0-6-2,0-6-3,3-9-1,6-8-4,7-10-2,6-9-2,9-23-7,13-33-11,12-35-10,13-34-11,10-29-9,10-21-8,10-22-7,9-22-7,2-10-1,-2 4 9,-3 3 7,-3 3 8,-4 4 2,-3 7 0,-3 6-2,-2 7-2,-6 4 3,-6 3 7,-6 3 6,-6 4 7,-7 7 8,-6 13 8,-6 12 9,-6 13 9,-4 10 4,1 10 3,-1 10 1,1 9 1,1 9 3,3 9 2,3 10 2,4 10 2,1 7 0,0 6-4,0 7-3,0 6-3,-4 10-3,-5 17-4,-7 15-4,-5 16-3,-4 7-3,0 1-1,0-1 0,0 1-1,-2-7-6,-3-12-11,-3-13-11,-2-12-11,3-16-16,14-19-18,11-18-19,14-19-19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20"/>
    </inkml:context>
    <inkml:brush xml:id="br0">
      <inkml:brushProperty name="width" value="0.04545" units="cm"/>
      <inkml:brushProperty name="height" value="0.04545" units="cm"/>
      <inkml:brushProperty name="color" value="#00BFF3"/>
    </inkml:brush>
  </inkml:definitions>
  <inkml:trace contextRef="#ctx0" brushRef="#br0">24350 43950 484,'42'3'76,"-16"6"-11,-15 7-13,-15 6-11,-14 12-6,-8 19-3,-10 19-2,-9 19-2,-13 13-3,-16 10-1,-15 10-2,-15 9-2,-7-1-6,3-8-12,3-10-11,4-9-10,8-15-10,17-18-8,15-19-7,16-18-7,13-17 0,14-11 8,11-14 8,14-11 9,7-4 10,3 6 13,3 7 12,4 6 13,1 9 9,0 13 7,0 12 7,0 13 6,-4 9-1,-5 6-9,-7 7-10,-5 6-9,-9 3-8,-9 0-6,-10 0-6,-8 0-7,-3-5-1,7-9 3,6-10 4,7-8 4,4-15-11,3-19-23,3-18-23,4-19-24,7-16-5,13-12 10,12-13 11,13-12 11,6-5 11,0 3 9,0 3 9,0 4 10,4 1 6,10 0 4,10 0 3,9 0 4,-1 4 5,-8 10 7,-10 10 7,-9 9 8,-7 7 4,-3 7 3,-3 6 3,-2 7 2,-15 18-3,-25 31-7,-25 32-8,-25 31-9,-15 9-4,-2-12-5,-3-13-3,-3-12-5,-7-2-4,-9 9-6,-10 10-6,-8 10-7,-1-1 0,9-9 4,10-10 4,10-8 4,11-11 4,17-8 3,15-10 4,16-9 3,12-7 2,9-3 0,10-3 1,10-2 1,11-12-2,17-19-1,15-18-3,16-19-2,9-10-2,3 1-2,3-1-2,4 1-2,-3 2 0,-5 7 2,-7 6 2,-5 7 1,-11 5 2,-11 7 2,-14 6 1,-11 7 3,-15 10 4,-16 16 8,-15 15 9,-15 17 9,-14 13 1,-8 13-6,-10 12-5,-9 13-6,-7 7-6,-3 4-5,-3 3-7,-2 3-5,2-4-7,9-8-6,10-10-7,10-9-6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20"/>
    </inkml:context>
    <inkml:brush xml:id="br0">
      <inkml:brushProperty name="width" value="0.05405" units="cm"/>
      <inkml:brushProperty name="height" value="0.05405" units="cm"/>
      <inkml:brushProperty name="color" value="#00BFF3"/>
    </inkml:brush>
  </inkml:definitions>
  <inkml:trace contextRef="#ctx0" brushRef="#br0">23800 46500 407,'67'-68'2,"-16"17"4,-15 15 5,-15 16 4,-9 13 7,1 14 9,-1 11 10,1 14 9,-6 11 1,-8 14-7,-10 11-7,-9 14-8,-5 3-4,0-2-3,0-3-4,0-3-2,3-6-3,6-5 0,7-7 1,6-5-1,7-6-1,10-3-2,10-3-1,9-2-2,10-5-1,14-2-1,11-3-2,14-3-1,8-4-1,7-3-1,6-3-1,7-2-1,2-8 0,1-8 0,-1-10 2,1-9 1,-7-7 1,-12-3 0,-13-3 1,-12-2 0,-12-5 2,-8-2 0,-10-3 2,-9-3 1,-9-7 0,-5-9 0,-7-10-1,-5-8-1,-8-14-2,-5-15-1,-7-15-4,-5-16-2,-3-5-7,4 6-11,3 7-11,3 6-11,1 13-5,1 23-1,-1 22 0,1 22-1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20"/>
    </inkml:context>
    <inkml:brush xml:id="br0">
      <inkml:brushProperty name="width" value="0.03653" units="cm"/>
      <inkml:brushProperty name="height" value="0.03653" units="cm"/>
      <inkml:brushProperty name="color" value="#00BFF3"/>
    </inkml:brush>
  </inkml:definitions>
  <inkml:trace contextRef="#ctx0" brushRef="#br0">26600 46100 602,'26'25'116,"4"0"-21,3 0-22,3 0-22,1 0-17,1 0-13,-1 0-14,1 0-12,-4 1-18,-6 4-23,-6 3-23,-6 3-23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20"/>
    </inkml:context>
    <inkml:brush xml:id="br0">
      <inkml:brushProperty name="width" value="0.03656" units="cm"/>
      <inkml:brushProperty name="height" value="0.03656" units="cm"/>
      <inkml:brushProperty name="color" value="#00BFF3"/>
    </inkml:brush>
  </inkml:definitions>
  <inkml:trace contextRef="#ctx0" brushRef="#br0">26450 47100 601,'-19'23'12,"13"-3"23,12-3 24,13-2 23,12-1 1,13 3-23,12 3-21,13 4-21,1 1-13,-9 0-2,-10 0-1,-8 0-2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22"/>
    </inkml:context>
    <inkml:brush xml:id="br0">
      <inkml:brushProperty name="width" value="0.04897" units="cm"/>
      <inkml:brushProperty name="height" value="0.04897" units="cm"/>
      <inkml:brushProperty name="color" value="#00BFF3"/>
    </inkml:brush>
  </inkml:definitions>
  <inkml:trace contextRef="#ctx0" brushRef="#br0">28850 48950 449,'23'-96'2,"-3"10"6,-3 10 5,-2 9 6,-11 13 5,-15 20 8,-15 18 8,-16 20 7,-12 16-1,-5 16-7,-7 15-9,-5 17-8,-8 11-4,-5 10-2,-7 10-1,-5 9-2,-3 7-1,4 7-1,3 6-3,3 7-1,6-1-2,9-6 0,10-6-1,10-6-1,10-7 0,13-6-1,12-6 1,13-6-1,6-6 0,0-2-1,0-3-1,0-3-1,3-7 0,6-9-1,7-10 0,6-8-1,9-11 0,13-8-2,12-10-1,13-9-2,10-15 1,10-18 0,10-19 2,9-18 1,7-17-1,7-11-2,6-14-3,7-11-3,2-14 0,1-11-1,-1-14 1,1-11 1,-7-6 0,-12 4 1,-13 3 2,-12 3 1,-15 7 1,-15 14-1,-15 11 2,-16 14-1,-12 10 1,-5 9 2,-7 10 1,-5 10 2,-9 10 1,-9 13-1,-10 12 1,-8 13 0,-8 6 2,-2 0 6,-3 0 5,-3 0 6,-2 1 1,0 4-3,0 3-2,0 3-4,0 3-2,0 3-1,0 3 0,0 4-1,-2 5-1,-3 10 0,-3 10-1,-2 9 0,-8 10 0,-8 14-1,-10 11 1,-9 14-1,1 5 1,13 1 0,12-1 1,13 1 1,12-3 1,13-2 1,12-3 1,13-3 2,10-2-1,10 0 0,10 0-1,9 0-1,12 3 0,16 6 0,15 7 0,17 6 1,10-1-5,6-5-7,7-7-8,6-5-7,3-3-8,0 4-8,0 3-6,0 3-7,-5-1-2,-9-2 2,-10-3 2,-8-3 2,-14-9 1,-15-11-1,-15-14-2,-16-11 0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23"/>
    </inkml:context>
    <inkml:brush xml:id="br0">
      <inkml:brushProperty name="width" value="0.04653" units="cm"/>
      <inkml:brushProperty name="height" value="0.04653" units="cm"/>
      <inkml:brushProperty name="color" value="#00BFF3"/>
    </inkml:brush>
  </inkml:definitions>
  <inkml:trace contextRef="#ctx0" brushRef="#br0">31700 49750 472,'-24'-30'7,"4"-9"14,3-10 15,3-8 13,-1-3 2,-2 7-8,-3 6-9,-3 7-10,-4 7-5,-3 9-2,-3 10-3,-2 10-2,-6 10-1,-6 13 1,-6 12 1,-6 13 0,-4 9 1,1 6 0,-1 7 0,1 6 1,4 3-1,9 0-2,10 0-2,10 0-1,5-4-1,4-5 2,3-7 0,3-5 1,7-4-3,14 0-6,11 0-5,14 0-6,8-7-4,7-11 0,6-14-1,7-11 0,7-9-4,9-3-3,10-3-6,10-2-4,2-5-1,-3-2 2,-3-3 2,-2-3 2,-11-2-4,-15 0-9,-15 0-9,-16 0-10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24"/>
    </inkml:context>
    <inkml:brush xml:id="br0">
      <inkml:brushProperty name="width" value="0.04444" units="cm"/>
      <inkml:brushProperty name="height" value="0.04444" units="cm"/>
      <inkml:brushProperty name="color" value="#00BFF3"/>
    </inkml:brush>
  </inkml:definitions>
  <inkml:trace contextRef="#ctx0" brushRef="#br0">33150 48500 495,'114'-66'97,"-22"19"-14,-22 19-16,-21 19-15,-4 9-10,16 0-6,15 0-5,17 0-7,3 0-3,-5 0-3,-7 0-2,-5 0-3,-6 0-8,-3 0-18,-3 0-15,-2 0-18,-11 4-11,-15 10-9,-15 10-8,-16 9-8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24"/>
    </inkml:context>
    <inkml:brush xml:id="br0">
      <inkml:brushProperty name="width" value="0.03822" units="cm"/>
      <inkml:brushProperty name="height" value="0.03822" units="cm"/>
      <inkml:brushProperty name="color" value="#00BFF3"/>
    </inkml:brush>
  </inkml:definitions>
  <inkml:trace contextRef="#ctx0" brushRef="#br0">33200 49350 575,'-36'-22'80,"28"6"-8,28 7-7,29 6-8,18 3-8,9 0-10,10 0-10,10 0-10,5 0-8,4 0-8,3 0-7,3 0-9,1 1-6,1 4-5,-1 3-6,1 3-6,-12-1 2,-21-2 5,-22-3 6,-22-3 6,-10-1-2,4 4-13,3 3-11,3 3-13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18"/>
    </inkml:context>
    <inkml:brush xml:id="br0">
      <inkml:brushProperty name="width" value="0.03378" units="cm"/>
      <inkml:brushProperty name="height" value="0.03378" units="cm"/>
      <inkml:brushProperty name="color" value="#F2395B"/>
    </inkml:brush>
  </inkml:definitions>
  <inkml:trace contextRef="#ctx0" brushRef="#br0">28800 35100 651,'1'-113'0,"4"26"6,3 24 5,3 26 7,3 13 3,3 4 2,3 3 1,4 3 2,4 3-1,6 3 0,7 3-3,6 4 0,3-1-1,0-3-1,0-3 0,0-2 0,1-1-2,4 3-5,3 3-4,3 4-4,-2 2-7,-6 4-5,-6 3-8,-6 3-6,-6-1-10,-2-2-14,-3-3-15,-3-3-13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25"/>
    </inkml:context>
    <inkml:brush xml:id="br0">
      <inkml:brushProperty name="width" value="0.05003" units="cm"/>
      <inkml:brushProperty name="height" value="0.05003" units="cm"/>
      <inkml:brushProperty name="color" value="#00BFF3"/>
    </inkml:brush>
  </inkml:definitions>
  <inkml:trace contextRef="#ctx0" brushRef="#br0">37600 47750 439,'21'-47'1,"-5"6"2,-7 7 1,-5 6 2,-3 3 4,4 0 8,3 0 8,3 0 7,-4 3 2,-8 6-5,-10 7-4,-9 6-5,-10 6-4,-9 6-4,-10 7-4,-8 6-4,-8 6-4,-2 6-3,-3 7-3,-3 6-3,2-2-2,10-9 1,10-10-1,9-8 1,9-1 4,9 9 10,10 10 10,10 10 10,5 4 3,4 0-3,3 0-1,3 0-4,-4 4-1,-8 10 0,-10 10-2,-9 9 0,-4 9-1,4 9 0,3 10 0,3 10-1,3 2-1,3-3-1,3-3-2,4-2-1,2-6-1,4-6 0,3-6-2,3-6-1,3-9-2,3-8-3,3-10-5,4-9-3,2-7-10,4-3-16,3-3-16,3-2-17,-1-9-6,-2-12 0,-3-13 2,-3-12 0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26"/>
    </inkml:context>
    <inkml:brush xml:id="br0">
      <inkml:brushProperty name="width" value="0.05397" units="cm"/>
      <inkml:brushProperty name="height" value="0.05397" units="cm"/>
      <inkml:brushProperty name="color" value="#00BFF3"/>
    </inkml:brush>
  </inkml:definitions>
  <inkml:trace contextRef="#ctx0" brushRef="#br0">38050 47650 407,'23'-79'4,"-3"-5"6,-3-7 7,-2-5 7,-5 2 1,-2 13-3,-3 12-4,-3 13-3,-2 9-3,0 6 0,0 7 0,0 6-1,-2 3 0,-3 0 1,-3 0-1,-2 0 1,-6 3 1,-6 6-1,-6 7 2,-6 6 0,-6 6 0,-2 6 2,-3 7 0,-3 6 2,-2 9-1,0 13-2,0 12-1,0 13-2,-2 7 0,-3 4-1,-3 3 0,-2 3 0,-1 3 0,3 3 0,3 3 0,4 4 0,2 1 0,4 0-2,3 0-1,3 0-2,1 0 0,1 0-1,-1 0-1,1 0 1,1 0-1,3 0 2,3 0-1,4 0 2,4 0-1,6 0-2,7 0 0,6 0-2,6-4 0,6-5 0,7-7 0,6-5-1,6-8 1,6-5-3,7-7-1,6-5-1,7-8-1,10-5 0,10-7 1,9-5-1,6-8-3,3-5-9,3-7-9,4-5-8,-3-8-6,-5-5-3,-7-7-3,-5-5-3,-4-8-1,0-5 2,0-7 1,0-5 2,-7-1 3,-11 6 4,-14 7 2,-11 6 5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27"/>
    </inkml:context>
    <inkml:brush xml:id="br0">
      <inkml:brushProperty name="width" value="0.0463" units="cm"/>
      <inkml:brushProperty name="height" value="0.0463" units="cm"/>
      <inkml:brushProperty name="color" value="#00BFF3"/>
    </inkml:brush>
  </inkml:definitions>
  <inkml:trace contextRef="#ctx0" brushRef="#br0">39400 48300 475,'-27'75'118,"-3"0"-23,-3 0-24,-2 0-24,-5 4-13,-2 10-3,-3 10-4,-3 9-3,-4 7-4,-3 7-2,-3 6-2,-2 7-4,0-4-3,7-12-6,6-13-6,7-12-5,16-27-15,29-41-24,28-40-24,28-40-25,7-18-2,-11 6 17,-14 7 19,-11 6 17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28"/>
    </inkml:context>
    <inkml:brush xml:id="br0">
      <inkml:brushProperty name="width" value="0.05913" units="cm"/>
      <inkml:brushProperty name="height" value="0.05913" units="cm"/>
      <inkml:brushProperty name="color" value="#00BFF3"/>
    </inkml:brush>
  </inkml:definitions>
  <inkml:trace contextRef="#ctx0" brushRef="#br0">39650 48150 372,'21'-25'1,"-5"0"4,-7 0 3,-5 0 4,-4 10 7,0 23 10,0 22 12,0 22 11,0 10 1,0 1-8,0-1-9,0 1-9,1 1-4,4 3-1,3 3-1,3 4-1,-1 5-2,-2 10-1,-3 10-3,-3 9-2,-2 1-3,0-6-4,0-6-3,0-6-4,-2-7-4,-3-6-4,-3-6-5,-2-6-3,-11-10-7,-15-12-8,-15-13-7,-16-12-7,-7-16-1,4-19 6,3-18 5,3-19 6,3-12 5,3-2 6,3-3 5,4-3 6,4 1 4,6 6 2,7 7 3,6 6 3,6 6 2,6 6 4,7 7 2,6 6 4,7 3 2,10 0 1,10 0 0,9 0 0,12 0 1,16 0-2,15 0 0,17 0 0,8 1-2,4 4-1,3 3-2,3 3 0,1 1-2,1 1 1,-1-1-1,1 1-1,-9 1-5,-15 3-11,-15 3-10,-16 4-12,-10 1-4,-3 0 1,-3 0 1,-2 0 1,-8-7 3,-8-11 4,-10-14 3,-9-11 5,-9-6 4,-5 4 6,-7 3 6,-5 3 6,-4 6 5,0 9 3,0 10 4,0 10 3,0 5 1,0 4-2,0 3 0,0 3-1,-4 7 0,-5 14 4,-7 11 2,-5 14 3,-1 7 1,6 3-3,7 3-3,6 4-1,6-1-4,6-3-3,7-3-3,6-2-3,6-6-5,6-6-6,7-6-6,6-6-6,6-9-5,6-8-3,7-10-2,6-9-4,1-7-2,-3-3-3,-3-3-2,-2-2-3,-5-8 1,-2-8 6,-3-10 6,-3-9 4,-6-5 5,-5 0 0,-7 0 2,-5 0 1,-4 3 4,0 6 4,0 7 5,0 6 6,0 9 10,0 13 17,0 12 17,0 13 16,0 10 3,0 10-14,0 10-13,0 9-14,-2 9-7,-3 9 1,-3 10-1,-2 10 0,-1 7-1,3 6-3,3 7-2,4 6-2,1 3-4,0 0-1,0 0-4,0 0-3,-2-2-2,-3-3-1,-3-3-1,-2-2-2,-3-8-2,1-8-5,-1-10-3,1-9-4,-3-7-1,-2-3 0,-3-3 1,-3-2 0,-4-6 2,-3-6 1,-3-6 2,-2-6 2,-3-7 1,1-6 0,-1-6 2,1-6 0,-1-9 1,1-8 1,-1-10 2,1-9 1,2-13 0,7-16 1,6-15-1,7-15 0,7-15-2,9-12-3,10-13-5,10-12-4,10-5-1,13 3 0,12 3 0,13 4 1,6 5-1,0 10 0,0 10-2,0 9 0,-2 9-1,-3 9-3,-3 10-3,-2 10-2,-9 7 2,-12 6 4,-13 7 7,-12 6 4,-7 4 2,1 4-1,-1 3-3,1 3-1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28"/>
    </inkml:context>
    <inkml:brush xml:id="br0">
      <inkml:brushProperty name="width" value="0.0356" units="cm"/>
      <inkml:brushProperty name="height" value="0.0356" units="cm"/>
      <inkml:brushProperty name="color" value="#00BFF3"/>
    </inkml:brush>
  </inkml:definitions>
  <inkml:trace contextRef="#ctx0" brushRef="#br0">40900 48500 618,'51'-24'77,"4"4"-10,3 3-10,3 3-12,4 1-7,7 1-5,6-1-5,7 1-4,2 1-12,1 3-14,-1 3-17,1 4-16,-7 1-10,-12 0-5,-13 0-6,-12 0-5,-10 1 3,-6 4 8,-6 3 9,-6 3 9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28"/>
    </inkml:context>
    <inkml:brush xml:id="br0">
      <inkml:brushProperty name="width" value="0.04421" units="cm"/>
      <inkml:brushProperty name="height" value="0.04421" units="cm"/>
      <inkml:brushProperty name="color" value="#00BFF3"/>
    </inkml:brush>
  </inkml:definitions>
  <inkml:trace contextRef="#ctx0" brushRef="#br0">41500 47850 497,'-44'-25'0,"13"0"0,12 0 0,13 0 0,7 14 13,4 28 26,3 28 27,3 29 25,-1 15 4,-2 3-18,-3 3-19,-3 4-18,-2 2-19,0 4-19,0 3-18,0 3-20,-4-4-6,-5-8 4,-7-10 4,-5-9 5,-3-10-4,4-9-11,3-10-13,3-8-12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28"/>
    </inkml:context>
    <inkml:brush xml:id="br0">
      <inkml:brushProperty name="width" value="0.0355" units="cm"/>
      <inkml:brushProperty name="height" value="0.0355" units="cm"/>
      <inkml:brushProperty name="color" value="#00BFF3"/>
    </inkml:brush>
  </inkml:definitions>
  <inkml:trace contextRef="#ctx0" brushRef="#br0">43100 48850 619,'48'28'123,"-3"6"-19,-3 7-18,-2 6-19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29"/>
    </inkml:context>
    <inkml:brush xml:id="br0">
      <inkml:brushProperty name="width" value="0.05395" units="cm"/>
      <inkml:brushProperty name="height" value="0.05395" units="cm"/>
      <inkml:brushProperty name="color" value="#00BFF3"/>
    </inkml:brush>
  </inkml:definitions>
  <inkml:trace contextRef="#ctx0" brushRef="#br0">46700 47200 407,'1'-99'2,"4"4"3,3 3 4,3 3 4,-1 7 2,-2 14-1,-3 11 2,-3 14-1,-6 2 0,-5-6 0,-7-6-1,-5-6 0,-4-1-1,0 7-1,0 6 0,0 7 0,-2 4-1,-3 3-1,-3 3 1,-2 4-1,-8 4 1,-8 6 3,-10 7 2,-9 6 2,-5 10 1,0 17 0,0 15-1,0 16 0,-5 13-1,-9 14-1,-10 11-2,-8 14-2,-3 8-1,7 7 0,6 6-1,7 7-1,5 2 1,7 1-1,6-1 1,7 1 0,5-1 0,7 1 0,6-1 0,7 1-1,5-3 0,7-2-1,6-3 0,7-3 0,11-7-2,20-9-3,18-10-2,20-8-2,16-9-1,16-6 1,15-6 0,17-6 1,7-9-7,0-8-15,0-10-14,0-9-14,0-12-7,0-11 1,0-14 2,0-11 1,-8-7 6,-16 0 8,-15 0 10,-15 0 8,-14 0 2,-8 0-5,-10 0-5,-9 0-5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30"/>
    </inkml:context>
    <inkml:brush xml:id="br0">
      <inkml:brushProperty name="width" value="0.06009" units="cm"/>
      <inkml:brushProperty name="height" value="0.06009" units="cm"/>
      <inkml:brushProperty name="color" value="#00BFF3"/>
    </inkml:brush>
  </inkml:definitions>
  <inkml:trace contextRef="#ctx0" brushRef="#br0">47800 48400 366,'-27'-68'33,"-3"17"-1,-3 15 0,-2 16-1,-5 10-1,-2 7-3,-3 6-1,-3 7-3,-2 8-1,0 14 1,0 11 0,0 14 0,3 5 0,6 1-4,7-1-1,6 1-4,6-3-2,6-2-1,7-3-1,6-3-2,4-1-2,4 4-2,3 3-1,3 3-3,7-5-1,14-12-4,11-13-3,14-12-2,7-10-3,3-6 0,3-6-2,4-6-1,1-10-2,0-12-4,0-13-3,0-12-4,1-10-1,4-6 3,3-6 2,3-6 3,-4-2 1,-8 3 2,-10 3 1,-9 4 2,-10 2 2,-9 4 4,-10 3 3,-8 3 3,-8 6 2,-2 9 0,-3 10 0,-3 10 0,-6 16 12,-5 26 24,-7 24 26,-5 26 23,-1 8 5,6-5-16,7-7-16,6-5-16,1 0-10,-3 10-3,-3 10-3,-2 9-4,0 4-3,7 1-7,6-1-5,7 1-5,2-3-7,1-2-9,-1-3-9,1-3-9,1-6-6,3-5-5,3-7-6,4-5-5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30"/>
    </inkml:context>
    <inkml:brush xml:id="br0">
      <inkml:brushProperty name="width" value="0.03777" units="cm"/>
      <inkml:brushProperty name="height" value="0.03777" units="cm"/>
      <inkml:brushProperty name="color" value="#00BFF3"/>
    </inkml:brush>
  </inkml:definitions>
  <inkml:trace contextRef="#ctx0" brushRef="#br0">49100 48100 582,'6'-49'7,"13"4"12,12 3 15,13 3 12,2 6 3,-5 9-6,-7 10-8,-5 10-6,3 2-3,17-3 1,15-3 1,16-2 1,9-1-5,3 3-8,3 3-10,4 4-10,-6 4-8,-11 6-7,-14 7-7,-11 6-7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18"/>
    </inkml:context>
    <inkml:brush xml:id="br0">
      <inkml:brushProperty name="width" value="0.04304" units="cm"/>
      <inkml:brushProperty name="height" value="0.04304" units="cm"/>
      <inkml:brushProperty name="color" value="#F2395B"/>
    </inkml:brush>
  </inkml:definitions>
  <inkml:trace contextRef="#ctx0" brushRef="#br0">29850 33900 511,'0'-74'1,"0"4"5,0 3 3,0 3 4,3 14 9,6 25 16,7 25 15,6 25 17,1 20 1,-3 16-12,-3 15-13,-2 17-11,-5 10-9,-2 6-7,-3 7-6,-3 6-6,-2 7-6,0 10-9,0 10-6,0 9-8,-2 7-5,-3 7-2,-3 6-1,-2 7-3,-1-12-1,3-28-3,3-28-1,4-27-2,2-20-1,4-9-1,3-10-1,3-8-1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31"/>
    </inkml:context>
    <inkml:brush xml:id="br0">
      <inkml:brushProperty name="width" value="0.04695" units="cm"/>
      <inkml:brushProperty name="height" value="0.04695" units="cm"/>
      <inkml:brushProperty name="color" value="#00BFF3"/>
    </inkml:brush>
  </inkml:definitions>
  <inkml:trace contextRef="#ctx0" brushRef="#br0">33400 53850 468,'-38'-2'7,"26"-3"15,24-3 14,26-2 14,12-1 4,0 3-8,0 3-8,0 4-7,1-1-5,4-3 0,3-3 0,3-2-2,3-3 1,3 1 0,3-1 1,4 1-1,2-1-2,4 1-9,3-1-7,3 1-7,1 1-5,1 3-4,-1 3-4,1 4-3,-4 2-6,-6 4-10,-6 3-9,-6 3-10,-10 3-6,-12 3-4,-13 3-3,-12 4-3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31"/>
    </inkml:context>
    <inkml:brush xml:id="br0">
      <inkml:brushProperty name="width" value="0.0443" units="cm"/>
      <inkml:brushProperty name="height" value="0.0443" units="cm"/>
      <inkml:brushProperty name="color" value="#00BFF3"/>
    </inkml:brush>
  </inkml:definitions>
  <inkml:trace contextRef="#ctx0" brushRef="#br0">33250 54850 496,'-90'-2'2,"23"-3"2,22-3 4,22-2 3,18-5 9,16-2 12,15-3 14,17-3 12,11 1 4,10 6-7,10 7-9,9 6-6,7 3-7,7 0-6,6 0-4,7 0-7,4 0-4,3 0-5,3 0-6,4 0-4,-4 3-9,-9 6-14,-10 7-13,-8 6-13,-11 1-9,-8-3-4,-10-3-4,-9-2-4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37"/>
    </inkml:context>
    <inkml:brush xml:id="br0">
      <inkml:brushProperty name="width" value="0.04442" units="cm"/>
      <inkml:brushProperty name="height" value="0.04442" units="cm"/>
      <inkml:brushProperty name="color" value="#00BFF3"/>
    </inkml:brush>
  </inkml:definitions>
  <inkml:trace contextRef="#ctx0" brushRef="#br0">38300 53200 495,'-4'-66'17,"-5"19"-3,-7 19-4,-5 19-4,-4 18 4,0 19 8,0 19 9,0 19 9,0 9 3,0 0-2,0 0-3,0 0-2,3 1-3,6 4-1,7 3-2,6 3-3,4-2-1,4-6-3,3-6-2,3-6-3,4-6-2,7-2-1,6-3-2,7-3-1,0-2-3,-2 0-3,-3 0-4,-3 0-2,-6-2-2,-5-3 1,-7-3 0,-5-2-1,-8-3 1,-5 1-1,-7-1 0,-5 1-1,-6-3 1,-3-2 0,-3-3 2,-2-3 1,-8-2-2,-8 0-4,-10 0-5,-9 0-4,-4-2-4,4-3-5,3-3-5,3-2-4,3-8-3,3-8 0,3-10-1,4-9-1,7-7 2,13-3 4,12-3 4,13-2 3,6-1 5,0 3 3,0 3 5,0 4 3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37"/>
    </inkml:context>
    <inkml:brush xml:id="br0">
      <inkml:brushProperty name="width" value="0.03617" units="cm"/>
      <inkml:brushProperty name="height" value="0.03617" units="cm"/>
      <inkml:brushProperty name="color" value="#00BFF3"/>
    </inkml:brush>
  </inkml:definitions>
  <inkml:trace contextRef="#ctx0" brushRef="#br0">38150 53250 608,'48'-47'2,"-3"6"7,-3 7 5,-2 6 6,3 3 6,14 0 10,11 0 8,14 0 8,7 3 1,3 6-7,3 7-9,4 6-7,-1 7-12,-3 10-13,-3 10-16,-2 9-14,-12 2-14,-19-2-14,-18-3-14,-19-3-14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37"/>
    </inkml:context>
    <inkml:brush xml:id="br0">
      <inkml:brushProperty name="width" value="0.03456" units="cm"/>
      <inkml:brushProperty name="height" value="0.03456" units="cm"/>
      <inkml:brushProperty name="color" value="#00BFF3"/>
    </inkml:brush>
  </inkml:definitions>
  <inkml:trace contextRef="#ctx0" brushRef="#br0">39400 54050 636,'1'48'44,"4"-3"2,3-3 2,3-2 2,4 0-3,7 7-8,6 6-10,7 7-7,2 0-7,1-2-4,-1-3-3,1-3-4,-1-7-9,1-9-16,-1-10-17,1-8-15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37"/>
    </inkml:context>
    <inkml:brush xml:id="br0">
      <inkml:brushProperty name="width" value="0.04901" units="cm"/>
      <inkml:brushProperty name="height" value="0.04901" units="cm"/>
      <inkml:brushProperty name="color" value="#00BFF3"/>
    </inkml:brush>
  </inkml:definitions>
  <inkml:trace contextRef="#ctx0" brushRef="#br0">41100 52950 448,'-2'-46'6,"-3"10"12,-3 10 12,-2 9 11,-6 12 5,-6 16-4,-6 15-2,-6 17-5,-6 13-2,-2 13-4,-3 12-3,-3 13-3,-1 4-2,4-3-2,3-3-1,3-2 0,6-6-2,9-6-1,10-6 0,10-6 0,8-7-2,10-6-2,10-6-2,9-6-1,10-6-4,14-2-4,11-3-4,14-3-5,5-6-6,1-5-8,-1-7-8,1-5-8,-4-8-6,-6-5-3,-6-7-5,-6-5-4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38"/>
    </inkml:context>
    <inkml:brush xml:id="br0">
      <inkml:brushProperty name="width" value="0.04295" units="cm"/>
      <inkml:brushProperty name="height" value="0.04295" units="cm"/>
      <inkml:brushProperty name="color" value="#00BFF3"/>
    </inkml:brush>
  </inkml:definitions>
  <inkml:trace contextRef="#ctx0" brushRef="#br0">41500 53050 512,'-49'1'4,"4"4"7,3 3 7,3 3 9,3 4 5,3 7 6,3 6 4,4 7 6,1 7 0,0 9-5,0 10-5,0 10-5,-2 13-6,-3 19-5,-3 19-7,-2 19-5,-5 18-5,-2 19 0,-3 19-1,-3 19-2,2-7 1,10-31 0,10-31 2,9-31 0,4-23-16,1-11-33,-1-14-31,1-11-34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38"/>
    </inkml:context>
    <inkml:brush xml:id="br0">
      <inkml:brushProperty name="width" value="0.04583" units="cm"/>
      <inkml:brushProperty name="height" value="0.04583" units="cm"/>
      <inkml:brushProperty name="color" value="#00BFF3"/>
    </inkml:brush>
  </inkml:definitions>
  <inkml:trace contextRef="#ctx0" brushRef="#br0">43500 53200 480,'-47'-24'4,"6"4"8,7 3 9,6 3 9,3 3 2,0 3-1,0 3-2,0 4-2,0 7 1,0 13 3,0 12 2,0 13 4,-2 9 0,-3 6-5,-3 7-3,-2 6-5,-6 6-3,-6 6-2,-6 7-3,-6 6-2,-6 4-4,-2 4-7,-3 3-8,-3 3-5,1-5-8,6-12-7,7-13-7,6-12-7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38"/>
    </inkml:context>
    <inkml:brush xml:id="br0">
      <inkml:brushProperty name="width" value="0.05172" units="cm"/>
      <inkml:brushProperty name="height" value="0.05172" units="cm"/>
      <inkml:brushProperty name="color" value="#00BFF3"/>
    </inkml:brush>
  </inkml:definitions>
  <inkml:trace contextRef="#ctx0" brushRef="#br0">42050 53150 425,'-24'-25'0,"4"0"0,3 0 0,3 0 0,6 1 9,9 4 20,10 3 19,10 3 18,8 9 7,10 16-7,10 15-6,9 17-8,4 13-6,1 13-8,-1 12-6,1 13-6,-1 10-9,1 10-7,-1 10-8,1 9-7,-1 6-12,1 3-15,-1 3-15,1 4-14,-4-9-4,-6-18 8,-6-19 8,-6-18 7,-6-14 4,-2-5-3,-3-7-1,-3-5-3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38"/>
    </inkml:context>
    <inkml:brush xml:id="br0">
      <inkml:brushProperty name="width" value="0.04722" units="cm"/>
      <inkml:brushProperty name="height" value="0.04722" units="cm"/>
      <inkml:brushProperty name="color" value="#00BFF3"/>
    </inkml:brush>
  </inkml:definitions>
  <inkml:trace contextRef="#ctx0" brushRef="#br0">44100 53100 465,'-44'-47'0,"13"6"0,12 7 0,13 6 0,6 17 14,0 28 26,0 28 26,0 29 27,-2 15 3,-3 3-20,-3 3-20,-2 4-21,-6 1-13,-6 0-5,-6 0-5,-6 0-4,-2-2-9,3-3-9,3-3-11,4-2-9,4-9-8,6-12-7,7-13-5,6-12-6,6-12-3,6-8 1,7-10 1,6-9 1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19"/>
    </inkml:context>
    <inkml:brush xml:id="br0">
      <inkml:brushProperty name="width" value="0.03958" units="cm"/>
      <inkml:brushProperty name="height" value="0.03958" units="cm"/>
      <inkml:brushProperty name="color" value="#F2395B"/>
    </inkml:brush>
  </inkml:definitions>
  <inkml:trace contextRef="#ctx0" brushRef="#br0">31700 33250 555,'-4'51'83,"-5"4"-16,-7 3-17,-5 3-17,-6 10-7,-3 20-1,-3 18 0,-2 20 0,-3 2-2,1-12-4,-1-13-3,1-12-4,-4-2-3,-6 9 1,-6 10-2,-6 10 0,-1 2-3,7-3-5,6-3-6,7-2-5,5-12-2,7-19 1,6-18 2,7-19 2,7-24-9,9-28-19,10-28-20,10-27-20,2-11-2,-3 10 12,-3 10 14,-2 9 13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39"/>
    </inkml:context>
    <inkml:brush xml:id="br0">
      <inkml:brushProperty name="width" value="0.05481" units="cm"/>
      <inkml:brushProperty name="height" value="0.05481" units="cm"/>
      <inkml:brushProperty name="color" value="#00BFF3"/>
    </inkml:brush>
  </inkml:definitions>
  <inkml:trace contextRef="#ctx0" brushRef="#br0">44800 53100 401,'-4'-32'13,"-5"39"25,-7 36 25,-5 39 26,-6 18 3,-3 0-16,-3 0-17,-2 0-18,0-2-10,7-3-5,6-3-5,7-2-4,4-6-4,3-6-4,3-6-2,4-6-3,13-13-5,26-19-3,24-18-4,26-19-5,8-18-5,-5-15-9,-7-15-6,-5-16-9,-9-10-1,-9-3 5,-10-3 6,-8-2 5,-9-3 5,-6 1 5,-6-1 4,-6 1 5,-9 2 3,-8 7 1,-10 6 1,-9 7 1,-10 8 1,-9 14-2,-10 11 0,-8 14-1,-8 10-2,-2 9-5,-3 10-4,-3 10-4,4 4-3,13 0-2,12 0-1,13 0-2,6-2 0,0-3 0,0-3 2,0-2 0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39"/>
    </inkml:context>
    <inkml:brush xml:id="br0">
      <inkml:brushProperty name="width" value="0.0388" units="cm"/>
      <inkml:brushProperty name="height" value="0.0388" units="cm"/>
      <inkml:brushProperty name="color" value="#00BFF3"/>
    </inkml:brush>
  </inkml:definitions>
  <inkml:trace contextRef="#ctx0" brushRef="#br0">45300 53050 567,'93'-68'77,"-11"17"-9,-14 15-9,-11 16-11,-6 9-6,4 3-3,3 3-5,3 4-3,1 4-8,1 6-12,-1 7-11,1 6-12,-3 3-17,-2 0-21,-3 0-22,-3 0-21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39"/>
    </inkml:context>
    <inkml:brush xml:id="br0">
      <inkml:brushProperty name="width" value="0.04933" units="cm"/>
      <inkml:brushProperty name="height" value="0.04933" units="cm"/>
      <inkml:brushProperty name="color" value="#00BFF3"/>
    </inkml:brush>
  </inkml:definitions>
  <inkml:trace contextRef="#ctx0" brushRef="#br0">47450 52450 445,'-4'-50'0,"-5"0"0,-7 0 0,-5 0 0,-4 1 7,0 4 11,0 3 13,0 3 12,0 4 4,0 7-8,0 6-6,0 7-7,-4 4-5,-5 3-5,-7 3-3,-5 4-4,-3 4-2,4 6 0,3 7 2,3 6 0,4 4 1,7 4 1,6 3 1,7 3 2,4 3 1,3 3 1,3 3 1,4 4 2,5 4-1,10 6-5,10 7-2,9 6-5,2-1-1,-2-5 1,-3-7 1,-3-5 0,-2-3 0,0 4 0,0 3 1,0 3-1,-4 1-4,-5 1-6,-7-1-9,-5 1-6,-6-4-3,-3-6 2,-3-6 2,-2-6 3,-8-6 2,-8-2 1,-10-3 3,-9-3 1,-4-6 1,4-5-1,3-7-2,3-5-1,1-8 1,1-5 1,-1-7 3,1-5 1,4-9 1,9-9 0,10-10 0,10-8 0,14-11-1,23-8-1,22-10-1,22-9 0,12-4-3,3 4-5,3 3-3,4 3-5,-7 7 0,-16 14 2,-15 11 3,-15 14 3,-11 8-3,-2 7-12,-3 6-9,-3 7-10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40"/>
    </inkml:context>
    <inkml:brush xml:id="br0">
      <inkml:brushProperty name="width" value="0.0418" units="cm"/>
      <inkml:brushProperty name="height" value="0.0418" units="cm"/>
      <inkml:brushProperty name="color" value="#00BFF3"/>
    </inkml:brush>
  </inkml:definitions>
  <inkml:trace contextRef="#ctx0" brushRef="#br0">49800 53000 526,'-71'7'19,"10"17"21,10 15 19,9 16 22,-1 12 1,-8 9-15,-10 10-16,-9 10-15,-5 0-13,0-5-10,0-7-10,0-5-11,3-6-10,6-3-9,7-3-10,6-2-10,7-8-4,10-8 1,10-10 2,9-9 0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40"/>
    </inkml:context>
    <inkml:brush xml:id="br0">
      <inkml:brushProperty name="width" value="0.05199" units="cm"/>
      <inkml:brushProperty name="height" value="0.05199" units="cm"/>
      <inkml:brushProperty name="color" value="#00BFF3"/>
    </inkml:brush>
  </inkml:definitions>
  <inkml:trace contextRef="#ctx0" brushRef="#br0">48700 53250 423,'-24'-25'5,"4"0"10,3 0 10,3 0 9,9 9 11,16 19 8,15 19 9,17 19 9,10 15-3,6 13-13,7 12-13,6 13-14,4 10-8,4 10-2,3 10-3,3 9-1,-5-5-7,-12-19-13,-13-18-10,-12-19-13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44"/>
    </inkml:context>
    <inkml:brush xml:id="br0">
      <inkml:brushProperty name="width" value="0.04547" units="cm"/>
      <inkml:brushProperty name="height" value="0.04547" units="cm"/>
      <inkml:brushProperty name="color" value="#00BFF3"/>
    </inkml:brush>
  </inkml:definitions>
  <inkml:trace contextRef="#ctx0" brushRef="#br0">51950 53350 483,'-4'-41'81,"-5"19"-10,-7 19-11,-5 19-11,-3 10-7,4 4-6,3 3-5,3 3-6,-1 6-3,-2 9-3,-3 10-4,-3 10-2,-1 0-2,4-5-2,3-7 0,3-5-3,3-6 0,3-3-1,3-3-2,4-2 0,7-9-3,13-12-1,12-13-3,13-12-2,9-12-2,6-8-2,7-10-2,6-9-3,1-7 0,-3-3 2,-3-3 1,-2-2 1,-8-3 0,-8 1-3,-10-1-1,-9 1-2,-9 1-1,-5 3 3,-7 3 2,-5 4 3,-9 4 2,-9 6 2,-10 7 3,-8 6 3,-8 6 0,-2 6 1,-3 7-1,-3 6 0,-1 6-2,4 6-2,3 7-4,3 6-2,4 3-5,7 0-7,6 0-7,7 0-8,2 0-3,1 0 1,-1 0 0,1 0 1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44"/>
    </inkml:context>
    <inkml:brush xml:id="br0">
      <inkml:brushProperty name="width" value="0.04054" units="cm"/>
      <inkml:brushProperty name="height" value="0.04054" units="cm"/>
      <inkml:brushProperty name="color" value="#00BFF3"/>
    </inkml:brush>
  </inkml:definitions>
  <inkml:trace contextRef="#ctx0" brushRef="#br0">53050 53650 542,'25'68'92,"0"-11"-11,0-14-11,0-11-11,1-7-11,4 0-9,3 0-9,3 0-11,1 0-7,1 0-5,-1 0-6,1 0-6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45"/>
    </inkml:context>
    <inkml:brush xml:id="br0">
      <inkml:brushProperty name="width" value="0.04798" units="cm"/>
      <inkml:brushProperty name="height" value="0.04798" units="cm"/>
      <inkml:brushProperty name="color" value="#00BFF3"/>
    </inkml:brush>
  </inkml:definitions>
  <inkml:trace contextRef="#ctx0" brushRef="#br0">54500 53100 458,'-25'-21'19,"0"10"20,0 10 18,0 9 19,1 9 2,4 9-14,3 10-15,3 10-14,1 4-8,1 0-4,-1 0-3,1 0-3,2-2-4,7-3-2,6-3-3,7-2-4,5-6-2,7-6-5,6-6-3,7-6-4,4-6-3,3-2-3,3-3-4,4-3-2,2-7-1,4-9-1,3-10 1,3-8-1,-4-9 2,-8-6 2,-10-6 1,-9-6 2,-9-2 2,-5 3 5,-7 3 3,-5 4 4,-8 2 2,-5 4 0,-7 3 1,-5 3 0,-11 4 2,-11 7 1,-14 6 0,-11 7 3,-4 5 0,6 7-1,7 6 1,6 7-1,6 4-4,6 3-11,7 3-10,6 4-11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45"/>
    </inkml:context>
    <inkml:brush xml:id="br0">
      <inkml:brushProperty name="width" value="0.05418" units="cm"/>
      <inkml:brushProperty name="height" value="0.05418" units="cm"/>
      <inkml:brushProperty name="color" value="#00BFF3"/>
    </inkml:brush>
  </inkml:definitions>
  <inkml:trace contextRef="#ctx0" brushRef="#br0">55700 51750 406,'0'-69'9,"0"13"19,0 12 20,0 13 18,0 21 7,0 32-6,0 31-6,0 32-6,-2 22-6,-3 17-8,-3 15-8,-2 16-8,-3 15-6,1 16-7,-1 15-5,1 17-7,1 11-7,3 10-11,3 10-11,4 9-11,1-8-3,0-25 7,0-25 4,0-25 6,1-22-5,4-19-15,3-18-14,3-19-15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46"/>
    </inkml:context>
    <inkml:brush xml:id="br0">
      <inkml:brushProperty name="width" value="0.05051" units="cm"/>
      <inkml:brushProperty name="height" value="0.05051" units="cm"/>
      <inkml:brushProperty name="color" value="#00BFF3"/>
    </inkml:brush>
  </inkml:definitions>
  <inkml:trace contextRef="#ctx0" brushRef="#br0">33400 57650 435,'-41'0'10,"19"0"20,19 0 20,19 0 20,16-4 5,17-5-11,15-7-12,16-5-10,9-4-8,3 0-6,3 0-5,4 0-5,-1 3-4,-3 6-2,-3 7-3,-2 6-3,-5 4 0,-2 4 0,-3 3 2,-3 3 0,-6 3-9,-5 3-19,-7 3-18,-5 4-19,-11 2-9,-11 4-2,-14 3-2,-11 3-2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0"/>
    </inkml:context>
    <inkml:brush xml:id="br0">
      <inkml:brushProperty name="width" value="0.04488" units="cm"/>
      <inkml:brushProperty name="height" value="0.04488" units="cm"/>
      <inkml:brushProperty name="color" value="#F2395B"/>
    </inkml:brush>
  </inkml:definitions>
  <inkml:trace contextRef="#ctx0" brushRef="#br0">31400 34200 490,'23'-27'0,"-3"-3"0,-3-3 0,-2-2 0,-1-3 1,3 1 2,3-1 2,4 1 3,1 2 4,0 7 8,0 6 6,0 7 8,0 7 2,0 9-4,0 10-2,0 10-4,-2 7-1,-3 6 0,-3 7-1,-2 6 0,-3 4-1,1 4-2,-1 3-3,1 3-2,-1 1-2,1 1-1,-1-1-1,1 1-1,-3-4 0,-2-6 0,-3-6 1,-3-6 0,5-12-7,17-15-16,15-15-15,16-16-15,5-16-7,-2-16 3,-3-15 2,-3-15 2,-4-9 4,-3 1 5,-3-1 5,-2 1 4,-5 4 5,-2 9 2,-3 10 3,-3 10 3,-6 19 12,-5 32 19,-7 31 21,-5 32 21,-4 15 2,0 0-12,0 0-13,0 0-13,0 0-9,0 0-3,0 0-3,0 0-4,-2 1-5,-3 4-5,-3 3-5,-2 3-6,-1-1-6,3-2-5,3-3-6,4-3-6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46"/>
    </inkml:context>
    <inkml:brush xml:id="br0">
      <inkml:brushProperty name="width" value="0.05622" units="cm"/>
      <inkml:brushProperty name="height" value="0.05622" units="cm"/>
      <inkml:brushProperty name="color" value="#00BFF3"/>
    </inkml:brush>
  </inkml:definitions>
  <inkml:trace contextRef="#ctx0" brushRef="#br0">33350 58750 391,'-69'0'2,"13"0"6,12 0 4,13 0 6,13-2 8,17-3 14,15-3 12,16-2 13,10-5 2,7-2-10,6-3-9,7-3-10,4-1-6,3 4-2,3 3-4,4 3-3,2 3-3,4 3-4,3 3-5,3 4-3,3 2-4,3 4 0,3 3-3,4 3 0,-3 1-6,-5 1-6,-7-1-7,-5 1-8,-9 1-7,-9 3-7,-10 3-7,-8 4-7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53"/>
    </inkml:context>
    <inkml:brush xml:id="br0">
      <inkml:brushProperty name="width" value="0.04645" units="cm"/>
      <inkml:brushProperty name="height" value="0.04645" units="cm"/>
      <inkml:brushProperty name="color" value="#00BFF3"/>
    </inkml:brush>
  </inkml:definitions>
  <inkml:trace contextRef="#ctx0" brushRef="#br0">39400 57350 473,'-90'-10'71,"23"32"-6,22 31-6,22 32-4,12 15-7,3 0-8,3 0-7,4 0-7,1 0-6,0 0-2,0 0-3,0 0-2,1-4-1,4-5-2,3-7-1,3-5-1,1-6-1,1-3-1,-1-3-1,1-2-1,-4-6-1,-6-6-4,-6-6-4,-6-6-2,-9-6-3,-8-2-1,-10-3-1,-9-3-1,-9-1 0,-5 4-1,-7 3 1,-5 3-1,-3-1 1,4-2-1,3-3 0,3-3-1,4-6-2,7-5-4,6-7-4,7-5-4,7-12-4,9-16-3,10-15-4,10-15-3,7-6 0,6 7 4,7 6 5,6 7 4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53"/>
    </inkml:context>
    <inkml:brush xml:id="br0">
      <inkml:brushProperty name="width" value="0.0339" units="cm"/>
      <inkml:brushProperty name="height" value="0.0339" units="cm"/>
      <inkml:brushProperty name="color" value="#00BFF3"/>
    </inkml:brush>
  </inkml:definitions>
  <inkml:trace contextRef="#ctx0" brushRef="#br0">39200 57700 649,'25'-46'45,"0"10"-2,0 10-4,0 9-2,6 6-3,13 3 1,12 3-1,13 4 0,7 2-6,4 4-12,3 3-11,3 3-11,-1 6-13,-2 9-13,-3 10-14,-3 10-13,-10 0-4,-16-5 5,-15-7 7,-15-5 5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54"/>
    </inkml:context>
    <inkml:brush xml:id="br0">
      <inkml:brushProperty name="width" value="0.03437" units="cm"/>
      <inkml:brushProperty name="height" value="0.03437" units="cm"/>
      <inkml:brushProperty name="color" value="#00BFF3"/>
    </inkml:brush>
  </inkml:definitions>
  <inkml:trace contextRef="#ctx0" brushRef="#br0">40250 58550 640,'6'50'71,"13"0"-5,12 0-5,13 0-5,4-5-9,-3-9-14,-3-10-13,-2-8-14,-5-6-14,-2 1-13,-3-1-14,-3 1-14,-2-4-4,0-6 2,0-6 3,0-6 4,-2-6 3,-3-2 5,-3-3 4,-2-3 6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54"/>
    </inkml:context>
    <inkml:brush xml:id="br0">
      <inkml:brushProperty name="width" value="0.04832" units="cm"/>
      <inkml:brushProperty name="height" value="0.04832" units="cm"/>
      <inkml:brushProperty name="color" value="#00BFF3"/>
    </inkml:brush>
  </inkml:definitions>
  <inkml:trace contextRef="#ctx0" brushRef="#br0">41600 57350 455,'15'-41'9,"-18"19"17,-19 19 18,-18 19 18,-10 16 5,0 17-10,0 15-9,0 16-9,3 7-7,6 1-4,7-1-3,6 1-4,6-4-3,6-6-1,7-6-2,6-6-2,7-7-2,10-6-4,10-6-3,9-6-2,10-7-6,14-6-7,11-6-6,14-6-7,7-6-5,3-2-2,3-3-2,4-3-3,-4-4-2,-9-3-1,-10-3-2,-8-2-1,-11-5-2,-8-2 1,-10-3-1,-9-3-1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54"/>
    </inkml:context>
    <inkml:brush xml:id="br0">
      <inkml:brushProperty name="width" value="0.04136" units="cm"/>
      <inkml:brushProperty name="height" value="0.04136" units="cm"/>
      <inkml:brushProperty name="color" value="#00BFF3"/>
    </inkml:brush>
  </inkml:definitions>
  <inkml:trace contextRef="#ctx0" brushRef="#br0">42250 57450 531,'-50'-22'6,"0"6"10,0 7 10,0 6 11,3 10 3,6 17-5,7 15-5,6 16-4,3 13 0,0 14 4,0 11 6,0 14 5,-4 10-1,-5 9-8,-7 10-8,-5 10-8,-4 7-8,0 6-13,0 7-11,0 6-11,4-8-6,10-22-2,10-22-1,9-21-1,6-18-4,3-12-8,3-13-7,4-12-7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54"/>
    </inkml:context>
    <inkml:brush xml:id="br0">
      <inkml:brushProperty name="width" value="0.04487" units="cm"/>
      <inkml:brushProperty name="height" value="0.04487" units="cm"/>
      <inkml:brushProperty name="color" value="#00BFF3"/>
    </inkml:brush>
  </inkml:definitions>
  <inkml:trace contextRef="#ctx0" brushRef="#br0">44800 57400 490,'-25'-66'6,"0"19"14,0 19 12,0 19 13,-2 12 6,-3 6-4,-3 7-2,-2 6-2,-5 10-5,-2 17-4,-3 15-5,-3 16-4,-6 10-5,-5 7-3,-7 6-3,-5 7-4,-6 0-2,-3-2 0,-3-3-1,-2-3 0,0-7-3,7-9-7,6-10-6,7-8-6,5-9-10,7-6-12,6-6-13,7-6-12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55"/>
    </inkml:context>
    <inkml:brush xml:id="br0">
      <inkml:brushProperty name="width" value="0.05026" units="cm"/>
      <inkml:brushProperty name="height" value="0.05026" units="cm"/>
      <inkml:brushProperty name="color" value="#00BFF3"/>
    </inkml:brush>
  </inkml:definitions>
  <inkml:trace contextRef="#ctx0" brushRef="#br0">43350 57350 437,'-46'-27'4,"10"-3"6,10-3 7,9-2 7,13 8 12,20 22 14,18 22 16,20 23 15,8 17 0,1 17-15,-1 15-16,1 16-15,-1 10-13,1 7-7,-1 6-9,1 7-9,2-1-3,7-6 1,6-6 1,7-6 2,-3-9-10,-8-8-17,-10-10-20,-9-9-18,-10-12-8,-9-11 2,-10-14 2,-8-11 2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55"/>
    </inkml:context>
    <inkml:brush xml:id="br0">
      <inkml:brushProperty name="width" value="0.04942" units="cm"/>
      <inkml:brushProperty name="height" value="0.04942" units="cm"/>
      <inkml:brushProperty name="color" value="#00BFF3"/>
    </inkml:brush>
  </inkml:definitions>
  <inkml:trace contextRef="#ctx0" brushRef="#br0">45800 57050 445,'-69'-68'10,"13"17"20,12 15 20,13 16 21,9 15 4,6 16-9,7 15-10,6 17-10,3 13-7,0 13-7,0 12-5,0 13-7,-4 10-5,-5 10-4,-7 10-6,-5 9-4,-4 2-3,0-2-4,0-3-3,0-3-3,0-7-5,0-9-7,0-10-6,0-8-7,3-12-2,6-12 2,7-13 2,6-12 3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55"/>
    </inkml:context>
    <inkml:brush xml:id="br0">
      <inkml:brushProperty name="width" value="0.05658" units="cm"/>
      <inkml:brushProperty name="height" value="0.05658" units="cm"/>
      <inkml:brushProperty name="color" value="#00BFF3"/>
    </inkml:brush>
  </inkml:definitions>
  <inkml:trace contextRef="#ctx0" brushRef="#br0">46650 57200 388,'-47'1'61,"6"4"-4,7 3-4,6 3-4,4 6-4,4 9-5,3 10-4,3 10-6,1 7-3,1 6-4,-1 7-3,1 6-3,-4 3-3,-6 0 1,-6 0-1,-6 0 0,-2 1-1,3 4 1,3 3-1,4 3 0,1-1-1,0-2-2,0-3-2,0-3-1,3-6-3,6-5-2,7-7-1,6-5-3,12-8-4,19-5-6,19-7-6,19-5-7,7-11-3,-3-11-2,-3-14-2,-2-11-1,-3-12-1,1-9 2,-1-10 2,1-8 1,-3-9 3,-2-6 3,-3-6 3,-3-6 4,-7-6 2,-9-2 4,-10-3 2,-8-3 4,-9 4 3,-6 13 3,-6 12 3,-6 13 3,-9 7 0,-8 4-3,-10 3-1,-9 3-3,-9 6 0,-5 9 0,-7 10 1,-5 10 0,2 5 1,13 4-1,12 3 0,13 3-1,6 1-7,0 1-18,0-1-16,0 1-16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0"/>
    </inkml:context>
    <inkml:brush xml:id="br0">
      <inkml:brushProperty name="width" value="0.05172" units="cm"/>
      <inkml:brushProperty name="height" value="0.05172" units="cm"/>
      <inkml:brushProperty name="color" value="#F2395B"/>
    </inkml:brush>
  </inkml:definitions>
  <inkml:trace contextRef="#ctx0" brushRef="#br0">33250 34350 425,'0'-40'46,"0"23"-5,0 22-5,0 22-5,0 13-5,0 7-4,0 6-5,0 7-4,-2 2-2,-3 1 0,-3-1 0,-2 1 0,-3-4-1,1-6-3,-1-6-2,1-6-3,10-16-8,22-25-13,22-25-12,23-25-13,6-10-4,-5 7 9,-7 6 7,-5 7 8,-8 5 10,-5 7 15,-7 6 15,-5 7 14,-8 8 5,-5 14-2,-7 11-3,-5 14-3,-4 5-2,0 1-4,0-1-2,0 1-4,0-1-2,0 1-3,0-1-3,0 1-3,3-3-5,6-2-7,7-3-7,6-3-7,4-10-3,4-16 4,3-15 3,3-15 3,4-14-1,7-8-6,6-10-5,7-9-7,0-5 1,-2 0 4,-3 0 6,-3 0 4,-4 3 6,-3 6 6,-3 7 7,-2 6 6,-6 4 4,-6 4 1,-6 3 1,-6 3 1,-6 14 10,-2 25 17,-3 25 18,-3 25 19,-6 17 1,-5 9-14,-7 10-14,-5 10-14,-1-1-10,6-9-4,7-10-4,6-8-5,3-8-3,0-2-1,0-3-1,0-3-1,7-7-4,17-9-9,15-10-8,16-8-8,7-17-4,1-21 1,-1-22 0,1-22 0,-3-13 2,-2-3 3,-3-3 2,-3-2 3,-7-6 2,-9-6 2,-10-6 1,-8-6 1,-6-1 3,1 7 2,-1 6 1,1 7 3,-4 7 0,-6 9 0,-6 10 0,-6 10 0,-9 8-2,-8 10-5,-10 10-4,-9 9-4,-7 12-4,-3 16-3,-3 15-4,-2 17-2,2 5 0,9-3 4,10-3 4,10-2 4,4-3 0,0 1-5,0-1-4,0 1-4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0:59"/>
    </inkml:context>
    <inkml:brush xml:id="br0">
      <inkml:brushProperty name="width" value="0.05241" units="cm"/>
      <inkml:brushProperty name="height" value="0.05241" units="cm"/>
      <inkml:brushProperty name="color" value="#00BFF3"/>
    </inkml:brush>
  </inkml:definitions>
  <inkml:trace contextRef="#ctx0" brushRef="#br0">47700 57100 419,'-40'0'13,"23"0"23,22 0 26,22 0 23,12 0 6,3 0-15,3 0-14,4 0-15,4 0-10,6 0-9,7 0-7,6 0-8,1 0-6,-3 0-4,-3 0-7,-2 0-4,-5 0-10,-2 0-17,-3 0-15,-3 0-16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00"/>
    </inkml:context>
    <inkml:brush xml:id="br0">
      <inkml:brushProperty name="width" value="0.05283" units="cm"/>
      <inkml:brushProperty name="height" value="0.05283" units="cm"/>
      <inkml:brushProperty name="color" value="#00BFF3"/>
    </inkml:brush>
  </inkml:definitions>
  <inkml:trace contextRef="#ctx0" brushRef="#br0">49200 56400 416,'0'-38'27,"0"26"23,0 24 24,0 26 23,0 13 2,0 4-21,0 3-22,0 3-21,-4 3-13,-5 3-4,-7 3-4,-5 4-5,-3 4-5,4 6-5,3 7-5,3 6-6,-1 1-6,-2-3-6,-3-3-8,-3-2-6,1-5-7,6-2-8,7-3-8,6-3-8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00"/>
    </inkml:context>
    <inkml:brush xml:id="br0">
      <inkml:brushProperty name="width" value="0.04767" units="cm"/>
      <inkml:brushProperty name="height" value="0.04767" units="cm"/>
      <inkml:brushProperty name="color" value="#00BFF3"/>
    </inkml:brush>
  </inkml:definitions>
  <inkml:trace contextRef="#ctx0" brushRef="#br0">50100 56750 461,'-44'71'151,"13"-5"-35,12-7-36,13-5-37,4-4-18,-3 0-3,-3 0-4,-2 0-2,-3 1-2,1 4-2,-1 3-1,1 3-1,1-1-2,3-2-2,3-3-2,4-3-1,5-6-6,10-5-5,10-7-7,9-5-6,7-12-3,7-16 0,6-15-1,7-15 1,2-14 0,1-8 1,-1-10 2,1-9 0,-4-5 3,-6 0 2,-6 0 3,-6 0 2,-9 3 3,-8 6 3,-10 7 3,-9 6 3,-5 4 0,0 4 0,0 3 0,0 3-2,-4 4 1,-5 7 2,-7 6 1,-5 7 2,-9 4-1,-9 3-5,-10 3-4,-8 4-5,-12 5-4,-12 10-6,-13 10-6,-12 9-5,2 2-3,20-2-1,18-3-1,20-3-1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01"/>
    </inkml:context>
    <inkml:brush xml:id="br0">
      <inkml:brushProperty name="width" value="0.05972" units="cm"/>
      <inkml:brushProperty name="height" value="0.05972" units="cm"/>
      <inkml:brushProperty name="color" value="#00BFF3"/>
    </inkml:brush>
  </inkml:definitions>
  <inkml:trace contextRef="#ctx0" brushRef="#br0">55050 57000 368,'-18'-22'12,"17"6"25,15 7 25,16 6 24,12 7 5,9 10-16,10 10-16,10 9-15,7 6-10,6 3-5,7 3-5,6 4-4,3 2-4,0 4-3,0 3-3,0 3-2,-4 1-3,-5 1-1,-7-1-2,-5 1-1,-6-3-4,-3-2-2,-3-3-3,-2-3-3,-5-6-1,-2-5 2,-3-7 0,-3-5 2,-12-3-1,-18 4-2,-19 3-2,-18 3-3,-20 3 0,-18 3 3,-19 3 2,-18 4 2,-14 4 2,-5 6-1,-7 7 0,-5 6-1,-9 4-1,-9 4-4,-10 3-2,-8 3-4,0-1-4,14-2-2,11-3-4,14-3-4,16-7-3,22-9-6,22-10-5,23-8-6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02"/>
    </inkml:context>
    <inkml:brush xml:id="br0">
      <inkml:brushProperty name="width" value="0.055" units="cm"/>
      <inkml:brushProperty name="height" value="0.055" units="cm"/>
      <inkml:brushProperty name="color" value="#00BFF3"/>
    </inkml:brush>
  </inkml:definitions>
  <inkml:trace contextRef="#ctx0" brushRef="#br0">60000 55350 400,'0'-50'5,"0"0"10,0 0 10,0 0 10,0 9 8,0 19 4,0 19 5,0 19 5,0 13-2,0 10-7,0 10-8,0 9-8,-2 10-5,-3 14-3,-3 11-4,-2 14-2,-6 8-2,-6 7-3,-6 6-2,-6 7-3,-2 7-2,3 9-3,3 10-5,4 10-2,1 8-6,0 10-7,0 10-6,0 9-8,1-1-3,4-8 0,3-10-2,3-9 0,3-15-1,3-18-2,3-19-2,4-18-2,2-20 2,4-18 8,3-19 7,3-18 7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03"/>
    </inkml:context>
    <inkml:brush xml:id="br0">
      <inkml:brushProperty name="width" value="0.04838" units="cm"/>
      <inkml:brushProperty name="height" value="0.04838" units="cm"/>
      <inkml:brushProperty name="color" value="#00BFF3"/>
    </inkml:brush>
  </inkml:definitions>
  <inkml:trace contextRef="#ctx0" brushRef="#br0">61750 55950 454,'-29'-63'11,"-5"26"21,-7 24 21,-5 26 22,-8 19 3,-5 17-15,-7 15-14,-5 16-16,-12 7-9,-16 1-7,-15-1-7,-15 1-6,-6-3-3,7-2 0,6-3 0,7-3 0,10-7-1,16-9 1,15-10-1,17-8 0,11-6 1,10 1 4,10-1 4,9 1 2,15 1 2,22 3 0,22 3-1,23 4-1,13 1-2,6 0-3,7 0-4,6 0-5,1 0-4,-3 0-5,-3 0-7,-2 0-6,-5-2-8,-2-3-9,-3-3-9,-3-2-11,-6-6-1,-5-6 6,-7-6 7,-5-6 6,-8-7 6,-5-6 4,-7-6 5,-5-6 6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03"/>
    </inkml:context>
    <inkml:brush xml:id="br0">
      <inkml:brushProperty name="width" value="0.05501" units="cm"/>
      <inkml:brushProperty name="height" value="0.05501" units="cm"/>
      <inkml:brushProperty name="color" value="#00BFF3"/>
    </inkml:brush>
  </inkml:definitions>
  <inkml:trace contextRef="#ctx0" brushRef="#br0">62700 56750 399,'18'-22'21,"-11"6"-1,-14 7 2,-11 6-1,-9 4 0,-3 4 0,-3 3 0,-2 3-1,-6 6-1,-6 9 0,-6 10 0,-6 10-1,-2 4-2,3 0 0,3 0-3,4 0 0,4-2-3,6-3 0,7-3-2,6-2-1,15-3-1,26 1 0,24-1-1,26 1 0,10-4-1,-3-6-1,-3-6 0,-2-6-2,-8 1-4,-8 9-8,-10 10-9,-9 10-8,-16 4-2,-22 0 6,-22 0 4,-21 0 6,-12 1 4,1 4 2,-1 3 3,1 3 2,1-2 4,3-6 2,3-6 2,4-6 3,10-7 4,19-6 2,19-6 4,19-6 3,13-10 0,10-12-5,10-13-4,9-12-5,10-15-6,14-15-12,11-15-10,14-16-10,-1-7-5,-12 4 1,-13 3 1,-12 3 1,-10 6 3,-6 9 5,-6 10 6,-6 10 6,-7 5 4,-6 4 5,-6 3 4,-6 3 5,-6 10 11,-2 20 20,-3 18 21,-3 20 19,-4 16 3,-3 16-12,-3 15-14,-2 17-12,-5 11-9,-2 10-4,-3 10-5,-3 9-5,-2 7-3,0 7-3,0 6-4,0 7-3,0 2-6,0 1-6,0-1-6,0 1-7,0-1-8,0 1-9,0-1-10,0 1-8,3-13-4,6-25 3,7-25 4,6-25 4,1-16 2,-3-6 3,-3-6 3,-2-6 2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04"/>
    </inkml:context>
    <inkml:brush xml:id="br0">
      <inkml:brushProperty name="width" value="0.04503" units="cm"/>
      <inkml:brushProperty name="height" value="0.04503" units="cm"/>
      <inkml:brushProperty name="color" value="#00BFF3"/>
    </inkml:brush>
  </inkml:definitions>
  <inkml:trace contextRef="#ctx0" brushRef="#br0">63050 57150 488,'25'-24'35,"0"4"3,0 3 3,0 3 3,1 1-1,4 1-5,3-1-6,3 1-4,3 1-3,3 3 0,3 3-1,4 4 0,-1 5-1,-3 10-2,-3 10-2,-2 9-1,-8 10-3,-8 14-5,-10 11-4,-9 14-4,-13 8-4,-16 7-5,-15 6-6,-15 7-4,-12 0-3,-6-2-3,-6-3-3,-6-3-1,2-12-9,14-18-15,11-19-15,14-18-14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06"/>
    </inkml:context>
    <inkml:brush xml:id="br0">
      <inkml:brushProperty name="width" value="0.04389" units="cm"/>
      <inkml:brushProperty name="height" value="0.04389" units="cm"/>
      <inkml:brushProperty name="color" value="#00BFF3"/>
    </inkml:brush>
  </inkml:definitions>
  <inkml:trace contextRef="#ctx0" brushRef="#br0">65600 56800 501,'-5'-46'4,"-9"10"7,-10 10 8,-8 9 7,-6 9 4,1 9 1,-1 10-1,1 10 1,-3 10-1,-2 13 0,-3 12-1,-3 13-1,-1 12 0,4 13-4,3 12-1,3 13-2,1 4-3,1-3-3,-1-3-3,1-2-2,4-6-1,9-6 1,10-6 0,10-6 2,8-9-5,10-8-7,10-10-9,9-9-8,12-10-9,16-9-10,15-10-10,17-8-9,0-9-4,-11-6 4,-14-6 3,-11-6 4,-9-6 4,-3-2 5,-3-3 6,-2-3 6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06"/>
    </inkml:context>
    <inkml:brush xml:id="br0">
      <inkml:brushProperty name="width" value="0.04284" units="cm"/>
      <inkml:brushProperty name="height" value="0.04284" units="cm"/>
      <inkml:brushProperty name="color" value="#00BFF3"/>
    </inkml:brush>
  </inkml:definitions>
  <inkml:trace contextRef="#ctx0" brushRef="#br0">66950 56350 513,'17'-21'8,"-16"10"16,-15 10 15,-15 9 17,-7 9 4,3 9-7,3 10-6,4 10-7,-3 10-6,-5 13-3,-7 12-4,-5 13-5,-6 9-3,-3 6-6,-3 7-4,-2 6-5,-1-1-4,3-5-2,3-7-2,4-5-3,5-12-1,10-16 0,10-15 0,9-15-1,10-20-11,14-21-26,11-22-26,14-22-25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39:59"/>
    </inkml:context>
    <inkml:brush xml:id="br0">
      <inkml:brushProperty name="width" value="0.04169" units="cm"/>
      <inkml:brushProperty name="height" value="0.04169" units="cm"/>
      <inkml:brushProperty name="color" value="#F2395B"/>
    </inkml:brush>
  </inkml:definitions>
  <inkml:trace contextRef="#ctx0" brushRef="#br0">41350 17450 527,'23'-90'3,"-3"23"6,-3 22 5,-2 22 7,-3 18 2,1 16-1,-1 15-1,1 17 0,-3 11-1,-2 10-1,-3 10 0,-3 9-2,-1 1-1,4-6-2,3-6-2,3-6-1,1-4-2,1 1-1,-1-1-1,1 1-1,1-3 0,3-2 0,3-3 0,4-3 0,1-6-1,0-5 0,0-7-2,0-5-2,1-6-1,4-3-4,3-3-3,3-2-4,1-5-1,1-2-1,-1-3 1,1-3-1,4-12 0,9-18 1,10-19-1,10-18 2,4-15-1,0-9 0,0-10-1,0-8 0,-2-3 0,-3 7 1,-3 6 0,-2 7 0,-6 7 3,-6 9 3,-6 10 4,-6 10 3,-9 14 9,-8 23 12,-10 22 13,-9 22 13,-5 15 2,0 9-7,0 10-9,0 10-8,0 0-5,0-5-4,0-7-2,0-5-2,0-1-3,0 6-1,0 7-1,0 6-1,-2 6-1,-3 6-3,-3 7-1,-2 6-4,-1 6-1,3 6-4,3 7-3,4 6-3,1 1-5,0-3-6,0-3-5,0-2-6,0-9-5,0-12-3,0-13-3,0-12-4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1"/>
    </inkml:context>
    <inkml:brush xml:id="br0">
      <inkml:brushProperty name="width" value="0.04212" units="cm"/>
      <inkml:brushProperty name="height" value="0.04212" units="cm"/>
      <inkml:brushProperty name="color" value="#F2395B"/>
    </inkml:brush>
  </inkml:definitions>
  <inkml:trace contextRef="#ctx0" brushRef="#br0">35900 34300 522,'-41'0'8,"19"0"17,19 0 16,19 0 17,12 1 4,6 4-9,7 3-10,6 3-9,3 3-6,0 3-5,0 3-5,0 4-4,-5 2-4,-9 4-3,-10 3-2,-8 3-2,-11 3-3,-8 3 0,-10 3-2,-9 4-2,-10 1-1,-9 0-2,-10 0-3,-8 0-2,-6 0-1,1 0 1,-1 0 0,1 0 1,1-5 2,3-9 3,3-10 4,4-8 3,18-9 5,34-6 6,35-6 6,35-6 6,19-6 2,7-2-5,6-3-3,7-3-4,0-2-5,-2 0-7,-3 0-8,-3 0-8,-10 3-9,-16 6-14,-15 7-14,-15 6-13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07"/>
    </inkml:context>
    <inkml:brush xml:id="br0">
      <inkml:brushProperty name="width" value="0.05764" units="cm"/>
      <inkml:brushProperty name="height" value="0.05764" units="cm"/>
      <inkml:brushProperty name="color" value="#00BFF3"/>
    </inkml:brush>
  </inkml:definitions>
  <inkml:trace contextRef="#ctx0" brushRef="#br0">67050 56300 381,'23'-46'3,"-3"10"4,-3 10 5,-2 9 6,-1 9 4,3 9 6,3 10 6,4 10 5,-1 10 0,-3 13-7,-3 12-7,-2 13-6,-5 9-1,-2 6 2,-3 7 4,-3 6 3,-4 7-1,-3 10-4,-3 10-6,-2 9-4,-5-1-4,-2-8-4,-3-10-3,-3-9-3,-4-13-6,-3-16-8,-3-15-6,-2-15-8,-8-23-8,-8-28-8,-10-28-9,-9-27-8,-2-17 2,6-3 12,7-3 12,6-2 12,6 0 7,6 7 2,7 6 3,6 7 1,4 8 5,4 14 4,3 11 6,3 14 6,6 7 6,9 3 11,10 3 8,10 4 11,8 1 0,10 0-6,10 0-8,9 0-8,9 0-6,9 0-7,10 0-5,10 0-6,7-2-5,6-3-3,7-3-3,6-2-3,1-5-3,-3-2-5,-3-3-6,-2-3-4,-9-4 0,-12-3 5,-13-3 5,-12-2 4,-13-1 5,-12 3 2,-13 3 2,-12 4 3,-12 1 1,-8 0 1,-10 0-1,-9 0 1,-9 1 5,-5 4 10,-7 3 9,-5 3 11,-4 4 5,0 7 2,0 6 3,0 7 2,1 5-1,4 7-2,3 6-4,3 7-2,4 4-3,7 3-3,6 3-4,7 4-4,2 1-2,1 0-3,-1 0-4,1 0-3,7-2-6,16-3-11,15-3-11,17-2-11,7-11-4,0-15 0,0-15 0,0-16 1,-2-10 2,-3-3 3,-3-3 3,-2-2 4,-6-3 2,-6 1 5,-6-1 4,-6 1 3,-9 10 12,-8 22 19,-10 22 19,-9 23 20,-4 13 4,4 6-10,3 7-11,3 6-10,1 12-7,1 19-2,-1 19-3,1 19-1,-1 5-4,1-5-2,-1-7-3,1-5-3,-4-4-1,-6 0 1,-6 0 0,-6 0 1,-1-10-3,7-18-6,6-19-5,7-18-5,-4-15-8,-12-9-8,-13-10-9,-12-8-9,-4-12 0,7-12 8,6-13 7,7-12 8,5-13 3,7-12 2,6-13 2,7-12 0,8-12 0,14-8 1,11-10-1,14-9-1,11-4 0,14 4-1,11 3 0,14 3-1,8 4 0,7 7 1,6 6 1,7 7 0,4 2 2,3 1 1,3-1 2,4 1 2,-4 4 1,-9 9 2,-10 10 2,-8 10 1,-14 7 3,-15 6 2,-15 7 3,-16 6 3,-16 9 8,-16 13 15,-15 12 14,-15 13 14,-9 9 2,1 6-8,-1 7-11,1 6-8,-3 6-7,-2 6-1,-3 7-3,-3 6-2,1 4-2,6 4-2,7 3-2,6 3-2,6-1-3,6-2-3,7-3-3,6-3-5,9-9-3,13-11-5,12-14-5,13-11-5,10-12-5,10-9-6,10-10-5,9-8-5,6-15-3,3-19 3,3-18 1,4-19 3,-1-12 0,-3-2 1,-3-3 1,-2-3 0,-9-1 3,-12 4 7,-13 3 6,-12 3 6,-10 6 5,-6 9 3,-6 10 3,-6 10 4,-6 7 4,-2 6 6,-3 7 5,-3 6 5,-4 12 7,-3 19 8,-3 19 8,-2 19 8,-3 13-1,1 10-8,-1 10-9,1 9-10,1 6-5,3 3-6,3 3-4,4 4-5,1 1-6,0 0-5,0 0-7,0 0-7,0-5-8,0-9-11,0-10-11,0-8-12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07"/>
    </inkml:context>
    <inkml:brush xml:id="br0">
      <inkml:brushProperty name="width" value="0.04913" units="cm"/>
      <inkml:brushProperty name="height" value="0.04913" units="cm"/>
      <inkml:brushProperty name="color" value="#00BFF3"/>
    </inkml:brush>
  </inkml:definitions>
  <inkml:trace contextRef="#ctx0" brushRef="#br0">70750 56150 447,'48'-22'8,"-3"6"14,-3 7 14,-2 6 15,-5 4 3,-2 4-9,-3 3-9,-3 3-9,2 6-4,10 9 1,10 10 1,9 10 2,7 7 0,7 6-2,6 7 0,7 6 0,-3 6-4,-8 6-2,-10 7-4,-9 6-4,-13 7-5,-16 10-5,-15 10-7,-15 9-6,-25 9-8,-30 9-7,-32 10-9,-30 10-8,-6-12-2,22-31 6,22-31 5,23-31 6,8-16-2,-3 0-9,-3 0-9,-2 0-9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11"/>
    </inkml:context>
    <inkml:brush xml:id="br0">
      <inkml:brushProperty name="width" value="0.04344" units="cm"/>
      <inkml:brushProperty name="height" value="0.04344" units="cm"/>
      <inkml:brushProperty name="color" value="#00BFF3"/>
    </inkml:brush>
  </inkml:definitions>
  <inkml:trace contextRef="#ctx0" brushRef="#br0">73900 52550 506,'-21'-21'10,"10"10"22,10 10 20,9 9 21,12 7 4,16 7-10,15 6-12,17 7-12,3-1-9,-5-6-8,-7-6-10,-5-6-7,-11 1-18,-11 9-24,-14 10-25,-11 10-25,-12 0-7,-9-5 13,-10-7 11,-8-5 11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11"/>
    </inkml:context>
    <inkml:brush xml:id="br0">
      <inkml:brushProperty name="width" value="0.03944" units="cm"/>
      <inkml:brushProperty name="height" value="0.03944" units="cm"/>
      <inkml:brushProperty name="color" value="#00BFF3"/>
    </inkml:brush>
  </inkml:definitions>
  <inkml:trace contextRef="#ctx0" brushRef="#br0">72400 53750 557,'-44'3'11,"13"6"21,12 7 23,13 6 20,12 4 4,13 4-15,12 3-15,13 3-14,7 1-13,4 1-7,3-1-9,3 1-9,-1-4-3,-2-6 3,-3-6 1,-3-6 1,-1-6-8,4-2-20,3-3-19,3-3-21,-4-2-6,-8 0 8,-10 0 6,-9 0 7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12"/>
    </inkml:context>
    <inkml:brush xml:id="br0">
      <inkml:brushProperty name="width" value="0.0461" units="cm"/>
      <inkml:brushProperty name="height" value="0.0461" units="cm"/>
      <inkml:brushProperty name="color" value="#00BFF3"/>
    </inkml:brush>
  </inkml:definitions>
  <inkml:trace contextRef="#ctx0" brushRef="#br0">74650 53850 477,'26'23'171,"4"-3"-37,3-3-37,3-2-38,1-1-25,1 3-14,-1 3-13,1 4-13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16"/>
    </inkml:context>
    <inkml:brush xml:id="br0">
      <inkml:brushProperty name="width" value="0.03883" units="cm"/>
      <inkml:brushProperty name="height" value="0.03883" units="cm"/>
      <inkml:brushProperty name="color" value="#00BFF3"/>
    </inkml:brush>
  </inkml:definitions>
  <inkml:trace contextRef="#ctx0" brushRef="#br0">76850 52400 566,'82'-72'105,"17"6"-19,15 7-20,16 6-18,9 6-13,3 6-4,3 7-6,4 6-4,-1 4-8,-3 4-10,-3 3-9,-2 3-9,-12 3-6,-19 3 0,-18 3 0,-19 4 0,-15 2-4,-8 4-6,-10 3-7,-9 3-8,-12-1-2,-11-2 2,-14-3 1,-11-3 2,-7-1 5,0 4 7,0 3 8,0 3 7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16"/>
    </inkml:context>
    <inkml:brush xml:id="br0">
      <inkml:brushProperty name="width" value="0.04548" units="cm"/>
      <inkml:brushProperty name="height" value="0.04548" units="cm"/>
      <inkml:brushProperty name="color" value="#00BFF3"/>
    </inkml:brush>
  </inkml:definitions>
  <inkml:trace contextRef="#ctx0" brushRef="#br0">78350 51250 483,'-24'-36'12,"4"28"25,3 28 23,3 29 25,-4 19 3,-8 14-19,-10 11-17,-9 14-19,-15 13-10,-18 16-4,-19 15-2,-18 17-3,-14 5-6,-5-3-11,-7-3-10,-5-2-11,3-11-7,17-15-6,15-15-6,16-16-6,16-16-1,20-16 0,18-15 3,20-15 1,14-15 3,14-12 4,11-13 3,14-12 4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16"/>
    </inkml:context>
    <inkml:brush xml:id="br0">
      <inkml:brushProperty name="width" value="0.03818" units="cm"/>
      <inkml:brushProperty name="height" value="0.03818" units="cm"/>
      <inkml:brushProperty name="color" value="#00BFF3"/>
    </inkml:brush>
  </inkml:definitions>
  <inkml:trace contextRef="#ctx0" brushRef="#br0">77450 53150 576,'43'-40'6,"-11"23"14,-14 22 13,-11 22 12,-9 13 5,-3 7-4,-3 6-5,-2 7-5,-6 5-3,-6 7-4,-6 6-3,-6 7-3,-4 4-5,1 3-6,-1 3-7,1 4-5,1-4-4,3-9-5,3-10-3,4-8-3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17"/>
    </inkml:context>
    <inkml:brush xml:id="br0">
      <inkml:brushProperty name="width" value="0.05315" units="cm"/>
      <inkml:brushProperty name="height" value="0.05315" units="cm"/>
      <inkml:brushProperty name="color" value="#00BFF3"/>
    </inkml:brush>
  </inkml:definitions>
  <inkml:trace contextRef="#ctx0" brushRef="#br0">78050 52700 413,'48'-68'1,"-3"17"2,-3 15 1,-2 16 2,-3 9 3,1 3 6,-1 3 5,1 4 6,-1 4-1,1 6-6,-1 7-7,1 6-6,-4 3-2,-6 0 4,-6 0 2,-6 0 3,-6 4 3,-2 10 4,-3 10 2,-3 9 3,-4 6 1,-3 3 2,-3 3-1,-2 4 1,-1 1 0,3 0-2,3 0-1,4 0-1,1 3-3,0 6-2,0 7-2,0 6-3,-2 3-2,-3 0-2,-3 0-2,-2 0-3,-3-2-2,1-3-1,-1-3-3,1-2-1,-4-8-6,-6-8-11,-6-10-10,-6-9-11,-4-16-2,1-22 3,-1-22 5,1-21 4,-3-21 1,-2-19 1,-3-18 0,-3-19 0,-1-12 1,4-2 3,3-3 2,3-3 4,4 1 3,7 6 3,6 7 4,7 6 4,5 9 1,7 13-1,6 12 0,7 13-1,5 7 2,7 4 7,6 3 7,7 3 6,2 4 4,1 7 1,-1 6 0,1 7 1,-1 10 0,1 16-4,-1 15-1,1 17-4,-9 11-3,-15 10-3,-15 10-3,-16 9-4,-15 6-3,-11 3 0,-14 3-1,-11 4-1,-6-4 0,4-9-2,3-10-1,3-8-2,17-17 2,31-21 0,32-22 3,31-22 0,23-16-2,16-9-7,15-10-7,17-8-8,-6 0-3,-24 14 3,-26 11 2,-24 14 1,-13 5 2,0 1 0,0-1-1,0 1 1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25"/>
    </inkml:context>
    <inkml:brush xml:id="br0">
      <inkml:brushProperty name="width" value="0.04245" units="cm"/>
      <inkml:brushProperty name="height" value="0.04245" units="cm"/>
      <inkml:brushProperty name="color" value="#00BFF3"/>
    </inkml:brush>
  </inkml:definitions>
  <inkml:trace contextRef="#ctx0" brushRef="#br0">80900 51350 518,'-30'0'9,"41"0"19,40 0 18,42 0 18,19-2 5,1-3-9,-1-3-11,1-2-9,-6-1-7,-8 3-5,-10 3-4,-9 4-4,-12 5-8,-11 10-13,-14 10-12,-11 9-13,-18 10-8,-22 14-5,-22 11-6,-21 14-4,-20 10-3,-15 9 1,-15 10 2,-16 10 0,4-9 4,26-24 9,24-26 8,26-24 8,12-13 6,0 0 1,0 0 2,0 0 2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1"/>
    </inkml:context>
    <inkml:brush xml:id="br0">
      <inkml:brushProperty name="width" value="0.03767" units="cm"/>
      <inkml:brushProperty name="height" value="0.03767" units="cm"/>
      <inkml:brushProperty name="color" value="#F2395B"/>
    </inkml:brush>
  </inkml:definitions>
  <inkml:trace contextRef="#ctx0" brushRef="#br0">36750 33450 583,'-44'-47'2,"13"6"2,12 7 2,13 6 4,9 3 7,6 0 16,7 0 13,6 0 15,7 1 3,10 4-9,10 3-10,9 3-8,6 3-12,3 3-13,3 3-14,4 4-14,-3 4-10,-5 6-7,-7 7-6,-5 6-8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26"/>
    </inkml:context>
    <inkml:brush xml:id="br0">
      <inkml:brushProperty name="width" value="0.0489" units="cm"/>
      <inkml:brushProperty name="height" value="0.0489" units="cm"/>
      <inkml:brushProperty name="color" value="#00BFF3"/>
    </inkml:brush>
  </inkml:definitions>
  <inkml:trace contextRef="#ctx0" brushRef="#br0">80500 52900 449,'-25'23'1,"0"-3"2,0-3 2,0-2 2,9-6 2,19-6 3,19-6 2,19-6 4,13-6 1,10-2 0,10-3 1,9-3 0,1 1 0,-6 6-1,-6 7-3,-6 6 0,-9 4-3,-8 4-1,-10 3-2,-9 3-2,-10 7-1,-9 14 0,-10 11 1,-8 14 0,-14 3-2,-15-2-7,-15-3-5,-16-3-7,-8-2-3,0 0-3,0 0-1,0 0-2,3-7 0,6-11 3,7-14 2,6-11 2,6-7 4,6 0 5,7 0 6,6 0 4,9 0 5,13 0 3,12 0 5,13 0 4,6 3 1,0 6-2,0 7 0,0 6-1,-5 6-4,-9 6-4,-10 7-4,-8 6-5,-11 6-3,-8 6 1,-10 7 0,-9 6 1,10-12-3,32-27-6,31-28-5,32-28-5,18-17-3,6-2 2,7-3 1,6-3 1,-1 2 2,-5 10 4,-7 10 4,-5 9 4,-11 7 1,-11 7-1,-14 6 1,-11 7-2,-11 5 3,-5 7 5,-7 6 5,-5 7 4,-8 4 4,-5 3 2,-7 3 1,-5 4 2,-6 2-2,-3 4-2,-3 3-3,-2 3-3,-5-1-3,-2-2-3,-3-3-1,-3-3-3,-1 1-1,4 6 1,3 7 0,3 6 0,3-4 1,3-11-2,3-14-2,4-11 0,15-25-2,28-33 0,28-35 0,29-34-1,16-26-3,7-15-7,6-15-6,7-16-7,4-7-2,3 4 0,3 3 1,4 3 2,-1 6 3,-3 9 6,-3 10 8,-2 10 5,-8 13 6,-8 19 4,-10 19 4,-9 19 4,-12 13 2,-11 10 0,-14 10 1,-11 9 1,-11 12 2,-5 16 2,-7 15 4,-5 17 2,-6 11 0,-3 10-5,-3 10-3,-2 9-4,-8 6-2,-8 3-2,-10 3-1,-9 4-1,-5-4-3,0-9-2,0-10-3,0-8-4,0-9-3,0-6-4,0-6-6,0-6-4,1-7-3,4-6-2,3-6 0,3-6-2,3-9-1,3-8 0,3-10 1,4-9-1,2-12 2,4-11 2,3-14 4,3-11 1,3-6 4,3 4 4,3 3 2,4 3 4,1 6 4,0 9 5,0 10 5,0 10 4,0 11 10,0 17 13,0 15 13,0 16 14,1 15 2,4 16-10,3 15-9,3 17-11,-1 17-7,-2 23-5,-3 22-6,-3 22-6,-7 27-4,-9 35-6,-10 35-4,-8 34-5,-8 12-4,-2-9-6,-3-10-4,-3-8-4,4-17-8,13-21-9,12-22-9,13-22-9,7-32-4,4-40 4,3-40 3,3-41 4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26"/>
    </inkml:context>
    <inkml:brush xml:id="br0">
      <inkml:brushProperty name="width" value="0.03793" units="cm"/>
      <inkml:brushProperty name="height" value="0.03793" units="cm"/>
      <inkml:brushProperty name="color" value="#00BFF3"/>
    </inkml:brush>
  </inkml:definitions>
  <inkml:trace contextRef="#ctx0" brushRef="#br0">84000 52850 580,'-49'-38'9,"4"26"19,3 24 18,3 26 19,1 16 5,1 10-10,-1 10-10,1 9-9,-1 4-11,1 1-13,-1-1-13,1 1-14,1-4-10,3-6-8,3-6-8,4-6-8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26"/>
    </inkml:context>
    <inkml:brush xml:id="br0">
      <inkml:brushProperty name="width" value="0.04847" units="cm"/>
      <inkml:brushProperty name="height" value="0.04847" units="cm"/>
      <inkml:brushProperty name="color" value="#00BFF3"/>
    </inkml:brush>
  </inkml:definitions>
  <inkml:trace contextRef="#ctx0" brushRef="#br0">84150 51800 453,'25'-24'7,"0"4"14,0 3 14,0 3 14,4 12 5,10 22-2,10 22-3,9 23-3,7 14-2,7 10-5,6 10-5,7 9-3,5 4-4,7 1-6,6-1-4,7 1-4,4-4-6,3-6-7,3-6-4,4-6-7,-4-9-6,-9-8-7,-10-10-5,-8-9-6,-12-7-7,-12-3-5,-13-3-5,-12-2-6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27"/>
    </inkml:context>
    <inkml:brush xml:id="br0">
      <inkml:brushProperty name="width" value="0.0469" units="cm"/>
      <inkml:brushProperty name="height" value="0.0469" units="cm"/>
      <inkml:brushProperty name="color" value="#00BFF3"/>
    </inkml:brush>
  </inkml:definitions>
  <inkml:trace contextRef="#ctx0" brushRef="#br0">84150 53300 469,'-107'1'62,"39"4"-4,36 3-3,39 3-4,27 1-6,19 1-8,19-1-9,19 1-7,7-1-6,-3 1-3,-3-1-3,-2 1-2,-9 2-1,-12 7 1,-13 6 1,-12 7 1,-12 2 1,-8 1 1,-10-1 0,-9 1 1,-12 4-1,-11 9-1,-14 10 0,-11 10-2,-9 2-1,-3-3-2,-3-3-1,-2-2-3,-1-6-2,3-6-4,3-6-5,4-6-4,2-13-5,4-19-4,3-18-4,3-19-4,9-19-5,16-19-6,15-18-5,17-19-5,11-7 0,10 7 7,10 6 6,9 7 8,-1 10 7,-8 16 8,-10 15 9,-9 17 8,-21 21 17,-31 28 22,-31 28 24,-31 29 23,-18 13 4,-3 1-17,-3-1-17,-2 1-17,-3 2-13,1 7-12,-1 6-10,1 7-11,7-3-5,16-8 1,15-10 3,17-9 1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27"/>
    </inkml:context>
    <inkml:brush xml:id="br0">
      <inkml:brushProperty name="width" value="0.05907" units="cm"/>
      <inkml:brushProperty name="height" value="0.05907" units="cm"/>
      <inkml:brushProperty name="color" value="#00BFF3"/>
    </inkml:brush>
  </inkml:definitions>
  <inkml:trace contextRef="#ctx0" brushRef="#br0">87950 52900 372,'-2'-46'0,"-3"10"0,-3 10 0,-2 9 0,-1-1 3,3-8 5,3-10 6,4-9 6,-1-4 3,-3 4 0,-3 3 0,-2 3-1,-11 12 4,-15 22 3,-15 22 5,-16 23 5,-7 17 0,4 17-5,3 15-4,3 16-5,4 7-3,7 1-2,6-1-3,7 1-2,4-4-2,3-6 0,3-6-1,4-6-1,5-7-1,10-6-2,10-6-2,9-6-2,10-10-3,14-12-3,11-13-4,14-12-4,11-13-3,14-12-4,11-13-4,14-12-4,5-15-1,1-15-1,-1-15 0,1-16-1,-7-10 1,-12-3 0,-13-3 0,-12-2 1,-10-1 2,-6 3 2,-6 3 4,-6 4 2,-9 4 4,-8 6 2,-10 7 3,-9 6 2,-5 9 4,0 13 6,0 12 6,0 13 5,-2 15 10,-3 19 14,-3 19 13,-2 19 15,-1 16 1,3 17-12,3 15-12,4 16-11,1 5-8,0-2-5,0-3-5,0-3-5,0-4-4,0-3-5,0-3-2,0-2-5,0-3-7,0 1-11,0-1-9,0 1-11,4-10-12,10-19-13,10-18-13,9-19-14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28"/>
    </inkml:context>
    <inkml:brush xml:id="br0">
      <inkml:brushProperty name="width" value="0.0428" units="cm"/>
      <inkml:brushProperty name="height" value="0.0428" units="cm"/>
      <inkml:brushProperty name="color" value="#00BFF3"/>
    </inkml:brush>
  </inkml:definitions>
  <inkml:trace contextRef="#ctx0" brushRef="#br0">89450 51900 513,'0'-71'0,"0"10"0,0 10 0,0 9 0,6 7 13,13 7 23,12 6 24,13 7 24,10 4 4,10 3-15,10 3-17,9 4-15,6 2-16,3 4-14,3 3-16,4 3-15,-7 1-10,-16 1-4,-15-1-6,-15 1-3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30"/>
    </inkml:context>
    <inkml:brush xml:id="br0">
      <inkml:brushProperty name="width" value="0.05414" units="cm"/>
      <inkml:brushProperty name="height" value="0.05414" units="cm"/>
      <inkml:brushProperty name="color" value="#00BFF3"/>
    </inkml:brush>
  </inkml:definitions>
  <inkml:trace contextRef="#ctx0" brushRef="#br0">92000 51050 406,'46'-2'6,"-5"-3"13,-7-3 12,-5-2 12,-4-3 4,0 1-8,0-1-7,0 1-6,3 4-6,6 9-2,7 10-4,6 10-2,3 7-3,0 6-3,0 7-1,0 6-3,-5 3-1,-9 0 2,-10 0 0,-8 0 2,-8 3-1,-2 6-1,-3 7-1,-3 6-2,-12 6-1,-18 6-3,-19 7-1,-18 6-3,-12 1 0,-3-3-1,-3-3 0,-2-2-1,-1-8 1,3-8-1,3-10 1,4-9 1,7-9-1,13-5 1,12-7 0,13-5 1,12-6 4,13-3 9,12-3 9,13-2 10,13-3 2,17 1-3,15-1-4,16 1-4,4-3-5,-6-2-4,-6-3-6,-6-3-5,-7-2-6,-6 0-4,-6 0-5,-6 0-5,-20-4-6,-30-5-8,-32-7-8,-30-5-8,-17-6 0,1-3 9,-1-3 8,1-2 9,5 0 6,14 7 5,11 6 5,14 7 5,5 0 3,1-2 1,-1-3 3,1-3 0,1-1 3,3 4 2,3 3 2,4 3 3,2 4 6,4 7 14,3 6 13,3 7 12,3 8 5,3 14-2,3 11-3,4 14-3,-1 5-6,-3 1-7,-3-1-7,-2 1-8,-3 2-5,1 7 0,-1 6-2,1 7-1,1 2-2,3 1-2,3-1-2,4 1-3,2-4 0,4-6-1,3-6 1,3-6 0,6-6-1,9-2-3,10-3-4,10-3-1,7-9-4,6-11-3,7-14-4,6-11-3,4-7-2,4 0 0,3 0-1,3 0 0,-1-2 0,-2-3 2,-3-3 1,-3-2 3,-2-5-1,0-2-1,0-3-1,0-3-2,-5-1 1,-9 4 0,-10 3 2,-8 3 1,-8-1-7,-2-2-14,-3-3-15,-3-3-13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32"/>
    </inkml:context>
    <inkml:brush xml:id="br0">
      <inkml:brushProperty name="width" value="0.04739" units="cm"/>
      <inkml:brushProperty name="height" value="0.04739" units="cm"/>
      <inkml:brushProperty name="color" value="#00BFF3"/>
    </inkml:brush>
  </inkml:definitions>
  <inkml:trace contextRef="#ctx0" brushRef="#br0">94050 51500 464,'78'-41'9,"6"19"18,7 19 18,6 19 19,-4 10 2,-11 4-14,-14 3-14,-11 3-14,-14 3-12,-11 3-15,-14 3-12,-11 4-13,-15 4-7,-16 6-1,-15 7 0,-15 6-1,-12 3 1,-6 0 4,-6 0 3,-6 0 3,1-7 3,9-11 5,10-14 2,10-11 5,8-9 3,10-3 2,10-3 3,9-2 3,7-3 4,7 1 6,6-1 5,7 1 6,5 4 4,7 9 2,6 10 2,7 10 2,0 7 1,-2 6-4,-3 7-2,-3 6-4,-7 4 0,-9 4-1,-10 3 1,-8 3 1,-9-1-1,-6-2-1,-6-3-1,-6-3 0,-4-7-1,1-9-1,-1-10-1,1-8-2,18-25-4,38-36-8,37-39-9,38-36-9,21-28-7,7-15-9,6-15-6,7-16-9,-3-8 0,-8 0 6,-10 0 6,-9 0 6,-12 9 4,-11 19 2,-14 19 2,-11 19 3,-12 15 2,-9 13 5,-10 12 4,-8 13 4,-6 16 13,1 23 19,-1 22 20,1 22 20,-3 15 4,-2 9-14,-3 10-14,-3 10-13,-4 7-9,-3 6-5,-3 7-6,-2 6-5,-6-1-3,-6-5 1,-6-7 0,-6-5 1,5-31-11,20-53-22,18-53-22,20-52-21,17-33-7,20-8 7,18-10 9,20-9 6,5 5 10,-6 23 10,-6 22 11,-6 22 9,-10 18 11,-12 16 8,-13 15 9,-12 17 9,-9 14 9,-2 17 8,-3 15 9,-3 16 8,-6 12-1,-5 9-10,-7 10-9,-5 10-9,-8 8-9,-5 10-3,-7 10-6,-5 9-4,-12 10-5,-16 14-4,-15 11-4,-15 14-4,-9-1-5,1-12-7,-1-13-8,1-12-6,5-18-5,14-21 0,11-22-2,14-22-1,8-19 2,7-16 4,6-15 5,7-15 3,5-15 6,7-12 6,6-13 4,7-12 7,2-2 4,1 9 5,-1 10 3,1 10 4,-1 8 3,1 10 1,-1 10 0,1 9 2,-3 15 6,-2 22 12,-3 22 12,-3 23 12,-9 10 1,-11 0-8,-14 0-10,-11 0-9,-6 0-5,4 0-4,3 0-2,3 0-3,-2 1-4,-6 4-4,-6 3-6,-6 3-4,-2-4-5,3-8-4,3-10-4,4-9-3,15-24-7,28-37-10,28-38-9,29-37-9,21-19 0,16 0 8,15 0 9,17 0 10,2 7 7,-9 17 6,-10 15 7,-8 16 6,-12 10 6,-12 7 6,-13 6 6,-12 7 6,-10 8 1,-6 14-3,-6 11-3,-6 14-3,-9 10 2,-8 9 6,-10 10 7,-9 10 7,-9 2 1,-5-3-5,-7-3-5,-5-2-5,-1-3-3,6 1-2,7-1-3,6 1-3,9-3 0,13-2-1,12-3-1,13-3 0,16-6 0,23-5 0,22-7 0,22-5 0,12-4-3,3 0-3,3 0-6,4 0-5,1-5-3,0-9-2,0-10-4,0-8-1,-8-8-2,-16-2 1,-15-3 1,-15-3 0,-14-9-2,-8-11-4,-10-14-5,-9-11-4,-9-17-4,-5-18-2,-7-19-3,-5-18-3,-4 0 0,0 23 2,0 22 1,0 22 3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32"/>
    </inkml:context>
    <inkml:brush xml:id="br0">
      <inkml:brushProperty name="width" value="0.0445" units="cm"/>
      <inkml:brushProperty name="height" value="0.0445" units="cm"/>
      <inkml:brushProperty name="color" value="#00BFF3"/>
    </inkml:brush>
  </inkml:definitions>
  <inkml:trace contextRef="#ctx0" brushRef="#br0">97850 51100 494,'54'1'5,"10"4"10,10 3 11,9 3 9,1 1 5,-6 1-1,-6-1-2,-6 1-1,-6 1-3,-2 3-3,-3 3-5,-3 4-3,-9 4-8,-11 6-9,-14 7-10,-11 6-11,-22 7-5,-27 10-4,-28 10-2,-28 9-3,-15 6-3,1 3-3,-1 3-4,1 4-3,7-9 2,16-18 6,15-19 6,17-18 6,21-15 10,28-9 14,28-10 13,29-8 14,15-4 6,3 3 0,3 3-1,4 4 0,-7 8-2,-16 17-2,-15 15-1,-15 16-3,-14 12-2,-8 9-1,-10 10-3,-9 10-1,-10 5-1,-9 4 2,-10 3-1,-8 3 2,-3-4 0,7-8-2,6-10-2,7-9-1,5-9-2,7-5-2,6-7-2,7-5-3,11-19-2,20-27-1,18-28-4,20-28-1,16-27-4,16-25-8,15-25-7,17-25-7,7-25-2,0-25 0,0-25 1,0-25 1,-11 7-2,-22 42-5,-22 40-6,-21 41-5,-14 24-2,-2 10 3,-3 10 3,-3 9 4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32"/>
    </inkml:context>
    <inkml:brush xml:id="br0">
      <inkml:brushProperty name="width" value="0.04475" units="cm"/>
      <inkml:brushProperty name="height" value="0.04475" units="cm"/>
      <inkml:brushProperty name="color" value="#00BFF3"/>
    </inkml:brush>
  </inkml:definitions>
  <inkml:trace contextRef="#ctx0" brushRef="#br0">99300 50950 491,'3'-55'-3,"6"-9"-5,7-10-7,6-8-5,6 2 5,6 16 16,7 15 16,6 17 15,4 8 8,4 4 2,3 3 0,3 3 1,4 3 0,7 3-4,6 3-3,7 4-2,2 4-4,1 6-2,-1 7-3,1 6-2,-7 4-3,-12 4-1,-13 3-2,-12 3-2,-15 3-3,-15 3-4,-15 3-5,-16 4-4,-19 2-10,-22 4-16,-22 3-17,-21 3-15,-10-2-8,3-6 4,3-6 1,4-6 4,10-9 5,19-8 10,19-10 9,19-9 10,9-4 6,0 4 3,0 3 3,0 3 2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2"/>
    </inkml:context>
    <inkml:brush xml:id="br0">
      <inkml:brushProperty name="width" value="0.04527" units="cm"/>
      <inkml:brushProperty name="height" value="0.04527" units="cm"/>
      <inkml:brushProperty name="color" value="#F2395B"/>
    </inkml:brush>
  </inkml:definitions>
  <inkml:trace contextRef="#ctx0" brushRef="#br0">38400 34400 486,'100'21'151,"0"-5"-33,0-7-34,0-5-34,6-4-19,13 0-4,12 0-4,13 0-4,2 0-9,-5 0-10,-7 0-11,-5 0-12,-11 0-6,-11 0-1,-14 0-1,-11 0-1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1:33"/>
    </inkml:context>
    <inkml:brush xml:id="br0">
      <inkml:brushProperty name="width" value="0.04884" units="cm"/>
      <inkml:brushProperty name="height" value="0.04884" units="cm"/>
      <inkml:brushProperty name="color" value="#00BFF3"/>
    </inkml:brush>
  </inkml:definitions>
  <inkml:trace contextRef="#ctx0" brushRef="#br0">99300 51250 450,'-46'23'2,"10"-3"3,10-3 4,9-2 3,12-5 3,16-2 1,15-3 1,17-3 1,5-1 0,-3 4-1,-3 3 0,-2 3-2,-6 6 1,-6 9 1,-6 10 2,-6 10 1,-12 13 1,-15 19-1,-15 19-1,-16 19-1,-12 9 0,-5 0-1,-7 0 0,-5 0-1,0-8-2,10-16-3,10-15-3,9-15-2,18-25-9,29-30-12,28-32-13,28-30-13,20-29-4,13-25 5,12-25 5,13-25 5,2-4 4,-5 20 5,-7 18 5,-5 20 4,-12 14 3,-16 14 0,-15 11 0,-15 14 0,-14 13 8,-8 16 18,-10 15 16,-9 17 17,-12 11 5,-11 10-9,-14 10-7,-11 9-9,-4 6-6,6 3-3,7 3-4,6 4-5,6-4-3,6-9-3,7-10-3,6-8-4,3 0-5,0 14-4,0 11-6,0 14-6,-4 8 0,-5 7 5,-7 6 3,-5 7 5,-1-1 5,6-6 6,7-6 4,6-6 7,3-7 0,0-6-1,0-6-2,0-6-2,7-15-6,17-21-9,15-22-9,16-22-10,9-19-5,3-16 2,3-15 0,4-15 1,-1-11 2,-3-2 3,-3-3 5,-2-3 4,-6 4 3,-6 13 4,-6 12 4,-6 13 3,-13 12 7,-19 13 11,-18 12 12,-19 13 10,-18 12 3,-15 13-3,-15 12-3,-16 13-5,-13 6-3,-9 0-3,-10 0-4,-8 0-3,-9-2-4,-6-3-5,-6-3-5,-6-2-5,1-3-3,9 1-2,10-1-3,10 1-2,10 1 0,13 3 3,12 3 3,13 4 2,13-1 4,17-3 2,15-3 1,16-2 3,12-3 2,9 1-1,10-1 1,10 1 1,21-1-1,34 1 0,35-1-2,35 1-1,33 2-2,35 7 0,35 6-2,34 7-2,24 7 0,17 9 1,15 10 1,16 10 1,-12 4-9,-36 0-15,-39 0-17,-36 0-17,-39-10-10,-36-18-6,-39-19-6,-36-18-5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09"/>
    </inkml:context>
    <inkml:brush xml:id="br0">
      <inkml:brushProperty name="width" value="0.0279" units="cm"/>
      <inkml:brushProperty name="height" value="0.0279" units="cm"/>
      <inkml:brushProperty name="color" value="#FED406"/>
    </inkml:brush>
  </inkml:definitions>
  <inkml:trace contextRef="#ctx0" brushRef="#br0">66150 19000 788,'46'-50'9,"-5"0"19,-7 0 19,-5 0 18,-6 12-12,-3 26-43,-3 24-44,-2 26-42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11"/>
    </inkml:context>
    <inkml:brush xml:id="br0">
      <inkml:brushProperty name="width" value="0.05993" units="cm"/>
      <inkml:brushProperty name="height" value="0.05993" units="cm"/>
      <inkml:brushProperty name="color" value="#FED406"/>
    </inkml:brush>
  </inkml:definitions>
  <inkml:trace contextRef="#ctx0" brushRef="#br0">30900 29000 367,'25'-46'0,"0"10"0,0 10 0,0 9 0,-4 2 9,-5-2 18,-7-3 19,-5-3 18,-11-7 4,-11-9-10,-14-10-10,-11-8-10,-6-1-8,4 9-5,3 10-6,3 10-4,-1 4-3,-2 0-2,-3 0 0,-3 0-2,-6 0-1,-5 0-3,-7 0-1,-5 0-4,-8 1 0,-5 4 0,-7 3 0,-5 3 0,-8 3 0,-5 3 1,-7 3-1,-5 4 2,-4 1-1,0 0 0,0 0 1,0 0 0,1 1 0,4 4 0,3 3 1,3 3 0,1 4 1,1 7-1,-1 6 0,1 7 1,1 2-1,3 1-1,3-1 1,4 1 0,2-3-1,4-2 0,3-3 0,3-3 0,1-1 0,1 4 0,-1 3-1,1 3-1,1 1 1,3 1 1,3-1 0,4 1 1,-1 4 1,-3 9-1,-3 10 2,-2 10-1,-1 4 0,3 0 0,3 0 0,4 0-1,-1 4 1,-3 10-1,-3 10 0,-2 9 0,0 4 0,7 1 0,6-1 1,7 1 0,7-1 0,9 1 0,10-1-1,10 1 0,5-4 0,4-6 0,3-6-1,3-6 1,3-7-1,3-6 1,3-6-2,4-6 1,5-4-1,10 1 0,10-1 0,9 1 0,9-4 0,9-6 0,10-6-1,10-6 1,7-4-1,6 1 1,7-1-1,6 1 1,6-4 0,6-6 0,7-6 0,6-6 0,6-4 0,6 1 0,7-1 0,6 1 0,7-3 1,10-2 0,10-3 1,9-3 1,7-2 1,7 0-1,6 0 1,7 0-1,0 0 0,-2 0 0,-3 0-1,-3 0 1,-4 0-1,-3 0 0,-3 0 0,-2 0 0,-5 0 0,-2 0-1,-3 0-1,-3 0 0,-10 0-1,-16 0-1,-15 0-1,-15 0-2,-4-7-1,9-11 0,10-14 0,10-11-1,8-20 1,10-24 1,10-26 2,9-24 0,2-20 2,-2-11 1,-3-14 0,-3-11 1,-6-3 0,-5 10 0,-7 10 0,-5 9 0,-15 10 0,-22 14-1,-22 11-1,-21 14 0,-18 10-1,-12 9 1,-13 10-1,-12 10 1,-7 4-1,1 0 1,-1 0 0,1 0 0,-7 0 0,-12 0 0,-13 0 0,-12 0 1,-10 0-1,-6 0 0,-6 0 0,-6 0 1,-7 1-1,-6 4 1,-6 3-1,-6 3 1,-7 3 0,-6 3 0,-6 3 0,-6 4 0,-2 4 0,3 6 0,3 7 0,4 6 0,-3 3 0,-5 0 0,-7 0 0,-5 0 1,-6 1-2,-3 4-1,-3 3-1,-2 3-1,-6 3-1,-6 3-1,-6 3-1,-6 4-1,-2 2 0,3 4-1,3 3 0,4 3-1,4 4 0,6 7 0,7 6-1,6 7-1,4 4-1,4 3-5,3 3-4,3 4-4,4 1-4,7 0-3,6 0-3,7 0-4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12"/>
    </inkml:context>
    <inkml:brush xml:id="br0">
      <inkml:brushProperty name="width" value="0.04708" units="cm"/>
      <inkml:brushProperty name="height" value="0.04708" units="cm"/>
      <inkml:brushProperty name="color" value="#FED406"/>
    </inkml:brush>
  </inkml:definitions>
  <inkml:trace contextRef="#ctx0" brushRef="#br0">28150 28900 467,'-25'-116'18,"0"19"0,0 19-2,0 19 0,1 7 0,4-3-1,3-3 1,3-2 0,-5-5 0,-12-2 0,-13-3-1,-12-3 0,-12-2-1,-8 0-2,-10 0-1,-9 0-1,-10 4 0,-9 10 2,-10 10 2,-8 9 2,-9 4-1,-6 1-3,-6-1-4,-6 1-3,-6-1-1,-2 1-3,-3-1 0,-3 1-1,-1-3-1,4-2 2,3-3 1,3-3 1,-2-1 1,-6 4 1,-6 3-1,-6 3 1,-6 3-1,-2 3 0,-3 3-1,-3 4-1,-6 1 0,-5 0 0,-7 0 0,-5 0 1,-4 0-1,0 0 1,0 0-1,0 0 1,3-2-1,6-3 0,7-3-1,6-2 0,-2 0 0,-9 7 0,-10 6 0,-8 7 1,-8 2 0,-2 1-1,-3-1 0,-3 1-1,-1-1 0,4 1 0,3-1 0,3 1 0,-1-1 0,-2 1 0,-3-1 0,-3 1 1,-2 1 0,0 3 0,0 3-1,0 4 1,1 2 0,4 4-1,3 3 0,3 3-1,4 4 1,7 7 0,6 6 1,7 7 1,7 5 1,9 7 0,10 6 2,10 7 0,5 7 1,4 9 1,3 10 1,3 10 0,-1 8 0,-2 10-1,-3 10-1,-3 9 0,2 7-1,10 7 0,10 6 0,9 7 0,6-1 0,3-6 1,3-6-1,4-6 0,2-6-1,4-2-4,3-3-1,3-3-4,3-6 0,3-5 1,3-7 3,4-5 1,4-4 2,6 0-1,7 0 0,6 0 1,6-2-1,6-3 1,7-3 0,6-2 1,4-3-1,4 1-3,3-1-1,3 1-3,3-1-1,3 1-3,3-1-3,4 1-2,4-4-4,6-6-4,7-6-6,6-6-4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12"/>
    </inkml:context>
    <inkml:brush xml:id="br0">
      <inkml:brushProperty name="width" value="0.0447" units="cm"/>
      <inkml:brushProperty name="height" value="0.0447" units="cm"/>
      <inkml:brushProperty name="color" value="#FED406"/>
    </inkml:brush>
  </inkml:definitions>
  <inkml:trace contextRef="#ctx0" brushRef="#br0">9200 29250 492,'-47'-25'0,"6"0"0,7 0 0,6 0 0,3-2 0,0-3 2,0-3 1,0-2 2,3 10 10,6 25 20,7 25 20,6 25 19,3 18 4,0 14-14,0 11-13,0 14-13,-4 13-9,-5 16-7,-7 15-6,-5 17-5,-4 8-6,0 4-1,0 3-4,0 3-1,1-8-3,4-19 1,3-18 0,3-19 0,1-18 0,1-15 0,-1-15-1,1-16-1,21-29 2,44-40 2,44-40 4,44-41 2,32-30 1,22-19 0,22-18-2,23-19 0,50-29-6,82-36-10,81-39-10,82-36-10,-15 14-12,-109 70-15,-110 68-15,-108 70-14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18"/>
    </inkml:context>
    <inkml:brush xml:id="br0">
      <inkml:brushProperty name="width" value="0.05307" units="cm"/>
      <inkml:brushProperty name="height" value="0.05307" units="cm"/>
      <inkml:brushProperty name="color" value="#F2395B"/>
    </inkml:brush>
  </inkml:definitions>
  <inkml:trace contextRef="#ctx0" brushRef="#br0">36050 29350 414,'-63'-2'8,"26"-3"17,24-3 16,26-2 17,13-3 3,4 1-12,3-1-10,3 1-11,12-3-7,22-2-1,22-3-2,23-3-1,6-1-2,-5 4-4,-7 3-4,-5 3-3,-9 3-2,-9 3-1,-10 3-1,-8 4-2,-9 1-4,-6 0-8,-6 0-7,-6 0-9,-13-8-5,-19-16-4,-18-15-3,-19-15-4,-10-9 2,1 1 7,-1-1 8,1 1 7,-3-1 5,-2 1 4,-3-1 3,-3 1 3,1 2 4,6 7 6,7 6 5,6 7 5,4 11 10,4 20 14,3 18 16,3 20 14,3 10 1,3 3-12,3 3-13,4 4-13,4 8-6,6 17 0,7 15 1,6 16-1,-1 4-1,-5-6-4,-7-6-4,-5-6-4,-4-2-3,0 3-4,0 3-5,0 4-3,-4-3-3,-5-5-5,-7-7-3,-5-5-4,-8-11-7,-5-11-7,-7-14-10,-5-11-8,-3-15-1,4-16 7,3-15 8,3-15 6,1-11 6,1-2 3,-1-3 4,1-3 3,2-1 2,7 4 1,6 3 0,7 3 1,4 3 2,3 3 6,3 3 6,4 4 5,7 2 5,13 4 3,12 3 5,13 3 3,7 1 2,4 1 0,3-1-2,3 1-1,1 1-2,1 3-4,-1 3-5,1 4-4,-7 8-8,-12 17-11,-13 15-12,-12 16-12,-15 5-6,-15-2-1,-15-3 0,-16-3 0,-5-7 2,6-9 6,7-10 7,6-8 6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19"/>
    </inkml:context>
    <inkml:brush xml:id="br0">
      <inkml:brushProperty name="width" value="0.04575" units="cm"/>
      <inkml:brushProperty name="height" value="0.04575" units="cm"/>
      <inkml:brushProperty name="color" value="#F2395B"/>
    </inkml:brush>
  </inkml:definitions>
  <inkml:trace contextRef="#ctx0" brushRef="#br0">35700 30000 480,'-93'23'6,"17"-3"10,15-3 11,16-2 11,20 2 8,25 9 5,25 10 4,25 10 5,18 2-3,14-3-8,11-3-11,14-2-8,10-3-9,9 1-6,10-1-7,10 1-6,2-1-7,-3 1-9,-3-1-8,-2 1-8,-6-6-7,-6-8-5,-6-10-3,-6-9-4,-10-7 1,-12-3 8,-13-3 8,-12-2 7,-12-5 2,-8-2-5,-10-3-5,-9-3-6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20"/>
    </inkml:context>
    <inkml:brush xml:id="br0">
      <inkml:brushProperty name="width" value="0.04847" units="cm"/>
      <inkml:brushProperty name="height" value="0.04847" units="cm"/>
      <inkml:brushProperty name="color" value="#F2395B"/>
    </inkml:brush>
  </inkml:definitions>
  <inkml:trace contextRef="#ctx0" brushRef="#br0">38100 28350 453,'-44'-94'3,"13"13"3,12 12 5,13 13 4,10 10 8,10 10 9,10 10 10,9 9 9,1 15 2,-6 22-8,-6 22-7,-6 23-7,-4 10-7,1 0-4,-1 0-5,1 0-5,-4-2-3,-6-3-5,-6-3-3,-6-2-4,-1-15-9,7-25-15,6-25-14,7-25-15,7-22-3,9-19 9,10-18 10,10-19 9,7-8 6,6 3 4,7 3 3,6 4 5,-1 7 4,-5 13 7,-7 12 6,-5 13 7,-8 10 7,-5 10 7,-7 10 7,-5 9 7,-11 13 4,-11 20-1,-14 18 0,-11 20 1,-14 14-4,-11 14-6,-14 11-5,-11 14-5,-6 2-5,4-6-3,3-6-3,3-6-3,4-10-3,7-12-3,6-13-3,7-12-3,18-13-4,31-12-8,32-13-6,31-12-7,9-7 0,-12 1 7,-13-1 7,-12 1 7,-18 5 4,-21 14 3,-22 11 2,-22 14 2,-15 7 0,-5 3 0,-7 3-1,-5 4 0,-4 1-1,0 0 1,0 0 1,0 0 0,4-5 3,10-9 3,10-10 4,9-8 3,17-8 1,25-2 0,25-3-2,25-3-1,10-2-2,-2 0-1,-3 0-1,-3 0-2,7-5-2,19-9-1,19-10-2,19-8-1,-2-1-1,-22 9 0,-22 10 0,-21 10 0,-23 10-2,-21 13-3,-22 12-3,-22 13-3,-11 4-2,0-3 1,0-3 1,0-2 2,-4-3-1,-5 1 1,-7-1 1,-5 1-1,-3 1 2,4 3 3,3 3 2,3 4 3,6-3 3,9-5 3,10-7 3,10-5 3,14-8 4,23-5 3,22-7 4,22-5 4,13-6 0,7-3-5,6-3-5,7-2-4,0-5-6,-2-2-5,-3-3-5,-3-3-6,-7 1-4,-9 6 0,-10 7-2,-8 6-1,-22 13-2,-30 23-3,-32 22-4,-30 22-2,-17 5 0,1-8 5,-1-10 4,1-9 5,-1-4 3,1 4 1,-1 3 2,1 3 2,1-1 2,3-2 4,3-3 3,4-3 4,5-6 2,10-5 1,10-7 1,9-5 1,15-8 3,22-5 7,22-7 7,23-5 7,22-4-1,26 0-9,24 0-7,26 0-9,18-4-7,13-5-9,12-7-7,13-5-8,6-1-11,0 6-12,0 7-13,0 6-13,-19 4-4,-37 4 5,-38 3 4,-37 3 5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21"/>
    </inkml:context>
    <inkml:brush xml:id="br0">
      <inkml:brushProperty name="width" value="0.06303" units="cm"/>
      <inkml:brushProperty name="height" value="0.06303" units="cm"/>
      <inkml:brushProperty name="color" value="#F2395B"/>
    </inkml:brush>
  </inkml:definitions>
  <inkml:trace contextRef="#ctx0" brushRef="#br0">41450 27850 349,'-27'-10'7,"-3"32"16,-3 31 14,-2 32 15,-3 11 5,1-5-8,-1-7-7,1-5-7,-3 5-6,-2 19-3,-3 19-3,-3 19-3,-2 5-3,0-5-2,0-7-2,0-5-3,3-6-3,6-3-5,7-3-5,6-2-5,6-11-5,6-15-5,7-15-5,6-16-4,4-19-3,4-22 0,3-22 0,3-21-1,6-26 2,9-28 4,10-28 2,10-27 4,5-20 0,4-9-7,3-10-5,3-8-5,-1-1 1,-2 9 7,-3 10 7,-3 10 7,-4 11 5,-3 17 2,-3 15 2,-2 16 2,-6 13 4,-6 14 6,-6 11 7,-6 14 6,-4 18 10,1 25 16,-1 25 15,1 25 15,-1 18 1,1 14-14,-1 11-12,1 14-14,-3 5-8,-2 1-4,-3-1-4,-3 1-3,-2-1-3,0 1-2,0-1 0,0 1-2,-2-4-4,-3-6-6,-3-6-7,-2-6-6,-5-10-2,-2-12 2,-3-13 2,-3-12 3,-6-10-5,-5-6-11,-7-6-10,-5-6-12,-6-12-3,-3-15 4,-3-15 3,-2-16 3,0-10 4,7-3 7,6-3 5,7-2 6,7 0 4,9 7 4,10 6 2,10 7 4,7 2 2,6 1 3,7-1 3,6 1 2,7 2 3,10 7 3,10 6 1,9 7 3,7 4-1,7 3 0,6 3-3,7 4-1,2-1-2,1-3 0,-1-3-1,1-2 0,-3-6-4,-2-6-8,-3-6-6,-3-6-8,-9-6-4,-11-2-1,-14-3-2,-11-3 0,-9-1 1,-3 4 4,-3 3 4,-2 3 4,-9 4 4,-12 7 5,-13 6 3,-12 7 5,-9 4 4,-2 3 8,-3 3 5,-3 4 7,-1 7 3,4 13-1,3 12 0,3 13 0,3 9-2,3 6-3,3 7-2,4 6-4,4-1-2,6-5-3,7-7-2,6-5-1,12-8-7,19-5-9,19-7-9,19-5-10,7-12-7,-3-16-3,-3-15-5,-2-15-4,-8-9 0,-8 1 3,-10-1 3,-9 1 4,-7 1 4,-3 3 6,-3 3 7,-2 4 6,-9 4 8,-12 6 11,-13 7 11,-12 6 10,-5 10 6,3 17 3,3 15 3,4 16 2,2 9-2,4 3-4,3 3-5,3 4-6,3 7-3,3 13-4,3 12-3,4 13-4,-1 12-3,-3 13-1,-3 12-3,-2 13-1,-3 4-2,1-3-2,-1-3-2,1-2-2,1-12-2,3-19-3,3-18-2,4-19-4,-4-16-5,-9-12-8,-10-13-9,-8-12-9,-11-13-2,-8-12 6,-10-13 4,-9-12 5,-4-13 5,4-12 2,3-13 4,3-12 3,7-10 3,14-6 3,11-6 1,14-6 3,10-10 2,9-12 1,10-13 0,10-12 1,11-5 0,17 3-4,15 3-1,16 4-4,9 2-2,3 4-2,3 3-2,4 3-2,-9 12-1,-18 22 1,-19 22-1,-18 23 2,-12 10-2,-3 0-3,-3 0-2,-2 0-2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21"/>
    </inkml:context>
    <inkml:brush xml:id="br0">
      <inkml:brushProperty name="width" value="0.03725" units="cm"/>
      <inkml:brushProperty name="height" value="0.03725" units="cm"/>
      <inkml:brushProperty name="color" value="#F2395B"/>
    </inkml:brush>
  </inkml:definitions>
  <inkml:trace contextRef="#ctx0" brushRef="#br0">42600 28250 590,'-18'-25'9,"17"0"19,15 0 18,16 0 19,13 0 3,14 0-9,11 0-11,14 0-10,3 1-11,-2 4-11,-3 3-10,-3 3-13,-6 3-7,-5 3-6,-7 3-6,-5 4-5,-11 4-3,-11 6-3,-14 7-3,-11 6-1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2"/>
    </inkml:context>
    <inkml:brush xml:id="br0">
      <inkml:brushProperty name="width" value="0.04321" units="cm"/>
      <inkml:brushProperty name="height" value="0.04321" units="cm"/>
      <inkml:brushProperty name="color" value="#F2395B"/>
    </inkml:brush>
  </inkml:definitions>
  <inkml:trace contextRef="#ctx0" brushRef="#br0">39300 33950 509,'-66'-69'0,"19"13"0,19 12 0,19 13 0,5 6 2,-5 0 5,-7 0 5,-5 0 5,-1 12 9,6 26 16,7 24 15,6 26 15,3 15 0,0 6-13,0 7-14,0 6-15,0 4-9,0 4-6,0 3-5,0 3-6,-2 9-7,-3 16-8,-3 15-6,-2 17-8,-1 5-8,3-3-6,3-3-8,4-2-6,1-19 0,0-30 9,0-32 10,0-30 8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22"/>
    </inkml:context>
    <inkml:brush xml:id="br0">
      <inkml:brushProperty name="width" value="0.04099" units="cm"/>
      <inkml:brushProperty name="height" value="0.04099" units="cm"/>
      <inkml:brushProperty name="color" value="#F2395B"/>
    </inkml:brush>
  </inkml:definitions>
  <inkml:trace contextRef="#ctx0" brushRef="#br0">43200 27250 536,'-47'0'6,"6"0"10,7 0 11,6 0 11,6 7 6,6 17 0,7 15 1,6 16 1,3 15-1,0 16-3,0 15-3,0 17-3,0 8-9,0 4-19,0 3-16,0 3-17,-2-10-18,-3-21-15,-3-22-16,-2-22-16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24"/>
    </inkml:context>
    <inkml:brush xml:id="br0">
      <inkml:brushProperty name="width" value="0.04778" units="cm"/>
      <inkml:brushProperty name="height" value="0.04778" units="cm"/>
      <inkml:brushProperty name="color" value="#F2395B"/>
    </inkml:brush>
  </inkml:definitions>
  <inkml:trace contextRef="#ctx0" brushRef="#br0">33100 31350 460,'-29'-15'143,"-5"23"-31,-7 22-32,-5 22-31,-8 13-18,-5 7-5,-7 6-4,-5 7-4,-3 0-4,4-2-3,3-3-3,3-3-2,-1 4-2,-2 13 1,-3 12 0,-3 13 1,4-2-7,13-16-12,12-15-12,13-15-13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25"/>
    </inkml:context>
    <inkml:brush xml:id="br0">
      <inkml:brushProperty name="width" value="0.04842" units="cm"/>
      <inkml:brushProperty name="height" value="0.04842" units="cm"/>
      <inkml:brushProperty name="color" value="#F2395B"/>
    </inkml:brush>
  </inkml:definitions>
  <inkml:trace contextRef="#ctx0" brushRef="#br0">31800 31550 454,'-41'-21'51,"19"10"13,19 10 11,19 9 13,13 12-3,10 16-17,10 15-17,9 17-16,7 10-14,7 6-13,6 7-13,7 6-13,4 6-11,3 6-12,3 7-11,4 6-11,-9-7-5,-18-18 2,-19-19 1,-18-18 2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29"/>
    </inkml:context>
    <inkml:brush xml:id="br0">
      <inkml:brushProperty name="width" value="0.05957" units="cm"/>
      <inkml:brushProperty name="height" value="0.05957" units="cm"/>
      <inkml:brushProperty name="color" value="#F2395B"/>
    </inkml:brush>
  </inkml:definitions>
  <inkml:trace contextRef="#ctx0" brushRef="#br0">3300 26900 369,'-22'-69'1,"6"13"4,7 12 2,6 13 3,9 2 6,13-5 10,12-7 8,13-5 10,7 8 4,4 26 3,3 24 1,3 26 2,-1 24-3,-2 26-8,-3 24-8,-3 26-7,-6 12-6,-5 0-2,-7 0-2,-5 0-3,-4-7-2,0-11-2,0-14-2,0-11-3,3-12-2,6-9 0,7-10-2,6-8-1,4-11-1,4-8 0,3-10 0,3-9 0,7-13-1,14-16-1,11-15-2,14-15-1,18-28-1,25-36 1,25-39 0,25-36 0,25-29 1,25-19 1,25-18 0,25-19 1,17-7 0,9 7-1,10 6-2,10 7 0,-18 19-7,-44 35-10,-43 35-11,-44 34-11,-35 23-11,-24 13-9,-26 12-11,-24 13-10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30"/>
    </inkml:context>
    <inkml:brush xml:id="br0">
      <inkml:brushProperty name="width" value="0.06829" units="cm"/>
      <inkml:brushProperty name="height" value="0.06829" units="cm"/>
      <inkml:brushProperty name="color" value="#F2395B"/>
    </inkml:brush>
  </inkml:definitions>
  <inkml:trace contextRef="#ctx0" brushRef="#br0">77950 10700 322,'25'-50'2,"0"0"4,0 0 5,0 0 5,-4-4 5,-5-5 9,-7-7 7,-5-5 8,-11-3 2,-11 4-6,-14 3-5,-11 3-5,-9 9-4,-3 16-3,-3 15-4,-2 17-2,-9 13-3,-12 13 0,-13 12 1,-12 13-1,-9 12-1,-2 13 1,-3 12 0,-3 13 1,-1 12-1,4 13-1,3 12-1,3 13-1,3 13 0,3 17-1,3 15 0,4 16-1,7 4-1,13-6 0,12-6-2,13-6 0,15-15-1,19-21-2,19-22-1,19-22-2,35-19-2,54-16-6,53-15-4,53-15-4,54-28-4,57-36 0,56-39-1,57-36-2,36-25-3,20-8-4,18-10-7,20-9-4,-42 9 0,-99 28 8,-101 28 6,-99 29 7,-56 13-3,-8 1-15,-10-1-14,-9 1-15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1"/>
    </inkml:context>
    <inkml:brush xml:id="br0">
      <inkml:brushProperty name="width" value="0.04694" units="cm"/>
      <inkml:brushProperty name="height" value="0.04694" units="cm"/>
      <inkml:brushProperty name="color" value="#F2395B"/>
    </inkml:brush>
  </inkml:definitions>
  <inkml:trace contextRef="#ctx0" brushRef="#br0">90400 10350 468,'-27'75'124,"-3"0"-27,-3 0-27,-2 0-28,-6 3-15,-6 6-1,-6 7-3,-6 6-2,-4 7-2,1 10-2,-1 10-3,1 9-3,1 2-1,3-2-3,3-3-2,4-3-1,4-9-1,6-11 0,7-14 1,6-11 0,10-12-9,17-9-22,15-10-21,16-8-21,12-25-6,9-36 7,10-39 8,10-36 9,4-31 6,0-21 6,0-22 5,0-22 7,-7 7 4,-11 39 4,-14 36 3,-11 39 5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2"/>
    </inkml:context>
    <inkml:brush xml:id="br0">
      <inkml:brushProperty name="width" value="0.05884" units="cm"/>
      <inkml:brushProperty name="height" value="0.05884" units="cm"/>
      <inkml:brushProperty name="color" value="#F2395B"/>
    </inkml:brush>
  </inkml:definitions>
  <inkml:trace contextRef="#ctx0" brushRef="#br0">90600 10550 373,'20'-24'3,"-9"4"5,-10 3 6,-8 3 5,-6 12 7,1 22 6,-1 22 8,1 23 6,1 13 1,3 6-8,3 7-7,4 6-7,1 4-4,0 4-3,0 3 0,0 3-2,-2-1-3,-3-2-2,-3-3-4,-2-3-3,-1-6-3,3-5-6,3-7-5,4-5-5,-1-8-2,-3-5 1,-3-7 2,-2-5 2,-8-12-5,-8-16-8,-10-15-9,-9-15-9,-5-18-2,0-19 5,0-18 6,0-19 5,1-10 4,4 1 3,3-1 4,3 1 2,3 5 5,3 14 5,3 11 5,4 14 6,5 8 4,10 7 7,10 6 5,9 7 7,9 4 2,9 3 1,10 3 2,10 4 0,8 1-4,10 0-6,10 0-8,9 0-7,6 0-5,3 0 1,3 0-2,4 0 0,-1-4 0,-3-5-2,-3-7-1,-2-5 0,-5-6-8,-2-3-13,-3-3-13,-3-2-13,-7-3-4,-9 1 8,-10-1 7,-8 1 8,-11 1 6,-8 3 6,-10 3 4,-9 4 7,-5 1 4,0 0 7,0 0 5,0 0 6,-4 3 3,-5 6 4,-7 7 2,-5 6 3,-4 3 1,0 0 3,0 0 1,0 0 1,-2 4 0,-3 10-4,-3 10-3,-2 9-5,-5 9-2,-2 9-2,-3 10-1,-3 10-3,-1 2-1,4-3-1,3-3-1,3-2 0,6-5-2,9-2-2,10-3-2,10-3-3,10-4-6,13-3-11,12-3-10,13-2-10,7-11-5,4-15 2,3-15 2,3-16 2,-1-12 3,-2-5 4,-3-7 4,-3-5 3,-7-4 6,-9 0 4,-10 0 6,-8 0 4,-8 3 6,-2 6 4,-3 7 5,-3 6 5,-6 7 6,-5 10 5,-7 10 6,-5 9 6,-3 9 0,4 9-5,3 10-5,3 10-6,3 7-4,3 6-1,3 7-2,4 6-2,-1 4-1,-3 4-1,-3 3-1,-2 3-1,-1 3-1,3 3-2,3 3-1,4 4-1,1 1-2,0 0-1,0 0-2,0 0-2,-2 1-1,-3 4-5,-3 3-4,-2 3-4,-1-1-2,3-2-2,3-3-1,4-3-1,-3-10-1,-5-16 0,-7-15 1,-5-15 0,-9-15-1,-9-12 1,-10-13 0,-8-12-1,-3-19 2,7-25 3,6-25 2,7-25 3,8-16 1,14-6-1,11-6-2,14-6 0,11 1-3,14 9-3,11 10-2,14 10-3,7 8-1,3 10-1,3 10-1,4 9 0,-4 7 1,-9 7 3,-10 6 2,-8 7 2,-8 4 1,-2 3-2,-3 3-1,-3 4-2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3"/>
    </inkml:context>
    <inkml:brush xml:id="br0">
      <inkml:brushProperty name="width" value="0.03368" units="cm"/>
      <inkml:brushProperty name="height" value="0.03368" units="cm"/>
      <inkml:brushProperty name="color" value="#F2395B"/>
    </inkml:brush>
  </inkml:definitions>
  <inkml:trace contextRef="#ctx0" brushRef="#br0">92200 10550 653,'-38'-2'8,"26"-3"18,24-3 16,26-2 18,16-1 1,10 3-15,10 3-14,9 4-15,2-1-6,-2-3 0,-3-3 2,-3-2 1,-6-1-9,-5 3-17,-7 3-17,-5 4-19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3"/>
    </inkml:context>
    <inkml:brush xml:id="br0">
      <inkml:brushProperty name="width" value="0.04451" units="cm"/>
      <inkml:brushProperty name="height" value="0.04451" units="cm"/>
      <inkml:brushProperty name="color" value="#F2395B"/>
    </inkml:brush>
  </inkml:definitions>
  <inkml:trace contextRef="#ctx0" brushRef="#br0">92900 9850 494,'-47'0'6,"6"0"12,7 0 11,6 0 13,6 6 6,6 13 2,7 12 0,6 13 2,3 9-3,0 6-6,0 7-5,0 6-5,0 6-8,0 6-9,0 7-10,0 6-8,0 1-12,0-3-14,0-3-14,0-2-15,-2-8-8,-3-8-2,-3-10-1,-2-9-2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3"/>
    </inkml:context>
    <inkml:brush xml:id="br0">
      <inkml:brushProperty name="width" value="0.0375" units="cm"/>
      <inkml:brushProperty name="height" value="0.0375" units="cm"/>
      <inkml:brushProperty name="color" value="#F2395B"/>
    </inkml:brush>
  </inkml:definitions>
  <inkml:trace contextRef="#ctx0" brushRef="#br0">93450 11350 586,'-40'1'9,"23"4"16,22 3 16,22 3 18,16-1 3,14-2-11,11-3-10,14-3-10,10-6-7,9-5-5,10-7-5,10-5-4,-1-3-2,-9 4-1,-10 3-1,-8 3 1,-11 3-8,-8 3-11,-10 3-11,-9 4-13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3"/>
    </inkml:context>
    <inkml:brush xml:id="br0">
      <inkml:brushProperty name="width" value="0.04888" units="cm"/>
      <inkml:brushProperty name="height" value="0.04888" units="cm"/>
      <inkml:brushProperty name="color" value="#F2395B"/>
    </inkml:brush>
  </inkml:definitions>
  <inkml:trace contextRef="#ctx0" brushRef="#br0">41350 34250 450,'-2'-43'8,"-3"17"19,-3 15 17,-2 16 18,-5 15 3,-2 16-12,-3 15-11,-3 17-12,-4 10-7,-3 6-3,-3 7-2,-2 6-2,2-2-2,9-9-1,10-10-1,10-8-1,4-8-1,0-2-3,0-3-1,0-3-3,15-17-6,32-27-8,31-28-9,32-28-9,8-17-3,-11-2 3,-14-3 4,-11-3 3,-14-2 2,-11 0 1,-14 0 2,-11 0 0,-11 1 3,-5 4 3,-7 3 2,-5 3 5,-9 4 2,-9 7 5,-10 6 3,-8 7 4,-6 4 2,1 3 2,-1 3 0,1 4 2,5-4-1,14-9 1,11-10-1,14-8-1,10-1 0,9 9-2,10 10 0,10 10-2,5 7 0,4 6 2,3 7 0,3 6 3,-4 9-1,-8 13 0,-10 12-2,-9 13 0,-7 7-1,-3 4 0,-3 3 0,-2 3 0,-5 3-1,-2 3-3,-3 3-3,-3 4-3,-4-1-4,-3-3-2,-3-3-4,-2-2-2,-5-3-1,-2 1 3,-3-1 2,-3 1 2,7-15-7,19-28-17,19-28-17,19-27-17,10-14 0,4 4 15,3 3 17,3 3 16,-2 4 10,-6 7 4,-6 6 4,-6 7 4,-4 2 0,1 1-4,-1-1-4,1 1-4,-3 1-7,-2 3-12,-3 3-10,-3 4-11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3"/>
    </inkml:context>
    <inkml:brush xml:id="br0">
      <inkml:brushProperty name="width" value="0.04414" units="cm"/>
      <inkml:brushProperty name="height" value="0.04414" units="cm"/>
      <inkml:brushProperty name="color" value="#F2395B"/>
    </inkml:brush>
  </inkml:definitions>
  <inkml:trace contextRef="#ctx0" brushRef="#br0">94200 10500 498,'-22'-41'95,"6"19"-13,7 19-13,6 19-12,3 15-10,0 13-7,0 12-6,0 13-6,-2 12-6,-3 13-7,-3 12-6,-2 13-6,-3 7-4,1 4-4,-1 3-2,1 3-4,1-8-5,3-19-7,3-18-6,4-19-7,-1-13-8,-3-6-12,-3-6-11,-2-6-10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4"/>
    </inkml:context>
    <inkml:brush xml:id="br0">
      <inkml:brushProperty name="width" value="0.04808" units="cm"/>
      <inkml:brushProperty name="height" value="0.04808" units="cm"/>
      <inkml:brushProperty name="color" value="#F2395B"/>
    </inkml:brush>
  </inkml:definitions>
  <inkml:trace contextRef="#ctx0" brushRef="#br0">96500 10300 457,'-24'31'93,"4"13"-11,3 12-12,3 13-11,1 6-8,1 0-9,-1 0-7,1 0-7,-1 1-6,1 4-3,-1 3-2,1 3-4,-3 3-4,-2 3-7,-3 3-5,-3 4-8,1-6-7,6-11-11,7-14-9,6-11-10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5"/>
    </inkml:context>
    <inkml:brush xml:id="br0">
      <inkml:brushProperty name="width" value="0.05683" units="cm"/>
      <inkml:brushProperty name="height" value="0.05683" units="cm"/>
      <inkml:brushProperty name="color" value="#F2395B"/>
    </inkml:brush>
  </inkml:definitions>
  <inkml:trace contextRef="#ctx0" brushRef="#br0">96000 10100 387,'-69'-2'1,"13"-3"4,12-3 4,13-2 3,13-1 7,17 3 13,15 3 13,16 4 11,15 1 1,16 0-10,15 0-11,17 0-12,5-2-7,-3-3-7,-3-3-7,-2-2-5,-9-1-6,-12 3-2,-13 3-4,-12 4-2,-15 4-1,-15 6 3,-15 7 1,-16 6 3,-8 3 6,0 0 12,0 0 11,0 0 12,0 3 3,0 6-2,0 7-4,0 6-2,0 3-3,0 0-2,0 0-1,0 0-1,0 3-1,0 6-3,0 7-1,0 6-1,3 3-3,6 0-2,7 0-3,6 0-2,3 0-3,0 0-2,0 0-4,0 0-2,3-2-5,6-3-6,7-3-6,6-2-6,1-6-4,-3-6-2,-3-6-2,-2-6-2,-9-2-3,-12 3-5,-13 3-3,-12 4-5,-9-3 2,-2-5 9,-3-7 10,-3-5 8,-4-6 6,-3-3 5,-3-3 4,-2-2 3,-3-1 4,1 3 2,-1 3 2,1 4 2,-1 1 3,1 0 4,-1 0 3,1 0 4,4-4 4,9-5 4,10-7 3,10-5 3,10-4 4,13 0 5,12 0 3,13 0 5,16-2-1,23-3-7,22-3-6,22-2-7,13-3-5,7 1-5,6-1-6,7 1-4,-3 1-3,-8 3 0,-10 3-1,-9 4-1,-9 2-7,-5 4-11,-7 3-13,-5 3-11,-11 1-8,-11 1 0,-14-1-1,-11 1-2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5"/>
    </inkml:context>
    <inkml:brush xml:id="br0">
      <inkml:brushProperty name="width" value="0.03707" units="cm"/>
      <inkml:brushProperty name="height" value="0.03707" units="cm"/>
      <inkml:brushProperty name="color" value="#F2395B"/>
    </inkml:brush>
  </inkml:definitions>
  <inkml:trace contextRef="#ctx0" brushRef="#br0">97550 10400 593,'-15'-22'77,"23"6"-4,22 7-6,22 6-5,15 1-9,9-3-14,10-3-14,10-2-15,-3-1-13,-11 3-14,-14 3-14,-11 4-14,-11 1-10,-5 0-4,-7 0-4,-5 0-4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6"/>
    </inkml:context>
    <inkml:brush xml:id="br0">
      <inkml:brushProperty name="width" value="0.04332" units="cm"/>
      <inkml:brushProperty name="height" value="0.04332" units="cm"/>
      <inkml:brushProperty name="color" value="#F2395B"/>
    </inkml:brush>
  </inkml:definitions>
  <inkml:trace contextRef="#ctx0" brushRef="#br0">98400 11000 507,'278'0'174,"-44"0"-45,-43 0-44,-44 0-44,-29 0-23,-11 0-2,-14 0-1,-11 0-1,-12 3-18,-9 6-35,-10 7-37,-8 6-34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6"/>
    </inkml:context>
    <inkml:brush xml:id="br0">
      <inkml:brushProperty name="width" value="0.04046" units="cm"/>
      <inkml:brushProperty name="height" value="0.04046" units="cm"/>
      <inkml:brushProperty name="color" value="#F2395B"/>
    </inkml:brush>
  </inkml:definitions>
  <inkml:trace contextRef="#ctx0" brushRef="#br0">98350 11650 543,'-32'21'12,"39"-5"22,36-7 23,39-5 23,19-4 4,4 0-15,3 0-16,3 0-15,1-2-15,1-3-16,-1-3-17,1-2-14,-4-1-9,-6 3 1,-6 3 2,-6 4-1,-12-1-4,-15-3-11,-15-3-11,-16-2-12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6"/>
    </inkml:context>
    <inkml:brush xml:id="br0">
      <inkml:brushProperty name="width" value="0.05227" units="cm"/>
      <inkml:brushProperty name="height" value="0.05227" units="cm"/>
      <inkml:brushProperty name="color" value="#F2395B"/>
    </inkml:brush>
  </inkml:definitions>
  <inkml:trace contextRef="#ctx0" brushRef="#br0">101700 10000 420,'-47'-22'10,"6"6"18,7 7 18,6 6 19,3 10 6,0 17-8,0 15-6,0 16-8,-2 12-6,-3 9-6,-3 10-5,-2 10-5,-5 7-6,-2 6-5,-3 7-6,-3 6-6,-1-1-5,4-5-6,3-7-8,3-5-6,4-12-4,7-16-2,6-15-3,7-15-2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7"/>
    </inkml:context>
    <inkml:brush xml:id="br0">
      <inkml:brushProperty name="width" value="0.06751" units="cm"/>
      <inkml:brushProperty name="height" value="0.06751" units="cm"/>
      <inkml:brushProperty name="color" value="#F2395B"/>
    </inkml:brush>
  </inkml:definitions>
  <inkml:trace contextRef="#ctx0" brushRef="#br0">101850 9550 325,'3'-44'9,"6"13"18,7 12 17,6 13 19,-1 15 4,-5 19-7,-7 19-7,-5 19-8,-3 15-5,4 13-4,3 12-4,3 13-4,-2 7-4,-6 4-4,-6 3-5,-6 3-5,-7-1-1,-6-2-3,-6-3 0,-6-3-1,-4-7-7,1-9-11,-1-10-12,1-8-11,-9-22-11,-15-30-10,-15-32-10,-16-30-8,-1-28 0,17-21 14,15-22 12,16-22 14,12-7 9,9 10 5,10 10 7,10 9 5,7 10 5,6 14 5,7 11 6,6 14 4,9 10 3,13 9 3,12 10 3,13 10 2,9 4 1,6 0-2,7 0-1,6 0-1,1 3-5,-3 6-5,-3 7-7,-2 6-6,-1-1-5,3-5-2,3-7-3,4-5-3,-4-9-2,-9-9-1,-10-10-1,-8-8-1,-12-6 1,-12 1 3,-13-1 2,-12 1 3,-12 2 3,-8 7 5,-10 6 4,-9 7 4,-9 2 5,-5 1 7,-7-1 5,-5 1 6,-4 4 2,0 9-2,0 10-1,0 10-2,0 8 1,0 10 2,0 10 3,0 9 2,3 2 2,6-2-1,7-3 0,6-3 1,10-1-4,17 4-7,15 3-7,16 3-6,10-8-9,7-19-8,6-18-9,7-19-10,0-15-6,-2-8-2,-3-10-3,-3-9-4,-6-4 2,-5 4 5,-7 3 6,-5 3 6,-9 3 5,-9 3 7,-10 3 5,-8 4 7,-6 7 8,1 13 11,-1 12 10,1 13 11,-1 13 5,1 17-2,-1 15-1,1 16-2,-3 12-1,-2 9-4,-3 10-2,-3 10-3,-1 8-2,4 10-3,3 10-2,3 9-3,-1 4-2,-2 1-3,-3-1-3,-3 1-2,-1-4-4,4-6-3,3-6-5,3-6-3,1-13-5,1-19-7,-1-18-6,1-19-8,-7-22-2,-12-25 1,-13-25 1,-12-25 1,-7-18 2,1-8 1,-1-10 0,1-9 1,4-7 3,9-3 5,10-3 5,10-2 5,10-1 4,13 3 3,12 3 2,13 4 4,15-1 0,19-3 0,19-3 0,19-2 0,10-5-3,4-2-3,3-3-5,3-3-4,1-1-6,1 4-9,-1 3-8,1 3-9,-10 7-1,-19 14 6,-18 11 7,-19 14 7,-12 5 2,-2 1-2,-3-1-1,-3 1-1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7"/>
    </inkml:context>
    <inkml:brush xml:id="br0">
      <inkml:brushProperty name="width" value="0.05305" units="cm"/>
      <inkml:brushProperty name="height" value="0.05305" units="cm"/>
      <inkml:brushProperty name="color" value="#F2395B"/>
    </inkml:brush>
  </inkml:definitions>
  <inkml:trace contextRef="#ctx0" brushRef="#br0">103800 9750 414,'71'-66'101,"-5"19"-18,-7 19-17,-5 19-18,-3 7-13,4-3-4,3-3-7,3-2-5,-7 3-9,-15 14-13,-15 11-13,-16 14-13,-13 7-3,-9 3 6,-10 3 6,-8 4 7,-6 2 8,1 4 9,-1 3 10,1 3 9,1 3 6,3 3 4,3 3 2,4 4 4,4 4-2,6 6-6,7 7-7,6 6-6,3-1-6,0-5-3,0-7-5,0-5-3,0-6-7,0-3-6,0-3-8,0-2-6,-4-6-10,-5-6-10,-7-6-12,-5-6-10,-9-7-2,-9-6 5,-10-6 6,-8-6 6,-6-6 8,1-2 8,-1-3 10,1-3 9,1-2 6,3 0 3,3 0 3,4 0 2,4 0 6,6 0 6,7 0 7,6 0 7,12 0 10,19 0 14,19 0 14,19 0 14,13 0 0,10 0-15,10 0-13,9 0-15,13-2-10,20-3-8,18-3-8,20-2-8,0 0-2,-15 7 1,-15 6 3,-16 7 1,-15 0-4,-11-2-12,-14-3-10,-11-3-12,-9-2-8,-3 0-6,-3 0-6,-2 0-6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8"/>
    </inkml:context>
    <inkml:brush xml:id="br0">
      <inkml:brushProperty name="width" value="0.05119" units="cm"/>
      <inkml:brushProperty name="height" value="0.05119" units="cm"/>
      <inkml:brushProperty name="color" value="#F2395B"/>
    </inkml:brush>
  </inkml:definitions>
  <inkml:trace contextRef="#ctx0" brushRef="#br0">105600 8900 429,'0'-61'13,"0"28"24,0 28 24,0 29 25,0 24 5,0 22-15,0 22-15,0 23-15,-2 11-11,-3 4-9,-3 3-7,-2 3-9,-1 6-4,3 9-3,3 10-3,4 10-1,1 2-6,0-3-7,0-3-9,0-2-7,0-5-9,0-2-6,0-3-9,0-3-6,-2-17-1,-3-27 7,-3-28 6,-2-28 8,-3-17 5,1-2 2,-1-3 4,1-3 2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3"/>
    </inkml:context>
    <inkml:brush xml:id="br0">
      <inkml:brushProperty name="width" value="0.05029" units="cm"/>
      <inkml:brushProperty name="height" value="0.05029" units="cm"/>
      <inkml:brushProperty name="color" value="#F2395B"/>
    </inkml:brush>
  </inkml:definitions>
  <inkml:trace contextRef="#ctx0" brushRef="#br0">43150 33700 437,'0'-71'2,"0"10"4,0 10 5,0 9 3,-2 13 12,-3 20 18,-3 18 18,-2 20 19,-1 14 1,3 14-13,3 11-13,4 14-14,1 11-11,0 14-10,0 11-9,0 14-8,0 10-7,0 9 0,0 10-2,0 10-1,-2 5-3,-3 4-6,-3 3-5,-2 3-4,-6 1-7,-6 1-8,-6-1-6,-6 1-7,-1-20-5,7-36 0,6-39-2,7-36-2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8"/>
    </inkml:context>
    <inkml:brush xml:id="br0">
      <inkml:brushProperty name="width" value="0.05625" units="cm"/>
      <inkml:brushProperty name="height" value="0.05625" units="cm"/>
      <inkml:brushProperty name="color" value="#F2395B"/>
    </inkml:brush>
  </inkml:definitions>
  <inkml:trace contextRef="#ctx0" brushRef="#br0">104800 11050 391,'-2'-46'3,"-3"10"6,-3 10 7,-2 9 5,3 18 13,14 29 17,11 28 18,14 28 17,3 15 0,-2 4-15,-3 3-16,-3 3-16,-1-1-11,4-2-9,3-3-6,3-3-9,1-7-3,1-9 0,-1-10 0,1-8 1,4-14-6,9-15-10,10-15-9,10-16-10,10-24-6,13-31 0,12-31 0,13-31 0,16-31 1,23-27 5,22-28 4,22-28 4,-9 7-2,-36 44-10,-39 44-10,-36 44-9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49"/>
    </inkml:context>
    <inkml:brush xml:id="br0">
      <inkml:brushProperty name="width" value="0.04527" units="cm"/>
      <inkml:brushProperty name="height" value="0.04527" units="cm"/>
      <inkml:brushProperty name="color" value="#F2395B"/>
    </inkml:brush>
  </inkml:definitions>
  <inkml:trace contextRef="#ctx0" brushRef="#br0">90550 16400 485,'1'-71'0,"4"10"0,3 10 0,3 9 0,3 6 1,3 3 5,3 3 4,4 4 5,-9 19 9,-18 39 13,-19 36 15,-18 39 14,-15 22 2,-9 10-10,-10 10-10,-8 9-10,-6 6-8,1 3-6,-1 3-6,1 4-7,4-7-4,9-16-5,10-15-5,10-15-4,8-17-2,10-15-3,10-15-2,9-16-2,17-29-10,25-40-19,25-40-18,25-41-18,6-19-3,-12 3 14,-13 3 14,-12 4 14,-10 8 11,-6 17 7,-6 15 6,-6 16 8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0"/>
    </inkml:context>
    <inkml:brush xml:id="br0">
      <inkml:brushProperty name="width" value="0.05491" units="cm"/>
      <inkml:brushProperty name="height" value="0.05491" units="cm"/>
      <inkml:brushProperty name="color" value="#F2395B"/>
    </inkml:brush>
  </inkml:definitions>
  <inkml:trace contextRef="#ctx0" brushRef="#br0">90400 16600 400,'48'-130'20,"-3"41"9,-3 40 7,-2 42 9,-6 30 2,-6 22-5,-6 22-4,-6 23-5,-6 13-3,-2 6-2,-3 7-1,-3 6-3,-2 3-2,0 0-5,0 0-3,0 0-4,-4-4-3,-5-5-1,-7-7-2,-5-5-1,-6-8 0,-3-5 1,-3-7 2,-2-5 2,-5-11-9,-2-11-18,-3-14-19,-3-11-17,-4-12-6,-3-9 7,-3-10 8,-2-8 8,-3-11 6,1-8 4,-1-10 5,1-9 5,4-5 4,9 0 2,10 0 2,10 0 3,5 1 3,4 4 0,3 3 1,3 3 1,6-1 1,9-2 3,10-3 2,10-3 2,10-4 1,13-3-1,12-3 1,13-2-1,9 2 1,6 9 5,7 10 5,6 10 3,4 5 1,4 4-2,3 3-3,3 3-3,-5 3-2,-12 3-4,-13 3-4,-12 4-4,-10-1-3,-6-3-4,-6-3-3,-6-2-5,-7-8-1,-6-8 0,-6-10 0,-6-9 1,-10-1 3,-12 10 7,-13 10 7,-12 9 7,-7 7 5,1 7 3,-1 6 4,1 7 3,-1 8 1,1 14-1,-1 11 0,1 14-1,-1 5 0,1 1 0,-1-1 1,1 1 1,4-3-1,9-2-4,10-3-3,10-3-3,11-7-7,17-9-9,15-10-10,16-8-9,7-9-6,1-6 0,-1-6 0,1-6 0,-4-10-1,-6-12 1,-6-13-1,-6-12 0,-7-5 3,-6 3 7,-6 3 5,-6 4 6,-6 4 5,-2 6 2,-3 7 3,-3 6 3,-4 13 7,-3 23 13,-3 22 11,-2 22 13,-5 13 4,-2 7-6,-3 6-4,-3 7-5,1 7-5,6 9-3,7 10-5,6 10-3,-1 7-3,-5 6-2,-7 7-3,-5 6-1,-4 10-3,0 17-3,0 15-4,0 16-3,1-2-3,4-19-5,3-18-3,3-19-4,1-19-2,1-19 2,-1-18 2,1-19 0,-7-19-1,-12-19-5,-13-18-5,-12-19-5,-2-21-1,9-21 5,10-22 4,10-22 5,8-19 2,10-16 2,10-15 3,9-15 1,10-6 1,14 7 1,11 6-1,14 7-1,8 7 0,7 9-2,6 10-2,7 10-2,0 7-2,-2 6-4,-3 7-4,-3 6-4,-10 9-3,-16 13 1,-15 12-1,-15 13-1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0"/>
    </inkml:context>
    <inkml:brush xml:id="br0">
      <inkml:brushProperty name="width" value="0.03159" units="cm"/>
      <inkml:brushProperty name="height" value="0.03159" units="cm"/>
      <inkml:brushProperty name="color" value="#F2395B"/>
    </inkml:brush>
  </inkml:definitions>
  <inkml:trace contextRef="#ctx0" brushRef="#br0">91550 16850 696,'-21'-29'3,"10"-5"6,10-7 7,9-5 5,9 2 2,9 13-4,10 12-5,10 13-3,10 4 2,13-3 12,12-3 10,13-2 11,2 2-4,-5 9-19,-7 10-20,-5 10-18,-11 4-16,-11 0-15,-14 0-15,-11 0-13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0"/>
    </inkml:context>
    <inkml:brush xml:id="br0">
      <inkml:brushProperty name="width" value="0.04264" units="cm"/>
      <inkml:brushProperty name="height" value="0.04264" units="cm"/>
      <inkml:brushProperty name="color" value="#F2395B"/>
    </inkml:brush>
  </inkml:definitions>
  <inkml:trace contextRef="#ctx0" brushRef="#br0">92300 15900 515,'-47'1'8,"6"4"15,7 3 16,6 3 16,6 7 4,6 14-5,7 11-4,6 14-7,3 14-5,0 20-7,0 18-8,0 20-8,-2 10-3,-3 3-1,-3 3 0,-2 4-2,-3-7-5,1-16-14,-1-15-12,1-15-14,-1-15-11,1-12-14,-1-13-12,1-12-12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0"/>
    </inkml:context>
    <inkml:brush xml:id="br0">
      <inkml:brushProperty name="width" value="0.03918" units="cm"/>
      <inkml:brushProperty name="height" value="0.03918" units="cm"/>
      <inkml:brushProperty name="color" value="#F2395B"/>
    </inkml:brush>
  </inkml:definitions>
  <inkml:trace contextRef="#ctx0" brushRef="#br0">92600 17950 561,'75'-46'122,"0"10"-26,0 10-26,0 9-26,6 6-14,13 3-3,12 3-4,13 4-3,1 2-13,-9 4-22,-10 3-22,-8 3-22,-14 1-10,-15 1 1,-15-1 1,-16 1 2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0"/>
    </inkml:context>
    <inkml:brush xml:id="br0">
      <inkml:brushProperty name="width" value="0.04689" units="cm"/>
      <inkml:brushProperty name="height" value="0.04689" units="cm"/>
      <inkml:brushProperty name="color" value="#F2395B"/>
    </inkml:brush>
  </inkml:definitions>
  <inkml:trace contextRef="#ctx0" brushRef="#br0">93600 17300 469,'-46'-25'1,"10"0"4,10 0 3,9 0 3,4 9 12,1 19 22,-1 19 22,1 19 23,-1 15 0,1 13-18,-1 12-19,1 13-19,-3 9-14,-2 6-9,-3 7-10,-3 6-10,1 1-11,6-3-10,7-3-13,6-2-11,1-14-7,-3-21-4,-3-22-4,-2-22-3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1"/>
    </inkml:context>
    <inkml:brush xml:id="br0">
      <inkml:brushProperty name="width" value="0.05258" units="cm"/>
      <inkml:brushProperty name="height" value="0.05258" units="cm"/>
      <inkml:brushProperty name="color" value="#F2395B"/>
    </inkml:brush>
  </inkml:definitions>
  <inkml:trace contextRef="#ctx0" brushRef="#br0">95450 16650 418,'-2'-47'7,"-3"6"15,-3 7 13,-2 6 16,0 12 5,7 19 0,6 19-2,7 19-2,0 15-3,-2 13-5,-3 12-7,-3 13-6,-2 7-5,0 4-5,0 3-4,0 3-5,-2-1-4,-3-2-4,-3-3-5,-2-3-5,-5-7-5,-2-9-8,-3-10-9,-3-8-7,-2-17-11,0-21-12,0-22-13,0-22-13,3-11 2,6 0 15,7 0 15,6 0 16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1"/>
    </inkml:context>
    <inkml:brush xml:id="br0">
      <inkml:brushProperty name="width" value="0.04749" units="cm"/>
      <inkml:brushProperty name="height" value="0.04749" units="cm"/>
      <inkml:brushProperty name="color" value="#F2395B"/>
    </inkml:brush>
  </inkml:definitions>
  <inkml:trace contextRef="#ctx0" brushRef="#br0">95550 16950 463,'75'-99'2,"0"4"6,0 3 5,0 3 6,-2 7 4,-3 14 4,-3 11 5,-2 14 5,-11 16 4,-15 22 6,-15 22 5,-16 23 6,-19 17-3,-22 17-11,-22 15-10,-21 16-11,-9 2-9,7-8-7,6-10-7,7-9-6,19-12-11,35-11-12,35-14-12,34-11-13,17-11 0,0-5 12,0-7 11,0-5 11,-7 0 10,-11 10 5,-14 10 6,-11 9 6,-12 7 4,-9 7 0,-10 6 0,-8 7 1,-12 4 1,-12 3 1,-13 3 1,-12 4 0,-5-4-1,3-9-4,3-10-4,4-8-4,5-15-14,10-19-25,10-18-23,9-19-24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1"/>
    </inkml:context>
    <inkml:brush xml:id="br0">
      <inkml:brushProperty name="width" value="0.05179" units="cm"/>
      <inkml:brushProperty name="height" value="0.05179" units="cm"/>
      <inkml:brushProperty name="color" value="#F2395B"/>
    </inkml:brush>
  </inkml:definitions>
  <inkml:trace contextRef="#ctx0" brushRef="#br0">96650 17150 424,'48'-44'4,"-3"13"8,-3 12 8,-2 13 8,-5 9 6,-2 6 4,-3 7 4,-3 6 5,-6 9 0,-5 13-3,-7 12-4,-5 13-3,-6 2-5,-3-5-6,-3-7-5,-2-5-7,-5-4-2,-2 0-1,-3 0 1,-3 0-1,-6 4 0,-5 10-2,-7 10 0,-5 9-3,-1-1 0,6-8-4,7-10-2,6-9-2,10-24-6,17-37-11,15-38-10,16-37-10,12-26-4,9-11 3,10-14 3,10-11 3,2-7 1,-3 0 0,-3 0 0,-2 0-1,-5 9 1,-2 19 1,-3 19 1,-3 19 1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3"/>
    </inkml:context>
    <inkml:brush xml:id="br0">
      <inkml:brushProperty name="width" value="0.03549" units="cm"/>
      <inkml:brushProperty name="height" value="0.03549" units="cm"/>
      <inkml:brushProperty name="color" value="#F2395B"/>
    </inkml:brush>
  </inkml:definitions>
  <inkml:trace contextRef="#ctx0" brushRef="#br0">43600 33150 619,'1'-68'6,"4"17"11,3 15 12,3 16 11,6 9 6,9 3 0,10 3 0,10 4 0,5 1-5,4 0-10,3 0-10,3 0-10,3 0-11,3 0-12,3 0-13,4 0-13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1"/>
    </inkml:context>
    <inkml:brush xml:id="br0">
      <inkml:brushProperty name="width" value="0.03177" units="cm"/>
      <inkml:brushProperty name="height" value="0.03177" units="cm"/>
      <inkml:brushProperty name="color" value="#F2395B"/>
    </inkml:brush>
  </inkml:definitions>
  <inkml:trace contextRef="#ctx0" brushRef="#br0">97650 16000 692,'-13'-25'95,"26"0"-18,24 0-17,26 0-18,10 3-17,-3 6-17,-3 7-16,-2 6-18,-8 3-13,-8 0-10,-10 0-10,-9 0-11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2"/>
    </inkml:context>
    <inkml:brush xml:id="br0">
      <inkml:brushProperty name="width" value="0.04341" units="cm"/>
      <inkml:brushProperty name="height" value="0.04341" units="cm"/>
      <inkml:brushProperty name="color" value="#F2395B"/>
    </inkml:brush>
  </inkml:definitions>
  <inkml:trace contextRef="#ctx0" brushRef="#br0">98350 16950 506,'-21'-24'10,"10"4"18,10 3 18,9 3 20,13 1 6,20 1-8,18-1-5,20 1-7,10-1-10,3 1-12,3-1-12,4 1-11,-7 2-13,-16 7-12,-15 6-11,-15 7-12,-12 5-6,-6 7 0,-6 6-1,-6 7-1,-9 0 0,-8-2 1,-10-3 1,-9-3 0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2"/>
    </inkml:context>
    <inkml:brush xml:id="br0">
      <inkml:brushProperty name="width" value="0.04294" units="cm"/>
      <inkml:brushProperty name="height" value="0.04294" units="cm"/>
      <inkml:brushProperty name="color" value="#F2395B"/>
    </inkml:brush>
  </inkml:definitions>
  <inkml:trace contextRef="#ctx0" brushRef="#br0">98200 17600 512,'-49'0'3,"4"0"5,3 0 6,3 0 5,15 0 9,29 0 11,28 0 11,28 0 11,18-2 1,10-3-7,10-3-7,9-2-8,6-3-10,3 1-9,3-1-11,4 1-11,-4 1-11,-9 3-13,-10 3-14,-8 4-12,-12 1-9,-12 0-4,-13 0-4,-12 0-3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2"/>
    </inkml:context>
    <inkml:brush xml:id="br0">
      <inkml:brushProperty name="width" value="0.05846" units="cm"/>
      <inkml:brushProperty name="height" value="0.05846" units="cm"/>
      <inkml:brushProperty name="color" value="#F2395B"/>
    </inkml:brush>
  </inkml:definitions>
  <inkml:trace contextRef="#ctx0" brushRef="#br0">100950 15800 376,'18'-18'13,"-11"17"28,-14 15 28,-11 16 26,-11 16 6,-5 20-18,-7 18-16,-5 20-17,-6 13-13,-3 9-8,-3 10-8,-2 10-9,-3 2-7,1-3-5,-1-3-7,1-2-6,4-12-5,9-19-3,10-18-2,10-19-4,11-26-9,17-30-18,15-32-17,16-30-18,5-14 0,-2 7 16,-3 6 16,-3 7 17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3"/>
    </inkml:context>
    <inkml:brush xml:id="br0">
      <inkml:brushProperty name="width" value="0.06612" units="cm"/>
      <inkml:brushProperty name="height" value="0.06612" units="cm"/>
      <inkml:brushProperty name="color" value="#F2395B"/>
    </inkml:brush>
  </inkml:definitions>
  <inkml:trace contextRef="#ctx0" brushRef="#br0">100750 16200 332,'71'-138'2,"-5"26"4,-7 24 4,-5 26 4,-8 15 6,-5 6 9,-7 7 7,-5 6 9,-4 12 4,0 19 3,0 19 1,0 19 2,-4 21-3,-5 26-8,-7 24-9,-5 26-9,-11 15-4,-11 6-1,-14 7-2,-11 6-1,-6-2-2,4-9-1,3-10-3,3-8-1,1-17-6,1-21-8,-1-22-10,1-22-9,-3-22-11,-2-22-14,-3-22-14,-3-21-14,4-18-1,13-12 10,12-13 11,13-12 10,10-15 7,10-15 7,10-15 7,9-16 5,6 2 6,3 23 4,3 22 5,4 22 5,2 16 2,4 14-1,3 11-1,3 14-2,6 5 3,9 1 6,10-1 5,10 1 5,4-1 1,0 1-3,0-1-4,0 1-2,-4-4-5,-5-6-3,-7-6-5,-5-6-3,-11-4-4,-11 1 0,-14-1-2,-11 1-1,-11 1-1,-5 3 2,-7 3 0,-5 4 1,-9 2 4,-9 4 6,-10 3 6,-8 3 5,-9 6 8,-6 9 6,-6 10 7,-6 10 6,-6 10 3,-2 13-2,-3 12-2,-3 13-3,2 6-2,10 0-4,10 0-4,9 0-4,9-4-2,9-5-1,10-7-2,10-5 0,8-8-4,10-5-6,10-7-6,9-5-6,9-9-7,9-9-7,10-10-9,10-8-7,2-12-4,-3-12 0,-3-13-1,-2-12 0,-6-5 3,-6 3 6,-6 3 7,-6 4 6,-9 4 7,-8 6 7,-10 7 6,-9 6 8,-9 6 5,-5 6 7,-7 7 4,-5 6 6,-4 9 4,0 13 1,0 12 4,0 13 1,1 9 0,4 6-3,3 7-3,3 6-3,1 7-2,1 10-2,-1 10-1,1 9-2,-1 6-1,1 3-3,-1 3-1,1 4-2,-3 4-2,-2 6-3,-3 7-1,-3 6-4,-4 3-2,-3 0-3,-3 0-3,-2 0-4,-1-7-2,3-11-3,3-14-3,4-11-3,-4-14-5,-9-11-6,-10-14-8,-8-11-6,-4-18 0,3-22 7,3-22 7,4-21 7,4-17 6,6-8 2,7-10 4,6-9 3,6-12 1,6-11 2,7-14 1,6-11 1,15-7 0,26 0-1,24 0 0,26 0-2,15 1 0,6 4-2,7 3-1,6 3-2,3-1-3,0-2-5,0-3-6,0-3-5,-2 1-1,-3 6 0,-3 7 1,-2 6 2,-15 10 2,-25 17 4,-25 15 4,-25 16 4,-11 9 3,3 3-1,3 3 1,4 4 1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4"/>
    </inkml:context>
    <inkml:brush xml:id="br0">
      <inkml:brushProperty name="width" value="0.0564" units="cm"/>
      <inkml:brushProperty name="height" value="0.0564" units="cm"/>
      <inkml:brushProperty name="color" value="#F2395B"/>
    </inkml:brush>
  </inkml:definitions>
  <inkml:trace contextRef="#ctx0" brushRef="#br0">103350 16000 390,'0'-32'28,"0"39"25,0 36 24,0 39 24,-7 21 2,-11 6-20,-14 7-21,-11 6-21,-7 1-14,0-3-8,0-3-7,0-2-9,3-11-6,6-15-6,7-15-5,6-16-7,12-35-13,19-53-22,19-53-20,19-52-22,12-25-2,6 7 19,7 6 18,6 7 19,3 10 13,0 16 7,0 15 7,0 17 7,-5 11 8,-9 10 6,-10 10 7,-8 9 7,-8 7 5,-2 7 6,-3 6 4,-3 7 5,-15 13 5,-24 22 5,-26 22 6,-24 23 4,-12 8-3,4-3-9,3-3-11,3-2-10,7-6-7,14-6-6,11-6-6,14-6-5,19-9-11,29-8-16,28-10-17,28-9-16,10-5 0,-5 0 13,-7 0 16,-5 0 13,-9 3 11,-9 6 6,-10 7 5,-8 6 6,-12 7 3,-12 10 1,-13 10 0,-12 9 2,-13 6-1,-12 3 1,-13 3 0,-12 4 1,-7-3-2,1-5-5,-1-7-4,1-5-4,4-8-3,9-5 1,10-7 1,10-5-1,7-14-9,6-18-18,7-19-19,6-18-19,4-9-5,4 4 10,3 3 9,3 3 10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4"/>
    </inkml:context>
    <inkml:brush xml:id="br0">
      <inkml:brushProperty name="width" value="0.05438" units="cm"/>
      <inkml:brushProperty name="height" value="0.05438" units="cm"/>
      <inkml:brushProperty name="color" value="#F2395B"/>
    </inkml:brush>
  </inkml:definitions>
  <inkml:trace contextRef="#ctx0" brushRef="#br0">104400 16100 404,'46'3'6,"-5"6"12,-7 7 11,-5 6 12,-6 6 3,-3 6-6,-3 7-5,-2 6-6,-5 7-1,-2 10 4,-3 10 4,-3 9 3,-7 6 2,-9 3-3,-10 3-2,-8 4-2,-8-1-3,-2-3-7,-3-3-5,-3-2-5,-1-9-5,4-12-3,3-13-4,3-12-2,6-18-7,9-21-8,10-22-8,10-22-9,18-24-3,28-24 0,28-26 2,29-24 1,13-15 2,1-3 3,-1-3 2,1-2 2,-1 5 1,1 16-3,-1 15-3,1 17-3,-12 16 2,-21 19 5,-22 19 5,-22 19 6,-11 9 1,0 0-3,0 0-3,0 0-2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4"/>
    </inkml:context>
    <inkml:brush xml:id="br0">
      <inkml:brushProperty name="width" value="0.05607" units="cm"/>
      <inkml:brushProperty name="height" value="0.05607" units="cm"/>
      <inkml:brushProperty name="color" value="#F2395B"/>
    </inkml:brush>
  </inkml:definitions>
  <inkml:trace contextRef="#ctx0" brushRef="#br0">106300 14550 392,'1'-69'7,"4"13"15,3 12 14,3 13 15,-1 23 8,-2 34 0,-3 35 1,-3 35 1,-4 16-4,-3 1-9,-3-1-10,-2 1-9,-3 2-6,1 7-3,-1 6-4,1 7-3,-1 7-5,1 9-7,-1 10-9,1 10-6,-1 5-7,1 4-5,-1 3-5,1 3-5,-1-8-2,1-19-1,-1-18-1,1-19 1,1-19 1,3-19 1,3-18 3,4-19 2,-1-12 0,-3-2-3,-3-3-3,-2-3-2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4"/>
    </inkml:context>
    <inkml:brush xml:id="br0">
      <inkml:brushProperty name="width" value="0.05581" units="cm"/>
      <inkml:brushProperty name="height" value="0.05581" units="cm"/>
      <inkml:brushProperty name="color" value="#F2395B"/>
    </inkml:brush>
  </inkml:definitions>
  <inkml:trace contextRef="#ctx0" brushRef="#br0">105300 17200 394,'1'-41'8,"4"19"18,3 19 18,3 19 17,1 15 4,1 13-9,-1 12-9,1 13-9,-1 4-7,1-3-4,-1-3-4,1-2-5,-1-6-1,1-6 2,-1-6 1,1-6 2,8-7 0,20-6-3,18-6-3,20-6-2,8-13-5,1-19-5,-1-18-7,1-19-5,4-18-7,9-15-10,10-15-9,10-16-9,-6-1-1,-18 17 7,-19 15 7,-18 16 7,-10 7-5,0 1-14,0-1-15,0 1-16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5"/>
    </inkml:context>
    <inkml:brush xml:id="br0">
      <inkml:brushProperty name="width" value="0.04882" units="cm"/>
      <inkml:brushProperty name="height" value="0.04882" units="cm"/>
      <inkml:brushProperty name="color" value="#F2395B"/>
    </inkml:brush>
  </inkml:definitions>
  <inkml:trace contextRef="#ctx0" brushRef="#br0">90200 22900 450,'-25'95'122,"0"-9"-24,0-10-24,0-8-24,-2-6-15,-3 1-4,-3-1-4,-2 1-5,-5 2-3,-2 7-1,-3 6-2,-3 7-1,-2 8-4,0 14-3,0 11-4,0 14-5,4-7-5,10-25-7,10-25-6,9-25-7,10-19-7,14-12-6,11-13-6,14-12-6,7-18-1,3-21 2,3-22 3,4-22 4,-4-4 2,-9 17 3,-10 15 4,-8 16 3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4"/>
    </inkml:context>
    <inkml:brush xml:id="br0">
      <inkml:brushProperty name="width" value="0.04159" units="cm"/>
      <inkml:brushProperty name="height" value="0.04159" units="cm"/>
      <inkml:brushProperty name="color" value="#F2395B"/>
    </inkml:brush>
  </inkml:definitions>
  <inkml:trace contextRef="#ctx0" brushRef="#br0">44800 34500 528,'-68'-2'0,"17"-3"0,15-3 0,16-2 0,12-3 6,9 1 11,10-1 12,10 1 12,5 1 3,4 3-3,3 3-2,3 4-4,10-1-3,20-3-3,18-3-2,20-2-2,11-1-3,7 3-1,6 3-1,7 4-2,0 1-4,-2 0-5,-3 0-7,-3 0-5,-9 1-5,-11 4-5,-14 3-6,-11 3-4,-12 1-8,-9 1-10,-10-1-11,-8 1-9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6"/>
    </inkml:context>
    <inkml:brush xml:id="br0">
      <inkml:brushProperty name="width" value="0.06551" units="cm"/>
      <inkml:brushProperty name="height" value="0.06551" units="cm"/>
      <inkml:brushProperty name="color" value="#F2395B"/>
    </inkml:brush>
  </inkml:definitions>
  <inkml:trace contextRef="#ctx0" brushRef="#br0">90050 23500 335,'67'-158'5,"-16"34"1,-15 35 0,-15 35 1,-6 21 6,7 9 11,6 10 12,7 10 10,-1 10 4,-6 13-5,-6 12-5,-6 13-5,-6 12-4,-2 13-2,-3 12-3,-3 13-2,-7 9-3,-9 6-3,-10 7-5,-8 6-3,-6 4-2,1 4 0,-1 3-2,1 3 0,-1-4-5,1-8-9,-1-10-9,1-9-9,-3-23-8,-2-33-7,-3-35-6,-3-34-7,-1-29 0,4-21 8,3-22 8,3-22 8,4-7 7,7 10 5,6 10 6,7 9 6,5 10 4,7 14 4,6 11 3,7 14 3,8 8 3,14 7 0,11 6 2,14 7 0,8 4 1,7 3 0,6 3-1,7 4-1,5 1-2,7 0-5,6 0-5,7 0-3,2 0-3,1 0-1,-1 0 1,1 0 0,-1-7-2,1-11-7,-1-14-4,1-11-6,-9-7-2,-15 0 3,-15 0 2,-16 0 3,-13 3 4,-9 6 6,-10 7 6,-8 6 6,-17 4 6,-21 4 8,-22 3 7,-22 3 7,-11 9 4,0 16-1,0 15 0,0 17 0,3 7-1,6 0 1,7 0 0,6 0 0,7 0-2,10 0-4,10 0-5,9 0-5,9-2-4,9-3-7,10-3-6,10-2-6,7-8-6,6-8-7,7-10-5,6-9-6,3-7-4,0-3 1,0-3 0,0-2 0,-4-6 2,-5-6 3,-7-6 5,-5-6 3,-8-2 3,-5 3 4,-7 3 3,-5 4 3,-6 7 12,-3 13 21,-3 12 21,-2 13 21,-1 15 3,3 19-14,3 19-14,4 19-15,-1 16-6,-3 17 0,-3 15 0,-2 16 1,-6 12-2,-6 9-2,-6 10-4,-6 10-3,-6-1-2,-2-9 0,-3-10-1,-3-8-1,-1-17-3,4-21-3,3-22-6,3-22-4,-2-18-6,-6-11-7,-6-14-6,-6-11-7,-2-17-2,3-18 6,3-19 3,4-18 6,5-18 2,10-16 3,10-15 3,9-15 1,15-12 1,22-6 0,22-6 0,23-6 0,11-4 0,4 1-1,3-1 1,3 1 0,1 2-3,1 7-5,-1 6-5,1 7-6,-4 7-2,-6 9 0,-6 10 1,-6 10 1,-9 8 1,-8 10 2,-10 10 3,-9 9 3,-7 6 2,-3 3 1,-3 3 3,-2 4 2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6"/>
    </inkml:context>
    <inkml:brush xml:id="br0">
      <inkml:brushProperty name="width" value="0.04074" units="cm"/>
      <inkml:brushProperty name="height" value="0.04074" units="cm"/>
      <inkml:brushProperty name="color" value="#F2395B"/>
    </inkml:brush>
  </inkml:definitions>
  <inkml:trace contextRef="#ctx0" brushRef="#br0">91900 23250 540,'9'-68'90,"19"17"-14,19 15-16,19 16-15,12 9-10,6 3-1,7 3-4,6 4-2,1 2-4,-3 4-6,-3 3-6,-2 3-5,-8 1-7,-8 1-10,-10-1-9,-9 1-9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6"/>
    </inkml:context>
    <inkml:brush xml:id="br0">
      <inkml:brushProperty name="width" value="0.04913" units="cm"/>
      <inkml:brushProperty name="height" value="0.04913" units="cm"/>
      <inkml:brushProperty name="color" value="#F2395B"/>
    </inkml:brush>
  </inkml:definitions>
  <inkml:trace contextRef="#ctx0" brushRef="#br0">92700 22550 447,'-24'-27'2,"4"-3"4,3-3 3,3-2 4,1-1 5,1 3 5,-1 3 8,1 4 5,2 10 5,7 19 5,6 19 4,7 19 4,0 15 0,-2 13-5,-3 12-5,-3 13-4,-4 9-12,-3 6-19,-3 7-20,-2 6-19,-5 1-14,-2-3-9,-3-3-8,-3-2-9,-1-14-1,4-21 7,3-22 5,3-22 7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7"/>
    </inkml:context>
    <inkml:brush xml:id="br0">
      <inkml:brushProperty name="width" value="0.04331" units="cm"/>
      <inkml:brushProperty name="height" value="0.04331" units="cm"/>
      <inkml:brushProperty name="color" value="#F2395B"/>
    </inkml:brush>
  </inkml:definitions>
  <inkml:trace contextRef="#ctx0" brushRef="#br0">92950 24250 507,'-19'-24'95,"13"4"-16,12 3-15,13 3-17,13 1-7,17 1-1,15-1-1,16 1 0,9-1-8,3 1-12,3-1-14,4 1-12,-3 1-6,-5 3 4,-7 3 2,-5 4 3,-9 1-5,-9 0-14,-10 0-15,-8 0-13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2:57"/>
    </inkml:context>
    <inkml:brush xml:id="br0">
      <inkml:brushProperty name="width" value="0.0559" units="cm"/>
      <inkml:brushProperty name="height" value="0.0559" units="cm"/>
      <inkml:brushProperty name="color" value="#F2395B"/>
    </inkml:brush>
  </inkml:definitions>
  <inkml:trace contextRef="#ctx0" brushRef="#br0">93800 23600 393,'-27'-25'5,"-3"0"9,-3 0 9,-2 0 10,2 10 13,9 23 14,10 22 15,10 22 15,4 18-1,0 16-19,0 15-19,0 17-17,-2 16-18,-3 19-15,-3 19-17,-2 19-14,-5-4-9,-2-24-2,-3-26-1,-3-24-1,-1-20-6,4-11-9,3-14-9,3-11-9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3:02"/>
    </inkml:context>
    <inkml:brush xml:id="br0">
      <inkml:brushProperty name="width" value="0.05748" units="cm"/>
      <inkml:brushProperty name="height" value="0.05748" units="cm"/>
      <inkml:brushProperty name="color" value="#F2395B"/>
    </inkml:brush>
  </inkml:definitions>
  <inkml:trace contextRef="#ctx0" brushRef="#br0">96000 23600 382,'-22'-25'42,"6"0"-8,7 0-9,6 0-8,1 0-4,-3 0 2,-3 0 1,-2 0 2,-6 3 0,-6 6-2,-6 7 0,-6 6-1,-4 9-1,1 13 0,-1 12 0,1 13 0,-1 9-1,1 6 1,-1 7-1,1 6-1,1 4 1,3 4-2,3 3 1,4 3-2,4-1 1,6-2-2,7-3 1,6-3-2,4-7 0,4-9-1,3-10-2,3-8 0,10-8-2,20-2-4,18-3-2,20-3-3,8-12-4,1-18-5,-1-19-5,1-18-4,-1-15-4,1-9-2,-1-10 0,1-8-1,-3-8 0,-2-2 2,-3-3 2,-3-3 2,-7 1 2,-9 6 5,-10 7 3,-8 6 3,-9 7 5,-6 10 4,-6 10 5,-6 9 5,-6 15 12,-2 22 22,-3 22 22,-3 23 22,-6 19 2,-5 19-16,-7 19-17,-5 19-17,-1 1-10,6-16-7,7-15-5,6-15-6,4-6-5,4 7-8,3 6-6,3 7-7,1-3-6,1-8-7,-1-10-7,1-9-6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3:02"/>
    </inkml:context>
    <inkml:brush xml:id="br0">
      <inkml:brushProperty name="width" value="0.03816" units="cm"/>
      <inkml:brushProperty name="height" value="0.03816" units="cm"/>
      <inkml:brushProperty name="color" value="#F2395B"/>
    </inkml:brush>
  </inkml:definitions>
  <inkml:trace contextRef="#ctx0" brushRef="#br0">97600 22750 576,'1'-68'0,"4"17"0,3 15 0,3 16 0,3 5 8,3-2 18,3-3 16,4-3 17,5-1 6,10 4-7,10 3-6,9 3-6,6 4-10,3 7-13,3 6-14,4 7-14,-4 5-19,-9 7-23,-10 6-24,-8 7-24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3:03"/>
    </inkml:context>
    <inkml:brush xml:id="br0">
      <inkml:brushProperty name="width" value="0.0394" units="cm"/>
      <inkml:brushProperty name="height" value="0.0394" units="cm"/>
      <inkml:brushProperty name="color" value="#F2395B"/>
    </inkml:brush>
  </inkml:definitions>
  <inkml:trace contextRef="#ctx0" brushRef="#br0">98350 23500 558,'51'-2'96,"4"-3"-14,3-3-14,3-2-15,7-3-10,14 1-8,11-1-7,14 1-7,2-1-9,-6 1-9,-6-1-8,-6 1-9,-9 2-10,-8 7-9,-10 6-10,-9 7-9,-12 4-5,-11 3 0,-14 3-1,-11 4 0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3:03"/>
    </inkml:context>
    <inkml:brush xml:id="br0">
      <inkml:brushProperty name="width" value="0.03486" units="cm"/>
      <inkml:brushProperty name="height" value="0.03486" units="cm"/>
      <inkml:brushProperty name="color" value="#F2395B"/>
    </inkml:brush>
  </inkml:definitions>
  <inkml:trace contextRef="#ctx0" brushRef="#br0">98400 24050 631,'-69'45'5,"13"-9"11,12-10 11,13-8 10,15-8 5,19-2-1,19-3 0,19-3-2,18-6-3,19-5-6,19-7-5,19-5-6,10-4-8,4 0-12,3 0-12,3 0-10,-2 3-4,-6 6 3,-6 7 4,-6 6 3,-15 1-5,-21-3-15,-22-3-14,-22-2-15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3:03"/>
    </inkml:context>
    <inkml:brush xml:id="br0">
      <inkml:brushProperty name="width" value="0.05716" units="cm"/>
      <inkml:brushProperty name="height" value="0.05716" units="cm"/>
      <inkml:brushProperty name="color" value="#F2395B"/>
    </inkml:brush>
  </inkml:definitions>
  <inkml:trace contextRef="#ctx0" brushRef="#br0">100650 22550 384,'-2'-41'12,"-3"19"23,-3 19 24,-2 19 24,-6 19 4,-6 23-11,-6 22-13,-6 22-12,-7 13-10,-6 7-8,-6 6-8,-6 7-7,-4 0-6,1-2-2,-1-3-4,1-3-2,2-7-5,7-9-7,6-10-9,7-8-7,11-20-11,20-28-16,18-28-15,20-27-16,5-17-2,-6-3 10,-6-3 10,-6-2 10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5"/>
    </inkml:context>
    <inkml:brush xml:id="br0">
      <inkml:brushProperty name="width" value="0.04176" units="cm"/>
      <inkml:brushProperty name="height" value="0.04176" units="cm"/>
      <inkml:brushProperty name="color" value="#F2395B"/>
    </inkml:brush>
  </inkml:definitions>
  <inkml:trace contextRef="#ctx0" brushRef="#br0">45100 34850 526,'-158'21'1,"34"-5"-1,35-7 0,35-5 0,19-3 10,7 4 19,6 3 20,7 3 20,13-1 3,22-2-14,22-3-12,23-3-13,17-2-7,17 0-3,15 0-3,16 0-1,9 0-6,3 0-7,3 0-9,4 0-7,-3 3-9,-5 6-13,-7 7-13,-5 6-11,-11 1-4,-11-3 6,-14-3 5,-11-2 5,-14-3 4,-11 1 3,-14-1 3,-11 1 4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3:04"/>
    </inkml:context>
    <inkml:brush xml:id="br0">
      <inkml:brushProperty name="width" value="0.07029" units="cm"/>
      <inkml:brushProperty name="height" value="0.07029" units="cm"/>
      <inkml:brushProperty name="color" value="#F2395B"/>
    </inkml:brush>
  </inkml:definitions>
  <inkml:trace contextRef="#ctx0" brushRef="#br0">100550 22800 312,'23'-93'2,"-3"17"3,-3 15 3,-2 16 3,-1 23 10,3 31 16,3 32 16,4 31 15,-3 17 4,-5 3-9,-7 3-10,-5 4-10,-4-4-8,0-9-7,0-10-9,0-8-6,-2 2-8,-3 16-5,-3 15-5,-2 17-6,-6-3-2,-6-18 1,-6-19 2,-6-18 2,-4-14-6,1-5-12,-1-7-12,1-5-12,-1-9-4,1-9 4,-1-10 3,1-8 5,1-12 4,3-12 6,3-13 4,4-12 5,4-4 5,6 7 6,7 6 6,6 7 6,3 4 4,0 3 2,0 3 2,0 4 3,7 2 3,17 4 4,15 3 6,16 3 4,10 1 0,7 1-7,6-1-5,7 1-7,4-3-5,3-2-6,3-3-5,4-3-5,-1-6-1,-3-5 0,-3-7 2,-2-5 1,-8-3 0,-8 4-5,-10 3-3,-9 3-3,-18 4 3,-24 7 10,-26 6 10,-24 7 10,-15 5 7,-3 7 6,-3 6 4,-2 7 5,-3 7 2,1 9-4,-1 10-2,1 10-3,2 5-2,7 4 0,6 3 0,7 3-1,5 1-2,7 1-6,6-1-4,7 1-5,10-9-7,16-15-7,15-15-8,17-16-9,7-10-4,0-3-3,0-3-3,0-2-2,-2-6 0,-3-6 3,-3-6 3,-2-6 2,-8-2 5,-8 3 6,-10 3 5,-9 4 6,-9 2 7,-5 4 8,-7 3 10,-5 3 8,-1 9 9,6 16 9,7 15 8,6 17 10,1 11-2,-3 10-9,-3 10-12,-2 9-10,-1 7-7,3 7-5,3 6-3,4 7-3,-3 5-4,-5 7-2,-7 6-3,-5 7-2,-4-1-3,0-6-2,0-6-4,0-6-2,0-12-3,0-15 0,0-15-1,0-16-1,-7-13-3,-11-9-5,-14-10-6,-11-8-5,-4-14 0,6-15 7,7-15 7,6-16 6,9-15 4,13-11 2,12-14 2,13-11 1,10-9 1,10-3 0,10-3 2,9-2 0,10-3-1,14 1-1,11-1-3,14 1-2,5 2-3,1 7-3,-1 6-5,1 7-3,-3 5-1,-2 7 0,-3 6 1,-3 7 1,-4 4 1,-3 3 0,-3 3 0,-2 4 0,-5 2 2,-2 4 3,-3 3 3,-3 3 3,-4 1 3,-3 1 2,-3-1 2,-2 1 2,-6 2 3,-6 7 4,-6 6 4,-6 7 3,-10 4 7,-12 3 10,-13 3 10,-12 4 10,-5 7 0,3 13-7,3 12-9,4 13-9,-1 6-2,-3 0 2,-3 0 2,-2 0 3,-1 0-1,3 0-2,3 0-2,4 0-3,4 0-2,6 0-5,7 0-2,6 0-4,6 1-6,6 4-7,7 3-7,6 3-8,6-7-6,6-15-5,7-15-4,6-16-4,4-13-2,4-9 2,3-10 2,3-8 3,-1-11 2,-2-8 4,-3-10 4,-3-9 4,-4-7 2,-3-3 0,-3-3 1,-2-2 0,-6-1 2,-6 3 5,-6 3 3,-6 4 4,-6 5 4,-2 10 5,-3 10 3,-3 9 5,-2 6 4,0 3 6,0 3 5,0 4 5,-7 15 9,-11 28 15,-14 28 13,-11 29 15,-3 21-3,10 16-17,10 15-17,9 17-19,4-3-12,1-18-9,-1-19-8,1-18-8,1-7-10,3 6-13,3 7-12,4 6-13,2-2-11,4-9-10,3-10-9,3-8-11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2:58:09"/>
    </inkml:context>
    <inkml:brush xml:id="br0">
      <inkml:brushProperty name="width" value="0.05764" units="cm"/>
      <inkml:brushProperty name="height" value="0.05764" units="cm"/>
      <inkml:brushProperty name="color" value="#F2385B"/>
    </inkml:brush>
  </inkml:definitions>
  <inkml:trace contextRef="#ctx0" brushRef="#br0">40195 34312 381,'-13'5'49,"4"-4"-3,6-6-2,5-4-3,2-2 0,3 1 0,2 1 1,2 1 0,1 1-1,1 2-3,1 2-3,2 2-4,0 2-3,3 2-4,1 2-4,3 2-4,0 1-3,1 1-3,-1 1-2,1 1-4,-2-1-2,0-2 0,-1-4-2,0-2 0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2:58:10"/>
    </inkml:context>
    <inkml:brush xml:id="br0">
      <inkml:brushProperty name="width" value="0.04967" units="cm"/>
      <inkml:brushProperty name="height" value="0.04967" units="cm"/>
      <inkml:brushProperty name="color" value="#F2385B"/>
    </inkml:brush>
  </inkml:definitions>
  <inkml:trace contextRef="#ctx0" brushRef="#br0">41927 33775 442,'0'-15'7,"0"2"13,0 3 13,0 1 13,0 1 4,-2 0-5,0 1-4,-2-1-4,-1 0-6,-2 0-3,-1 0-6,-3 1-3,-1 0-3,1 2-1,-1 2 0,0 2 0,1 2-2,1 4-2,0 2-2,2 3-2,0 3-2,0 0 0,1 1-1,-1 1-1,0 1 0,2-1 0,1 1-1,0 0 0,1 0 1,1 1 0,-2 1 0,2 1 0,-1 0 0,0-1-1,0-1 0,0-1-1,1 0-1,2-1 0,2 1 0,2 0 0,2-3-2,4-3-3,2-4-4,3-4-4,2-4-2,-1-4-1,1-4-2,0-3-1,-1-3 0,-1 0-1,-1 1 1,-1-1-1,0 0 1,0-1 1,-1-1 1,1-1 0,-1 0 2,0 3 0,-2 1 1,-1 2 0,0 2 3,-2 1 4,-1 0 4,0 2 3,-2 4 12,0 6 16,-2 8 18,0 6 16,-1 2 3,0-1-12,0-3-14,0-1-12,2 0-11,4 1-9,3 3-8,5 2-9,1-1-7,-1 1-7,-1-2-6,0-1-6,-2-1-10,1-1-13,0-1-14,0 0-14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2:58:11"/>
    </inkml:context>
    <inkml:brush xml:id="br0">
      <inkml:brushProperty name="width" value="0.04646" units="cm"/>
      <inkml:brushProperty name="height" value="0.04646" units="cm"/>
      <inkml:brushProperty name="color" value="#F2385B"/>
    </inkml:brush>
  </inkml:definitions>
  <inkml:trace contextRef="#ctx0" brushRef="#br0">40514 34279 473,'-8'-8'-6,"0"2"17,1 1 15,-1 1 17,2 1 10,4 2 5,4 2 5,4 2 4,2 0-3,1-1-12,2 0-12,0-2-12,2 0-10,5 0-9,3 0-9,5 0-8,-1 0-6,-1 0-5,-5 0-3,-1 0-5,-2 0-3,1-2-2,1 0-2,1-1-3,-1-1 0,-3 0 2,-3 0 1,-3 0 3,-1 0-2,0 1-2,0-1-4,0 0-3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2:58:11"/>
    </inkml:context>
    <inkml:brush xml:id="br0">
      <inkml:brushProperty name="width" value="0.05" units="cm"/>
      <inkml:brushProperty name="height" value="0.05" units="cm"/>
      <inkml:brushProperty name="color" value="#F2385B"/>
    </inkml:brush>
  </inkml:definitions>
  <inkml:trace contextRef="#ctx0" brushRef="#br0">42425 33925 333,'49'20'167,"16"14"-1,15 14 1,17 16 0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3:58:09"/>
    </inkml:context>
    <inkml:brush xml:id="br0">
      <inkml:brushProperty name="width" value="0.05764" units="cm"/>
      <inkml:brushProperty name="height" value="0.05764" units="cm"/>
      <inkml:brushProperty name="color" value="#F2385B"/>
    </inkml:brush>
  </inkml:definitions>
  <inkml:trace contextRef="#ctx0" brushRef="#br0">40195 34312 381,'-13'5'49,"4"-4"-3,6-6-2,5-4-3,2-2 0,3 1 0,2 1 1,2 1 0,1 1-1,1 2-3,1 2-3,2 2-4,0 2-3,3 2-4,1 2-4,3 2-4,0 1-3,1 1-3,-1 1-2,1 1-4,-2-1-2,0-2 0,-1-4-2,0-2 0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3:58:10"/>
    </inkml:context>
    <inkml:brush xml:id="br0">
      <inkml:brushProperty name="width" value="0.04967" units="cm"/>
      <inkml:brushProperty name="height" value="0.04967" units="cm"/>
      <inkml:brushProperty name="color" value="#F2385B"/>
    </inkml:brush>
  </inkml:definitions>
  <inkml:trace contextRef="#ctx0" brushRef="#br0">41928 33775 442,'0'-14'7,"0"1"13,0 2 13,0 2 13,-1 1 4,0 1-5,-2-1-4,0 0-4,-2 0-6,-2 0-3,-2 0-6,-1 1-3,-2 0-3,0 2-1,0 2 0,0 2 0,1 2-2,1 4-2,0 2-2,2 3-2,0 3-2,1 0 0,-1 1-1,0 1-1,0 1 0,2 0 0,1-1-1,0 1 0,1 0 1,1 1 0,-1 1 0,0 1 0,0 0 0,0-1-1,0 0 0,0-2-1,1 0-1,2-1 0,2 1 0,2 0 0,2-3-2,4-3-3,2-4-4,3-4-4,2-4-2,0-4-1,-1-4-2,1-3-1,-1-3 0,-1 0-1,-1 1 1,0-1-1,-2 0 1,1-2 1,0 0 1,0-1 0,-1 1 2,-1 1 0,0 2 1,-2 3 0,-1 1 3,0 0 4,-2 2 4,0 1 3,-2 3 12,-1 7 16,0 8 18,-2 6 16,0 3 3,0-3-12,0-1-14,0-2-12,2-1-11,4 3-9,4 2-8,4 1-9,1 1-7,-1-1-7,-1 0-6,0-2-6,-2-1-10,1-1-13,0-1-14,0 0-14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3:58:11"/>
    </inkml:context>
    <inkml:brush xml:id="br0">
      <inkml:brushProperty name="width" value="0.04646" units="cm"/>
      <inkml:brushProperty name="height" value="0.04646" units="cm"/>
      <inkml:brushProperty name="color" value="#F2385B"/>
    </inkml:brush>
  </inkml:definitions>
  <inkml:trace contextRef="#ctx0" brushRef="#br0">40514 34280 473,'-8'-8'-6,"0"2"17,1 1 15,-1 0 17,2 2 10,4 2 5,4 2 5,4 2 4,2 0-3,1 0-12,2-2-12,0 0-12,2-1-10,5 0-9,4 0-9,3 0-8,1 0-6,-3 0-5,-3 0-3,-3 0-5,-1-1-3,1 0-2,2-2-2,0 0-3,-2-1 0,-1 0 2,-4 0 1,-3 1 3,-1-1-2,0 0-2,0 0-4,0 0-3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3:58:11"/>
    </inkml:context>
    <inkml:brush xml:id="br0">
      <inkml:brushProperty name="width" value="0.05" units="cm"/>
      <inkml:brushProperty name="height" value="0.05" units="cm"/>
      <inkml:brushProperty name="color" value="#F2385B"/>
    </inkml:brush>
  </inkml:definitions>
  <inkml:trace contextRef="#ctx0" brushRef="#br0">42425 33925 333,'49'20'167,"16"14"-1,16 15 1,16 15 0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25"/>
    </inkml:context>
    <inkml:brush xml:id="br0">
      <inkml:brushProperty name="width" value="0.04023" units="cm"/>
      <inkml:brushProperty name="height" value="0.04023" units="cm"/>
      <inkml:brushProperty name="color" value="#F2385B"/>
    </inkml:brush>
  </inkml:definitions>
  <inkml:trace contextRef="#ctx0" brushRef="#br0">76857 13495 546,'1'-23'0,"2"4"0,2 3 0,2 3 0,0 1 1,-1-2 0,0 0 1,-2-1 2,0 0 0,0 1 3,0 1 2,0 1 3,-1 0 1,0 0 1,-2 0 1,0 1 1,-1-1 1,0 2 0,0 0 0,0 2-1,-1 1 0,0-1-1,-2 0-1,0 0-1,-1 0-1,0 0 0,0 1-1,0-1-1,-1 1 0,-2 2-1,-1 2-1,-3 2-1,-2 1-1,0 2-1,-1 0-1,-1 2-1,-1 1 0,1 1 0,-1 3 2,0 2 0,0 2 0,-1 1-2,-1 3-2,-1 2-2,-1 1-1,1 3 1,-1 1 1,1 3 2,0-1 0,2-1 2,3-3 1,1-1 1,2-1 1,0 1-1,2 1 0,1 1 0,0 0 0,0-1-1,0-1-1,1-1 0,0-1 0,2-1-1,2-1 0,2 0-1,1-2 0,0-1 1,0-1 0,0 0 0,1-3 0,2 1 1,2-2-1,2 0 1,1-1-1,1-1 0,2 1 0,0 0-1,0-1-1,1-1-1,0 0 0,0-1-1,0-1-2,1 1 1,1 2-2,2 0 0,-1 0-2,1-2-2,0-3-3,-1 0-2,2-2-4,1 0-4,3 0-3,1 0-4,2-2-4,1-2-6,1-4-5,1-2-6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5"/>
    </inkml:context>
    <inkml:brush xml:id="br0">
      <inkml:brushProperty name="width" value="0.04976" units="cm"/>
      <inkml:brushProperty name="height" value="0.04976" units="cm"/>
      <inkml:brushProperty name="color" value="#F2395B"/>
    </inkml:brush>
  </inkml:definitions>
  <inkml:trace contextRef="#ctx0" brushRef="#br0">48000 33900 442,'-22'-71'5,"6"10"12,7 10 10,6 9 11,3 13 9,0 20 3,0 18 4,0 20 4,-7 16-2,-11 16-10,-14 15-10,-11 17-9,-9 8-6,-3 4-3,-3 3-3,-2 3-2,-5 3-2,-2 3-3,-3 3-2,-3 4-2,2-1-4,10-3-10,10-3-8,9-2-8,9-11-7,9-15-4,10-15-4,10-16-5,8-18-2,10-18-1,10-19-2,9-18-2,2-12 3,-2-3 6,-3-3 6,-3-2 5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26"/>
    </inkml:context>
    <inkml:brush xml:id="br0">
      <inkml:brushProperty name="width" value="0.03456" units="cm"/>
      <inkml:brushProperty name="height" value="0.03456" units="cm"/>
      <inkml:brushProperty name="color" value="#F2385B"/>
    </inkml:brush>
  </inkml:definitions>
  <inkml:trace contextRef="#ctx0" brushRef="#br0">77935 14396 636,'0'-15'16,"0"3"3,0 1 2,0 2 3,0 1 1,0 1-3,0-1-3,0 0-2,0 0-2,0-2-3,0 0-3,0-1-2,0 0-2,0 0-3,0 2-1,0 1-2,-1-1 0,0 0-1,-2-1 0,0-1 1,-2 0 1,-2 2 1,-2 2 3,-1 3 2,-2 1 2,0 3 1,0 4 2,1 2 1,-1 3 0,0 4 0,0 2 0,1 3 0,0 1-2,0 1-1,2-1-1,1 1-2,0-1-2,0-1 0,0-1-2,0 0-1,1-2 0,1-1-1,0-1 0,2-1-1,0 0 0,2 0-1,0-1 0,2 1-2,2-2-2,4-2-1,4-4-3,3-2-2,3-4-3,0-2-3,-1-4-3,1-2-3,-1-2-2,-1-1-1,-1-2-2,0 0-1,-2 0 1,-1 1 4,0 1 4,-2 1 5,-1 2 10,-1 6 16,0 4 16,-1 6 17,-2 2 4,1 1-5,0 2-5,0 0-6,-1 1-4,0 1-2,-2 1-3,0 2-2,0-1-7,4-1-11,2-1-13,4-1-12,-1-1-9,1-2-5,-2-2-6,0-2-5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26"/>
    </inkml:context>
    <inkml:brush xml:id="br0">
      <inkml:brushProperty name="width" value="0.03754" units="cm"/>
      <inkml:brushProperty name="height" value="0.03754" units="cm"/>
      <inkml:brushProperty name="color" value="#F2385B"/>
    </inkml:brush>
  </inkml:definitions>
  <inkml:trace contextRef="#ctx0" brushRef="#br0">79519 13476 586,'5'-21'-7,"-4"5"20,-6 5 20,-4 5 20,-3 4 5,-1 5-8,-2 6-10,0 4-8,0 4-6,-1 1-4,1 3-3,-1 1-4,1 2-2,0-1-2,2 1-1,1-1-2,1 1-1,2-1-2,3 1-1,1-1-3,1 0 0,2-1-3,0-1 0,2-1-2,0-2-1,2-1 3,0-2 0,2-2 3,1-3-6,3-1-9,4-2-11,2-2-9,1-2-7,-1-1-2,-1 0-3,0-1-3,-2-2 1,-1-1 3,-1 0 4,0-1 2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27"/>
    </inkml:context>
    <inkml:brush xml:id="br0">
      <inkml:brushProperty name="width" value="0.04441" units="cm"/>
      <inkml:brushProperty name="height" value="0.04441" units="cm"/>
      <inkml:brushProperty name="color" value="#F2385B"/>
    </inkml:brush>
  </inkml:definitions>
  <inkml:trace contextRef="#ctx0" brushRef="#br0">79950 13834 495,'8'-14'2,"0"3"3,0 3 4,-1 2 4,1 2 2,0 0 3,0 0 1,0 1 2,0 0-1,-1 6-4,1 2-3,0 5-4,-1 3-1,-2 2-1,-2 1 0,-2 3-1,-2 0 0,-2 1 0,-2-1-2,-2 1 0,-1 0 0,0-1 0,1 1 2,-1 0 0,0-3 0,0-1 0,0-4 0,0-3 0,5-4-4,10-8-7,10-6-6,9-7-7,5-5-3,-3-1 1,-2-3 0,-1-1 0,-2-1 2,-1 3 2,-1 1 2,0 3 2,-3 1 2,-1 3 3,-3 1 2,-1 2 3,-3 5 11,-2 8 21,-4 8 20,-2 8 21,-3 3 2,-2 1-13,-2 0-16,-2-1-13,0 1-9,2-1-4,2 1-2,2 0-4,1-2-3,-2-1-5,0-3-4,-1-1-3,0-3-4,6-2-2,2-4-2,5-2-1,3-5-2,0-2-1,1-5-2,1-4-1,1-3 0,1-3-2,2-3 0,0-3-1,-1-2 0,-1-3 2,-2-1 0,-2-2 2,-3-1 1,-1 1 4,-2 1 3,-2 2 3,-2 1 2,-2 5 0,-2 3 1,-2 5 0,-2 2 2,0 2 5,-1 3 3,-2 1 3,0 3-1,-1 6-8,-2 4-9,0 6-7,1 1-3,2 1 4,4 0 4,3 0 3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27"/>
    </inkml:context>
    <inkml:brush xml:id="br0">
      <inkml:brushProperty name="width" value="0.04011" units="cm"/>
      <inkml:brushProperty name="height" value="0.04011" units="cm"/>
      <inkml:brushProperty name="color" value="#F2385B"/>
    </inkml:brush>
  </inkml:definitions>
  <inkml:trace contextRef="#ctx0" brushRef="#br0">81971 13900 548,'7'14'-8,"-2"-1"14,-2-2 14,-2-2 14,-2 0 8,-2 1-1,-2 3 0,-2 2 0,0 1-2,-1 3-5,0 2-4,0 1-5,0 1-4,-2 1-3,0-1-3,-1 1-3,0-2-2,2-3 0,2-3-2,3-3-1,1-1-2,3 0-4,4-1-5,2 1-4,3-2-3,4-4-1,2-4-1,3-4-1,2-3-2,1 0-3,1-1-1,1-2-4,0 1-2,-3 2-3,-1 3-3,-2 1-4,-3 1 0,-1 0 3,-2 0 2,-2 0 2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27"/>
    </inkml:context>
    <inkml:brush xml:id="br0">
      <inkml:brushProperty name="width" value="0.04164" units="cm"/>
      <inkml:brushProperty name="height" value="0.04164" units="cm"/>
      <inkml:brushProperty name="color" value="#F2385B"/>
    </inkml:brush>
  </inkml:definitions>
  <inkml:trace contextRef="#ctx0" brushRef="#br0">82427 14184 528,'-8'-15'3,"2"2"7,1 3 6,0 1 7,1 3 7,0 6 8,0 4 9,1 6 8,-1 4 0,0 5-6,0 5-7,0 5-6,0 3-7,2 2-9,0 2-7,2 3-7,-1 0-10,-2 2-8,-2 0-8,-2 2-9,1-2-5,1-4 1,2-4 0,2-3 1,0-4-4,0-2-10,-2-1-8,0-2-10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29"/>
    </inkml:context>
    <inkml:brush xml:id="br0">
      <inkml:brushProperty name="width" value="0.03705" units="cm"/>
      <inkml:brushProperty name="height" value="0.03705" units="cm"/>
      <inkml:brushProperty name="color" value="#F2385B"/>
    </inkml:brush>
  </inkml:definitions>
  <inkml:trace contextRef="#ctx0" brushRef="#br0">83611 13966 593,'-13'0'59,"8"0"-7,7 0-7,6 0-7,5 0-6,3 0-1,3 0-3,4 0-3,1-1-2,2-1-2,3 0-1,1-1-3,1-1-5,-1 2-8,-2 0-9,1 2-9,-4 0-8,-2 2-10,-3 0-8,-2 2-9,-4-1-5,-1-1-1,-2 0 0,-2-1-1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29"/>
    </inkml:context>
    <inkml:brush xml:id="br0">
      <inkml:brushProperty name="width" value="0.03635" units="cm"/>
      <inkml:brushProperty name="height" value="0.03635" units="cm"/>
      <inkml:brushProperty name="color" value="#F2385B"/>
    </inkml:brush>
  </inkml:definitions>
  <inkml:trace contextRef="#ctx0" brushRef="#br0">84346 13200 605,'-14'3'25,"4"6"13,4 5 14,4 7 14,2 4-1,0 3-12,0 3-12,0 2-14,0 4-10,-2 2-8,0 4-8,-2 3-7,0-3-10,1-4-10,-2-7-11,2-6-9,-1-3-7,0-3-3,0-1-1,0-2-3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29"/>
    </inkml:context>
    <inkml:brush xml:id="br0">
      <inkml:brushProperty name="width" value="0.03478" units="cm"/>
      <inkml:brushProperty name="height" value="0.03478" units="cm"/>
      <inkml:brushProperty name="color" value="#F2385B"/>
    </inkml:brush>
  </inkml:definitions>
  <inkml:trace contextRef="#ctx0" brushRef="#br0">85765 12977 632,'22'-6'61,"-1"2"-12,-3 4-12,-1 3-12,-1 1-3,0 3 3,-1 2 5,1 2 3,-2 1-2,-3 3-7,-3 2-7,-2 1-7,-3 3-7,-2 1-5,-2 3-5,-2 1-7,-4 2-2,-4-1 0,-5 0 0,-5 1 0,-2-2-1,-1-1-3,1-3-2,-1-1-3,1-3 1,-1-1 3,1-2 3,-1-3 4,2-1 3,1-2 5,3-2 5,1-2 4,6-3 8,10-4 15,10-4 13,10-4 13,4-1 1,2 2-15,1 3-15,1 1-14,0 1-10,-1 2-6,-1 0-6,-1 2-7,2-1-7,3-2-9,4-2-9,5-2-8,-3-1-1,-6-1 5,-7-2 6,-7 0 5,-4 0 6,-2 1 7,-2 0 5,-2 2 6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30"/>
    </inkml:context>
    <inkml:brush xml:id="br0">
      <inkml:brushProperty name="width" value="0.04908" units="cm"/>
      <inkml:brushProperty name="height" value="0.04908" units="cm"/>
      <inkml:brushProperty name="color" value="#F2385B"/>
    </inkml:brush>
  </inkml:definitions>
  <inkml:trace contextRef="#ctx0" brushRef="#br0">87378 13211 448,'-14'16'101,"3"-1"-22,2 1-23,4 0-23,0 2-12,0 7-1,-1 5-1,-1 6-1,0 2-1,2-3-3,2-4-2,2-2-2,1-3-2,0-3-1,0-3-2,0-3-1,1-3-3,4-4-3,2-4-4,3-4-5,4-6-2,2-6-4,3-7-2,3-7-3,1-5-2,-1-3-1,-1-3 0,-1-2-1,-2-1 1,-3 1 4,-3 3 3,-2 2 4,-4 3 3,-2 3 3,-4 5 5,-2 3 3,-3 4 4,0 2 6,-2 4 5,0 3 6,1 1 2,4 0 0,4 0-1,4 0 1,3 0-4,4 0-6,2 0-6,3 1-6,1 0-3,-1 2 1,-1 2 0,-1 2 1,-1 2 1,-2 3 2,-3 3 3,-1 4 2,-2 2 1,-2 3 1,-2 3 1,-2 3 0,-2 2 1,-2 2 0,-2 3-1,-2 1 1,-1-1-4,-1-3-5,-2-5-5,0-3-6,3-6-10,6-7-10,8-6-13,6-8-12,4-4-1,-1-2 12,1-1 10,0-3 11,-1 0 7,1 1 1,0 1 2,-1 0 2,0 2 0,0-1 0,-2 0 0,-1 0-1,-1 0-2,0-1-2,-2-1-4,-1-1-2,0-2-1,-2-2 4,-1-1 4,0-3 3,-2 1 2,-1 3 3,0 3 1,-1 3 3,-1 2 3,0 0 6,0 2 5,0 1 5,0 2 13,0 4 21,0 4 19,0 4 20,0 4 2,0 7-16,0 6-18,0 5-16,0 6-13,0 4-5,0 6-7,0 4-6,-1 5-7,-1 2-5,0 3-8,-1 3-5,-1 1-12,0-4-18,0-3-16,0-3-17,1-6-5,0-10 9,2-9 6,0-10 9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30"/>
    </inkml:context>
    <inkml:brush xml:id="br0">
      <inkml:brushProperty name="width" value="0.03474" units="cm"/>
      <inkml:brushProperty name="height" value="0.03474" units="cm"/>
      <inkml:brushProperty name="color" value="#F2385B"/>
    </inkml:brush>
  </inkml:definitions>
  <inkml:trace contextRef="#ctx0" brushRef="#br0">89600 12428 633,'14'-28'65,"-1"7"-8,-2 7-7,-2 7-8,0 3-5,3 2-4,4 0-2,2 2-4,1 0-8,1 0-13,-1 0-15,1 0-13,-2 0-14,-3 2-15,-3 0-14,-2 2-14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39:59"/>
    </inkml:context>
    <inkml:brush xml:id="br0">
      <inkml:brushProperty name="width" value="0.04208" units="cm"/>
      <inkml:brushProperty name="height" value="0.04208" units="cm"/>
      <inkml:brushProperty name="color" value="#F2395B"/>
    </inkml:brush>
  </inkml:definitions>
  <inkml:trace contextRef="#ctx0" brushRef="#br0">43600 18350 522,'0'96'86,"0"-5"-18,0-7-18,0-5-19,0-3-9,0 4-2,0 3 0,0 3-1,-2 1-2,-3 1-3,-3-1-1,-2 1-4,-3-3-1,1-2-3,-1-3-2,1-3-2,5-24-7,14-44-10,11-43-12,14-44-10,8-29-5,7-11 3,6-14 1,7-11 3,0 0 4,-2 17 5,-3 15 7,-3 16 6,-6 15 4,-5 16 4,-7 15 3,-5 17 4,-4 14 11,0 17 18,0 15 18,0 16 18,-4 9 2,-5 3-12,-7 3-12,-5 4-13,-3 4-8,4 6-4,3 7-3,3 6-3,1 3-4,1 0-2,-1 0-3,1 0-2,-3 1-3,-2 4-5,-3 3-4,-3 3-4,-2-2-5,0-6-4,0-6-4,0-6-5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5"/>
    </inkml:context>
    <inkml:brush xml:id="br0">
      <inkml:brushProperty name="width" value="0.05299" units="cm"/>
      <inkml:brushProperty name="height" value="0.05299" units="cm"/>
      <inkml:brushProperty name="color" value="#F2395B"/>
    </inkml:brush>
  </inkml:definitions>
  <inkml:trace contextRef="#ctx0" brushRef="#br0">48000 34050 415,'0'-49'3,"0"4"8,0 3 8,0 3 7,3 12 7,6 22 10,7 22 8,6 23 8,1 13 1,-3 6-9,-3 7-9,-2 6-9,-3 4-7,1 4-5,-1 3-4,1 3-5,-3-2-4,-2-6 0,-3-6-3,-3-6 0,-1-6-5,4-2-8,3-3-8,3-3-7,6-18-5,9-31-3,10-31-1,10-31-3,5-20-1,4-5 0,3-7 1,3-5 0,-2-1 3,-6 6 4,-6 7 5,-6 6 5,-7 7 3,-6 10 1,-6 10 2,-6 9 1,-4 12 15,1 16 25,-1 15 27,1 17 26,-3 11 5,-2 10-16,-3 10-17,-3 9-16,-2 6-10,0 3-5,0 3-5,0 4-5,-2 4-3,-3 6-5,-3 7-3,-2 6-5,-5 3-5,-2 0-7,-3 0-7,-3 0-6,1-7-9,6-11-6,7-14-9,6-11-7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31"/>
    </inkml:context>
    <inkml:brush xml:id="br0">
      <inkml:brushProperty name="width" value="0.03568" units="cm"/>
      <inkml:brushProperty name="height" value="0.03568" units="cm"/>
      <inkml:brushProperty name="color" value="#F2385B"/>
    </inkml:brush>
  </inkml:definitions>
  <inkml:trace contextRef="#ctx0" brushRef="#br0">90300 13731 616,'17'-14'102,"3"5"-21,3 3-23,3 4-21,2 2-13,3 0-2,1 0-3,3 0-3,-1 0-4,0 0-3,-1 0-6,-1 0-3,-1 0-6,-2 2-7,0 0-7,-1 2-8,-2-1-5,-5-1-3,-3 0-3,-4-2-4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32"/>
    </inkml:context>
    <inkml:brush xml:id="br0">
      <inkml:brushProperty name="width" value="0.03488" units="cm"/>
      <inkml:brushProperty name="height" value="0.03488" units="cm"/>
      <inkml:brushProperty name="color" value="#F2385B"/>
    </inkml:brush>
  </inkml:definitions>
  <inkml:trace contextRef="#ctx0" brushRef="#br0">91950 12927 630,'16'-6'82,"-1"2"-13,1 4-15,0 3-14,0 1-8,1 1-4,1 1-3,1 2-4,1 1-7,-1 1-9,1 3-12,0 2-9,-2 1-9,-1-1-4,-3 1-6,-1 0-5,-3-2-4,-2-1-4,-4-2-4,-2-2-3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32"/>
    </inkml:context>
    <inkml:brush xml:id="br0">
      <inkml:brushProperty name="width" value="0.03476" units="cm"/>
      <inkml:brushProperty name="height" value="0.03476" units="cm"/>
      <inkml:brushProperty name="color" value="#F2385B"/>
    </inkml:brush>
  </inkml:definitions>
  <inkml:trace contextRef="#ctx0" brushRef="#br0">89800 14452 632,'0'-15'5,"2"4"10,0 3 9,2 3 9,2 0 6,7 0 0,6-1 1,6-2 1,4 1-4,6 1-6,5 0-6,4 2-7,3 1-6,0 2-5,0 2-5,0 2-6,-1 1-7,-2 2-8,-2 0-8,-1 1-7,-5 1-7,-6 0-4,-5 0-3,-6 0-5,-5-1 3,-3-1 6,-3-1 7,-2 0 8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32"/>
    </inkml:context>
    <inkml:brush xml:id="br0">
      <inkml:brushProperty name="width" value="0.03454" units="cm"/>
      <inkml:brushProperty name="height" value="0.03454" units="cm"/>
      <inkml:brushProperty name="color" value="#F2385B"/>
    </inkml:brush>
  </inkml:definitions>
  <inkml:trace contextRef="#ctx0" brushRef="#br0">90002 14745 636,'-21'-8'1,"3"2"0,4 1 1,5 1 0,4 2 11,8 5 20,6 6 19,7 4 21,5 3 0,5-1-18,3 1-17,5-1-19,2 1-17,2 0-18,2-1-16,2 1-17,-3-2-9,-7-3 0,-9-3-2,-7-2-1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33"/>
    </inkml:context>
    <inkml:brush xml:id="br0">
      <inkml:brushProperty name="width" value="0.04158" units="cm"/>
      <inkml:brushProperty name="height" value="0.04158" units="cm"/>
      <inkml:brushProperty name="color" value="#F2385B"/>
    </inkml:brush>
  </inkml:definitions>
  <inkml:trace contextRef="#ctx0" brushRef="#br0">93592 12484 529,'8'-22'2,"0"3"3,0 3 4,-1 2 2,1 3 2,-2-1 1,-1 0 0,0 0 0,-3 1 3,-4 1 5,-4 0 6,-4 2 5,-3 2 1,-1 2-3,-3 4-4,-1 3-2,-3 2-2,0 5-2,-1 4-1,-1 3-2,-1 4-2,-1 1-2,-1 3-2,-1 1-2,1 2-2,1 1-1,3 1-1,1 1-1,3 0-1,3 0-1,2 1-1,4-1 0,2 1-1,1 0-2,0 2 0,2 1 0,0-1-2,2 0 0,0-1-1,2-1-1,1-3 0,4-3-3,2-5-1,4-3-2,2-4-2,3-1-1,3-2-3,3-2-3,2-4 1,1-2 0,1-6 1,1-2 0,1-5-1,1-2-4,1-3-4,1-3-4,-2-2-1,-3-1 2,-5-1 3,-3-1 3,-5 1 2,-3 5 2,-4 3 2,-4 4 2,-3 3 6,0 1 11,-2 0 11,0 2 11,-2 0 5,-2 2 1,-1 0 0,-3 2 0,0 1 1,2 2 0,2 2 2,3 2 0,0 2-2,2 1-4,0 3-5,2 2-4,0 0-3,0 1-1,0 0-1,0-1 0,1 0-6,3-1-9,4 0-8,2-2-10,2-2-4,2-4 2,0-4 0,1-4 2,1-4 0,-1-2 1,1-3 1,0-3 0,0-2 2,-1 2 2,1 1 1,0 1 2,-2 0 4,-3 0 7,-3 0 7,-2 1 5,-4-1 4,-4 0-1,-4 1-1,-4-1-1,-1 1-1,0 0-1,2 2-1,1 1-1,-1 0-2,0 2-3,-1 1-3,-1 0-4,-2 2 0,0 2-1,-1 2 1,-1 2 1,0 2-9,2 0-17,3 1-17,1 2-16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33"/>
    </inkml:context>
    <inkml:brush xml:id="br0">
      <inkml:brushProperty name="width" value="0.04119" units="cm"/>
      <inkml:brushProperty name="height" value="0.04119" units="cm"/>
      <inkml:brushProperty name="color" value="#F2385B"/>
    </inkml:brush>
  </inkml:definitions>
  <inkml:trace contextRef="#ctx0" brushRef="#br0">95704 12881 534,'-15'-13'38,"2"3"0,2 4-3,3 4-1,0 3-1,0 2 0,0 2 0,0 2 0,0 2-2,-2 5-3,0 4-4,-1 3-4,-1 4-3,1 1-4,-1 3-2,0 1-4,1 3-1,2 2 2,3 4 1,1 3 1,1-1-6,2-2-14,0-3-15,2-3-14,1-5-5,4-6 7,2-5 6,4-6 6,-1-4-2,1-2-12,-2-3-11,0 0-13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34"/>
    </inkml:context>
    <inkml:brush xml:id="br0">
      <inkml:brushProperty name="width" value="0.04638" units="cm"/>
      <inkml:brushProperty name="height" value="0.04638" units="cm"/>
      <inkml:brushProperty name="color" value="#F2385B"/>
    </inkml:brush>
  </inkml:definitions>
  <inkml:trace contextRef="#ctx0" brushRef="#br0">96528 13094 474,'-21'15'27,"5"-1"9,5-1 9,4 0 10,3 0 0,1 3-8,-1 3-8,0 3-8,0 1-7,2-1-3,0-1-5,2-1-4,0-1-2,0-1 1,0 0 0,0-2 0,2-3-7,4-3-17,4-4-16,3-4-16,3-4-5,0-6 6,-1-4 7,1-5 6,-2-3 5,-3-1 2,-3-1 3,-2-1 2,-2-1 2,0 1 1,0-1 2,0 1 1,-1 0 4,-1 1 9,0 1 9,-1 1 9,-1 1 3,1 2 1,2 3-1,0 1 0,2 2 2,0 2 3,1 3 2,2 1 4,0 1 0,1 2-4,2 0-4,0 2-2,0 3-4,-1 6-4,0 5-4,-2 7-4,-2 2-2,-4-1-1,-4-1-2,-4-1 0,-2 0-2,-2-1 0,0 1 0,-1-1-1,0 0-3,2-2-7,2-3-6,3-1-6,3-4-6,7-4-5,7-6-5,8-4-5,1-3 1,-3 0 7,-3 0 7,-3 1 8,-1-1 4,0 0 1,-1 0 1,1 0 2,-1 0 1,-2 1 2,-2-1 2,-2 0 1,-2-1 1,1 0 3,0-1 1,0-1 2,-1-1 2,0 0 6,-2 0 3,0 1 6,-1 4 12,2 10 21,0 10 22,2 9 20,-1 6 1,-1 1-19,0 1-20,-1 1-19,-1 1-14,0 2-8,0 2-6,0 3-9,0-2-8,0 0-10,0-3-10,0-1-11,0-5-6,0-4-3,0-5-4,0-4-2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34"/>
    </inkml:context>
    <inkml:brush xml:id="br0">
      <inkml:brushProperty name="width" value="0.04204" units="cm"/>
      <inkml:brushProperty name="height" value="0.04204" units="cm"/>
      <inkml:brushProperty name="color" value="#F2385B"/>
    </inkml:brush>
  </inkml:definitions>
  <inkml:trace contextRef="#ctx0" brushRef="#br0">97876 12178 523,'15'-34'42,"-1"9"-5,-1 11-4,-1 9-5,1 5-1,0 2 0,1 0 0,1 2 1,1 1 0,0 5-1,-1 4 0,1 4-2,-2 3-1,-2 3-5,-4 3-4,-3 3-3,-4 4-2,-8 6 1,-6 6 0,-7 6 0,-5 3-4,-3 1-10,-3 2-10,-3 0-10,1-2-9,1-7-6,5-4-7,2-7-6,3-6-4,5-6-1,3-5 0,4-6-2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35"/>
    </inkml:context>
    <inkml:brush xml:id="br0">
      <inkml:brushProperty name="width" value="0.03932" units="cm"/>
      <inkml:brushProperty name="height" value="0.03932" units="cm"/>
      <inkml:brushProperty name="color" value="#F2385B"/>
    </inkml:brush>
  </inkml:definitions>
  <inkml:trace contextRef="#ctx0" brushRef="#br0">98347 13671 559,'16'-21'82,"-1"5"-13,1 4-13,0 6-13,-1 3-9,1 2-2,0 2-4,-1 2-4,0 3-3,-4 4-6,-3 3-5,-2 5-6,-4 2-2,-2 3 2,-4 1 1,-2 3 2,-4 0-3,-2-1-5,-3-1-5,-3-1-6,-2-2-4,1-3-3,-1-3-2,1-3-3,0-2 0,4-2 2,3-2 3,3-2 1,2-3 6,2-4 5,2-4 7,2-4 7,4-1 3,6 1 0,5 0 1,7 2 0,3 0-2,1 2-6,1 1-4,1 0-6,0 2-4,1 1-3,-1 0-1,1 2-4,-2 0-2,-1 0-5,-3 0-4,-1 0-5,-3-1-1,-3-1-1,-3 0 1,-2-1-1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35"/>
    </inkml:context>
    <inkml:brush xml:id="br0">
      <inkml:brushProperty name="width" value="0.03511" units="cm"/>
      <inkml:brushProperty name="height" value="0.03511" units="cm"/>
      <inkml:brushProperty name="color" value="#F2385B"/>
    </inkml:brush>
  </inkml:definitions>
  <inkml:trace contextRef="#ctx0" brushRef="#br0">99650 13031 626,'16'-14'32,"-1"5"5,1 3 3,0 4 5,0 2-1,3 0-3,1 0-3,3 0-5,1 1-5,1 2-8,1 2-8,1 2-9,-1 0-7,0-1-8,-1-1-8,-1 0-9,-2-2-5,-3 0-4,-3-2-3,-2 0-4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6"/>
    </inkml:context>
    <inkml:brush xml:id="br0">
      <inkml:brushProperty name="width" value="0.05099" units="cm"/>
      <inkml:brushProperty name="height" value="0.05099" units="cm"/>
      <inkml:brushProperty name="color" value="#F2395B"/>
    </inkml:brush>
  </inkml:definitions>
  <inkml:trace contextRef="#ctx0" brushRef="#br0">49450 34400 431,'-2'117'157,"-3"-16"-39,-3-15-38,-2-15-38,-5-4-22,-2 9-4,-3 10-4,-3 10-4,4-15-10,13-37-15,12-38-16,13-37-16,9-23-3,6-5 5,7-7 8,6-5 6,1 0 5,-3 10 3,-3 10 5,-2 9 3,-5 7 8,-2 7 11,-3 6 11,-3 7 11,-4 7 11,-3 9 7,-3 10 9,-2 10 8,-5 7 0,-2 6-10,-3 7-11,-3 6-9,-2 3-7,0 0-3,0 0-2,0 0-2,0 0-5,0 0-7,0 0-7,0 0-7,4-4-15,10-5-24,10-7-24,9-5-25,2-11-3,-2-11 19,-3-14 18,-3-11 18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35"/>
    </inkml:context>
    <inkml:brush xml:id="br0">
      <inkml:brushProperty name="width" value="0.03642" units="cm"/>
      <inkml:brushProperty name="height" value="0.03642" units="cm"/>
      <inkml:brushProperty name="color" value="#F2385B"/>
    </inkml:brush>
  </inkml:definitions>
  <inkml:trace contextRef="#ctx0" brushRef="#br0">100124 12293 604,'-8'-8'-4,"2"2"5,1 1 6,0 1 6,1 1 8,-2 3 11,0 4 11,-1 2 11,0 4 1,2 6-8,2 4-8,2 5-9,0 4-6,0 4-6,-2 4-7,0 5-7,-1 5-5,-2 7-7,0 9-6,-1 8-6,-1 1-6,0-3-3,0-5-5,0-3-3,1-9-5,1-10-4,0-13-6,2-11-4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41"/>
    </inkml:context>
    <inkml:brush xml:id="br0">
      <inkml:brushProperty name="width" value="0.0364" units="cm"/>
      <inkml:brushProperty name="height" value="0.0364" units="cm"/>
      <inkml:brushProperty name="color" value="#F2385B"/>
    </inkml:brush>
  </inkml:definitions>
  <inkml:trace contextRef="#ctx0" brushRef="#br0">101950 12513 604,'6'-28'23,"-4"9"5,-4 7 5,-4 8 5,-3 4 0,0 0-5,-1 0-5,-1 0-6,-3 1-2,-2 2 0,-3 2-1,-3 2 1,-1 1-2,1 3-3,1 2-2,1 2-3,0 1-2,-1 3-3,-1 1-1,-1 3-3,0 0-2,1 1-1,1-1 0,1 1-1,2-1-2,3-2 1,2 0-2,4 0 0,3-2-1,2 1 2,4-1 0,3 1 1,1-2-1,3-1-5,2-2-4,2-2-4,1-3-2,3-1-1,2-2-1,1-2 0,1-3-3,-1-4-5,0-4-3,-2-4-5,-2-1 0,-1 1 5,-2 0 5,-2 2 5,-1 0 3,-1 0 2,1 1 1,0-1 2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42"/>
    </inkml:context>
    <inkml:brush xml:id="br0">
      <inkml:brushProperty name="width" value="0.0411" units="cm"/>
      <inkml:brushProperty name="height" value="0.0411" units="cm"/>
      <inkml:brushProperty name="color" value="#F2385B"/>
    </inkml:brush>
  </inkml:definitions>
  <inkml:trace contextRef="#ctx0" brushRef="#br0">102300 12812 535,'16'-7'18,"-1"2"-2,1 3 0,0 1-2,-1 1-1,-1 0 0,-1 0 0,0 0 1,-3 0-1,1 0-1,-2 0-1,0 0-1,-3 2-1,-1 3-1,-2 5-2,-2 4-2,-2 2-3,-4 1-4,-2 1-3,-3 1-4,-3 2-2,0-1 2,-1 2 1,-1 2 1,0-2 2,2-3 1,3-3 2,1-3 1,3-4 2,6-6 5,4-6 3,6-6 4,1-2 0,-1 2-3,0 2-4,-2 3-4,2-2-4,4-4-3,3-4-5,5-3-3,0-3-1,-1 1 1,-3-1 0,-1 0 2,-2 1-1,-1-1-3,-1 1-3,0-1-2,-2 0-1,1 1 3,0-1 3,0 1 4,-1-1 3,-3 1 4,-1-1 4,-2 0 4,-1 2 3,0 3 0,0 3-1,0 3 1,0 3 8,0 4 16,0 4 15,0 4 16,-2 3 3,-3 5-10,-2 4-9,-3 3-10,-2 3-8,0-1-3,0 1-5,0-1-5,2 1-2,0-1-2,4 1-1,1-1-2,1 0 0,0-1 1,0-1 0,0-1 2,0-1-3,0-2-5,0-3-8,0-1-5,2-6-5,5-10-3,6-10-3,4-9-3,1-6 0,-1-1 4,-2-1 3,-2-1 3,-2 0 4,1 2 1,0 0 3,0 1 1,-2 2 3,-1 3 1,-2 3 2,-2 3 1,-2 1 2,-2 2 0,-2 1 0,-2 1 1,-2 1-1,0 2-1,-1 2 0,-2 3-1,-1 1-4,-1 3-5,-3 4-6,-2 2-6,2 2-4,3 2-6,4 0-4,4 1-6,2 0 0,2 0 3,0-2 4,2 0 2,0-2 5,2-1 6,0-1 6,1 0 5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42"/>
    </inkml:context>
    <inkml:brush xml:id="br0">
      <inkml:brushProperty name="width" value="0.03385" units="cm"/>
      <inkml:brushProperty name="height" value="0.03385" units="cm"/>
      <inkml:brushProperty name="color" value="#F2385B"/>
    </inkml:brush>
  </inkml:definitions>
  <inkml:trace contextRef="#ctx0" brushRef="#br0">103981 13000 649,'8'7'2,"-2"-1"2,-1 0 2,0-2 3,-2 1 1,-1 2-1,0 2-2,-1 2-2,-2 1 2,-1 1 2,0 1 3,-1 2 4,-2-1 1,0-1 2,-1-1 1,-2-1 2,1 1 0,1 0 1,0 1-1,2 1 0,0 0-2,2-1-2,0-1-4,2 0-2,1-2-3,4-1-2,2 0-2,3-2-3,4-1-2,2-2-4,3-3-4,3 0-4,1-2-2,-1 0-1,-1 0-2,-1 0-1,-2 0-1,-1 0-1,-2 0-1,-2 0-2,-3-2-4,-1 0-9,-2-3-9,-2-2-7,-2-2 0,-2-2 12,-2-2 11,-2-1 11,-1-1 7,0 3 2,0 1 3,0 2 2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42"/>
    </inkml:context>
    <inkml:brush xml:id="br0">
      <inkml:brushProperty name="width" value="0.04039" units="cm"/>
      <inkml:brushProperty name="height" value="0.04039" units="cm"/>
      <inkml:brushProperty name="color" value="#F2385B"/>
    </inkml:brush>
  </inkml:definitions>
  <inkml:trace contextRef="#ctx0" brushRef="#br0">104305 13275 544,'-9'-21'25,"0"5"4,-1 4 3,-1 6 4,-1 4 2,2 4-3,1 4-1,1 4-1,0 3-3,2 3-4,1 3-5,0 3-3,2 4-2,0 5-3,2 5-2,0 4-1,1 5-1,0 2 2,0 4 0,0 2 2,-1 3-8,-2 1-17,-2 3-15,-1 2-16,-2-1-9,0-1-1,0-2-2,0-2 0,2-6 2,1-10 7,2-10 8,2-9 5,0-7 7,0-1 3,-2-2 4,0-2 4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43"/>
    </inkml:context>
    <inkml:brush xml:id="br0">
      <inkml:brushProperty name="width" value="0.0323" units="cm"/>
      <inkml:brushProperty name="height" value="0.0323" units="cm"/>
      <inkml:brushProperty name="color" value="#F2385B"/>
    </inkml:brush>
  </inkml:definitions>
  <inkml:trace contextRef="#ctx0" brushRef="#br0">104650 11363 681,'0'-22'-37,"2"6"27,0 5 25,2 5 25,1 2 10,1 2-7,3 0-7,2 2-8,0 1-3,-1 2-1,0 2 0,-2 2 0,-1 2-3,0 3-5,-2 3-5,0 3-4,-2 3-5,-2 1-5,-2 3-4,-2 1-4,-2 0-3,-2-1-1,-2-3-1,-2-1 0,0-3 0,1-1 2,0-2 2,2-2 1,2-3 5,4-1 7,4-2 7,4-2 8,2-2-1,2-1-7,0 0-7,1-1-8,2-1-9,2 0-10,1 0-10,3 0-11,0-1-2,-3-1 5,-1 0 5,-2-1 5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43"/>
    </inkml:context>
    <inkml:brush xml:id="br0">
      <inkml:brushProperty name="width" value="0.02868" units="cm"/>
      <inkml:brushProperty name="height" value="0.02868" units="cm"/>
      <inkml:brushProperty name="color" value="#F2385B"/>
    </inkml:brush>
  </inkml:definitions>
  <inkml:trace contextRef="#ctx0" brushRef="#br0">105600 11456 766,'8'-16'5,"2"2"7,0 1 10,1 1 8,1 1 3,2 2-1,0 2-1,1 3 0,1 1-8,0 3-10,-1 4-12,1 2-10,0 2-11,-1 2-7,1 0-9,0 2-7,-2-2-4,-1-1 4,-2-2 1,-2-2 3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0"/>
    </inkml:context>
    <inkml:brush xml:id="br0">
      <inkml:brushProperty name="width" value="0.03674" units="cm"/>
      <inkml:brushProperty name="height" value="0.03674" units="cm"/>
      <inkml:brushProperty name="color" value="#F2385B"/>
    </inkml:brush>
  </inkml:definitions>
  <inkml:trace contextRef="#ctx0" brushRef="#br0">76702 20281 598,'-1'-29'34,"-1"6"-7,0 7-4,-1 5-6,-1 3-3,0 1-1,0-1 1,0 0 0,0 0-1,0 0-2,0 0 0,0 1-1,0 0-2,-2 2 1,0 2-2,-1 2 0,-2 0 0,0 0-1,-1-2-1,-1 0 0,-1 0-1,0 2-1,0 2 0,1 2-1,-2 2 0,0 2 0,-1 1 0,-1 3 0,-1 2 0,0 0-1,1 1 0,-1 1-1,0 2 1,-1 1 0,-2 3 1,1 2 2,-1 0 0,2 1 0,2-1 0,3 1 0,0-1 0,0 1 1,0-1-1,1 1 0,0-1 0,0 2 1,2 1 0,1 1 1,1 0-1,2-1-1,2-1-1,2-1-1,1-1 0,2-1-1,0-1-1,2-1 0,1-1-1,3-1-3,4 0-2,2-2-2,3-2-2,3-1-1,3-2-2,3-2-1,1-4-2,1-2-4,-1-6-5,1-2-3,-1-5-2,1-4-1,-1-4-1,1-3 0,-1-3 1,1-1 3,-1-1 4,0-1 3,-1 0 2,-3 1 3,-3 1 2,-2 2 2,-5 0 2,-3 4 1,-4 3 0,-4 3 2,-3 2 5,0 2 10,-2 2 10,0 3 10,-3 0 5,-2 2 0,-3 0 1,-3 2 1,-1 2-2,0 4-1,2 3-2,1 5-3,0 2-2,-2 1-3,0 2-4,-1 0-3,0 1-2,1 1-1,1 1-1,0 1-1,2-1-1,3-1-1,1-3-1,2-1-2,3-3-3,4-2-9,4-4-8,4-3-7,2-4-5,1-6-1,1-5-1,2-7 0,-1-2-1,1 1 3,0 1 2,-1 1 2,0 1 2,-2 2 0,-3 2 2,-1 3 0,-2 3 14,-2 5 24,-2 7 24,-2 6 24,-1 2 7,2-1-15,0-1-12,2 0-14,0-1-9,1 1-6,2 2-5,0 0-5,2-1-6,2-1-9,2-2-6,1-2-8,2-2-2,0-1 3,-1 0 3,1-2 3,0 0-8,-1 0-16,1 0-17,0 0-18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0"/>
    </inkml:context>
    <inkml:brush xml:id="br0">
      <inkml:brushProperty name="width" value="0.03996" units="cm"/>
      <inkml:brushProperty name="height" value="0.03996" units="cm"/>
      <inkml:brushProperty name="color" value="#F2385B"/>
    </inkml:brush>
  </inkml:definitions>
  <inkml:trace contextRef="#ctx0" brushRef="#br0">79378 20478 550,'0'-15'2,"0"1"3,0 1 3,0 0 3,-2 3 5,0 3 6,-3 2 7,-2 4 6,-1 2 2,-2 2-3,0 2-4,-1 2-2,-2 1-2,-2 3-1,-1 2 1,-3 2-1,1 1-2,1 3-4,2 1-3,3 3-3,0 1-4,0 1-3,0 1-2,1 1-3,0 0-3,2 2 0,2 1-1,3 1-2,1-1-3,3-2-7,4-1-7,2-3-6,3-2-2,4-4 2,2-5 3,3-3 3,1-3 2,-1-2 2,-1-3 2,0 0 2,-2-4-5,-1 0-12,-1-3-11,-1-2-12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1"/>
    </inkml:context>
    <inkml:brush xml:id="br0">
      <inkml:brushProperty name="width" value="0.0464" units="cm"/>
      <inkml:brushProperty name="height" value="0.0464" units="cm"/>
      <inkml:brushProperty name="color" value="#F2385B"/>
    </inkml:brush>
  </inkml:definitions>
  <inkml:trace contextRef="#ctx0" brushRef="#br0">80050 20874 474,'16'-7'60,"-1"2"-13,1 3-14,0 1-13,-1 2-8,1 1-2,0 3-2,-1 2-1,-1 2-2,-4 4 1,-5 2 1,-2 3-1,-5 3 0,-2 3-2,-4 3-3,-2 3-2,-2 0-1,-2-2 3,0-1 2,-1-3 2,1-2 1,1-3 2,2-3 1,2-2 2,5-6-1,6-8-4,8-8-5,6-8-3,4-5-2,1-3 0,1-3 1,1-3 0,0-1 1,1 2-2,-1 0 0,1 1 0,-2 2-6,-1 3-10,-3 3-12,-1 3-9,-2 2-4,-3 1 7,-1 0 6,-2 2 5,-2 4 19,-2 8 28,-2 8 30,-2 8 30,-2 4 6,-2 3-16,-2 1-16,-2 3-17,0 0-9,0 1-4,2-1-3,1 0-4,0-1-4,2-3-3,0-3-4,2-3-3,3-4-6,5-8-8,7-7-10,6-6-8,2-7-4,1-9 2,-1-7 2,1-8 2,-1-4 0,-1 1 2,-1 2 0,-1 0 1,-3 2 3,-3 2 4,-4 2 4,-4 1 5,-3 4 5,-1 6 4,0 3 5,-1 6 5,-3 3 2,0 3-1,-3 1-1,-2 2-1,-1 2 0,-2 2 0,0 2 1,-1 2 1,-1 2-3,0 4-5,0 2-4,1 3-6,0 2-6,2 0-8,2-1-7,3 1-8,0-2-5,4-1-2,0-2-2,4-2-2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6"/>
    </inkml:context>
    <inkml:brush xml:id="br0">
      <inkml:brushProperty name="width" value="0.05831" units="cm"/>
      <inkml:brushProperty name="height" value="0.05831" units="cm"/>
      <inkml:brushProperty name="color" value="#F2395B"/>
    </inkml:brush>
  </inkml:definitions>
  <inkml:trace contextRef="#ctx0" brushRef="#br0">50750 34400 377,'0'-49'2,"0"4"5,0 3 5,0 3 4,-4 17 12,-5 31 19,-7 32 20,-5 31 18,-6 15 3,-3 1-18,-3-1-15,-2 1-17,0-3-11,7-2-3,6-3-5,7-3-3,7-4-5,9-3-4,10-3-3,10-2-5,7-15-6,6-25-8,7-25-8,6-25-8,7-19-3,10-12 2,10-13 1,9-12 3,-4-1 3,-15 14 4,-15 11 5,-16 14 5,-5-7 0,6-25-3,7-25-2,6-25-4,-5-5 0,-16 16 5,-15 15 4,-15 17 4,-15 13 1,-12 13 0,-13 12-1,-12 13-1,-9 10-1,-2 10 1,-3 10-1,-3 9 0,1 9-3,6 9-7,7 10-6,6 10-7,7 0-2,10-5 4,10-7 4,9-5 3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1"/>
    </inkml:context>
    <inkml:brush xml:id="br0">
      <inkml:brushProperty name="width" value="0.04178" units="cm"/>
      <inkml:brushProperty name="height" value="0.04178" units="cm"/>
      <inkml:brushProperty name="color" value="#F2385B"/>
    </inkml:brush>
  </inkml:definitions>
  <inkml:trace contextRef="#ctx0" brushRef="#br0">82168 21000 526,'7'8'3,"-2"0"4,-2-1 5,-2 1 6,-2 0 4,0 0 5,-2 0 4,0 0 6,-2 0 0,-2 3-1,-1 2-3,-3 1-1,-2 3-4,0 2-5,-1 1-4,-1 3-5,0 0-2,2 1-1,3-1 0,1 1-1,1-3 0,2-1 1,1-5-1,1-1 0,1-3-3,3-1-4,4 0-6,2-2-5,4-1-3,6-2 0,4-3 0,5 0 1,3-4-2,1 0-2,0-3-3,2-2-1,-1 0-4,-1 2-3,-3 2-4,-1 2-3,-4 1-4,-3 0-3,-4 0-3,-4 0-4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1"/>
    </inkml:context>
    <inkml:brush xml:id="br0">
      <inkml:brushProperty name="width" value="0.04374" units="cm"/>
      <inkml:brushProperty name="height" value="0.04374" units="cm"/>
      <inkml:brushProperty name="color" value="#F2385B"/>
    </inkml:brush>
  </inkml:definitions>
  <inkml:trace contextRef="#ctx0" brushRef="#br0">82811 21229 502,'-15'0'6,"2"-2"9,3 0 11,1-1 11,2 1 6,2 5 5,2 6 3,2 4 4,1 4-3,0 3-8,0 3-9,0 3-9,0 5-6,0 6-3,0 8-5,0 6-2,0 5-9,-2 2-15,0 2-13,-1 1-15,-1-4-11,0-12-10,0-12-11,0-11-9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2"/>
    </inkml:context>
    <inkml:brush xml:id="br0">
      <inkml:brushProperty name="width" value="0.03989" units="cm"/>
      <inkml:brushProperty name="height" value="0.03989" units="cm"/>
      <inkml:brushProperty name="color" value="#F2385B"/>
    </inkml:brush>
  </inkml:definitions>
  <inkml:trace contextRef="#ctx0" brushRef="#br0">84053 21290 551,'-2'-27'54,"-2"11"2,-4 9 2,-2 10 2,-2 6-3,1 3-10,-1 4-10,0 2-9,1 2-8,1 3-4,0 1-6,2 3-5,0-1-5,2 0-3,1-1-4,1-1-4,1-2-7,3-1-8,4-2-8,2-3-8,2-2-4,2-4 0,0-5 1,2-2 1,-2-4 1,1-1 3,-2 0 2,0-1 3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2"/>
    </inkml:context>
    <inkml:brush xml:id="br0">
      <inkml:brushProperty name="width" value="0.03417" units="cm"/>
      <inkml:brushProperty name="height" value="0.03417" units="cm"/>
      <inkml:brushProperty name="color" value="#F2385B"/>
    </inkml:brush>
  </inkml:definitions>
  <inkml:trace contextRef="#ctx0" brushRef="#br0">84991 21145 643,'-15'-13'32,"2"4"2,3 6 4,1 5 2,0 2-2,0 3-5,-1 2-6,-1 2-6,-1 1-4,2 1-1,1 1-1,1 2-2,1-1-2,2 1-3,2 0-1,2-1-3,2 0-2,4-1-1,2-1-2,3 0-2,3-2 0,2-3 0,1-1-1,3-2 1,-1-1-1,-3 0-3,-3 0-1,-2 0-3,-4 1 2,-3 3 3,-2 4 3,-4 2 4,-2 1 0,-3-1-7,-4-1-4,-2 0-7,-1-3-2,-1-1-2,1-2-1,-1-2-1,1-2-5,2-2-8,3-2-8,1-2-9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2"/>
    </inkml:context>
    <inkml:brush xml:id="br0">
      <inkml:brushProperty name="width" value="0.04174" units="cm"/>
      <inkml:brushProperty name="height" value="0.04174" units="cm"/>
      <inkml:brushProperty name="color" value="#F2385B"/>
    </inkml:brush>
  </inkml:definitions>
  <inkml:trace contextRef="#ctx0" brushRef="#br0">85563 20666 527,'22'-7'5,"-2"2"13,-1 2 11,-2 2 11,-2 3 6,1 4-3,0 4-2,-1 3-3,0 3-2,0 0-2,-2-1-3,-1 1-4,-2 1-2,-2 3-4,-4 3-5,-2 3-4,-5 2-4,-4 3-6,-6 1-4,-3 2-6,-5 2-2,-2 1 2,-1 0 2,-2 2 2,-1-3-3,3-6-7,1-5-6,3-6-8,2-5-9,2-1-15,4-2-13,3-2-15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3"/>
    </inkml:context>
    <inkml:brush xml:id="br0">
      <inkml:brushProperty name="width" value="0.03599" units="cm"/>
      <inkml:brushProperty name="height" value="0.03599" units="cm"/>
      <inkml:brushProperty name="color" value="#F2385B"/>
    </inkml:brush>
  </inkml:definitions>
  <inkml:trace contextRef="#ctx0" brushRef="#br0">86550 20914 611,'16'-7'42,"1"2"3,1 2 3,1 2 4,2 1-2,3 0-8,3 0-8,3 0-7,4 0-6,5 0-7,4 0-4,6 0-6,1 0-5,-2 0-3,-2 0-2,-2 0-4,-4 0-9,-4-2-15,-5 0-16,-5-2-16,-5 0-3,-3 1 8,-4-1 9,-4 0 7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3"/>
    </inkml:context>
    <inkml:brush xml:id="br0">
      <inkml:brushProperty name="width" value="0.03809" units="cm"/>
      <inkml:brushProperty name="height" value="0.03809" units="cm"/>
      <inkml:brushProperty name="color" value="#F2385B"/>
    </inkml:brush>
  </inkml:definitions>
  <inkml:trace contextRef="#ctx0" brushRef="#br0">88233 20193 577,'-6'-8'9,"4"2"19,4 1 18,4 1 19,3 1 3,3 3-11,4 4-11,2 2-11,1 2-9,1 0-6,-1 0-6,1 0-7,1 0-6,3 1-6,3 1-7,3 2-7,-1-1-6,-3 1-7,-5 0-6,-3 0-8,-5-1-1,-5 1 2,-4 0 3,-6-1 3,-2 0 3,1-2 2,-1-2 3,0-2 2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3"/>
    </inkml:context>
    <inkml:brush xml:id="br0">
      <inkml:brushProperty name="width" value="0.03806" units="cm"/>
      <inkml:brushProperty name="height" value="0.03806" units="cm"/>
      <inkml:brushProperty name="color" value="#F2385B"/>
    </inkml:brush>
  </inkml:definitions>
  <inkml:trace contextRef="#ctx0" brushRef="#br0">86900 21247 577,'24'-15'100,"1"4"-18,1 3-17,1 3-18,2 1-11,5 2-5,3 0-6,4 2-5,2 1-8,0 2-7,0 2-10,1 2-8,-2 0-2,-2-1 6,-2-1 4,-2 0 7,-3-2-9,-7 0-19,-5-2-20,-7 0-20,-3-1-7,0 0 9,-2 0 8,0 0 8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3"/>
    </inkml:context>
    <inkml:brush xml:id="br0">
      <inkml:brushProperty name="width" value="0.0367" units="cm"/>
      <inkml:brushProperty name="height" value="0.0367" units="cm"/>
      <inkml:brushProperty name="color" value="#F2385B"/>
    </inkml:brush>
  </inkml:definitions>
  <inkml:trace contextRef="#ctx0" brushRef="#br0">87105 21529 599,'-13'0'61,"6"-2"-2,6 0-1,6-1-1,5 1-7,3 5-12,5 6-11,4 4-11,3 3-7,4-1-3,5 1-2,3-1-2,0 0-1,-4-2 1,-3-3 3,-5-1 1,-3-2-15,-3 0-29,-3-2-29,-2 0-30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4"/>
    </inkml:context>
    <inkml:brush xml:id="br0">
      <inkml:brushProperty name="width" value="0.04628" units="cm"/>
      <inkml:brushProperty name="height" value="0.04628" units="cm"/>
      <inkml:brushProperty name="color" value="#F2385B"/>
    </inkml:brush>
  </inkml:definitions>
  <inkml:trace contextRef="#ctx0" brushRef="#br0">91139 19413 475,'-16'-28'78,"0"9"-12,1 7-12,-1 8-12,0 4-8,1 2-6,-1 0-4,0 2-4,0 1-4,-1 3 1,-1 4 0,-1 2 0,-1 3-1,-1 3-2,-1 3-1,-1 3-2,0 2-2,2 3-2,3 1-2,1 2-1,2 1-1,1 1 0,1-1 2,1 0 0,1-1-1,4-2-3,2-1-3,4-3-2,2-2-4,2-1-1,2-3-3,2-1-2,3-3-2,5-3-1,5-3-1,5-2-2,4-5-1,3-2-1,2-6-2,4-2-1,2-5 0,-1-4-2,0-3 0,0-5-2,-2-1 2,-6 1 1,-4 1 3,-4 1 2,-6 1 2,-3 3 2,-4 1 3,-4 3 1,-4 1 6,-4 2 7,-4 2 8,-4 2 8,-4 2 5,-1 2 3,-5 2 4,-2 2 2,-1 3 2,1 2 1,1 3 1,1 3 0,1 2-1,3 0-3,1-1-3,3 1-4,1-1-3,4-1-2,2-1-4,4 0-2,3-2-7,6-1-10,4-1-12,5 0-10,3-4-6,-1-6-4,1-6-2,0-6-3,-2-2 1,-1 1 6,-3 1 5,-1 1 6,-2 1 12,0 2 16,-2 2 17,-1 2 17,0 3 7,0 2-4,0 3-5,0 4-3,0 1-3,1 0 1,2 0 1,0-1 0,1 1-5,1 0-8,1 0-10,2 0-8,-1-1-11,-1-1-8,-1-1-10,0 0-10,-2-1-11,1 0-13,0 0-11,0 0-13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7"/>
    </inkml:context>
    <inkml:brush xml:id="br0">
      <inkml:brushProperty name="width" value="0.04338" units="cm"/>
      <inkml:brushProperty name="height" value="0.04338" units="cm"/>
      <inkml:brushProperty name="color" value="#F2395B"/>
    </inkml:brush>
  </inkml:definitions>
  <inkml:trace contextRef="#ctx0" brushRef="#br0">51500 34550 507,'48'1'121,"-3"4"-24,-3 3-24,-2 3-24,-3 3-14,1 3-5,-1 3-3,1 4-5,-9 7-5,-15 13-4,-15 12-6,-16 13-5,-13 4-5,-9-3-1,-10-3-4,-8-2-2,-4-6-2,3-6-3,3-6-3,4-6-1,7-4 4,13 1 11,12-1 12,13 1 12,13-6 4,17-8-5,15-10-3,16-9-5,12-9-6,9-5-7,10-7-6,10-5-8,-1-3-2,-9 4-1,-10 3 1,-8 3 0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5"/>
    </inkml:context>
    <inkml:brush xml:id="br0">
      <inkml:brushProperty name="width" value="0.03587" units="cm"/>
      <inkml:brushProperty name="height" value="0.03587" units="cm"/>
      <inkml:brushProperty name="color" value="#F2385B"/>
    </inkml:brush>
  </inkml:definitions>
  <inkml:trace contextRef="#ctx0" brushRef="#br0">92800 18572 613,'7'-21'0,"-1"5"0,0 4 0,-1 6 0,0 1 6,5-2 11,4-2 11,3-1 12,4 0 6,0 4 0,0 4-1,3 4 1,-3 4-5,-5 6-9,-5 4-10,-4 5-9,-7 4-9,-5 5-7,-5 3-9,-7 4-8,-3 1-2,-1-2 0,-1-1 3,-1-3 1,1-3 1,3-5-1,3-5 0,3-5 0,6-5 8,11-4 16,12-6 15,10-4 16,5-2 3,2 0-12,1 2-10,1 1-11,-3 0-12,-4 2-10,-4 0-11,-6 2-11,-4 0-8,-1 0-6,-2 0-6,-2 0-5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5"/>
    </inkml:context>
    <inkml:brush xml:id="br0">
      <inkml:brushProperty name="width" value="0.03135" units="cm"/>
      <inkml:brushProperty name="height" value="0.03135" units="cm"/>
      <inkml:brushProperty name="color" value="#F2385B"/>
    </inkml:brush>
  </inkml:definitions>
  <inkml:trace contextRef="#ctx0" brushRef="#br0">93800 18652 701,'8'-22'49,"2"5"-12,0 3-10,1 4-11,1 4-7,0 1-1,-1 2-3,1 2-1,1 0 4,2 0 10,1-2 11,3 0 9,0 0-4,-1 2-17,-1 2-19,0 2-18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5"/>
    </inkml:context>
    <inkml:brush xml:id="br0">
      <inkml:brushProperty name="width" value="0.03516" units="cm"/>
      <inkml:brushProperty name="height" value="0.03516" units="cm"/>
      <inkml:brushProperty name="color" value="#F2385B"/>
    </inkml:brush>
  </inkml:definitions>
  <inkml:trace contextRef="#ctx0" brushRef="#br0">94096 18151 625,'-8'-8'0,"0"-2"0,0 0 0,0-1 0,1 5 13,2 12 26,3 11 27,1 13 25,0 6-3,-1 4-33,0 2-32,-1 4-34,-1-3-14,2-8 3,0-7 4,2-9 4,-1-3-7,0 1-17,-2 2-18,0 0-18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6"/>
    </inkml:context>
    <inkml:brush xml:id="br0">
      <inkml:brushProperty name="width" value="0.03679" units="cm"/>
      <inkml:brushProperty name="height" value="0.03679" units="cm"/>
      <inkml:brushProperty name="color" value="#F2385B"/>
    </inkml:brush>
  </inkml:definitions>
  <inkml:trace contextRef="#ctx0" brushRef="#br0">94707 20263 598,'-17'-2'17,"14"-2"14,14-4 14,13-2 14,9-1 3,1 2-10,2 3-10,2 1-9,1 1-8,-2 2-7,0 0-6,-1 2-7,0 0-8,0 2-12,2 0-10,1 2-13,-4 0-5,-8 0 0,-7-1-2,-8 2 0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6"/>
    </inkml:context>
    <inkml:brush xml:id="br0">
      <inkml:brushProperty name="width" value="0.03772" units="cm"/>
      <inkml:brushProperty name="height" value="0.03772" units="cm"/>
      <inkml:brushProperty name="color" value="#F2385B"/>
    </inkml:brush>
  </inkml:definitions>
  <inkml:trace contextRef="#ctx0" brushRef="#br0">95544 19521 583,'-9'-9'1,"0"-2"3,-1-2 3,-1-1 3,0 3 9,2 10 17,2 10 16,2 10 16,1 6 1,1 4-13,-1 5-15,0 3-13,0 2-11,2 2-9,0 1-8,2 0-8,0-1-9,0-3-9,0-5-11,0-4-9,0-4-6,0-5-4,0-5-4,0-4-2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7"/>
    </inkml:context>
    <inkml:brush xml:id="br0">
      <inkml:brushProperty name="width" value="0.04335" units="cm"/>
      <inkml:brushProperty name="height" value="0.04335" units="cm"/>
      <inkml:brushProperty name="color" value="#F2385B"/>
    </inkml:brush>
  </inkml:definitions>
  <inkml:trace contextRef="#ctx0" brushRef="#br0">98048 18858 507,'-8'-15'2,"2"1"4,1 1 5,0 1 4,0 1 6,-4 2 9,-2 2 9,-3 2 9,-2 4 2,-2 6-7,0 6-6,0 6-6,-2 4-4,2 6-4,1 5-3,1 5-3,1 2-2,1 2-2,0 1-2,2 0-2,1-1-1,2-4-2,3-3 0,1-5-2,1-3-4,2-1-6,0-3-8,2-1-7,2-4-8,4-3-8,4-4-9,3-4-8,2-3-2,-1-1 3,0 0 5,-2-1 4,-1-2 4,-2-1 5,-3 0 4,0-1 4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7"/>
    </inkml:context>
    <inkml:brush xml:id="br0">
      <inkml:brushProperty name="width" value="0.04963" units="cm"/>
      <inkml:brushProperty name="height" value="0.04963" units="cm"/>
      <inkml:brushProperty name="color" value="#F2385B"/>
    </inkml:brush>
  </inkml:definitions>
  <inkml:trace contextRef="#ctx0" brushRef="#br0">98450 19231 443,'28'-36'0,"-5"9"0,-7 8 0,-5 7 0,-2 4 6,2 2 12,2 1 13,1 0 11,1 4 4,-2 4-8,-3 5-8,0 6-6,-5 3-7,-3 3-4,-4 3-5,-3 3-4,-5 0-2,0-1 2,-3-3 1,-2-1 2,0-2-3,1-1-7,1-1-7,1-1-7,2-3-3,8-6-1,4-6-1,8-6 0,2-4 1,3-2 2,1-2 1,3-1 3,2-3 0,3-3-2,3-3-1,3-3-2,-1-1 1,-3 1 0,-5 1 2,-3 1 1,-4 2 4,-2 1 5,-4 3 5,-2 1 7,-3 2 2,1 1 1,0 0 0,0 2 1,0 3 11,0 4 21,0 6 21,0 4 21,-2 6 2,-2 6-13,-4 5-15,-2 7-14,-2 2-10,0 0-7,1 1-7,-1-1-6,1-2-4,2-3-4,2-5-2,2-3-4,3-6-5,6-7-10,4-6-8,5-7-10,4-7-4,1-6 0,3-5 0,1-6 0,1-4 1,-3-1 5,-1-1 5,-3 0 3,-2 0 5,-4 1 3,-4 3 4,-5 2 3,-2 3 4,-4 3 2,-2 5 3,-3 3 3,-3 4 3,-2 3 4,-2 2 4,-1 4 4,-2 2 1,2 2-3,1 2-3,1 2-3,0 2-4,0 2-8,0 1-7,1 3-6,0 2-3,4 0 1,2 1 3,4 1 1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7"/>
    </inkml:context>
    <inkml:brush xml:id="br0">
      <inkml:brushProperty name="width" value="0.0433" units="cm"/>
      <inkml:brushProperty name="height" value="0.0433" units="cm"/>
      <inkml:brushProperty name="color" value="#F2385B"/>
    </inkml:brush>
  </inkml:definitions>
  <inkml:trace contextRef="#ctx0" brushRef="#br0">100425 19400 508,'21'1'17,"-7"2"7,-5 2 5,-6 2 8,-4 1 0,-2 3-2,-2 2-3,-1 2-3,-4 1-2,-2 4 0,-3 4 1,-3 2 0,-1 0-2,0 0-1,2-1-2,1-1-3,3-2-3,3-3-4,4-3-4,4-2-4,6-4-3,8-1-1,7-2-1,9-2 0,3-2-3,2-2-8,1-2-6,1-2-7,-2-1-4,-2 2-3,-3 0-1,-3 2-2,-4-1-6,-3 0-10,-4-2-8,-4 0-10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8"/>
    </inkml:context>
    <inkml:brush xml:id="br0">
      <inkml:brushProperty name="width" value="0.0454" units="cm"/>
      <inkml:brushProperty name="height" value="0.0454" units="cm"/>
      <inkml:brushProperty name="color" value="#F2385B"/>
    </inkml:brush>
  </inkml:definitions>
  <inkml:trace contextRef="#ctx0" brushRef="#br0">101013 19737 484,'-15'-32'41,"2"15"13,2 14 12,3 16 12,1 8 0,2 5-14,2 3-15,2 4-14,1 3-11,0 2-8,0 2-7,0 3-8,0 0-3,0 2 2,0 0 0,0 2 3,0 0-12,2 2-22,0 0-23,2 2-22,0-5-5,0-8 12,-1-10 12,2-7 12,-2-7 8,-1-1 3,0-2 2,-2-2 4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8"/>
    </inkml:context>
    <inkml:brush xml:id="br0">
      <inkml:brushProperty name="width" value="0.04067" units="cm"/>
      <inkml:brushProperty name="height" value="0.04067" units="cm"/>
      <inkml:brushProperty name="color" value="#F2385B"/>
    </inkml:brush>
  </inkml:definitions>
  <inkml:trace contextRef="#ctx0" brushRef="#br0">101350 17763 540,'9'-15'23,"3"2"4,4 2 3,2 3 4,1 1 3,-1 2 2,-1 2 2,-1 2 3,0 2-2,2 4-5,0 2-4,1 3-4,-1 4-7,-5 2-7,-3 3-8,-4 3-8,-5 2-5,-6 3-1,-6 1-2,-5 2-1,-4 0-3,0-3-6,1-3-4,-1-3-5,2-3-1,3-3 3,3-2 4,2-4 4,5-2 4,4-2 4,6-3 6,4 0 4,6-4 1,5-2-3,7-4-3,5-2-3,3-1-5,-3 1-4,-2 0-6,-1 2-6,-4 1-1,-5 0 2,-5 2 3,-5 1 1,-2 0 2,0 2 0,0 0 1,0 2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8"/>
    </inkml:context>
    <inkml:brush xml:id="br0">
      <inkml:brushProperty name="width" value="0.04058" units="cm"/>
      <inkml:brushProperty name="height" value="0.04058" units="cm"/>
      <inkml:brushProperty name="color" value="#F2395B"/>
    </inkml:brush>
  </inkml:definitions>
  <inkml:trace contextRef="#ctx0" brushRef="#br0">52100 32700 542,'25'-24'0,"0"4"0,0 3 0,0 3 0,6 1 9,13 1 20,12-1 18,13 1 20,-1 7 3,-11 16-10,-14 15-12,-11 17-11,-9 8-8,-3 4-6,-3 3-7,-2 3-5,-9 3-4,-12 3-3,-13 3-4,-12 4-1,-10-1-3,-6-3-1,-6-3 0,-6-2-1,-4-6-2,1-6-4,-1-6-4,1-6-3,4-6 0,9-2 4,10-3 4,10-3 4,21-7 7,34-9 8,35-10 10,35-8 8,11-6-1,-8 1-10,-10-1-11,-9 1-10,-7 1-5,-3 3 3,-3 3 3,-2 4 2,-6 1-11,-6 0-27,-6 0-24,-6 0-26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5:58"/>
    </inkml:context>
    <inkml:brush xml:id="br0">
      <inkml:brushProperty name="width" value="0.03338" units="cm"/>
      <inkml:brushProperty name="height" value="0.03338" units="cm"/>
      <inkml:brushProperty name="color" value="#F2385B"/>
    </inkml:brush>
  </inkml:definitions>
  <inkml:trace contextRef="#ctx0" brushRef="#br0">102450 17928 659,'15'-28'40,"-1"7"1,-1 7 0,0 7 1,0 3-2,3 2-4,3 0-4,3 2-4,2 0-6,-1 0-9,1 0-7,-1 0-10,-1 0-3,-3 0 2,-3 0 1,-2 0 1,-3 0-10,-1 2-24,-1 0-23,0 2-23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1"/>
    </inkml:context>
    <inkml:brush xml:id="br0">
      <inkml:brushProperty name="width" value="0.04543" units="cm"/>
      <inkml:brushProperty name="height" value="0.04543" units="cm"/>
      <inkml:brushProperty name="color" value="#00BFF3"/>
    </inkml:brush>
  </inkml:definitions>
  <inkml:trace contextRef="#ctx0" brushRef="#br0">99050 21700 484,'0'98'149,"0"-22"-35,0-23-36,0-22-34,0-10-19,0 3-6,0 3-3,0 3-5,0 0-3,0-1 0,0-3-1,0-1-1,0-1 0,0 3-1,0 1 1,0 3 0,0 0-2,2 0-1,0 0-3,2 1-1,-1-1-1,-1 2 0,0 1 1,-2 1 1,0-1-6,0 0-9,0-1-11,0-1-11,0-2-3,0-1 2,0-3 3,0-1 2,0-3 1,0-3-2,0-3-2,0-3-2,1-3 0,2-2 0,2-4 1,2-2 1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1"/>
    </inkml:context>
    <inkml:brush xml:id="br0">
      <inkml:brushProperty name="width" value="0.04332" units="cm"/>
      <inkml:brushProperty name="height" value="0.04332" units="cm"/>
      <inkml:brushProperty name="color" value="#00BFF3"/>
    </inkml:brush>
  </inkml:definitions>
  <inkml:trace contextRef="#ctx0" brushRef="#br0">98400 24161 507,'14'37'142,"-1"-3"-33,-2-5-34,-2-4-32,-1-1-18,0 1-2,0 1-3,-1 1-2,1 0-3,-2-3-4,-1-1-4,0-3-4,-1-2-2,2-3-1,0-2-1,1-4-2,1-2-1,2-2 0,0-3-2,2 0-1,0-5 0,3-4 0,1-6 1,3-3 0,1-6-1,1-3-5,1-5-3,1-3-5,1-3-5,-1-3-6,1-1-5,-1-2-7,-2 3-1,-5 6 3,-4 7 3,-6 7 3,-1 3 2,0 2 1,1 1 0,2 1 2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2"/>
    </inkml:context>
    <inkml:brush xml:id="br0">
      <inkml:brushProperty name="width" value="0.04388" units="cm"/>
      <inkml:brushProperty name="height" value="0.04388" units="cm"/>
      <inkml:brushProperty name="color" value="#00BFF3"/>
    </inkml:brush>
  </inkml:definitions>
  <inkml:trace contextRef="#ctx0" brushRef="#br0">100214 23000 501,'-14'1'42,"4"4"0,5 2-1,3 3-1,2 3 0,0 2 0,0 1 1,0 3 0,0 1-3,0-1-6,0 1-6,0-1-7,0 1-3,0 1-3,0 1 0,0 2-2,-1-2-7,0 0-15,-2-1-13,0 0-15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2"/>
    </inkml:context>
    <inkml:brush xml:id="br0">
      <inkml:brushProperty name="width" value="0.03205" units="cm"/>
      <inkml:brushProperty name="height" value="0.03205" units="cm"/>
      <inkml:brushProperty name="color" value="#00BFF3"/>
    </inkml:brush>
  </inkml:definitions>
  <inkml:trace contextRef="#ctx0" brushRef="#br0">100150 23544 686,'7'-8'4,"-1"0"10,0 0 8,-1 0 9,-1 1 2,1-1-2,1 0-5,2 0-3,0 1-1,0 0 1,0 2 2,-1 1 1,1 0-4,2 2-11,0 0-10,2 2-11,-1 0-7,1 2-4,0 0-3,0 2-5,-2-1-5,1-2-9,-2-2-8,0-2-9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2"/>
    </inkml:context>
    <inkml:brush xml:id="br0">
      <inkml:brushProperty name="width" value="0.04884" units="cm"/>
      <inkml:brushProperty name="height" value="0.04884" units="cm"/>
      <inkml:brushProperty name="color" value="#00BFF3"/>
    </inkml:brush>
  </inkml:definitions>
  <inkml:trace contextRef="#ctx0" brushRef="#br0">100900 22870 450,'1'-11'12,"2"8"24,2 9 24,1 10 24,1 5 3,-2 2-17,-3 4-16,0 3-18,-2 2-10,0 1-3,0 1-3,0 1-4,0 0-3,0 2-5,0 1-4,0 1-4,0-2-10,0-2-18,0-3-17,0-3-18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2"/>
    </inkml:context>
    <inkml:brush xml:id="br0">
      <inkml:brushProperty name="width" value="0.03114" units="cm"/>
      <inkml:brushProperty name="height" value="0.03114" units="cm"/>
      <inkml:brushProperty name="color" value="#00BFF3"/>
    </inkml:brush>
  </inkml:definitions>
  <inkml:trace contextRef="#ctx0" brushRef="#br0">101400 22594 706,'1'-15'3,"2"2"4,2 3 5,2 1 5,1 1 1,-1 2-2,1 1-3,0 0-3,1 1 2,3 1 6,4-1 6,2 0 5,2 0 1,1 2-3,1 0-3,1 2-4,-1 0-8,-1 2-10,-2 0-12,-2 2-11,-3-1-8,-1-1-3,-2 0-4,-2-1-4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3"/>
    </inkml:context>
    <inkml:brush xml:id="br0">
      <inkml:brushProperty name="width" value="0.03965" units="cm"/>
      <inkml:brushProperty name="height" value="0.03965" units="cm"/>
      <inkml:brushProperty name="color" value="#00BFF3"/>
    </inkml:brush>
  </inkml:definitions>
  <inkml:trace contextRef="#ctx0" brushRef="#br0">102044 21923 554,'-22'-28'1,"7"5"-1,3 7 1,6 5-1,2 4 6,0 0 8,0 2 8,0 1 9,1 2 6,0 5 4,2 6 3,1 4 4,0 5-3,1 5-8,2 5-9,0 5-9,1 2-5,-2 2 0,0 1-1,-2 0-1,0 1-2,-2-2-4,0 0-3,-2-1-5,0-3-15,-2-6-28,0-3-27,-1-6-29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3"/>
    </inkml:context>
    <inkml:brush xml:id="br0">
      <inkml:brushProperty name="width" value="0.04182" units="cm"/>
      <inkml:brushProperty name="height" value="0.04182" units="cm"/>
      <inkml:brushProperty name="color" value="#00BFF3"/>
    </inkml:brush>
  </inkml:definitions>
  <inkml:trace contextRef="#ctx0" brushRef="#br0">98742 26180 526,'-2'-15'3,"-2"2"8,-4 3 7,-2 1 8,-3 3 2,-1 4-1,-3 4-1,-1 4-1,-3 3 0,-2 1 1,-1 3 1,-2 2 1,-1 1 0,1 3-3,0 1-3,3 3-2,0 0-2,2 1-1,3-1-2,1 1 0,4-2-2,3-1-2,4-3-1,4-1-3,6-2-4,8-3-11,7-1-10,9-2-9,3-4-8,2-4-7,1-6-6,1-4-6,-3-2 1,-6 1 10,-5 0 8,-6 2 9,-4 1 3,-1 0-3,0 2-4,-2 1-2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3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99575 26725 333,'49'20'167,"16"14"-1,16 15 1,16 15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8"/>
    </inkml:context>
    <inkml:brush xml:id="br0">
      <inkml:brushProperty name="width" value="0.03724" units="cm"/>
      <inkml:brushProperty name="height" value="0.03724" units="cm"/>
      <inkml:brushProperty name="color" value="#F2395B"/>
    </inkml:brush>
  </inkml:definitions>
  <inkml:trace contextRef="#ctx0" brushRef="#br0">53100 32850 590,'-19'-29'8,"13"-5"14,12-7 15,13-5 14,13 0 7,17 10-4,15 10-3,16 9-3,5 6-8,-2 3-13,-3 3-14,-3 4-12,-6 2-8,-5 4-2,-7 3 0,-5 3-2,-9 4-11,-9 7-23,-10 6-21,-8 7-22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4"/>
    </inkml:context>
    <inkml:brush xml:id="br0">
      <inkml:brushProperty name="width" value="0.03944" units="cm"/>
      <inkml:brushProperty name="height" value="0.03944" units="cm"/>
      <inkml:brushProperty name="color" value="#00BFF3"/>
    </inkml:brush>
  </inkml:definitions>
  <inkml:trace contextRef="#ctx0" brushRef="#br0">97144 26128 557,'-22'-1'23,"5"0"3,3-2 4,4 0 4,3 1 2,1 4 0,0 4 1,2 4 1,0 2-2,2 3-4,0 2-4,2 2-4,0 2-4,0 2-3,0 4-5,0 3-3,0 2-4,0-1-6,0 0-3,0 1-6,0-1-6,0-2-8,0 0-9,0-1-9,0-5-7,0-9-6,0-8-7,0-9-6,0-7 4,0-4 14,0-4 14,0-3 15,0-2 9,0 1 6,0 1 4,0 1 6,1 1 5,2 2 2,2 3 4,2 1 4,1 2 5,1 2 6,2 2 7,0 3 7,1 0 1,3 0-3,2 0-4,2 0-3,1 0-5,1 2-9,1 0-7,1 2-9,0 0-9,1 0-10,-1 0-11,1 0-10,-3 0-8,-3 2-4,-4 0-4,-4 2-4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4"/>
    </inkml:context>
    <inkml:brush xml:id="br0">
      <inkml:brushProperty name="width" value="0.03976" units="cm"/>
      <inkml:brushProperty name="height" value="0.03976" units="cm"/>
      <inkml:brushProperty name="color" value="#00BFF3"/>
    </inkml:brush>
  </inkml:definitions>
  <inkml:trace contextRef="#ctx0" brushRef="#br0">97930 26036 553,'-7'-15'3,"2"2"9,2 3 6,2 1 8,0 4 7,0 6 8,-2 6 6,0 6 7,0 4-1,0 5-12,2 3-10,0 5-10,1 2-7,-2 2-3,0 2-2,-1 3-2,-1-3-1,2-4 0,0-5 1,2-5 0,-1-3-16,0-1-31,-2-1-32,0 0-31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7"/>
    </inkml:context>
    <inkml:brush xml:id="br0">
      <inkml:brushProperty name="width" value="0.0335" units="cm"/>
      <inkml:brushProperty name="height" value="0.0335" units="cm"/>
      <inkml:brushProperty name="color" value="#00BFF3"/>
    </inkml:brush>
  </inkml:definitions>
  <inkml:trace contextRef="#ctx0" brushRef="#br0">99507 26616 656,'14'-7'80,"-1"2"-18,-2 2-17,-2 2-18,-2 2-8,-1 2-3,-1 2-1,0 2-1,-1 0-3,0 1-2,0 0-4,0 0-3,-1 0-2,2 1-1,-2 2-2,1 0-1,-1 0 0,-2 1 1,-2 0 2,-2 0 1,-2-1 0,-2-1 2,-1-1-1,-3 0 2,-1-1 0,1 1 0,-1 2 0,0 0 0,1 0 1,1-1 2,0-1 2,2 0 1,4-3-1,8-4-6,8-4-6,7-4-5,4-2-6,-1 0-4,-1 0-4,-1 1-6,-1-1 0,-1 0 2,-1 0 2,0 0 2,-2 1-1,-1 1-4,-1 0-4,-1 2-5,-1 0 1,-2 0 4,-2 0 5,-2 0 4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7"/>
    </inkml:context>
    <inkml:brush xml:id="br0">
      <inkml:brushProperty name="width" value="0.04176" units="cm"/>
      <inkml:brushProperty name="height" value="0.04176" units="cm"/>
      <inkml:brushProperty name="color" value="#00BFF3"/>
    </inkml:brush>
  </inkml:definitions>
  <inkml:trace contextRef="#ctx0" brushRef="#br0">100578 25944 526,'0'-13'30,"-2"8"8,0 7 9,-2 6 9,0 3-2,1-1-10,-1 0-11,0-2-12,-1 0-5,0 2-1,-2 0 0,0 1-2,0 2-1,1 0 1,0 1-1,2 1 0,0 1-1,2-1-2,0 1-1,2 0-3,0-1 0,0 1-2,0 0-2,0-1-1,0 0-1,0-1-1,0 0-3,0-2 0,0 0-2,0 0 1,0-1 0,0 1 0,2-1-1,4-2-2,4-3 0,3-1-3,3-3 0,0-6-3,-1-4 0,1-5-2,0-4 0,1-1 3,1-3 1,1-1 3,0-2 0,-1 1-1,-1-1-1,0 1-1,-3 0-1,-3 1-3,-3 1-2,-2 1-1,-3 0-1,0 1 3,-2-1 2,0 0 3,-3 1 3,0 1 3,-3 1 4,-2 1 4,-1 2 2,-2 2 3,0 4 2,-1 3 3,-1 1 0,0 2 0,1 0 1,-1 2-1,0 1-3,0 4-4,1 2-6,-1 3-4,1 2-2,2 0 2,2 0 1,3-1 2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8"/>
    </inkml:context>
    <inkml:brush xml:id="br0">
      <inkml:brushProperty name="width" value="0.04138" units="cm"/>
      <inkml:brushProperty name="height" value="0.04138" units="cm"/>
      <inkml:brushProperty name="color" value="#00BFF3"/>
    </inkml:brush>
  </inkml:definitions>
  <inkml:trace contextRef="#ctx0" brushRef="#br0">101419 26400 531,'-15'15'47,"3"-1"-5,1-1-5,2 0-4,1-1-2,-2 1-1,0 1 1,-1 1-1,-1 2-1,1 1-2,-1 3-3,0 2-2,1-1-3,1-1-3,0-3-3,2-1-4,1-2-1,0 1-1,2 0 0,1-1-2,3-1-3,7-4-10,7-5-8,8-2-8,2-5-4,1 0 5,-1-3 2,1-2 4,-1-1 0,1 0 0,-1 1-2,0-1-1,-1 1-2,-4 2-2,-5 2-3,-3 2-3,-5 1-3,-4 0-3,-6 0-3,-4 0-4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8"/>
    </inkml:context>
    <inkml:brush xml:id="br0">
      <inkml:brushProperty name="width" value="0.04503" units="cm"/>
      <inkml:brushProperty name="height" value="0.04503" units="cm"/>
      <inkml:brushProperty name="color" value="#00BFF3"/>
    </inkml:brush>
  </inkml:definitions>
  <inkml:trace contextRef="#ctx0" brushRef="#br0">101764 26837 488,'-14'-6'16,"4"6"20,5 4 20,3 6 21,2 4 3,0 5-13,0 5-15,0 5-13,0 3-10,0 2-6,0 3-5,0 1-6,0 2-6,0 4-6,0 2-5,0 4-6,0-1-8,0-2-9,0-4-10,0-2-9,-1-5-5,0-8 2,-2-6 1,0-6 1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8"/>
    </inkml:context>
    <inkml:brush xml:id="br0">
      <inkml:brushProperty name="width" value="0.03374" units="cm"/>
      <inkml:brushProperty name="height" value="0.03374" units="cm"/>
      <inkml:brushProperty name="color" value="#00BFF3"/>
    </inkml:brush>
  </inkml:definitions>
  <inkml:trace contextRef="#ctx0" brushRef="#br0">102300 25931 652,'8'-8'68,"0"2"-11,0 1-11,-1 1-11,2 0-5,4 2-1,2 0-1,3 2-1,2 0-7,-1 0-12,1 0-14,0 0-13,-3 0-9,-1 0-3,-4 0-3,-3 0-5,-1 0-3,0 2-3,0 0-4,0 2-3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9"/>
    </inkml:context>
    <inkml:brush xml:id="br0">
      <inkml:brushProperty name="width" value="0.04338" units="cm"/>
      <inkml:brushProperty name="height" value="0.04338" units="cm"/>
      <inkml:brushProperty name="color" value="#00BFF3"/>
    </inkml:brush>
  </inkml:definitions>
  <inkml:trace contextRef="#ctx0" brushRef="#br0">99800 28824 507,'0'-11'10,"2"10"20,0 10 21,2 10 20,0 3 3,0 0-14,-1-1-14,2 0-15,-2 1-7,-1 5-3,0 4-1,-2 6-3,0 6-2,0 8-4,0 8-3,0 7-4,0 3-6,-2-2-7,0-5-7,-1-1-7,-1-4-3,3-3 1,2-2 2,3-4 2,0-3-4,1-6-9,2-4-9,0-5-8,0-5-3,0-5 4,-2-5 3,0-4 4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9"/>
    </inkml:context>
    <inkml:brush xml:id="br0">
      <inkml:brushProperty name="width" value="0.04329" units="cm"/>
      <inkml:brushProperty name="height" value="0.04329" units="cm"/>
      <inkml:brushProperty name="color" value="#00BFF3"/>
    </inkml:brush>
  </inkml:definitions>
  <inkml:trace contextRef="#ctx0" brushRef="#br0">99290 31533 508,'-5'-5'21,"8"6"15,6 6 15,7 5 15,2 4 1,-3 2-13,-2 0-11,-4 1-13,-2 2-8,0 3-2,-2 3-3,0 3-2,-2 0-3,1-2-1,0-2-2,0-1-2,0-3-1,0-3-3,0-3-2,0-3-1,2-5-2,7-10 0,6-8-1,6-9 0,3-7-5,4-3-7,3-4-7,3-4-8,0-1-8,0 1-9,-1 3-10,-1 2-8,-4 3 0,-6 5 8,-5 5 7,-6 5 10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9"/>
    </inkml:context>
    <inkml:brush xml:id="br0">
      <inkml:brushProperty name="width" value="0.04082" units="cm"/>
      <inkml:brushProperty name="height" value="0.04082" units="cm"/>
      <inkml:brushProperty name="color" value="#00BFF3"/>
    </inkml:brush>
  </inkml:definitions>
  <inkml:trace contextRef="#ctx0" brushRef="#br0">101613 30290 538,'5'-5'9,"-2"8"19,-6 6 17,-2 7 18,-2 5 5,2 1-12,2 3-10,2 1-10,0 1-8,0 1-3,-2-1-3,0 1-3,-1-2-6,0 0-9,0-1-10,1 0-8,-2-3-6,0 0-3,-2-1-4,0 0-4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8"/>
    </inkml:context>
    <inkml:brush xml:id="br0">
      <inkml:brushProperty name="width" value="0.04386" units="cm"/>
      <inkml:brushProperty name="height" value="0.04386" units="cm"/>
      <inkml:brushProperty name="color" value="#F2395B"/>
    </inkml:brush>
  </inkml:definitions>
  <inkml:trace contextRef="#ctx0" brushRef="#br0">53100 34700 501,'-68'-2'7,"17"-3"13,15-3 14,16-2 14,18-3 6,22 1 0,22-1 0,23 1 0,16-3-5,13-2-7,12-3-9,13-3-8,7-1-9,4 4-7,3 3-10,3 3-7,-7 3-7,-15 3-6,-15 3-6,-16 4-6,-13 2-5,-9 4-3,-10 3-5,-8 3-3,-14 3-2,-15 3 1,-15 3 1,-16 4 1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09"/>
    </inkml:context>
    <inkml:brush xml:id="br0">
      <inkml:brushProperty name="width" value="0.03122" units="cm"/>
      <inkml:brushProperty name="height" value="0.03122" units="cm"/>
      <inkml:brushProperty name="color" value="#00BFF3"/>
    </inkml:brush>
  </inkml:definitions>
  <inkml:trace contextRef="#ctx0" brushRef="#br0">101650 30825 704,'14'-22'4,"-1"5"6,-2 3 7,-2 4 6,0 3 5,1-1 2,3 0 1,2 0 2,1 1-2,3 0-2,2 2-4,1 1-3,1 0-9,-1 2-18,-1 0-15,-1 2-17,-1 0-6,-3 0 4,-1 0 3,-2 0 5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10"/>
    </inkml:context>
    <inkml:brush xml:id="br0">
      <inkml:brushProperty name="width" value="0.04027" units="cm"/>
      <inkml:brushProperty name="height" value="0.04027" units="cm"/>
      <inkml:brushProperty name="color" value="#00BFF3"/>
    </inkml:brush>
  </inkml:definitions>
  <inkml:trace contextRef="#ctx0" brushRef="#br0">102549 29830 546,'0'-15'0,"0"2"0,0 3 0,0 1 0,0 3 9,0 4 20,0 4 18,0 4 19,0 3 4,0 3-12,0 3-11,0 4-11,0 3-8,0 4-6,0 6-4,0 5-5,-1 2-5,-1 0-6,0 1-4,-1-1-6,-1-1-5,2 0-8,0-2-7,2 0-7,-1-1-6,0-3-3,-2-2-3,0-1-5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10"/>
    </inkml:context>
    <inkml:brush xml:id="br0">
      <inkml:brushProperty name="width" value="0.02715" units="cm"/>
      <inkml:brushProperty name="height" value="0.02715" units="cm"/>
      <inkml:brushProperty name="color" value="#00BFF3"/>
    </inkml:brush>
  </inkml:definitions>
  <inkml:trace contextRef="#ctx0" brushRef="#br0">103000 29777 810,'8'-15'15,"0"4"-6,0 3-4,-1 3-6,2 0 2,4 0 8,2-2 8,3 0 8,2 0 3,-1 0-3,1 2-2,0 1-2,-1 0-9,1 2-12,-1 0-13,1 2-14,-2-1-3,-3 0 7,-3-2 7,-2 0 7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10"/>
    </inkml:context>
    <inkml:brush xml:id="br0">
      <inkml:brushProperty name="width" value="0.03591" units="cm"/>
      <inkml:brushProperty name="height" value="0.03591" units="cm"/>
      <inkml:brushProperty name="color" value="#00BFF3"/>
    </inkml:brush>
  </inkml:definitions>
  <inkml:trace contextRef="#ctx0" brushRef="#br0">103400 29250 612,'13'39'137,"-3"2"-35,-4 1-35,-4 0-35,-3-1-17,0-5-2,-2-5-2,0-5 0,-1-4-17,0 0-30,0-1-29,1 0-31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11"/>
    </inkml:context>
    <inkml:brush xml:id="br0">
      <inkml:brushProperty name="width" value="0.03783" units="cm"/>
      <inkml:brushProperty name="height" value="0.03783" units="cm"/>
      <inkml:brushProperty name="color" value="#00BFF3"/>
    </inkml:brush>
  </inkml:definitions>
  <inkml:trace contextRef="#ctx0" brushRef="#br0">98997 33839 581,'0'-14'4,"0"1"7,0 2 7,0 2 8,-1 6 8,0 8 8,-2 9 8,0 10 8,-1 3-1,0 0-12,0 1-12,0-1-12,0 1-9,1 1-5,-1 0-6,0 2-7,0 0-5,2-1-6,0-1-6,2-1-6,0-3-6,0-2-4,0-3-4,0-2-5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11"/>
    </inkml:context>
    <inkml:brush xml:id="br0">
      <inkml:brushProperty name="width" value="0.03089" units="cm"/>
      <inkml:brushProperty name="height" value="0.03089" units="cm"/>
      <inkml:brushProperty name="color" value="#00BFF3"/>
    </inkml:brush>
  </inkml:definitions>
  <inkml:trace contextRef="#ctx0" brushRef="#br0">99050 34544 712,'8'-22'8,"0"7"-1,-1 3-2,1 6 0,0 2 5,2 0 11,0 0 13,1 0 11,3 0 2,2 1-7,3-1-9,3 0-7,1 0-13,-1 2-20,-1 0-18,-1 2-20,-2 0-4,-3 0 8,-3 0 7,-2 0 10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12"/>
    </inkml:context>
    <inkml:brush xml:id="br0">
      <inkml:brushProperty name="width" value="0.05303" units="cm"/>
      <inkml:brushProperty name="height" value="0.05303" units="cm"/>
      <inkml:brushProperty name="color" value="#00BFF3"/>
    </inkml:brush>
  </inkml:definitions>
  <inkml:trace contextRef="#ctx0" brushRef="#br0">99858 33774 414,'-7'-8'3,"1"1"4,0-1 4,2 0 6,0 3 3,0 8 6,0 6 5,0 7 4,1 5 0,0 0-6,2 0-6,0 3-5,1-1-5,-2 3-3,0 0-3,-1 0-4,-1 2-5,0-1-4,0 1-7,0-1-4,0-2-2,0-5 2,0-5 3,0-4 1,3-8-2,6-9-10,6-8-8,6-9-9,3-3 1,1 1 11,1 3 10,1 1 10,-1 4 6,-3 3-2,-3 4 0,-3 4-1,-1 3 7,0 2 12,0 2 15,-1 2 13,-1 3 4,-2 4-4,-4 4-5,-2 3-3,-3 3-6,-2 0-5,-2-1-5,-2 1-5,4-5-9,10-7-15,10-8-14,9-8-14,6-5-5,1-3 3,1-3 3,1-3 4,-1-2 5,0 1 7,-1-1 6,-1 1 7,-2 0 4,-3 1 2,-4 1 2,-1 1 2,-5 1 3,-3 1 3,-4 0 3,-4 2 2,-4 2 7,-4 3 8,-4 2 8,-4 4 8,-2 3 3,-2 4-4,0 4-5,-1 4-3,0 2-4,-1 3-3,0 2-3,1 1-4,-1 3-2,2 0-2,1 0-1,1 3-3,0-2 0,2-1 0,1-3 0,0-1 0,3-2-2,1-1-7,2-1-5,2 0-7,3-3-4,6-3-3,4-2-3,5-4-3,3-3-3,3-6-3,1-4-3,3-5-2,1-3 1,1 1 4,1-1 5,1 1 5,-2 1 3,-6 2 1,-3 4 2,-6 3 1,-4 3 11,-3 6 19,-2 4 20,-4 6 20,-2 2 5,-2 3-7,-2 2-7,-1 1-7,-1 1-6,2-2-4,2-3-3,2-1-4,3-3-8,4-2-9,4-4-11,3-2-9,3-5-7,2-2-2,0-5-3,1-4-1,0-3 0,-1-1 0,-1-3 1,0-1 1,-3-2 2,-3 1 4,-3-1 3,-2 1 4,-3 0 2,-1 3 4,0 1 4,-1 3 2,-3 1 3,0 4 0,-3 3 0,-2 3 1,-1 2 3,0 3 5,0 4 4,1 2 6,0 3-2,2 2-5,2 2-6,2 1-7,1 2-3,2 0-2,0-1-1,2 1-2,-1 0-1,2-1-2,-2 1-1,1 0-3,0-1 1,-2-1 3,0-1 2,-2-1 3,2 0 1,4 0 3,4 0 0,4-1 3,2 0 0,3-2 2,1-2 0,3-2 0,-1-1 3,-3 1 2,-3 2 4,-2 0 2,-4 1 4,-1 2 1,-2 0 2,-2 1 2,-2 2 1,-2 2-1,-2 1-1,-2 3-2,-3 1-1,-2-1-3,-3 1-2,-3-1-3,-2 1-4,0 0-7,1-1-5,-1 1-7,0-1-9,-2 1-10,0-1-9,-1 1-12,0-1-4,-1-1-1,0-1-1,1 0 1,1-3 0,2-3 4,4-3 2,3-2 4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13"/>
    </inkml:context>
    <inkml:brush xml:id="br0">
      <inkml:brushProperty name="width" value="0.0395" units="cm"/>
      <inkml:brushProperty name="height" value="0.0395" units="cm"/>
      <inkml:brushProperty name="color" value="#00BFF3"/>
    </inkml:brush>
  </inkml:definitions>
  <inkml:trace contextRef="#ctx0" brushRef="#br0">101400 34700 556,'15'0'108,"-1"2"-20,-1 0-21,0 2-20,-2 0-13,-1 2-5,-1 0-7,0 1-5,-3 2-4,-1 2-4,-2 2-2,-2 1-5,-3 2-2,-3-2-3,-5-1-4,-4-1-3,-1-1 0,1 0 0,1-2 1,0 0 1,6-3-1,9-3-4,8-2-5,9-4-4,6-2-2,5-3-2,3-4-1,4-2-1,-1-1-4,-8 3-8,-6 1-8,-6 2-8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14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102775 33675 333,'49'20'167,"16"14"-1,16 15 1,16 15 0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14"/>
    </inkml:context>
    <inkml:brush xml:id="br0">
      <inkml:brushProperty name="width" value="0.0412" units="cm"/>
      <inkml:brushProperty name="height" value="0.0412" units="cm"/>
      <inkml:brushProperty name="color" value="#00BFF3"/>
    </inkml:brush>
  </inkml:definitions>
  <inkml:trace contextRef="#ctx0" brushRef="#br0">103127 33800 533,'-8'9'53,"-1"3"0,-2 4-1,0 2 1,-1 1-5,1-1-8,-1-1-7,0-1-9,0 1-4,-1 1-2,-2 3-2,0 1-1,0 1-3,1-1-2,1-1-4,1 0-4,0-3 0,2-1 0,1-3 1,0-1 0,6-3-2,8-4-3,9-4-3,10-4-5,3-2 0,2 0 1,1 0 3,1 0 2,0 0 0,-1 0-1,-2 0-2,1 1-1,-4-1-1,-2 2-1,-3 0-2,-2 2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8"/>
    </inkml:context>
    <inkml:brush xml:id="br0">
      <inkml:brushProperty name="width" value="0.04767" units="cm"/>
      <inkml:brushProperty name="height" value="0.04767" units="cm"/>
      <inkml:brushProperty name="color" value="#F2395B"/>
    </inkml:brush>
  </inkml:definitions>
  <inkml:trace contextRef="#ctx0" brushRef="#br0">53950 34150 461,'-65'-36'47,"23"28"14,22 28 13,22 29 14,10 18-2,1 9-19,-1 10-18,1 10-19,-3 5-11,-2 4-7,-3 3-6,-3 3-7,-4 3-9,-3 3-12,-3 3-12,-2 4-12,-1-7-7,3-16 0,3-15-1,4-15-1,-1-14 1,-3-8 4,-3-10 3,-2-9 2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14"/>
    </inkml:context>
    <inkml:brush xml:id="br0">
      <inkml:brushProperty name="width" value="0.04667" units="cm"/>
      <inkml:brushProperty name="height" value="0.04667" units="cm"/>
      <inkml:brushProperty name="color" value="#00BFF3"/>
    </inkml:brush>
  </inkml:definitions>
  <inkml:trace contextRef="#ctx0" brushRef="#br0">103425 34011 471,'-7'-13'41,"2"8"14,2 7 15,2 6 14,1 5 0,0 5-16,0 4-16,0 3-15,-1 5-14,0 7-10,-2 5-11,0 6-11,-2 7-8,-2 9-5,-1 9-4,-3 9-5,0-1 0,1-10 4,0-9 5,2-10 6,0-8-7,1-6-17,-1-6-17,0-5-18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34"/>
    </inkml:context>
    <inkml:brush xml:id="br0">
      <inkml:brushProperty name="width" value="0.03846" units="cm"/>
      <inkml:brushProperty name="height" value="0.03846" units="cm"/>
      <inkml:brushProperty name="color" value="#00BFF3"/>
    </inkml:brush>
  </inkml:definitions>
  <inkml:trace contextRef="#ctx0" brushRef="#br0">64393 41895 571,'-8'-7'5,"2"0"10,1 2 10,1 1 9,1 2 6,3 5 3,4 6 1,2 4 2,2 4-2,0 1-6,0 3-7,0 1-5,-1 3-7,-1 1-6,-1 2-7,0 3-8,0-1-3,0 0-4,1-1-3,2-1-3,-1-2-6,-1-1-9,-1-3-10,0-1-9,0-4-6,0-3 1,1-4-1,2-4 0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34"/>
    </inkml:context>
    <inkml:brush xml:id="br0">
      <inkml:brushProperty name="width" value="0.0325" units="cm"/>
      <inkml:brushProperty name="height" value="0.0325" units="cm"/>
      <inkml:brushProperty name="color" value="#00BFF3"/>
    </inkml:brush>
  </inkml:definitions>
  <inkml:trace contextRef="#ctx0" brushRef="#br0">64600 42360 676,'22'-15'123,"-1"2"-31,-2 2-30,-3 3-30,0 0-20,0 2-9,0 1-10,-1 0-10,0 1-3,-1 0 3,0 0 2,-2 1 2,-2-2-7,-2-1-15,-4 0-17,-2-1-15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34"/>
    </inkml:context>
    <inkml:brush xml:id="br0">
      <inkml:brushProperty name="width" value="0.0433" units="cm"/>
      <inkml:brushProperty name="height" value="0.0433" units="cm"/>
      <inkml:brushProperty name="color" value="#00BFF3"/>
    </inkml:brush>
  </inkml:definitions>
  <inkml:trace contextRef="#ctx0" brushRef="#br0">64981 41348 508,'-13'-17'28,"3"11"15,4 12 15,4 11 15,3 7 1,2-1-13,2 1-13,2-1-13,0 1-9,1 1-6,0 1-6,0 1-5,-1 0-7,-1 1-5,0-1-8,-2 0-6,0 0-4,0-1-4,0-1-1,0-1-4,0-3-4,0-3-6,0-4-5,0-4-7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35"/>
    </inkml:context>
    <inkml:brush xml:id="br0">
      <inkml:brushProperty name="width" value="0.04955" units="cm"/>
      <inkml:brushProperty name="height" value="0.04955" units="cm"/>
      <inkml:brushProperty name="color" value="#00BFF3"/>
    </inkml:brush>
  </inkml:definitions>
  <inkml:trace contextRef="#ctx0" brushRef="#br0">65250 41164 443,'8'-22'0,"0"3"0,0 3 0,-1 3 0,1 2 5,0 2 8,0 2 8,0 2 9,-1 2 5,1 2 1,0 2 1,0 2 2,-1 4-3,-1 4-6,0 5-5,-1 5-7,-3 3-4,-1-1-2,-2 1-2,-1-1-2,-3-1-2,2-1-2,-1-2-4,0-2-2,1-3-5,4-1-9,2-3-8,4 0-9,2-7-2,3-9 1,3-8 1,4-9 2,1-5 3,1-3 2,0-1 2,3-2 4,-2-2 1,-1-3 2,-3-1 2,-1-2 2,-3 0 0,-1 0-2,-2 1 0,-2 2-1,-2 1 1,-2 3 3,-3 3 4,0 4 3,-2 2 6,0 2 8,0 4 8,0 3 8,-2 4 6,0 3 2,-3 4 4,-2 4 2,-1 3 3,0 4 3,1 2 2,-1 4 2,0 2-1,2 5-5,1 3-7,0 5-6,1 2-5,0 2-4,0 3-4,1 1-5,-1 0-1,2-1 0,0-3 0,2-1-1,1-3-6,3-2-17,4-1-15,2-2-15,2-4-14,0-1-11,-1-4-11,1-3-11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35"/>
    </inkml:context>
    <inkml:brush xml:id="br0">
      <inkml:brushProperty name="width" value="0.05551" units="cm"/>
      <inkml:brushProperty name="height" value="0.05551" units="cm"/>
      <inkml:brushProperty name="color" value="#00BFF3"/>
    </inkml:brush>
  </inkml:definitions>
  <inkml:trace contextRef="#ctx0" brushRef="#br0">66650 40731 396,'0'-23'4,"0"1"10,0 1 8,0 1 9,2 2 5,4 4 1,4 4-1,3 5 1,2 4-4,-2 6-10,-3 5-8,-1 7-10,-2 4-5,-4 3 2,-3 3 0,-2 3 1,-3 1 0,0-2-1,-1 0 0,-1-1-2,2-6-2,6-11-5,6-10-5,5-11-5,4-9-2,2-7-1,0-7-1,1-7-1,0-2 2,-1 0 2,-1 1 3,-1 2 2,-2 3 1,-2 5 1,-4 7 0,-2 5 0,-3 8 13,-1 7 25,0 8 26,-2 7 26,1 7 6,2 4-14,2 3-13,2 4-14,0 1-10,0-1-7,-2-3-7,0-1-7,-1-3-5,1-3-3,2-3-4,0-3-1,1-5-7,2-6-8,0-7-7,1-8-9,0-5-4,0-7 0,-2-5 1,-1-6 1,0-6 1,-2-4 4,-1-6 3,0-4 3,-2 2 5,-2 8 3,-2 10 5,-2 8 3,-2 7 5,0 5 2,-1 5 2,-2 4 4,-1 6-1,-1 6-2,-3 6-4,-2 6-3,2 2-3,3 1-5,4-1-3,4 1-5,3-2-4,4-3-4,2-3-6,4-2-5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35"/>
    </inkml:context>
    <inkml:brush xml:id="br0">
      <inkml:brushProperty name="width" value="0.05142" units="cm"/>
      <inkml:brushProperty name="height" value="0.05142" units="cm"/>
      <inkml:brushProperty name="color" value="#00BFF3"/>
    </inkml:brush>
  </inkml:definitions>
  <inkml:trace contextRef="#ctx0" brushRef="#br0">68300 40600 427,'14'1'21,"-3"2"4,-2 2 3,-4 2 5,-2 1 2,0 3 4,-2 2 3,0 2 3,-1 1-1,0 4-5,0 4-6,0 2-6,-1 1-3,0 2-1,-2 1-1,0 1-1,0-2-3,2-3-2,2-5-2,2-3-4,4-4-2,7-3-4,7-3-3,8-2-3,2-5-8,0-6-15,1-6-14,-1-6-15,-1-2-7,-3-1-2,-4 1-2,-1-1-2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35"/>
    </inkml:context>
    <inkml:brush xml:id="br0">
      <inkml:brushProperty name="width" value="0.04827" units="cm"/>
      <inkml:brushProperty name="height" value="0.04827" units="cm"/>
      <inkml:brushProperty name="color" value="#00BFF3"/>
    </inkml:brush>
  </inkml:definitions>
  <inkml:trace contextRef="#ctx0" brushRef="#br0">69052 40781 455,'-22'0'5,"5"-2"9,3 0 10,4-1 10,3 2 9,1 7 13,0 7 10,2 8 12,1 5-2,2 8-16,2 7-16,2 6-16,2 5-14,2 2-12,1 1-11,3 3-12,0-4-17,-1-10-21,0-10-23,-2-9-21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37"/>
    </inkml:context>
    <inkml:brush xml:id="br0">
      <inkml:brushProperty name="width" value="0.03962" units="cm"/>
      <inkml:brushProperty name="height" value="0.03962" units="cm"/>
      <inkml:brushProperty name="color" value="#00BFF3"/>
    </inkml:brush>
  </inkml:definitions>
  <inkml:trace contextRef="#ctx0" brushRef="#br0">70583 44537 555,'-6'-6'26,"4"6"14,4 4 12,4 6 13,1 3 2,-1 5-13,0 3-11,-2 5-11,0 2-9,0 1-5,0 0-6,0 2-5,-1 0-3,0-1-3,-2-2-1,0 1-2,-1-4-9,0-2-16,0-3-15,0-2-17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38"/>
    </inkml:context>
    <inkml:brush xml:id="br0">
      <inkml:brushProperty name="width" value="0.03352" units="cm"/>
      <inkml:brushProperty name="height" value="0.03352" units="cm"/>
      <inkml:brushProperty name="color" value="#00BFF3"/>
    </inkml:brush>
  </inkml:definitions>
  <inkml:trace contextRef="#ctx0" brushRef="#br0">70650 45061 656,'1'-15'46,"2"4"-3,2 3-3,2 3-3,1 1-3,1 0-1,2 0-1,0 0-2,1 0-6,1 0-7,1 0-10,2 1-7,-1-1-5,-1 2 1,-1 0 1,0 2 1,-2-1-10,1 0-21,0-2-20,0 0-21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9"/>
    </inkml:context>
    <inkml:brush xml:id="br0">
      <inkml:brushProperty name="width" value="0.04643" units="cm"/>
      <inkml:brushProperty name="height" value="0.04643" units="cm"/>
      <inkml:brushProperty name="color" value="#F2395B"/>
    </inkml:brush>
  </inkml:definitions>
  <inkml:trace contextRef="#ctx0" brushRef="#br0">54950 33900 473,'1'-68'11,"4"17"21,3 15 21,3 16 21,3 15 5,3 16-12,3 15-12,4 17-11,-3 11-10,-5 10-6,-7 10-7,-5 9-6,-4 6-6,0 3-4,0 3-6,0 4-5,-5-1-3,-9-3-2,-10-3-3,-8-2-3,-4-8-5,3-8-9,3-10-10,4-9-9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38"/>
    </inkml:context>
    <inkml:brush xml:id="br0">
      <inkml:brushProperty name="width" value="0.04392" units="cm"/>
      <inkml:brushProperty name="height" value="0.04392" units="cm"/>
      <inkml:brushProperty name="color" value="#00BFF3"/>
    </inkml:brush>
  </inkml:definitions>
  <inkml:trace contextRef="#ctx0" brushRef="#br0">71266 44022 500,'-7'-19'9,"2"7"19,2 8 17,2 8 18,2 6 5,2 5-7,2 6-10,2 4-7,0 2-7,-1 2-7,-1 1-5,0 1-6,0 1-7,2 1-5,1 0-7,3 2-5,1 1-5,0 1-5,-1 0-5,1 2-3,-1-3-6,0-6-4,-2-5-4,-1-6-5,0-5-5,0-1-4,0-2-6,0-2-4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38"/>
    </inkml:context>
    <inkml:brush xml:id="br0">
      <inkml:brushProperty name="width" value="0.04326" units="cm"/>
      <inkml:brushProperty name="height" value="0.04326" units="cm"/>
      <inkml:brushProperty name="color" value="#00BFF3"/>
    </inkml:brush>
  </inkml:definitions>
  <inkml:trace contextRef="#ctx0" brushRef="#br0">72288 43716 508,'-9'-7'4,"-2"2"7,-2 2 8,-1 2 7,-2 4 6,0 7 5,1 8 4,-1 6 4,2 4-1,1 0-5,2 2-6,2 1-5,2 0-5,1-2-1,0 0-2,2-1-2,0-2-2,2-3-3,0-3-3,2-3-2,1-2-5,4 0-8,2-2-7,3-1-7,4-2-6,2-4-6,3-4-4,3-4-6,0-3-7,-3 0-6,-3-1-7,-3-2-8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39"/>
    </inkml:context>
    <inkml:brush xml:id="br0">
      <inkml:brushProperty name="width" value="0.05449" units="cm"/>
      <inkml:brushProperty name="height" value="0.05449" units="cm"/>
      <inkml:brushProperty name="color" value="#00BFF3"/>
    </inkml:brush>
  </inkml:definitions>
  <inkml:trace contextRef="#ctx0" brushRef="#br0">72837 43657 403,'-6'-9'4,"6"-2"8,4-1 7,6-3 9,2 1 1,1 5-4,1 3-5,2 4-4,-2 2-3,-1 2-2,-3 0 0,0 2-1,-4 1-1,-1 5 0,-2 4 1,-2 4 0,-2 2-1,-2 1-3,-2 1-2,-1 1-2,-2-1-1,0-1 0,0-3 2,0-1 1,4-7-2,6-12-4,7-12-4,8-11-4,2-7-4,-1 1-1,-1 0-4,-1-1-1,0 1-2,-1 0 1,1-1 0,0 1 0,-2 0 3,-1 1 4,-2 2 5,-2 0 5,-2 3 3,-1 5 5,0 4 4,-2 6 5,-1 4 5,0 4 9,-2 4 8,0 4 8,-1 4 3,0 4-3,0 3-2,0 5-3,0 1-2,0-1-5,0-1-3,0-1-3,0 1-4,0 5-2,0 3-3,0 5-2,0-1-2,0-4-2,0-3 0,0-5-3,2-10-7,6-16-17,4-17-15,5-17-16,1-6-4,-3 2 8,-2 4 6,-4 2 8,-2 3 6,-2 1 4,-3 3 3,0 2 4,-3 2 3,0 3 3,-2 3 4,0 3 2,-3 5 5,-4 8 4,-4 8 5,-3 8 4,-1 4 1,2 1-3,4 1-5,3 1-2,2 1-9,2-1-9,2 1-11,2-1-11,1 0-7,0-3-4,0-1-3,0-2-4,1-2 2,2-3 9,2-1 9,2-2 9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39"/>
    </inkml:context>
    <inkml:brush xml:id="br0">
      <inkml:brushProperty name="width" value="0.04889" units="cm"/>
      <inkml:brushProperty name="height" value="0.04889" units="cm"/>
      <inkml:brushProperty name="color" value="#00BFF3"/>
    </inkml:brush>
  </inkml:definitions>
  <inkml:trace contextRef="#ctx0" brushRef="#br0">74531 43900 449,'7'8'35,"-2"2"1,-2 0 0,-2 1 3,-2 2-2,0 1 0,-2 3-2,0 2-2,-1 1-2,-2 1-2,0 1-2,-1 1-3,0-1-2,2-1-2,2-3-1,2-1-1,1-2-2,0-1-2,0 0-2,0-2-2,2-2-2,6-4-2,4-4-2,5-4-1,3-3-10,1-2-17,1-2-16,2-2-16,-2 0-6,0-1 6,-1 0 5,0 0 5,-3 2 4,-3 3 2,-3 2 1,-2 4 2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39"/>
    </inkml:context>
    <inkml:brush xml:id="br0">
      <inkml:brushProperty name="width" value="0.05092" units="cm"/>
      <inkml:brushProperty name="height" value="0.05092" units="cm"/>
      <inkml:brushProperty name="color" value="#00BFF3"/>
    </inkml:brush>
  </inkml:definitions>
  <inkml:trace contextRef="#ctx0" brushRef="#br0">74894 44205 432,'-8'-7'-1,"0"0"0,0 2-1,1 1-1,-1 0 3,2 0 7,0 0 5,2 0 7,-1 1 9,0 2 9,-1 2 10,-1 2 10,0 3 2,2 4-5,2 3-5,2 5-5,1 3-6,0 3-5,0 3-5,0 3-5,1 2-6,2 4-4,2 3-6,2 3-4,1 2-7,1 3-8,1 4-7,2 2-7,-2-1-5,-1-6-1,-2-6-2,-2-5-2,-1-6-6,0-3-12,0-5-10,0-3-12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40"/>
    </inkml:context>
    <inkml:brush xml:id="br0">
      <inkml:brushProperty name="width" value="0.04122" units="cm"/>
      <inkml:brushProperty name="height" value="0.04122" units="cm"/>
      <inkml:brushProperty name="color" value="#00BFF3"/>
    </inkml:brush>
  </inkml:definitions>
  <inkml:trace contextRef="#ctx0" brushRef="#br0">74740 42845 533,'-5'-8'12,"8"0"25,6 0 24,7 1 25,5-1 3,1 2-19,2 1-18,3 0-18,0 1-15,1 1-12,-1-1-13,1 0-11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46"/>
    </inkml:context>
    <inkml:brush xml:id="br0">
      <inkml:brushProperty name="width" value="0.0441" units="cm"/>
      <inkml:brushProperty name="height" value="0.0441" units="cm"/>
      <inkml:brushProperty name="color" value="#6ADCAB"/>
    </inkml:brush>
  </inkml:definitions>
  <inkml:trace contextRef="#ctx0" brushRef="#br0">92637 27523 498,'-31'-46'59,"3"19"-5,2 19-6,1 18-4,3 10-6,3-1-5,3 1-5,3 0-5,0 1-3,-2 5-1,-1 3-2,-3 4-1,1 1-2,3-1 0,3-3-2,3-2 0,1-1-1,2-3-1,0-1 1,2-3-1,1-1-3,2-1-5,2-1-6,2 0-5,2-3-3,4-1 0,2-2-1,3-2 0,3-3-4,1-3-7,3-2-5,1-4-7,2-2-4,-1-3-2,1-4-2,-1-2-1,-1-1 1,-3 1 2,-3 1 2,-2 1 4,-4 1 4,-1 2 6,-2 2 7,-2 2 6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47"/>
    </inkml:context>
    <inkml:brush xml:id="br0">
      <inkml:brushProperty name="width" value="0.0551" units="cm"/>
      <inkml:brushProperty name="height" value="0.0551" units="cm"/>
      <inkml:brushProperty name="color" value="#6ADCAB"/>
    </inkml:brush>
  </inkml:definitions>
  <inkml:trace contextRef="#ctx0" brushRef="#br0">93300 28424 399,'1'-21'99,"3"5"-20,4 5-20,2 5-21,2 3-10,2 3 0,0 4-1,1 2-1,-1 3-2,-1 2-2,-2 2-2,-2 1-2,-2 2-3,-2 0-2,-3-1-3,0 1-1,-3 0-4,0 1-1,-2 1-3,0 1-1,-3 1-3,-2-1 0,-3 1-2,-3 0 0,-3-2-2,0 0 1,-1 0 0,-1-2-1,0-2 1,3-1 3,1-2 1,3-2 3,5-5 4,11-8 6,12-8 7,10-7 6,4-4 1,-2 4-5,-1 3-6,-3 3-6,0 1-6,-1 1-6,1-1-6,-1 0-8,0 1-5,-3 3-5,-1 1-5,-2 2-6,-2 2-5,-1 0-6,-1 1-6,0 2-5,-3 0 0,1-2 6,-2-1 5,0 0 7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48"/>
    </inkml:context>
    <inkml:brush xml:id="br0">
      <inkml:brushProperty name="width" value="0.05178" units="cm"/>
      <inkml:brushProperty name="height" value="0.05178" units="cm"/>
      <inkml:brushProperty name="color" value="#6ADCAB"/>
    </inkml:brush>
  </inkml:definitions>
  <inkml:trace contextRef="#ctx0" brushRef="#br0">94625 27689 424,'-8'-7'3,"1"1"6,-1 0 5,0 2 7,0 1 4,2 4 4,1 2 5,0 4 4,1 2-1,1 3-6,-1 3-5,0 4-6,-1 1-2,0 1 4,-2 1 4,0 1 3,0 1 1,1 1-3,0 1-1,2 1-3,0-1-2,2-2-2,0-1-3,2-2-2,1-3-4,2-1-4,2-3-5,2-1-3,1-4-5,3-4-4,2-6-5,2-4-3,2-6-1,3-7 0,3-7 1,3-7 1,-1-3 1,-1-1 0,-4 1 0,-3 0 0,-3 0 1,-3-1 1,-3 1 0,-2 0 1,-3 1 3,-2 3 4,-2 3 5,-2 3 4,-3 4 2,-2 3 1,-3 5 0,-3 3-1,-3 4 1,-2 4 1,-1 4 0,-2 4 1,-1 4-1,2 5-6,3 5-3,1 5-6,3 2-2,1-1-2,2-1-2,2-1-1,2-2-5,2-1-10,3-2-8,1-3-9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48"/>
    </inkml:context>
    <inkml:brush xml:id="br0">
      <inkml:brushProperty name="width" value="0.0524" units="cm"/>
      <inkml:brushProperty name="height" value="0.0524" units="cm"/>
      <inkml:brushProperty name="color" value="#6ADCAB"/>
    </inkml:brush>
  </inkml:definitions>
  <inkml:trace contextRef="#ctx0" brushRef="#br0">95142 28450 419,'6'16'60,"-4"-1"-7,-4 1-8,-4 0-7,-1-1-6,-1 1-4,0 0-3,0-1-5,0 1-2,-2 1-2,0 2 0,-1 0-1,0 0-2,0-1-1,2-1-1,1-1-1,2 0 0,4 0 0,4-1-1,4 1 1,4-3 0,3-5-1,5-4-1,3-6 0,3-2-6,1-2-13,1 0-11,1-1-12,0-1-5,-3 0-2,-1 0 1,-3 1 0,-2-1 1,-3 2 4,-2 0 4,-4 2 3,-4-2 1,-4-2-3,-6-3-1,-4-3-3,-3-1 2,1 0 8,-1 2 6,0 1 8,1 0 6,1 1 7,0-1 5,2 0 6,0 1 3,0 2-2,1 2-2,-1 3-1,1 1 9,2 4 22,2 2 22,2 4 22,1 2 2,0 5-15,0 4-16,0 3-16,0 5-10,2 3-5,0 4-7,2 5-5,0 4-7,0 7-10,0 8-9,0 6-9,-1 3-9,1 1-11,0-1-10,0 1-10,0-7-6,0-14 0,0-14-1,0-13-1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9"/>
    </inkml:context>
    <inkml:brush xml:id="br0">
      <inkml:brushProperty name="width" value="0.04248" units="cm"/>
      <inkml:brushProperty name="height" value="0.04248" units="cm"/>
      <inkml:brushProperty name="color" value="#F2395B"/>
    </inkml:brush>
  </inkml:definitions>
  <inkml:trace contextRef="#ctx0" brushRef="#br0">54900 34600 517,'23'-25'0,"-3"0"0,-3 0 0,-2 0 0,-1-2 5,3-3 10,3-3 10,4-2 10,1-1 6,0 3 4,0 3 4,0 4 4,1 2-3,4 4-6,3 3-7,3 3-7,3 3-7,3 3-7,3 3-5,4 4-7,-1 1-7,-3 0-6,-3 0-5,-2 0-7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49"/>
    </inkml:context>
    <inkml:brush xml:id="br0">
      <inkml:brushProperty name="width" value="0.04306" units="cm"/>
      <inkml:brushProperty name="height" value="0.04306" units="cm"/>
      <inkml:brushProperty name="color" value="#6ADCAB"/>
    </inkml:brush>
  </inkml:definitions>
  <inkml:trace contextRef="#ctx0" brushRef="#br0">95194 26434 510,'2'-15'8,"5"2"14,6 3 15,4 1 14,1 3 5,-3 6-6,-3 4-8,-2 6-5,-4 3-8,-1 3-7,-2 3-9,-2 3-7,-3 3-4,-4 3 2,-4 3 1,-3 3 2,-3 0-2,1-2-6,-1-2-4,0-1-6,2-3-2,3-3 3,3-3 3,2-3 2,4-4 6,4-5 7,4-4 9,4-6 8,2-3 2,3-1-3,2-3-5,1-2-2,1 0-9,-1 1-14,0 0-13,-2 2-14,-1 0-8,-1 2-4,-1 1-4,0 1-3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49"/>
    </inkml:context>
    <inkml:brush xml:id="br0">
      <inkml:brushProperty name="width" value="0.04203" units="cm"/>
      <inkml:brushProperty name="height" value="0.04203" units="cm"/>
      <inkml:brushProperty name="color" value="#6ADCAB"/>
    </inkml:brush>
  </inkml:definitions>
  <inkml:trace contextRef="#ctx0" brushRef="#br0">95750 26678 523,'3'-15'85,"7"2"-6,8 3-7,6 1-7,3 2-8,-1 0-12,-1 2-10,-1 1-11,-1 0-11,-1 2-11,-1 0-13,-1 2-11,-2 1-16,-1 2-18,-2 2-19,-2 2-18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50"/>
    </inkml:context>
    <inkml:brush xml:id="br0">
      <inkml:brushProperty name="width" value="0.05175" units="cm"/>
      <inkml:brushProperty name="height" value="0.05175" units="cm"/>
      <inkml:brushProperty name="color" value="#6ADCAB"/>
    </inkml:brush>
  </inkml:definitions>
  <inkml:trace contextRef="#ctx0" brushRef="#br0">74173 24953 425,'0'-23'2,"0"0"4,0-1 6,0 1 3,-1 0 4,0 4 4,-2 3 2,0 3 3,-2 2 0,-2 2-2,-1 3-2,-3 1-2,-2 1-2,0 2-1,-1 0-1,-1 2-1,-2 1-1,-3 2-1,-4 2-2,-1 2-1,-3 2-1,-1 5-1,-1 4 0,-1 3-2,0 4 0,1 1-1,2 2 0,0 3 0,1 0 0,1 0 0,1 1-1,1-1 0,2 0 0,5-2 0,3 0 1,4-1 0,3-1 1,0-3-1,2-1 1,1-3-1,1 0 1,3 0-1,4-1 0,2 1-1,3-2 0,2 1-3,2-2-1,1-1-2,2-2-2,2-1-3,0-2-3,1-2-3,1-2-2,3-2-3,1-3-1,3 0-2,1-4-2,1-2-1,1-4-1,1-2-1,-1-3-1,-2-3 0,-1-3-1,-3-3 1,-1-1 0,-3 3 3,-1 1 2,-2 3 3,-3 0 3,-3 2 1,-3 1 2,-2 1 2,-3 0 4,0 2 7,-2 1 6,0 1 7,-3 2 6,-4 4 6,-4 4 4,-4 4 5,0 2 1,3 1-5,2 1-4,4 2-5,0 0-1,0 1 1,-1 1 1,-1 2 0,0-1 0,2 1-3,2-1-3,2 1-3,1 0-5,2-1-8,0 1-5,2 0-8,2-4-4,5-7-1,5-6-1,6-7-2,0-4 1,-3 0 2,-3 0 0,-3 1 3,-2-1 1,0 0 2,-2 0 2,-1 1 1,0-1 2,-2 0 1,-1 0 1,0 1 0,-2-1 1,-2 0-1,-2 0 0,-2 1 0,-1-1 0,0 0 1,0 0 2,0 1 2,-1 0 1,-2 2 0,-1 2 2,-3 2 0,-2 2 2,0 2 1,-1 2 1,-1 2 2,-1 2-5,1 0-11,-1 1-11,0 2-10,2 0-9,3 1-4,2 2-6,4 0-5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52"/>
    </inkml:context>
    <inkml:brush xml:id="br0">
      <inkml:brushProperty name="width" value="0.05272" units="cm"/>
      <inkml:brushProperty name="height" value="0.05272" units="cm"/>
      <inkml:brushProperty name="color" value="#6ADCAB"/>
    </inkml:brush>
  </inkml:definitions>
  <inkml:trace contextRef="#ctx0" brushRef="#br0">74932 25922 417,'0'-15'35,"0"0"-2,0 2-5,0 1-3,-1 1-3,-2 2-2,-2 3-3,-2 1-3,0 1-1,-1 0-3,0 0-1,0 0-2,-1 2-1,-4 4 1,-2 4 1,-3 4 0,-1 2 1,3 1-1,1 1 1,3 2 0,0 0 1,0 1-2,0 1 1,1 1 0,-1 1-1,2 1 2,1 1 0,0 1 2,2 0-1,1-1 0,0-1 0,2-1-1,0-1-1,2-1-1,0-1 0,2-1-3,0-1 0,2 0 0,0-2-1,2-1-1,1-2-1,1-2-2,3-4-3,2-2-1,1-4-3,2-2-1,0-4-3,1-2-1,1-4-2,1-3-1,1-5-3,2-3-1,-1-2 0,1 1 0,-1 1 0,1 1 1,-2 1 1,-3 1 1,-3 1 1,-2 1 2,-4 2 2,-1 1 5,-2 2 3,-2 3 5,-1 3 8,0 6 12,0 6 13,0 6 12,0 2 2,0 1-8,0 0-8,0 0-8,1 0-4,2 1-2,2 1-1,2 1-2,1 1-1,0 0-2,0-1-3,-1 1-2,3 0-7,4-1-14,4 1-13,3 0-12,1-3-4,-3-3 7,-3-4 7,-2-4 6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52"/>
    </inkml:context>
    <inkml:brush xml:id="br0">
      <inkml:brushProperty name="width" value="0.05055" units="cm"/>
      <inkml:brushProperty name="height" value="0.05055" units="cm"/>
      <inkml:brushProperty name="color" value="#6ADCAB"/>
    </inkml:brush>
  </inkml:definitions>
  <inkml:trace contextRef="#ctx0" brushRef="#br0">76607 25071 435,'-1'-15'-6,"-1"4"8,0 3 7,-1 3 7,-2 1 6,0 0 3,-1 0 3,-2 0 3,-1 1 3,-1 2 2,-3 2 3,-2 2 1,0 3-1,-1 6-4,0 4-5,1 5-5,-1 3-3,0 1-2,0 1-1,1 1-1,-1 0-3,0 1-2,1-1-3,-1 0-2,1 0-2,2-3 1,3-1 1,1-3 0,2 1-3,0 0-4,2 0-7,1 3-4,1-2-5,3-3-2,4-3-3,2-3-3,3-2-3,4-2-3,2-3-3,3-1-3,3-2-1,1-4 0,3-2 2,1-3 1,2-3 3,-1 0 3,1-2 4,-1 0 4,-2 0-1,-5 1-5,-5 0-4,-4 2-6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53"/>
    </inkml:context>
    <inkml:brush xml:id="br0">
      <inkml:brushProperty name="width" value="0.05439" units="cm"/>
      <inkml:brushProperty name="height" value="0.05439" units="cm"/>
      <inkml:brushProperty name="color" value="#6ADCAB"/>
    </inkml:brush>
  </inkml:definitions>
  <inkml:trace contextRef="#ctx0" brushRef="#br0">77150 25276 404,'16'-14'95,"-1"4"-19,1 5-20,0 3-19,-1 2-11,1 0-2,0 0-2,-1 0-3,0 2-2,0 5-3,-2 6-3,-1 4-3,-3 2-4,-6 1-5,-6-1-4,-6 1-5,-3 0-1,-1-1 0,-2 1 0,0-1 1,0 0 1,1-2 1,1-3 1,1-1 1,4-4 4,10-6 7,8-6 7,9-6 8,5-4-2,1-3-11,1-3-9,1-3-10,0-3-6,1 0-1,-1-1-3,1 0-1,-3-1-1,-1 3-2,-4 1-1,-3 3-1,-3 2 2,-3 2 6,-3 4 6,-2 3 7,-4 3 9,-2 4 17,-3 4 14,-4 4 16,0 2 4,0 2-6,2 0-7,1 1-6,0 1-4,2 2-3,0 0-3,2 1-2,0 1-2,0 1-3,0 1-2,0 1-3,0 0-1,0-1-1,0 0-2,0-2-1,2-2-4,4-3-5,3-3-7,5-2-7,2-5-3,0-6 0,-1-6-2,1-5 0,0-5 0,-1 0 1,1-1 1,0 0 2,-1-3 0,1 0 2,0-1 1,-1 0 1,-1-2 1,-4-1 3,-5-1 1,-2-1 2,-4 1 2,-1 1 2,0 3 2,-1 2 2,-2 1 1,-2 2 0,-2 3 1,-1 1 1,-2 4 0,0 3 0,0 4 1,0 4 0,0 3-1,-3 4-4,-2 2-2,-1 3-4,-1 4-2,2 2 1,3 3 0,1 3-1,2 1-3,2 1-7,2-1-7,3 1-7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53"/>
    </inkml:context>
    <inkml:brush xml:id="br0">
      <inkml:brushProperty name="width" value="0.05116" units="cm"/>
      <inkml:brushProperty name="height" value="0.05116" units="cm"/>
      <inkml:brushProperty name="color" value="#6ADCAB"/>
    </inkml:brush>
  </inkml:definitions>
  <inkml:trace contextRef="#ctx0" brushRef="#br0">79683 25650 430,'6'9'63,"-4"3"1,-4 4 0,-4 2 0,-2 1-5,-1-1-10,-2-1-9,0-1-10,-1 0-7,-1 1-1,-2 2-4,0 0-3,1-1-1,1 1-1,2-2-2,2-1 0,6-2-4,8-1-5,9-2-4,10-2-6,4-4-2,0-4-1,2-6 0,1-4-1,0-2-2,-1 1-7,-2 0-7,1 2-6,-3 1-3,-2 0-1,-1 2-2,-2 1 0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53"/>
    </inkml:context>
    <inkml:brush xml:id="br0">
      <inkml:brushProperty name="width" value="0.06223" units="cm"/>
      <inkml:brushProperty name="height" value="0.06223" units="cm"/>
      <inkml:brushProperty name="color" value="#6ADCAB"/>
    </inkml:brush>
  </inkml:definitions>
  <inkml:trace contextRef="#ctx0" brushRef="#br0">80174 25788 353,'-7'-8'2,"-1"-2"4,0 0 4,0-1 3,0 2 16,2 6 27,1 6 25,1 6 28,1 5 1,3 7-24,4 5-22,2 7-23,2 5-17,-2 8-11,-1 6-11,0 8-10,-1 8-13,2 10-12,0 12-13,1 10-13,1-4-9,0-19-6,0-21-4,0-18-6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6:59"/>
    </inkml:context>
    <inkml:brush xml:id="br0">
      <inkml:brushProperty name="width" value="0.04872" units="cm"/>
      <inkml:brushProperty name="height" value="0.04872" units="cm"/>
      <inkml:brushProperty name="color" value="#6ADCAB"/>
    </inkml:brush>
  </inkml:definitions>
  <inkml:trace contextRef="#ctx0" brushRef="#br0">76639 50653 451,'-14'0'0,"1"0"-1,2 0-1,2 0 0,1-1 3,-2-1 6,0 0 7,-1-1 6,3-1 10,6 0 12,7 0 14,8 0 12,3 1 1,3 0-13,2 2-13,1 0-12,2 0-8,1-2-3,1-2-4,1-1-3,1-2-3,1 2-2,1 1-1,1 0-2,0 1-2,2-2 1,1 0-1,1-1-1,0 0 0,-2 2-2,0 2 0,-1 2-3,0 0 0,1-2 0,1-2 0,1-1 0,0-1 0,0 2 0,0 2 1,1 2 0,-1 0 0,2 0 1,1-2 0,1 0 1,0-1 0,2 0 0,1 0 0,0 0 0,1 1-1,0 1 0,0 0 0,1 2-1,-2-1-1,0-1 1,-2 0-1,0-1 0,0-1 0,1 2 0,0 0 0,2 2 0,0-1 0,2 0-1,0-2 0,2 0 0,0-1-1,0 0 0,0 0-1,0 1 0,0-2-1,0 0 1,0-2 1,0 0 0,0 0 1,-2 0 0,0 2 1,-1 1 1,-1 0 0,2 2 2,0 0 0,2 2 1,0-1 0,2 0 1,1-2 0,0 0 1,2-1 0,2 0-1,2 0 0,2 0 0,0 0 0,1-2 0,0 0-1,0-1 0,0-1 0,3 0 1,2 0 0,2 1 1,-1 0 0,-1 2-1,-3 2 0,-1 2-1,-1 1-1,0 0 0,0 0-1,0 0-1,-2 0 0,-3 0 1,-2 0-1,-4 0 1,0 0 0,2 2-1,2 0-1,2 2-2,0-1 1,-2-1-1,-2 0 1,-2-1-1,-2-1 0,0 0-2,-2 0-2,0 0-2,-3-1 0,-2-1 0,-3 0 0,-3-1 0,-3-1 1,-1 0 1,-3 0 1,-1 0 1,-3 1 1,-3 0 0,-3 2 1,-3 0 0,0 1 0,0 0 2,1 0 1,1 0 1,1 0 0,1 0 0,2 0 1,0 0 0,1 0 0,1 0 1,1 0 0,1 0 1,1 0 0,1 0-1,1 0-1,1 0 0,1 0-1,1 0 1,0 0-1,2 0 1,-1 0-2,-3-2-1,-3 0-2,-3-1-1,-4 0-9,-6 3-16,-6 4-16,-6 2-17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00"/>
    </inkml:context>
    <inkml:brush xml:id="br0">
      <inkml:brushProperty name="width" value="0.05582" units="cm"/>
      <inkml:brushProperty name="height" value="0.05582" units="cm"/>
      <inkml:brushProperty name="color" value="#6ADCAB"/>
    </inkml:brush>
  </inkml:definitions>
  <inkml:trace contextRef="#ctx0" brushRef="#br0">93890 48961 394,'-5'-13'10,"8"8"20,6 7 20,7 6 21,6 5 4,3 3-11,4 3-9,5 3-12,3 1-6,4-3-5,4-1-4,4-2-3,2-2-4,0 1-4,0 0-3,0-1-4,-2 1-2,-4 0-2,-4-1-1,-4 1-2,-4 0-2,-5 1-1,-5 1 0,-5 1-3,-5 2 0,-6 3 0,-6 3 0,-6 3 0,-5 0-3,-4-3-5,-3-3-4,-5-3-5,-5-1-4,-7 1-3,-6 1-4,-8 1-4,-3 1-1,1 3-1,-2 1-1,2 3 1,3-3 0,9-4 5,10-5 3,7-4 4,6-4 0,-1 1-5,0 0-4,1 0-3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00"/>
    </inkml:context>
    <inkml:brush xml:id="br0">
      <inkml:brushProperty name="width" value="0.03258" units="cm"/>
      <inkml:brushProperty name="height" value="0.03258" units="cm"/>
      <inkml:brushProperty name="color" value="#F2395B"/>
    </inkml:brush>
  </inkml:definitions>
  <inkml:trace contextRef="#ctx0" brushRef="#br0">44650 16600 675,'26'-46'25,"4"10"0,3 10 1,3 9 0,1 7-1,1 7 0,-1 6-2,1 7 0,-1 4-2,1 3-1,-1 3 0,1 4-1,-4 5-3,-6 10-3,-6 10-4,-6 9-4,-7 7-3,-6 7 0,-6 6-3,-6 7-1,-10 0-3,-12-2-5,-13-3-6,-12-3-5,-5-6-2,3-5-1,3-7 0,4-5 0,2-9 1,4-9 3,3-10 3,3-8 4,3-8 2,3-2 1,3-3 0,4-3 0,15-4 9,28-3 15,28-3 15,29-2 15,11-3 3,-2 1-11,-3-1-11,-3 1-10,-1 1-10,4 3-8,3 3-7,3 4-9,-4 1-7,-8 0-6,-10 0-5,-9 0-6,-9 0-2,-5 0 5,-7 0 3,-5 0 4,-6-2 4,-3-3 5,-3-3 6,-2-2 6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29"/>
    </inkml:context>
    <inkml:brush xml:id="br0">
      <inkml:brushProperty name="width" value="0.06293" units="cm"/>
      <inkml:brushProperty name="height" value="0.06293" units="cm"/>
      <inkml:brushProperty name="color" value="#F2395B"/>
    </inkml:brush>
  </inkml:definitions>
  <inkml:trace contextRef="#ctx0" brushRef="#br0">55850 33450 349,'0'-50'-1,"0"0"-1,0 0-2,0 0-2,0 0 0,0 0 0,0 0 2,0 0 0,0 3 6,0 6 13,0 7 11,0 6 13,0 12 9,0 19 8,0 19 7,0 19 7,0 13-1,0 10-9,0 10-11,0 9-10,0 9-7,0 9-5,0 10-5,0 10-5,0 5-4,0 4-1,0 3-3,0 3-2,-2-1-2,-3-2-2,-3-3-3,-2-3-1,-1-1-5,3 4-6,3 3-8,4 3-6,1-7-4,0-15-3,0-15-1,0-16-2,4-35-3,10-53-7,10-53-6,9-52-6,6-23 2,3 9 12,3 10 10,4 10 12,-1 10 8,-3 13 7,-3 12 5,-2 13 7,-5 10 7,-2 10 9,-3 10 8,-3 9 7,-4 17 6,-3 25 0,-3 25 2,-2 25 0,-8 12-3,-8 1-9,-10-1-8,-9 1-8,-1-6-6,10-8-7,10-10-6,9-9-5,12-23-5,16-33-4,15-35-4,17-34-4,11-21-2,10-6-3,10-6-2,9-6-3,-1 2 2,-8 14 4,-10 11 4,-9 14 4,-10 10 3,-9 9 4,-10 10 2,-8 10 4,-12 14 12,-12 23 26,-13 22 23,-12 22 25,-7 10 5,1 1-15,-1-1-15,1 1-15,1 1-10,3 3-3,3 3-6,4 4-4,2-1-3,4-3-1,3-3-2,3-2-2,4-6-2,7-6-3,6-6-3,7-6-2,5-7-3,7-6-2,6-6-1,7-6-3,4-10-2,3-12-3,3-13-4,4-12-3,-1-12 0,-3-8 4,-3-10 3,-2-9 4,-5-7 4,-2-3 3,-3-3 5,-3-2 4,-9 0 2,-11 7 0,-14 6 0,-11 7 0,-11 5 1,-5 7 0,-7 6 1,-5 7 1,-12 4 0,-16 3-1,-15 3 0,-15 4 0,-17 7-8,-15 13-16,-15 12-16,-16 13-16,6 6-3,28 0 10,28 0 10,29 0 10,10 1-1,-6 4-12,-6 3-12,-6 3-12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00"/>
    </inkml:context>
    <inkml:brush xml:id="br0">
      <inkml:brushProperty name="width" value="0.05498" units="cm"/>
      <inkml:brushProperty name="height" value="0.05498" units="cm"/>
      <inkml:brushProperty name="color" value="#6ADCAB"/>
    </inkml:brush>
  </inkml:definitions>
  <inkml:trace contextRef="#ctx0" brushRef="#br0">92145 52647 400,'-13'-14'9,"4"2"18,6 4 19,5 3 18,4 1 5,5 2-11,5 0-9,5 2-10,3 1-6,1 4-4,1 2-3,1 3-4,-1 4-3,-3 2-4,-3 3-4,-2 3-3,-4 2-4,-3 1-2,-3 1-1,-2 1-3,-4 1-2,-4 2-2,-4 3-1,-4 1-2,-3 0-2,-3-3-5,-3-3-3,-3-3-4,-1-4-3,4-3-1,3-5-2,3-3-1,2-4 0,0-4-1,2-4 0,1-4 1,1-5 0,2-5 3,2-7 3,2-5 2,1-2 3,0 1 4,0 3 3,0 1 4,0 3 5,0 3 7,0 3 6,0 3 7,0 4 13,0 8 18,0 6 19,0 8 18,0 3 1,0 3-16,0 1-17,0 3-16,0 1-13,0 3-7,0 1-7,0 3-8,0 0-6,0 0-2,0 1-3,0-1-2,2-5-10,6-7-13,4-10-16,5-8-13,1-6-9,-2-2 1,-4-2 0,-3-2 0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01"/>
    </inkml:context>
    <inkml:brush xml:id="br0">
      <inkml:brushProperty name="width" value="0.05122" units="cm"/>
      <inkml:brushProperty name="height" value="0.05122" units="cm"/>
      <inkml:brushProperty name="color" value="#6ADCAB"/>
    </inkml:brush>
  </inkml:definitions>
  <inkml:trace contextRef="#ctx0" brushRef="#br0">93650 53145 429,'21'-13'10,"-5"4"22,-5 6 20,-4 5 22,-3 4 5,0 5-9,-1 5-9,2 5-10,-2 3-8,-1-1-8,0 1-8,-2-1-8,-1 1-7,-2 1-6,-2 1-8,-1 1-6,-2-2-2,0-3 3,0-5 4,0-3 2,1-6-13,2-8-32,3-8-32,1-8-31,2-4-3,3-1 23,4-1 24,2-1 23,2 1 16,2 3 7,0 3 8,1 3 6,1 2 11,1 2 14,2 2 14,0 3 13,0 0 5,1 0-2,-1 0-3,1 0-2,-1 1-7,1 0-8,0 2-10,-1 0-9,0 1-10,-2 0-13,-3 0-13,-1 0-12,-3-1-8,-2-2-2,-4-2-3,-2-1-3,-3-2 5,-1 0 11,0 0 10,-1 0 11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01"/>
    </inkml:context>
    <inkml:brush xml:id="br0">
      <inkml:brushProperty name="width" value="0.06299" units="cm"/>
      <inkml:brushProperty name="height" value="0.06299" units="cm"/>
      <inkml:brushProperty name="color" value="#6ADCAB"/>
    </inkml:brush>
  </inkml:definitions>
  <inkml:trace contextRef="#ctx0" brushRef="#br0">94831 52461 349,'0'-50'4,"0"10"7,0 9 7,0 11 8,0 9 10,0 8 10,0 9 11,0 10 11,0 6-1,0 6-13,0 6-13,0 7-13,-1 3-4,0 4 5,-2 2 5,0 4 4,-1 4-3,0 7-12,0 7-11,1 7-13,-1 2-5,2 0 1,0-1-1,2-1 1,0-9 0,0-15 1,0-16-1,0-15 1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01"/>
    </inkml:context>
    <inkml:brush xml:id="br0">
      <inkml:brushProperty name="width" value="0.06458" units="cm"/>
      <inkml:brushProperty name="height" value="0.06458" units="cm"/>
      <inkml:brushProperty name="color" value="#6ADCAB"/>
    </inkml:brush>
  </inkml:definitions>
  <inkml:trace contextRef="#ctx0" brushRef="#br0">96547 52440 340,'0'-19'13,"0"10"24,0 10 26,0 10 26,0 7 3,2 7-17,0 5-17,2 7-17,-1 3-10,-1 3-3,0 4-3,-1 3-3,-1 3-2,0 7-2,0 5-1,0 7-2,-1 2-4,-1 1-7,0-1-6,-1 1-8,-1-2-7,2-2-5,0-1-7,2-2-6,0-4-3,0-5 4,0-5 2,0-4 2,-1-5 4,-2-4 4,-2-4 4,-2-4 5,0-4-6,-1-7-18,0-5-16,0-6-17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01"/>
    </inkml:context>
    <inkml:brush xml:id="br0">
      <inkml:brushProperty name="width" value="0.04768" units="cm"/>
      <inkml:brushProperty name="height" value="0.04768" units="cm"/>
      <inkml:brushProperty name="color" value="#6ADCAB"/>
    </inkml:brush>
  </inkml:definitions>
  <inkml:trace contextRef="#ctx0" brushRef="#br0">95658 52220 461,'-1'-11'46,"-1"8"7,0 9 6,-1 10 8,-4 5-1,-6 5-11,-5 3-9,-7 4-9,-3 2-8,-1-1-4,-1-1-3,0-2-4,-1 0-6,3-3-8,1-2-9,3-1-6,2-3-12,2-1-11,4-2-14,3-2-11,2-3-8,1-3 1,0-3-1,2-2-1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02"/>
    </inkml:context>
    <inkml:brush xml:id="br0">
      <inkml:brushProperty name="width" value="0.04891" units="cm"/>
      <inkml:brushProperty name="height" value="0.04891" units="cm"/>
      <inkml:brushProperty name="color" value="#6ADCAB"/>
    </inkml:brush>
  </inkml:definitions>
  <inkml:trace contextRef="#ctx0" brushRef="#br0">96800 52605 449,'23'-13'84,"-1"6"-7,-1 6-8,-1 6-7,0 4-7,-1 1-5,1 3-6,-1 2-5,0 1-8,-1 1-8,0 1-10,-2 2-9,-1 0-6,-1 1-2,-1 1-2,0 1-2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02"/>
    </inkml:context>
    <inkml:brush xml:id="br0">
      <inkml:brushProperty name="width" value="0.02589" units="cm"/>
      <inkml:brushProperty name="height" value="0.02589" units="cm"/>
      <inkml:brushProperty name="color" value="#6ADCAB"/>
    </inkml:brush>
  </inkml:definitions>
  <inkml:trace contextRef="#ctx0" brushRef="#br0">98947 52945 849,'-8'-14'7,"2"6"14,1 5 13,0 5 14,1 1-10,-2 1-36,0 0-34,-1 0-36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03"/>
    </inkml:context>
    <inkml:brush xml:id="br0">
      <inkml:brushProperty name="width" value="0.05056" units="cm"/>
      <inkml:brushProperty name="height" value="0.05056" units="cm"/>
      <inkml:brushProperty name="color" value="#6ADCAB"/>
    </inkml:brush>
  </inkml:definitions>
  <inkml:trace contextRef="#ctx0" brushRef="#br0">99135 48694 435,'-1'-15'0,"-1"2"0,0 3 0,-1 1 0,-4 1 8,-4 0 17,-5 0 16,-5 1 16,-2 0 3,3 2-14,1 2-14,3 2-12,-1 2-9,-2 2-2,-1 2-4,-3 2-3,0 1-2,1 1-1,1 2-1,1 0 0,2 0-1,3-1 0,2 0 0,4-2-1,2 1 3,2 1 5,3 3 5,1 2 4,1 2 3,2 3 1,0 3 0,2 3 2,-1 2 0,1 3 1,0 1-1,0 2 0,-2 2-1,-2 1-2,-3 0-2,-4 2-3,0 0-1,-1-2-1,0 0-2,0-1-1,0-2-2,2-2-3,1-1-5,1-3-3,1-2-3,3-3-1,4-3-2,2-3-2,3-3-4,4-4-10,2-5-9,3-2-8,1-5-4,-1 0 0,-1-3 2,0-2 1,-2-1 1,-1-2 3,-1 0 2,0-1 2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03"/>
    </inkml:context>
    <inkml:brush xml:id="br0">
      <inkml:brushProperty name="width" value="0.06369" units="cm"/>
      <inkml:brushProperty name="height" value="0.06369" units="cm"/>
      <inkml:brushProperty name="color" value="#6ADCAB"/>
    </inkml:brush>
  </inkml:definitions>
  <inkml:trace contextRef="#ctx0" brushRef="#br0">100188 49313 345,'-2'-13'4,"-6"3"10,-4 4 8,-5 4 10,-2 3 2,1 4-4,0 2-3,2 3-5,2 4 1,1 2 4,2 3 4,2 3 5,2 1-1,1 1-3,0-1-5,2 1-5,0-1-3,2 1-3,0-1-4,2 1-3,1-2-4,4-1-6,2-3-5,4-1-7,1-4-4,1-6-5,1-7-3,1-4-5,1-6-1,0-2 3,-1-3 1,1-3 3,-1-3 2,-3-3 0,-1-3 2,-2-3 1,-2-1 2,-2 1 5,-2 2 4,-2 0 4,-1 1 4,2 3 5,0 1 4,2 3 5,0 1 8,1 2 9,2 3 10,0 1 10,2 4 2,2 4-6,2 6-8,1 4-6,0 5-7,-2 6-6,-4 4-6,-2 5-7,-3 3-5,-1 0-2,0 2-5,-2 1-2,-1 0-3,-2-1-2,-2-1-3,-1-1-2,-2-3-1,2-1 1,1-4 1,0-3 1,3-6-3,4-7-8,4-8-7,4-7-9,3-5 1,3 0 7,3 1 8,3-1 7,1 1 5,-3 3 1,-1 1 2,-2 2 0,-2 1 2,-1 1 0,-1-1 1,0 0 0,-2-1 1,-1 0-2,-1-1-2,0-1 0,-1-2-1,1-2 1,2-1 1,0-3 0,1-1 0,0 1 0,-1-1 1,1 1 0,-2-1 2,-2 1 5,-4-1 5,-2 1 4,-2 0 6,0 2 5,0 2 6,0 3 6,-1 3 10,-1 6 16,0 6 14,-1 6 16,-1 5 1,0 7-15,0 5-14,0 7-15,0 4-11,0 4-7,0 4-9,0 4-8,0 5-5,-2 5-3,0 7-3,-1 6-3,-1 2-2,0 2 0,0 1 1,1 1 1,0-2-10,2-5-19,2-5-18,2-5-19,1-8-5,0-10 7,0-12 7,0-9 9,0-8 5,0-1 5,0-2 5,0-2 6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04"/>
    </inkml:context>
    <inkml:brush xml:id="br0">
      <inkml:brushProperty name="width" value="0.04032" units="cm"/>
      <inkml:brushProperty name="height" value="0.04032" units="cm"/>
      <inkml:brushProperty name="color" value="#6ADCAB"/>
    </inkml:brush>
  </inkml:definitions>
  <inkml:trace contextRef="#ctx0" brushRef="#br0">102350 50010 545,'1'-16'3,"4"0"6,2 1 5,3-1 6,3 2 10,0 2 14,1 4 13,1 3 15,1 1-1,1 2-15,2 0-15,0 2-15,0 0-14,1 0-17,-1 0-16,1 0-15,-2 0-13,-3 2-12,-3 0-10,-2 2-11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39"/>
    </inkml:context>
    <inkml:brush xml:id="br0">
      <inkml:brushProperty name="width" value="0.04602" units="cm"/>
      <inkml:brushProperty name="height" value="0.04602" units="cm"/>
      <inkml:brushProperty name="color" value="#00BFF3"/>
    </inkml:brush>
  </inkml:definitions>
  <inkml:trace contextRef="#ctx0" brushRef="#br0">33600 35600 478,'23'-191'5,"-3"69"22,-3 69 23,-2 69 21,-11 41 5,-15 17-14,-15 15-14,-16 16-13,-10 13-9,-3 14-3,-3 11-2,-2 14-3,-8 8-2,-8 7-3,-10 6-1,-9 7-2,2-10-4,17-25-4,15-25-4,16-25-4,7-10-3,1 7-2,-1 6-1,1 7-1,1-3-2,3-8-4,3-10-2,4-9-3,2-21-9,4-31-17,3-31-15,3-31-16,3-13 1,3 6 17,3 7 17,4 6 18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04"/>
    </inkml:context>
    <inkml:brush xml:id="br0">
      <inkml:brushProperty name="width" value="0.06661" units="cm"/>
      <inkml:brushProperty name="height" value="0.06661" units="cm"/>
      <inkml:brushProperty name="color" value="#6ADCAB"/>
    </inkml:brush>
  </inkml:definitions>
  <inkml:trace contextRef="#ctx0" brushRef="#br0">102810 48560 330,'1'-16'0,"2"2"0,2 1 0,1 1 0,3 1 6,2 2 13,2 2 13,1 2 13,2 1 4,2 1-8,0-1-5,1 0-7,0 0-4,1 2-5,0 0-2,-1 2-4,0 1-4,-2 4-3,-3 2-3,-1 3-4,-3 3-2,-2 0-1,-4 1-2,-2 1-1,-3 1-1,-1 0 2,0-1 0,-1 1 2,-2 0 2,0-1 4,-1 1 5,-2 0 4,1 0 2,1 3 1,0 1 1,2 3 0,0 1 3,2 1 1,0 1 1,2 1 3,0 1-1,0 2-1,0 3-3,0 1-2,0 1-2,0 0 0,0 1-1,0-1 0,-1 0-2,0 0-2,-2 1-2,0-1-2,-2-2-2,0-2-1,-1-3-2,-1-3 0,-2-2-5,0-3-4,-2-1-5,0-2-4,-1-3-4,-1-1-1,-1-2 0,-1-2-1,-2-3-5,-2-3-7,-2-2-7,-1-4-7,-1-2-5,1-5 1,1-4 0,1-3 1,2-3 2,2 2 6,4 1 6,3 1 5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04"/>
    </inkml:context>
    <inkml:brush xml:id="br0">
      <inkml:brushProperty name="width" value="0.06344" units="cm"/>
      <inkml:brushProperty name="height" value="0.06344" units="cm"/>
      <inkml:brushProperty name="color" value="#6ADCAB"/>
    </inkml:brush>
  </inkml:definitions>
  <inkml:trace contextRef="#ctx0" brushRef="#br0">104848 48237 346,'1'-16'2,"0"0"5,2 1 3,0-1 4,0 5 13,0 10 19,-2 10 19,0 10 21,-1 6 2,0 6-14,0 5-14,0 5-14,0 4-10,0 7-6,0 6-5,0 6-6,0 2-7,0-1-6,0-1-6,0-1-6,0-1-6,0-2-3,0-3-4,0-1-4,-2-2-1,0-2 1,-3-2 1,-2-2 1,0-4-2,1-4-4,0-5-5,2-5-5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05"/>
    </inkml:context>
    <inkml:brush xml:id="br0">
      <inkml:brushProperty name="width" value="0.04321" units="cm"/>
      <inkml:brushProperty name="height" value="0.04321" units="cm"/>
      <inkml:brushProperty name="color" value="#6ADCAB"/>
    </inkml:brush>
  </inkml:definitions>
  <inkml:trace contextRef="#ctx0" brushRef="#br0">104348 48027 509,'-3'-10'14,"-2"10"28,-5 12 29,-4 10 29,-3 5 1,-3 0-25,-3 1-25,-3-1-24,-1 1-18,1 1-14,1 0-11,1 2-13,2 0-10,1-1-8,3-1-10,1-1-7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05"/>
    </inkml:context>
    <inkml:brush xml:id="br0">
      <inkml:brushProperty name="width" value="0.05354" units="cm"/>
      <inkml:brushProperty name="height" value="0.05354" units="cm"/>
      <inkml:brushProperty name="color" value="#6ADCAB"/>
    </inkml:brush>
  </inkml:definitions>
  <inkml:trace contextRef="#ctx0" brushRef="#br0">105000 48266 410,'29'-7'73,"-5"2"-4,-5 2-4,-5 2-4,-2 2-3,2 4-5,0 2-5,1 3-5,0 3-6,-1 2-6,-1 1-6,0 3-7,-2 0-9,-1 1-12,0-1-10,-2 1-12,-1-1-16,0-3-22,-2-1-22,0-2-21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1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46800 29550 333,'49'20'167,"16"14"-1,16 15 1,16 15 0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13"/>
    </inkml:context>
    <inkml:brush xml:id="br0">
      <inkml:brushProperty name="width" value="0.04584" units="cm"/>
      <inkml:brushProperty name="height" value="0.04584" units="cm"/>
      <inkml:brushProperty name="color" value="#F2395B"/>
    </inkml:brush>
  </inkml:definitions>
  <inkml:trace contextRef="#ctx0" brushRef="#br0">33252 27766 479,'-1'-18'2,"0"-3"4,-2-5 4,0-3 5,0 5 9,2 13 18,2 14 17,2 14 17,-1 7 1,-4 4-16,-4 3-15,-4 3-16,-2 1-9,1 1-3,-1-1-4,0 0-3,0-1-5,1-2-3,-1-1-6,0-3-4,1-2-7,-1-3-10,0-3-11,1-3-10,-1-4-8,2-6-7,1-6-7,0-6-6,2-3 3,1 2 14,0 1 15,2 1 13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13"/>
    </inkml:context>
    <inkml:brush xml:id="br0">
      <inkml:brushProperty name="width" value="0.04488" units="cm"/>
      <inkml:brushProperty name="height" value="0.04488" units="cm"/>
      <inkml:brushProperty name="color" value="#F2395B"/>
    </inkml:brush>
  </inkml:definitions>
  <inkml:trace contextRef="#ctx0" brushRef="#br0">32597 28203 490,'-8'-23'3,"0"2"6,0 3 6,1 1 6,0 3 6,2 1 5,2 2 4,2 2 5,4 3 3,7 2 2,8 4 2,6 3 0,2 2-2,0 3-10,-1 3-8,0 4-9,-2 2-9,2 3-10,1 3-9,1 3-10,2 1-8,1 1-5,2-1-6,3 0-5,-3-1-7,-6-5-6,-5-3-7,-6-4-7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14"/>
    </inkml:context>
    <inkml:brush xml:id="br0">
      <inkml:brushProperty name="width" value="0.03414" units="cm"/>
      <inkml:brushProperty name="height" value="0.03414" units="cm"/>
      <inkml:brushProperty name="color" value="#F2395B"/>
    </inkml:brush>
  </inkml:definitions>
  <inkml:trace contextRef="#ctx0" brushRef="#br0">35490 32327 644,'-8'-6'5,"0"2"10,0 4 9,0 3 11,0 4 3,-2 9-1,0 7-1,-1 9-2,0 4-2,0 2-5,2 2-4,1 2-5,0 0-4,0-3-4,0-4-4,1-2-5,-1-3-6,2-1-9,0-3-10,2-1-9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15"/>
    </inkml:context>
    <inkml:brush xml:id="br0">
      <inkml:brushProperty name="width" value="0.0404" units="cm"/>
      <inkml:brushProperty name="height" value="0.0404" units="cm"/>
      <inkml:brushProperty name="color" value="#F2395B"/>
    </inkml:brush>
  </inkml:definitions>
  <inkml:trace contextRef="#ctx0" brushRef="#br0">34750 32466 544,'-16'-7'5,"2"2"12,1 2 10,1 2 11,2 1 4,6 0-3,4 0-2,6 0-3,3 1-2,3 4-3,4 2-2,2 4-3,3 1-4,3 3-3,3 1-3,3 3-5,0 1 0,-2 1 0,-1 1 1,-2 1 2,-1 1-8,2 1-14,3 1-15,1 1-15,-1-2-12,-7-5-9,-5-5-9,-6-4-9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17"/>
    </inkml:context>
    <inkml:brush xml:id="br0">
      <inkml:brushProperty name="width" value="0.02402" units="cm"/>
      <inkml:brushProperty name="height" value="0.02402" units="cm"/>
      <inkml:brushProperty name="color" value="#F2395B"/>
    </inkml:brush>
  </inkml:definitions>
  <inkml:trace contextRef="#ctx0" brushRef="#br0">64216 46650 915,'-7'14'40,"2"-1"-13,2-2-12,2-2-13,1-1-6,0 1-2,0 2-2,0 0-2,0 0-2,0 1-4,0 0-3,0 0-4,0-1-2,2 1-1,0 0-2,2 0-2,-1-1 3,-1-1 5,0-1 6,-1 0 5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40"/>
    </inkml:context>
    <inkml:brush xml:id="br0">
      <inkml:brushProperty name="width" value="0.04559" units="cm"/>
      <inkml:brushProperty name="height" value="0.04559" units="cm"/>
      <inkml:brushProperty name="color" value="#00BFF3"/>
    </inkml:brush>
  </inkml:definitions>
  <inkml:trace contextRef="#ctx0" brushRef="#br0">32200 37300 482,'-2'-71'0,"-3"10"2,-3 10-1,-2 9 2,3 9 7,14 9 13,11 10 13,14 10 14,3 8 4,-2 10-6,-3 10-7,-3 9-5,-6 9-5,-5 9-1,-7 10-3,-5 10-1,-6 7-4,-3 6-4,-3 7-3,-2 6-6,-5 7-1,-2 10-1,-3 10-1,-3 9-1,-2-2-1,0-12-1,0-13-1,0-12-1,1-12-3,4-8-1,3-10-2,3-9-2,9-18 0,16-24 1,15-26 1,17-24 1,13-21 2,13-16 2,12-15 3,13-15 3,9-7 0,6 3-3,7 3-3,6 4-2,1 4-5,-3 6-5,-3 7-6,-2 6-5,-8 7-7,-8 10-7,-10 10-6,-9 9-7,-12 6-3,-11 3-2,-14 3 0,-11 4-1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18"/>
    </inkml:context>
    <inkml:brush xml:id="br0">
      <inkml:brushProperty name="width" value="0.02767" units="cm"/>
      <inkml:brushProperty name="height" value="0.02767" units="cm"/>
      <inkml:brushProperty name="color" value="#F2395B"/>
    </inkml:brush>
  </inkml:definitions>
  <inkml:trace contextRef="#ctx0" brushRef="#br0">64216 47400 795,'-7'8'27,"2"0"0,2 0-2,2-1-1,1 1-2,0 0 0,0 0-2,0 0-1,0 0-6,0-1-7,0 1-10,0 0-8,0 0-5,0 2 0,0 0 0,0 1-1,0 1-1,0 0 1,0-1 0,0 1 0,0-1 0,0-1 3,0 0 1,0-2 3,0 0-2,0 0-2,0 0-3,0 0-3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18"/>
    </inkml:context>
    <inkml:brush xml:id="br0">
      <inkml:brushProperty name="width" value="0.0241" units="cm"/>
      <inkml:brushProperty name="height" value="0.0241" units="cm"/>
      <inkml:brushProperty name="color" value="#F2395B"/>
    </inkml:brush>
  </inkml:definitions>
  <inkml:trace contextRef="#ctx0" brushRef="#br0">64181 46964 912,'-8'-8'-13,"2"0"13,1 1 12,1-1 13,0 2 3,2 4-8,0 4-8,2 4-8,0 3-8,0 5-8,0 4-7,0 3-8,0 0-5,2-3-1,0-4-2,2-4-1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21"/>
    </inkml:context>
    <inkml:brush xml:id="br0">
      <inkml:brushProperty name="width" value="0.03747" units="cm"/>
      <inkml:brushProperty name="height" value="0.03747" units="cm"/>
      <inkml:brushProperty name="color" value="#F2395B"/>
    </inkml:brush>
  </inkml:definitions>
  <inkml:trace contextRef="#ctx0" brushRef="#br0">61215 50940 587,'-6'-5'9,"1"8"18,2 6 18,2 7 19,1 5 3,0 5-12,0 3-13,0 5-11,0 3-9,0 6-4,0 4-6,0 6-4,0 2-3,0 1-2,0 2 0,0 0-1,0-1-3,0-1-3,0-2-4,0-2-2,0-3-4,0-4-2,0-4-3,0-4-1,0-4-4,2-3-3,0-5-4,2-3-3,0-6-4,1-7-5,1-6-5,2-8-5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22"/>
    </inkml:context>
    <inkml:brush xml:id="br0">
      <inkml:brushProperty name="width" value="0.0421" units="cm"/>
      <inkml:brushProperty name="height" value="0.0421" units="cm"/>
      <inkml:brushProperty name="color" value="#F2395B"/>
    </inkml:brush>
  </inkml:definitions>
  <inkml:trace contextRef="#ctx0" brushRef="#br0">61132 51966 522,'0'-12'27,"0"8"6,0 8 7,0 8 7,-2 4 0,-1 1-8,-2 1-8,-1 1-7,-3 1-6,-2 1-3,-2 1-3,-1 1-3,-3 1-3,-2-1-2,-1 1-4,-2-1-2,-2-1-3,2-3-1,1-3-2,1-2-2,1-3 0,1 1 1,1 0 0,1 0 1,1-2 1,2-1 0,3-2 1,1-2 1,3 0 3,6 2 8,4 1 7,6 3 6,3 0 4,3-2-1,3-2-1,3-2-1,3-1 0,1 1-2,3 2-2,1 0 0,0 1-4,-2 2-3,-1 0-5,-2 1-3,-3 0-7,-2 0-9,-1-2-7,-2-1-9,-2 0-3,-1-2 4,-1-1 2,0 0 3,-2-2-5,1-1-13,0 0-11,0-1-13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22"/>
    </inkml:context>
    <inkml:brush xml:id="br0">
      <inkml:brushProperty name="width" value="0.04509" units="cm"/>
      <inkml:brushProperty name="height" value="0.04509" units="cm"/>
      <inkml:brushProperty name="color" value="#F2395B"/>
    </inkml:brush>
  </inkml:definitions>
  <inkml:trace contextRef="#ctx0" brushRef="#br0">62547 52921 487,'-1'-14'6,"-1"3"13,0 2 11,-1 4 13,-1 0 2,0 0-8,0-1-8,0-1-8,-1-1-6,-2 2-3,-2 1-5,-1 0-2,-1 1-3,0 0 0,2 0-1,1 1 0,0 0 1,0 3 0,0 4 2,0 2 1,0 4 1,-2 4 4,0 3 3,-1 5 3,0 2 0,1 1-2,0 1-2,2 1-2,0-1-2,2-2-1,1-1 0,1-3-2,1-1-1,3-3-2,4-1-2,2-2-3,3-4-2,2-6-5,2-6-5,1-6-3,2-4-2,0-2 2,-1-1 4,1-3 1,-2 1 0,-1 1-4,-2 2-3,-2 3-5,-2 1 2,-1 0 4,0 2 5,-1 1 5,-2 3 12,1 8 19,0 6 19,0 7 18,-1 3 4,0-3-11,-2-1-11,0-2-11,-1-1-9,2 1-8,0 1-8,2 1-7,1 1-16,6-2-22,2-1-24,5-1-22,0-2-6,-3-2 14,-3-4 13,-2-2 14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23"/>
    </inkml:context>
    <inkml:brush xml:id="br0">
      <inkml:brushProperty name="width" value="0.03781" units="cm"/>
      <inkml:brushProperty name="height" value="0.03781" units="cm"/>
      <inkml:brushProperty name="color" value="#F2395B"/>
    </inkml:brush>
  </inkml:definitions>
  <inkml:trace contextRef="#ctx0" brushRef="#br0">64231 53037 581,'-8'-6'72,"2"6"-8,1 4-8,1 6-8,0 2-6,2 1-5,0 1-5,2 2-5,0 0-6,0 3-8,0 1-6,0 3-9,0 0-6,0 1-6,0-1-7,0 1-6,0-1-5,0-1-3,0-1-3,0-1-4,0-2-3,2-3-1,0-3-2,2-2-2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23"/>
    </inkml:context>
    <inkml:brush xml:id="br0">
      <inkml:brushProperty name="width" value="0.03918" units="cm"/>
      <inkml:brushProperty name="height" value="0.03918" units="cm"/>
      <inkml:brushProperty name="color" value="#F2395B"/>
    </inkml:brush>
  </inkml:definitions>
  <inkml:trace contextRef="#ctx0" brushRef="#br0">65033 52215 561,'-6'-6'9,"4"1"19,4 2 18,4 2 18,4 1 4,5 0-11,5 0-10,5 0-11,1 0-8,-3 0-6,-3 0-5,-3 0-5,-1 0-8,0 2-7,-1 0-9,1 2-8,0-1-9,-1-1-10,1 0-8,0-2-9,-2 1-3,-1 2 2,-2 2 4,-2 2 2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23"/>
    </inkml:context>
    <inkml:brush xml:id="br0">
      <inkml:brushProperty name="width" value="0.04157" units="cm"/>
      <inkml:brushProperty name="height" value="0.04157" units="cm"/>
      <inkml:brushProperty name="color" value="#F2395B"/>
    </inkml:brush>
  </inkml:definitions>
  <inkml:trace contextRef="#ctx0" brushRef="#br0">65087 53150 529,'-15'0'3,"2"0"6,2 0 5,3 0 7,3 0 8,8 0 10,6 0 11,7 0 10,4 0 0,-1 0-9,1 0-9,0 0-11,0 0-6,1 2-7,1 0-6,1 2-6,1-1-7,1 1-12,1 0-11,1 0-10,-2 1-7,-2 0-2,-3 1-3,-2 1-3,-4 1 0,-1-2-1,-2-1 1,-2 0-1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24"/>
    </inkml:context>
    <inkml:brush xml:id="br0">
      <inkml:brushProperty name="width" value="0.04317" units="cm"/>
      <inkml:brushProperty name="height" value="0.04317" units="cm"/>
      <inkml:brushProperty name="color" value="#F2395B"/>
    </inkml:brush>
  </inkml:definitions>
  <inkml:trace contextRef="#ctx0" brushRef="#br0">67566 51500 509,'-7'15'113,"2"-1"-25,2-1-25,2 0-25,1 1-13,2 7 0,0 5 1,2 7 0,-1 2-2,-1 2-4,0 1-4,-1 0-4,-1 3-3,0 1-4,0 2-5,0 2-3,0 0-1,0-1 0,0 0 2,0-1 1,0-3-10,0-4-19,0-4-19,0-3-20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25"/>
    </inkml:context>
    <inkml:brush xml:id="br0">
      <inkml:brushProperty name="width" value="0.0493" units="cm"/>
      <inkml:brushProperty name="height" value="0.0493" units="cm"/>
      <inkml:brushProperty name="color" value="#F2395B"/>
    </inkml:brush>
  </inkml:definitions>
  <inkml:trace contextRef="#ctx0" brushRef="#br0">68450 52171 446,'0'-12'10,"0"9"20,0 6 21,0 9 20,0 5 4,0 3-13,0 3-14,0 3-12,0 2-8,0-1-3,0 0-3,0 1-2,0-2-3,0-1-2,0-3-3,0-1-1,1-2-3,2-1-2,2-1-2,2-1-1,2-5-7,5-8-10,4-10-9,3-8-10,2-6-3,-3-3 3,-1-3 4,-2-2 3,-3-2 3,-3 1 1,-3 1 2,-2 1 1,-3 1 2,-2 0 5,-2-1 5,-2 1 4,-2 1 3,-2 3 2,-2 3 1,-1 3 2,-3 2 2,0 4-1,-1 3 1,-1 3 0,-1 2-2,0 3-7,1 4-5,-1 2-6,1 2-8,2 2-8,3 0-9,1 1-9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42"/>
    </inkml:context>
    <inkml:brush xml:id="br0">
      <inkml:brushProperty name="width" value="0.05243" units="cm"/>
      <inkml:brushProperty name="height" value="0.05243" units="cm"/>
      <inkml:brushProperty name="color" value="#00BFF3"/>
    </inkml:brush>
  </inkml:definitions>
  <inkml:trace contextRef="#ctx0" brushRef="#br0">49850 36600 419,'0'-52'3,"0"-3"4,0-3 6,0-2 4,3 3 2,6 14-2,7 11-2,6 14-2,3 7 3,0 3 6,0 3 7,0 4 6,0 7 3,0 13-2,0 12-2,0 13-1,-4 13-3,-5 17-1,-7 15-2,-5 16-2,-11 12-2,-11 9-3,-14 10-2,-11 10-2,-11 8-2,-5 10-3,-7 10-3,-5 9-2,-3 7-2,4 7-2,3 6-1,3 7-3,3-7-2,3-19-4,3-18-3,4-19-3,4-19-4,6-19-4,7-18-3,6-19-3,6-32-6,6-43-7,7-44-7,6-43-7,9-37-2,13-28 3,12-28 4,13-27 3,1 3 5,-9 39 8,-10 36 8,-8 39 8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25"/>
    </inkml:context>
    <inkml:brush xml:id="br0">
      <inkml:brushProperty name="width" value="0.03985" units="cm"/>
      <inkml:brushProperty name="height" value="0.03985" units="cm"/>
      <inkml:brushProperty name="color" value="#F2395B"/>
    </inkml:brush>
  </inkml:definitions>
  <inkml:trace contextRef="#ctx0" brushRef="#br0">69161 51316 552,'-13'-7'10,"8"2"20,7 2 20,6 2 21,5 1 4,1 0-9,3 0-11,2 0-9,0 0-15,1 0-18,-1 0-17,1 0-18,-2 0-10,-1 0 0,-2 0-1,-2 0-1,-2 0-5,-1 0-9,-1 0-10,0 0-8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25"/>
    </inkml:context>
    <inkml:brush xml:id="br0">
      <inkml:brushProperty name="width" value="0.05056" units="cm"/>
      <inkml:brushProperty name="height" value="0.05056" units="cm"/>
      <inkml:brushProperty name="color" value="#F2395B"/>
    </inkml:brush>
  </inkml:definitions>
  <inkml:trace contextRef="#ctx0" brushRef="#br0">70385 50575 435,'-1'-14'2,"-2"2"7,-2 4 4,-1 3 7,-2 1 4,0 0 3,0 0 4,0 0 3,-1 2 1,-3 4-2,-4 4-3,-2 4-2,-1 2-2,3 1-2,1 1-4,3 2-2,0 0-1,0 1-1,0 1-1,1 1 0,0 0-1,4 1-2,2-1-1,4 1-3,3-1-3,4-3-1,4-1-4,3-2-2,3-4-5,0-3-6,-1-4-6,1-4-7,-1-3-5,-1-3-1,-1-4-4,0-2-1,-1-1 0,0-1 4,-1 0 4,1 1 5,-2 0 4,-2 2 6,-4 3 6,-2 1 6,-2 1 10,0 0 16,0 0 16,0 1 16,0 2 4,1 10-4,2 6-4,0 9-6,2 3-7,0-1-9,1-2-9,2 1-10,0-1-10,0 3-12,-1 1-11,1 3-11,0-2-3,0-2 7,0-3 5,0-2 7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37"/>
    </inkml:context>
    <inkml:brush xml:id="br0">
      <inkml:brushProperty name="width" value="0.05309" units="cm"/>
      <inkml:brushProperty name="height" value="0.05309" units="cm"/>
      <inkml:brushProperty name="color" value="#00BFF3"/>
    </inkml:brush>
  </inkml:definitions>
  <inkml:trace contextRef="#ctx0" brushRef="#br0">77519 21381 414,'-1'-13'85,"-4"3"-13,-2 4-14,-3 4-13,-2 3-9,0 2-6,0 2-4,1 2-6,-2 0-3,0 1 0,-1 0-1,-1 0 0,0 1-1,2 1 0,3 3 0,1 2 0,1 1-2,0 1-2,1 1-1,-1 1-3,1 1-1,2-1 0,2 1 0,2 0 0,1-2-1,2 1 0,0-2-1,2-1 0,1-2-1,1-1-2,3-2-1,2-2-2,1-2 0,2-2-1,0-3 1,1 0 1,1-4-2,1 0 0,1-3-1,2-2-1,-2-1-1,-1-2 0,-3 0 0,-1-1 0,-2-3 0,-1-2 1,0-3-1,-2-3 1,0 0 1,-2 3 1,-1 3 1,0 3 2,-2 0 0,-1 0 0,0-1 0,-1-1 0,-1-1 1,0-1 1,0-1 2,0-1 2,-3 1 0,-2 4 0,-5 4 0,-4 5 0,-2 2-5,-1 4-10,-1 2-10,-1 4-11,0 1-5,2 3 0,3 2-1,1 2-1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38"/>
    </inkml:context>
    <inkml:brush xml:id="br0">
      <inkml:brushProperty name="width" value="0.05298" units="cm"/>
      <inkml:brushProperty name="height" value="0.05298" units="cm"/>
      <inkml:brushProperty name="color" value="#00BFF3"/>
    </inkml:brush>
  </inkml:definitions>
  <inkml:trace contextRef="#ctx0" brushRef="#br0">77772 14236 415,'-22'1'70,"3"0"-9,3 2-9,3 0-8,0 2-7,0 2-2,-1 1-3,-1 3-2,1 1-3,2 0-3,4 0-3,3-1-3,1 2-2,2 2 1,0 1-2,2 3 1,0 0-2,0-1-1,0-1-2,0 0-2,1-3-2,4-1-1,2-2-1,4-2-2,2-3-2,3-3-1,3-2-2,3-4-1,1-2-4,-1-1-2,-1-3-4,-1-2-3,-2-1 0,-3 1 2,-2-1 3,-4 0 2,-2-1 2,-2-3 1,-3-3 1,0-3 1,-2-1 1,0 2-1,0 3 1,0 1 1,-1 2-1,-1-1 2,0 0-1,-1 1 2,-2-1 1,0 0 3,-1 1 2,-2-1 3,1 1 1,-1 0 0,0 2 1,0 1-1,-1 4-2,-4 6-7,-2 7-6,-3 8-7,-1 4-7,3 3-8,1 3-7,2 3-8,3 0-8,1-1-7,2-3-8,2-1-8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40"/>
    </inkml:context>
    <inkml:brush xml:id="br0">
      <inkml:brushProperty name="width" value="0.05155" units="cm"/>
      <inkml:brushProperty name="height" value="0.05155" units="cm"/>
      <inkml:brushProperty name="color" value="#00BFF3"/>
    </inkml:brush>
  </inkml:definitions>
  <inkml:trace contextRef="#ctx0" brushRef="#br0">91894 20275 426,'-1'-14'21,"-2"5"16,-2 3 17,-2 4 18,-1 4 1,-2 6-11,0 4-12,-1 5-12,0 2-9,2-3-4,3-1-4,1-2-6,1-1-3,2 1-1,0 1-3,2 1-1,2 0-2,6 0-1,4-2-2,5-1 0,2-1 0,-1-2 0,-1-3 1,0-1 0,-2-2 1,-1-4-1,-1-2 0,0-3 0,-2-3-2,1 0-2,0-2-3,0 1-3,-2-3-1,-1 0-1,-2-1 1,-2-1-1,-2-2 3,-1 0 5,0-1 5,-1-1 5,-2 0 1,-1-1-2,0 0-2,-1 1-2,-2 0-2,-2 3 1,-2 1-1,-1 2 1,-3 3-1,-2 3-1,-2 2 0,-1 4-2,-1 2-3,2 4-3,3 2-4,1 3-4,1 5-10,1 4-17,-1 4-16,0 7-16,1-2-5,2-6 7,3-5 6,1-6 8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53"/>
    </inkml:context>
    <inkml:brush xml:id="br0">
      <inkml:brushProperty name="width" value="0.03964" units="cm"/>
      <inkml:brushProperty name="height" value="0.03964" units="cm"/>
      <inkml:brushProperty name="color" value="#F2395B"/>
    </inkml:brush>
  </inkml:definitions>
  <inkml:trace contextRef="#ctx0" brushRef="#br0">10369 10519 554,'-7'-22'5,"2"3"10,2 3 10,2 3 11,1 1 1,0 2-4,0 1-5,0 1-6,0-1-2,0 0-2,0-2-2,0 0-2,-1 0-2,0 1-1,-2 0-2,0 2-2,-1 1-1,-2 1-1,0 0-2,-1 2 0,-2 0-1,-2 2-1,-2 0-1,-1 2-1,-2 1 0,-1 2 1,-2 2 1,1 2 2,-3 2 1,0 5-1,0 4-1,-2 3 0,0 5 0,1 3 2,1 4 1,1 4 1,1 3 1,1 1-1,0 0 0,2 2 0,2-1 0,1-2-1,2-2 1,3-2-1,1-3 0,2-3 0,2-5 0,2-3 0,1-3 0,2-1 0,0-1-1,2-1-1,0-2 0,3-2-3,2-4 0,2-3-3,2-1-1,3 0-1,3 0 0,3 0-1,2-1-3,-1-2-4,1-2-5,-1-2-5,1-3-4,3-2-6,1-3-5,2-3-4,0-2-2,-5 2 3,-4 1 1,-3 1 3,-3 1 3,-3 0 2,-1 2 4,-2 1 2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53"/>
    </inkml:context>
    <inkml:brush xml:id="br0">
      <inkml:brushProperty name="width" value="0.03137" units="cm"/>
      <inkml:brushProperty name="height" value="0.03137" units="cm"/>
      <inkml:brushProperty name="color" value="#F2395B"/>
    </inkml:brush>
  </inkml:definitions>
  <inkml:trace contextRef="#ctx0" brushRef="#br0">12200 11100 701,'7'14'14,"-1"-1"1,0-2 1,-2-2 0,1-1 2,0-1 4,1 1 5,1 0 5,1 0-1,0-1-4,0 1-4,-1 0-5,1 0-4,0 1-2,0 2-4,-1 0-2,1 0-10,-2 1-13,-1 0-14,0 0-15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53"/>
    </inkml:context>
    <inkml:brush xml:id="br0">
      <inkml:brushProperty name="width" value="0.02854" units="cm"/>
      <inkml:brushProperty name="height" value="0.02854" units="cm"/>
      <inkml:brushProperty name="color" value="#F2395B"/>
    </inkml:brush>
  </inkml:definitions>
  <inkml:trace contextRef="#ctx0" brushRef="#br0">12332 12200 770,'-19'15'50,"9"-1"-3,8-1-3,9-1-1,6-1-11,1-3-19,3-1-17,1-2-19,0-1-13,-3 0-8,-3 0-9,-2 0-8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54"/>
    </inkml:context>
    <inkml:brush xml:id="br0">
      <inkml:brushProperty name="width" value="0.04451" units="cm"/>
      <inkml:brushProperty name="height" value="0.04451" units="cm"/>
      <inkml:brushProperty name="color" value="#F2395B"/>
    </inkml:brush>
  </inkml:definitions>
  <inkml:trace contextRef="#ctx0" brushRef="#br0">15050 9831 494,'9'-13'37,"1"3"-4,3 4-3,2 4-2,0 2-4,-1 0-4,-1 0-3,0 0-3,-1 1-1,3 2 1,1 2 1,3 2 2,0 1-2,-3 3-1,-1 2-3,-2 2-2,-3 1-1,-1 1-1,-2 1-1,-2 1 0,-3 1-1,-4 1 0,-4 1 1,-4 1 0,-3 0-2,-1-1-7,-3-1-6,-1-1-6,-1-2-3,1-5-1,0-3 0,2-4 0,1-4-1,-1-2 0,0-4-2,1-2-1,1-4 1,4-3 2,5-5 1,3-3 1,2-2 3,2 2 3,0 3 3,1 1 4,2 3 3,0 3 6,1 3 6,2 2 5,0 4 6,-1 4 8,1 4 7,0 4 8,-1 2 1,-2 3-6,-2 2-6,-2 1-6,-1 3-3,0 3-3,0 3-1,0 3-3,-1 3-1,-2 2-1,-2 4-1,-2 3-1,0 0-6,2 0-11,2-2-11,2 0-12,2-3-5,0-6 1,2-4 1,0-5 1,2-6-4,2-8-7,2-8-7,2-8-8,-1-3 0,-1 0 6,-2 2 7,-2 1 5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54"/>
    </inkml:context>
    <inkml:brush xml:id="br0">
      <inkml:brushProperty name="width" value="0.03963" units="cm"/>
      <inkml:brushProperty name="height" value="0.03963" units="cm"/>
      <inkml:brushProperty name="color" value="#F2395B"/>
    </inkml:brush>
  </inkml:definitions>
  <inkml:trace contextRef="#ctx0" brushRef="#br0">16200 10005 555,'14'-13'20,"-1"6"9,-2 6 8,-2 6 9,-2 5 2,-1 3-5,0 5-4,-2 4-5,-1 2-4,0 2-5,-2 3-4,0 1-5,-2 2-2,0 4-1,-2 3-1,0 2 0,0 1-6,0-4-13,2-2-12,0-3-11,1-8-11,0-11-11,0-12-9,0-12-11,0-8 1,0-3 13,0-5 11,0-3 12,0 0 9,0 4 6,0 3 5,0 5 6,1 1 5,2 0 4,2 1 3,2-1 3,1 2 6,0 2 6,0 4 8,-1 3 6,2 2 5,2 0 2,2 1 3,1 2 2,2 0-5,-1 0-12,1 0-12,0 0-12,0 0-10,1 0-9,1 0-7,1 0-7,-1-1-6,-3-2-2,-3-2-1,-2-1-2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42"/>
    </inkml:context>
    <inkml:brush xml:id="br0">
      <inkml:brushProperty name="width" value="0.04839" units="cm"/>
      <inkml:brushProperty name="height" value="0.04839" units="cm"/>
      <inkml:brushProperty name="color" value="#00BFF3"/>
    </inkml:brush>
  </inkml:definitions>
  <inkml:trace contextRef="#ctx0" brushRef="#br0">49700 36900 454,'23'-49'0,"-3"4"0,-3 3 0,-2 3 0,2-7 0,9-15 0,10-15 0,10-16 0,4-4 4,0 10 7,0 10 9,0 9 6,-4 10 6,-5 14 1,-7 11 1,-5 14 1,-17 19 3,-24 29 2,-26 28 3,-24 28 3,-18 17-1,-9 6-6,-10 7-5,-8 6-6,-3-1-7,7-5-9,6-7-7,7-5-10,7-11-2,9-11 1,10-14 1,10-11 3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54"/>
    </inkml:context>
    <inkml:brush xml:id="br0">
      <inkml:brushProperty name="width" value="0.04894" units="cm"/>
      <inkml:brushProperty name="height" value="0.04894" units="cm"/>
      <inkml:brushProperty name="color" value="#F2395B"/>
    </inkml:brush>
  </inkml:definitions>
  <inkml:trace contextRef="#ctx0" brushRef="#br0">17250 9117 449,'0'-32'12,"0"12"24,0 12 25,0 14 23,0 9 5,2 7-15,0 6-17,2 8-14,-1 5-12,-1 4-7,0 4-7,-2 4-7,1 6-4,0 9-2,2 9-2,0 9-1,0 4-8,0 1-12,-2 2-11,0 0-11,-1-8-6,2-19 1,0-19 2,1-18 1,1-10-1,0-1-5,0-1-4,0 0-5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55"/>
    </inkml:context>
    <inkml:brush xml:id="br0">
      <inkml:brushProperty name="width" value="0.04136" units="cm"/>
      <inkml:brushProperty name="height" value="0.04136" units="cm"/>
      <inkml:brushProperty name="color" value="#F2395B"/>
    </inkml:brush>
  </inkml:definitions>
  <inkml:trace contextRef="#ctx0" brushRef="#br0">18400 10280 531,'51'-7'129,"-6"1"-26,-8 1-27,-6 1-26,-3 0-18,3 2-7,1 0-8,2 2-7,0 0-4,-3 0 0,-3 0 1,-3 0 0,-2 1-8,1 2-19,-1 2-19,1 1-18,-4 2-10,-5-1-1,-6 1 0,-6 0-1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55"/>
    </inkml:context>
    <inkml:brush xml:id="br0">
      <inkml:brushProperty name="width" value="0.03852" units="cm"/>
      <inkml:brushProperty name="height" value="0.03852" units="cm"/>
      <inkml:brushProperty name="color" value="#F2395B"/>
    </inkml:brush>
  </inkml:definitions>
  <inkml:trace contextRef="#ctx0" brushRef="#br0">18605 11055 571,'-13'-1'31,"6"0"9,6-2 10,6 0 10,5-1-1,5 0-9,5 0-10,5 0-8,4 0-8,1 1-6,2-1-4,3 0-5,-1 1-7,0 2-9,-1 2-9,-1 2-7,-1 1-9,-2 0-8,0-1-6,-1 1-8,-2 1-3,-5 0 4,-3 1 2,-4 2 3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56"/>
    </inkml:context>
    <inkml:brush xml:id="br0">
      <inkml:brushProperty name="width" value="0.05163" units="cm"/>
      <inkml:brushProperty name="height" value="0.05163" units="cm"/>
      <inkml:brushProperty name="color" value="#F2395B"/>
    </inkml:brush>
  </inkml:definitions>
  <inkml:trace contextRef="#ctx0" brushRef="#br0">20745 8374 426,'-21'-11'31,"5"10"17,5 10 14,5 10 16,2 5 0,2 2-15,0 3-15,2 1-15,0 5-10,0 8-2,0 8-4,0 8-3,0 1-2,0-3 0,0-4 0,0-4-2,0-2-1,0 0-6,0 0-6,0 0-5,0-2-1,0-2 0,0-4 0,0-2 2,0-4-4,0-6-8,0-3-9,0-6-7,0-9-1,0-10 4,0-13 6,0-12 4,1-7 3,3-6-1,4-5-2,2-4 1,2 0-1,1 6 1,2 6 1,0 6 1,0 4 3,1 3 5,0 2 4,-1 5 5,0 2 6,-3 4 8,-1 4 7,-2 4 7,-1 3 4,0 2-1,-1 2-1,1 2-1,0 3 0,0 3 1,0 5 1,-1 4 1,1 1-1,-2 0-4,-1 1-3,0-1-3,-2 1-3,0 1-3,-2 1-2,0 1-2,-3 1-2,-4 3-4,-4 1-4,-4 2-3,-2 0-3,-1-3-4,-1-3-3,-1-3-5,0-3-4,-1-3-6,1-3-5,-1-3-7,1-4-2,1-6 0,1-6-1,1-6 1,2-2-1,2 1 1,4 0-2,3 2 1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57"/>
    </inkml:context>
    <inkml:brush xml:id="br0">
      <inkml:brushProperty name="width" value="0.05789" units="cm"/>
      <inkml:brushProperty name="height" value="0.05789" units="cm"/>
      <inkml:brushProperty name="color" value="#F2395B"/>
    </inkml:brush>
  </inkml:definitions>
  <inkml:trace contextRef="#ctx0" brushRef="#br0">23527 8337 380,'-6'-5'4,"2"6"17,4 6 15,3 6 15,0 3 5,1 1-7,0 1-7,0 1-6,-1 2-6,0 1-5,-2 3-4,0 1-5,-2 1-3,-2 1-4,-2-1-4,-2 1-3,2-9-10,6-17-18,6-16-17,6-17-18,3-8-3,-1 2 12,1 0 12,0 1 11,-1 4 9,-1 4 5,-1 5 6,-1 5 6,-1 6 9,-2 10 12,-2 8 14,-2 10 11,-2 5 5,-1 2-6,0 4-5,-1 3-5,-2 0-6,-1-3-4,0-3-4,-1-3-5,-1-2-5,2-3-5,0-1-5,2-2-6,1-7-8,2-8-11,2-11-12,2-10-10,-1-3-3,-1 3 10,-2 3 9,-2 3 8,0 3 7,0 1 3,2 2 5,0 2 3,2 2 7,2 2 8,2 3 7,1 1 10,3-1 3,0 0-1,1-3-1,1-2-1,2-1-1,3-2-3,3 0-3,3-1-2,2 0-4,1 2-4,1 2-5,1 3-3,0 0-4,-2 3-2,0 2-2,-1 3-2,-1-1-1,-3 1 1,-1 0-1,-3 0 1,-3-2 0,-6-2 2,-6-3 2,-6-4 1,-5-4 1,-2-5 1,-3-7 1,-3-5 0,-3-5 2,0-3-1,-1-2 2,-1-4 0,0 0 1,3 2-1,1 2-1,2 2 0,2 3 2,3 5 2,1 5 4,2 5 3,2 10 8,2 16 14,2 15 14,2 16 13,1 10 2,2 2-13,0 4-11,2 2-12,-1 1-8,1 1-3,0 0-3,0 0-4,-1-2-3,-1-1-3,0-2-4,-2-2-2,0-1-2,-2 2-1,0 0 0,-2 2-1,0-4-1,0-5-3,0-6 0,0-5-3,-2-6-4,-4-6-8,-4-3-8,-3-6-8,-3-6 0,1-6 9,-1-8 10,0-6 8,2-6 7,1-3 4,2-5 2,2-3 5,2-3 1,2-1-1,3 0 0,1-2-1,3 0 0,7 0 1,6-1 0,6 1 2,2 1-3,1 3-4,-1 3-4,1 4-5,-2 2-10,-3 6-12,-3 5-14,-3 5-14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59"/>
    </inkml:context>
    <inkml:brush xml:id="br0">
      <inkml:brushProperty name="width" value="0.05162" units="cm"/>
      <inkml:brushProperty name="height" value="0.05162" units="cm"/>
      <inkml:brushProperty name="color" value="#F2395B"/>
    </inkml:brush>
  </inkml:definitions>
  <inkml:trace contextRef="#ctx0" brushRef="#br0">88024 23246 426,'-9'7'114,"0"-1"-30,-1-1-30,-1 0-29,-2-2-16,0-1-3,-1 0-2,-1-1-3,4-1 3,8 0 7,9 0 7,10 0 7,4-2 0,3 0-5,1-3-6,3-2-7,-2 0-3,-4 2-3,-3 2-1,-4 3-2,-5 1-1,-7 3 0,-4 4 1,-7 2 1,-4 0-1,0-1-2,-1-2-2,-1-2-2,-1-2-1,-1-2-1,-2-2-2,1-2 0,-1-2-1,2 0 2,3-1 1,1-1 2,4-1 6,6 0 13,6 0 11,6 1 12,4 0 3,3 2-5,3 2-5,3 2-6,2 0-5,1 0-5,1-2-3,1 0-4,-7 2-7,-13 6-11,-14 6-10,-13 5-10,-8 1-1,-1-5 8,-1-4 8,0-6 8,0-2 5,3 0 2,3 0 4,3 0 1,2 0 5,3 0 6,1 0 7,3 0 5,6 0 3,14-2 0,12 0 1,12-2-1,6 0-3,-3-2-8,-4 0-8,-2-1-7,-2 0-7,-3 2-3,-2 2-3,-1 3-4,-2 0-11,-3 1-22,-1 2-20,-2 0-21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7:59"/>
    </inkml:context>
    <inkml:brush xml:id="br0">
      <inkml:brushProperty name="width" value="0.0255" units="cm"/>
      <inkml:brushProperty name="height" value="0.0255" units="cm"/>
      <inkml:brushProperty name="color" value="#F2395B"/>
    </inkml:brush>
  </inkml:definitions>
  <inkml:trace contextRef="#ctx0" brushRef="#br0">88362 23650 862,'-8'8'23,"2"0"2,1-1 1,1 1 2,0 0-4,2 2-13,0 0-11,2 1-11,0 1-6,0 2 1,0 0 1,0 1 0,0 1 1,0 1 2,0 1 1,0 1 1,-1 2-2,0 5-6,-2 3-6,0 4-7,-1 1 0,0-3 4,0-4 5,1-2 5,-1-3 4,2-3 3,0-3 3,2-2 3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00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87988 25800 583,'-7'14'86,"2"-1"-19,2-2-20,2-2-20,1 0-11,0 1-6,0 3-5,0 2-5,0 1-5,0 1-7,0 1-6,0 1-6,0 2-4,0 0-1,0 0-3,0 3-1,0 0 0,0 4 0,0 3 2,0 3 0,-1 1 4,-2-2 6,-2 0 6,-2-1 6,1-3 3,1-3 2,2-5 1,2-3 1,1-3 8,0-2 14,0-3 13,0-1 14,0-1 6,0 0-5,0 0-4,0 0-4,-1 1-4,0 3-6,-2 3-5,0 3-6,-1 2-5,0 1-3,0 1-3,0 2-5,1-1-3,0 1-5,2-1-4,0 1-4,1-2-5,0-2-5,0-1-4,0-2-6,0-1-2,0 1 1,0 1 0,0 1 1,0-1 2,0-2 5,0-4 4,0-3 4,0-1 8,0 2 11,0 0 10,0 1 10,0 1 10,0 0 7,0-1 8,0 1 7,0 1 2,0 0-7,0 1-7,0 1-6,0 2-6,-2 1-5,0 3-4,-1 2-5,-1 1-5,0 2-7,0 3-5,0 1-7,1 1-3,0 1 0,2-1 1,0 0 1,2 0-5,0-1-11,2-1-10,0-1-11,1-2-4,0-3 2,0-3 2,0-3 2,-1-1 5,-1-1 6,0 1 6,-2 0 7,0 0 4,0 1 4,0 1 4,0 1 4,0 0 3,-2-1 3,0-1 4,-1 0 4,-1-2 3,2 1 3,0 0 2,2-1 4,-1 1 2,0 0 1,-2-1 2,0 1 2,-1 1-2,0 3-3,0 3-4,0 3-3,0 2-3,1 1-3,-2 1-2,2 1-3,-1-1-2,2-2-1,0-1-2,2-3-1,0-1-1,0-1-2,0-1-1,0 0-2,0-3-1,0-1-1,0-3-2,0-1-1,0-1-2,2 0 0,0-1 0,2 1-2,-1 0 2,2 0 3,-2-1 3,1 1 2,0 1 4,-2 1 2,0 3 4,-2 2 3,0 0 2,0 1 4,0-1 2,0 1 4,0-1 1,0-3-1,0-1 0,0-2 0,0-1 0,-2 1-1,0 1-1,-2 2 0,0 0-1,1 3-3,-2 1-2,2 3-2,-1 1-1,0 1 2,0 1 1,0 1 2,0-1 1,0-1-2,0-3-1,0-1-1,0-2 0,1-1 0,-1-1-1,0-1 1,0-1-3,2-1-5,0 0-6,2-2-5,0-5-14,0-10-23,0-10-24,0-9-23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01"/>
    </inkml:context>
    <inkml:brush xml:id="br0">
      <inkml:brushProperty name="width" value="0.04576" units="cm"/>
      <inkml:brushProperty name="height" value="0.04576" units="cm"/>
      <inkml:brushProperty name="color" value="#F2395B"/>
    </inkml:brush>
  </inkml:definitions>
  <inkml:trace contextRef="#ctx0" brushRef="#br0">90318 11713 480,'-1'-22'-6,"0"6"8,-2 5 10,0 5 8,-2 2 5,-2 2 0,-2 0-1,-1 2 1,-3 1-1,0 2-2,-1 2-1,-1 2-2,-1 0-1,1 1 1,-1 0 1,0 0-1,-1 1 0,-1 3 0,-3 3-2,-1 4-1,-1 1 0,1 2-1,1 3 0,1 1 0,1 1-1,1-3-1,1-2-1,1-1-1,0 0-1,0 3-2,1 3-2,-1 3-1,2-1-1,2-4 0,4-3 2,3-5 0,7-3-7,12-4-13,11-4-14,12-4-13,5-5-7,0-4 0,-1-5-2,-2-5 0,-2-2 1,-5 2 3,-5 3 4,-5 1 4,-5 2 3,-3 2 4,-4 3 4,-4 1 3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02"/>
    </inkml:context>
    <inkml:brush xml:id="br0">
      <inkml:brushProperty name="width" value="0.05145" units="cm"/>
      <inkml:brushProperty name="height" value="0.05145" units="cm"/>
      <inkml:brushProperty name="color" value="#F2395B"/>
    </inkml:brush>
  </inkml:definitions>
  <inkml:trace contextRef="#ctx0" brushRef="#br0">90870 12236 427,'22'0'101,"-5"2"-23,-3 0-22,-4 2-22,-4 0-15,-1 3-4,-2 2-5,-2 2-5,-2 2-3,-2 1-3,-2 3-1,-1 2-3,-3 1-1,-2 0 0,-2 2-2,-1 1-1,-1-1 0,2-4 3,3-5 0,1-3 3,4-5 1,6-6 2,6-6 2,6-6 1,4-4 1,5-3 0,3-3 0,4-3 1,1 0-5,-1 0-8,-3 1-9,-1 1-7,-3 1-3,-1 3 3,-3 1 4,-1 3 3,-3 0 4,-1 2 5,-2 1 6,-2 1 4,-3 3 10,-4 6 15,-4 6 16,-4 6 14,-2 4 4,0 3-12,1 3-9,-1 3-10,0 2-7,0-1-4,0 1-2,0-1-4,1-1-2,1-1 1,0-3-1,2-1 0,2-2-2,4-3-4,4-1-3,4-2-5,3-5-5,3-8-7,3-8-6,3-7-6,0-6-5,-1-1-2,-3-3-3,-1-1-1,-2 0 1,-3 0 7,-1 1 7,-2 1 7,-2 2 4,-2 1 4,-3 3 3,0 2 3,-4 1 2,-2 4 1,-4 3 1,-2 3 1,-2 3 1,-1 4-1,-1 4-1,-1 4 1,0 3-1,2 1 1,2 3 0,3 2 0,1 0-5,2 1-11,2 0-11,2-1-11,2-1-5,2-2-1,2-4 1,2-3-1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42"/>
    </inkml:context>
    <inkml:brush xml:id="br0">
      <inkml:brushProperty name="width" value="0.05329" units="cm"/>
      <inkml:brushProperty name="height" value="0.05329" units="cm"/>
      <inkml:brushProperty name="color" value="#00BFF3"/>
    </inkml:brush>
  </inkml:definitions>
  <inkml:trace contextRef="#ctx0" brushRef="#br0">50300 36600 412,'26'-19'32,"4"13"12,3 12 12,3 13 13,3 9 2,3 6-8,3 7-10,4 6-9,2 3-6,4 0-5,3 0-5,3 0-5,-1-2-6,-2-3-6,-3-3-5,-3-2-8,-6-3-11,-5 1-17,-7-1-18,-5 1-17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02"/>
    </inkml:context>
    <inkml:brush xml:id="br0">
      <inkml:brushProperty name="width" value="0.04607" units="cm"/>
      <inkml:brushProperty name="height" value="0.04607" units="cm"/>
      <inkml:brushProperty name="color" value="#F2395B"/>
    </inkml:brush>
  </inkml:definitions>
  <inkml:trace contextRef="#ctx0" brushRef="#br0">92525 12550 477,'14'8'40,"-4"0"-2,-5-1 0,-3 1-1,-3 1-2,-2 2-2,-2 1-2,-1 3-2,-3 1-2,0-1-3,-1 1-3,-1 0-3,-1 0 0,0 1-1,0 1 1,1 1-1,0-1 0,2-1-2,2-2-1,3-3-1,3 0-2,7 0-4,7-1-3,8 1-4,2-2-5,2-4-8,1-4-7,1-4-8,-1-2-7,-3 0-3,-3 0-6,-3 0-3,-3 0-2,-1 0 4,-2 0 2,-2 1 4,-4-1 2,-2 0 2,-6 0 1,-2 0 2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02"/>
    </inkml:context>
    <inkml:brush xml:id="br0">
      <inkml:brushProperty name="width" value="0.05306" units="cm"/>
      <inkml:brushProperty name="height" value="0.05306" units="cm"/>
      <inkml:brushProperty name="color" value="#F2395B"/>
    </inkml:brush>
  </inkml:definitions>
  <inkml:trace contextRef="#ctx0" brushRef="#br0">92721 12861 414,'-2'-13'12,"0"8"24,-3 7 23,-2 6 24,-1 7 5,-2 7-11,0 7-12,-1 7-13,0 6-10,1 7-10,1 8-9,1 6-10,-1 5-10,0 3-10,-1 2-10,-1 4-11,0-2-10,2-7-8,2-7-10,3-6-8,0-10-3,2-8 2,0-11 3,2-9 2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03"/>
    </inkml:context>
    <inkml:brush xml:id="br0">
      <inkml:brushProperty name="width" value="0.02752" units="cm"/>
      <inkml:brushProperty name="height" value="0.02752" units="cm"/>
      <inkml:brushProperty name="color" value="#F2395B"/>
    </inkml:brush>
  </inkml:definitions>
  <inkml:trace contextRef="#ctx0" brushRef="#br0">93295 11062 799,'-13'-21'-57,"4"5"24,6 5 21,5 5 24,3 2 12,5 2 2,4 0 2,3 2 2,3 0 0,0 2-3,-1 0-3,1 2-3,-3 2-3,-1 5-2,-4 5-2,-3 5-3,-2 4-2,-4 1-2,-3 3-3,-2 1-3,-4 0-1,-3 0-3,-5-1-3,-4-1-2,0-3-1,1-3 0,2-5 1,3-3 1,1-3 1,2-1 3,2 0 2,2-2 2,3-1 3,2-2 0,4-3 1,2 0 2,4-3-1,6 0 0,4-2-1,5 0 0,2-2-6,2-2-11,1-2-12,1-1-11,-2-1-4,-3 4 2,-5 2 2,-3 4 2,-4 1 3,-1-2 2,-2 0 4,-2-2 3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03"/>
    </inkml:context>
    <inkml:brush xml:id="br0">
      <inkml:brushProperty name="width" value="0.02411" units="cm"/>
      <inkml:brushProperty name="height" value="0.02411" units="cm"/>
      <inkml:brushProperty name="color" value="#F2395B"/>
    </inkml:brush>
  </inkml:definitions>
  <inkml:trace contextRef="#ctx0" brushRef="#br0">94550 11186 912,'1'-28'-55,"2"5"22,2 7 22,2 6 22,2 2 14,3 2 3,3 1 3,3 1 5,3 0-5,1 0-12,3 0-13,1 0-13,0 2-9,-1 4-6,-3 4-6,-1 4-6,-3 0-2,-3 1 3,-3-2 3,-2-1 3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04"/>
    </inkml:context>
    <inkml:brush xml:id="br0">
      <inkml:brushProperty name="width" value="0.04227" units="cm"/>
      <inkml:brushProperty name="height" value="0.04227" units="cm"/>
      <inkml:brushProperty name="color" value="#F2395B"/>
    </inkml:brush>
  </inkml:definitions>
  <inkml:trace contextRef="#ctx0" brushRef="#br0">82816 11799 520,'0'-15'1,"-2"1"2,0 0 1,-1 2 3,-2 1 1,2 1 0,-1 0 2,0 2 0,-1 1 1,0 0 0,-1 2 1,-2 1 0,1 0 0,-1 0 0,0 0-1,0 0 1,-1 1-1,-3 2 2,-4 2 2,-2 2 1,-2 2 0,-1 4 0,-1 2-2,-1 3 0,-1 4 0,-1 3 0,-1 5 0,0 3 1,-1 2-1,3 0-1,1 1-1,3-1-2,1 0-1,2 1-3,3-1-1,1 0-3,2-1 0,2-1 0,3-3 1,1-1 0,1-2 1,2 2-2,0 1 0,2 1-1,1-1-1,2-3-2,2-3-1,2-3-2,2-3-1,3-4-1,3-5-2,3-3-2,3-3 0,3-4-2,3-2 0,3-3-2,1-4 0,-1-1 1,-2-5 1,0-1 1,-2-2-1,-3 2-1,-3 3-2,-2 1-1,-4 3 2,-3 1 7,-3 2 6,-2 3 8,-4 3 5,-2 7 5,-4 8 6,-2 6 5,-2 3 3,2 1-1,1-1-1,0 1 1,2-1-4,0-1-4,2-1-4,1-1-6,0-1-2,1 0 0,2-2-2,0-1 1,3-2-6,2-4-6,3-4-8,3-4-7,2-4-4,-2-2 0,-1-3-1,-1-3-1,0-3 2,0 0 3,-1-1 1,1-1 4,-2 0 1,-2 1 3,-4 1 2,-2 1 2,-3 1 2,0 1 4,-2 1 2,0 0 4,-3 2 2,-2 3 3,-3 1 3,-3 2 3,-3 2-1,0 2-5,-1 2-3,-1 2-5,1 2-5,1 3-4,2 4-6,3 2-5,1 1-2,4-1 2,3-1 1,2 0 3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05"/>
    </inkml:context>
    <inkml:brush xml:id="br0">
      <inkml:brushProperty name="width" value="0.04463" units="cm"/>
      <inkml:brushProperty name="height" value="0.04463" units="cm"/>
      <inkml:brushProperty name="color" value="#F2395B"/>
    </inkml:brush>
  </inkml:definitions>
  <inkml:trace contextRef="#ctx0" brushRef="#br0">84675 12536 492,'-15'-14'20,"4"1"2,3 2 1,3 3 1,0 0 3,0 2 3,-2 0 4,0 2 3,-2 1 1,-1 2-5,-3 2-3,-2 2-5,-1 3-2,-1 4-3,-1 3-3,-1 5-2,0 1-3,1-1 0,1-1-2,1-1-2,0 1 1,1 3 0,-1 3 2,0 3 0,2 2-4,1 1-7,2 1-10,3 1-7,1-2-3,2-2 3,2-3 3,2-3 3,3-3 0,4-3-3,3-3-4,5-2-3,3-4-4,3-4-3,3-4-4,3-4-4,1-3-2,1-2 0,-1-2 1,0-1-1,-1-1 2,-5 2 3,-3 3 3,-5 1 4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06"/>
    </inkml:context>
    <inkml:brush xml:id="br0">
      <inkml:brushProperty name="width" value="0.04492" units="cm"/>
      <inkml:brushProperty name="height" value="0.04492" units="cm"/>
      <inkml:brushProperty name="color" value="#F2395B"/>
    </inkml:brush>
  </inkml:definitions>
  <inkml:trace contextRef="#ctx0" brushRef="#br0">85050 12972 489,'8'-7'50,"0"2"-7,-1 2-8,1 2-8,0 1-4,0-2-1,0 0-1,0-1-2,0-1-1,1 2-1,1 0-2,2 2-1,-1 1-4,-1 3-7,-1 4-6,0 2-7,-4 2-3,-3 0 1,-4-1 2,-3 1 1,-3 0 3,0 0 4,0-1 4,0 1 5,1 0 1,-1-1 2,0 1-1,0 0 2,0 0-1,1 1 1,-1 1-1,0 2 1,2-4-2,6-5-4,4-6-3,6-6-3,1-2-3,1-1 2,0 0 0,0 0 1,-1 0-1,1-2-4,0 0-5,-1-1-2,0 0-3,0 0 0,-2 2 1,0 1 0,-2-1 0,1-2 0,0-2 0,0-1 1,-1-1-1,-1 2 2,0 3 0,-2 1 1,0 1 1,0 0 4,0 1 1,0-1 4,0 0 3,2 0 4,0 0 5,1 0 5,0 1-2,-2-1-5,-2 0-6,-2 0-6,-1 0-1,2 1 5,0-1 4,2 0 5,-1 2 5,-2 4 9,-2 4 7,-2 4 7,-2 3 2,0 1-6,-1 3-5,-2 2-4,1 0-5,1 1-1,0 0-2,2-1-2,-1 2-2,0 1-2,-1 3-2,-2 2-2,2 0-2,1 2-2,2 1-2,2 1-2,1-1-1,0-3-1,0-3 1,0-3-1,3-6-2,7-8-7,7-10-7,8-8-6,1-7-2,-2-7 3,-1-5 3,-3-6 1,-2 0 4,-3 6 2,-2 5 3,-4 7 3,-2 2 2,-2 1 2,-3-1 3,0 1 1,-2 0 2,0 3 3,0 1 3,0 2 2,-3 3 0,-4 3-4,-6 2-4,-3 4-3,-3 2-6,0 4-5,2 2-6,1 3-6,2 3-2,3 0 1,2 1 1,4 1 1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07"/>
    </inkml:context>
    <inkml:brush xml:id="br0">
      <inkml:brushProperty name="width" value="0.04127" units="cm"/>
      <inkml:brushProperty name="height" value="0.04127" units="cm"/>
      <inkml:brushProperty name="color" value="#F2395B"/>
    </inkml:brush>
  </inkml:definitions>
  <inkml:trace contextRef="#ctx0" brushRef="#br0">86452 13450 533,'-1'15'99,"0"-1"-20,-2-1-21,0 0-21,-1-1-12,-2 3-4,0 2-2,-1 1-5,-1 2-1,0-1 0,0 1 0,1 0-1,-1-2 1,2 0-2,0 0-1,2-2-2,1-1 0,2-1-2,2-1-2,2 0 0,2-3-6,2-1-7,1-2-7,3-2-8,2-2-5,2-2-1,1-2-2,3-2-2,0-1-1,-1 0 1,-1 0 1,-1 0 1,-1 0-1,-3-2-4,-1 0-3,-2-1-3,-2-1 3,-2 0 9,-3 0 9,0 1 8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07"/>
    </inkml:context>
    <inkml:brush xml:id="br0">
      <inkml:brushProperty name="width" value="0.04567" units="cm"/>
      <inkml:brushProperty name="height" value="0.04567" units="cm"/>
      <inkml:brushProperty name="color" value="#F2395B"/>
    </inkml:brush>
  </inkml:definitions>
  <inkml:trace contextRef="#ctx0" brushRef="#br0">86623 13627 481,'-8'-6'7,"2"2"14,1 4 15,0 3 13,1 2 7,1 3-4,-1 3-3,0 4-4,-1 2-3,0 7-7,-1 3-6,-1 6-5,-1 4-4,0 4-2,0 4-2,0 4-2,1 3-9,-1 3-15,0 3-18,0 4-15,1-6-14,1-9-9,0-11-9,2-11-10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12"/>
    </inkml:context>
    <inkml:brush xml:id="br0">
      <inkml:brushProperty name="width" value="0.04205" units="cm"/>
      <inkml:brushProperty name="height" value="0.04205" units="cm"/>
      <inkml:brushProperty name="color" value="#F2395B"/>
    </inkml:brush>
  </inkml:definitions>
  <inkml:trace contextRef="#ctx0" brushRef="#br0">91291 22655 523,'-1'-12'67,"0"6"-5,-2 8-5,0 6-5,-2 5-7,-2 3-7,-2 3-8,-1 4-7,-2 0-4,0 1-3,0-1-1,1 0-2,-1 1-2,2-1-2,1 1-1,1-1-2,1-1-2,2-3-3,2-3-1,2-2-2,2-4-4,4-1-4,2-2-5,3-2-4,3-3-2,2-4 4,1-4 2,3-4 4,0-3 0,1-3 0,-1-3-1,1-3-1,-1-2 1,-3-1 0,-1-1 0,-2-1 1,-3 0 2,-1 1 1,-2 1 3,-2 2 2,-2 0 2,-2 4 0,-2 3 1,-2 3 0,-2 2 1,0 3 2,-1 1 0,-2 2 0,-1 2 0,-1 2-2,-3 2-3,-1 2-3,-2 2-4,0 4-4,1 2-4,-1 3-5,2 1-1,2-1 3,4-1 3,3 0 2,1-2-1,0-1-8,0-1-8,0 0-6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46"/>
    </inkml:context>
    <inkml:brush xml:id="br0">
      <inkml:brushProperty name="width" value="0.04196" units="cm"/>
      <inkml:brushProperty name="height" value="0.04196" units="cm"/>
      <inkml:brushProperty name="color" value="#F2395B"/>
    </inkml:brush>
  </inkml:definitions>
  <inkml:trace contextRef="#ctx0" brushRef="#br0">29350 42150 524,'0'-161'-19,"0"28"11,0 28 9,0 29 10,0 29 11,0 31 12,0 32 11,0 31 12,-5 20 0,-9 9-9,-10 10-10,-8 10-11,-6 5-3,1 4-1,-1 3 1,1 3 1,-6 4-2,-8 7-5,-10 6-5,-9 7-5,-7 10-4,-3 16-3,-3 15-5,-2 17-4,0-1-2,7-16-2,6-15-1,7-15-2,7-18-2,9-19-5,10-18-5,10-19-4,10-19-3,13-19-2,12-18-3,13-19-2,13-24 2,17-28 3,15-28 4,16-27 4,1-8 2,-12 17 2,-13 15 1,-12 16 1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12"/>
    </inkml:context>
    <inkml:brush xml:id="br0">
      <inkml:brushProperty name="width" value="0.04399" units="cm"/>
      <inkml:brushProperty name="height" value="0.04399" units="cm"/>
      <inkml:brushProperty name="color" value="#F2395B"/>
    </inkml:brush>
  </inkml:definitions>
  <inkml:trace contextRef="#ctx0" brushRef="#br0">92400 23300 500,'8'9'141,"-1"1"-27,1 3-26,0 1-29,0 1-18,-1-3-11,1-1-11,0-2-12,0-1-15,1-1-20,2 1-22,0 0-20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15"/>
    </inkml:context>
    <inkml:brush xml:id="br0">
      <inkml:brushProperty name="width" value="0.0448" units="cm"/>
      <inkml:brushProperty name="height" value="0.0448" units="cm"/>
      <inkml:brushProperty name="color" value="#F2395B"/>
    </inkml:brush>
  </inkml:definitions>
  <inkml:trace contextRef="#ctx0" brushRef="#br0">93297 22694 491,'7'-20'29,"-1"10"9,0 9 10,-2 8 10,-2 6 0,-4 3-7,-4 3-7,-3 3-8,-2 1-5,0-1-5,2-1-5,1-1-5,1-2-3,2-1-1,2-2-1,2-3-1,4-2-4,6-2-6,5-4-7,7-2-7,3-5-3,3-6 0,1-6 0,2-5 0,0-3 1,-5 1 1,-3 1 2,-5 1 1,-3 1 1,-2-1 1,-4 1 1,-2-1 0,-4 2 1,-3 1 3,-2 2 2,-3 3 3,-4 1 1,-2 2-1,-3 2 0,-3 3 0,-1 0 0,1 2-1,0 0 2,2 2-1,1 0-2,-1 2-7,1 0-7,-1 2-6,2 0-9,4 3-9,4 2-11,5 2-9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15"/>
    </inkml:context>
    <inkml:brush xml:id="br0">
      <inkml:brushProperty name="width" value="0.04942" units="cm"/>
      <inkml:brushProperty name="height" value="0.04942" units="cm"/>
      <inkml:brushProperty name="color" value="#F2395B"/>
    </inkml:brush>
  </inkml:definitions>
  <inkml:trace contextRef="#ctx0" brushRef="#br0">94525 21633 445,'7'-6'35,"-1"4"8,-1 4 10,0 4 8,-2 4 1,0 5-7,-2 5-8,0 5-8,-3 5-6,-2 5-5,-4 4-6,-2 6-5,-1 3-3,-1 3 0,0 4-1,1 2-1,-1 2-6,0 0-10,0-1-12,1 1-11,0 0-9,2 3-10,2 2-8,3 1-9,0-5-3,2-12 3,0-14 3,2-11 2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16"/>
    </inkml:context>
    <inkml:brush xml:id="br0">
      <inkml:brushProperty name="width" value="0.04438" units="cm"/>
      <inkml:brushProperty name="height" value="0.04438" units="cm"/>
      <inkml:brushProperty name="color" value="#F2395B"/>
    </inkml:brush>
  </inkml:definitions>
  <inkml:trace contextRef="#ctx0" brushRef="#br0">95588 22174 495,'7'-7'5,"0"-1"8,-2 0 9,0 0 9,-4 5 10,-6 10 10,-6 9 11,-6 11 11,-4 5-2,-3 0-16,-3 2-16,-2 1-16,-3 0-10,-1 2-8,-1 0-5,0 2-8,-1-2-4,3-3-4,2-5-4,1-4-3,4-4-6,5-3-7,5-4-7,5-4-7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16"/>
    </inkml:context>
    <inkml:brush xml:id="br0">
      <inkml:brushProperty name="width" value="0.04202" units="cm"/>
      <inkml:brushProperty name="height" value="0.04202" units="cm"/>
      <inkml:brushProperty name="color" value="#F2395B"/>
    </inkml:brush>
  </inkml:definitions>
  <inkml:trace contextRef="#ctx0" brushRef="#br0">95550 22461 523,'0'-13'51,"0"8"3,0 7 3,0 6 3,1 5-2,2 5-7,2 4-6,2 3-8,1 3-8,3 3-8,2 1-10,1 2-8,3 1-13,3 1-14,3-1-16,3 0-14,-1-3-2,-5-6 9,-5-5 11,-5-6 10,-3-4 0,0-1-7,-2-1-9,0 0-7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16"/>
    </inkml:context>
    <inkml:brush xml:id="br0">
      <inkml:brushProperty name="width" value="0.03381" units="cm"/>
      <inkml:brushProperty name="height" value="0.03381" units="cm"/>
      <inkml:brushProperty name="color" value="#F2395B"/>
    </inkml:brush>
  </inkml:definitions>
  <inkml:trace contextRef="#ctx0" brushRef="#br0">97069 22355 650,'-3'-13'40,"-2"6"-7,-5 6-5,-4 6-8,-1 5-1,1 5 2,1 5 2,1 5 2,0 3 0,2 1-2,1 1-2,1 1-2,0-2-3,2-2-2,1-3-3,0-3-3,3-3-4,4-3-9,4-2-8,4-4-8,2-4-4,3-6-2,2-6-1,1-6-2,1-4-1,-1-1 2,-1-3 0,0-1 1,-3-2 2,-1-1 0,-3-1 2,-1 0 2,-1 0 2,-2 2 6,-1 4 6,0 4 5,-3 1 3,-4 4 2,-4 3 2,-4 2 1,-2 3 1,-1 1-1,-1 0 0,-1 2-1,-1 1-4,2 1-6,1 3-7,1 2-6,2 1-2,2 0 3,4 0 4,2 0 3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17"/>
    </inkml:context>
    <inkml:brush xml:id="br0">
      <inkml:brushProperty name="width" value="0.03149" units="cm"/>
      <inkml:brushProperty name="height" value="0.03149" units="cm"/>
      <inkml:brushProperty name="color" value="#F2395B"/>
    </inkml:brush>
  </inkml:definitions>
  <inkml:trace contextRef="#ctx0" brushRef="#br0">97950 22800 698,'13'14'49,"-3"-1"-7,-4-2-6,-4-2-6,-2-2-4,2 1-2,0 0-2,1 0-2,0 0-2,0-1-4,-2 1-2,0 0-3,-1 1-13,2 1-20,0 3-21,2 2-22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17"/>
    </inkml:context>
    <inkml:brush xml:id="br0">
      <inkml:brushProperty name="width" value="0.04891" units="cm"/>
      <inkml:brushProperty name="height" value="0.04891" units="cm"/>
      <inkml:brushProperty name="color" value="#F2395B"/>
    </inkml:brush>
  </inkml:definitions>
  <inkml:trace contextRef="#ctx0" brushRef="#br0">98432 21350 449,'0'24'104,"-2"3"-19,0 1-18,-1 2-17,-1 2-11,0-1-4,0 0-3,0 1-4,1-2-4,2 0-2,2-1-3,2-1-3,1-1-3,0 1-4,0-1-3,0 0-5,0 0-3,1-3-4,2-2-5,0-1-4,0-2-2,-2-3 0,-3-1 1,0-2 2,-5-2-1,-6 1 1,-6 0 0,-5 0 0,-3-2 2,1-1 1,1-2 3,1-2 1,0-2 0,-1-1-2,-1 0-2,-1-1-3,1-1-3,3 0-4,3 0-5,3 0-4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17"/>
    </inkml:context>
    <inkml:brush xml:id="br0">
      <inkml:brushProperty name="width" value="0.02913" units="cm"/>
      <inkml:brushProperty name="height" value="0.02913" units="cm"/>
      <inkml:brushProperty name="color" value="#F2395B"/>
    </inkml:brush>
  </inkml:definitions>
  <inkml:trace contextRef="#ctx0" brushRef="#br0">99100 21781 755,'36'-8'27,"-6"2"9,-5 1 8,-7 1 9,-2 0-6,-1 2-19,1 0-19,0 2-19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20"/>
    </inkml:context>
    <inkml:brush xml:id="br0">
      <inkml:brushProperty name="width" value="0.03913" units="cm"/>
      <inkml:brushProperty name="height" value="0.03913" units="cm"/>
      <inkml:brushProperty name="color" value="#F2395B"/>
    </inkml:brush>
  </inkml:definitions>
  <inkml:trace contextRef="#ctx0" brushRef="#br0">92822 26350 562,'-23'0'8,"1"0"17,1 0 16,1 0 17,5 0 5,12 2-7,11 0-5,10 1-7,6 0-7,2 0-10,3-2-9,1 0-9,1-1-8,1 0-10,-1 0-9,0 0-8,-1 0-7,-3 0-6,-3 0-6,-3 0-5,-4 1-3,-3 1 2,-4 3 0,-4 2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47"/>
    </inkml:context>
    <inkml:brush xml:id="br0">
      <inkml:brushProperty name="width" value="0.04716" units="cm"/>
      <inkml:brushProperty name="height" value="0.04716" units="cm"/>
      <inkml:brushProperty name="color" value="#F2395B"/>
    </inkml:brush>
  </inkml:definitions>
  <inkml:trace contextRef="#ctx0" brushRef="#br0">29500 42400 466,'1'-115'1,"4"23"4,3 22 2,3 22 2,3 24 10,3 29 13,3 28 13,4 28 15,-3 18 2,-5 10-10,-7 10-10,-5 9-9,-6 1-7,-3-6-3,-3-6-3,-2-6-4,-1-4-2,3 1-2,3-1-2,4 1-2,1-7 0,0-12 1,0-13 1,0-12 0,12-30-10,26-47-19,24-47-20,26-46-21,7-23-4,-9 4 12,-10 3 11,-8 3 11,-9 10 8,-6 20 5,-6 18 5,-6 20 5,-7 21 9,-6 25 13,-6 25 14,-6 25 13,-6 17 3,-2 9-6,-3 10-7,-3 10-7,-4 4-4,-3 0-5,-3 0-5,-2 0-3,-3-4-5,1-5-2,-1-7-2,1-5-3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20"/>
    </inkml:context>
    <inkml:brush xml:id="br0">
      <inkml:brushProperty name="width" value="0.03249" units="cm"/>
      <inkml:brushProperty name="height" value="0.03249" units="cm"/>
      <inkml:brushProperty name="color" value="#F2395B"/>
    </inkml:brush>
  </inkml:definitions>
  <inkml:trace contextRef="#ctx0" brushRef="#br0">92646 26900 677,'-8'7'0,"2"-1"0,1 0 0,0-2 0,4 0 9,6 0 19,6 0 18,6 0 20,3-1 0,4 0-16,3-2-15,3 0-17,1-1-14,1 0-12,-1 0-12,0 0-13,-3 0-2,-5 0 7,-7 0 8,-5 0 7,-3-1-3,0 0-13,0-2-13,0 0-14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20"/>
    </inkml:context>
    <inkml:brush xml:id="br0">
      <inkml:brushProperty name="width" value="0.04135" units="cm"/>
      <inkml:brushProperty name="height" value="0.04135" units="cm"/>
      <inkml:brushProperty name="color" value="#F2395B"/>
    </inkml:brush>
  </inkml:definitions>
  <inkml:trace contextRef="#ctx0" brushRef="#br0">94324 26531 532,'-2'16'111,"-2"1"-23,-4 1-24,-2 2-24,-2-1-12,1 1-3,-1-1-3,0 1-2,1-1-3,3 1-1,1-1-3,2 1-1,4-3-4,6-5-4,6-5-5,5-4-3,4-6-3,-1-4-1,1-5 0,-1-5 0,1-4-1,-1-1 0,1-3-1,-1-1 1,-1-1-4,-3 3-4,-3 2-6,-2 1-5,-4 3-1,-3 3 6,-2 3 5,-3 3 5,-4 2 4,-2 2 3,-3 2 3,-3 2 3,-2 1-1,2 2-3,1 0-5,1 2-4,1 0-7,1 1-11,0 2-11,2 0-9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21"/>
    </inkml:context>
    <inkml:brush xml:id="br0">
      <inkml:brushProperty name="width" value="0.03303" units="cm"/>
      <inkml:brushProperty name="height" value="0.03303" units="cm"/>
      <inkml:brushProperty name="color" value="#F2395B"/>
    </inkml:brush>
  </inkml:definitions>
  <inkml:trace contextRef="#ctx0" brushRef="#br0">95100 26700 666,'14'0'0,"-3"2"0,-3 0 1,-2 2 0,-1 0 5,1 1 9,3 2 8,2 0 9,0 1 6,-3 1 4,-1 2 4,-2 0 3,-1 1-5,2 1-17,0 1-18,1 1-15,1-1-13,-2-1-7,-1-2-8,0-2-6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21"/>
    </inkml:context>
    <inkml:brush xml:id="br0">
      <inkml:brushProperty name="width" value="0.04627" units="cm"/>
      <inkml:brushProperty name="height" value="0.04627" units="cm"/>
      <inkml:brushProperty name="color" value="#F2395B"/>
    </inkml:brush>
  </inkml:definitions>
  <inkml:trace contextRef="#ctx0" brushRef="#br0">96178 26463 475,'-8'15'89,"1"1"-17,-1-1-17,0 1-17,0 0-10,0-1-4,0 1-3,1 0-4,0-1-1,2-1 0,2-1-1,2-1 1,3-3 1,6-4 1,4-6 2,5-4 2,3-4-10,-1-4-18,1-2-18,-1-3-20,-1-1-5,-2 1 6,-4 1 8,-3 1 6,-3 1 7,-4 1 5,-4 1 5,-4 0 5,-2 3 5,-2 3 2,0 2 3,-1 4 3,4 0 1,12 0 0,10-2 1,11 0 0,4-1-6,-1 0-11,-3 0-13,-1 0-10,-3 1-3,-3 1 10,-3 0 9,-3 2 9,-3 1 11,-2 3 15,-4 4 15,-2 2 14,-4 2 4,-1 0-5,-2-1-6,-1 1-6,-2 0-4,2-1-4,1 1-4,0 0-4,2-1-3,0 1-4,2 0-3,1 0-4,2-2-4,5-1-4,5-2-6,6-2-4,0-3-4,1-4-1,-2-4-1,-1-4-1,-2-2 1,-1-1 0,-2-1 2,-2-1 1,-2-1 2,-1 2 2,0 1 1,-2 1 3,-1 1 2,-4 0 2,-2 2 2,-3 1 3,-4 0-1,-2 2-1,-3 1-3,-3 0-2,-1 2-2,1 1-3,0 0-4,3 2-3,1-2-7,4 0-11,4-3-10,4-2-11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21"/>
    </inkml:context>
    <inkml:brush xml:id="br0">
      <inkml:brushProperty name="width" value="0.05305" units="cm"/>
      <inkml:brushProperty name="height" value="0.05305" units="cm"/>
      <inkml:brushProperty name="color" value="#F2395B"/>
    </inkml:brush>
  </inkml:definitions>
  <inkml:trace contextRef="#ctx0" brushRef="#br0">97648 25787 414,'7'-6'23,"-2"6"9,-2 4 10,-2 6 9,-2 2 2,0 1-10,-2 1-8,0 2-9,0 0-2,0 3 2,2 1 3,0 3 4,1 0-2,0 1-4,0-1-4,0 1-4,1-1-4,0 3-1,2-1-2,0 2-1,1 1-3,2-1-2,0 0-4,1 1-2,1 0-2,-2 1-1,-1 0-3,0 2 0,-2-1-2,-1-1 0,0-3 0,-1-1-1,-3-3-1,0-3-3,-3-3-4,-2-3-4,-3-1-2,-6 0-2,-4-1-1,-4 1-2,-5 0-1,-1 0-1,-2-1-1,-2 1-1,0-2-1,1-2 0,3-4-1,2-2 0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22"/>
    </inkml:context>
    <inkml:brush xml:id="br0">
      <inkml:brushProperty name="width" value="0.03344" units="cm"/>
      <inkml:brushProperty name="height" value="0.03344" units="cm"/>
      <inkml:brushProperty name="color" value="#F2395B"/>
    </inkml:brush>
  </inkml:definitions>
  <inkml:trace contextRef="#ctx0" brushRef="#br0">98400 25996 657,'7'-8'0,"-1"2"0,0 1 0,-2 1 0,2 0 10,4 0 17,3 0 18,5 1 19,2-1 3,3 2-14,1 0-14,3 2-12,-2 0-17,-3 2-18,-5 0-19,-3 2-19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23"/>
    </inkml:context>
    <inkml:brush xml:id="br0">
      <inkml:brushProperty name="width" value="0.05478" units="cm"/>
      <inkml:brushProperty name="height" value="0.05478" units="cm"/>
      <inkml:brushProperty name="color" value="#F2395B"/>
    </inkml:brush>
  </inkml:definitions>
  <inkml:trace contextRef="#ctx0" brushRef="#br0">99199 26365 401,'-15'36'62,"1"-6"-9,0-5-10,2-6-10,0-3-6,-1 3-3,-2 1-4,0 3-2,1-2-3,1-3-3,2-5-1,2-3-4,6-5-6,8-8-15,9-6-12,10-7-14,3-3-4,0 3 5,1 1 4,-1 2 5,-1 2 6,-1 3 7,-3 1 7,-1 2 8,-3 2 3,-3 2 1,-3 2 0,-2 2 1,-4 2 3,-1 2 4,-2 1 6,-1 3 5,-4 1 3,-1 0 0,-2-1 1,-1 1 0,1-2-6,6-4-16,6-4-15,6-4-14,2-2-6,1 0 5,-1 0 5,1 0 4,-1 1 4,-3 0 4,-1 2 3,-2 0 4,-2 2 3,0 2 6,-2 2 4,0 2 5,-2 1 4,-1 0 2,0 0 3,-2-1 4,1-1-3,0-4-5,2-4-7,0-4-6,3-3-5,2-1-5,3-3-4,3-2-6,1 1-1,-1 3 0,0 3 0,-2 2 1,-1 4 4,-2 4 8,-3 4 7,-1 4 7,-2 2 8,-4-1 8,-2 1 9,-3 0 8,2-2 0,10-3-8,8-2-10,9-4-9,3-2-11,0-2-11,-1-2-12,0-1-11,-7-3-5,-9-2 4,-10-2 3,-10-1 4,-4-1 4,-1 2 4,0 3 4,1 1 4,0 1 4,2 0 4,2 0 3,3 1 3,1 2 0,2 6-7,2 5-6,2 7-6,4 1-7,6-4-9,5-5-10,7-2-8,2-6-2,1-2 6,-1-5 6,1-4 7,-1-2 5,-1-1 3,-1-1 4,-1-1 3,-2 0 3,-1 3 5,-2 1 3,-2 2 3,-3 2 1,-1 1 0,-2 0-2,-2 2-2,-2 0 10,-1 1 18,0-1 18,-1 0 19,-2 2 9,-1 6-4,0 4-2,-1 6-2,-1 3-7,2 5-10,0 3-11,2 5-10,0 6-9,0 10-7,0 10-7,0 10-6,0 5-11,0 2-14,0 3-13,0 1-14,-1-5-11,0-13-7,-2-12-7,0-13-7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27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60150 8050 333,'49'20'167,"16"14"-1,15 14 1,17 16 0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30"/>
    </inkml:context>
    <inkml:brush xml:id="br0">
      <inkml:brushProperty name="width" value="0.04801" units="cm"/>
      <inkml:brushProperty name="height" value="0.04801" units="cm"/>
      <inkml:brushProperty name="color" value="#00BFF3"/>
    </inkml:brush>
  </inkml:definitions>
  <inkml:trace contextRef="#ctx0" brushRef="#br0">7962 16377 458,'0'-14'1,"0"1"4,0 2 4,0 2 2,0 0 3,2-1 1,0-3 1,2-2 1,-1 0 0,-1 1 0,0 1 1,-2 1-1,0 0 0,-2 2 0,0 1-1,-1 1 1,-2 0-2,-2 2 0,-2 0-2,-2 2-1,-1 1-1,1 2-2,-1 2-2,0 2 0,0 4-2,-1 5-1,-1 7-1,-1 6 0,-2 3-1,0 4 0,-1 3 1,-1 3 0,-1 1 0,-1 2 0,-1 0 0,-1 2 0,1-1 0,1-2 0,3-2 1,1-2 1,2-1 0,1-1 1,1-1 1,0-1 0,2-2 1,3 0 0,1-1-1,2-1 1,2-1-1,2 1 0,2-1 0,2 0 0,2 0-1,4-1 0,2-1-2,3-1 0,2-2-2,1-1 0,1-3 0,2-1-1,0-3-2,1-2-3,0-4-3,3-3-3,-2-2-3,0-4-2,-1-2-2,0-3-2,-2-4-2,1-4-1,-1-4-2,1-3 0,-1-2 0,-1-1 2,-1 1 2,-1-1 2,-1 2 3,-3 1 3,-1 3 3,-2 1 4,-2 5 10,-1 8 16,0 8 16,-2 8 16,-1 5 4,-2 3-10,-2 3-9,-2 3-9,0 0-7,1-3-4,0-3-3,2-3-5,2-2-2,3-1-3,5-1-3,4 0-2,1-4-1,-1-7-1,-1-4 0,0-7-1,-2-4-3,1-2-8,0-1-7,0-3-6,-2 0-3,-1-1 6,-2 0 3,-2 1 4,-2 0 3,-1 3 2,0 1 0,-1 2 2,-1 1 3,0-1 8,0-1 7,0-1 8,-2 0 2,-2 4-3,-4 3-2,-2 3-3,-2 0-3,-1 2-3,-1-1-4,-2 0-4,0 2-2,-1 4-2,-1 4-2,-1 4-2,0 1-4,3 1-4,1 0-6,3-1-4,1 0-7,2 0-8,2-2-8,2 0-8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30"/>
    </inkml:context>
    <inkml:brush xml:id="br0">
      <inkml:brushProperty name="width" value="0.04796" units="cm"/>
      <inkml:brushProperty name="height" value="0.04796" units="cm"/>
      <inkml:brushProperty name="color" value="#00BFF3"/>
    </inkml:brush>
  </inkml:definitions>
  <inkml:trace contextRef="#ctx0" brushRef="#br0">10613 17316 458,'-16'-7'52,"0"2"-4,1 2-4,-1 2-4,1 2-4,1 2-5,1 2-4,0 2-4,1 2-3,-3 5-1,-2 4-1,-1 3-1,-1 3-1,1 1 0,0 1-1,3 1 0,0-1-2,2 0-2,2-1-2,3-1-2,1-1 0,2-1-1,2-1 0,2-1 1,2-1-1,2-1 1,2-1 0,2 0 1,2-2-2,3-1-2,3-1-3,3-1-4,2-2-8,1-2-16,1-4-16,1-2-15,0-4-7,-3 0 3,-1-3 4,-2-2 2,-3-1 4,-3 0 6,-3 1 6,-2-1 5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48"/>
    </inkml:context>
    <inkml:brush xml:id="br0">
      <inkml:brushProperty name="width" value="0.04596" units="cm"/>
      <inkml:brushProperty name="height" value="0.04596" units="cm"/>
      <inkml:brushProperty name="color" value="#F2395B"/>
    </inkml:brush>
  </inkml:definitions>
  <inkml:trace contextRef="#ctx0" brushRef="#br0">30900 42750 478,'-47'-22'6,"6"6"13,7 7 12,6 6 13,3 9 6,0 13-1,0 12 0,0 13 0,3 12-4,6 13-6,7 12-7,6 13-6,3 1-5,0-9-2,0-10-2,0-8-3,0-4-4,0 3-8,0 3-9,0 4-8,1-1-5,4-3 0,3-3-1,3-2 0,1-3-4,1 1-6,-1-1-5,1 1-6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31"/>
    </inkml:context>
    <inkml:brush xml:id="br0">
      <inkml:brushProperty name="width" value="0.05626" units="cm"/>
      <inkml:brushProperty name="height" value="0.05626" units="cm"/>
      <inkml:brushProperty name="color" value="#00BFF3"/>
    </inkml:brush>
  </inkml:definitions>
  <inkml:trace contextRef="#ctx0" brushRef="#br0">11100 17507 391,'15'0'60,"-1"0"-10,-1 0-13,0 0-11,-2 0-7,1 0-2,0 0-1,0 0-1,-1 1-2,-1 4-3,-1 2-1,0 3-4,-3 3 0,-1 2 0,-2 1-1,-2 3 0,-2 0 0,-2 1-1,-2 0 0,-1-1 1,-2-1-1,0-3 0,0-2 0,1-4 0,2-4 0,5-4 1,7-6-1,6-4 1,4-5-2,1-3-2,3-5-3,1-3-2,2-2-3,-1 3 0,1 1-2,-1 3-2,-1 0 0,-1-1-1,-2-1 0,-3-1-1,0 0 0,-2 1 3,-1 1 2,-1 1 2,-2 1 2,-2 3 4,-4 1 3,-2 2 2,-4 3 9,0 5 14,-3 2 13,-2 6 14,0 2 1,0 3-10,2 3-11,1 4-10,0 1-6,0 1-3,0 1-1,0 1-3,1 1-2,0 1 1,1 1 0,2 1 0,0 1-1,0-1-2,0 1-3,0-1-3,0 0-1,-2-1-3,-1-1-1,0-1-3,3-4-4,6-8-9,7-8-6,7-8-9,3-4-1,-3 0 4,-1 1 3,-2-1 4,-1-2 3,1-3 2,1-5 1,1-3 3,0-2 1,-3 3 2,-1 1 3,-2 3 2,-3-1 1,-1-3-1,-2-3 1,-2-3-1,-2 0 2,-2 1 4,-2 3 4,-2 2 3,-2 1 2,-2 2 0,-2 3 0,-1 1 0,-2 2 0,0 1 1,0 1 0,1 0 1,-2 3 0,0 3 0,-1 2-2,-1 4-1,-1 3-4,-2 6-9,0 4-10,0 5-8,-1 1-5,4-3 0,3-2 0,3-4 1,1-1-1,2 0-3,1-1-1,0 1-3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31"/>
    </inkml:context>
    <inkml:brush xml:id="br0">
      <inkml:brushProperty name="width" value="0.04311" units="cm"/>
      <inkml:brushProperty name="height" value="0.04311" units="cm"/>
      <inkml:brushProperty name="color" value="#00BFF3"/>
    </inkml:brush>
  </inkml:definitions>
  <inkml:trace contextRef="#ctx0" brushRef="#br0">13700 18000 510,'-1'22'128,"-2"-1"-24,-2-3-25,-1-1-25,-3-1-17,-2 1-7,-2 1-8,-1 1-8,-1 0-6,2-1-1,3-1-3,1-1-2,5-1-2,8-3-4,8-1-3,7-2-3,5-4-2,-1-4-2,1-6 0,-1-4-1,0-2-1,1 1-4,-1 0-1,1 2-4,-2 1 0,-2 2-1,-1 3-1,-2 1 0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31"/>
    </inkml:context>
    <inkml:brush xml:id="br0">
      <inkml:brushProperty name="width" value="0.05303" units="cm"/>
      <inkml:brushProperty name="height" value="0.05303" units="cm"/>
      <inkml:brushProperty name="color" value="#00BFF3"/>
    </inkml:brush>
  </inkml:definitions>
  <inkml:trace contextRef="#ctx0" brushRef="#br0">14065 17920 414,'-6'-11'62,"1"8"6,2 9 5,2 10 7,1 4-5,2 2-14,0 3-14,2 2-13,-1 2-10,1 6-3,0 4-3,0 6-3,-1 8-8,-1 12-12,0 11-12,-2 12-13,1 0-9,0-12-7,2-11-6,0-12-7,0-10-4,0-6 1,-2-7-1,0-7 1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48"/>
    </inkml:context>
    <inkml:brush xml:id="br0">
      <inkml:brushProperty name="width" value="0.03465" units="cm"/>
      <inkml:brushProperty name="height" value="0.03465" units="cm"/>
      <inkml:brushProperty name="color" value="#00BFF3"/>
    </inkml:brush>
  </inkml:definitions>
  <inkml:trace contextRef="#ctx0" brushRef="#br0">16350 18000 634,'14'7'109,"-1"-3"-25,-2-1-25,-2-1-25,-1-2-13,0 1-2,-1 2-2,1 0-2,0 2-7,2 0-17,0 1-14,1 2-16,-1-1-5,-2 1 5,-4 0 6,-2 0 5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49"/>
    </inkml:context>
    <inkml:brush xml:id="br0">
      <inkml:brushProperty name="width" value="0.03294" units="cm"/>
      <inkml:brushProperty name="height" value="0.03294" units="cm"/>
      <inkml:brushProperty name="color" value="#00BFF3"/>
    </inkml:brush>
  </inkml:definitions>
  <inkml:trace contextRef="#ctx0" brushRef="#br0">16343 18500 667,'-7'14'5,"1"-3"9,1-3 9,0-2 10,3-3 5,4 1 2,4 0 1,4 0 2,1 0-4,1 0-10,-1 0-10,1 0-11,-1-1-9,-1 1-10,0 0-9,-2 0-11,0 0-5,1 0-1,2 0-1,0 0-1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49"/>
    </inkml:context>
    <inkml:brush xml:id="br0">
      <inkml:brushProperty name="width" value="0.04094" units="cm"/>
      <inkml:brushProperty name="height" value="0.04094" units="cm"/>
      <inkml:brushProperty name="color" value="#00BFF3"/>
    </inkml:brush>
  </inkml:definitions>
  <inkml:trace contextRef="#ctx0" brushRef="#br0">18361 17828 537,'0'16'129,"0"-1"-29,0 1-30,0 0-29,0-1-17,0 1-3,0-1-4,0 1-4,-1 0-2,0-1-1,-2 1 1,0-1-1,1-2-5,6-6-7,4-6-7,5-6-9,3-5-3,0-3 1,-1-5 1,1-3 2,-2-3 1,-3 3 1,-3 0 3,-2 1 1,-3 1 3,0 1 4,-2 0 4,0 2 4,-3 2 3,0 1 3,-3 2 2,-2 3 2,-1 1 1,-2 2-3,0 2 0,-1 2-3,-1 1-3,1 0-4,-1 0-5,0 0-4,0 1-2,1 2 2,-1 2 2,0 2 1,1 1-6,1 1-13,1 1-13,0 2-12,2-1-8,1-1 2,0-1 1,2 0 1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49"/>
    </inkml:context>
    <inkml:brush xml:id="br0">
      <inkml:brushProperty name="width" value="0.04287" units="cm"/>
      <inkml:brushProperty name="height" value="0.04287" units="cm"/>
      <inkml:brushProperty name="color" value="#00BFF3"/>
    </inkml:brush>
  </inkml:definitions>
  <inkml:trace contextRef="#ctx0" brushRef="#br0">19550 18050 513,'21'14'154,"-3"-1"-35,-5-3-36,-3-1-35,-2 0-20,0 0-5,0 1-5,-1 1-5,1 1-15,-2-1-28,-1 1-26,0 0-27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0"/>
    </inkml:context>
    <inkml:brush xml:id="br0">
      <inkml:brushProperty name="width" value="0.05059" units="cm"/>
      <inkml:brushProperty name="height" value="0.05059" units="cm"/>
      <inkml:brushProperty name="color" value="#00BFF3"/>
    </inkml:brush>
  </inkml:definitions>
  <inkml:trace contextRef="#ctx0" brushRef="#br0">20863 17425 434,'-22'-5'71,"6"6"-3,5 6-5,5 5-2,2 4-8,2 0-9,0-1-9,2 1-10,0-1-7,0-1-3,0-1-3,0-1-3,3-3-8,6-4-12,5-6-13,7-4-11,0-3-4,-3-2 7,-5 0 6,-2-1 6,-4-1 3,1-1-1,0-2 0,0 1-2,-2-2 3,-1 2 6,-2 1 5,-2 1 7,-2 1 3,-2 0 1,-2 2 1,-1 1 1,-3 1 1,-2 2 0,-2 2 2,-1 2-1,3 1-5,10-2-13,10 0-13,10-1-12,3-2-3,0 0 7,-1-2 8,0 0 7,-3 0 7,0 2 7,0 3 7,-2 1 6,-2 2 7,-1 5 7,-2 4 5,-2 4 7,-3 1 0,-1-1-5,-2-1-5,-1-1-6,-3 1-1,-1 0 2,0 1 3,-1 1 1,-1 1 2,2-1-1,0 1-1,2-1 0,2-1-5,4-4-9,3-5-8,5-3-10,1-3-5,-1-3-4,-1-4-4,0-2-3,-2-2-1,-1-1 1,0-2 2,-2 1 1,-1-2 2,-2 0 4,-3 1 3,0-1 4,-2 1 2,0 1 2,0 1 2,0 1 2,-2 0-1,-2 2 0,-4 1-2,-2 1 0,-3 1-5,-1 2-9,-3 2-8,-1 2-9,0 2-9,4 2-8,4 2-8,5 2-8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0"/>
    </inkml:context>
    <inkml:brush xml:id="br0">
      <inkml:brushProperty name="width" value="0.0554" units="cm"/>
      <inkml:brushProperty name="height" value="0.0554" units="cm"/>
      <inkml:brushProperty name="color" value="#00BFF3"/>
    </inkml:brush>
  </inkml:definitions>
  <inkml:trace contextRef="#ctx0" brushRef="#br0">22431 16150 397,'-7'8'100,"2"2"-17,2 0-18,2 1-17,1 2-10,0 1-5,0 3-4,0 2-3,0 1-4,0 3-2,0 1-1,0 3-3,1 1-1,0 2-1,2 2-3,0 3-2,2 0 0,0 0 0,1 0 1,2 1 0,-1-3-2,1-2-2,0-3-3,0-3-4,0-1-1,-1-1-2,1 0-3,0 1-1,-1-2-1,-2-1 0,-3-3-2,0-1 0,-4-1 0,0-1-2,-3 1-1,-2 0-1,-3-1-2,-3 1-1,-5 0-1,-3-1-2,-4 0-2,-1-1-1,-3 0-1,-1-2-3,-1-2-2,2-4-4,0-4-5,1-4-3,3-3-2,5 0 3,5-1 3,5-2 1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1"/>
    </inkml:context>
    <inkml:brush xml:id="br0">
      <inkml:brushProperty name="width" value="0.03608" units="cm"/>
      <inkml:brushProperty name="height" value="0.03608" units="cm"/>
      <inkml:brushProperty name="color" value="#00BFF3"/>
    </inkml:brush>
  </inkml:definitions>
  <inkml:trace contextRef="#ctx0" brushRef="#br0">23100 16359 609,'35'-35'44,"-8"9"0,-7 9 1,-8 9 1,-4 4-1,3 1-4,2-2-4,2 2-3,1-1-7,3 2-9,1 0-9,3 2-9,0 2-10,-2 6-13,0 4-12,0 5-13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49"/>
    </inkml:context>
    <inkml:brush xml:id="br0">
      <inkml:brushProperty name="width" value="0.04577" units="cm"/>
      <inkml:brushProperty name="height" value="0.04577" units="cm"/>
      <inkml:brushProperty name="color" value="#F2395B"/>
    </inkml:brush>
  </inkml:definitions>
  <inkml:trace contextRef="#ctx0" brushRef="#br0">32000 42650 480,'-44'6'8,"13"13"16,12 12 17,13 13 15,4 7 4,-3 4-10,-3 3-9,-2 3-8,-5 10-7,-2 20-2,-3 18-3,-3 20-2,-1 5-2,4-6-2,3-6 0,3-6-2,1-12 0,1-15 0,-1-15 0,1-16-1,4-24-7,9-31-13,10-31-15,10-31-14,8-26-6,10-18 2,10-19 2,9-18 3,4-3 3,1 17 5,-1 15 6,1 16 6,-7 15 3,-12 16 2,-13 15 1,-12 17 3,-7 16 8,1 19 15,-1 19 15,1 19 16,-1 12 4,1 6-7,-1 7-7,1 6-7,-3 3-5,-2 0-6,-3 0-4,-3 0-5,-2-2-4,0-3-3,0-3-2,0-2-4,0-5-3,0-2-5,0-3-3,0-3-5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2"/>
    </inkml:context>
    <inkml:brush xml:id="br0">
      <inkml:brushProperty name="width" value="0.06652" units="cm"/>
      <inkml:brushProperty name="height" value="0.06652" units="cm"/>
      <inkml:brushProperty name="color" value="#00BFF3"/>
    </inkml:brush>
  </inkml:definitions>
  <inkml:trace contextRef="#ctx0" brushRef="#br0">24705 16123 330,'-1'37'77,"-2"-2"-17,-2-3-16,-2-3-17,-1-3-9,-2 0-1,0-1 0,-1-1-2,-1-1 0,1-3-3,-1-1-2,0-2-1,4-6-7,6-9-12,7-8-11,8-9-11,2-4-3,-1 1 6,-1 0 7,0 2 6,-1 2 5,1 3 6,1 3 4,2 2 5,-2 4 2,-1 2 2,-3 4 0,0 2 1,-4 2 1,-1 2 3,-2 0 2,-2 1 2,2-2-3,8-6-11,6-6-11,7-6-9,1-2-5,-3 3 4,-4 1 3,-5 2 4,-2 2 3,0 0 6,-2 2 4,0 0 5,-2 2 5,-1 4 6,-1 2 4,0 4 6,1-1-2,4-3-6,3-2-7,5-4-8,0 0-2,-3 2 1,-3 2 1,-2 2 2,-3 1 1,-1 1 2,0 2 3,-2 0 3,3-4-1,4-8-5,5-10-3,5-8-4,1-2-4,-3 3-1,-3 5-3,-2 3-2,-3 1-1,1 0-2,0-1 0,0-1-1,-4-1 0,-5 0 4,-6 0 2,-5 1 3,-5 0 3,-2 2 2,-1 2 3,-3 2 2,0 2 3,1 1-1,1 0 1,1 2 0,0 2-1,2 3-3,1 5-2,1 4-2,3 0-6,6-1-8,6-2-9,6-2-7,3-4-5,1-6 0,1-6 0,2-6 0,0-4-1,3-3 1,1-3 1,3-3 0,0-1 3,-1-1 4,-1 1 5,-1 0 3,-1 0 4,-1 1 3,-1 1 2,0 1 3,-3 1 2,-1 1 4,-3 1 4,0 1 3,-3 2 5,-1 2 7,-1 4 6,0 3 6,-2 5 11,0 8 15,-2 8 16,0 7 16,-1 6-1,2 3-18,0 3-17,2 3-18,-1 3-11,2 4-8,-2 4-5,1 4-7,0 1-5,0-2-6,0-2-4,0-2-4,0-4-4,0-4 0,0-5-1,0-5-1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4"/>
    </inkml:context>
    <inkml:brush xml:id="br0">
      <inkml:brushProperty name="width" value="0.0456" units="cm"/>
      <inkml:brushProperty name="height" value="0.0456" units="cm"/>
      <inkml:brushProperty name="color" value="#00BFF3"/>
    </inkml:brush>
  </inkml:definitions>
  <inkml:trace contextRef="#ctx0" brushRef="#br0">9554 22835 482,'7'-30'58,"-2"5"-4,-3 3-6,0 5-5,-4 2-5,0 2-6,-3 2-6,-2 3-6,-1 0-3,-2 2-3,0 1-2,-1 0-1,-3 3-2,-2 4-1,-3 4 0,-3 4-1,-1 3-1,-1 5 2,1 3-1,-1 5 1,0 3-1,-1 3 0,-1 2-2,0 4 0,-1 0-1,3-2 0,1-2 0,3-1 1,2-2-1,4-2 1,4 0 0,5-1 1,1-1-1,2-3 0,0-1 0,2-3-1,2-2-1,6-3-3,4-2-2,5-4-4,3-2-3,3-2-5,1-3-6,3 0-4,1-4-7,3-2-7,1-4-8,2-2-7,0-2-1,-1-1 7,-3-2 5,-1 0 7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4"/>
    </inkml:context>
    <inkml:brush xml:id="br0">
      <inkml:brushProperty name="width" value="0.05581" units="cm"/>
      <inkml:brushProperty name="height" value="0.05581" units="cm"/>
      <inkml:brushProperty name="color" value="#00BFF3"/>
    </inkml:brush>
  </inkml:definitions>
  <inkml:trace contextRef="#ctx0" brushRef="#br0">10500 23534 394,'15'-6'70,"-1"1"-12,-1 2-13,0 2-13,-2 1-8,1 2-3,0 0-2,0 2-2,-2 1-4,-1 3-4,-2 3-3,-2 4-5,-3 2 0,-2 3 1,-4 3 1,-2 3 2,-2 0-1,1-2-4,-1-1-3,0-3-3,0-1-1,0-3 2,0-1 1,1-2 1,3-5 1,8-6-2,7-8-2,9-6-2,3-6-2,1-3-4,-1-5-2,1-3-4,-1-1 0,-2 2 1,0 1 1,0 3 3,-1 0 0,1-1 0,1-1 1,1-1-1,-2 1 3,-3 3 5,-5 3 3,-3 3 5,-4 6 14,-6 11 23,-4 8 23,-5 11 25,-3 4 2,2 1-18,1-1-18,0 1-17,1 0-12,-1 2-4,-2 3-5,0 1-5,1 0-2,3-1-1,2-3 0,4-1 0,3-4-4,6-3-9,4-5-7,5-3-9,3-8-4,3-10-1,1-11-2,3-11-1,-1-4 1,-1 2 4,-3 2 3,-1 1 5,-1 0 1,1-2-1,1-4-1,1-2 0,-2 0 1,-5 5 6,-5 5 5,-5 5 5,-3 4 3,-4 3 2,-2 3 2,-3 3 1,-4 2 1,-2 2 1,-3 2 2,-3 2 2,-2 2-1,1 4-2,-1 2-1,1 3-2,0 1-5,2 0-5,3-2-7,1 0-6,3-1-5,2 1-7,4 1-5,3 2-6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4"/>
    </inkml:context>
    <inkml:brush xml:id="br0">
      <inkml:brushProperty name="width" value="0.04543" units="cm"/>
      <inkml:brushProperty name="height" value="0.04543" units="cm"/>
      <inkml:brushProperty name="color" value="#00BFF3"/>
    </inkml:brush>
  </inkml:definitions>
  <inkml:trace contextRef="#ctx0" brushRef="#br0">12818 23700 484,'6'8'7,"-3"2"14,-2 0 13,-3 1 15,-2 1 5,0 0-4,0-1-3,0 1-3,-1 1-5,-2 3-4,-2 3-5,-1 3-5,-2 2-4,0 1-4,0 1-3,1 1-5,-1-1-2,2-1-1,1-3-2,0-1-2,6-4-1,8-3-5,9-4-2,10-4-4,4-4-5,2-4-9,2-4-7,3-4-8,-2 0-3,-3 2 1,-5 4 2,-3 3 2,-4 1 1,-1 0 1,-3 0 2,-1 0 2,-3 1 1,-2 1 0,-4 3-1,-2 2 1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5"/>
    </inkml:context>
    <inkml:brush xml:id="br0">
      <inkml:brushProperty name="width" value="0.04802" units="cm"/>
      <inkml:brushProperty name="height" value="0.04802" units="cm"/>
      <inkml:brushProperty name="color" value="#00BFF3"/>
    </inkml:brush>
  </inkml:definitions>
  <inkml:trace contextRef="#ctx0" brushRef="#br0">13204 24090 458,'-14'-5'105,"3"8"-12,3 6-15,3 7-12,2 5-12,2 5-10,2 3-8,2 5-9,0 3-8,-1 6-7,0 4-5,-2 6-7,1 3-4,0 3-2,2 3-4,0 3-2,0-1-8,-1-7-12,0-5-11,-1-6-11,-1-7-8,1-7-2,2-9-2,0-7-3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5"/>
    </inkml:context>
    <inkml:brush xml:id="br0">
      <inkml:brushProperty name="width" value="0.04348" units="cm"/>
      <inkml:brushProperty name="height" value="0.04348" units="cm"/>
      <inkml:brushProperty name="color" value="#00BFF3"/>
    </inkml:brush>
  </inkml:definitions>
  <inkml:trace contextRef="#ctx0" brushRef="#br0">13500 21997 505,'14'-21'7,"-1"7"12,-2 5 13,-2 6 13,0 3 5,1 2-2,3 0-1,2 2-1,-1 1-5,-1 5-7,-2 4-6,-2 4-7,-3 3-5,-3 4-2,-2 4-2,-4 5-2,-3 0-1,-3 0-2,-5-1-2,-3-2-1,-2-1-7,2-3-12,3-3-10,1-3-12,6-5 0,10-7 15,10-6 12,9-8 14,5-2 3,-1 2-10,-1 3-8,-1 1-9,-1 0-6,-2 0-4,0-2-2,0 0-4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5"/>
    </inkml:context>
    <inkml:brush xml:id="br0">
      <inkml:brushProperty name="width" value="0.03394" units="cm"/>
      <inkml:brushProperty name="height" value="0.03394" units="cm"/>
      <inkml:brushProperty name="color" value="#00BFF3"/>
    </inkml:brush>
  </inkml:definitions>
  <inkml:trace contextRef="#ctx0" brushRef="#br0">14400 22250 648,'37'1'183,"-2"2"-66,-3 1-65,-3 3-68,-4 0-36,-4-1-8,-3-1-7,-4 0-9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6"/>
    </inkml:context>
    <inkml:brush xml:id="br0">
      <inkml:brushProperty name="width" value="0.03857" units="cm"/>
      <inkml:brushProperty name="height" value="0.03857" units="cm"/>
      <inkml:brushProperty name="color" value="#00BFF3"/>
    </inkml:brush>
  </inkml:definitions>
  <inkml:trace contextRef="#ctx0" brushRef="#br0">17050 24000 570,'21'1'166,"-3"2"-42,-5 2-42,-3 1-41,-2 2-26,0 0-14,0-1-11,-1 1-13,1 0-8,-2-1-2,-1 1-4,0 0-2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6"/>
    </inkml:context>
    <inkml:brush xml:id="br0">
      <inkml:brushProperty name="width" value="0.03388" units="cm"/>
      <inkml:brushProperty name="height" value="0.03388" units="cm"/>
      <inkml:brushProperty name="color" value="#00BFF3"/>
    </inkml:brush>
  </inkml:definitions>
  <inkml:trace contextRef="#ctx0" brushRef="#br0">17037 24650 649,'-6'14'90,"6"-1"-11,4-3-12,6-1-12,2-1-15,1 2-21,1 0-19,1 1-20,-1-1-17,-1-1-14,-2-2-14,-2-2-13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7"/>
    </inkml:context>
    <inkml:brush xml:id="br0">
      <inkml:brushProperty name="width" value="0.04738" units="cm"/>
      <inkml:brushProperty name="height" value="0.04738" units="cm"/>
      <inkml:brushProperty name="color" value="#00BFF3"/>
    </inkml:brush>
  </inkml:definitions>
  <inkml:trace contextRef="#ctx0" brushRef="#br0">19394 23309 464,'-22'-5'84,"7"5"-9,3 7-8,6 6-9,2 4-8,0 1-9,0 3-9,0 1-9,0 2-4,1-1-3,-1 1-1,0-1-2,0-1-2,2-3 0,0-3-2,2-3-2,1-3-3,4-4-5,2-4-6,3-4-6,3-5-3,0-4-4,1-5-2,1-5-2,0-2-2,-1-1 0,-1 1 0,0-1 1,-3 1 1,-1 1 6,-2 2 5,-2 0 4,-2 1 4,-2 4 2,-2 3 1,-2 3 2,-2 1 2,-2 2 2,-2 1 2,-1 0 2,-3 3-3,0 2-7,-1 4-6,-1 2-7,0 2-5,3 2-7,1 0-4,2 1-7,2 0-1,2 0 1,3-2 1,1-1 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00"/>
    </inkml:context>
    <inkml:brush xml:id="br0">
      <inkml:brushProperty name="width" value="0.02885" units="cm"/>
      <inkml:brushProperty name="height" value="0.02885" units="cm"/>
      <inkml:brushProperty name="color" value="#F2395B"/>
    </inkml:brush>
  </inkml:definitions>
  <inkml:trace contextRef="#ctx0" brushRef="#br0">45550 16950 762,'-41'-4'6,"19"-5"10,19-7 12,19-5 12,13-3 1,10 4-6,10 3-7,9 3-6,4 3-8,1 3-7,-1 3-7,1 4-7,-3 1-6,-2 0-3,-3 0-3,-3 0-3,-6 0-5,-5 0-6,-7 0-6,-5 0-7,-6 1 1,-3 4 6,-3 3 8,-2 3 7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49"/>
    </inkml:context>
    <inkml:brush xml:id="br0">
      <inkml:brushProperty name="width" value="0.05034" units="cm"/>
      <inkml:brushProperty name="height" value="0.05034" units="cm"/>
      <inkml:brushProperty name="color" value="#F2395B"/>
    </inkml:brush>
  </inkml:definitions>
  <inkml:trace contextRef="#ctx0" brushRef="#br0">33650 42250 436,'-22'-113'5,"6"26"8,7 24 9,6 26 8,-2 19 7,-9 17 4,-10 15 3,-8 16 5,-6 15-2,1 16-6,-1 15-6,1 17-5,-1 8-5,1 4-1,-1 3-3,1 3-1,2 1-3,7 1-1,6-1-1,7 1-1,4-3-4,3-2-4,3-3-4,4-3-6,5-7-5,10-9-8,10-10-9,9-8-8,9-14-7,9-15-5,10-15-6,10-16-4,0-13-2,-5-9 6,-7-10 4,-5-8 6,-8-6 4,-5 1 5,-7-1 5,-5 1 5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7"/>
    </inkml:context>
    <inkml:brush xml:id="br0">
      <inkml:brushProperty name="width" value="0.03578" units="cm"/>
      <inkml:brushProperty name="height" value="0.03578" units="cm"/>
      <inkml:brushProperty name="color" value="#00BFF3"/>
    </inkml:brush>
  </inkml:definitions>
  <inkml:trace contextRef="#ctx0" brushRef="#br0">20400 23550 614,'8'7'54,"0"-1"-10,-1 0-9,1-2-11,0 0 0,2 2 5,0 0 8,1 1 5,1 1-1,-1 0-12,1-1-10,0 1-12,-1 0-18,-1 1-28,-1 2-28,0 0-27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8"/>
    </inkml:context>
    <inkml:brush xml:id="br0">
      <inkml:brushProperty name="width" value="0.05513" units="cm"/>
      <inkml:brushProperty name="height" value="0.05513" units="cm"/>
      <inkml:brushProperty name="color" value="#00BFF3"/>
    </inkml:brush>
  </inkml:definitions>
  <inkml:trace contextRef="#ctx0" brushRef="#br0">21697 22822 399,'-14'2'54,"2"6"2,4 4 1,3 5 1,1 2-3,2-1-8,0-1-7,2-1-8,0 0-6,0 0-4,0-1-5,0 1-4,0 0-5,0-1-6,0 1-6,0-1-6,1-1-3,4-4 2,2-4 0,3-4 1,3-4-1,0-4-2,1-4-2,1-4-3,0-2-2,-1-3-2,-1-2-1,0-1-3,-2-1 2,1-1 5,0 1 4,0-1 4,-2 2 4,-3 1 2,-2 3 2,-4 1 1,-2 3 2,-2 1 1,-2 2 0,-1 2 2,-2 2 0,0 1 2,0 0 0,0 2 1,-1 1 2,-1 2 2,-3 2 2,-2 2 3,3 1-4,5 2-8,6 0-8,6 1-8,4-1-5,3-6-2,3-4 0,4-5-3,0-2 3,1 2 4,-1 2 5,1 2 5,-2 1 3,-1 1 1,-3-2 2,-1 2 1,-2 1 2,-2 4 6,-2 3 5,-2 5 5,-2 3 4,-1 0 4,0 1 5,-2 1 3,0 1 2,-2 1-2,0 1-1,-1 1-1,-2 0-3,2-1-2,-1-1-3,0 0-3,2-2-3,4 1-1,4 0-2,4-1-1,3-3-10,3-8-13,3-8-16,3-8-14,-1-5-5,-3-1 4,-5-3 5,-3-1 5,-2-1 5,-2-1 4,-1 1 4,0-1 4,-2 1 3,-1 1 3,0 1 3,-1 1 2,-3 2 4,0 3 4,-3 3 5,-2 3 4,-2 2 1,-2 2-1,-1 2-1,-3 2-3,0 3-2,-1 4-7,0 4-6,1 3-6,0 2-2,2-1 0,2-1 2,3 0 1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8"/>
    </inkml:context>
    <inkml:brush xml:id="br0">
      <inkml:brushProperty name="width" value="0.05914" units="cm"/>
      <inkml:brushProperty name="height" value="0.05914" units="cm"/>
      <inkml:brushProperty name="color" value="#00BFF3"/>
    </inkml:brush>
  </inkml:definitions>
  <inkml:trace contextRef="#ctx0" brushRef="#br0">23231 21650 371,'1'23'175,"0"1"-40,2-1-39,0 1-40,1 1-23,0 2-5,0 4-6,0 3-5,0 1-3,0 1-1,-1-1-2,1 0-1,0-1-2,0-2-2,0-1-3,0-3-1,0-1-4,2-1-1,0-1-3,1-1-3,1-2 0,-2-1 0,-1-3 1,0-1 1,-2-1-1,-2 1 0,-2 2-2,-2 0 0,-3-1-2,-2-1-2,-3-3-2,-3-1-2,-3-1 0,-3 0 2,-3-1 1,-3 1 2,-2 0-1,1 0-6,0-1-5,-1 1-5,2-2-3,2-2-1,1-4-1,3-2 0,2-3-2,2-1-2,4 0 0,3-1-2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8"/>
    </inkml:context>
    <inkml:brush xml:id="br0">
      <inkml:brushProperty name="width" value="0.03954" units="cm"/>
      <inkml:brushProperty name="height" value="0.03954" units="cm"/>
      <inkml:brushProperty name="color" value="#00BFF3"/>
    </inkml:brush>
  </inkml:definitions>
  <inkml:trace contextRef="#ctx0" brushRef="#br0">24000 21709 556,'21'-21'0,"-3"5"0,-4 5 0,-4 4 0,-1 3 11,5-2 20,4 0 22,3-1 22,3 0 4,-1 0-13,0 2-12,1 1-13,-1 0-15,-1 2-18,-1 0-20,-1 2-18,-2 1-15,-3 2-14,-3 2-13,-2 2-14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8:59"/>
    </inkml:context>
    <inkml:brush xml:id="br0">
      <inkml:brushProperty name="width" value="0.07173" units="cm"/>
      <inkml:brushProperty name="height" value="0.07173" units="cm"/>
      <inkml:brushProperty name="color" value="#00BFF3"/>
    </inkml:brush>
  </inkml:definitions>
  <inkml:trace contextRef="#ctx0" brushRef="#br0">25639 21685 306,'0'38'88,"0"-2"-18,0-2-16,0-1-18,-1-3-10,-4 0-5,-2-1-5,-3-1-4,-3-2-4,0-1-1,-1-3-3,-1-1-1,2-5-8,8-7-12,7-6-13,6-8-12,5-4-3,1-1 7,3-3 8,2-1 7,-1-1 6,1 2 4,-2 2 6,-1 3 5,-1 1 4,-3 2 3,-1 2 4,-2 2 3,-2 2 3,-2 4 3,-2 2 3,-2 3 2,-1 2 2,0 0-2,0-1 0,0 1-1,2-2-6,4-2-11,3-4-10,5-2-12,2-3-5,-1-2-2,1-2 1,0-2-2,-1 0 2,-1 0 4,-1 2 5,0 1 4,-2-2 6,1-2 8,0-3 9,0-3 9,-1-2 1,-1 2-5,-1 1-5,0 1-4,-1 2 0,1 4 7,2 4 8,0 4 6,-1 3 3,-3 4-4,-2 2-3,-4 3-3,-1 2-3,0 0 0,0-1-1,0 1-1,1 0-3,0-1-3,2 1-5,0-1-3,4-2-6,4-6-7,5-6-6,5-6-8,1-4-2,-3-2-1,-3-1 0,-2-3 1,-3 0 1,-1-1 3,-1 0 4,0 1 3,-3-1 3,-3 2 2,-2 1 4,-3 1 2,-3 0 2,-2 2 3,-2 1 2,-2 1 3,-1 2 4,-1 4 7,-2 4 6,0 4 6,1 2 1,1 1-7,2 1-6,2 2-7,5-3-12,8-5-19,8-4-20,8-5-18,3-6-6,1-6 7,-1-6 9,1-5 8,-2-2 7,-3 3 7,-3 4 7,-3 2 6,-1-1 6,2-3 5,0-5 5,1-3 5,-1 0 3,-1 3 4,-2 5 2,-2 3 4,-2 4 2,0 1 3,-2 2 3,0 3 3,-2 4 7,-1 8 14,0 8 13,-2 7 13,1 7 0,0 3-16,2 5-15,0 3-14,2 4-13,0 2-9,1 4-9,2 2-10,0 2-9,-1 0-7,1 0-8,0 0-8,0-1-7,0-4-6,0-2-6,-1-3-6,1-6-2,0-6 1,0-7 3,0-6 1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06"/>
    </inkml:context>
    <inkml:brush xml:id="br0">
      <inkml:brushProperty name="width" value="0.04687" units="cm"/>
      <inkml:brushProperty name="height" value="0.04687" units="cm"/>
      <inkml:brushProperty name="color" value="#00BFF3"/>
    </inkml:brush>
  </inkml:definitions>
  <inkml:trace contextRef="#ctx0" brushRef="#br0">6066 30124 469,'0'-22'37,"0"3"-3,0 3-4,0 3-5,0 2-2,0 0-4,0 2-2,0 1-4,0-1-2,-2 0-3,-1-1-2,0-1-2,-1-1-2,-2 0 0,0 0 1,-1 1-1,-1-1 1,0 2-1,0 1-1,1 1 1,-2 0 0,-2 2 4,-2 0 4,-1 2 2,-3 1 1,0 2-2,-1 2-2,-1 2-3,-1 3 0,-1 4-2,-1 3 1,-1 5-2,0 3 0,1 5 1,1 3 1,1 5 0,1 0 0,1 0 0,1-1 0,1-1-1,1-2 0,2 0 1,3-1 1,1-1 1,1-1 0,0 1 1,0-1 0,1 0 0,0 0 1,2-1-1,2-1 1,2-1-1,1 0-1,0 1-3,0 1-1,0 1-2,0-1-2,2 0-1,0-1 0,2 0-1,0-2 0,2 1-1,0-1 2,1 0-1,1 0 0,2-3-1,0-1-1,1-2-1,1-3-2,0-3-1,-1-3 0,1-2-3,1-4 0,2-2 1,1-4-1,3-2 0,1-4-2,3-6-1,1-4-2,3-4-2,1-5-1,0 1 0,2-2 0,1-1 0,-2 2 2,-5 3 3,-5 5 3,-5 3 2,-3 4 2,-3 1-1,-1 2 0,-2 2 0,-2 3 9,-2 5 16,-2 2 16,-2 5 17,-1 3 5,-2 0-7,0 1-6,-1 2-7,-1 0-5,2 3-3,1 1-5,0 3-3,2 0-3,0 1-3,2 0-2,1-1-2,0 1-3,0-1-3,0 1-3,0 0-3,1-1-1,1 1 1,3-1 0,2 1 2,2-3-2,2-3-6,1-4-4,3-4-4,0-5-3,-1-6 1,-1-6 0,0-6 2,-2-3 0,-1-3 2,0-1 3,-2-2 1,-1-1 2,-1 3 1,0 1 1,-2 3 2,-1 2 3,-4 2 1,-2 4 4,-3 3 2,-3 1 2,0 2 4,-1 1 3,-1 0 3,-2 2-1,-2 2-3,-2 2-4,-1 2-3,-1 2-7,1 0-8,1 1-9,1 2-9,1-1-10,2-1-10,2 0-10,3-2-11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06"/>
    </inkml:context>
    <inkml:brush xml:id="br0">
      <inkml:brushProperty name="width" value="0.03683" units="cm"/>
      <inkml:brushProperty name="height" value="0.03683" units="cm"/>
      <inkml:brushProperty name="color" value="#00BFF3"/>
    </inkml:brush>
  </inkml:definitions>
  <inkml:trace contextRef="#ctx0" brushRef="#br0">7749 29450 597,'22'0'69,"-5"2"-9,-3 0-8,-4 2-9,-2 1-6,1 3-5,2 4-3,0 2-5,-2 3-4,-3 1-5,-4 3-5,-4 1-5,-3 3-3,-3 1-4,-4 2-4,-2 3-2,-1-1-3,-1 0 0,1-1-1,-1-1 0,1-3-1,1-3 0,1-5 0,1-3-1,5-5 5,11-4 11,12-6 10,9-4 11,5-3 3,-1 0-3,-3 1-4,-1-1-3,-4 1-8,-2 2-14,-3 2-14,-2 2-12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07"/>
    </inkml:context>
    <inkml:brush xml:id="br0">
      <inkml:brushProperty name="width" value="0.03527" units="cm"/>
      <inkml:brushProperty name="height" value="0.03527" units="cm"/>
      <inkml:brushProperty name="color" value="#00BFF3"/>
    </inkml:brush>
  </inkml:definitions>
  <inkml:trace contextRef="#ctx0" brushRef="#br0">8300 30096 623,'30'-20'136,"-2"5"-34,-1 7-32,-3 5-33,-2 3-20,-1 0-6,-2 0-7,-3 0-8,0 0-6,0 0-9,-1 0-7,1 0-8,-2 0-4,-1 0 1,-2 0-1,-2 0 1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07"/>
    </inkml:context>
    <inkml:brush xml:id="br0">
      <inkml:brushProperty name="width" value="0.03684" units="cm"/>
      <inkml:brushProperty name="height" value="0.03684" units="cm"/>
      <inkml:brushProperty name="color" value="#00BFF3"/>
    </inkml:brush>
  </inkml:definitions>
  <inkml:trace contextRef="#ctx0" brushRef="#br0">8830 29350 597,'-13'1'40,"3"4"9,5 2 7,3 3 7,2 4-2,0 2-14,0 3-12,0 3-14,0 2-8,0 2-3,0 3-5,0 1-2,0 2-9,0 1-10,0 0-12,0 2-11,0-3-2,0-6 6,0-5 7,0-6 6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07"/>
    </inkml:context>
    <inkml:brush xml:id="br0">
      <inkml:brushProperty name="width" value="0.04652" units="cm"/>
      <inkml:brushProperty name="height" value="0.04652" units="cm"/>
      <inkml:brushProperty name="color" value="#00BFF3"/>
    </inkml:brush>
  </inkml:definitions>
  <inkml:trace contextRef="#ctx0" brushRef="#br0">9250 29171 472,'16'-15'3,"-1"4"8,1 3 9,-1 3 8,1 1 2,0 0-5,-1 0-4,1 0-4,0 1-4,1 2-4,1 2-4,1 2-5,-1 2-1,-3 2-1,-2 1 0,-4 3-2,-2 2 2,-2 0 2,-3 1 1,0 1 3,-2 1 2,0-1 2,0 1 2,0 0 2,0 1 3,0 3 4,0 3 6,0 3 3,-1 0 2,-1 0-3,0-1-3,-1 0-3,0 1-2,2 6-2,2 6-1,2 6-2,1 2-1,1-4-2,2-2-1,0-3-2,1-2-1,0 0-2,0 0-1,-1 1-1,1-2-4,-2-2-2,-1-2-2,0-1-4,-2-3-2,0-1 0,-2-3 0,0-1-1,-3-2 0,0 1-1,-3-1 1,-2 1-1,-3-2-2,-3-1-4,-5-2-4,-3-2-5,-5-3-3,-3-1-4,-5-2-4,-2-2-3,-1-2-2,5-1 1,5 0 0,5-1 1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50"/>
    </inkml:context>
    <inkml:brush xml:id="br0">
      <inkml:brushProperty name="width" value="0.05108" units="cm"/>
      <inkml:brushProperty name="height" value="0.05108" units="cm"/>
      <inkml:brushProperty name="color" value="#F2395B"/>
    </inkml:brush>
  </inkml:definitions>
  <inkml:trace contextRef="#ctx0" brushRef="#br0">34450 42700 430,'-2'-46'1,"-3"10"1,-3 10 1,-2 9 2,-5 13 8,-2 20 16,-3 18 15,-3 20 16,-2 14 3,0 14-5,0 11-8,0 14-6,1 2-7,4-6-7,3-6-6,3-6-7,3-7-4,3-6-1,3-6-2,4-6-1,11-23-7,23-36-15,22-39-14,22-36-14,4-25-4,-12-8 6,-13-10 7,-12-9 5,-7-2 5,1 6 4,-1 7 3,1 6 4,-3 7 4,-2 10 6,-3 10 7,-3 9 4,-2 9 7,0 9 4,0 10 5,0 10 5,3 11 2,6 17 1,7 15 1,6 16 1,-4 9-4,-11 3-8,-14 3-8,-11 4-8,-7 7-6,0 13-5,0 12-5,0 13-4,-5 2-3,-9-5-1,-10-7 0,-8-5-1,-6-6-1,1-3-2,-1-3-1,1-2-1,16-14 1,35-21 4,35-22 3,34-22 4,9-11 2,-16 0 2,-15 0 0,-15 0 1,-9 0-2,1 0-6,-1 0-7,1 0-5,-4-2-5,-6-3-3,-6-3-4,-6-2-2,-6-6 0,-2-6 4,-3-6 4,-3-6 5,-1-4 4,4 1 5,3-1 5,3 1 4,1 1 5,1 3 1,-1 3 3,1 4 2,-3 4 2,-2 6 2,-3 7 3,-3 6 1,-1 4 7,4 4 12,3 3 12,3 3 12,1 12 6,1 22 0,-1 22 0,1 23 0,-3 11-4,-2 4-9,-3 3-9,-3 3-9,-2 3-7,0 3-5,0 3-6,0 4-5,0 5-2,0 10 0,0 10 0,0 9 1,0 1-9,0-6-20,0-6-21,0-6-20,0-12-6,0-15 6,0-15 6,0-16 7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08"/>
    </inkml:context>
    <inkml:brush xml:id="br0">
      <inkml:brushProperty name="width" value="0.04353" units="cm"/>
      <inkml:brushProperty name="height" value="0.04353" units="cm"/>
      <inkml:brushProperty name="color" value="#00BFF3"/>
    </inkml:brush>
  </inkml:definitions>
  <inkml:trace contextRef="#ctx0" brushRef="#br0">4491 30066 505,'-37'-7'79,"5"2"-16,5 2-16,5 2-14,3 1-11,1 0-4,1 0-4,1 0-4,1 0-2,-1 0-1,0 0-1,1 0-1,-1 0-1,2 0 1,1 0-2,1 0 1,2 3 0,2 6 2,4 5 1,3 7 3,1 4-1,0 2 1,0 4-1,0 3 0,-2 3 0,-1 2 1,-2 4 2,-1 2 2,-2 2-1,2 0-2,1 0-1,0 0-3,1 0-1,1 2-1,-1 0-2,0 2-1,0-2-1,2-3-3,0-2 0,2-3-2,0-4-1,0-2-1,0-4 0,0-1 0,1-5-2,2-4-2,2-3-4,2-4-3,1-4-6,3-1-12,2-2-10,2-2-12,-1-1-4,-1 0 4,-3 0 2,-1 0 3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08"/>
    </inkml:context>
    <inkml:brush xml:id="br0">
      <inkml:brushProperty name="width" value="0.04153" units="cm"/>
      <inkml:brushProperty name="height" value="0.04153" units="cm"/>
      <inkml:brushProperty name="color" value="#00BFF3"/>
    </inkml:brush>
  </inkml:definitions>
  <inkml:trace contextRef="#ctx0" brushRef="#br0">11300 30339 529,'1'-14'65,"4"5"-5,2 3-6,3 4-5,4 1-6,2 0-4,3-2-5,3 0-4,2-1-4,2 1-3,3-1-3,1 0-3,0 0-7,-1 0-9,-3 0-11,-1 0-11,-4 2-8,-3 2-8,-5 4-9,-3 2-7,-3 2-4,-2 0-1,-3-1 1,0 1-1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09"/>
    </inkml:context>
    <inkml:brush xml:id="br0">
      <inkml:brushProperty name="width" value="0.03983" units="cm"/>
      <inkml:brushProperty name="height" value="0.03983" units="cm"/>
      <inkml:brushProperty name="color" value="#00BFF3"/>
    </inkml:brush>
  </inkml:definitions>
  <inkml:trace contextRef="#ctx0" brushRef="#br0">11270 31465 552,'-8'7'0,"1"-2"0,-1-3 0,0 0 0,3-3 10,6 0 20,6-2 20,6 0 20,3-1 5,3 0-13,1 0-11,3 1-13,1-1-10,2 2-8,3 0-10,1 2-8,2 1-5,-1 2 3,0 2 1,0 1 2,-1 1-7,-3 0-19,-3-2-18,-3-1-18,-3 0-9,-3 0 2,-3 0 1,-2 0 1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10"/>
    </inkml:context>
    <inkml:brush xml:id="br0">
      <inkml:brushProperty name="width" value="0.04204" units="cm"/>
      <inkml:brushProperty name="height" value="0.04204" units="cm"/>
      <inkml:brushProperty name="color" value="#00BFF3"/>
    </inkml:brush>
  </inkml:definitions>
  <inkml:trace contextRef="#ctx0" brushRef="#br0">14377 31012 523,'-6'-8'79,"2"0"-8,4 1-7,3-1-9,1 1-7,3 2-8,2 2-9,2 2-7,0 1-6,1 0-4,0 0-3,0 0-5,-1 0-2,1 0 0,0 0-1,0 0 0,0 1-2,1 0-1,1 2-1,2 0-1,0 0-1,3 0 1,1-2-1,3 0 2,1-1-1,1 0 1,1 0 1,1 0 0,1-1 1,1 0 0,0-2 0,2 0 0,0-1 1,-3 0-1,-2 0-1,-1 1 1,-1-1-2,-1 2-1,1 0-1,-1 2-2,1 0 0,-1 0 0,1 0 0,-1 0 1,1 0 0,-1 0 0,1 0 0,-1 0 1,2 0 0,1 0 0,2 0 2,3 0-1,0 0 1,1 2 0,-1 0 0,0 2-1,1-1 0,-1 1 0,0 0-1,1 0 0,-1 0 0,2 0 0,1 0 0,1 0 0,0-1-1,0-1-1,0 0-2,1-2 0,-1 0 0,0 0-1,0 0 1,1 0 1,-1 0 0,0 0 1,0 0 1,1 0 2,-1 0 0,0 0 0,1 0-2,-1 0 1,-1 1-2,0 0 0,-1 2-1,-1 0-1,-1 0-1,-1 0-3,-2-2-2,1 0-2,-2-1-2,0 0-1,1 0-2,-1 0-1,-1 0 0,-5 0 1,-3 0 1,-4 0 0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10"/>
    </inkml:context>
    <inkml:brush xml:id="br0">
      <inkml:brushProperty name="width" value="0.04903" units="cm"/>
      <inkml:brushProperty name="height" value="0.04903" units="cm"/>
      <inkml:brushProperty name="color" value="#00BFF3"/>
    </inkml:brush>
  </inkml:definitions>
  <inkml:trace contextRef="#ctx0" brushRef="#br0">17362 27165 448,'-1'-16'5,"0"-1"10,-2-1 9,0-1 10,0 5 8,0 14 7,2 12 6,0 13 7,1 8-2,-2 2-9,0 4-11,-1 3-10,-1 2-6,0 4-5,0 2-3,0 4-4,0 1-3,0 1-5,0 1-3,1 1-5,-1 2-8,2 0-11,0 1-12,2 1-11,0-2-6,2-3 2,0-4 2,2-4 1,0-7 4,1-8 7,1-9 6,2-9 6,0-5 2,-1-2-4,1-2-3,0-2-3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10"/>
    </inkml:context>
    <inkml:brush xml:id="br0">
      <inkml:brushProperty name="width" value="0.04354" units="cm"/>
      <inkml:brushProperty name="height" value="0.04354" units="cm"/>
      <inkml:brushProperty name="color" value="#00BFF3"/>
    </inkml:brush>
  </inkml:definitions>
  <inkml:trace contextRef="#ctx0" brushRef="#br0">17924 28168 505,'-3'-25'56,"-4"13"4,-6 12 4,-3 14 4,-5 7-5,-2 3-12,-1 2-14,-2 4-14,-1 1-7,3-1-3,1-1-4,3-1-3,0-3-1,1-1 1,-1-4 1,1-3 0,1-2-4,4 1-8,4 0-9,5-1-8,3-1-2,5-2 5,6-4 6,4-3 6,4 0 3,3 0 1,3 1 0,3 2 2,1 0-4,1 0-8,-1-1-9,1 1-8,-2-1-7,-2 0-6,-1-2-5,-2 0-6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11"/>
    </inkml:context>
    <inkml:brush xml:id="br0">
      <inkml:brushProperty name="width" value="0.05052" units="cm"/>
      <inkml:brushProperty name="height" value="0.05052" units="cm"/>
      <inkml:brushProperty name="color" value="#00BFF3"/>
    </inkml:brush>
  </inkml:definitions>
  <inkml:trace contextRef="#ctx0" brushRef="#br0">19174 28781 435,'-2'-13'4,"-2"3"6,-4 4 9,-2 4 6,-1 2 2,1 2-3,0 0-3,2 2-3,0 1-3,0 1 0,1 3-2,-1 2-1,0 1 2,2 0 3,1-1 4,0 1 3,2 0 1,0 0-3,2-1-3,0 1-3,4-1-6,4-1-9,5 0-10,6-2-9,0-1-4,-1 0 1,-3-2 0,-1 0 0,-5 1 1,-6 7-1,-7 6-2,-8 5 1,-2 3 0,-1-3 5,0-1 3,1-3 4,0-2 3,2-3 2,3-2 4,1-4 2,3-4 4,4-4 6,4-6 7,4-4 5,3-3 1,3 1-5,3-1-6,4 0-5,-1 0-5,1-1-5,-2-2-4,-1 0-5,0 1-2,-1 1-1,1 2-2,0 2 0,-2 2 0,-3-1 0,-3 0 2,-2 0 0,-3 0 4,-1 1 7,0-1 7,-1 0 7,-1 2 11,0 6 17,0 4 15,0 6 17,0 2 2,0 3-13,0 2-11,0 1-13,0 4-9,0 5-7,0 5-6,0 5-6,-1 3-5,-1 2-1,0 2-3,-1 2-1,-1 0-6,2 0-10,0-2-11,2 0-9,0-3-8,0-2-3,0-3-4,0-3-4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11"/>
    </inkml:context>
    <inkml:brush xml:id="br0">
      <inkml:brushProperty name="width" value="0.03983" units="cm"/>
      <inkml:brushProperty name="height" value="0.03983" units="cm"/>
      <inkml:brushProperty name="color" value="#00BFF3"/>
    </inkml:brush>
  </inkml:definitions>
  <inkml:trace contextRef="#ctx0" brushRef="#br0">19700 29247 552,'1'-15'20,"4"4"13,2 3 12,3 3 12,2 1 2,1 2-9,1 0-9,2 2-9,-2 1-6,-1 4-4,-3 2-3,-1 3-4,-2 3-3,0 0-3,-2 1-4,0 1-2,-3 2-10,-3 3-14,-2 3-14,-3 3-16,-2-1-8,0-3-3,0-5-4,1-3-3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13"/>
    </inkml:context>
    <inkml:brush xml:id="br0">
      <inkml:brushProperty name="width" value="0.04573" units="cm"/>
      <inkml:brushProperty name="height" value="0.04573" units="cm"/>
      <inkml:brushProperty name="color" value="#00BFF3"/>
    </inkml:brush>
  </inkml:definitions>
  <inkml:trace contextRef="#ctx0" brushRef="#br0">16400 32697 481,'-9'-21'6,"-2"7"12,-2 5 12,-1 6 13,-1 4 0,1 2-10,0 2-9,2 2-11,0 0-5,-1-1-1,-1-1-1,-1 0 0,0-1 2,2 0 6,3 0 6,1 0 6,2 1 0,2 5-4,2 4-4,2 4-4,1 3-3,0 2 1,0 4-1,0 3 1,0 2-1,0-1 0,0 0-1,0 1-2,-1 0 0,-2 4 0,-2 3-2,-1 2-1,-1 0-1,2-6 0,2-4-2,2-5 0,1-4 0,0-1-1,0-2 2,0-3-1,0-1-1,0 0-6,0-2-4,0-1-5,3-2-8,6-4-13,5-4-12,7-4-13,0-2-6,-3 0 2,-5 0 0,-3 0 1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14"/>
    </inkml:context>
    <inkml:brush xml:id="br0">
      <inkml:brushProperty name="width" value="0.04599" units="cm"/>
      <inkml:brushProperty name="height" value="0.04599" units="cm"/>
      <inkml:brushProperty name="color" value="#00BFF3"/>
    </inkml:brush>
  </inkml:definitions>
  <inkml:trace contextRef="#ctx0" brushRef="#br0">17476 32731 478,'-9'-13'41,"-2"3"-1,-2 4 0,-1 4-1,-3 4-2,-2 6-3,-1 4-2,-3 5-2,-1 4-4,-1 5-2,-1 3-3,0 5-3,0 0-2,3 0 0,3-1-1,3-1-1,2-3-2,2-2 0,2-3-2,3-3-1,1-2 0,2-1-1,2 0-1,2-2 0,2-1-2,4-1-7,2-1-4,3 0-6,4-3-8,2-1-10,3-2-10,3-2-10,1-2-4,1-2 4,-1-2 3,1-2 3,-2-1 5,-3 0 6,-3 0 5,-3 0 6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50"/>
    </inkml:context>
    <inkml:brush xml:id="br0">
      <inkml:brushProperty name="width" value="0.04643" units="cm"/>
      <inkml:brushProperty name="height" value="0.04643" units="cm"/>
      <inkml:brushProperty name="color" value="#F2395B"/>
    </inkml:brush>
  </inkml:definitions>
  <inkml:trace contextRef="#ctx0" brushRef="#br0">36150 41650 473,'1'-90'0,"4"23"0,3 22 0,3 22 0,10 8 6,20-2 10,18-3 11,20-3 11,3 4 5,-8 13 1,-10 12 1,-9 13 0,-5 15-1,0 19-3,0 19-3,0 19-4,-5 13-3,-9 10-6,-10 10-6,-8 9-5,-14 7-5,-15 7-3,-15 6-4,-16 7-5,-12 4-5,-5 3-10,-7 3-10,-5 4-9,-4-4-6,0-9-3,0-10-2,0-8-3,6-18-2,13-25 1,12-25 1,13-25 0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14"/>
    </inkml:context>
    <inkml:brush xml:id="br0">
      <inkml:brushProperty name="width" value="0.04185" units="cm"/>
      <inkml:brushProperty name="height" value="0.04185" units="cm"/>
      <inkml:brushProperty name="color" value="#00BFF3"/>
    </inkml:brush>
  </inkml:definitions>
  <inkml:trace contextRef="#ctx0" brushRef="#br0">18083 33307 525,'-6'-7'82,"4"2"-17,4 2-17,4 2-16,2 1-10,-1-2-5,1 0-4,0-1-4,0 0-4,0 3-2,0 4-4,-1 2-2,0 4-3,-4 4 0,-3 3-1,-2 5 0,-2-1-2,0-3 1,0-5-1,1-3 0,2-5-3,7-8-4,7-6-5,8-7-4,2-4-1,1-1 2,-1-1 3,0-1 3,0 0 2,-3-1 3,-1 1 2,-2-1 2,-3 2 5,-3 3 5,-3 3 6,-2 3 6,-3 5 11,-2 6 15,-2 8 15,-2 6 16,-1 4 0,0-1-14,0 1-14,0-1-14,1 1-9,0 2-5,2 0-4,0 1-5,1-1-2,0 0-1,0 0-1,0-2 1,2-2-9,4-3-14,4-3-14,4-2-15,1-7-2,1-10 8,-1-10 9,1-9 9,-1-5 5,-3-2 3,-1 0 2,-2-2 2,-2 2 4,-2 4 3,-3 4 5,0 3 4,-3 5 4,-1 3 4,0 5 5,-1 3 3,-2 2 2,0 2-3,-1 1-2,-2 1-2,0 2-3,-1 5-6,-2 6-5,0 4-4,0 4-6,3 1-7,1 3-5,2 1-7,2 0-4,0-3-3,2-3-3,0-3-3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15"/>
    </inkml:context>
    <inkml:brush xml:id="br0">
      <inkml:brushProperty name="width" value="0.0393" units="cm"/>
      <inkml:brushProperty name="height" value="0.0393" units="cm"/>
      <inkml:brushProperty name="color" value="#00BFF3"/>
    </inkml:brush>
  </inkml:definitions>
  <inkml:trace contextRef="#ctx0" brushRef="#br0">19884 33350 559,'-1'14'41,"-2"-3"-4,-2-3-4,-2-2-5,0-1-3,1 2 0,0 1 0,2 3-1,-1 1-2,-2 0-1,-2-1-1,-1 1-3,-2 1 0,0 1-1,0 3-1,1 2 0,0-1-1,2 1-2,2-2-3,3-1-1,0-1-3,0-1 0,0-1-1,0 0-2,2-3-2,4-1-2,4-2-3,4-2-3,2-2-2,3 0-1,1-2-2,3 0-2,1-3-1,3 0-2,1-3-3,3-2-1,-1 0-3,-2 0-2,-1 2-3,-3 1-1,-2 0-4,-3 2-1,-3 0-2,-2 2-3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15"/>
    </inkml:context>
    <inkml:brush xml:id="br0">
      <inkml:brushProperty name="width" value="0.0454" units="cm"/>
      <inkml:brushProperty name="height" value="0.0454" units="cm"/>
      <inkml:brushProperty name="color" value="#00BFF3"/>
    </inkml:brush>
  </inkml:definitions>
  <inkml:trace contextRef="#ctx0" brushRef="#br0">20412 33743 484,'-8'-8'3,"2"2"7,1 1 5,1 1 7,0 1 11,2 3 16,0 4 16,2 2 15,-1 4 0,0 6-17,-2 4-18,0 5-17,-1 6-12,0 10-9,0 8-9,1 10-8,-1 4-12,2 4-14,0 3-15,2 3-14,0-5-6,0-13 3,0-12 3,0-13 3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15"/>
    </inkml:context>
    <inkml:brush xml:id="br0">
      <inkml:brushProperty name="width" value="0.02978" units="cm"/>
      <inkml:brushProperty name="height" value="0.02978" units="cm"/>
      <inkml:brushProperty name="color" value="#00BFF3"/>
    </inkml:brush>
  </inkml:definitions>
  <inkml:trace contextRef="#ctx0" brushRef="#br0">20913 32197 738,'1'-21'39,"1"7"-2,3 5-2,2 6-2,1 4-3,0 4-5,0 2-4,-1 3-5,0 3-4,-2 0-4,-2 1-3,-2 1-5,-2 3-4,-2 3-7,-2 4-6,-2 5-7,-2 0-4,-1 0-2,-3-1-1,-1-1-2,-1-3-2,4-3-1,3-5-1,3-3-1,4-5 11,7-6 22,7-6 22,8-6 23,1-2 4,0 2-15,-1 3-15,-1 1-16,-1 1-10,-3 2-6,-1 0-6,-2 2-6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15"/>
    </inkml:context>
    <inkml:brush xml:id="br0">
      <inkml:brushProperty name="width" value="0.0288" units="cm"/>
      <inkml:brushProperty name="height" value="0.0288" units="cm"/>
      <inkml:brushProperty name="color" value="#00BFF3"/>
    </inkml:brush>
  </inkml:definitions>
  <inkml:trace contextRef="#ctx0" brushRef="#br0">21587 32696 763,'-6'-8'41,"6"0"-3,4 1-3,6-1-4,2 2-4,1 1-4,1 2-4,1 2-4,0 1-7,-1 2-10,-1 0-10,0 2-9,-2-1-10,-1 1-11,-1 0-9,0 0-11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16"/>
    </inkml:context>
    <inkml:brush xml:id="br0">
      <inkml:brushProperty name="width" value="0.04201" units="cm"/>
      <inkml:brushProperty name="height" value="0.04201" units="cm"/>
      <inkml:brushProperty name="color" value="#00BFF3"/>
    </inkml:brush>
  </inkml:definitions>
  <inkml:trace contextRef="#ctx0" brushRef="#br0">21650 31009 523,'1'-15'46,"2"4"6,2 3 6,2 3 7,3 1-1,5 2-9,5 0-8,5 2-8,2-1-10,-1 0-12,-1-2-13,-1 0-11,1-1-7,6 1-5,5-1-3,5 0-4,2-1-5,0 0-4,0-1-6,0-1-6,-3 0 1,-4 2 3,-5 2 5,-5 2 4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17"/>
    </inkml:context>
    <inkml:brush xml:id="br0">
      <inkml:brushProperty name="width" value="0.05145" units="cm"/>
      <inkml:brushProperty name="height" value="0.05145" units="cm"/>
      <inkml:brushProperty name="color" value="#00BFF3"/>
    </inkml:brush>
  </inkml:definitions>
  <inkml:trace contextRef="#ctx0" brushRef="#br0">21851 31947 427,'2'-14'52,"4"2"-4,3 4-2,5 3-3,2 1-5,1 2-6,1 0-5,2 2-7,-2 0-6,-1 0-4,-3 0-4,-1 0-6,-2 1-1,-1 4 1,0 2 1,-2 3 0,0 2 0,-2 0-5,-1 0-3,0-1-4,-2 2 1,-1 2 5,0 1 5,-1 3 5,-1 0 5,0-1 4,0-1 4,0 0 5,0-1 1,0 3 2,0 1 0,0 3 1,0 1-1,0 2-5,0 3-4,0 1-4,0 1-4,2-1-2,0-1-3,2-1-3,-1 0-1,1 0-1,0 2-2,0 1-1,0-1-1,0-3 1,0-3-1,0-3-1,-1-2 1,-1-1-1,0-1 0,-1-1-1,-3 0 1,0 0 0,-3-1 2,-2 1 0,-2-1 1,-4-1-1,-2-1-1,-3 0 0,-3-2 1,-3-1-1,-3-1 1,-3 0 1,-3-1-5,-2 0-9,-4-1-9,-2 1-10,0-1-2,5-2 3,5-2 4,5-2 4,4-1-2,1 2-10,3 0-8,1 2-9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19"/>
    </inkml:context>
    <inkml:brush xml:id="br0">
      <inkml:brushProperty name="width" value="0.03914" units="cm"/>
      <inkml:brushProperty name="height" value="0.03914" units="cm"/>
      <inkml:brushProperty name="color" value="#00BFF3"/>
    </inkml:brush>
  </inkml:definitions>
  <inkml:trace contextRef="#ctx0" brushRef="#br0">24411 30296 562,'-13'-7'95,"8"1"-18,7 1-20,6 0-19,5 1-10,3 0-3,3 0-3,3 1-2,1-1-2,1 2-1,-1 0 0,1 2-2,-2 0-7,-2 2-11,-1 0-12,-2 2-12,-3 1-6,-1 3-1,-3 3-1,-1 3-1,-2 1-4,0-3-6,-2-1-8,0-2-6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19"/>
    </inkml:context>
    <inkml:brush xml:id="br0">
      <inkml:brushProperty name="width" value="0.03499" units="cm"/>
      <inkml:brushProperty name="height" value="0.03499" units="cm"/>
      <inkml:brushProperty name="color" value="#00BFF3"/>
    </inkml:brush>
  </inkml:definitions>
  <inkml:trace contextRef="#ctx0" brushRef="#br0">24500 31550 628,'36'0'115,"-6"0"-25,-5 0-25,-7 0-26,-1 0-14,2 0-7,1 0-5,3 0-6,0 0-9,2 2-10,1 0-11,1 2-10,-2-1-11,-5 1-8,-5 0-10,-4 0-8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0"/>
    </inkml:context>
    <inkml:brush xml:id="br0">
      <inkml:brushProperty name="width" value="0.0441" units="cm"/>
      <inkml:brushProperty name="height" value="0.0441" units="cm"/>
      <inkml:brushProperty name="color" value="#00BFF3"/>
    </inkml:brush>
  </inkml:definitions>
  <inkml:trace contextRef="#ctx0" brushRef="#br0">26950 30567 498,'2'-15'44,"4"4"-2,4 3-2,3 3-1,3 1-3,2 2-4,0 0-3,1 2-4,1 0-2,1 0-1,1 0-1,1 0 0,2-1-2,3 0-1,3-2-1,3 0-3,2-2 0,2 0-3,2-1-1,2-1-1,1-1-2,1 2-2,-1 1-3,0 0-1,0 1-1,2 1 0,0-2-1,2 2-1,-1-1 0,-2 2 1,-2 0-1,-2 2 1,0 0 0,-1 0-1,0 0 0,0 0-1,1 0 1,0 0 0,2 0 0,1 0 0,0-1 0,2 0 0,0-2-1,2 0 0,-2-2-2,-4 0-1,-4-1-2,-3-1-1,-1-1-2,4 0-3,4 0-2,4 1-2,1-1-1,-4 2-1,-2 1 0,-3 0 0,-3 2 1,0 0 0,-1 2 1,-1 0 0,0 1 1,-1 0-2,0 0 0,1 0-1,-1 0-2,0-2-1,1 0-1,-1-1-1,-3-1 1,-5 2 4,-7 0 5,-5 2 5,-3-1 0,0 0-2,0-2-2,0 0-4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50"/>
    </inkml:context>
    <inkml:brush xml:id="br0">
      <inkml:brushProperty name="width" value="0.04344" units="cm"/>
      <inkml:brushProperty name="height" value="0.04344" units="cm"/>
      <inkml:brushProperty name="color" value="#F2395B"/>
    </inkml:brush>
  </inkml:definitions>
  <inkml:trace contextRef="#ctx0" brushRef="#br0">37950 43050 506,'-47'0'9,"6"0"17,7 0 19,6 0 16,3 3 4,0 6-13,0 7-11,0 6-13,-4 9-7,-5 13-3,-7 12-3,-5 13-3,-4 6-1,0 0-1,0 0-1,0 0 0,4-2-1,10-3-1,10-3 1,9-2-1,6-6-1,3-6-2,3-6-1,4-6-2,5-6 0,10-2 1,10-3 2,9-3 2,10-6-1,14-5-7,11-7-5,14-5-6,7-6-5,3-3-4,3-3-5,4-2-3,-6-1-3,-11 3 1,-14 3-1,-11 4 1,-12 4-4,-9 6-7,-10 7-7,-8 6-7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0"/>
    </inkml:context>
    <inkml:brush xml:id="br0">
      <inkml:brushProperty name="width" value="0.04166" units="cm"/>
      <inkml:brushProperty name="height" value="0.04166" units="cm"/>
      <inkml:brushProperty name="color" value="#00BFF3"/>
    </inkml:brush>
  </inkml:definitions>
  <inkml:trace contextRef="#ctx0" brushRef="#br0">29069 27422 528,'5'-24'9,"-2"13"19,-6 14 19,-2 14 19,-4 8 3,-2 6-10,-2 5-11,-1 5-11,-1 0-8,1 0-5,0-3-5,2-2-5,-1 1-4,-1 2-3,-3 3-3,-1 4-3,0-2-1,4-6 0,4-6-1,5-5 0,1-5-1,2-3-2,0-3-2,2-3-1,2-3-2,6-4-3,4-4-2,5-4-2,3-4-1,3-4-1,1-4 0,3-3-1,-1-3 1,-2 1 1,-1-1 1,-2 1 2,-4 0 2,-3 2 2,-4 3 2,-4 1 2,-4 2 3,-3 1 4,-2 0 3,-3 2 5,-3 1 1,-2 2-1,-2 2-1,-1 2-1,-3 2-1,-2 2-2,-1 2-1,-2 2-1,-1 1-5,4 0-8,3 0-8,3-1-8,4 0-8,6-2-6,6-2-8,6-2-5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1"/>
    </inkml:context>
    <inkml:brush xml:id="br0">
      <inkml:brushProperty name="width" value="0.04249" units="cm"/>
      <inkml:brushProperty name="height" value="0.04249" units="cm"/>
      <inkml:brushProperty name="color" value="#00BFF3"/>
    </inkml:brush>
  </inkml:definitions>
  <inkml:trace contextRef="#ctx0" brushRef="#br0">30300 28034 517,'8'-8'0,"0"2"0,0 1 0,0 0 0,0 1 3,-1-2 5,1 0 5,0-1 6,-1 1 6,-2 6 9,-3 4 9,0 6 8,-5 3 2,-2 5-7,-5 3-6,-4 5-7,-3 2-4,-3 1-5,-3 0-4,-3 2-4,-2 1-4,-1 1-3,0 1-5,-2 0-4,1 0-6,5-3-10,4-3-10,3-3-9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1"/>
    </inkml:context>
    <inkml:brush xml:id="br0">
      <inkml:brushProperty name="width" value="0.04135" units="cm"/>
      <inkml:brushProperty name="height" value="0.04135" units="cm"/>
      <inkml:brushProperty name="color" value="#00BFF3"/>
    </inkml:brush>
  </inkml:definitions>
  <inkml:trace contextRef="#ctx0" brushRef="#br0">30133 28320 532,'-6'-12'91,"4"10"-9,4 8-9,4 10-8,3 4-11,1 0-11,3 2-12,2 1-12,1 1-10,3-1-9,1 1-7,3-1-8,-1 1-9,0 1-11,-1 1-10,-1 1-10,-1-2-5,-3-4 1,-1-3-1,-2-4 1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1"/>
    </inkml:context>
    <inkml:brush xml:id="br0">
      <inkml:brushProperty name="width" value="0.04278" units="cm"/>
      <inkml:brushProperty name="height" value="0.04278" units="cm"/>
      <inkml:brushProperty name="color" value="#00BFF3"/>
    </inkml:brush>
  </inkml:definitions>
  <inkml:trace contextRef="#ctx0" brushRef="#br0">31723 27895 514,'-1'-13'9,"0"4"20,-2 6 18,0 5 20,-2 5 5,-2 7-9,-2 7-7,-1 7-9,-2 3-9,1 2-9,-1 1-10,0 0-10,1 0-9,1-2-7,0-1-8,2-3-8,1-2-3,1-1 0,0-3 1,2-1 1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1"/>
    </inkml:context>
    <inkml:brush xml:id="br0">
      <inkml:brushProperty name="width" value="0.04887" units="cm"/>
      <inkml:brushProperty name="height" value="0.04887" units="cm"/>
      <inkml:brushProperty name="color" value="#00BFF3"/>
    </inkml:brush>
  </inkml:definitions>
  <inkml:trace contextRef="#ctx0" brushRef="#br0">32421 28205 450,'-2'-13'51,"0"6"3,-3 6 5,-2 6 3,0 4-2,2 3-11,2 4-9,2 2-11,1 2-5,-2 1 0,0 0-2,-1 3-1,-1-1-2,0 0-4,0 1-3,0-1-5,1 0-6,2-3-8,2-1-8,2-3-10,2-2-3,2-4-1,1-4 0,3-4 0,2-5-1,1-4 1,3-5-1,2-5 0,-2-3 2,-1 1 7,-4-1 5,-3 1 6,-2-1 3,0 0 0,-2 1 0,0-1-1,-3 1 2,-3 1 2,-2 1 3,-3 1 2,-3 2 4,0 2 6,-1 4 7,-1 3 5,-1 1-1,0 0-12,1 0-11,-1 0-11,1 2-11,0 2-10,2 4-12,1 2-10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2"/>
    </inkml:context>
    <inkml:brush xml:id="br0">
      <inkml:brushProperty name="width" value="0.03953" units="cm"/>
      <inkml:brushProperty name="height" value="0.03953" units="cm"/>
      <inkml:brushProperty name="color" value="#00BFF3"/>
    </inkml:brush>
  </inkml:definitions>
  <inkml:trace contextRef="#ctx0" brushRef="#br0">33000 27604 556,'8'-14'120,"1"3"-21,2 3-19,0 3-22,1 2-16,1 2-14,1 2-13,2 2-14,-1 1-10,1 2-10,-1 0-10,1 1-9,-2 1-9,-1-1-10,-2 1-8,-2 0-10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2"/>
    </inkml:context>
    <inkml:brush xml:id="br0">
      <inkml:brushProperty name="width" value="0.0434" units="cm"/>
      <inkml:brushProperty name="height" value="0.0434" units="cm"/>
      <inkml:brushProperty name="color" value="#00BFF3"/>
    </inkml:brush>
  </inkml:definitions>
  <inkml:trace contextRef="#ctx0" brushRef="#br0">34116 26844 506,'-8'-15'3,"2"2"7,1 3 5,0 1 6,0 1 6,-2 0 5,-1 0 4,-3 1 5,-2 0 0,-3 2-4,-3 2-3,-3 2-4,0 2-4,5 4-4,3 2-5,4 3-4,3 3-2,0 2 0,2 1-1,1 3 0,1 0-1,4 1-1,2-1-1,4 1 0,1-1-1,1 1-2,1-1-1,2 1-1,-1 0-1,-1 3-3,-1 1-1,0 3-1,-2-1-1,-1-1 1,-1-3 2,0-1 0,-2-3 0,0 1-4,-2-2-3,0-1-3,-2-1-1,-2-1 1,-2-1 2,-2 0 1,-2-3 1,-1-1-1,-3-2-2,-2-2 0,0-2 0,1 0 1,1-2 1,1 0 2,0-3 1,2 0 1,1-3 2,1-2 1,1-2 0,2-3 1,2-4-2,2-2 0,4-3-2,6-4-5,5-5-5,7-3-4,2-1-2,1 1 4,-1 3 2,1 2 2,-2 2-3,-3 5-13,-3 3-10,-3 5-12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4"/>
    </inkml:context>
    <inkml:brush xml:id="br0">
      <inkml:brushProperty name="width" value="0.03963" units="cm"/>
      <inkml:brushProperty name="height" value="0.03963" units="cm"/>
      <inkml:brushProperty name="color" value="#00BFF3"/>
    </inkml:brush>
  </inkml:definitions>
  <inkml:trace contextRef="#ctx0" brushRef="#br0">29257 32061 555,'0'-13'41,"0"8"2,0 7 4,0 6 3,-1 5-2,-2 3-9,-2 3-8,-1 3-8,-3 3-4,0 2 1,-1 4-1,-1 3 2,0-1-3,2-4-5,2-4-5,3-3-4,2-6-4,5-7-6,6-6-5,4-8-5,3-5-2,1-3 1,1-5 1,1-3 1,-1-3 1,-1-1 1,-2-1 0,-3 0 2,-2 0 0,-2 5 1,-4 3-1,-2 5 2,-2 1 2,0 0 5,0 1 7,0-1 5,-2 1 1,0 2-1,-3 3-2,-2 1-2,-2 2-8,-2 0-15,-1 1-16,-3 2-15,2 1-6,3 2 3,4 2 3,4 2 3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4"/>
    </inkml:context>
    <inkml:brush xml:id="br0">
      <inkml:brushProperty name="width" value="0.03863" units="cm"/>
      <inkml:brushProperty name="height" value="0.03863" units="cm"/>
      <inkml:brushProperty name="color" value="#00BFF3"/>
    </inkml:brush>
  </inkml:definitions>
  <inkml:trace contextRef="#ctx0" brushRef="#br0">30250 32150 569,'8'7'8,"0"-1"16,-1 0 16,1-2 17,-1 1 4,-1 0-4,0 1-6,-2 2-6,1-1-7,0 1-11,1 0-11,2 0-9,-1 0-12,-1 3-11,-1 2-10,0 1-11,-1 0-11,0-1-8,0-2-10,0-2-9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5"/>
    </inkml:context>
    <inkml:brush xml:id="br0">
      <inkml:brushProperty name="width" value="0.04717" units="cm"/>
      <inkml:brushProperty name="height" value="0.04717" units="cm"/>
      <inkml:brushProperty name="color" value="#00BFF3"/>
    </inkml:brush>
  </inkml:definitions>
  <inkml:trace contextRef="#ctx0" brushRef="#br0">31444 31878 466,'-7'9'154,"2"3"-38,2 4-36,2 2-39,0 0-19,0-1-4,-2-2-4,0-2-3,1-3-6,4-3-9,4-3-9,4-2-8,1-4-2,-1-4 2,0-4 4,-2-3 3,-1-3-1,-1 2-3,0 1-4,-2 1-4,0 0-1,-2 0 4,0 1 3,-2-1 3,-1 1 6,-2 2 6,-2 2 7,-1 3 6,1-1 0,6 0-8,5-2-8,7 0-8,3 0-3,0 1 4,-1 0 5,1 2 3,-2 0 2,-1 2 2,-2 0 2,-2 2 0,-2 2 10,-1 6 16,0 4 16,-2 5 16,-2 2 4,-2-1-9,-3-1-9,-4-1-8,1 0-7,1-2-4,2-1-3,2-1-4,2 0-4,3 0-5,4-1-5,2 1-6,2-2-5,0-4-5,-1-4-4,1-4-6,-1-3-3,0 0-2,-2-1-1,-1-2-2,0 0 0,-2-1 4,-1-2 3,0 0 3,-2-1 5,-1-1 6,0-1 7,-1-2 5,-3 1 4,0 1 1,-3 1 0,-2 1 1,-1 1 0,-2 2-1,0 2 0,-1 2-1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51"/>
    </inkml:context>
    <inkml:brush xml:id="br0">
      <inkml:brushProperty name="width" value="0.04894" units="cm"/>
      <inkml:brushProperty name="height" value="0.04894" units="cm"/>
      <inkml:brushProperty name="color" value="#F2395B"/>
    </inkml:brush>
  </inkml:definitions>
  <inkml:trace contextRef="#ctx0" brushRef="#br0">37900 43550 449,'-46'-47'-14,"10"6"1,10 7 2,9 6 1,4 3 14,1 0 27,-1 0 26,1 0 27,2 20 7,7 41-13,6 40-12,7 42-13,0 24-10,-2 9-8,-3 10-7,-3 10-8,-2 5-12,0 4-15,0 3-17,0 3-17,0-11-6,0-25 0,0-25 1,0-25 1,-2-19-1,-3-12-5,-3-13-5,-2-12-5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5"/>
    </inkml:context>
    <inkml:brush xml:id="br0">
      <inkml:brushProperty name="width" value="0.05417" units="cm"/>
      <inkml:brushProperty name="height" value="0.05417" units="cm"/>
      <inkml:brushProperty name="color" value="#00BFF3"/>
    </inkml:brush>
  </inkml:definitions>
  <inkml:trace contextRef="#ctx0" brushRef="#br0">32739 31400 406,'7'22'169,"-2"-3"-39,-2-3-38,-2-3-40,-1 0-22,2 0-5,0 1-4,2 1-6,0 1-3,0 1 0,-1 2-2,2 0 0,-2 1-2,1 1-3,0 1-3,0 1-2,0 0-2,0-2-2,0 0-1,0 0-3,-1-2-1,-1 1-1,0-1-3,-1 1-2,-3 0-1,-2 1-4,-4 1-2,-2 1-3,-3 1-1,-1-1-1,-3 1-1,-1-1-1,-3 0-1,0 1-1,-1-1-2,-1 1-2,1-3 2,3-5 6,3-5 5,3-4 6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5"/>
    </inkml:context>
    <inkml:brush xml:id="br0">
      <inkml:brushProperty name="width" value="0.03376" units="cm"/>
      <inkml:brushProperty name="height" value="0.03376" units="cm"/>
      <inkml:brushProperty name="color" value="#00BFF3"/>
    </inkml:brush>
  </inkml:definitions>
  <inkml:trace contextRef="#ctx0" brushRef="#br0">32900 31843 651,'16'-15'7,"-1"1"13,1 1 14,-1 1 13,1 1 6,2 2-4,0 2-4,1 3-3,1 0-10,1 2-14,1 0-17,1 2-14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6"/>
    </inkml:context>
    <inkml:brush xml:id="br0">
      <inkml:brushProperty name="width" value="0.04294" units="cm"/>
      <inkml:brushProperty name="height" value="0.04294" units="cm"/>
      <inkml:brushProperty name="color" value="#00BFF3"/>
    </inkml:brush>
  </inkml:definitions>
  <inkml:trace contextRef="#ctx0" brushRef="#br0">35000 30031 512,'36'-14'163,"-8"5"-38,-6 3-37,-6 4-38,-5 2-22,1 0-9,0 0-8,0 0-7,-1 0-6,1 0-2,0 0-2,-1 0-2,0 1-7,-2 4-16,-2 2-14,-2 3-15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6"/>
    </inkml:context>
    <inkml:brush xml:id="br0">
      <inkml:brushProperty name="width" value="0.03804" units="cm"/>
      <inkml:brushProperty name="height" value="0.03804" units="cm"/>
      <inkml:brushProperty name="color" value="#00BFF3"/>
    </inkml:brush>
  </inkml:definitions>
  <inkml:trace contextRef="#ctx0" brushRef="#br0">34747 30815 578,'-8'7'4,"-2"-2"8,0-3 7,-1 0 9,3-3 9,8 0 9,8-2 11,7 0 9,7-1-3,3 0-16,5 0-17,3 1-17,1-1-14,-3 2-8,-4 0-10,-2 2-10,-2 0-5,-3 0-2,-1 0-1,-2 0-3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6"/>
    </inkml:context>
    <inkml:brush xml:id="br0">
      <inkml:brushProperty name="width" value="0.05318" units="cm"/>
      <inkml:brushProperty name="height" value="0.05318" units="cm"/>
      <inkml:brushProperty name="color" value="#00BFF3"/>
    </inkml:brush>
  </inkml:definitions>
  <inkml:trace contextRef="#ctx0" brushRef="#br0">36500 29445 413,'-17'-2'49,"0"12"11,-1 11 10,-1 13 11,0 5-3,1 2-16,1 0-17,1 2-17,1-1-8,-1 1-3,0 0-1,1 0-3,0-2 0,2-4-1,3-4-1,1-3 1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7"/>
    </inkml:context>
    <inkml:brush xml:id="br0">
      <inkml:brushProperty name="width" value="0.04289" units="cm"/>
      <inkml:brushProperty name="height" value="0.04289" units="cm"/>
      <inkml:brushProperty name="color" value="#00BFF3"/>
    </inkml:brush>
  </inkml:definitions>
  <inkml:trace contextRef="#ctx0" brushRef="#br0">36950 30700 512,'8'8'162,"-1"1"-38,1 2-36,0 0-38,-1 1-22,-1 1-8,-1 1-9,0 1-6,-2 1-11,0-1-10,-2 1-11,0-1-10,-2 0-12,0-1-11,-2-1-11,0 0-11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7"/>
    </inkml:context>
    <inkml:brush xml:id="br0">
      <inkml:brushProperty name="width" value="0.04376" units="cm"/>
      <inkml:brushProperty name="height" value="0.04376" units="cm"/>
      <inkml:brushProperty name="color" value="#00BFF3"/>
    </inkml:brush>
  </inkml:definitions>
  <inkml:trace contextRef="#ctx0" brushRef="#br0">37697 29771 502,'21'-21'30,"-3"5"8,-5 4 8,-3 6 9,-2 3 2,2 2-7,0 2-6,1 2-7,-1 3-4,-2 4-5,-4 3-4,-2 5-3,-4 3-6,-2 5-4,-4 3-4,-2 4-5,-3 2-6,-3 1-5,-3-1-5,-3 0-5,0-2-2,3-3 2,3-5 2,3-3 2,5-5 5,8-3 6,8-4 8,7-4 8,6-4 2,1-3 0,3-2 1,1-3-2,1-3-9,1 0-22,-1-1-20,0-1-21,-2-1-10,-5 2 3,-5 1 1,-4 1 2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7"/>
    </inkml:context>
    <inkml:brush xml:id="br0">
      <inkml:brushProperty name="width" value="0.05054" units="cm"/>
      <inkml:brushProperty name="height" value="0.05054" units="cm"/>
      <inkml:brushProperty name="color" value="#00BFF3"/>
    </inkml:brush>
  </inkml:definitions>
  <inkml:trace contextRef="#ctx0" brushRef="#br0">39275 29755 435,'12'-13'27,"-8"6"19,-8 6 18,-8 6 18,-5 5 2,-1 5-14,-3 5-16,-1 5-14,-2 4-10,-1 5-5,-1 3-6,-1 4-6,0 1-5,0 0-6,-1-2-4,1 0-7,1-3-8,3-4-14,3-4-13,3-3-13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7"/>
    </inkml:context>
    <inkml:brush xml:id="br0">
      <inkml:brushProperty name="width" value="0.05236" units="cm"/>
      <inkml:brushProperty name="height" value="0.05236" units="cm"/>
      <inkml:brushProperty name="color" value="#00BFF3"/>
    </inkml:brush>
  </inkml:definitions>
  <inkml:trace contextRef="#ctx0" brushRef="#br0">38916 29956 420,'-7'-22'10,"2"5"21,2 3 21,2 4 21,3 7 6,4 10-9,3 9-8,5 11-8,2 5-10,1 4-10,1 3-10,2 2-10,-2 2-5,0-2-1,0 0 0,-2-2 0,-2-3-9,-1-5-17,-2-7-15,-2-5-17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7"/>
    </inkml:context>
    <inkml:brush xml:id="br0">
      <inkml:brushProperty name="width" value="0.05225" units="cm"/>
      <inkml:brushProperty name="height" value="0.05225" units="cm"/>
      <inkml:brushProperty name="color" value="#00BFF3"/>
    </inkml:brush>
  </inkml:definitions>
  <inkml:trace contextRef="#ctx0" brushRef="#br0">40259 29411 421,'0'-15'4,"2"4"8,0 3 9,2 3 9,0 3 10,0 5 15,-1 6 14,2 4 14,-3 5-1,-3 7-15,-2 5-17,-3 6-16,-3 4-13,-2 2-11,-2 2-10,-1 2-11,-1 0-5,1-2-1,1-2-1,0-2 0,3-4 1,3-7 2,2-8 2,4-5 2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51"/>
    </inkml:context>
    <inkml:brush xml:id="br0">
      <inkml:brushProperty name="width" value="0.04167" units="cm"/>
      <inkml:brushProperty name="height" value="0.04167" units="cm"/>
      <inkml:brushProperty name="color" value="#F2395B"/>
    </inkml:brush>
  </inkml:definitions>
  <inkml:trace contextRef="#ctx0" brushRef="#br0">38100 41300 527,'1'-68'0,"4"17"0,3 15 0,3 16 0,9 7 11,16 1 22,15-1 21,17 1 22,-1 5 3,-16 14-15,-15 11-15,-15 14-15,-12 18-10,-6 25-5,-6 25-5,-6 25-5,-12 9-4,-15-6-4,-15-6-2,-16-6-5,-10-7-2,-3-6-2,-3-6-3,-2-6-1,2-12-1,9-15 1,10-15 1,10-16 0,22-16 4,39-16 8,36-15 7,39-15 8,14-6 1,-5 7-3,-7 6-3,-5 7-4,-6 4-5,-3 3-9,-3 3-7,-2 4-7,-5 2-9,-2 4-7,-3 3-8,-3 3-7,-6 1-3,-5 1 6,-7-1 3,-5 1 4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8"/>
    </inkml:context>
    <inkml:brush xml:id="br0">
      <inkml:brushProperty name="width" value="0.05848" units="cm"/>
      <inkml:brushProperty name="height" value="0.05848" units="cm"/>
      <inkml:brushProperty name="color" value="#00BFF3"/>
    </inkml:brush>
  </inkml:definitions>
  <inkml:trace contextRef="#ctx0" brushRef="#br0">41062 29720 376,'0'-11'101,"-2"8"-10,0 9-13,-1 10-11,-2 6-10,0 6-8,-2 6-7,0 7-9,0 0-5,1-2-5,0-4-5,2-2-5,0-3-4,2-2-2,0-1-2,2-3-3,2-2-9,4-4-17,4-5-17,3-3-17,3-6-3,1-8 11,1-8 10,2-7 11,-1-5 5,1-1 2,-1-1 2,1-1 0,-2-2 5,-1-3 5,-3-2 6,-1-4 7,-3 1 4,-4 6 4,-4 4 4,-4 5 3,-3 4 2,-2 3-2,-2 2-2,-1 4-1,-3 3-4,-2 1-8,-2 2-8,-1 2-7,-1 1-11,1 2-15,1 0-16,1 2-14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8"/>
    </inkml:context>
    <inkml:brush xml:id="br0">
      <inkml:brushProperty name="width" value="0.04597" units="cm"/>
      <inkml:brushProperty name="height" value="0.04597" units="cm"/>
      <inkml:brushProperty name="color" value="#00BFF3"/>
    </inkml:brush>
  </inkml:definitions>
  <inkml:trace contextRef="#ctx0" brushRef="#br0">41900 29096 478,'23'-14'157,"-1"3"-34,-2 3-33,1 3-34,-2 1-20,1 2-9,-1 0-8,1 2-8,-2 0-8,-1 0-9,-3 0-8,-1 0-9,-2 0-14,1 0-20,0 0-21,0 0-20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8"/>
    </inkml:context>
    <inkml:brush xml:id="br0">
      <inkml:brushProperty name="width" value="0.05506" units="cm"/>
      <inkml:brushProperty name="height" value="0.05506" units="cm"/>
      <inkml:brushProperty name="color" value="#00BFF3"/>
    </inkml:brush>
  </inkml:definitions>
  <inkml:trace contextRef="#ctx0" brushRef="#br0">42788 28687 399,'-8'-6'75,"2"6"-1,1 4-2,0 6-1,2 2-5,0 1-12,2 1-10,0 2-11,1-1-8,0 1-4,0-1-4,0 1-5,0 0-2,0 1-1,0 1-2,0 2 0,1-1-4,0 1-5,2-1-6,0 1-5,1 0-6,0 3-4,0 1-5,0 3-4,-4-2-5,-8-1-5,-8-4-5,-7-3-5,-3-3 2,3-3 9,3-3 9,3-2 10,2-3 1,2-1-6,3 0-6,1-1-7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28"/>
    </inkml:context>
    <inkml:brush xml:id="br0">
      <inkml:brushProperty name="width" value="0.03421" units="cm"/>
      <inkml:brushProperty name="height" value="0.03421" units="cm"/>
      <inkml:brushProperty name="color" value="#00BFF3"/>
    </inkml:brush>
  </inkml:definitions>
  <inkml:trace contextRef="#ctx0" brushRef="#br0">43000 28747 643,'29'-15'11,"-3"4"22,-5 3 23,-3 3 23,-2 1-1,1 2-23,1 0-21,1 2-23,0 0-25,-3 0-24,-1 0-26,-2 0-26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36"/>
    </inkml:context>
    <inkml:brush xml:id="br0">
      <inkml:brushProperty name="width" value="0.04835" units="cm"/>
      <inkml:brushProperty name="height" value="0.04835" units="cm"/>
      <inkml:brushProperty name="color" value="#00BFF3"/>
    </inkml:brush>
  </inkml:definitions>
  <inkml:trace contextRef="#ctx0" brushRef="#br0">8645 40712 454,'0'-17'5,"0"-2"7,0-1 10,0-3 7,0 2 3,0 3-5,0 5-4,0 3-5,-1 2-2,-2 0-1,-2 0 0,-2 1-2,-1-1 0,-2 2-2,0 0-1,-1 2-1,-1 1-1,0 2 0,1 2-1,-1 2 0,-2 4-1,-6 7 0,-3 7 0,-6 7-2,-2 5 1,1 3-2,1 2 1,1 4-2,2 2 0,1 0-2,3 1 0,1 2-1,2-1 0,1 0 2,1-2 1,1 0 2,2-1 1,2 0-1,4 0 1,3 0 1,1-1-1,0 0 0,0-2-1,0 0 1,2-1-1,4-2-2,4 0 0,4-1-2,2-4 0,3-4-1,2-5 0,1-5-1,3-4 0,0-4-1,0-5-2,3-2-1,-1-6-1,2-6 0,1-6-1,1-5 0,1-4-1,1-1-4,1-1-3,1-1-3,-1 0-1,-2-1 2,-1 1 1,-3 0 2,-2 0 1,-3 3 4,-3 1 2,-2 3 3,-3 2 5,-3 2 6,-1 4 6,-2 3 6,-3 2 3,-2 4 0,-3 3 0,-4 2 0,0 3-1,-1 4 1,0 2 0,0 3 0,1 3-1,0 1-2,2 3-2,1 1-1,0 2-2,2 1 0,0 1-1,2 1-1,1-1-1,2-1 1,2-3-1,1-1-1,3-3-2,2-5-6,2-3-4,1-4-6,2-4-2,2-2-1,0-4-1,1-2 0,0-4-1,-1-3-4,-1-5-2,-1-3-4,-1-3 0,-2 1 2,-3-1 2,-1 1 2,-1-1 2,-2 1 3,-1-1 4,0 1 4,-3 0 2,-4 3 1,-4 1 1,-4 3 0,-2 1 3,-2 4 3,0 3 3,-1 3 3,0 1 0,-1 2-3,0 0-5,1 2-3,0 1-3,2 1-3,2 3-1,3 2-1,0 2-11,2 2-16,1 2-17,0 1-17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36"/>
    </inkml:context>
    <inkml:brush xml:id="br0">
      <inkml:brushProperty name="width" value="0.04944" units="cm"/>
      <inkml:brushProperty name="height" value="0.04944" units="cm"/>
      <inkml:brushProperty name="color" value="#00BFF3"/>
    </inkml:brush>
  </inkml:definitions>
  <inkml:trace contextRef="#ctx0" brushRef="#br0">11669 41445 445,'-16'-7'7,"0"0"16,1 2 16,-1 1 15,1 2 4,1 5-4,1 6-6,1 4-6,0 5-4,2 5-4,1 5-4,0 5-4,2 2-3,-1 0-4,0 0-2,0 1-5,1-1-1,0 2-3,2 0-2,1 2-1,0 0-4,2 0-5,0 0-5,2 1-5,2-3-6,6-4-8,4-4-9,5-3-7,3-5-3,3-5 2,1-5 3,3-5 3,-2-3 0,-3-4-4,-5-2-4,-3-3-3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37"/>
    </inkml:context>
    <inkml:brush xml:id="br0">
      <inkml:brushProperty name="width" value="0.05331" units="cm"/>
      <inkml:brushProperty name="height" value="0.05331" units="cm"/>
      <inkml:brushProperty name="color" value="#00BFF3"/>
    </inkml:brush>
  </inkml:definitions>
  <inkml:trace contextRef="#ctx0" brushRef="#br0">12863 41963 412,'-8'-14'13,"0"3"3,0 2 4,0 4 3,1 4 5,1 4 9,0 5 9,2 6 8,0 2 0,2 4-9,0 4-9,2 2-8,0 0-6,0 0-3,0-1-3,0-1-3,0-1-2,2-1-2,0-1-1,2-1-2,1-2-2,1-2-4,3-4-4,2-3-4,2-4-5,3-6-5,3-6-7,4-6-5,-3-4-2,-4-3 1,-4-3 2,-6-3 1,-2-1 4,0 0 6,0-1 5,0 1 6,-1 0 4,0 1 2,-2 1 2,0 1 1,-1 2 4,0 1 3,0 3 3,0 1 4,1 2 4,1 2 3,4 3 3,0 1 5,3 2 0,2 4 0,2 3-3,1 2 0,1 4-4,-2 4-6,-3 3-7,-1 5-5,-2 3-5,-2 3-3,-2 3-3,-2 3-4,-2 1-2,0 0-4,-2 1-2,0-1-2,-2-1-3,0-3-4,-1-4-2,-1-1-3,2-9-3,7-11-1,8-12-2,6-11-2,3-5 2,1 3 7,0 3 6,-1 3 7,1 2 4,1 2 5,1 3 4,1 1 5,-1 2 0,-5 2 0,-3 2-2,-4 2-2,-3 0-4,-1-2-9,0-2-7,-2-1-8,0-3-1,-2-2 7,0-2 7,-2-1 8,0-2 3,0-2 2,0 0 2,0-1 0,0 0 5,0 1 5,0 1 5,0 1 6,0 1 4,0 2 6,0 3 3,0 1 6,0 5 6,0 8 10,0 8 10,0 7 10,0 6-1,0 3-11,0 3-11,0 3-12,0 2-8,0 2-8,0 2-7,0 2-9,0 3-6,0 4-6,0 4-8,0 4-5,1 0-9,0-1-10,2-2-8,0-2-11,1-6-5,0-8-3,0-10-3,0-7-2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37"/>
    </inkml:context>
    <inkml:brush xml:id="br0">
      <inkml:brushProperty name="width" value="0.05051" units="cm"/>
      <inkml:brushProperty name="height" value="0.05051" units="cm"/>
      <inkml:brushProperty name="color" value="#00BFF3"/>
    </inkml:brush>
  </inkml:definitions>
  <inkml:trace contextRef="#ctx0" brushRef="#br0">14900 40690 435,'2'-22'4,"6"5"7,4 3 7,5 4 7,3 4 8,1 2 6,1 4 8,1 3 7,0 3 1,-3 7-5,-1 5-5,-2 7-5,-3 4-5,-1 5-5,-2 3-5,-2 4-4,-3 4-6,-3 2-4,-2 3-5,-4 4-5,-2 1-7,-3-1-6,-4 1-8,-2 0-6,-2-2-3,-1-1 4,-1-2 3,-1-2 3,0-5-3,2-7-9,3-9-11,1-7-9,2-6-4,2-1 1,3-2 1,1-2 2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38"/>
    </inkml:context>
    <inkml:brush xml:id="br0">
      <inkml:brushProperty name="width" value="0.04468" units="cm"/>
      <inkml:brushProperty name="height" value="0.04468" units="cm"/>
      <inkml:brushProperty name="color" value="#00BFF3"/>
    </inkml:brush>
  </inkml:definitions>
  <inkml:trace contextRef="#ctx0" brushRef="#br0">16242 42313 492,'2'-15'9,"4"2"18,4 2 18,4 3 17,1 1 5,1 2-10,0 2-9,-1 2-11,1 3-6,1 6-1,1 4-3,1 5-2,-2 2-5,-5-1-6,-4-1-6,-6-1-8,-4 1-4,-3 1-4,-5 3-3,-4 2-4,-2-1-4,-1 0-2,-1-1-2,-1-1-3,0-1-1,3-3 2,1-1 1,2-2 3,2-2 3,1-1 5,1 0 7,0-2 5,6-1 11,8-2 14,9-3 15,9 0 14,5-3 0,1 0-16,1-2-16,1 0-17,0-1-14,0 2-12,0 0-12,1 2-12,-3 0-7,-2 0 1,-3 0-1,-3 0 1,-3 0 1,-3 2 5,-3 0 4,-2 2 5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39"/>
    </inkml:context>
    <inkml:brush xml:id="br0">
      <inkml:brushProperty name="width" value="0.04137" units="cm"/>
      <inkml:brushProperty name="height" value="0.04137" units="cm"/>
      <inkml:brushProperty name="color" value="#00BFF3"/>
    </inkml:brush>
  </inkml:definitions>
  <inkml:trace contextRef="#ctx0" brushRef="#br0">19574 41827 531,'-9'-6'8,"-2"2"14,-1 4 15,-3 3 16,1 2 3,1 5-6,3 4-5,1 3-7,2 3-6,0 1-3,2 1-4,1 1-4,0 1-3,2 1-4,0 1-3,2 1-4,1-1-5,4-3-7,2-3-8,3-3-9,2-3-7,1-3-10,1-3-9,1-2-10,0-3-2,-3-1 2,-1 0 2,-2-1 3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52"/>
    </inkml:context>
    <inkml:brush xml:id="br0">
      <inkml:brushProperty name="width" value="0.03919" units="cm"/>
      <inkml:brushProperty name="height" value="0.03919" units="cm"/>
      <inkml:brushProperty name="color" value="#F2395B"/>
    </inkml:brush>
  </inkml:definitions>
  <inkml:trace contextRef="#ctx0" brushRef="#br0">38750 41700 561,'0'-93'0,"0"17"0,0 15 0,0 16 0,3 4 8,6-6 18,7-6 17,6-6 17,10 1 4,17 9-9,15 10-10,16 10-9,7 7-7,1 6-4,-1 7-3,1 6-3,-6 9-12,-8 13-20,-10 12-19,-9 13-19,-10 2-5,-9-5 7,-10-7 9,-8-5 7,-6-4 2,1 0-5,-1 0-5,1 0-6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39"/>
    </inkml:context>
    <inkml:brush xml:id="br0">
      <inkml:brushProperty name="width" value="0.0381" units="cm"/>
      <inkml:brushProperty name="height" value="0.0381" units="cm"/>
      <inkml:brushProperty name="color" value="#00BFF3"/>
    </inkml:brush>
  </inkml:definitions>
  <inkml:trace contextRef="#ctx0" brushRef="#br0">20691 41766 577,'-22'-7'4,"2"2"6,5 2 8,1 2 7,3 2 5,1 4 5,0 2 4,2 3 4,1 3 0,2 0-6,3 1-5,1 1-5,1 1-6,2 0-3,0-1-4,1 1-5,2 0-2,2-1-2,2 1-2,2 0-1,1-2-1,1-1-2,1-3 0,1-1-1,1 0 0,0 0-1,-1 1 1,1 2 0,-2-1 0,-1-1 2,-2-1 1,-2 0 1,-2 0 0,-1 1 0,0 3 0,-2 2-1,-2 0-2,-6 1-3,-4 0-4,-5-1-3,-4 0-1,-1-1 0,-3 0 2,-1-2 0,-1-1-5,3-2-9,1-3-11,3-1-10,1-3-4,2-6 1,2-4 2,3-5 0,1-2 5,2 1 6,2 0 7,2 2 6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0"/>
    </inkml:context>
    <inkml:brush xml:id="br0">
      <inkml:brushProperty name="width" value="0.04627" units="cm"/>
      <inkml:brushProperty name="height" value="0.04627" units="cm"/>
      <inkml:brushProperty name="color" value="#00BFF3"/>
    </inkml:brush>
  </inkml:definitions>
  <inkml:trace contextRef="#ctx0" brushRef="#br0">21350 41745 475,'17'-13'5,"3"4"11,3 6 10,3 5 10,0 2 4,-3 3-4,-3 2-3,-3 2-3,-1 2-1,-1 3 2,1 3 2,-1 3 3,-1 2 0,-2 1-5,-4 1-3,-2 1-3,-4 2-5,-3 2-4,-2 4-5,-3 3-4,-5 1-8,-4 0-7,-5 0-9,-5 0-8,-3-1-9,-1-2-9,0-2-11,-2-1-9,3-5-3,5-6 4,7-5 4,5-6 4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0"/>
    </inkml:context>
    <inkml:brush xml:id="br0">
      <inkml:brushProperty name="width" value="0.0445" units="cm"/>
      <inkml:brushProperty name="height" value="0.0445" units="cm"/>
      <inkml:brushProperty name="color" value="#00BFF3"/>
    </inkml:brush>
  </inkml:definitions>
  <inkml:trace contextRef="#ctx0" brushRef="#br0">22961 41915 494,'-13'-7'35,"8"3"2,7 1 1,6 2 2,6 1 1,5 0 1,5 0 2,5 0 1,3 0-3,0 2-7,2 0-8,1 1-7,1 0-4,2 0-2,2-2-1,2 0-3,2-1-3,0 0-8,2 0-7,0 0-7,0-1-8,-2 0-6,-2-2-9,-2 0-6,-3 0-5,-5 1-1,-6 0-1,-3 2-2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0"/>
    </inkml:context>
    <inkml:brush xml:id="br0">
      <inkml:brushProperty name="width" value="0.04414" units="cm"/>
      <inkml:brushProperty name="height" value="0.04414" units="cm"/>
      <inkml:brushProperty name="color" value="#00BFF3"/>
    </inkml:brush>
  </inkml:definitions>
  <inkml:trace contextRef="#ctx0" brushRef="#br0">25166 40668 498,'-7'-8'3,"2"1"5,2-1 7,2 0 5,4 2 10,7 6 13,8 4 13,6 6 14,3 2 0,1 1-11,-1 1-13,0 1-12,1 1-10,-1 0-8,0-1-8,1 1-9,-1-1-7,1-1-6,-1-1-8,0-1-7,-1-1-5,-3 0-7,-3-2-4,-2-1-7,-4 0 0,-3 0 4,-3 0 3,-2 0 4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1"/>
    </inkml:context>
    <inkml:brush xml:id="br0">
      <inkml:brushProperty name="width" value="0.0424" units="cm"/>
      <inkml:brushProperty name="height" value="0.0424" units="cm"/>
      <inkml:brushProperty name="color" value="#00BFF3"/>
    </inkml:brush>
  </inkml:definitions>
  <inkml:trace contextRef="#ctx0" brushRef="#br0">23275 42831 518,'-21'-8'6,"5"2"10,4 1 11,6 1 11,4 0 6,4 2 4,4 0 4,4 2 3,5 0-3,7 0-10,7 0-8,7 0-8,4 0-8,4 0-5,2 0-5,4 0-6,1 0-5,2 0-7,0 0-6,1 0-8,0 0-7,-4 0-6,-3 0-7,-2 0-7,-5 0 1,-7 0 9,-7 0 7,-7 0 9,-5 0 1,-1 0-4,-2 0-5,-2 0-4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1"/>
    </inkml:context>
    <inkml:brush xml:id="br0">
      <inkml:brushProperty name="width" value="0.03878" units="cm"/>
      <inkml:brushProperty name="height" value="0.03878" units="cm"/>
      <inkml:brushProperty name="color" value="#00BFF3"/>
    </inkml:brush>
  </inkml:definitions>
  <inkml:trace contextRef="#ctx0" brushRef="#br0">23175 42893 567,'-21'-8'7,"5"2"14,4 1 14,6 0 14,4 3 4,4 2-4,4 4-6,4 2-5,3 3-4,5 3-3,3 4-4,5 2-4,1 2-6,0 1-12,1 1-9,-1 1-11,-1-2-5,-3-2 5,-3-3 2,-3-2 3,-3-3-10,-1-1-20,-2-1-23,-2 0-21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2"/>
    </inkml:context>
    <inkml:brush xml:id="br0">
      <inkml:brushProperty name="width" value="0.05282" units="cm"/>
      <inkml:brushProperty name="height" value="0.05282" units="cm"/>
      <inkml:brushProperty name="color" value="#00BFF3"/>
    </inkml:brush>
  </inkml:definitions>
  <inkml:trace contextRef="#ctx0" brushRef="#br0">29354 39387 416,'-8'-15'12,"-2"2"9,0 2 10,-1 3 9,-2 3 3,-3 8-3,-4 6-4,-1 7-3,-3 5-2,2 3-2,1 3-2,1 3-1,1 0-1,1 0-2,1-1-3,1-1 0,0 2-3,-2 6-2,0 6-3,-1 6-1,0 5-2,-1 4 0,1 3-1,-1 5 0,3-2 0,5-7-2,4-6-2,6-8-2,3-4 0,4-4-2,2-2 0,3-3-2,4-4 0,2-3-3,3-5-2,3-3-3,3-4-1,5-4-1,3-4-3,4-4-2,2-5-2,1-4-5,-1-5-5,0-5-4,-2-3-1,-2-1 1,-3-1 2,-3-1 2,-4 1 3,-3 1 4,-5 3 5,-3 2 5,-5 2 7,-4 4 11,-6 4 12,-4 5 11,-3 3 7,-2 7 1,0 6 1,-1 6 1,0 3-2,0 1-4,2 1-5,1 1-5,1 0-3,2-1-3,2-1-3,2-1-2,2-1-3,4-1-2,2-1-2,4-1-3,3-3-4,5-4-9,5-6-8,5-4-7,1-6-4,-4-4 2,-2-5 1,-2-5 3,-4-2 1,-1 1 1,-3 1 1,-1 1 1,-3 0 2,-2 1 4,-4-1 2,-2 1 4,-5 0 1,-4 3 1,-6 1 0,-3 2 0,-5 3 1,-2 3 2,-1 2 1,-2 4 3,-2 2-2,1 4-2,-1 2-3,1 3-3,2 1-5,5 0-5,5-2-8,4-1-6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2"/>
    </inkml:context>
    <inkml:brush xml:id="br0">
      <inkml:brushProperty name="width" value="0.03814" units="cm"/>
      <inkml:brushProperty name="height" value="0.03814" units="cm"/>
      <inkml:brushProperty name="color" value="#00BFF3"/>
    </inkml:brush>
  </inkml:definitions>
  <inkml:trace contextRef="#ctx0" brushRef="#br0">31392 38568 576,'1'-23'2,"4"-1"5,2 1 4,4-1 5,1 3 4,1 5 7,1 5 7,1 5 5,1 3 2,2 3-4,0 4-3,1 2-5,-1 4-2,-3 6-3,-3 4-2,-2 5-3,-4 3-3,-1 0-5,-2 2-5,-2 1-4,-4 0-6,-6-1-4,-5-2-5,-7 1-5,-2-3-1,1-2 1,1-1 2,1-2 0,1-4-2,1-1-9,1-4-7,1-3-9,0-1 0,2-2 6,1-1 7,1 0 6,4-3 11,6-4 15,7-4 14,8-4 15,4-1 4,5 1-7,3 0-7,5 2-6,0 1-8,-2 2-7,-1 2-8,-3 2-8,0 1-3,-1 0 0,1 0 2,-1 0 1,-2 0-1,-3 0-6,-4 0-4,-4 0-5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2"/>
    </inkml:context>
    <inkml:brush xml:id="br0">
      <inkml:brushProperty name="width" value="0.02786" units="cm"/>
      <inkml:brushProperty name="height" value="0.02786" units="cm"/>
      <inkml:brushProperty name="color" value="#00BFF3"/>
    </inkml:brush>
  </inkml:definitions>
  <inkml:trace contextRef="#ctx0" brushRef="#br0">32500 38859 789,'1'-22'1,"2"3"1,2 3 1,2 3 1,0 2 2,1 2 1,0 2 1,0 3 1,2 0 5,5 2 8,5 0 9,5 2 9,2 0-3,-1 0-16,-1 0-15,-1 0-16,-2 0-12,-1 2-11,-3 0-10,-1 2-10,-3-1-1,-3 2 8,-3-2 8,-2 1 9,-2 0 7,0 0 4,0 0 6,0 0 5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3"/>
    </inkml:context>
    <inkml:brush xml:id="br0">
      <inkml:brushProperty name="width" value="0.038" units="cm"/>
      <inkml:brushProperty name="height" value="0.038" units="cm"/>
      <inkml:brushProperty name="color" value="#00BFF3"/>
    </inkml:brush>
  </inkml:definitions>
  <inkml:trace contextRef="#ctx0" brushRef="#br0">32855 37952 578,'-14'-21'6,"4"3"10,5 4 12,3 5 10,1 4 7,0 8 1,-2 6 2,0 7 2,0 6-4,2 5-8,2 5-8,2 4-9,1 5-11,0 2-16,-1 4-15,1 2-14,0 1-8,-2-2 1,0-2 1,-2-2 1,0-5-2,0-7-2,0-9-2,0-7-4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52"/>
    </inkml:context>
    <inkml:brush xml:id="br0">
      <inkml:brushProperty name="width" value="0.04025" units="cm"/>
      <inkml:brushProperty name="height" value="0.04025" units="cm"/>
      <inkml:brushProperty name="color" value="#F2395B"/>
    </inkml:brush>
  </inkml:definitions>
  <inkml:trace contextRef="#ctx0" brushRef="#br0">41100 42950 546,'-36'-22'9,"28"6"16,28 7 18,29 6 17,22 4 4,20 4-7,18 3-8,20 3-8,6-1-8,-2-2-8,-3-3-9,-3-3-8,-4-2-4,-3 0 2,-3 0-1,-2 0 2,-11 0-6,-15 0-11,-15 0-11,-16 0-13,-18 3-11,-18 6-12,-19 7-13,-18 6-13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3"/>
    </inkml:context>
    <inkml:brush xml:id="br0">
      <inkml:brushProperty name="width" value="0.04305" units="cm"/>
      <inkml:brushProperty name="height" value="0.04305" units="cm"/>
      <inkml:brushProperty name="color" value="#00BFF3"/>
    </inkml:brush>
  </inkml:definitions>
  <inkml:trace contextRef="#ctx0" brushRef="#br0">33877 40774 510,'-36'0'0,"9"0"0,7 0 0,9 0 0,5 0 11,4 0 19,4 0 22,4 0 19,6-1 5,9 0-13,9-2-12,9 0-13,5-2-8,6 0-6,2-1-6,5-1-4,0-1-6,-4 2-4,-4 1-5,-4 0-5,-5 3-6,-4 2-10,-5 4-10,-5 2-9,-5 2-10,-3 0-8,-4-1-10,-4 1-8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4"/>
    </inkml:context>
    <inkml:brush xml:id="br0">
      <inkml:brushProperty name="width" value="0.04198" units="cm"/>
      <inkml:brushProperty name="height" value="0.04198" units="cm"/>
      <inkml:brushProperty name="color" value="#00BFF3"/>
    </inkml:brush>
  </inkml:definitions>
  <inkml:trace contextRef="#ctx0" brushRef="#br0">35096 39852 524,'-7'-22'8,"2"4"17,2 5 18,2 3 16,1 5 5,0 6-9,0 6-9,0 6-8,0 3-6,0 3-4,0 1-4,0 3-4,0 3-4,-2 6-5,0 6-5,-1 7-5,-1 2-7,0 3-9,0 2-9,1 2-8,-1-2-6,2-5-2,0-4-2,2-5-1,0-7-3,2-6-3,0-7-2,2-6-2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4"/>
    </inkml:context>
    <inkml:brush xml:id="br0">
      <inkml:brushProperty name="width" value="0.04494" units="cm"/>
      <inkml:brushProperty name="height" value="0.04494" units="cm"/>
      <inkml:brushProperty name="color" value="#00BFF3"/>
    </inkml:brush>
  </inkml:definitions>
  <inkml:trace contextRef="#ctx0" brushRef="#br0">36668 39881 489,'15'-13'8,"1"3"16,0 4 16,-1 4 16,1 4 5,0 4-5,-1 4-4,1 3-5,-2 4-5,-3 3-7,-3 3-7,-2 3-6,-4 2-6,-4 1-5,-4 1-4,-4 1-5,-3 0-3,-5 2-5,-4 1-2,-3 1-4,-2-1-3,-1-2-4,1-2-3,0-1-3,-2-4-2,1-1 1,-2-4 1,-1-3 2,1-3 0,1-3 3,3-3 3,2-2 1,2-3 6,4-1 8,5 0 9,3-1 8,5-3 8,6 0 8,6-3 9,6-2 7,7-1 1,8-2-11,10 0-10,9-1-9,2 0-11,-3 0-9,-2 2-10,-3 1-10,-3 0-9,0 0-9,-2 0-9,0 1-9,-1-2-2,-3 0 4,-2-2 3,-1 0 5,-5 0 5,-6 3 8,-5 1 8,-6 2 8,-2 0 4,0 0 3,1-1 1,2-1 1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5"/>
    </inkml:context>
    <inkml:brush xml:id="br0">
      <inkml:brushProperty name="width" value="0.06068" units="cm"/>
      <inkml:brushProperty name="height" value="0.06068" units="cm"/>
      <inkml:brushProperty name="color" value="#00BFF3"/>
    </inkml:brush>
  </inkml:definitions>
  <inkml:trace contextRef="#ctx0" brushRef="#br0">38913 39945 362,'7'-8'0,"-1"-1"-2,-1-2 0,0 0-2,-1 0 5,0 3 10,0 1 10,0 2 10,-3 4 8,-4 6 5,-6 5 5,-4 7 5,-1 4-1,1 1-8,2 3-7,2 1-9,2 2-4,1 1-4,0 1-3,2 1-4,0-1-2,2-2-2,0-2-2,2-1-2,1-3-2,2-1-3,2-3-3,2-1-3,3-6-6,5-10-11,5-10-10,5-9-10,0-7-2,-5-3 5,-5-3 7,-5-3 5,-3-1 4,-2 0 5,-2 0 3,-2-1 4,-1 3 2,0 2 2,0 3 0,0 3 1,0 4 2,-2 3 6,-1 4 3,0 5 5,2 1 5,6 2 4,6 1 4,6 0 4,2 2 1,1 0-4,-1 2-4,1 0-5,-1 2-1,-1 2-2,-1 2-1,-1 2 0,-1 2-2,-2 1 1,-3 3 0,-1 2-1,-2 1 0,-2 1-1,-2 1-1,-2 1-2,-3 3-1,-2 3-4,-4 4-4,-2 5-3,-1-1-3,-1-4-1,0-3-1,0-5-2,4-6-6,6-8-11,8-10-10,6-8-11,5-5-1,3-1 7,3-2 8,3 1 7,-1 0 7,-5 2 3,-5 4 5,-4 3 3,-3 0 2,-1 0-1,1-1 0,0-1-2,-1-2 1,-2-2 1,-3-1 1,0-3 2,-1 0 1,1-1 2,4 0 1,0 1 3,1-1 0,-2 1 3,-2-1 1,-2 1 1,-1 0 3,2 3 5,0 1 6,2 2 4,-1 2 8,-1 1 13,0 0 12,-1 2 12,-1 6 5,0 12-2,0 11-2,0 13-2,0 4-7,0-2-11,0-2-12,0-1-10,-1 4-10,-1 13-4,0 13-5,-1 13-6,-2 5-5,0-3-9,-1-4-8,-2-2-8,1-3-9,1-3-10,0-3-9,2-3-11,0-5 1,2-8 11,0-8 12,2-8 11,-1-5 5,0-5-2,-2-3-1,0-4-3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5"/>
    </inkml:context>
    <inkml:brush xml:id="br0">
      <inkml:brushProperty name="width" value="0.04174" units="cm"/>
      <inkml:brushProperty name="height" value="0.04174" units="cm"/>
      <inkml:brushProperty name="color" value="#00BFF3"/>
    </inkml:brush>
  </inkml:definitions>
  <inkml:trace contextRef="#ctx0" brushRef="#br0">41350 39509 527,'16'-35'9,"1"8"18,1 7 18,1 9 18,2 4 5,1 2-5,2 2-8,3 2-6,-1 1-9,0 2-11,-1 0-11,-1 2-12,-2 0-5,-3 1-2,-3 2-1,-2 0 0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7"/>
    </inkml:context>
    <inkml:brush xml:id="br0">
      <inkml:brushProperty name="width" value="0.04397" units="cm"/>
      <inkml:brushProperty name="height" value="0.04397" units="cm"/>
      <inkml:brushProperty name="color" value="#00BFF3"/>
    </inkml:brush>
  </inkml:definitions>
  <inkml:trace contextRef="#ctx0" brushRef="#br0">8789 50787 500,'-1'-22'0,"-1"6"0,0 5 0,-1 5 0,-4 2 7,-4 0 16,-5 0 14,-5 0 15,-1 1 2,5 2-10,3 2-9,4 2-11,0 2-8,-5 4-7,-5 2-5,-5 3-7,-2 1-4,3-1-1,1 0-3,3-2-2,1-2 1,2-2 3,3-4 2,1-2 3,3-1 4,2 3 6,4 4 6,3 2 6,1 4 3,0 5 1,0 5 1,0 5 0,-2 5-1,0 4-2,-3 6-2,-2 5-2,-1 2-3,2 1 0,1 1-2,1 2-1,-1-2-1,2-4-3,-1-4-2,0-4-3,0-3 0,2-2-2,0-2-1,2-1-1,1-4 0,2-3-1,2-5 0,2-3-1,1-4-1,1-3-4,2-3-2,0-2-4,1-3-1,1-2-3,1-2-1,2-2-1,0-3-5,1-2-5,1-3-5,1-3-6,-1-2-2,-3 2 3,-2 1 2,-4 1 3,-2 1 4,-1 0 3,0 2 3,-1 1 5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8"/>
    </inkml:context>
    <inkml:brush xml:id="br0">
      <inkml:brushProperty name="width" value="0.04669" units="cm"/>
      <inkml:brushProperty name="height" value="0.04669" units="cm"/>
      <inkml:brushProperty name="color" value="#00BFF3"/>
    </inkml:brush>
  </inkml:definitions>
  <inkml:trace contextRef="#ctx0" brushRef="#br0">9728 52102 471,'7'-21'5,"-4"5"12,-3 4 11,-2 6 12,-2 5 3,0 6-2,0 5-2,0 7-3,0 4-2,-2 3-3,0 3-4,-1 3-2,-1 1-2,0 2 0,0 1-2,1 0-1,0 0-1,2-5-1,2-4-2,2-3-2,4-5-5,6-5-11,5-5-10,7-4-11,2-8-3,-1-8 2,-1-9 3,-1-9 3,-1-5 0,-3-4-4,-1-2-3,-2-3-3,-3-1 0,-3 4 2,-2 2 3,-4 4 3,-1 2 5,-2 5 9,-1 4 9,0 3 8,2 6 9,6 5 9,6 6 9,6 6 8,2 4 0,1 0-11,-1 1-11,1 2-10,-2 0-7,-1 1-1,-2 1-2,-2 2-1,-3 1-2,-1 3 1,-2 3 0,-2 3-1,-3 2 1,-2 2-1,-4 3 1,-2 1 0,-3 1-1,-2-2-3,-2 0-3,-1-1-3,-1-3-2,2-5 0,3-5 0,1-5 0,4-5-4,8-6-8,6-6-6,8-5-8,3-4-2,1-2 0,0 0 1,3 0 2,-2-2 1,-3 1 3,-3-1 3,-3 1 4,-2-2 1,-1 0 0,0 0 1,-2-2 1,-1 0 1,-2 3 3,-2 1 2,-2 3 3,-1 1 3,2 2 1,0 3 3,2 1 1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8"/>
    </inkml:context>
    <inkml:brush xml:id="br0">
      <inkml:brushProperty name="width" value="0.05503" units="cm"/>
      <inkml:brushProperty name="height" value="0.05503" units="cm"/>
      <inkml:brushProperty name="color" value="#00BFF3"/>
    </inkml:brush>
  </inkml:definitions>
  <inkml:trace contextRef="#ctx0" brushRef="#br0">11500 51377 399,'6'-36'2,"-1"9"3,-2 7 3,-2 9 4,-1 5 7,0 4 13,0 4 12,0 4 12,0 4 5,0 7-5,0 6-5,0 5-5,0 5-5,0 2-5,0 4-6,0 3-7,0 2-3,0 2-5,0 2-4,0 2-4,0 3-1,0 5 0,0 5 0,0 5 2,0 5-10,0 5-16,0 4-17,0 6-17,0-5-7,0-15 3,0-15 4,0-14 3,0-10 1,2-3-3,0-5-2,2-3-2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8"/>
    </inkml:context>
    <inkml:brush xml:id="br0">
      <inkml:brushProperty name="width" value="0.0335" units="cm"/>
      <inkml:brushProperty name="height" value="0.0335" units="cm"/>
      <inkml:brushProperty name="color" value="#00BFF3"/>
    </inkml:brush>
  </inkml:definitions>
  <inkml:trace contextRef="#ctx0" brushRef="#br0">12250 52052 656,'1'-23'5,"4"1"11,2 1 10,3 1 10,4 2 7,1 5 2,5 3 3,2 4 2,1 4-8,1 2-17,-1 4-17,0 2-19,-1 2-13,-3 2-11,-3 0-11,-2 1-10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8"/>
    </inkml:context>
    <inkml:brush xml:id="br0">
      <inkml:brushProperty name="width" value="0.05778" units="cm"/>
      <inkml:brushProperty name="height" value="0.05778" units="cm"/>
      <inkml:brushProperty name="color" value="#00BFF3"/>
    </inkml:brush>
  </inkml:definitions>
  <inkml:trace contextRef="#ctx0" brushRef="#br0">12892 50494 380,'-13'-22'5,"5"3"10,4 3 10,6 2 9,3 4 4,1 3-3,3 2-4,2 4-3,2 2-3,3 4-4,3 2-5,4 3-3,-1 1-5,0 0-4,-1-2-5,0 0-5,-3-1-2,-3 1 1,-3 1 2,-3 2 1,-2-1 0,-2 1 0,-2 0-2,-2 0 0,-1 0 2,0 1 5,0 1 5,0 1 5,-1 1 4,0 2 3,-2 0 1,0 1 3,0 2 0,0 3-1,2 3-2,0 3-2,1 2-1,0 2-1,0 2-2,0 3-1,1 0-1,0 0 3,2 0 2,0 0 2,0 0-1,0-2-2,-2 0-2,0-1-4,-1-3 0,2-2-1,0-3 0,2-3-1,-1-3-3,-2-1-3,-2-2-6,-2-3-4,-3-1-3,-4 0-2,-3-2-1,-5-1-2,-3 0-2,-1 0-4,-3-1-4,-1 1-3,-1-2-2,-1-2 1,1-4 0,0-2 0,1-3 3,5-1 4,3 0 4,4-1 5,3-2-5,3-2-11,1-2-11,2-1-13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53"/>
    </inkml:context>
    <inkml:brush xml:id="br0">
      <inkml:brushProperty name="width" value="0.03812" units="cm"/>
      <inkml:brushProperty name="height" value="0.03812" units="cm"/>
      <inkml:brushProperty name="color" value="#F2395B"/>
    </inkml:brush>
  </inkml:definitions>
  <inkml:trace contextRef="#ctx0" brushRef="#br0">40800 44100 577,'-50'21'2,"0"-5"4,0-7 5,0-5 4,3-6 3,6-3 5,7-3 3,6-2 3,9-6 3,13-6 0,12-6 0,13-6 1,20-6-1,28-2-5,28-3-3,29-3-4,18 2-4,9 10-2,10 10-2,10 9-3,2 7-3,-3 7-3,-3 6-3,-2 7-3,-9 5-8,-12 7-11,-13 6-12,-12 7-12,-12 4-4,-8 3 1,-10 3 2,-9 4 0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9"/>
    </inkml:context>
    <inkml:brush xml:id="br0">
      <inkml:brushProperty name="width" value="0.04003" units="cm"/>
      <inkml:brushProperty name="height" value="0.04003" units="cm"/>
      <inkml:brushProperty name="color" value="#00BFF3"/>
    </inkml:brush>
  </inkml:definitions>
  <inkml:trace contextRef="#ctx0" brushRef="#br0">15609 51062 549,'-15'-1'0,"4"-2"0,3-2 0,3-2 0,2 1 9,3 1 17,4 2 18,2 2 17,5 0 6,6 0-8,5-2-6,7 0-8,2-1-8,0 0-10,1 0-11,-1 1-10,-1-1-9,-2 2-10,-1 0-9,-3 2-10,-2 1-7,-4 2-5,-5 2-6,-3 1-4,-3 2 0,-2 0 7,-3 0 6,0-1 7,-3 1 5,-1-2 3,0-1 4,-1 0 2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49"/>
    </inkml:context>
    <inkml:brush xml:id="br0">
      <inkml:brushProperty name="width" value="0.0407" units="cm"/>
      <inkml:brushProperty name="height" value="0.0407" units="cm"/>
      <inkml:brushProperty name="color" value="#00BFF3"/>
    </inkml:brush>
  </inkml:definitions>
  <inkml:trace contextRef="#ctx0" brushRef="#br0">15563 52025 540,'-21'-8'7,"8"0"16,7 0 14,7 1 15,7-3 7,9 0-1,9-3-3,9-1-1,3-1-7,-2 4-12,-2 3-12,-1 3-13,-3 1-12,-2 2-11,-1 0-10,-3 2-12,-2 1-6,-1 4-2,-2 2-3,-2 3-2,-3 1-1,-3 0 1,-3-2-1,-2-1 0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50"/>
    </inkml:context>
    <inkml:brush xml:id="br0">
      <inkml:brushProperty name="width" value="0.05568" units="cm"/>
      <inkml:brushProperty name="height" value="0.05568" units="cm"/>
      <inkml:brushProperty name="color" value="#00BFF3"/>
    </inkml:brush>
  </inkml:definitions>
  <inkml:trace contextRef="#ctx0" brushRef="#br0">18477 49329 395,'-10'-3'6,"10"-6"13,12-6 12,10-5 13,3-3 0,-3-1-12,-5 1-12,-3-1-12,-2 2-6,0 1-1,-1 2 0,1 3-1,-1 0 1,-2 2 4,-2 1 3,-2 1 2,0 3 6,3 4 7,3 5 8,4 6 7,0 4 0,-1 5-6,-1 6-5,0 4-8,-2 2-2,-1 2-3,-1 1 0,0 1-2,-1 1-1,0 2 0,-1 3-2,1 1 0,-1 2-1,0 0-1,-2 2-2,0 1-2,-1-2 0,1-2 2,2-4 0,0-2 1,1-3-1,0-3-2,0-3-1,0-3-3,0-8-4,1-14-6,2-14-5,0-13-6,-1-8-3,-1 1 0,-2 0-1,-2 0 0,-1-4 0,0-6-2,0-8-1,0-6-2,-1-8 1,-1-9 2,0-9 1,-1-8 2,-1-4 2,0 4 3,0 2 1,0 4 3,1 3 1,1 3 0,3 5-1,2 4-1,1 3 4,0 4 5,0 5 7,0 3 5,-2 4 3,-1 6 0,-2 4-2,-2 6 1,0 3 2,0 3 8,2 3 6,0 3 8,1 3 2,0 3-2,0 3-2,0 3-2,1 2-1,1 4 0,3 3 1,2 2-1,1 3-3,0 0-5,-1 2-5,1 0-6,0 1-3,2 0-2,0 0 0,1 0-2,2 0 0,1 0-1,3-1 0,2 1 0,1 0 0,2 0-1,3 0-1,1 0 0,3-1-1,1 0 0,2-2 0,2 0 0,3-2-1,2-2-1,4-2 1,3-2-2,2 0 2,3 1 0,3 0 1,4 2 1,1 0 1,-1 0 1,1 0 2,0 0 1,0 0 0,3 0 1,2 0-1,1 0-1,2 1 0,1 1 0,1 0-2,1 2-1,0-1 0,-1-1-1,-1 0-1,-1-1-1,0-2 0,-1 0 0,1-1 0,-1-2 0,0 1-1,-3 1 0,-1 0-2,-2 2-1,-4 0-1,-5 2-2,-4 0 0,-5 2-2,-6 0-1,-4 2-2,-5 0 0,-5 2-2,-5 1 0,-5 1 0,-5 3 0,-4 2 0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51"/>
    </inkml:context>
    <inkml:brush xml:id="br0">
      <inkml:brushProperty name="width" value="0.04867" units="cm"/>
      <inkml:brushProperty name="height" value="0.04867" units="cm"/>
      <inkml:brushProperty name="color" value="#00BFF3"/>
    </inkml:brush>
  </inkml:definitions>
  <inkml:trace contextRef="#ctx0" brushRef="#br0">21706 50990 451,'-21'0'0,"3"0"0,4 0 0,5 0 0,-2 0 4,-4 1 8,-5 2 6,-5 0 9,-1 0 3,5 0 0,3-2 1,5 0-1,3-1 3,6 2 4,4 0 4,6 2 5,4-1-2,5 0-7,5-2-9,5 0-7,5-2-4,5 0-2,5-2-2,4 0-1,5-2-2,2 0-3,4-1-3,2-1-2,3-1-5,1 0-3,3 0-4,2 0-4,1 1-2,1 1-1,1 0 0,1 2 0,0 0-1,-1 0 1,-1 0 1,-1 0 1,-2 2 0,-4 2 0,-5 4 0,-3 2 0,-2 1-2,-2 0-4,0-2-3,-2 0-3,-1-1-2,-4 1 1,-2 2 1,-3 0 2,-3 0 0,0-2 1,-1-3 2,-1 0 0,-3-2 2,-5 0 3,-5 0 1,-5 0 4,-3-1 0,-2-1 1,-2 0 0,-2-1 1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53"/>
    </inkml:context>
    <inkml:brush xml:id="br0">
      <inkml:brushProperty name="width" value="0.04558" units="cm"/>
      <inkml:brushProperty name="height" value="0.04558" units="cm"/>
      <inkml:brushProperty name="color" value="#00BFF3"/>
    </inkml:brush>
  </inkml:definitions>
  <inkml:trace contextRef="#ctx0" brushRef="#br0">23609 48384 482,'-9'-8'106,"0"17"-13,-1 17-13,-1 17-13,0 8-12,0 1-11,2 2-11,1 0-10,1 1-11,0 0-7,2-1-10,1 1-8,0-2-4,2-4 2,0-4 2,2-4 2,0-3-6,0-2-12,0-2-12,0-1-13,0-5-4,0-4 3,0-5 3,0-4 4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53"/>
    </inkml:context>
    <inkml:brush xml:id="br0">
      <inkml:brushProperty name="width" value="0.04287" units="cm"/>
      <inkml:brushProperty name="height" value="0.04287" units="cm"/>
      <inkml:brushProperty name="color" value="#00BFF3"/>
    </inkml:brush>
  </inkml:definitions>
  <inkml:trace contextRef="#ctx0" brushRef="#br0">23984 49128 513,'6'-21'0,"-1"3"0,-2 4 0,-1 5 0,-4 2 7,-1 2 16,-2 2 16,-1 2 14,-2 4 4,-2 6-9,0 5-8,-1 7-9,-2 2-7,0 1-4,-1-1-5,-1 1-5,0-2-2,-1-1 0,1-3 0,-1-1 0,1-2 0,1-1-2,1-1-1,0 0-1,3-1-1,3 3 1,2 1 1,4 3-1,4 0 2,6-3 0,5-1 0,7-2 1,2-3 0,2-1-1,1-2 0,1-2-1,0-2-12,-1 0-22,-1-2-23,-1 0-22,-3-2-8,-2 0 8,-3-2 7,-2 0 7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54"/>
    </inkml:context>
    <inkml:brush xml:id="br0">
      <inkml:brushProperty name="width" value="0.04533" units="cm"/>
      <inkml:brushProperty name="height" value="0.04533" units="cm"/>
      <inkml:brushProperty name="color" value="#00BFF3"/>
    </inkml:brush>
  </inkml:definitions>
  <inkml:trace contextRef="#ctx0" brushRef="#br0">25116 49394 485,'0'-15'0,"2"2"0,0 3 0,2 1 0,-2 1 5,-1 0 9,-2 0 10,-1 1 10,-3 0 3,0 2-2,-2 2-2,0 2-3,-1 2-3,-2 4-3,0 2-4,-1 3-3,-1 4 0,1 2 1,-1 3 2,0 3 3,2 0-2,3-3-4,2-3-3,4-3-4,3-1-6,4 0-4,4-1-6,3 1-5,2-2-3,-1-2 1,-1-4 0,0-2 1,-2-1-2,-1 3-3,-1 4-4,0 2-4,-4 2 1,-6 1 4,-6 2 5,-6 0 5,-2 0 2,-1-1 0,0-1 0,1 0 1,0-2 1,2-1 2,3-1 4,1 0 2,5-4 4,8-5 6,8-4 6,7-5 5,5-4-2,-1-2-11,0-1-10,1-3-11,-2 0-7,-3-1-4,-3 0-4,-3 1-5,-2 1 1,-1 3 4,0 2 5,-2 4 3,-1 5 17,-2 6 29,-3 8 28,0 6 28,-2 4 5,0 3-21,0 1-19,0 3-21,0 0-13,0 0-3,0 1-5,0-1-5,0 2-7,0 5-11,0 3-11,0 4-12,0 0-7,0-4-5,0-4-4,0-3-5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54"/>
    </inkml:context>
    <inkml:brush xml:id="br0">
      <inkml:brushProperty name="width" value="0.04061" units="cm"/>
      <inkml:brushProperty name="height" value="0.04061" units="cm"/>
      <inkml:brushProperty name="color" value="#00BFF3"/>
    </inkml:brush>
  </inkml:definitions>
  <inkml:trace contextRef="#ctx0" brushRef="#br0">26000 49690 541,'0'-22'5,"2"5"9,0 3 8,2 4 10,1 4 7,5 2 4,4 4 5,3 3 5,2 2-3,-3 5-8,-1 4-8,-2 3-9,-3 3-7,-1 1-3,-2 1-5,-2 1-3,-3 1-6,-4 1-3,-4 1-5,-4 1-5,-2-1-6,-3 0-7,-2-1-9,-1-1-7,0-2-1,3-3 7,3-3 7,3-2 6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55"/>
    </inkml:context>
    <inkml:brush xml:id="br0">
      <inkml:brushProperty name="width" value="0.047" units="cm"/>
      <inkml:brushProperty name="height" value="0.047" units="cm"/>
      <inkml:brushProperty name="color" value="#00BFF3"/>
    </inkml:brush>
  </inkml:definitions>
  <inkml:trace contextRef="#ctx0" brushRef="#br0">27450 49034 468,'-7'-15'5,"1"2"13,0 3 11,2 1 12,-1 3 6,-2 6 1,-2 4-1,-1 6 1,-2 3-4,0 3-6,0 3-7,1 3-7,-2 3-4,0 3-2,-1 3-2,-1 3-1,-1 1-3,1 0-1,-1 0-4,0 1-1,3-3-3,3-2-2,4-3-2,4-3-2,2-3-2,2-1-4,0-3-5,2-1-2,1-3-2,3-4 2,4-5 2,2-2 2,3-5-2,1-2-9,3-4-8,1-2-7,0-2-3,-1 1 2,-2-1 4,-3 0 3,-1 0 4,-2 1 9,-3-1 6,-1 0 9,-3 3 12,-4 4 20,-4 6 20,-4 4 19,0 4 3,1 0-14,2 1-12,2 2-13,1-1-8,0 1-4,0 0-4,0 0-3,1-2-5,3 1-8,4-2-7,2 0-6,2-3-4,0-3 2,-1-2 1,1-4 1,0-2-1,0-3-4,-1-4-4,1-2-4,-2-1 0,-2 1 4,-4 1 4,-2 1 4,-3 0 4,-1 0 3,0 0 3,-1 1 4,-2 0 2,-2 2 1,-2 2 2,-1 2 1,-3 3 1,0 2 0,-1 4 0,-1 2 1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55"/>
    </inkml:context>
    <inkml:brush xml:id="br0">
      <inkml:brushProperty name="width" value="0.04833" units="cm"/>
      <inkml:brushProperty name="height" value="0.04833" units="cm"/>
      <inkml:brushProperty name="color" value="#00BFF3"/>
    </inkml:brush>
  </inkml:definitions>
  <inkml:trace contextRef="#ctx0" brushRef="#br0">28959 49640 455,'-1'-15'5,"0"1"13,-2 1 11,0 1 12,-2 2 6,0 4 1,-1 4 2,-1 4 1,-1 4-3,0 6-5,0 4-7,1 5-7,-1 2-3,0 2-4,0 1-4,1 1-2,0 0-5,2-2-5,2 0-6,2-1-4,1-2-2,2-3 3,0-3 3,2-2 3,1-4-8,3-1-23,3-2-21,4-2-21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53"/>
    </inkml:context>
    <inkml:brush xml:id="br0">
      <inkml:brushProperty name="width" value="0.04574" units="cm"/>
      <inkml:brushProperty name="height" value="0.04574" units="cm"/>
      <inkml:brushProperty name="color" value="#F2395B"/>
    </inkml:brush>
  </inkml:definitions>
  <inkml:trace contextRef="#ctx0" brushRef="#br0">43150 42150 480,'-15'-38'11,"23"26"22,22 24 21,22 26 22,12 12 4,3 0-15,3 0-13,4 0-14,2-2-10,4-3-4,3-3-5,3-2-5,-1-1-4,-2 3-2,-3 3-4,-3 4-2,-6-1-1,-5-3-1,-7-3 0,-5-2 0,-8-1-1,-5 3-1,-7 3-2,-5 4-1,-8-1 0,-5-3-1,-7-3 1,-5-2 0,-4-3 0,0 1 2,0-1 0,0 1 1,-5-1 0,-9 1 1,-10-1-1,-8 1 0,-12 2 1,-12 7-2,-13 6 1,-12 7-1,-12 7-2,-8 9-4,-10 10-3,-9 10-5,-12 7-4,-11 6-5,-14 7-7,-11 6-4,5-7-2,26-18 2,24-19 3,26-18 3,16-12 0,10-3-4,10-3-2,9-2-4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55"/>
    </inkml:context>
    <inkml:brush xml:id="br0">
      <inkml:brushProperty name="width" value="0.05035" units="cm"/>
      <inkml:brushProperty name="height" value="0.05035" units="cm"/>
      <inkml:brushProperty name="color" value="#00BFF3"/>
    </inkml:brush>
  </inkml:definitions>
  <inkml:trace contextRef="#ctx0" brushRef="#br0">29444 49867 436,'-8'-6'26,"0"1"4,0 2 3,1 2 4,-2 3 4,0 4 4,-2 3 5,0 5 5,1 1-2,3-1-9,2-1-8,4 0-8,1-1-8,2 1-6,0 1-5,2 1-7,2-2-10,5-8-18,5-7-15,6-6-18,-1-4-3,-3-1 10,-5-1 9,-3-1 10,-3-1 7,-2 0 4,-3 1 6,0-1 4,-2 0 4,2 1 5,0-1 4,2 1 5,0 1 9,1 4 15,2 4 15,0 4 14,0 5 1,-1 8-17,0 6-16,-2 7-17,0 1-11,-2-3-9,0-5-7,-2-3-9,0-2-6,0 0-4,0-1-3,0 1-5,1-2 1,2-4 5,2-4 5,2-4 4,1-4 4,1-2 0,2-3 1,0-3 1,0-3 3,-1-2 4,0-1 5,-2-3 4,0 1 3,0 1 0,0 3 2,-1 1 1,1 3 4,-2 1 8,-1 2 8,0 2 8,-2 6 13,0 8 18,-2 9 18,0 10 18,-1 2-1,0 0-19,0-1-20,0-1-19,0 0-12,0-1-3,0 0-3,0 1-3,-1-2-6,0-1-9,-2-3-9,0-1-8,-1-2-9,2-1-8,0-1-8,2 0-8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56"/>
    </inkml:context>
    <inkml:brush xml:id="br0">
      <inkml:brushProperty name="width" value="0.0461" units="cm"/>
      <inkml:brushProperty name="height" value="0.0461" units="cm"/>
      <inkml:brushProperty name="color" value="#00BFF3"/>
    </inkml:brush>
  </inkml:definitions>
  <inkml:trace contextRef="#ctx0" brushRef="#br0">30648 49190 477,'22'-28'33,"-3"7"2,-3 7 3,-2 7 2,-3 4 2,1 3-1,0 4 0,0 2-1,-1 4-2,-1 4-5,-1 3-6,0 5-4,-3 2-3,-3 4-1,-2 3-1,-3 3-1,-4 1-4,-4 0-8,-4 0-9,-3 1-8,-3-2-8,1-2-9,-1-2-9,1-1-9,0-4-1,2-4 3,3-3 4,1-4 4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56"/>
    </inkml:context>
    <inkml:brush xml:id="br0">
      <inkml:brushProperty name="width" value="0.04267" units="cm"/>
      <inkml:brushProperty name="height" value="0.04267" units="cm"/>
      <inkml:brushProperty name="color" value="#00BFF3"/>
    </inkml:brush>
  </inkml:definitions>
  <inkml:trace contextRef="#ctx0" brushRef="#br0">31150 50193 515,'36'-41'8,"-8"12"11,-6 12 11,-6 11 11,-6 7 3,-3 4-1,-3 2-3,-2 3-1,-2 3-4,0 1-5,0 3-4,0 2-4,0-1-3,2 0-1,0 0-1,2-2-2,0-1-2,1-1-2,2-1-3,0-1-1,2-2-12,2-2-19,1-4-18,3-2-19,0-2-10,-1 0 2,-1 0 0,0 0 2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56"/>
    </inkml:context>
    <inkml:brush xml:id="br0">
      <inkml:brushProperty name="width" value="0.04199" units="cm"/>
      <inkml:brushProperty name="height" value="0.04199" units="cm"/>
      <inkml:brushProperty name="color" value="#00BFF3"/>
    </inkml:brush>
  </inkml:definitions>
  <inkml:trace contextRef="#ctx0" brushRef="#br0">28077 51350 523,'-23'0'1,"3"0"0,1 0 0,3 0 1,0 0-1,0 2-3,1 0-2,-1 2-3,1-1 2,2-1 5,3 0 6,1-2 6,4 0 10,6 0 14,6 0 16,6 0 15,4 0 2,5 0-11,3 0-10,5 0-10,3 0-9,4 0-8,4 0-7,4 0-7,3 0-4,4 0-1,2 0 1,3 0-1,1 0-6,0-2-10,-2 0-10,-1-1-11,0 0-5,-2 4 3,-1 2 1,0 3 2,-4 2 0,-6 2 0,-6 0-1,-6 1 0,-5 0 0,-5-1 0,-5-1 0,-4 0 1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09:58"/>
    </inkml:context>
    <inkml:brush xml:id="br0">
      <inkml:brushProperty name="width" value="0.0457" units="cm"/>
      <inkml:brushProperty name="height" value="0.0457" units="cm"/>
      <inkml:brushProperty name="color" value="#00BFF3"/>
    </inkml:brush>
  </inkml:definitions>
  <inkml:trace contextRef="#ctx0" brushRef="#br0">25384 52159 481,'-2'-15'16,"0"4"6,-3 3 5,-2 3 7,-1 2 0,-2 3-7,0 4-6,-1 2-6,-1 2-5,-1 2-2,-1 0-3,-1 1-2,0 0-2,2-2 1,3-2 1,1-2 0,1 0 0,2 3 0,1 3 0,1 4-1,0 1 3,2 1 5,0 1 5,2 1 5,0 2 3,0 1 0,0 3 0,0 1 0,-1 1-2,0 1-3,-2-1-4,0 1-4,-1 0-2,0 0 1,0 2 0,0 1 1,0 0-1,1 1-1,-1-1-1,0 0-1,0-1-2,2-3-2,0-3-3,2-3-2,2-3-8,6-5-14,4-3-13,5-4-13,1-3-10,-1-2-5,-3-2-5,-1-2-4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00"/>
    </inkml:context>
    <inkml:brush xml:id="br0">
      <inkml:brushProperty name="width" value="0.04393" units="cm"/>
      <inkml:brushProperty name="height" value="0.04393" units="cm"/>
      <inkml:brushProperty name="color" value="#00BFF3"/>
    </inkml:brush>
  </inkml:definitions>
  <inkml:trace contextRef="#ctx0" brushRef="#br0">26559 53100 500,'-28'21'111,"7"-3"-26,7-5-28,7-3-26,3 0-13,0 2 4,0 3 1,0 3 3,0 1 0,1-1-3,-1-1-3,0 0-2,0-3-4,2 1-3,0-2-2,2-1-4,2-2-5,4-4-6,3-4-8,5-4-7,1-3-3,-1-2-1,-1-2 0,0-1 0,-2-2 1,-1 2 0,-1 1 1,0 1 1,-3 0 3,-4 2 6,-4 0 4,-4 2 6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0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26762 52027 999,'-8'-9'-3,"2"0"-9,1-1-8,1-1-7,0 1-1,0 1 7,0 2 6,0 3 6,0 0 2,-2 2-4,0 0-3,-1 2-4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01"/>
    </inkml:context>
    <inkml:brush xml:id="br0">
      <inkml:brushProperty name="width" value="0.05192" units="cm"/>
      <inkml:brushProperty name="height" value="0.05192" units="cm"/>
      <inkml:brushProperty name="color" value="#00BFF3"/>
    </inkml:brush>
  </inkml:definitions>
  <inkml:trace contextRef="#ctx0" brushRef="#br0">25520 51800 423,'-16'0'3,"0"2"6,1 0 5,-1 2 6,1 0 1,2 0 0,3-1-2,1 1-2,1 2-1,-2 2 1,0 3-1,-1 4 0,-2 1 0,0 1 1,-1 1 0,-1 1 1,-1 0 0,1 1 0,-1-1 0,0 1 0,0 0 0,-1 1-2,-1 1-1,-1 1 0,0 2-2,1 1-2,1 2-1,1 3-2,1-1 0,2-2 0,2-1 2,3-3-1,1 1 0,2 1-3,2 2-3,2 3-2,1-1-2,0-2 0,0-1-1,0-3 1,0 0 0,0-1 0,0 1-1,0-1-1,1-2 0,4-3-1,2-4-2,3-4-1,3-4-3,2-3-2,1-2-2,3-4-4,2-2-3,3-5-6,3-4-6,3-3-6,0-3-1,0 2 2,-1 1 3,-1 1 2,-2 1 3,-3-1 3,-3 0 3,-3 1 3,-2-1 2,-2 2 2,-3 1 2,-1 1 2,-2 1 2,0 0 3,-2 2 4,0 1 3,-2 0 3,2 0 3,-2 0 2,1 0 4,0 1 4,0-1 8,0 0 7,0 0 7,-1 2 7,-2 4 6,-2 4 7,-2 4 6,-1 2-3,0 2-10,0 0-11,0 1-11,0 2-7,1 1-2,-2 3-3,2 2-1,-1 0-3,2 1-3,0-1-1,2 1-3,0-1-2,2 1-2,0 0-3,2-1-1,1-2-3,5-5-4,4-4-4,4-6-4,0-4-1,1-6 0,-2-4 0,-1-5 1,-2-2 1,-1-1 1,-2 0 2,-2 1 2,-2 0 2,-2 1 2,-3 1 3,0 1 1,-3 0 2,-1 2-1,0 1 0,-1 1 0,-2 1 1,-2 2 5,-2 2 3,-1 3 3,-2 0 1,0 2-2,0 0-3,1 2-2,-2 0-2,0 0 1,-1 0 0,-1 0-1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02"/>
    </inkml:context>
    <inkml:brush xml:id="br0">
      <inkml:brushProperty name="width" value="0.04386" units="cm"/>
      <inkml:brushProperty name="height" value="0.04386" units="cm"/>
      <inkml:brushProperty name="color" value="#00BFF3"/>
    </inkml:brush>
  </inkml:definitions>
  <inkml:trace contextRef="#ctx0" brushRef="#br0">27221 51947 501,'1'-15'7,"1"4"15,3 3 13,2 3 15,2 1 5,2 2-2,1 0-3,3 2-4,0 2-3,1 4-7,-1 3-6,1 5-6,-2 2-5,-3-1-5,-3 1-4,-2 0-6,-4 1-3,-4 3-6,-4 3-5,-4 3-4,-2 0-2,-1 0 2,-1-1 0,-1-1 2,-1-2 0,-1-3-2,-1-3-2,-1-3-1,1-2 1,3 0 5,3-2 3,3-1 4,4 0 9,7-2 12,8-1 13,6 0 13,4-2-6,1 0-24,0-2-23,2 0-23,0-1-12,-1 0 0,-1 0 1,-1 0 1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02"/>
    </inkml:context>
    <inkml:brush xml:id="br0">
      <inkml:brushProperty name="width" value="0.03779" units="cm"/>
      <inkml:brushProperty name="height" value="0.03779" units="cm"/>
      <inkml:brushProperty name="color" value="#00BFF3"/>
    </inkml:brush>
  </inkml:definitions>
  <inkml:trace contextRef="#ctx0" brushRef="#br0">27889 52662 582,'-5'-15'11,"6"3"25,6 1 23,6 2 24,2 3 2,3 1-20,0 2-20,1 2-20,0 1-16,1 0-14,-1 0-13,0 0-13,0 0-9,-3 0-6,-1 0-4,-2 0-6,-2 1-1,-1 2 6,-1 2 5,0 1 4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00"/>
    </inkml:context>
    <inkml:brush xml:id="br0">
      <inkml:brushProperty name="width" value="0.03492" units="cm"/>
      <inkml:brushProperty name="height" value="0.03492" units="cm"/>
      <inkml:brushProperty name="color" value="#F2395B"/>
    </inkml:brush>
  </inkml:definitions>
  <inkml:trace contextRef="#ctx0" brushRef="#br0">46000 16050 629,'-46'4'1,"10"10"20,10 10 19,9 9 20,6 9 5,3 9-11,3 10-11,4 10-11,1 13-8,0 19-7,0 19-7,0 19-7,0 7-8,0-3-11,0-3-11,0-2-11,1-12-4,4-19 1,3-18 1,3-19 1,-1-13 1,-2-6-1,-3-6 0,-3-6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57"/>
    </inkml:context>
    <inkml:brush xml:id="br0">
      <inkml:brushProperty name="width" value="0.04896" units="cm"/>
      <inkml:brushProperty name="height" value="0.04896" units="cm"/>
      <inkml:brushProperty name="color" value="#F2395B"/>
    </inkml:brush>
  </inkml:definitions>
  <inkml:trace contextRef="#ctx0" brushRef="#br0">47500 42600 449,'-24'-93'0,"4"17"0,3 15 0,3 16 0,-1 15 8,-2 16 15,-3 15 15,-3 17 17,-6 16 2,-5 19-9,-7 19-9,-5 19-9,-9 13-7,-9 10-4,-10 10-5,-8 9-4,-8 13-4,-2 20 0,-3 18-2,-3 20-1,2 2-4,10-12-5,10-13-6,9-12-6,10-19-1,14-25 2,11-25 2,14-25 2,10-22 0,9-19-1,10-18-2,10-19 0,10-24-6,13-28-10,12-28-9,13-27-10,7-25 0,4-18 10,3-19 11,3-18 10,-4-3 7,-8 17 2,-10 15 4,-9 16 3,-7 15 3,-3 16 6,-3 15 4,-2 17 5,-5 13 5,-2 13 8,-3 12 6,-3 13 7,-2 7 1,0 4-2,0 3-4,0 3-2,0 7-3,0 14-3,0 11-1,0 14-2,-2 13-3,-3 16-1,-3 15-1,-2 17-3,-5 10-1,-2 6-1,-3 7-2,-3 6-1,-2-2-1,0-9 0,0-10-2,0-8 0,6-17-4,13-21-8,12-22-9,13-22-7,10-30-5,10-37-1,10-38-2,9-37-2,2-18 1,-2 4-1,-3 3 0,-3 3 0,-7 7 3,-9 14 7,-10 11 7,-8 14 7,-11 13 6,-8 16 6,-10 15 7,-9 17 5,-5 14 6,0 17 8,0 15 8,0 16 7,0 13 1,0 14-5,0 11-6,0 14-6,-2 8-4,-3 7-7,-3 6-5,-2 7-5,-5 5-9,-2 7-11,-3 6-13,-3 7-11,-1-1-7,4-6-2,3-6-3,3-6-2,3-12-1,3-15 2,3-15 2,4-16 0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02"/>
    </inkml:context>
    <inkml:brush xml:id="br0">
      <inkml:brushProperty name="width" value="0.03829" units="cm"/>
      <inkml:brushProperty name="height" value="0.03829" units="cm"/>
      <inkml:brushProperty name="color" value="#00BFF3"/>
    </inkml:brush>
  </inkml:definitions>
  <inkml:trace contextRef="#ctx0" brushRef="#br0">28312 52244 574,'-14'-8'1,"2"2"2,4 1 1,3 0 2,2 3 11,0 4 19,2 4 18,0 4 20,1 3 2,0 5-16,0 3-16,0 5-14,0 2-14,-2 0-11,0 2-12,-1 1-10,-1-2-8,2-6-5,0-4-5,2-4-6,0-4-4,0-1-7,0-1-4,0 0-6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03"/>
    </inkml:context>
    <inkml:brush xml:id="br0">
      <inkml:brushProperty name="width" value="0.05048" units="cm"/>
      <inkml:brushProperty name="height" value="0.05048" units="cm"/>
      <inkml:brushProperty name="color" value="#00BFF3"/>
    </inkml:brush>
  </inkml:definitions>
  <inkml:trace contextRef="#ctx0" brushRef="#br0">28828 51763 435,'15'-15'5,"-1"2"7,-1 2 10,0 3 8,-2 1 2,1 2-2,-1 2-4,1 2-4,-1 2-4,-2 4-5,-2 2-7,-2 3-5,-2 3-1,1 0 2,0 1 2,0 1 2,-1 1 4,0 1 2,-2 2 3,0 0 3,-1-1 2,0 1 1,0-2 0,0-1 2,0 0-1,0-1-1,0 1-2,0 0-2,0-1-2,0 1-1,0 0-2,0-1-2,0 1 0,0 0 0,0-1 0,0 1 1,1 0-2,2 1-1,2 1-4,2 1-1,-1 1-3,-1 1-1,-2 1-1,-2 1-2,-1 0-1,2-3 0,0-1 1,2-2 0,-1-2-1,0 1-1,-2 0-1,0-1-1,-3 2-2,-4 1-2,-4 3-3,-3 2-3,-2-1 1,2 0 3,2-1 2,3 0 3,-1-2 2,0 1 0,-1-1-1,-1 1 1,0-2-1,0-3 0,2-3-1,1-2 0,-2-4-6,-4-3-14,-3-2-11,-5-3-13,1-3-4,3-1 6,5 0 4,3-1 6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04"/>
    </inkml:context>
    <inkml:brush xml:id="br0">
      <inkml:brushProperty name="width" value="0.04721" units="cm"/>
      <inkml:brushProperty name="height" value="0.04721" units="cm"/>
      <inkml:brushProperty name="color" value="#00BFF3"/>
    </inkml:brush>
  </inkml:definitions>
  <inkml:trace contextRef="#ctx0" brushRef="#br0">23947 51905 465,'-2'-14'0,"0"3"0,-3 2 0,-2 4 0,-3 2 7,-3 2 15,-5 2 13,-3 2 14,-2 2 0,4 2-12,3 1-14,3 3-14,1 0-6,-1 0-3,-1-2 0,-1-1-3,-1 0 1,2-2 0,1-1 2,1 0 2,1-1 0,2 2 3,2 0 2,3 1 1,0 2 2,2 4 2,0 2 0,2 3 2,0 3 0,2 1 2,0 2 1,2 3 0,0 1 1,0 3-1,-1 1 0,1 2-1,0 1-1,-2 1-3,0-1-2,-2 0-2,0 0-2,0 0 0,0 1 0,0-1-1,0-1 0,-2-2 0,0-1 1,-2-3-1,0-2 0,1-1-1,-1-3-1,0-1-1,0-2-2,2-1 0,0-1-3,2-1-1,1 0-9,4 2-15,2 0-15,3 1-17,1-2-7,0-3-2,-2-4-1,-1-4-2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04"/>
    </inkml:context>
    <inkml:brush xml:id="br0">
      <inkml:brushProperty name="width" value="0.0453" units="cm"/>
      <inkml:brushProperty name="height" value="0.0453" units="cm"/>
      <inkml:brushProperty name="color" value="#00BFF3"/>
    </inkml:brush>
  </inkml:definitions>
  <inkml:trace contextRef="#ctx0" brushRef="#br0">33133 50662 485,'-6'-8'10,"4"0"19,4 1 19,4-1 20,2 0 3,1 2-14,2 1-14,0 1-13,3 0-8,5 2 0,5 0-2,5 2 0,2 0-2,0 0 0,1 0-1,-1 0-2,-2 1-9,-3 2-18,-5 2-19,-3 1-19,-4 3-12,-3 2-6,-3 1-7,-2 3-6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04"/>
    </inkml:context>
    <inkml:brush xml:id="br0">
      <inkml:brushProperty name="width" value="0.04157" units="cm"/>
      <inkml:brushProperty name="height" value="0.04157" units="cm"/>
      <inkml:brushProperty name="color" value="#00BFF3"/>
    </inkml:brush>
  </inkml:definitions>
  <inkml:trace contextRef="#ctx0" brushRef="#br0">33040 51731 529,'-15'6'4,"3"-1"10,1-2 8,2-2 10,6-3 7,10-2 8,9-3 6,11-3 8,5 0-2,2 3-9,3 2-9,1 4-9,1 2-15,2 2-23,0 2-22,2 1-21,-4 1-8,-6 0 8,-7-2 7,-7-1 8,-4 0 0,-1 0-6,-1 0-5,0 0-7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08"/>
    </inkml:context>
    <inkml:brush xml:id="br0">
      <inkml:brushProperty name="width" value="0.05568" units="cm"/>
      <inkml:brushProperty name="height" value="0.05568" units="cm"/>
    </inkml:brush>
  </inkml:definitions>
  <inkml:trace contextRef="#ctx0" brushRef="#br0">37350 48832 395,'1'14'44,"2"-4"0,2-5-3,2-2-1,1-7-4,1-6-4,2-7-5,0-7-4,0-5-4,1-1-4,0-2-3,0-2-4,0-1-2,1 3-3,1 1-1,2 3-3,-1 4-1,-1 5 0,-1 6 1,0 7 1,-2 4-2,-1 7-2,-1 6-3,0 6-2,-1 5 3,1 7 8,2 5 8,0 6 9,1 4 4,1 2 1,1 2 0,2 2 2,-1 1-2,-1 0-3,-1 0-3,0 0-3,-2 0-2,1 0-2,0-1-1,0 1-2,-1 0 0,1-2 0,0 0-1,0-2 1,-1-3-3,-1-8-2,-1-6-5,0-7-3,-2-8-3,-1-10-1,0-10-3,-2-10-1,-1-9-1,0-11 2,-1-9 1,-2-9 2,0-7-1,2-2-2,1-1-2,0-3-1,1-3-2,0-7-3,0-5-3,0-6-1,0-3-2,3 0 2,2 0 2,2 0 0,0 2 3,-1 5 2,0 5 2,-2 6 2,0 0 3,0-3 1,0-3 2,0-3 1,-1 0 0,1 3 2,0 4-1,0 2 1,0 4 1,1 5 4,2 4 3,0 6 4,0 4 1,-2 4 1,-3 4 0,-1 4 0,-1 4 1,0 7 0,0 5 1,0 7 1,1 4 3,2 4 3,1 4 5,3 4 5,2 2-1,2 0-7,1 0-5,3 0-5,2-1-4,3-1-1,3 0 1,3-1-1,1-1-1,1 0 0,-1 0-2,0 0-1,6-2 0,10-2-2,12-4-1,10-2-1,4-1-1,-3 2-1,-3 3-1,-3 1-1,-1 1-1,1 2-1,2 0-1,0 2-2,1 0 0,3 2 0,1 0-1,3 2 0,-1 0-1,-1 0-2,-3-1-2,-1 1-2,-2 0-1,-1 0 0,-1 0 0,0 0 1,-3-1-1,-3-2 0,-3-2 1,-2-2-1,-5 0 0,-4 0 0,-6 2-1,-4 0-1,-5 1 1,-7 0 2,-5 0 3,-6 0 2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09"/>
    </inkml:context>
    <inkml:brush xml:id="br0">
      <inkml:brushProperty name="width" value="0.04928" units="cm"/>
      <inkml:brushProperty name="height" value="0.04928" units="cm"/>
    </inkml:brush>
  </inkml:definitions>
  <inkml:trace contextRef="#ctx0" brushRef="#br0">40840 50914 446,'-15'0'0,"3"0"0,1 0 0,2 0 0,6 0 13,10 0 24,10 0 26,9 0 26,6 0 3,3 0-18,1 0-17,2 0-17,4 0-13,6 0-4,6 0-6,6 0-6,3 0-4,3-2-4,2 0-3,1-1-4,3 0-3,1 1-1,2 0-1,3 2-2,-1 0-2,-3 0-6,-4 0-4,-1 0-5,-4 0-1,-1 2 1,-3 0 1,-1 1 2,-2 0-2,0-1-9,-2 0-6,0-2-8,-7 1-2,-10 0 6,-12 2 5,-9 0 5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1"/>
    </inkml:context>
    <inkml:brush xml:id="br0">
      <inkml:brushProperty name="width" value="0.04276" units="cm"/>
      <inkml:brushProperty name="height" value="0.04276" units="cm"/>
    </inkml:brush>
  </inkml:definitions>
  <inkml:trace contextRef="#ctx0" brushRef="#br0">41527 48250 514,'-15'0'0,"4"2"0,3 0 0,3 2 0,1 4 11,2 7 20,0 9 22,2 7 21,0 4 4,2 0-13,0 0-15,2 1-13,-1-3-10,1-2-5,0-3-6,0-3-6,0-2-4,0-1-2,0-1-3,0-1-1,-1 0-2,-2-1-1,-2 1-3,-2-1-1,-2 0-1,-2-3-2,-2-1 0,-1-2-2,-3-1 0,-2-1 0,-1 1 0,-3 0 1,-1-1-3,-1-1-2,-1 0-3,-1-2-3,0-1-4,1-2-3,1-3-6,1 0-3,2-2-1,3 0 3,3 0 3,2 0 3,3-2 2,1-2 2,0-4 1,2-2 2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1"/>
    </inkml:context>
    <inkml:brush xml:id="br0">
      <inkml:brushProperty name="width" value="0.03512" units="cm"/>
      <inkml:brushProperty name="height" value="0.03512" units="cm"/>
    </inkml:brush>
  </inkml:definitions>
  <inkml:trace contextRef="#ctx0" brushRef="#br0">41950 48336 626,'7'-8'0,"-1"2"0,0 1 0,-2 0 0,3 1 8,4-1 18,5-2 17,5 0 17,3 0 4,1 1-8,1 0-9,1 2-8,-1 1-14,-1 2-19,-3 2-20,-1 2-19,-4 1-15,-3 2-8,-4 0-9,-4 1-9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1"/>
    </inkml:context>
    <inkml:brush xml:id="br0">
      <inkml:brushProperty name="width" value="0.03502" units="cm"/>
      <inkml:brushProperty name="height" value="0.03502" units="cm"/>
    </inkml:brush>
  </inkml:definitions>
  <inkml:trace contextRef="#ctx0" brushRef="#br0">43077 49577 628,'-6'-6'9,"2"2"19,4 4 19,2 2 19,3 3 2,0 2-12,1 2-14,2 2-12,-1 0-12,1 1-11,0-1-9,0 1-10,-1 0-11,1-1-14,0 1-12,0 0-13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2:57"/>
    </inkml:context>
    <inkml:brush xml:id="br0">
      <inkml:brushProperty name="width" value="0.04758" units="cm"/>
      <inkml:brushProperty name="height" value="0.04758" units="cm"/>
      <inkml:brushProperty name="color" value="#F2395B"/>
    </inkml:brush>
  </inkml:definitions>
  <inkml:trace contextRef="#ctx0" brushRef="#br0">49100 43500 462,'1'-61'53,"4"28"-4,3 28-3,3 29-5,-1 19-4,-2 14-7,-3 11-5,-3 14-5,-6 5-5,-5 1-2,-7-1-2,-5 1-2,-3-7-2,4-12-2,3-13-2,3-12-2,10-21-5,20-28-9,18-28-9,20-27-8,11-19-4,7-5 0,6-7 1,7-5 0,-3 2 5,-8 13 6,-10 12 8,-9 13 7,-9 12 8,-5 13 9,-7 12 10,-5 13 9,-8 12 5,-5 13 0,-7 12 0,-5 13 0,-4 9-1,0 6 1,0 7 0,0 6-1,0 1-3,0-3-6,0-3-7,0-2-5,0-6-3,0-6-1,0-6 0,0-6 1,6-4-16,13 1-27,12-1-29,13 1-29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1"/>
    </inkml:context>
    <inkml:brush xml:id="br0">
      <inkml:brushProperty name="width" value="0.04984" units="cm"/>
      <inkml:brushProperty name="height" value="0.04984" units="cm"/>
    </inkml:brush>
  </inkml:definitions>
  <inkml:trace contextRef="#ctx0" brushRef="#br0">43972 48191 441,'-7'-8'1,"0"0"1,2 0 3,1 0 1,-1 1 3,0 1 4,-2 0 5,0 2 4,-1 0 4,-2 0 2,0 0 2,-1 0 3,0 2-2,0 4-3,2 4-4,1 4-5,0 2-2,0 3 1,0 2-1,1 1 0,0 2 0,2 0-3,2-1-2,2 1-1,2-2-4,2-1-6,2-2-4,2-3-5,2-1-6,3-2-5,3-2-7,3-2-5,1-4-3,-3-4 2,-1-6 1,-2-4 1,-2-2 3,-1-1 3,0 0 4,-2 1 3,-1 0 5,-1 2 7,0 2 6,-1 3 8,-3 4 11,-3 11 17,-2 10 15,-3 10 16,-2 7 2,2 8-14,1 6-12,0 8-14,0 6-8,-4 7-2,-2 6-2,-3 8-3,-1 4-11,1 0-22,1 2-21,0 1-21,2-9-12,1-16-2,0-16-4,2-17-2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2"/>
    </inkml:context>
    <inkml:brush xml:id="br0">
      <inkml:brushProperty name="width" value="0.04666" units="cm"/>
      <inkml:brushProperty name="height" value="0.04666" units="cm"/>
    </inkml:brush>
  </inkml:definitions>
  <inkml:trace contextRef="#ctx0" brushRef="#br0">45428 48550 471,'-24'38'114,"1"-2"-18,-1-2-16,1-1-18,0-1-12,-1 2-8,1 2-7,-1 2-8,1 0-9,2-2-14,0-2-11,1-1-14,2-4-8,2-3-4,4-5-5,3-3-5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2"/>
    </inkml:context>
    <inkml:brush xml:id="br0">
      <inkml:brushProperty name="width" value="0.04475" units="cm"/>
      <inkml:brushProperty name="height" value="0.04475" units="cm"/>
    </inkml:brush>
  </inkml:definitions>
  <inkml:trace contextRef="#ctx0" brushRef="#br0">45050 48572 491,'2'-19'51,"6"7"9,4 8 7,5 8 9,2 7-3,-1 5-12,-1 7-13,-1 5-11,0 5-13,1 4-13,2 4-11,0 4-12,-1 2-13,0 0-12,0 0-11,-2 0-13,-2-5-6,-1-9 2,-2-8 1,-2-8 2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2"/>
    </inkml:context>
    <inkml:brush xml:id="br0">
      <inkml:brushProperty name="width" value="0.04633" units="cm"/>
      <inkml:brushProperty name="height" value="0.04633" units="cm"/>
    </inkml:brush>
  </inkml:definitions>
  <inkml:trace contextRef="#ctx0" brushRef="#br0">46775 48361 474,'-8'-13'12,"2"8"21,1 7 23,0 6 23,1 6 3,1 7-15,-2 5-14,2 7-16,-2 3-9,-2 2-7,-2 2-6,-1 2-6,-2 0-2,2 0 1,1-1 1,1-2 0,1-2-11,2-5-27,2-6-26,2-3-26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3"/>
    </inkml:context>
    <inkml:brush xml:id="br0">
      <inkml:brushProperty name="width" value="0.05182" units="cm"/>
      <inkml:brushProperty name="height" value="0.05182" units="cm"/>
    </inkml:brush>
  </inkml:definitions>
  <inkml:trace contextRef="#ctx0" brushRef="#br0">47397 48761 424,'-8'-6'40,"2"6"7,1 4 7,0 6 8,1 3-1,1 3-7,-1 3-8,0 3-8,0 1-5,2 1-4,0-1-5,2 0-3,0 0-3,0-3-2,0-1-2,0-3-1,2-2-7,6-4-12,4-4-11,5-4-11,1-5-5,-1-6 0,-3-6 0,-1-5 2,-2-4 1,-1 1 2,0 0 2,-2-1 2,-1 0 4,-2-1 3,-3-1 3,0 0 5,-4 0 0,-2 3 0,-4 3 0,-2 3-2,-2 3-2,-3 2-7,-2 4-6,-1 3-7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3"/>
    </inkml:context>
    <inkml:brush xml:id="br0">
      <inkml:brushProperty name="width" value="0.03599" units="cm"/>
      <inkml:brushProperty name="height" value="0.03599" units="cm"/>
    </inkml:brush>
  </inkml:definitions>
  <inkml:trace contextRef="#ctx0" brushRef="#br0">47377 47146 611,'-6'-8'8,"2"2"16,4 1 16,3 1 15,1 1 4,1 0-11,1 2-10,2 0-10,3 1-7,5-2-2,7 0-2,5-1-2,4-1-4,1 2-5,1 0-7,0 2-5,2 0-5,3 2-7,1 0-5,2 2-7,1-1-3,0-1 0,0 0-2,0-2-1,-4 0-1,-7 0-3,-9 0-4,-7 0-2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4"/>
    </inkml:context>
    <inkml:brush xml:id="br0">
      <inkml:brushProperty name="width" value="0.04239" units="cm"/>
      <inkml:brushProperty name="height" value="0.04239" units="cm"/>
    </inkml:brush>
  </inkml:definitions>
  <inkml:trace contextRef="#ctx0" brushRef="#br0">48650 48115 519,'29'-7'149,"-4"3"-33,-3 1-34,-5 2-33,-2 1-19,-1 0-6,-1 0-6,0 0-5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5"/>
    </inkml:context>
    <inkml:brush xml:id="br0">
      <inkml:brushProperty name="width" value="0.0438" units="cm"/>
      <inkml:brushProperty name="height" value="0.0438" units="cm"/>
    </inkml:brush>
  </inkml:definitions>
  <inkml:trace contextRef="#ctx0" brushRef="#br0">49447 47650 502,'-1'22'159,"0"-1"-37,-2-3-38,0-1-38,-1-1-21,0-1-3,0 1-4,0 0-3,0-1-8,1 1-13,-1-1-13,0 1-12,0-1-12,2-1-8,0-1-11,2 0-9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5"/>
    </inkml:context>
    <inkml:brush xml:id="br0">
      <inkml:brushProperty name="width" value="0.04849" units="cm"/>
      <inkml:brushProperty name="height" value="0.04849" units="cm"/>
    </inkml:brush>
  </inkml:definitions>
  <inkml:trace contextRef="#ctx0" brushRef="#br0">49740 47694 453,'7'-19'42,"-2"12"10,-2 10 12,-2 12 11,-1 4-2,0-1-12,0-1-14,0-1-13,0 0-8,0-1-5,0 1-5,0-1-5,1 0-3,2 0-1,2-2-2,2-1-2,0 0-2,-1 0-2,-1-1-4,0 1-2,-2 0-4,0-1-4,-2 1-4,0 0-4,-3-1-1,0-1 4,-3-1 3,-2 0 4,-2-1 1,-2-1 0,-1 1 1,-3 0 0,-1 0-2,-1 0-6,-1-1-4,-1 1-6,0-1-1,1 0 0,1-2 2,1 0 1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5"/>
    </inkml:context>
    <inkml:brush xml:id="br0">
      <inkml:brushProperty name="width" value="0.03244" units="cm"/>
      <inkml:brushProperty name="height" value="0.03244" units="cm"/>
    </inkml:brush>
  </inkml:definitions>
  <inkml:trace contextRef="#ctx0" brushRef="#br0">50150 47696 678,'9'-14'4,"1"3"10,3 3 8,2 3 10,0 1 6,1 2 3,0 0 3,-1 2 3,0 0-5,-1 0-16,-1 0-15,0 0-14,-2 1-18,-1 2-21,-1 2-19,0 1-21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08"/>
    </inkml:context>
    <inkml:brush xml:id="br0">
      <inkml:brushProperty name="width" value="0.04871" units="cm"/>
      <inkml:brushProperty name="height" value="0.04871" units="cm"/>
      <inkml:brushProperty name="color" value="#F2395B"/>
    </inkml:brush>
  </inkml:definitions>
  <inkml:trace contextRef="#ctx0" brushRef="#br0">51250 42700 451,'-46'-49'0,"10"4"0,10 3 0,9 3 0,6 3 5,3 3 10,3 3 10,4 4 10,-4 13 8,-9 26 5,-10 24 6,-8 26 5,-4 16-2,3 10-10,3 10-11,4 9-9,1 4-8,0 1-2,0-1-4,0 1-2,1-4-3,4-6 1,3-6-2,3-6 1,6-9-3,9-8-5,10-10-3,10-9-5,7-15-2,6-18 0,7-19 1,6-18-1,4-15 1,4-9-2,3-10 0,3-8-2,1-8 0,1-2 3,-1-3 0,1-3 3,-6-2 0,-8 0 0,-10 0 0,-9 0 0,-7 0 0,-3 0 2,-3 0 2,-2 0 1,-5 1 2,-2 4 1,-3 3 2,-3 3 2,-4 3 0,-3 3 0,-3 3 0,-2 4 1,-5 4-1,-2 6-1,-3 7-1,-3 6-1,-4 4-1,-3 4-2,-3 3-2,-2 3-2,-5 4-3,-2 7-5,-3 6-5,-3 7-5,-1 10-5,4 16-8,3 15-7,3 17-6,4 2-2,7-9 4,6-10 3,7-8 4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6"/>
    </inkml:context>
    <inkml:brush xml:id="br0">
      <inkml:brushProperty name="width" value="0.04832" units="cm"/>
      <inkml:brushProperty name="height" value="0.04832" units="cm"/>
    </inkml:brush>
  </inkml:definitions>
  <inkml:trace contextRef="#ctx0" brushRef="#br0">43228 51766 455,'0'-12'12,"0"8"26,0 8 26,0 8 25,-2 6 4,0 7-18,-3 5-16,-2 6-16,-1 3-14,1 0-7,-1 1-8,0-1-8,1-2-7,0-2-7,2-3-7,1-3-8,0-3-9,2-1-9,0-3-12,2-1-10,1-4-4,2-3 4,2-4 2,2-4 3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6"/>
    </inkml:context>
    <inkml:brush xml:id="br0">
      <inkml:brushProperty name="width" value="0.04483" units="cm"/>
      <inkml:brushProperty name="height" value="0.04483" units="cm"/>
    </inkml:brush>
  </inkml:definitions>
  <inkml:trace contextRef="#ctx0" brushRef="#br0">43800 52943 490,'7'-8'12,"-1"2"22,0 1 22,-2 1 24,1 1 4,0 3-15,1 4-14,2 2-14,0 2-10,1 2-8,2 0-7,0 1-8,-1 2-8,-1 0-9,-2 1-10,-2 1-9,-1 0-14,0-1-17,0-1-17,0 0-16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6"/>
    </inkml:context>
    <inkml:brush xml:id="br0">
      <inkml:brushProperty name="width" value="0.0436" units="cm"/>
      <inkml:brushProperty name="height" value="0.0436" units="cm"/>
    </inkml:brush>
  </inkml:definitions>
  <inkml:trace contextRef="#ctx0" brushRef="#br0">45100 52226 504,'2'-21'9,"6"5"18,4 5 18,5 5 18,2 4 4,-1 5-11,-1 6-9,-1 4-11,-2 4-8,-4 3-4,-5 3-5,-2 3-4,-6 1-4,-2 1-2,-5-1-3,-4 0-2,-1 0-1,1-3-2,1-2-1,1-1-1,0-2 0,2-3 2,1-1 2,1-2 2,3-2 1,6-1-1,5-1-1,7 0-1,4-3-6,3-3-12,3-2-13,3-3-12,0-2-6,-3 2 1,-3 0 1,-3 2 0,-2-1-1,-1 0-2,-1-2-2,0 0-3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7"/>
    </inkml:context>
    <inkml:brush xml:id="br0">
      <inkml:brushProperty name="width" value="0.03986" units="cm"/>
      <inkml:brushProperty name="height" value="0.03986" units="cm"/>
    </inkml:brush>
  </inkml:definitions>
  <inkml:trace contextRef="#ctx0" brushRef="#br0">46361 51046 551,'-13'-8'9,"8"2"15,7 1 17,6 1 15,4 0 5,1 0-10,1 0-8,2 1-10,1-1-6,3 2-4,3 0-4,3 2-3,3 0-3,5 2-2,3 0-2,4 2-1,4-1-3,6-1-6,4 0-3,5-2-6,3 0-2,2 0-2,0 0-1,1 0-1,1 0 0,1 0 1,1 0 0,1 0 2,-1 0-5,-3 0-9,-3 0-10,-2 0-8,-9 0-2,-10 0 5,-13 0 5,-11 0 5,-8 1 4,1 0 1,-2 2 3,0 0 1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7"/>
    </inkml:context>
    <inkml:brush xml:id="br0">
      <inkml:brushProperty name="width" value="0.0432" units="cm"/>
      <inkml:brushProperty name="height" value="0.0432" units="cm"/>
    </inkml:brush>
  </inkml:definitions>
  <inkml:trace contextRef="#ctx0" brushRef="#br0">46691 52070 509,'-3'-12'90,"-2"10"-12,-5 8-13,-4 10-13,-3 5-10,-3 4-5,-3 5-6,-3 3-5,-2 2-6,0 0-2,-2 0-3,-1 1-4,1-2-5,3-2-10,4-2-8,2-1-8,3-4-12,2-2-12,4-3-13,3-2-12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8"/>
    </inkml:context>
    <inkml:brush xml:id="br0">
      <inkml:brushProperty name="width" value="0.04774" units="cm"/>
      <inkml:brushProperty name="height" value="0.04774" units="cm"/>
    </inkml:brush>
  </inkml:definitions>
  <inkml:trace contextRef="#ctx0" brushRef="#br0">46600 52140 460,'7'-22'5,"-2"5"10,-3 3 9,0 4 9,-1 4 7,1 2 1,3 4 1,2 3 2,2 2 1,2 5-1,1 4 0,3 3 0,1 4-4,-1 3-8,1 3-8,-1 3-9,0 2-7,-2 2-10,-3 2-7,-1 3-9,-1-2-10,0 0-10,0-3-11,-1-2-10,1-4 0,-2-5 11,-1-7 10,0-5 11,-2-3 3,0 0-7,-2 0-6,0 0-7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8"/>
    </inkml:context>
    <inkml:brush xml:id="br0">
      <inkml:brushProperty name="width" value="0.04614" units="cm"/>
      <inkml:brushProperty name="height" value="0.04614" units="cm"/>
    </inkml:brush>
  </inkml:definitions>
  <inkml:trace contextRef="#ctx0" brushRef="#br0">48325 51709 476,'-8'-14'9,"2"3"16,1 3 17,0 2 16,2 4 7,0 4-7,2 4-5,1 4-6,-2 5-6,-2 9-5,-4 7-5,-2 8-6,-2 4-7,1-2-6,-1 0-8,0-1-8,2-3-6,3-2-8,2-4-6,4-2-7,1-3-7,2-5-8,0-3-7,2-4-8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8"/>
    </inkml:context>
    <inkml:brush xml:id="br0">
      <inkml:brushProperty name="width" value="0.05102" units="cm"/>
      <inkml:brushProperty name="height" value="0.05102" units="cm"/>
    </inkml:brush>
  </inkml:definitions>
  <inkml:trace contextRef="#ctx0" brushRef="#br0">48997 52022 431,'5'-7'8,"-5"4"19,-4 3 16,-5 2 18,-2 4 6,2 6-7,2 4-7,3 5-6,0 2-6,2-2-5,0 0-5,2 0-5,0-2-4,0 1-4,0-1-4,0 1-3,2-3-7,4-3-13,3-4-12,5-4-11,1-5-6,-1-6 0,-1-6 0,-1-6 0,-1-4 2,-1-3 6,0-2 3,-2-4 6,-1-1 4,-2 1 3,-3 2 3,0 0 4,-4 1 2,0 3 0,-3 1 1,-2 3 0,-1 1 1,-2 3 3,0 1 2,-1 2 2,0 3-3,-1 3-9,0 2-9,1 4-8,0 2-5,2 2-2,2 2-1,3 2-1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8"/>
    </inkml:context>
    <inkml:brush xml:id="br0">
      <inkml:brushProperty name="width" value="0.03365" units="cm"/>
      <inkml:brushProperty name="height" value="0.03365" units="cm"/>
    </inkml:brush>
  </inkml:definitions>
  <inkml:trace contextRef="#ctx0" brushRef="#br0">49500 51958 653,'14'-14'0,"-1"5"0,-2 3 0,-2 4 0,0 1 9,3 0 18,3-1 18,3-2 18,1 2 3,-3 2-11,-1 4-13,-2 2-11,-2 2-22,-1-1-35,-1 1-33,0 0-33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9"/>
    </inkml:context>
    <inkml:brush xml:id="br0">
      <inkml:brushProperty name="width" value="0.04927" units="cm"/>
      <inkml:brushProperty name="height" value="0.04927" units="cm"/>
    </inkml:brush>
  </inkml:definitions>
  <inkml:trace contextRef="#ctx0" brushRef="#br0">50135 51300 446,'-15'0'8,"4"2"16,3 0 17,3 2 15,1 2 6,2 5-6,0 5-6,2 6-6,0 1-6,0 1-5,0-1-5,0 0-6,0 1-3,0 1-3,0 1-1,0 1-3,1-1-2,2-1-1,2-3-3,1-1-2,2-1-3,-2 1-5,-1 1-4,0 1-5,-3-1-2,-4-3-1,-4-3-2,-4-2 0,-3-2-4,-3 1-9,-3 1-9,-3 1-8,-1 0-1,1-3 6,1-1 5,1-2 6,2-2 1,2 0-3,4-2-3,3 0-3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09"/>
    </inkml:context>
    <inkml:brush xml:id="br0">
      <inkml:brushProperty name="width" value="0.04489" units="cm"/>
      <inkml:brushProperty name="height" value="0.04489" units="cm"/>
      <inkml:brushProperty name="color" value="#F2395B"/>
    </inkml:brush>
  </inkml:definitions>
  <inkml:trace contextRef="#ctx0" brushRef="#br0">52350 43000 490,'-35'3'11,"32"6"22,31 7 24,32 6 21,10 4 4,-9 4-17,-10 3-17,-8 3-17,-8-1-10,-2-2-4,-3-3-4,-3-3-4,-6 2-2,-5 10 0,-7 10 1,-5 9 1,-12 9-4,-16 9-5,-15 10-8,-15 10-5,-11 2-5,-2-3 0,-3-3-2,-3-2-1,1-8 0,6-8 0,7-10 2,6-9 1,6-9 3,6-5 7,7-7 6,6-5 6,10-6 9,17-3 9,15-3 8,16-2 10,13-5 0,14-2-10,11-3-11,14-3-9,3-4-8,-2-3-2,-3-3-4,-3-2-4,-6-1-5,-5 3-7,-7 3-7,-5 4-8,-6 2-9,-3 4-13,-3 3-13,-2 3-13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19"/>
    </inkml:context>
    <inkml:brush xml:id="br0">
      <inkml:brushProperty name="width" value="0.03294" units="cm"/>
      <inkml:brushProperty name="height" value="0.03294" units="cm"/>
    </inkml:brush>
  </inkml:definitions>
  <inkml:trace contextRef="#ctx0" brushRef="#br0">50700 51646 667,'14'-8'49,"-1"0"-7,-2 1-6,-2-1-5,-1 2-3,3 1 2,2 2 2,1 2 1,1 1-5,-1 0-11,-1 0-11,0 0-10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20"/>
    </inkml:context>
    <inkml:brush xml:id="br0">
      <inkml:brushProperty name="width" value="0.04911" units="cm"/>
      <inkml:brushProperty name="height" value="0.04911" units="cm"/>
    </inkml:brush>
  </inkml:definitions>
  <inkml:trace contextRef="#ctx0" brushRef="#br0">52344 50596 447,'-18'-8'27,"10"2"15,11 1 16,12 1 14,4 1 1,-1 0-12,-1 2-13,-1 0-12,0 1-9,1 0-5,1 0-4,2 0-4,0 0-3,1-2 1,0 0-1,3-1 0,-2-1-3,0 2-6,-1 0-7,0 2-6,-3 0-5,0 2-7,0 0-6,-2 2-7,0 0 1,-1 1 4,1 1 5,-1 2 4,-1-1-4,-4 3-15,-5 0-14,-2 1-16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20"/>
    </inkml:context>
    <inkml:brush xml:id="br0">
      <inkml:brushProperty name="width" value="0.03789" units="cm"/>
      <inkml:brushProperty name="height" value="0.03789" units="cm"/>
    </inkml:brush>
  </inkml:definitions>
  <inkml:trace contextRef="#ctx0" brushRef="#br0">52391 51496 580,'-4'-7'11,"8"-1"22,8 0 22,7 0 21,6 2 4,3 1-17,3 2-16,2 2-17,2 2-13,-1 4-10,-2 2-8,0 3-10,-1 2-10,-1-1-11,-2 1-10,0 0-10,-3-2-5,-5-1 0,-5-2-1,-4-2 1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22"/>
    </inkml:context>
    <inkml:brush xml:id="br0">
      <inkml:brushProperty name="width" value="0.062" units="cm"/>
      <inkml:brushProperty name="height" value="0.062" units="cm"/>
    </inkml:brush>
  </inkml:definitions>
  <inkml:trace contextRef="#ctx0" brushRef="#br0">54532 50203 354,'-19'-3'5,"9"-5"10,8-4 9,10-5 10,4-2 1,1 1-7,1 1-9,1 1-8,0 1-4,0 0-2,-2 2-2,-1 1-1,0 0 0,0 1 2,-1-1 1,1 0 3,0 3 3,0 6 7,-1 6 4,1 6 7,-1 5 1,0 7-4,-2 5-4,-1 7-3,0 2-3,0 1-1,0-1-1,0 0 0,0-1-3,-1-3-1,1-4-1,0-2-3,0-3-2,0-2-2,0-4-2,-1-3-3,2-8-4,0-14-4,1-14-6,2-13-5,-1-8-2,-1 0 2,-1-1 1,0-2 1,-1-1 1,0-2 2,-1-2 0,1-1 0,0-2 2,2 0 1,0 0 2,1 0 0,0 2 2,0 2-1,-2 4 0,0 2-1,-3 4 2,-1 2 4,-2 3 3,-2 4 4,0 2 2,0 3 2,2 3 1,0 3 1,2 2 8,2 1 14,1 0 14,3 2 14,2 3 3,0 3-8,1 4-9,1 4-9,1 3-5,1 2-4,2 2-3,0 2-3,2 0-3,3 1-4,3 0-4,3 0-3,2-1-2,2-1-4,2 0-1,3-2-3,-1 0-3,0-2-4,-1 0-5,-1-2-5,-2 1 0,-2 2 1,-2 2 3,-1 2 3,-4 2-5,-3 1-12,-4 3-12,-5 2-12,-2 1-2,-2-1 7,-2 1 7,-2 0 7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22"/>
    </inkml:context>
    <inkml:brush xml:id="br0">
      <inkml:brushProperty name="width" value="0.0531" units="cm"/>
      <inkml:brushProperty name="height" value="0.0531" units="cm"/>
    </inkml:brush>
  </inkml:definitions>
  <inkml:trace contextRef="#ctx0" brushRef="#br0">56464 50833 414,'-13'-6'6,"3"4"14,4 4 12,4 4 13,2 2 5,0 1-2,0 2-4,0 0-2,0 2-3,2 5-3,0 4-3,2 3-3,0 3-3,2-1-4,0 0-3,1 1-3,1-1-3,-2 1-3,-1-1-2,0 0-4,-2 0 0,0-1 1,-2-1 2,0-1 1,-1-1-3,0-1-6,0-1-5,0-1-6,-3 0-6,-4 1-2,-6 1-5,-3 1-3,-6 0-3,-1-3-2,-4-1-4,-3-2-3,0-3 1,1-3 2,3-3 4,1-2 2,3-3 0,3-2-7,3-2-5,3-2-6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22"/>
    </inkml:context>
    <inkml:brush xml:id="br0">
      <inkml:brushProperty name="width" value="0.03478" units="cm"/>
      <inkml:brushProperty name="height" value="0.03478" units="cm"/>
    </inkml:brush>
  </inkml:definitions>
  <inkml:trace contextRef="#ctx0" brushRef="#br0">57000 51120 632,'37'-21'79,"-4"5"-15,-4 5-15,-3 5-14,-2 3-9,1 2-2,1 2-3,0 2-2,-1 1-2,-5 0-3,-5-1-3,-4 1-3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23"/>
    </inkml:context>
    <inkml:brush xml:id="br0">
      <inkml:brushProperty name="width" value="0.05563" units="cm"/>
      <inkml:brushProperty name="height" value="0.05563" units="cm"/>
    </inkml:brush>
  </inkml:definitions>
  <inkml:trace contextRef="#ctx0" brushRef="#br0">58607 50800 395,'-10'10'206,"-2"3"-48,-3 5-50,-3 4-49,-3 2-28,-1 4-9,-3 3-8,-1 3-8,-1 2-7,-1 0-6,1 2-7,0 0-6,0 1-8,3-2-9,1 0-11,3-1-10,2-3-2,2-6 4,4-3 4,3-6 4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23"/>
    </inkml:context>
    <inkml:brush xml:id="br0">
      <inkml:brushProperty name="width" value="0.04988" units="cm"/>
      <inkml:brushProperty name="height" value="0.04988" units="cm"/>
    </inkml:brush>
  </inkml:definitions>
  <inkml:trace contextRef="#ctx0" brushRef="#br0">58300 51024 441,'0'-14'4,"0"1"9,0 2 9,0 2 8,1 3 10,4 2 12,2 4 10,3 3 12,3 3-1,2 7-11,1 5-12,3 7-11,1 6-13,1 6-15,1 8-12,1 6-15,-1 1-7,-3-8-2,-3-6-1,-2-7-1,-3-6-10,-1-2-17,-1-3-18,0-2-18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23"/>
    </inkml:context>
    <inkml:brush xml:id="br0">
      <inkml:brushProperty name="width" value="0.04986" units="cm"/>
      <inkml:brushProperty name="height" value="0.04986" units="cm"/>
    </inkml:brush>
  </inkml:definitions>
  <inkml:trace contextRef="#ctx0" brushRef="#br0">59919 50570 441,'-2'-11'13,"0"8"27,-3 9 26,-2 10 28,-2 5 3,-2 4-17,-1 5-18,-3 3-17,0 4-14,1 4-11,1 4-10,1 4-10,-1 3-9,0 1-10,-1 3-9,-1 2-9,0-2-6,2-7-2,3-4-2,1-7-3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24"/>
    </inkml:context>
    <inkml:brush xml:id="br0">
      <inkml:brushProperty name="width" value="0.05522" units="cm"/>
      <inkml:brushProperty name="height" value="0.05522" units="cm"/>
    </inkml:brush>
  </inkml:definitions>
  <inkml:trace contextRef="#ctx0" brushRef="#br0">60944 51045 398,'-1'-13'9,"0"4"20,-2 6 18,0 5 19,-2 4 5,0 7-9,-1 5-9,-1 7-9,-1 3-7,0 3-3,0 1-5,0 2-5,1 0-3,1-1-2,0-3-3,2-1-2,0-4-3,2-2-3,0-3-3,2-2-2,2-4-8,4-3-10,4-3-10,3-2-10,3-5-5,1-6 3,2-6 1,0-6 3,-1-4 3,1-3 4,-2-3 4,-1-2 5,-2-2 4,-3 1 3,-2 1 4,-4 1 2,-1 2 2,0 1-1,0 3 0,0 1-2,-2 3 2,-4 1 5,-4 2 4,-4 3 4,-2 2 1,-1 2-3,-2 4-1,0 2-4,0 3-5,-1 0-10,0 2-9,1 0-9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10"/>
    </inkml:context>
    <inkml:brush xml:id="br0">
      <inkml:brushProperty name="width" value="0.04272" units="cm"/>
      <inkml:brushProperty name="height" value="0.04272" units="cm"/>
      <inkml:brushProperty name="color" value="#F2395B"/>
    </inkml:brush>
  </inkml:definitions>
  <inkml:trace contextRef="#ctx0" brushRef="#br0">53450 40700 515,'-16'-25'8,"19"0"18,19 0 17,19 0 17,9 4 4,0 10-10,0 10-11,0 9-11,-4 9-5,-5 9-4,-7 10-1,-5 10-3,-8 10-4,-5 13-3,-7 12-5,-5 13-3,-12 9-2,-16 6 3,-15 7 1,-15 6 2,-9-2-4,1-9-9,-1-10-9,1-8-10,1-12-3,3-12 3,3-13 3,4-12 3,1-10 4,0-6 5,0-6 5,0-6 5,10-10 6,23-12 7,22-13 7,22-12 7,13-4 0,7 7-5,6 6-6,7 7-5,4 4-5,3 3-5,3 3-3,4 4-4,-1 1-4,-3 0-1,-3 0-3,-2 0-2,-5 1-8,-2 4-13,-3 3-12,-3 3-14,-6 1-2,-5 1 9,-7-1 9,-5 1 8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24"/>
    </inkml:context>
    <inkml:brush xml:id="br0">
      <inkml:brushProperty name="width" value="0.03558" units="cm"/>
      <inkml:brushProperty name="height" value="0.03558" units="cm"/>
    </inkml:brush>
  </inkml:definitions>
  <inkml:trace contextRef="#ctx0" brushRef="#br0">61750 50474 618,'10'-9'7,"5"0"16,5-1 15,5-1 14,1 2 6,-1 3-6,-3 4-5,-1 4-6,-4 3-8,-3 1-12,-4 3-12,-4 2-11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24"/>
    </inkml:context>
    <inkml:brush xml:id="br0">
      <inkml:brushProperty name="width" value="0.0554" units="cm"/>
      <inkml:brushProperty name="height" value="0.0554" units="cm"/>
    </inkml:brush>
  </inkml:definitions>
  <inkml:trace contextRef="#ctx0" brushRef="#br0">62414 49861 397,'0'-13'70,"0"8"-3,0 7-3,0 6-3,-1 5-5,0 5-7,-2 4-7,0 3-7,0 2-5,0-1-3,2-1-5,0-1-3,1-1-4,0 1-2,0-1-3,0 1-2,1-2-2,0-2-2,2-1-1,0-2-2,1-2-5,0 1-10,0 0-11,0-1-11,-2-1-3,-4-2 4,-4-4 2,-4-3 4,-4 0 3,-3 2 3,-5 2 3,-3 2 3,-3-1-2,-1-1-7,0-2-8,-2-2-7,2-2-3,5 0 2,5-2 2,5 0 1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24"/>
    </inkml:context>
    <inkml:brush xml:id="br0">
      <inkml:brushProperty name="width" value="0.03732" units="cm"/>
      <inkml:brushProperty name="height" value="0.03732" units="cm"/>
    </inkml:brush>
  </inkml:definitions>
  <inkml:trace contextRef="#ctx0" brushRef="#br0">63050 49786 589,'8'-9'3,"2"-2"8,0-1 6,1-3 7,2 1 4,1 1 2,3 3 2,2 1 2,1 2 2,0 1 3,2 0 4,2 2 3,-2 2-7,-2 4-16,-1 4-18,-2 4-15,-3 1-19,-3 1-21,-3-1-20,-2 1-21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32"/>
    </inkml:context>
    <inkml:brush xml:id="br0">
      <inkml:brushProperty name="width" value="0.03988" units="cm"/>
      <inkml:brushProperty name="height" value="0.03988" units="cm"/>
    </inkml:brush>
  </inkml:definitions>
  <inkml:trace contextRef="#ctx0" brushRef="#br0">73297 42950 551,'-7'10'133,"2"5"-32,2 5-30,2 5-32,0 4-17,0 1-3,-2 2-3,0 3-4,0 1-2,0 2-1,2 2-1,1 2-1,-1 1-6,-1 0-9,0 0-9,-1 0-11,-1-2-3,2-3 1,0-5 3,2-4 1,0-4-4,2-5-13,0-5-12,2-4-12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32"/>
    </inkml:context>
    <inkml:brush xml:id="br0">
      <inkml:brushProperty name="width" value="0.04333" units="cm"/>
      <inkml:brushProperty name="height" value="0.04333" units="cm"/>
    </inkml:brush>
  </inkml:definitions>
  <inkml:trace contextRef="#ctx0" brushRef="#br0">73050 42781 507,'1'-13'7,"4"3"13,2 4 14,4 4 13,2 2 4,5 0-6,3 0-5,5 0-5,2 0-5,1 2-5,0 0-4,2 2-4,0 1-4,-1 3 1,-1 4-2,-1 2 0,-2 2-2,-1-1 0,-3 1-2,-1 0-1,-3 0-1,-3 1-1,-3 1-1,-2 1-2,-4 2 1,-3 3-2,-2 3 0,-4 3-1,-3 2 0,-5 4 2,-5 3 1,-5 2 1,-3 0-1,1-3-3,-1-5-1,1-4-3,1-4-1,4-5 0,5-5 0,3-4 1,-1-2-3,-6 5-7,-5 4-7,-6 3-6,-3 2-6,3-3-6,1-1-6,3-2-6,2-3-2,5-3 1,3-3 1,4-2 1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33"/>
    </inkml:context>
    <inkml:brush xml:id="br0">
      <inkml:brushProperty name="width" value="0.03567" units="cm"/>
      <inkml:brushProperty name="height" value="0.03567" units="cm"/>
    </inkml:brush>
  </inkml:definitions>
  <inkml:trace contextRef="#ctx0" brushRef="#br0">76350 43650 616,'15'0'169,"-1"2"-49,-1 0-49,-1 2-48,-1 0-28,-1 1-10,-1 1-10,0 2-8,-2 0-7,-1-1-4,-1 1-4,0 0-4,-2 0 1,0-1 5,-2 1 6,0 0 5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33"/>
    </inkml:context>
    <inkml:brush xml:id="br0">
      <inkml:brushProperty name="width" value="0.03745" units="cm"/>
      <inkml:brushProperty name="height" value="0.03745" units="cm"/>
    </inkml:brush>
  </inkml:definitions>
  <inkml:trace contextRef="#ctx0" brushRef="#br0">76161 44500 587,'-13'1'88,"8"2"-13,7 2-13,6 2-13,3 0-9,-1 1-5,-1 0-5,0 0-5,-1-1-17,1 1-27,1 0-29,2 0-29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39"/>
    </inkml:context>
    <inkml:brush xml:id="br0">
      <inkml:brushProperty name="width" value="0.04158" units="cm"/>
      <inkml:brushProperty name="height" value="0.04158" units="cm"/>
    </inkml:brush>
  </inkml:definitions>
  <inkml:trace contextRef="#ctx0" brushRef="#br0">80294 40631 529,'-16'-13'8,"2"3"16,1 4 16,1 4 16,1 4 3,2 6-11,2 4-10,3 5-10,-1 3-7,0 3-2,-1 1-2,-2 3-2,1 1-2,-1 3-1,0 1-1,0 2-2,0 0-1,0-1-1,1-3-3,-1-2 0,0-1-1,2-1 1,1-1 1,0-1 0,2-2 1,0-3-2,2-3-2,1-3-1,0-1-2,1 0-1,2 0 0,0-1 0,2 2-1,0 2 0,1 1 1,2 3-1,-2-1 1,-1-1 0,-2-2 0,-2-2 1,-1-1-2,0 1-3,0 1-3,0 1-3,-1 1-4,-2 0-3,-2-1-4,-1 1-3,-3 0-3,-2 1-1,-2 1-2,-1 1-2,-2 0 1,-1-1 2,-2-1 3,1 0 3,0-3 1,2-1-1,4-2 0,3-2-1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39"/>
    </inkml:context>
    <inkml:brush xml:id="br0">
      <inkml:brushProperty name="width" value="0.04167" units="cm"/>
      <inkml:brushProperty name="height" value="0.04167" units="cm"/>
    </inkml:brush>
  </inkml:definitions>
  <inkml:trace contextRef="#ctx0" brushRef="#br0">80080 43850 528,'-7'22'84,"2"-3"-15,3-3-16,1-3-15,1 1-9,0 1-1,0 5-1,0 2-1,0 2-2,2 2-3,0 3-3,1 1-3,0 3-3,0 1-3,-2 2-4,0 2-3,-2 1-1,0 0 2,-2 0 0,0 1 2,-1-1-7,1 2-13,-1 0-14,0 2-13,1-3-7,1-6 1,0-6 0,2-5 0,0-5 1,0-3 1,0-3 0,0-2 1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42"/>
    </inkml:context>
    <inkml:brush xml:id="br0">
      <inkml:brushProperty name="width" value="0.04336" units="cm"/>
      <inkml:brushProperty name="height" value="0.04336" units="cm"/>
    </inkml:brush>
  </inkml:definitions>
  <inkml:trace contextRef="#ctx0" brushRef="#br0">83339 39040 507,'-8'-21'0,"0"5"0,0 4 0,0 6 0,-1 2 4,-1 0 7,-3 0 9,-2 1 7,-1 0 1,-3 3-5,-2 4-6,-1 2-4,-1 2-4,1 0-2,1 0-2,1 0-1,1 0 0,1 1 2,1 1 0,1 2 2,0-2 1,2-1-1,1-2-1,1-2 0,1-1 0,2 2 2,2 0 2,3 2 2,1 1 0,3 5 1,4 4 0,2 3 0,3 2 0,0-1-2,1-1-1,2-1-1,0 0 0,1 1-1,1 1 0,1 1 1,0 2-1,-2 1 0,-3 3 0,-1 1 0,-1 1 0,0 0-1,0 1 0,0-1 0,-1 0-1,1 1-2,0-1-1,0 0-1,-1-1-2,-1-1-1,0-3 0,-2-1-1,-1-3-2,0-1-2,-1-3-2,-2-1-2,0-2-2,0-1-2,0-1-2,0 0-1,-2-2-1,-6-1 2,-4 0 3,-5-2 1,-3-1 0,-1-2-1,-1-3-1,-1 0-2,-2-4 1,-1 0 0,-3-3 2,-1-2 1,-1-2 1,0-2 1,-1-2 0,1-1 1,1-2 1,3 1 2,3-1 1,3 0 2,3 1 2,3-1 4,3 1 4,3-1 3,2 1 2,2 0 0,2 2 0,2 1 1,4 0-1,6-2 0,5 0 0,7-1 0,4 1-1,3 1-2,3 2-2,2 2-1,3 2-2,1 2-3,0 3-2,2 1-2,0 1-6,-2 0-8,0 0-7,-1 0-8,-4 0-6,-4 0-2,-5 0-3,-5 0-3,-3 0 1,-2 2 3,-3 0 3,-1 2 4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10"/>
    </inkml:context>
    <inkml:brush xml:id="br0">
      <inkml:brushProperty name="width" value="0.03784" units="cm"/>
      <inkml:brushProperty name="height" value="0.03784" units="cm"/>
      <inkml:brushProperty name="color" value="#F2395B"/>
    </inkml:brush>
  </inkml:definitions>
  <inkml:trace contextRef="#ctx0" brushRef="#br0">54400 41200 581,'-2'-47'4,"-3"6"9,-3 7 8,-2 6 10,2 4 5,9 4 3,10 3 4,10 3 4,10 1-2,13 1-7,12-1-5,13 1-7,6 1-6,0 3-6,0 3-7,0 4-5,-2 2-8,-3 4-7,-3 3-8,-2 3-7,-6 6-7,-6 9-9,-6 10-6,-6 10-9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47"/>
    </inkml:context>
    <inkml:brush xml:id="br0">
      <inkml:brushProperty name="width" value="0.04432" units="cm"/>
      <inkml:brushProperty name="height" value="0.04432" units="cm"/>
    </inkml:brush>
  </inkml:definitions>
  <inkml:trace contextRef="#ctx0" brushRef="#br0">73956 47197 496,'7'-22'4,"-1"2"8,0 5 9,-2 1 8,-1 3 0,0 1-5,-1 0-6,-2 2-5,0 1-4,0-1 0,0 0 0,0 0 0,0 0-1,0 0-2,0 1-3,0-1-2,-1 0-2,-2 0 1,-2 0-1,-1 1 0,-2-1 0,0 2-2,0 1 0,0 0-1,-1 3 1,-3 4 2,-4 4 1,-2 4 3,-2 3 1,-1 5 0,-1 3 0,-1 5 2,0 2 0,-1 0 1,1 2 2,0 1 1,1 0 1,4-2-1,5 0 0,3-1-1,2-2 0,2-3-1,1-3 0,1-3-2,1-2-1,3-3-2,4-1-3,2-2-2,3-4-1,4-4 1,2-6-1,3-4 0,2-4 0,1-1-2,1-3-3,1-1-1,0-2-2,-1 1-2,-1-1-1,-1 1-2,-2 0 0,-3 2 3,-2 3 2,-4 1 2,-1 3 9,0 2 13,-1 4 14,1 3 13,-1 2 4,0 3-5,-2 4-6,0 2-5,-1 2-6,1 0-3,2-1-5,0 1-4,1 0-1,0 1-1,0 1 1,-1 2-1,1-1-5,-2-1-11,-1-1-12,0-1-11,-1-1-8,2 0-5,0-2-4,1-1-5,1-1 2,0-2 10,0-2 8,0-2 9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47"/>
    </inkml:context>
    <inkml:brush xml:id="br0">
      <inkml:brushProperty name="width" value="0.04312" units="cm"/>
      <inkml:brushProperty name="height" value="0.04312" units="cm"/>
    </inkml:brush>
  </inkml:definitions>
  <inkml:trace contextRef="#ctx0" brushRef="#br0">75654 46238 510,'9'-8'5,"2"2"12,2 1 11,1 0 12,2 2 2,0 0-6,-1 2-5,1 1-7,0 0-6,-1 0-9,1 0-9,0 0-10,-2 0-6,-1 0-7,-3 0-7,0 0-6,-5-3-3,-5-4 1,-4-6 0,-5-4 2,-3-1 4,2 1 6,1 2 8,1 3 8,0 1 5,0 0 4,0 2 4,0 1 4,0 1 8,1 2 9,-1 2 9,0 2 11,0 2 3,2 2-2,1 2-3,0 2-2,1 2-2,-2 5-3,0 4-3,-1 3-3,-1 2-3,2-1-3,1-1-3,0-1-3,2-1-3,0-1-2,2 0-3,1-2-2,0-1 0,1-1 0,2-1 0,0 0 2,2-2-4,0 1-7,1 0-9,2 0-7,0-1-5,0 1-3,-1 0-1,1-1-2,-1 0 0,0 0 4,-2-2 2,0 0 4,-2-1 1,-1 1-2,0 1-2,-1 2-1,-1-1 1,0-1 2,0-1 3,0 0 3,-2-1 2,-2 0 2,-4-1 2,-2 1 1,-2 0 3,-2 2 1,0 0 2,-1 1 3,-2 2 1,-1 0 3,-3 1 3,-1 1 3,-2 0 1,1-1 1,-1-1 2,1 0 0,1-2 2,3-1 4,3 0 3,3-2 4,5-1 2,10-2 1,8-3 3,9 0 1,5-3-2,-1-1-8,0 0-6,1-1-8,1-1-9,3 2-13,3 0-12,2 2-12,1 0-7,-5 0-3,-4 0-2,-3 0-2,-3 0 0,-1 0 3,-1 0 4,0 0 3,-3-1 4,-3 0 3,-3-2 5,-2 0 3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48"/>
    </inkml:context>
    <inkml:brush xml:id="br0">
      <inkml:brushProperty name="width" value="0.05468" units="cm"/>
      <inkml:brushProperty name="height" value="0.05468" units="cm"/>
    </inkml:brush>
  </inkml:definitions>
  <inkml:trace contextRef="#ctx0" brushRef="#br0">77053 46671 402,'7'-46'50,"1"19"1,0 19 1,0 18-1,-2 10-3,-2 1-9,-4 1-8,-2 1-8,-3 1-7,0-1-4,-2 1-4,0-1-3,-1-1-4,1-3-3,-1-3-1,0-2-2,2-7-7,6-7-12,4-7-13,6-9-11,3-6-3,3-5 9,3-5 7,3-4 9,0-1 5,-3 5 3,-3 5 2,-2 5 4,-3 4 6,-1 5 11,-1 3 10,0 4 11,-1 4 6,-1 2 2,1 4 1,0 2 2,-1 3-1,-2 3-4,-2 4-3,-2 2-4,-2 2-4,0 3-2,-2 1-4,0 3-4,-2-1-2,-2-1-2,-2-3-3,-1-1-3,-2-3-2,2-1-4,1-3-2,1-1-4,0-4-4,0-6-8,0-6-7,0-6-6,2-4-1,2-3 6,4-3 6,2-3 6,4-1 5,2 3 5,3 1 4,4 3 4,0 1 3,1 2-1,-1 2-1,1 3 0,0 1 2,1 2 5,1 2 5,2 2 5,0 0 3,2 0 0,3-2-1,2 0 1,0-1-3,0 0-6,1 0-4,-1 1-5,-1-1-6,-3 0-4,-3 0-4,-3 0-5,-3-1-4,-4-2-1,-5-2-4,-2-1-1,-5-3 2,-2-2 7,-4-1 7,-2-3 6,-3-1 5,-1-1 2,-3-1 0,-2-1 3,1 0 1,3 1 3,3 1 2,3 1 3,1 2 3,2 2 3,1 4 3,0 3 3,2 7 4,0 12 7,2 11 8,0 13 5,2 5 1,0 0-10,2 0-7,0 0-8,0 1-8,0 0-7,-2 2-5,0 1-8,-1 0-3,0 3-3,0 2-1,0 2-3,0-1-3,0-2-5,0-3-5,0-4-4,-1-3-3,-2-3 1,-2-5 1,-2-4 0,-1-3 1,-2-4 4,0-5 4,-1-3 2,-2-3 3,-3-2-1,-3-3-1,-3 0 0,-1-5 2,3-2 3,1-5 3,2-4 2,3-3 5,3-3 4,3-3 4,2-3 5,4-2 4,4-3 1,4-1 4,4-2 2,5-1-3,7 2-6,7 0-6,7 1-8,4 1-3,4 1 0,2 2 0,4 0-1,-3 2-7,-8 3-15,-8 3-14,-7 3-15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49"/>
    </inkml:context>
    <inkml:brush xml:id="br0">
      <inkml:brushProperty name="width" value="0.03889" units="cm"/>
      <inkml:brushProperty name="height" value="0.03889" units="cm"/>
    </inkml:brush>
  </inkml:definitions>
  <inkml:trace contextRef="#ctx0" brushRef="#br0">85716 40670 565,'-12'-7'11,"8"0"19,8 2 22,8 1 20,5 0 4,3 0-14,3 0-12,3 0-14,1 0-11,2 1-10,1-1-10,1 0-8,-2 1-9,-3 2-6,-5 2-6,-3 2-6,-4 1-4,-3 2-6,-3 0-3,-2 1-4,-3 1 0,0-1 5,-2 1 7,0 0 4,-1 0 5,0-1 0,0 1 2,0 0 1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0"/>
    </inkml:context>
    <inkml:brush xml:id="br0">
      <inkml:brushProperty name="width" value="0.03727" units="cm"/>
      <inkml:brushProperty name="height" value="0.03727" units="cm"/>
    </inkml:brush>
  </inkml:definitions>
  <inkml:trace contextRef="#ctx0" brushRef="#br0">85690 41450 590,'-27'7'9,"11"-1"17,9-1 19,10 0 17,8-2 5,5-1-9,7 0-10,5-2-8,4 0-11,3 0-11,1 0-11,2 0-10,0 1-13,-2 0-11,-2 2-12,-1 0-12,-5 0-3,-6 0 8,-5-2 7,-6 0 6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0"/>
    </inkml:context>
    <inkml:brush xml:id="br0">
      <inkml:brushProperty name="width" value="0.04484" units="cm"/>
      <inkml:brushProperty name="height" value="0.04484" units="cm"/>
    </inkml:brush>
  </inkml:definitions>
  <inkml:trace contextRef="#ctx0" brushRef="#br0">87923 40289 490,'-8'-5'12,"2"6"22,1 6 24,0 6 23,2 4 4,0 7-13,2 3-13,1 6-13,-2 3-14,0 2-11,-3 3-12,-2 1-11,0-1-11,0-2-7,2-4-9,1-2-9,-1-3-4,0-3-1,-1-3-1,-2-3-2,1-3-1,-1-5 0,0-3-1,0-4-1,1-3 5,1-2 8,0-2 10,2-2 9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0"/>
    </inkml:context>
    <inkml:brush xml:id="br0">
      <inkml:brushProperty name="width" value="0.03598" units="cm"/>
      <inkml:brushProperty name="height" value="0.03598" units="cm"/>
    </inkml:brush>
  </inkml:definitions>
  <inkml:trace contextRef="#ctx0" brushRef="#br0">88000 41022 611,'15'-23'27,"-1"3"1,-1 1 1,0 3 2,-1 0 1,1 2 2,1 1 2,2 1 2,-1 1-1,1 2-6,0 2-5,-1 3-5,1 0-7,0 2-10,-1 0-7,1 2-10,-1 0-12,-1 2-13,-1 0-16,0 2-13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1"/>
    </inkml:context>
    <inkml:brush xml:id="br0">
      <inkml:brushProperty name="width" value="0.05279" units="cm"/>
      <inkml:brushProperty name="height" value="0.05279" units="cm"/>
    </inkml:brush>
  </inkml:definitions>
  <inkml:trace contextRef="#ctx0" brushRef="#br0">88815 39706 416,'-1'-21'0,"-1"3"0,0 4 0,-1 5 0,-1 1 6,0 2 11,0 1 11,0 0 12,1 3 7,0 4 3,2 4 3,0 4 4,1 3-3,0 5-7,0 3-7,0 5-8,-1 2-5,-2 3-4,-2 1-3,-1 2-3,-2 3-4,0 4-4,0 4-5,0 4-5,0 1-4,-1 0-5,-2-2-5,0 0-4,0-4-8,3-6-11,1-6-10,2-6-11,2-7-5,2-10-1,2-10-1,2-10-1,3-7 7,4-3 13,3-5 14,5-3 12,1-2 9,1 0 3,-1-1 2,1 1 3,-1 2 5,-1 3 6,-1 5 8,-1 3 6,-1 4 7,-1 3 7,0 3 6,-2 2 7,-1 4 0,-1 2-6,0 3-6,-2 4-7,-1 3-3,-2 5 0,-2 5 0,-2 5 0,-3 3-3,-2 1-4,-4 1-4,-2 1-5,-1-1-4,1-2-3,0-2-3,2-1-4,4-5-11,6-9-17,7-7-18,8-8-17,4-8-5,2-9 8,4-9 9,3-8 8,-2-1 9,-5 7 8,-7 9 8,-5 7 8,-3 4 6,0-1 1,0-1 2,0-1 2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1"/>
    </inkml:context>
    <inkml:brush xml:id="br0">
      <inkml:brushProperty name="width" value="0.05211" units="cm"/>
      <inkml:brushProperty name="height" value="0.05211" units="cm"/>
    </inkml:brush>
  </inkml:definitions>
  <inkml:trace contextRef="#ctx0" brushRef="#br0">90692 39962 422,'7'-7'0,"-2"-1"0,-3 0 0,0 0 0,-3 1 5,0 0 10,-2 2 11,0 1 10,-2 0 6,0 2 2,-1 0 1,-1 2 3,-3 2-1,0 4-5,-3 3-3,-1 5-3,-2 3-5,1 3-4,-1 3-5,0 3-4,1 1-4,-1 1-1,1-1-2,-1 0-3,2 0-2,2-1-4,4-1-3,3-1-3,2-2-6,2-1-8,2-3-6,2-1-9,3-3-6,6-3-10,3-3-7,7-2-9,-1-3-1,-3-2 4,-5-2 6,-3-2 5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1"/>
    </inkml:context>
    <inkml:brush xml:id="br0">
      <inkml:brushProperty name="width" value="0.05675" units="cm"/>
      <inkml:brushProperty name="height" value="0.05675" units="cm"/>
    </inkml:brush>
  </inkml:definitions>
  <inkml:trace contextRef="#ctx0" brushRef="#br0">91361 40380 387,'-13'-7'71,"8"2"-12,7 2-12,6 2-11,4 3-9,-1 6-3,1 4-5,0 5-3,-2 3-3,-4 1-3,-5 1-3,-2 1-3,-4 0-1,0 1 0,-2-1-1,0 1 1,-1-2 0,0-3 1,1-3 1,-1-3 0,3-4-1,8-6-5,6-6-4,7-6-5,5-5-4,1-5-2,3-5-1,1-5-3,2-3-2,1-2-2,0-3-4,2-1-2,-1 1 1,-5 4 4,-4 4 4,-3 3 5,-2 4 5,0 1 5,-1 3 5,1 1 5,-4 5 11,-5 6 17,-6 8 17,-6 6 17,-3 6 3,-1 4-8,-2 3-11,0 5-8,-1 1-8,1 2-4,-1 1-6,0 1-4,1 0-4,1 0-3,0 1-3,2-1-3,3-2-5,4-6-9,6-4-8,4-4-7,3-9-8,2-8-5,0-11-6,1-9-4,1-8-1,1-5 4,1-5 6,1-4 5,-1-2 4,-3 2 5,-2 2 4,-4 2 4,-2 4 3,-1 5 0,0 7 2,-1 6-1,-3 3 4,-3 4 5,-2 3 6,-3 3 6,-3 3 2,-2 5 0,-2 6 0,-1 4 0,-1 3-3,2 1-6,3 1-5,1 1-6,2 0-5,2-3-7,2-1-6,2-2-6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11"/>
    </inkml:context>
    <inkml:brush xml:id="br0">
      <inkml:brushProperty name="width" value="0.04101" units="cm"/>
      <inkml:brushProperty name="height" value="0.04101" units="cm"/>
      <inkml:brushProperty name="color" value="#F2395B"/>
    </inkml:brush>
  </inkml:definitions>
  <inkml:trace contextRef="#ctx0" brushRef="#br0">54850 43000 536,'-36'-25'9,"28"0"18,28 0 18,29 0 17,11 3 5,-2 6-10,-3 7-10,-3 6-9,-4 3-9,-3 0-6,-3 0-6,-2 0-7,3-2-3,14-3 1,11-3-1,14-2-1,5 0-2,1 7-5,-1 6-6,1 7-6,-6 5-6,-8 7-7,-10 6-7,-9 7-6,-10 2-4,-9 1 0,-10-1 1,-8 1 0,-9-3 1,-6-2-1,-6-3 2,-6-3-1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2"/>
    </inkml:context>
    <inkml:brush xml:id="br0">
      <inkml:brushProperty name="width" value="0.05151" units="cm"/>
      <inkml:brushProperty name="height" value="0.05151" units="cm"/>
    </inkml:brush>
  </inkml:definitions>
  <inkml:trace contextRef="#ctx0" brushRef="#br0">93228 40800 427,'6'8'6,"-2"0"13,-4-1 13,-2 1 13,-3 1 6,-2 4-3,-2 2-2,-1 3-3,-2 2-2,2 3-4,1 1-4,1 3-3,1-1-4,2 0-3,2-1-2,2-1-3,2-2-3,2-3-1,2-3-1,2-2-2,3-4-11,5-1-18,5-2-21,5-2-19,3-2-7,1-1 5,0 0 7,2-1 6,-3-1 6,-5 0 6,-7 0 7,-5 0 7,-3 0 1,0 0-4,0 0-5,0 0-4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2"/>
    </inkml:context>
    <inkml:brush xml:id="br0">
      <inkml:brushProperty name="width" value="0.04656" units="cm"/>
      <inkml:brushProperty name="height" value="0.04656" units="cm"/>
    </inkml:brush>
  </inkml:definitions>
  <inkml:trace contextRef="#ctx0" brushRef="#br0">93479 41127 472,'-15'-28'0,"4"7"0,3 7 0,3 6 0,0 4 6,2-2 13,-1 0 11,0-1 14,0 1 6,2 4 1,0 4 2,2 4 2,-1 5-3,-2 7-8,-2 7-7,-2 7-8,-2 5-7,-3 4-7,-4 4-7,-1 4-8,-4 2-2,-2 2 1,-1 0 2,-2 2 1,1-5 1,5-9 1,4-8-1,6-9 0,2-5-17,1-1-33,-1-1-33,0 0-33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2"/>
    </inkml:context>
    <inkml:brush xml:id="br0">
      <inkml:brushProperty name="width" value="0.04266" units="cm"/>
      <inkml:brushProperty name="height" value="0.04266" units="cm"/>
    </inkml:brush>
  </inkml:definitions>
  <inkml:trace contextRef="#ctx0" brushRef="#br0">95061 40881 515,'-13'-14'90,"8"5"-13,7 3-14,6 4-13,6 2-9,7 0-1,5 0-3,7 0-2,2 0-7,2 2-11,0 0-10,2 2-13,-1-1-4,-4 1 0,-2 0 1,-3 0 0,-4 1-5,-1 1-14,-4 3-12,-3 2-13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3"/>
    </inkml:context>
    <inkml:brush xml:id="br0">
      <inkml:brushProperty name="width" value="0.0473" units="cm"/>
      <inkml:brushProperty name="height" value="0.0473" units="cm"/>
    </inkml:brush>
  </inkml:definitions>
  <inkml:trace contextRef="#ctx0" brushRef="#br0">95639 40157 465,'-1'-17'13,"0"14"28,-2 14 27,0 13 27,-2 10 3,0 3-19,-1 4-21,-1 4-19,-3 3-15,0 3-10,-3 4-9,-1 2-8,-2 0-12,2-3-12,1-2-12,1-4-12,2-6-5,2-8 5,4-9 3,3-8 5,0-6 1,0-1-2,-2-1 0,0 0-2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3"/>
    </inkml:context>
    <inkml:brush xml:id="br0">
      <inkml:brushProperty name="width" value="0.0475" units="cm"/>
      <inkml:brushProperty name="height" value="0.0475" units="cm"/>
    </inkml:brush>
  </inkml:definitions>
  <inkml:trace contextRef="#ctx0" brushRef="#br0">97841 40020 463,'1'-12'12,"0"10"24,2 8 25,0 10 23,0 3 5,0 1-19,-2-1-16,0 1-18,-2 2-10,0 5-3,-2 4-3,0 6-4,-3 3-7,-2 4-11,-3 3-12,-3 2-13,-1-1-9,1-6-10,1-6-9,1-6-9,1-5-3,2-5 4,3-5 3,1-4 5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3"/>
    </inkml:context>
    <inkml:brush xml:id="br0">
      <inkml:brushProperty name="width" value="0.03444" units="cm"/>
      <inkml:brushProperty name="height" value="0.03444" units="cm"/>
    </inkml:brush>
  </inkml:definitions>
  <inkml:trace contextRef="#ctx0" brushRef="#br0">97900 40809 638,'17'-16'2,"3"3"2,3-1 4,3 2 3,0 1 5,-2 1 10,-1 1 8,-2 1 9,-1 1 4,0 2-3,2 2-3,1 2-2,-1 1-9,-3 0-14,-3 0-16,-2 0-14,-3 0-5,-1 2 5,-1 0 5,0 2 5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3"/>
    </inkml:context>
    <inkml:brush xml:id="br0">
      <inkml:brushProperty name="width" value="0.05251" units="cm"/>
      <inkml:brushProperty name="height" value="0.05251" units="cm"/>
    </inkml:brush>
  </inkml:definitions>
  <inkml:trace contextRef="#ctx0" brushRef="#br0">98884 39886 418,'-7'-15'6,"2"2"11,2 3 11,2 1 11,1 4 8,0 6 5,0 6 4,0 6 4,-1 5-2,-2 7-7,-2 5-9,-2 6-7,-2 5-7,-1 2-5,-3 4-5,-1 2-4,-2 3-7,2 0-8,1 1-9,1 2-9,1-4-10,2-5-10,2-6-10,3-5-11,1-7 0,3-6 9,4-5 10,2-6 9,2-4 2,0-2-5,0-3-5,0 0-5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4"/>
    </inkml:context>
    <inkml:brush xml:id="br0">
      <inkml:brushProperty name="width" value="0.05134" units="cm"/>
      <inkml:brushProperty name="height" value="0.05134" units="cm"/>
    </inkml:brush>
  </inkml:definitions>
  <inkml:trace contextRef="#ctx0" brushRef="#br0">100222 40005 428,'-9'-14'41,"0"3"5,-1 2 5,-1 4 4,-2 2 0,-2 2-4,-1 2-3,-3 2-4,-1 3-4,-3 6-6,-1 4-5,-3 5-4,0 4-6,0 4-3,-1 5-6,1 3-4,1 1-4,3 0-5,3-2-4,3 0-4,3-2-7,5-1-10,3-3-11,4-2-10,2-2-1,0-5 9,0-3 8,0-5 8,1-2-1,2-2-12,2-2-11,2-2-12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4"/>
    </inkml:context>
    <inkml:brush xml:id="br0">
      <inkml:brushProperty name="width" value="0.055" units="cm"/>
      <inkml:brushProperty name="height" value="0.055" units="cm"/>
    </inkml:brush>
  </inkml:definitions>
  <inkml:trace contextRef="#ctx0" brushRef="#br0">100895 40181 399,'14'-15'0,"-2"4"0,-4 3 0,-3 3 0,0 1 0,0 2 0,1 0 0,2 2 0,0 0 8,0 0 14,-1 0 16,1 0 14,-2 3 4,-2 5-9,-4 7-7,-2 6-9,-4 2-7,-4 1-7,-3-1-7,-5 1-6,0-2-5,2-1-4,4-3-3,3-1-3,7-5-6,12-8-9,11-8-8,13-8-10,3-4 0,-2-1 7,-3-2 7,-3 1 7,-2-3 3,1-2 0,-1-1 0,1-2-1,-4 0 1,-4 5 5,-4 3 4,-6 4 3,-3 3 6,0-1 6,-2 0 6,0 0 7,-3 4 14,-1 6 25,-2 8 24,-1 6 24,-3 7 1,-2 5-22,-2 7-22,-2 5-23,1 1-13,2-4-3,4-4-5,3-3-3,5-8-13,7-12-20,9-12-21,7-12-21,4-8-6,-1-5 11,-1-5 10,-1-4 10,-2-2 8,-3 2 3,-3 2 5,-3 2 4,-3 1 3,-1 3 4,-2 1 4,-2 3 3,-2 2 1,-2 3 0,-3 3-2,0 3 0,-5 3 2,-2 3 8,-5 2 7,-4 4 8,-1 2 3,-1 2-1,0 2 1,1 2-2,0 2-4,2 4-10,2 2-10,3 3-9,1 2-9,2 0-7,2-1-8,2 1-7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5"/>
    </inkml:context>
    <inkml:brush xml:id="br0">
      <inkml:brushProperty name="width" value="0.05237" units="cm"/>
      <inkml:brushProperty name="height" value="0.05237" units="cm"/>
    </inkml:brush>
  </inkml:definitions>
  <inkml:trace contextRef="#ctx0" brushRef="#br0">103137 40750 420,'-22'7'3,"3"-2"8,3-3 7,3 0 7,1-1 7,1 1 9,-1 3 7,0 2 8,1 2 0,1 2-6,0 1-7,2 3-6,1 2-5,0 1-3,2 3-3,1 1-4,0 1-3,2-1-5,0-1-3,2-1-5,2-2-5,6-3-6,4-3-6,5-3-5,2-1-10,1-2-13,-1-1-14,1 0-12,-1-2-2,-3 0 11,-1-2 11,-2 0 11,-2-1 3,-1 0-2,-1 0-4,0 0-3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11"/>
    </inkml:context>
    <inkml:brush xml:id="br0">
      <inkml:brushProperty name="width" value="0.04192" units="cm"/>
      <inkml:brushProperty name="height" value="0.04192" units="cm"/>
      <inkml:brushProperty name="color" value="#F2395B"/>
    </inkml:brush>
  </inkml:definitions>
  <inkml:trace contextRef="#ctx0" brushRef="#br0">55700 42400 524,'-69'-24'4,"13"4"6,12 3 7,13 3 7,6 3 3,0 3 3,0 3 1,0 4 1,3 10 4,6 19 4,7 19 5,6 19 5,3 12-3,0 6-12,0 7-10,0 6-12,0 7-7,0 10-3,0 10-2,0 9-4,-2 4-6,-3 1-10,-3-1-9,-2 1-10,2-10-7,9-19-3,10-18-3,10-19-4,2-15 0,-3-8 5,-3-10 5,-2-9 4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5"/>
    </inkml:context>
    <inkml:brush xml:id="br0">
      <inkml:brushProperty name="width" value="0.05197" units="cm"/>
      <inkml:brushProperty name="height" value="0.05197" units="cm"/>
    </inkml:brush>
  </inkml:definitions>
  <inkml:trace contextRef="#ctx0" brushRef="#br0">103333 40966 423,'-15'-7'1,"2"2"1,3 2 1,1 2 2,0 2 13,0 2 23,-1 2 23,-1 2 24,0 3 4,0 7-15,2 5-15,1 7-14,0 3-14,0 4-10,0 3-10,1 2-11,-1 2-4,0 0 0,0 0 2,0 0 0,0-1-9,-2-2-22,0-2-21,-1-1-21,0-6-10,3-6 4,1-7 3,2-6 3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5"/>
    </inkml:context>
    <inkml:brush xml:id="br0">
      <inkml:brushProperty name="width" value="0.03363" units="cm"/>
      <inkml:brushProperty name="height" value="0.03363" units="cm"/>
    </inkml:brush>
  </inkml:definitions>
  <inkml:trace contextRef="#ctx0" brushRef="#br0">104050 39326 654,'0'-22'0,"2"5"0,0 3 0,2 5 0,1 1 10,5 0 21,4 0 20,4 1 21,2 1 1,2 4-20,3 4-19,1 4-20,-1 1-10,-5 1-1,-5 0-3,-5 0 0,-3-1-14,0 1-24,-2 0-25,0 0-25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6"/>
    </inkml:context>
    <inkml:brush xml:id="br0">
      <inkml:brushProperty name="width" value="0.04391" units="cm"/>
      <inkml:brushProperty name="height" value="0.04391" units="cm"/>
    </inkml:brush>
  </inkml:definitions>
  <inkml:trace contextRef="#ctx0" brushRef="#br0">104200 40546 501,'1'-14'8,"2"3"16,2 3 16,2 3 17,1 1 3,1 2-9,2 0-8,0 2-9,1 0-5,1 0 0,1 0-1,2 0 0,0 0-3,1 0-6,1 0-5,1 0-5,0 0-9,-1 2-9,-1 0-11,0 2-10,-3 0-3,-1 1 4,-2 2 6,-2 0 5,-3 1-6,-3 1-18,-2 2-17,-4 0-18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6"/>
    </inkml:context>
    <inkml:brush xml:id="br0">
      <inkml:brushProperty name="width" value="0.03848" units="cm"/>
      <inkml:brushProperty name="height" value="0.03848" units="cm"/>
    </inkml:brush>
  </inkml:definitions>
  <inkml:trace contextRef="#ctx0" brushRef="#br0">103791 41412 571,'-4'-9'9,"8"0"16,8-1 16,7-1 18,6 1 4,1 3-7,2 2-8,3 4-6,-1 1-9,0 0-8,-1 0-7,-1 0-9,-2 1-8,-3 2-10,-3 2-9,-3 1-9,-2 2-4,-1-2 0,-1-1 1,0 0 0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7"/>
    </inkml:context>
    <inkml:brush xml:id="br0">
      <inkml:brushProperty name="width" value="0.04541" units="cm"/>
      <inkml:brushProperty name="height" value="0.04541" units="cm"/>
    </inkml:brush>
  </inkml:definitions>
  <inkml:trace contextRef="#ctx0" brushRef="#br0">103887 43124 484,'5'-11'9,"-8"10"19,-6 10 18,-7 10 19,-4 4 5,1 2-8,-1 1-8,1 1-8,0 1-8,3 1-7,1 0-8,2 2-7,3-2-5,3-3-3,2-5-2,4-3-3,5-5-6,8-5-6,7-4-9,8-6-7,3-4-4,-1-5 0,-3-5 0,-1-5-1,-3-3 2,-2-1 4,-1-1 5,-2-1 3,-4 1 4,-3 1 3,-4 3 3,-4 1 3,-3 3 1,0 1 3,-2 2 0,0 3 1,-3 2 1,-4 2 0,-3 4-1,-5 3 1,-1 1-3,1 1-4,1 2-5,1 0-5,1 2-6,1 0-7,1 1-6,0 2-6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7"/>
    </inkml:context>
    <inkml:brush xml:id="br0">
      <inkml:brushProperty name="width" value="0.03923" units="cm"/>
      <inkml:brushProperty name="height" value="0.03923" units="cm"/>
    </inkml:brush>
  </inkml:definitions>
  <inkml:trace contextRef="#ctx0" brushRef="#br0">104900 43600 560,'7'21'10,"-1"-3"21,0-5 20,-2-3 20,1-1 4,0 2-12,1 2-11,2 1-12,-1 1-12,-1-1-13,-1-1-11,0 0-14,-1-2-17,0 1-23,0 0-23,0 0-22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8"/>
    </inkml:context>
    <inkml:brush xml:id="br0">
      <inkml:brushProperty name="width" value="0.04653" units="cm"/>
      <inkml:brushProperty name="height" value="0.04653" units="cm"/>
    </inkml:brush>
  </inkml:definitions>
  <inkml:trace contextRef="#ctx0" brushRef="#br0">105523 43000 472,'-8'10'172,"2"3"-38,1 5-38,0 3-39,1 4-24,-2 1-10,0 2-12,-1 3-9,-1 0-8,1 2-3,-1 1-4,0 0-2,0 0-7,-2-3-11,0-4-10,-1-2-11,0-3-7,2-3-1,3-3-1,1-2-2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0:58"/>
    </inkml:context>
    <inkml:brush xml:id="br0">
      <inkml:brushProperty name="width" value="0.0559" units="cm"/>
      <inkml:brushProperty name="height" value="0.0559" units="cm"/>
    </inkml:brush>
  </inkml:definitions>
  <inkml:trace contextRef="#ctx0" brushRef="#br0">106336 42021 393,'7'-21'0,"-1"5"0,-1 4 0,0 6 0,-1 3 10,0 2 21,0 2 21,0 2 21,-5 3 4,-8 6-10,-10 4-12,-7 5-10,-6 4-8,-1 2-5,-1 4-4,0 3-6,0 2-4,3 2-2,3 3-3,3 1-2,3 1-3,1 0-2,3 0-2,1 0-3,3-1-2,4-2-5,5-2-3,3-1-5,3-5-3,1-4-3,3-5-3,2-5-2,3-4-2,4-2-2,3-4 0,5-3-2,2-2 2,1-4 4,1-2 3,1-3 3,-1-4 4,0-4 3,-1-4 4,0-3 3,-4-2 3,-3 1 3,-5 1 4,-3 1 3,-4 1 3,-2 3 3,-4 1 2,-2 2 4,-5 2-1,-8 3-3,-6 1-4,-6 2-3,-6 4-4,-3 6-4,-3 5-3,-2 7-5,-1 3-5,3 1-10,4 1-8,2 1-8,4-1-6,3-3-4,5-3-2,3-2-3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1"/>
    </inkml:context>
    <inkml:brush xml:id="br0">
      <inkml:brushProperty name="width" value="0.03892" units="cm"/>
      <inkml:brushProperty name="height" value="0.03892" units="cm"/>
    </inkml:brush>
  </inkml:definitions>
  <inkml:trace contextRef="#ctx0" brushRef="#br0">82440 46313 565,'0'-15'0,"0"2"0,0 2 0,0 3 0,-3 1 5,-6 2 12,-6 2 11,-5 2 12,-2 1 1,3 2-7,3 0-8,2 2-7,2 0-5,-3 2-2,-2 0-1,-1 1-3,-1 1 0,1 0 1,0 0 1,3 0 0,-1 0 0,0 1 1,1 1 0,-1 2 0,2-1-1,2 1-1,4 0 0,3 0-3,2 1 0,2 3-1,2 3-1,2 3-1,3 3 0,4 1-2,3 2 0,5 3 0,1-1-2,-1 0 1,-1-1-1,-1-1 0,-1-1 0,-1 1 3,-1-1 2,0 1 2,-2-2 0,-1 0 0,0-1-1,-2-1 0,-1-1-1,-1-1-1,0-1-1,-2-1 0,0 0-2,-2 0 0,0-1-2,-2 1-1,0-1-2,0 1-2,0-1-4,0 1-2,-2-2-4,-4-3-3,-4-3-5,-3-2-4,-4-4 0,-1-3 4,-3-2 5,-1-4 4,-2-2 3,-1-3 3,-1-4 1,-1-2 2,0-2 2,1-1 0,1-1 1,2-1 0,0 0 2,2 1 2,3 0 4,1 3 1,3 0 4,1 2 3,2 2 2,2 3 4,6 0 4,8 0 3,9 0 4,10 0 4,4 1-6,4 0-15,3 2-14,2 1-16,3 0-11,-1 2-7,0 0-7,0 2-7,-4-1-2,-6 0 2,-7-2 3,-7 0 3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2"/>
    </inkml:context>
    <inkml:brush xml:id="br0">
      <inkml:brushProperty name="width" value="0.04107" units="cm"/>
      <inkml:brushProperty name="height" value="0.04107" units="cm"/>
    </inkml:brush>
  </inkml:definitions>
  <inkml:trace contextRef="#ctx0" brushRef="#br0">84995 47655 535,'-8'-7'0,"2"0"-1,1 2-1,0 1-1,1 0 6,0 0 13,0 0 13,1 0 12,-3 1 5,-4 2-4,-4 2-3,-3 2-3,-4 3-5,0 4-3,-1 3-4,-1 5-4,0 2-4,1 3-1,1 1-4,1 3-1,1 1-3,3 1-1,1 0-2,3 2-1,1-1-2,4-3 0,2-3-2,4-3-1,2-2 0,2-1 1,2-1-1,2-1 2,2-2-2,5-4 0,4-4-1,3-4-2,3-3-3,1-2-9,1-2-7,1-2-8,0-2-3,-1-2 4,-1-1 3,-1-3 3,-3 0 4,-3 3 2,-4 1 4,-4 2 3,-4 3 10,-3 4 14,-2 4 15,-3 4 14,-3 3 6,-1 4-5,0 2-5,-1 3-5,-1 0-4,2-1-4,1-2-6,1-2-3,1-3-7,6-1-10,2-2-10,5-2-9,2-2-3,0-2 1,-1-2 3,1-2 3,0-2 0,0-2 1,-1-2 0,1-1 0,-2-2 1,-2 0-1,-4 0 1,-2 1-1,-2-1 4,0 0 6,0 0 7,0 1 6,-2-1 2,0 0 0,-3 0 0,-2 1-1,-1 0 0,0 2 2,1 2 0,-1 2 2,0 1 0,0 1-2,0-1-1,0 0-2,1 1-2,-1 4-4,0 2-4,0 4-4,0 1-11,2 1-20,1 1-19,1 2-19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11"/>
    </inkml:context>
    <inkml:brush xml:id="br0">
      <inkml:brushProperty name="width" value="0.04727" units="cm"/>
      <inkml:brushProperty name="height" value="0.04727" units="cm"/>
      <inkml:brushProperty name="color" value="#F2395B"/>
    </inkml:brush>
  </inkml:definitions>
  <inkml:trace contextRef="#ctx0" brushRef="#br0">57100 42400 465,'-22'-41'13,"6"19"26,7 19 25,6 19 26,3 16 5,0 17-20,0 15-18,0 16-19,0 9-12,0 3-7,0 3-7,0 4-6,-5 2-6,-9 4-3,-10 3-4,-8 3-4,-4-2-2,3-6-1,3-6-1,4-6-1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3"/>
    </inkml:context>
    <inkml:brush xml:id="br0">
      <inkml:brushProperty name="width" value="0.04498" units="cm"/>
      <inkml:brushProperty name="height" value="0.04498" units="cm"/>
    </inkml:brush>
  </inkml:definitions>
  <inkml:trace contextRef="#ctx0" brushRef="#br0">86852 47697 489,'-2'-21'39,"0"7"5,-3 5 3,-2 6 5,-2 5-2,-3 4-7,-4 4-8,-2 3-6,-1 4-5,-1 1-4,1 3-3,-1 1-3,0 2-1,-1 1 0,-1 1-1,0 1 1,-1 0-1,4 1-2,3-1-1,3 1-1,2-2-3,3 0-4,1-1-2,2-1-4,2-2-4,2-1-3,2-2-3,2-3-5,4-2-4,5-4-5,7-4-6,5-4-5,4-3-2,1 0 0,1-2 1,1 0 2,-3-2 0,-6 0 2,-5-1 1,-6-2 2,-4 1 4,-1-1 4,-1 0 6,0 0 5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3"/>
    </inkml:context>
    <inkml:brush xml:id="br0">
      <inkml:brushProperty name="width" value="0.04828" units="cm"/>
      <inkml:brushProperty name="height" value="0.04828" units="cm"/>
    </inkml:brush>
  </inkml:definitions>
  <inkml:trace contextRef="#ctx0" brushRef="#br0">87476 48048 455,'-12'-1'6,"6"-2"13,8-2 13,7-1 12,1-1 2,1 4-7,-2 3-8,0 2-8,-3 3-5,-1 2-3,-2 1-4,-2 3-3,-2 2-2,-2 1-1,-2 3 0,-1 2-1,-3 1-2,-2 1-3,-2 1-2,-1 1-3,-1-1-2,4-3 0,3-3 0,3-3-1,3-4 0,5-6 2,6-6 0,4-6 2,4-4-1,3-1-5,3-3-4,3-1-4,1-3-4,-1 0-3,-1-1-2,-1 0-3,-2-1 0,-3 2 6,-3 3 4,-3 1 5,-2 2 7,-1 1 6,0 1 8,-2 1 7,-2 4 13,-4 10 19,-4 8 18,-4 9 18,-2 6 3,-2 1-16,0 2-14,-1 3-15,1-1-11,2-2-7,4-2-6,3-1-6,2-4-3,3-3 1,4-5 2,2-3 0,3-7-8,3-11-20,3-11-19,4-11-21,-1-6-4,0-3 9,-1-1 8,0-1 10,-3-1 6,-1 3 4,-3 4 2,-1 2 4,-3 3 4,-2 3 6,-4 3 4,-2 4 6,-3 1 2,0 4 0,-2 3-1,0 3-1,-3 3 3,-2 4 8,-3 4 7,-3 4 8,-2 3 2,2 1-3,1 3-1,1 2-2,2 0-7,2 1-9,4 0-11,3-1-10,2 0-8,3-3-5,4-1-6,2-2-5,1-2-1,-1-2 6,0-3 5,-2 0 5,0-2 4,0 0 5,0 0 3,-1 0 4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4"/>
    </inkml:context>
    <inkml:brush xml:id="br0">
      <inkml:brushProperty name="width" value="0.04559" units="cm"/>
      <inkml:brushProperty name="height" value="0.04559" units="cm"/>
    </inkml:brush>
  </inkml:definitions>
  <inkml:trace contextRef="#ctx0" brushRef="#br0">89247 48350 482,'-1'23'142,"-2"1"-32,-2-1-33,-2 1-32,0-1-18,0-2-2,2 0-1,1 0-2,0-2-4,2 1-4,0-1-5,2 1-5,2-2-4,4-1-8,3-3-5,5-1-6,3-3-9,1-2-8,3-4-9,1-2-10,0-2-2,-3 0 4,-3 0 3,-3 0 5,-2-1 3,0 0 5,-2-2 3,-1 0 5,-1-2 4,0 0 6,-2-1 5,0-2 6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4"/>
    </inkml:context>
    <inkml:brush xml:id="br0">
      <inkml:brushProperty name="width" value="0.04211" units="cm"/>
      <inkml:brushProperty name="height" value="0.04211" units="cm"/>
    </inkml:brush>
  </inkml:definitions>
  <inkml:trace contextRef="#ctx0" brushRef="#br0">89243 48683 522,'-23'-6'65,"4"4"0,3 4-1,3 4-1,1 5-6,-1 9-11,-1 7-10,-1 9-12,-2 5-6,0 6-3,-1 4-2,-1 5-2,-2 4-11,-1 1-22,-2 3-21,-3 2-20,3-6-8,5-11 9,6-12 9,7-11 8,2-8 5,0-3 2,0-3 2,0-2 3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4"/>
    </inkml:context>
    <inkml:brush xml:id="br0">
      <inkml:brushProperty name="width" value="0.03827" units="cm"/>
      <inkml:brushProperty name="height" value="0.03827" units="cm"/>
    </inkml:brush>
  </inkml:definitions>
  <inkml:trace contextRef="#ctx0" brushRef="#br0">90800 48228 574,'1'-15'0,"2"1"0,2 1 0,2 0 0,6 3 12,11 3 24,10 2 24,12 4 23,0 1 2,-8 2-23,-9 0-22,-9 2-21,-3 0-12,1 3 0,3 2 0,1 2 1,0 0-9,-4 1-17,-5 0-15,-3 0-18,-3-1-8,-2-1-4,-3-1-2,0 0-3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4"/>
    </inkml:context>
    <inkml:brush xml:id="br0">
      <inkml:brushProperty name="width" value="0.03691" units="cm"/>
      <inkml:brushProperty name="height" value="0.03691" units="cm"/>
    </inkml:brush>
  </inkml:definitions>
  <inkml:trace contextRef="#ctx0" brushRef="#br0">90642 49081 596,'-3'-8'9,"8"2"18,9 1 19,10 1 17,3 0 6,2 2-10,1 0-9,1 2-10,-1 1-12,0 2-16,-1 2-16,-1 1-16,-2 2-9,-1 2-1,-3 0-2,-1 1-2,-4 0-5,-3-1-7,-4-1-9,-4 0-6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5"/>
    </inkml:context>
    <inkml:brush xml:id="br0">
      <inkml:brushProperty name="width" value="0.04804" units="cm"/>
      <inkml:brushProperty name="height" value="0.04804" units="cm"/>
    </inkml:brush>
  </inkml:definitions>
  <inkml:trace contextRef="#ctx0" brushRef="#br0">93552 47722 457,'-7'-19'12,"2"7"21,2 8 22,2 8 23,-1 7 4,-2 7-13,-3 7-13,-3 7-13,-2 5-9,0 2-5,0 4-5,1 3-5,-2 2-10,-2 5-17,-1 4-15,-3 4-16,1-1-6,3-5 5,3-5 5,2-4 5,3-8-4,1-8-11,0-9-13,2-8-11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5"/>
    </inkml:context>
    <inkml:brush xml:id="br0">
      <inkml:brushProperty name="width" value="0.03913" units="cm"/>
      <inkml:brushProperty name="height" value="0.03913" units="cm"/>
    </inkml:brush>
  </inkml:definitions>
  <inkml:trace contextRef="#ctx0" brushRef="#br0">94250 48509 562,'1'-22'0,"2"3"0,2 3 0,2 3 0,4 2 11,7 2 25,7 2 23,6 3 24,3 0 2,-1 2-17,-3 0-18,-2 2-18,-2 2-18,-1 4-19,-3 3-18,-1 5-18,-4 0-6,-3-1 9,-4-2 7,-4-2 8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5"/>
    </inkml:context>
    <inkml:brush xml:id="br0">
      <inkml:brushProperty name="width" value="0.04944" units="cm"/>
      <inkml:brushProperty name="height" value="0.04944" units="cm"/>
    </inkml:brush>
  </inkml:definitions>
  <inkml:trace contextRef="#ctx0" brushRef="#br0">96346 48197 445,'-16'-7'8,"0"0"18,1 2 18,-1 1 17,1 3 5,1 7-9,1 7-8,1 8-8,0 2-6,2 2-3,1 1-2,0 1-3,2 0-4,1 1-5,0-1-4,2 0-6,1-1-2,2-5-2,2-3-1,2-5 0,3-3-7,4-2-7,3-4-10,5-2-9,2-4-4,1-4 0,1-4 1,1-4 0,0-3 2,-2-3 3,0-3 2,0-2 4,-4-2 2,-3 1 3,-4 1 4,-4 1 3,-4 2 2,-3 1 1,-2 3 1,-3 1 1,-4 3 0,-2 3 2,-3 3 2,-3 2 0,-2 4-1,1 2-6,-1 3-4,1 4-5,1 1-4,3 0-5,2-1-4,4 1-5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6"/>
    </inkml:context>
    <inkml:brush xml:id="br0">
      <inkml:brushProperty name="width" value="0.03813" units="cm"/>
      <inkml:brushProperty name="height" value="0.03813" units="cm"/>
    </inkml:brush>
  </inkml:definitions>
  <inkml:trace contextRef="#ctx0" brushRef="#br0">97650 48700 576,'27'29'170,"-6"-4"-44,-7-3-44,-7-5-44,-4-2-30,0-1-18,-2-1-16,0 0-17,-1-2-11,0-1-7,0-1-6,0 0-6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11"/>
    </inkml:context>
    <inkml:brush xml:id="br0">
      <inkml:brushProperty name="width" value="0.03988" units="cm"/>
      <inkml:brushProperty name="height" value="0.03988" units="cm"/>
      <inkml:brushProperty name="color" value="#F2395B"/>
    </inkml:brush>
  </inkml:definitions>
  <inkml:trace contextRef="#ctx0" brushRef="#br0">56950 43200 551,'28'-69'16,"6"13"19,7 12 18,6 13 20,3 7 3,0 4-14,0 3-14,0 3-13,-2 3-11,-3 3-8,-3 3-7,-2 4-7,-5 4-17,-2 6-24,-3 7-23,-3 6-25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6"/>
    </inkml:context>
    <inkml:brush xml:id="br0">
      <inkml:brushProperty name="width" value="0.05123" units="cm"/>
      <inkml:brushProperty name="height" value="0.05123" units="cm"/>
    </inkml:brush>
  </inkml:definitions>
  <inkml:trace contextRef="#ctx0" brushRef="#br0">98693 47777 429,'0'-21'8,"2"5"15,1 4 16,0 6 15,0 5 7,0 6 0,-2 6-1,0 5 0,-2 5-5,0 1-8,-2 3-8,0 1-8,-2 3-10,0 2-10,-1 4-10,-1 3-12,-2 1-8,0 2-6,-1 0-7,-1 2-6,0-2-6,2-4-3,2-4-4,3-4-4,0-4-1,2-5 3,0-5 2,2-4 2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6"/>
    </inkml:context>
    <inkml:brush xml:id="br0">
      <inkml:brushProperty name="width" value="0.05187" units="cm"/>
      <inkml:brushProperty name="height" value="0.05187" units="cm"/>
    </inkml:brush>
  </inkml:definitions>
  <inkml:trace contextRef="#ctx0" brushRef="#br0">100031 47048 424,'-3'-17'10,"-2"11"23,-5 12 21,-3 11 21,-4 9 4,-2 3-15,-1 4-16,-2 5-14,-2 1-8,3 2 0,0 0 0,1 2 0,1 0-2,3 2-5,1 0-4,2 2-5,3-3-5,3-6-3,2-6-5,4-5-3,2-5-5,2 0-5,2-1-5,2 0-6,2-5-2,5-3 0,3-6 0,5-4 0,1-6 1,1-4-1,-1-6 1,1-3 1,-3-5 1,-2-2 4,-3-1 3,-2-2 4,-5 0 3,-3 3 3,-4 3 1,-4 3 3,-4 2 0,-3 2-1,-5 3-2,-3 1-1,-5 2-1,-1 2-2,-4 2-2,-3 2-1,2 1 0,5 2 1,7 0 2,5 2 1,3-1-1,1 0-2,-1-2-2,0 0-3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7"/>
    </inkml:context>
    <inkml:brush xml:id="br0">
      <inkml:brushProperty name="width" value="0.03558" units="cm"/>
      <inkml:brushProperty name="height" value="0.03558" units="cm"/>
    </inkml:brush>
  </inkml:definitions>
  <inkml:trace contextRef="#ctx0" brushRef="#br0">101650 47796 618,'1'-20'0,"4"5"0,2 7 0,3 5 0,3 3 9,0 0 20,1 0 18,1 0 20,1 0 2,1 2-12,1 0-14,1 2-13,0 0-11,1 1-9,-1 1-9,1 2-8,-3 0-9,-3-1-5,-4 1-5,-4 0-6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7"/>
    </inkml:context>
    <inkml:brush xml:id="br0">
      <inkml:brushProperty name="width" value="0.03481" units="cm"/>
      <inkml:brushProperty name="height" value="0.03481" units="cm"/>
    </inkml:brush>
  </inkml:definitions>
  <inkml:trace contextRef="#ctx0" brushRef="#br0">101200 48515 632,'37'-7'113,"-6"3"-21,-4 1-23,-5 2-22,-2 1-17,3 2-15,1 0-14,3 1-13,-1 1-9,-3 0-4,-3-1-2,-3 1-4,-3-1-5,-1 0-10,-2-2-8,-2 0-10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7"/>
    </inkml:context>
    <inkml:brush xml:id="br0">
      <inkml:brushProperty name="width" value="0.04769" units="cm"/>
      <inkml:brushProperty name="height" value="0.04769" units="cm"/>
    </inkml:brush>
  </inkml:definitions>
  <inkml:trace contextRef="#ctx0" brushRef="#br0">102838 48197 461,'-22'0'3,"4"0"7,5 0 7,3 0 7,2 1 2,-2 1 0,0 3-1,-1 2-1,-1 2 3,1 2 6,-1 1 6,0 3 6,1 2 1,2 1-6,2 3-5,3 1-6,0 0-4,2-1-4,0-3-3,2-1-4,1-3-5,4-3-7,2-3-5,3-2-6,4-3-6,2 0-5,3-2-4,3 0-5,1-4-2,-2-4 0,0-5 2,0-5 1,-3-4 1,-1 1 3,-3-2 3,-1-1 2,-3 0 4,-2-1 4,-4 1 3,-2 0 5,-4 0 1,-4 4 0,-4 3 0,-4 3-1,-2 3 0,-3 3-2,-2 2-1,-1 4-1,-1 1-3,1 2-6,1 0-5,1 2-6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7"/>
    </inkml:context>
    <inkml:brush xml:id="br0">
      <inkml:brushProperty name="width" value="0.0372" units="cm"/>
      <inkml:brushProperty name="height" value="0.0372" units="cm"/>
    </inkml:brush>
  </inkml:definitions>
  <inkml:trace contextRef="#ctx0" brushRef="#br0">103550 48550 591,'8'22'69,"-1"-1"-4,1-3-3,0-1-3,-1-1-7,-1-1-11,-1 1-10,0-1-10,-1 1-13,0 0-13,-1-1-15,1 1-15,0-2-3,0-1 6,0-2 7,0-2 7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8"/>
    </inkml:context>
    <inkml:brush xml:id="br0">
      <inkml:brushProperty name="width" value="0.04703" units="cm"/>
      <inkml:brushProperty name="height" value="0.04703" units="cm"/>
    </inkml:brush>
  </inkml:definitions>
  <inkml:trace contextRef="#ctx0" brushRef="#br0">104493 47858 467,'-15'-29'4,"3"3"8,1 5 8,2 3 9,1 4 5,-2 2 6,0 4 6,-1 3 4,0 5 1,0 8-4,2 7-6,1 9-3,1 3-7,2 1-6,2-1-7,2 1-6,2-1-5,0 0 0,2 1-1,0-1-1,0 1-1,0 1-1,-2 1-1,0 1-2,-1 0 0,0 0-3,0 0 0,0 1-3,-1-3-2,0-3-5,-2-5-4,0-3-5,-2-4-3,-2-3-2,-2-3-1,-1-2-2,-3-3 0,0-1 0,-1 0 0,-1-1 0,-1-4 2,1-2 2,-1-5 3,0-4 3,2-3 2,3-5 3,3-3 2,2-5 3,5-1 3,6 0 3,6 0 5,6-1 3,3 2 4,1 3 3,0 3 4,3 3 4,-1 3 0,2 1-2,1 2-2,1 3-3,0 1-4,-1 0-7,-1 2-7,-1 1-6,-2 0-4,-3 2-2,-3 1-2,-2 0-1,-3 1-3,-1 0-2,-1 0-4,0 1-3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8"/>
    </inkml:context>
    <inkml:brush xml:id="br0">
      <inkml:brushProperty name="width" value="0.05514" units="cm"/>
      <inkml:brushProperty name="height" value="0.05514" units="cm"/>
    </inkml:brush>
  </inkml:definitions>
  <inkml:trace contextRef="#ctx0" brushRef="#br0">105872 47655 398,'-2'-13'10,"-2"6"19,-4 6 20,-2 6 19,-2 5 5,-3 3-9,-2 5-9,-1 4-10,-1 1-6,3 2-5,1 1-5,2 1-4,3 0-5,3 1-2,2-1-3,4 1-3,3-3-4,6-2-2,4-3-3,5-2-4,4-3-4,5-1-6,3-1-5,4-1-6,1-2-4,-3-2-1,-3-4-1,-3-2-2,-3-2 1,0 0 2,-1 0 3,-1 0 2,-1-2-6,-1-4-14,-1-4-14,0-4-15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08"/>
    </inkml:context>
    <inkml:brush xml:id="br0">
      <inkml:brushProperty name="width" value="0.05038" units="cm"/>
      <inkml:brushProperty name="height" value="0.05038" units="cm"/>
    </inkml:brush>
  </inkml:definitions>
  <inkml:trace contextRef="#ctx0" brushRef="#br0">105960 47690 436,'-8'-8'0,"0"2"0,0 1 0,0 0 0,1 1 4,1-2 5,0 0 8,2-1 6,-1-1 5,0 2 5,-1 1 4,-1 1 3,-3 1 2,0 3-2,-3 4-2,-1 2-1,-3 5-2,0 7-2,-1 7-2,-1 7-2,-1 6-2,-3 6-5,-1 6-4,-3 6-4,-1 5-7,-2 7-10,-3 5-10,-1 7-9,0-2-11,2-8-9,1-7-11,3-8-10,3-9-5,5-8 3,5-10 2,5-7 1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13"/>
    </inkml:context>
    <inkml:brush xml:id="br0">
      <inkml:brushProperty name="width" value="0.04451" units="cm"/>
      <inkml:brushProperty name="height" value="0.04451" units="cm"/>
    </inkml:brush>
  </inkml:definitions>
  <inkml:trace contextRef="#ctx0" brushRef="#br0">72631 52428 494,'8'-10'6,"1"12"11,1 12 13,2 11 11,-2 8 3,-3 1-5,-2 2-5,-4 2-5,-3 2-4,-4 2-6,-4 2-4,-3 2-4,-2 0-4,1-4-3,0-2-4,2-4-3,1-3-1,1-7 1,0-5 0,2-7 0,0-5-3,1-6-9,-1-6-7,0-6-8,2-4-1,6-3 9,4-3 7,6-3 7,2-2 6,3 1 0,1 0 1,3-1 2,3-2-3,5-3-6,5-4-5,4-4-5,1 0-1,-5 5 7,-6 5 5,-3 6 6,-5 2 4,-1 2 4,-3 3 3,-1 1 3,-2 2 2,-1 2-1,0 2-1,-2 3-2,0 0 5,2 2 9,0 0 9,1 2 9,-1 2 1,-2 6-7,-4 4-8,-2 5-6,-2 3-5,0 3-2,0 1-1,0 3-3,-1-1-1,0-3-2,-2-3-1,0-3-2,-2 4-5,-2 11-4,-2 10-7,-1 12-6,-1 3-2,2-3 0,2-3 1,2-2 1,2-4 0,0-2 1,2-4 0,1-2 2,0-4-6,3-6-10,2-3-12,2-6-10,0-4-4,0-1 3,-2-2 4,0-2 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0:34"/>
    </inkml:context>
    <inkml:brush xml:id="br0">
      <inkml:brushProperty name="width" value="0.04727" units="cm"/>
      <inkml:brushProperty name="height" value="0.04727" units="cm"/>
      <inkml:brushProperty name="color" value="#00BFF3"/>
    </inkml:brush>
  </inkml:definitions>
  <inkml:trace contextRef="#ctx0" brushRef="#br0">78652 35124 465,'0'-12'46,"-2"9"6,-1 6 6,0 9 7,-1 4-3,1 1-10,-2 2-10,2 0-12,-1 1-6,0 1-6,0 1-5,0 1-4,-1 0-3,0-1-2,-1-1-2,-1-1-1,0-1-1,2 1 2,2-1 1,2 1 0,0 0 2,0-1 0,-2 1 0,0-1 1,0 1 0,2 0-2,2-1 0,2 1-1,1-2-1,2 1 0,0-2-2,2-1 0,-1 0 0,1-1-1,0 1-1,0 0 0,0-2 0,1-3 0,2-3 0,0-2 0,1-3-2,0-1-5,-1 0-5,1-1-5,0-4-2,-1-2 3,1-5 1,0-4 3,0-3 3,1-1 1,1-3 3,2-1 2,-1-1 1,1-1 2,0 1-1,-1-1 2,0 0 0,-2-1 2,-3-1 1,-1-1 1,-1-1 0,-2-1 0,-1 0 0,0-2 0,-2 1-1,-1 1-1,0 3 1,-1 2-1,-3 1 0,-2 2 0,-4 3 1,-2 1 1,-2 2-1,1 1 2,-1 1 0,0 0 1,0 3-1,-1 1-3,-2 2-2,0 2-2,0 1-3,-1 0-2,0 0-3,1 1-2,-1 0-5,2 3-6,1 4-6,1 2-6,1 3-2,0 2 5,2 2 3,1 1 4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03"/>
    </inkml:context>
    <inkml:brush xml:id="br0">
      <inkml:brushProperty name="width" value="0.03495" units="cm"/>
      <inkml:brushProperty name="height" value="0.03495" units="cm"/>
      <inkml:brushProperty name="color" value="#F2395B"/>
    </inkml:brush>
  </inkml:definitions>
  <inkml:trace contextRef="#ctx0" brushRef="#br0">47050 18500 629,'-35'0'9,"32"0"20,31 0 22,32 0 20,22-2 3,17-3-17,15-3-16,16-2-16,5-3-13,-2 1-11,-3-1-8,-3 1-11,-7-1-7,-9 1-5,-10-1-5,-8 1-5,-12 2-2,-12 7 2,-13 6-1,-12 7 2,-10 4 2,-6 3 3,-6 3 3,-6 4 4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11"/>
    </inkml:context>
    <inkml:brush xml:id="br0">
      <inkml:brushProperty name="width" value="0.06688" units="cm"/>
      <inkml:brushProperty name="height" value="0.06688" units="cm"/>
      <inkml:brushProperty name="color" value="#F2395B"/>
    </inkml:brush>
  </inkml:definitions>
  <inkml:trace contextRef="#ctx0" brushRef="#br0">57850 41700 328,'-4'-47'3,"-5"6"3,-7 7 4,-5 6 5,-1 12 10,6 19 19,7 19 17,6 19 18,1 13 3,-3 10-12,-3 10-13,-2 9-12,-3 7-9,1 7-5,-1 6-6,1 7-5,-1 7-4,1 9-1,-1 10-4,1 10-1,-1 4-3,1 0-4,-1 0-3,1 0-3,-3 14-9,-2 28-12,-3 28-12,-3 29-13,1-3-5,6-30 0,7-32 2,6-30 1,3-23 2,0-12 3,0-13 3,0-12 4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14"/>
    </inkml:context>
    <inkml:brush xml:id="br0">
      <inkml:brushProperty name="width" value="0.04517" units="cm"/>
      <inkml:brushProperty name="height" value="0.04517" units="cm"/>
    </inkml:brush>
  </inkml:definitions>
  <inkml:trace contextRef="#ctx0" brushRef="#br0">75349 52515 487,'0'-28'0,"0"5"0,0 7 0,0 5 0,-2 5 9,-2 6 20,-4 4 19,-2 6 20,-2 3 3,-1 3-13,-1 3-12,-1 3-13,-2 3-8,-2 1-2,-1 2-2,-2 3-4,-2 1-2,1 2-1,-1 2-3,1 2-3,0 2-1,1-1-2,1 0-2,1 0-2,2 0-1,5 0-1,3 0 0,4 0-2,3-1-2,2-1-4,2-3-5,2-2-4,3-3-4,4-5-2,3-5-4,5-5-2,3-4-1,3-2 2,2-4 1,4-2 3,0-3-1,-3-1-1,-3 0-1,-3-1-2,-3-2-2,-1 0-1,-2-1-3,-3-2-1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14"/>
    </inkml:context>
    <inkml:brush xml:id="br0">
      <inkml:brushProperty name="width" value="0.04467" units="cm"/>
      <inkml:brushProperty name="height" value="0.04467" units="cm"/>
    </inkml:brush>
  </inkml:definitions>
  <inkml:trace contextRef="#ctx0" brushRef="#br0">76340 54155 492,'-1'-13'68,"-2"6"-8,-2 6-10,-1 6-9,-2 4-7,0 3-3,0 4-3,1 2-5,-2 2-1,0 1-2,-1 0 0,-1 3-2,-1-2-1,2 0-2,1-1-2,1-1-1,1 0-2,2-1-1,2 1-1,2-1-1,3-1-6,4-2-9,3-4-10,5-3-10,2-4-4,1-4 3,1-6 2,1-4 4,0-4 2,-3-1 4,-1-3 2,-2-1 4,-2-2 3,1 1 1,0-1 4,0 1 1,-2 0 3,-1 2 3,-2 3 1,-2 1 4,-2 1 3,0 1 4,-2-1 4,0 0 5,-3 2-1,-2 3-9,-4 2-8,-2 4-7,-1 0-4,1-2 2,0-2 1,2-2 2,0 1 0,-2 1-3,0 2 0,-1 2-3,-1 1-6,1 0-13,-1 0-12,0 0-12,2 1-6,1 2-1,2 2 1,2 1-1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15"/>
    </inkml:context>
    <inkml:brush xml:id="br0">
      <inkml:brushProperty name="width" value="0.03782" units="cm"/>
      <inkml:brushProperty name="height" value="0.03782" units="cm"/>
    </inkml:brush>
  </inkml:definitions>
  <inkml:trace contextRef="#ctx0" brushRef="#br0">74304 52641 581,'-11'-4'6,"-4"8"9,-5 8 12,-5 7 10,-1 4 3,1-1-4,3-1-5,1-1-5,1 1-3,-1 1 0,-1 3-2,-1 1 0,0 2-2,1 1-3,1 1-3,1 1-3,2 2 0,5 4 1,3 4 1,4 4 1,4 2-5,4 0-10,4 0-10,4 0-11,6-2-8,7-6-5,8-4-5,8-5-4,2-5-2,-3-5 3,-5-5 2,-4-5 3,-3-3 3,-3 0 4,-3-2 2,-3 0 4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15"/>
    </inkml:context>
    <inkml:brush xml:id="br0">
      <inkml:brushProperty name="width" value="0.03436" units="cm"/>
      <inkml:brushProperty name="height" value="0.03436" units="cm"/>
    </inkml:brush>
  </inkml:definitions>
  <inkml:trace contextRef="#ctx0" brushRef="#br0">77440 52432 640,'3'-19'8,"4"9"18,5 8 16,5 9 18,1 4 2,-4 0-12,-5-2-12,-3-1-12,-3 1-9,0 4-5,-2 2-5,0 3-5,-3 1-3,-2-1 3,-3-1 0,-3-1 2,-3-1-1,-2-1-6,-1-1-5,-3 0-4,0-3-3,3-1-1,1-2 0,3-2 0,2-1 2,4 1 8,4 2 7,4 0 7,4 0 3,4-2-2,3-3-1,5 0-1,2-2-5,1 0-6,1 0-7,1 0-6,-1 0-7,-1 0-9,-3 0-7,-1 0-9,-3 0-2,-1 0 5,-2 0 5,-2 0 4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16"/>
    </inkml:context>
    <inkml:brush xml:id="br0">
      <inkml:brushProperty name="width" value="0.0275" units="cm"/>
      <inkml:brushProperty name="height" value="0.0275" units="cm"/>
    </inkml:brush>
  </inkml:definitions>
  <inkml:trace contextRef="#ctx0" brushRef="#br0">78233 52662 799,'-6'-9'3,"4"0"5,4-1 5,4-1 6,4 1 4,7 3 4,5 2 3,7 4 4,1 1-5,-2 0-14,-1 0-16,-3 0-13,-2 1-9,-3 2-2,-3 2-2,-3 1-3,-2 2-1,-2 0-4,-2 0-3,-2-1-4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16"/>
    </inkml:context>
    <inkml:brush xml:id="br0">
      <inkml:brushProperty name="width" value="0.03297" units="cm"/>
      <inkml:brushProperty name="height" value="0.03297" units="cm"/>
    </inkml:brush>
  </inkml:definitions>
  <inkml:trace contextRef="#ctx0" brushRef="#br0">78729 52145 667,'-8'-8'1,"2"2"2,1 1 2,1 1 2,0 2 7,0 5 12,0 6 13,0 4 12,1 4 3,1 1-9,0 3-7,2 1-9,0 3-11,0 3-16,0 3-14,0 2-14,0 0-6,0-5 6,0-5 7,0-5 5,-1-4-4,0-1-15,-2-2-14,0-2-14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16"/>
    </inkml:context>
    <inkml:brush xml:id="br0">
      <inkml:brushProperty name="width" value="0.03902" units="cm"/>
      <inkml:brushProperty name="height" value="0.03902" units="cm"/>
    </inkml:brush>
  </inkml:definitions>
  <inkml:trace contextRef="#ctx0" brushRef="#br0">79208 52116 563,'9'-7'2,"2"2"2,1 2 4,3 2 2,0 1 1,-1 2-2,-1 0-2,0 2-2,-1 2 5,3 7 15,2 6 14,2 5 13,-1 5 4,-1 1-9,-3 2-7,-1 3-8,-3 0-7,-2 2-4,-4 1-5,-2 0-4,-5 2-7,-6 1-5,-6 0-6,-5 2-7,-6 1-7,-3 4-8,-5 2-9,-3 4-9,0-3-3,2-5 3,3-6 3,3-5 3,4-6 3,3-3 0,4-5 2,5-3 0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17"/>
    </inkml:context>
    <inkml:brush xml:id="br0">
      <inkml:brushProperty name="width" value="0.03689" units="cm"/>
      <inkml:brushProperty name="height" value="0.03689" units="cm"/>
    </inkml:brush>
  </inkml:definitions>
  <inkml:trace contextRef="#ctx0" brushRef="#br0">81050 53293 596,'7'-16'12,"15"1"25,15-1 25,14 1 24,2 1 1,-8 5-23,-11 3-25,-10 4-23,-5 3-17,-1 2-11,-1 2-11,-1 1-12,-2 2-7,-4 2-6,-5 0-6,-2 1-6,-4 0 2,-1-1 8,0-1 8,-1 0 8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17"/>
    </inkml:context>
    <inkml:brush xml:id="br0">
      <inkml:brushProperty name="width" value="0.03372" units="cm"/>
      <inkml:brushProperty name="height" value="0.03372" units="cm"/>
    </inkml:brush>
  </inkml:definitions>
  <inkml:trace contextRef="#ctx0" brushRef="#br0">80922 54065 652,'-24'6'11,"13"-4"21,14-4 23,14-4 21,7-1 0,2 3-22,3 1-21,1 2-22,1 1-17,1 0-11,-1 0-11,0 0-11,-3 0-2,-5 0 4,-7 0 6,-5 0 5,-3 0 0,0 2-6,0 0-6,0 2-6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18"/>
    </inkml:context>
    <inkml:brush xml:id="br0">
      <inkml:brushProperty name="width" value="0.04371" units="cm"/>
      <inkml:brushProperty name="height" value="0.04371" units="cm"/>
    </inkml:brush>
  </inkml:definitions>
  <inkml:trace contextRef="#ctx0" brushRef="#br0">83919 53262 503,'-2'-11'9,"-1"7"20,-2 8 18,-1 7 19,-3 7 4,-4 3-11,-2 5-11,-3 3-11,0 1-9,3-2-4,3-1-6,3-3-4,1-2-3,2-3-1,1-3 1,0-2-2,3-4-2,4-1-8,4-2-6,4-2-8,3-4-3,5-6-3,3-6-3,5-5-1,0-5-1,0 0 2,-1-1 3,-1 0 1,-1-2 3,-3 1 2,-1-1 3,-3 1 2,-2 1 2,-4 1-2,-4 3 0,-4 1 0,-4 2 2,-4 3 7,-4 1 6,-4 2 6,-2 2 3,-1 0-1,-1 2-3,-1 1-1,0 0-2,1 2-3,1 0-2,1 2-3,2 1-5,2 2-6,4 2-7,3 2-5,1 0-8,0 1-6,0 0-6,0 0-8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12"/>
    </inkml:context>
    <inkml:brush xml:id="br0">
      <inkml:brushProperty name="width" value="0.06135" units="cm"/>
      <inkml:brushProperty name="height" value="0.06135" units="cm"/>
      <inkml:brushProperty name="color" value="#F2395B"/>
    </inkml:brush>
  </inkml:definitions>
  <inkml:trace contextRef="#ctx0" brushRef="#br0">57800 44000 358,'25'-93'0,"0"17"0,0 15 0,0 16 0,3 9 4,6 3 9,7 3 9,6 4 8,-1 4 2,-5 6-2,-7 7-3,-5 6-3,-3 6-2,4 6 0,3 7-1,3 6-1,-4 12-1,-8 19-3,-10 19-3,-9 19-3,-12 10-2,-11 4-1,-14 3-1,-11 3-1,-4-4-3,6-8-1,7-10-2,6-9-3,18-23-2,32-33-3,31-35-3,32-34-4,13-24 0,-3-12 3,-3-13 2,-2-12 2,-8-2 2,-8 9-1,-10 10 0,-9 10-1,-9 11 1,-5 17 2,-7 15 3,-5 16 1,-6 16 10,-3 20 17,-3 18 18,-2 20 16,-5 8 4,-2 1-11,-3-1-11,-3 1-11,-2 1-7,0 3-4,0 3-4,0 4-4,1-1-3,4-3 0,3-3-2,3-2-1,1-3-1,1 1 1,-1-1 0,1 1 0,5-4-4,14-6-10,11-6-8,14-6-10,7-13-2,3-19 3,3-18 3,4-19 3,2-18 3,4-15 1,3-15 2,3-16 1,-4-10 2,-8-3 3,-10-3 3,-9-2 4,-10-1 2,-9 3 4,-10 3 4,-8 4 3,-8 4 1,-2 6 1,-3 7-1,-3 6 0,-6 7-1,-5 10-1,-7 10-1,-5 9-2,-8 6-1,-5 3 1,-7 3 0,-5 4 0,-12 10-7,-16 19-12,-15 19-13,-15 19-12,-7 15-9,3 13-2,3 12-3,4 13-3,5 2-2,10-5 1,10-7 0,9-5 0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18"/>
    </inkml:context>
    <inkml:brush xml:id="br0">
      <inkml:brushProperty name="width" value="0.03553" units="cm"/>
      <inkml:brushProperty name="height" value="0.03553" units="cm"/>
    </inkml:brush>
  </inkml:definitions>
  <inkml:trace contextRef="#ctx0" brushRef="#br0">84950 53750 619,'22'0'8,"-1"2"18,-3 0 16,-1 2 18,-1 0 2,-1 1-9,1 2-12,-1 0-10,0 2-8,-2 1-6,-3 3-6,-1 1-6,-2 1-4,0-1-1,-2-1-1,0 0-3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18"/>
    </inkml:context>
    <inkml:brush xml:id="br0">
      <inkml:brushProperty name="width" value="0.04347" units="cm"/>
      <inkml:brushProperty name="height" value="0.04347" units="cm"/>
    </inkml:brush>
  </inkml:definitions>
  <inkml:trace contextRef="#ctx0" brushRef="#br0">86541 53462 506,'-8'-7'3,"0"2"8,0 3 6,0 1 8,0 2 7,-1 3 6,-2 4 7,0 2 7,-1 3-1,1 1-7,-1 3-7,0 1-7,2 2-4,3-1-4,2 1-2,4-1-3,1 0-4,2-3-5,0-1-6,2-2-4,1-3-6,3-1-4,3-2-6,4-2-5,1-3-3,3-4-2,2-4-1,1-4-3,0-3 1,-1-3 2,-3-3 1,-1-3 2,-2-1 3,-3 1 5,-1 1 5,-2 1 4,-2 1 6,-2 1 3,-3 1 4,0 1 4,-4 2 2,-4 3-1,-4 3-2,-4 2 0,-1 2-3,1 1-1,1-1-3,1 0-3,0 0 0,2 2 0,1 0 1,1 2 0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19"/>
    </inkml:context>
    <inkml:brush xml:id="br0">
      <inkml:brushProperty name="width" value="0.04987" units="cm"/>
      <inkml:brushProperty name="height" value="0.04987" units="cm"/>
    </inkml:brush>
  </inkml:definitions>
  <inkml:trace contextRef="#ctx0" brushRef="#br0">87904 52666 441,'-7'-12'11,"2"8"24,2 8 23,2 8 22,1 5 5,0 3-16,0 3-16,0 3-15,0 2-9,-2 4-3,0 3-2,-2 3-3,-1 3-4,-3 6-8,-3 4-5,-3 5-8,-2 5-9,0 3-9,1 5-11,-1 3-10,2-4-1,3-11 8,3-12 7,3-11 7,0-9-3,2-2-15,-1-3-14,0-2-16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19"/>
    </inkml:context>
    <inkml:brush xml:id="br0">
      <inkml:brushProperty name="width" value="0.04928" units="cm"/>
      <inkml:brushProperty name="height" value="0.04928" units="cm"/>
    </inkml:brush>
  </inkml:definitions>
  <inkml:trace contextRef="#ctx0" brushRef="#br0">89171 53369 446,'7'-22'0,"-1"3"0,0 3 0,-2 3 0,-1 4 14,-4 6 27,-2 6 27,-3 6 27,-5 4 4,-4 5-23,-5 3-21,-5 5-23,-4 2-11,-2 1-2,-4 0-3,-3 2-2,0 1-10,4-1-20,2 0-18,3 0-19,3-2-10,3-3 2,3-5 2,3-3 0,3-6 3,2-6 5,4-8 4,3-6 4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19"/>
    </inkml:context>
    <inkml:brush xml:id="br0">
      <inkml:brushProperty name="width" value="0.04765" units="cm"/>
      <inkml:brushProperty name="height" value="0.04765" units="cm"/>
    </inkml:brush>
  </inkml:definitions>
  <inkml:trace contextRef="#ctx0" brushRef="#br0">88977 53363 461,'0'-15'4,"-2"2"7,0 2 8,-1 3 7,0 1 8,3 2 9,4 2 9,2 2 7,3 3 1,2 4-8,2 4-7,1 3-9,2 4-6,1 1-5,1 3-5,2 1-6,-2 3-6,0 3-8,0 3-8,-2 3-8,0 3-11,-1 4-14,1 4-14,-1 4-13,-1-4-5,-4-8 5,-5-11 4,-2-9 5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20"/>
    </inkml:context>
    <inkml:brush xml:id="br0">
      <inkml:brushProperty name="width" value="0.04445" units="cm"/>
      <inkml:brushProperty name="height" value="0.04445" units="cm"/>
    </inkml:brush>
  </inkml:definitions>
  <inkml:trace contextRef="#ctx0" brushRef="#br0">91691 52836 494,'-7'-15'0,"2"2"0,2 3 0,2 1 0,1 4 13,0 6 26,0 6 25,0 6 25,-1 4 4,0 5-20,-2 3-19,0 5-20,-2 2-13,-2 2-6,-1 2-7,-3 2-5,0 2-9,0 1-8,2 0-8,1 2-9,0-2-6,0-2-4,0-3-5,1-4-4,0-3 1,2-7 3,2-5 5,2-6 3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21"/>
    </inkml:context>
    <inkml:brush xml:id="br0">
      <inkml:brushProperty name="width" value="0.0469" units="cm"/>
      <inkml:brushProperty name="height" value="0.0469" units="cm"/>
    </inkml:brush>
  </inkml:definitions>
  <inkml:trace contextRef="#ctx0" brushRef="#br0">93402 52581 469,'-9'-13'8,"0"3"17,-1 4 16,-1 4 17,-1 3 2,2 2-10,1 2-11,1 2-12,-2 3-4,-2 5 0,-3 5 1,-3 5 0,-2 3 0,-1 3-3,-1 1-1,-1 2-2,1 1-3,1 1-3,3-1-3,1 0-4,3-1-2,2-2-2,4-1 0,3-3-3,2-3-3,2-3-7,2-5-8,2-3-6,3-4-5,4-2-3,3-4-3,5-2-2,3-5 0,3-2 4,2-5 4,4-4 3,0-2 5,-3-3 3,-3-2 5,-3-1 3,-3 0 3,-3 1-1,-3 3 0,-3 1 1,-2 2-1,-2 2-1,-2 3 1,-2 1-1,-2 2 7,-4 2 14,-2 2 14,-3 2 15,-3 1 3,-2 0-7,-1 0-8,-3 0-6,0 1-5,3 2-2,1 2-4,3 2-2,1 1-13,0 2-22,2 0-22,1 1-22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31"/>
    </inkml:context>
    <inkml:brush xml:id="br0">
      <inkml:brushProperty name="width" value="0.04755" units="cm"/>
      <inkml:brushProperty name="height" value="0.04755" units="cm"/>
    </inkml:brush>
  </inkml:definitions>
  <inkml:trace contextRef="#ctx0" brushRef="#br0">93694 51914 462,'0'-15'5,"0"1"8,0 1 9,0 0 10,-1 7 4,-4 8 3,-2 11 3,-3 10 1,-1 2-2,2-3-9,2-5-8,2-3-8,1-2-6,0 1-2,0 2-3,1 0-2,1-1-5,5-3-5,6-3-5,4-2-6,3-4-2,1-2 2,1-3 1,2-4 2,-2-1 1,-1-2 1,-3 0 0,-1-1 0,-2 0 2,0 0 1,-2 2 2,-1 1 2,-1 0 4,-2 0 5,-2 0 6,-2 1 5,-2-1 4,-4 2 0,-2 1 1,-3 0 1,0 0-6,6 0-13,4-1-13,6-1-14,3-2-4,3 0 4,3-2 3,4 0 4,1-1 2,3-1 1,1-1 0,3-1 0,-4 2 12,-7 6 24,-8 6 23,-8 6 24,-5 3 4,0 2-13,-2 0-14,0 1-13,-1 2-9,0 3-2,1 3-4,-1 4-2,0-1-3,0-1-2,0-3-2,0-1-3,1-2 0,-1-1-1,0-1 1,0 0-1,-1-1 0,-2 1-2,-1 1-3,-3 2-1,-2 1-1,-3 5 2,-3 3 1,-3 5 1,-4 2-1,-3 4-2,-4 3-2,-4 2-2,-3 5-3,-2 4-4,-2 5-2,-2 6-4,-2 3-1,-2 5 1,-2 3 2,-2 5 1,-1 0-1,-1-2-5,-1-1-3,-2-3-4,3-1-1,3-1 2,4-1 3,4-1 1,5-2 2,6-3 3,5-2 2,7-4 2,5-5 1,7-8-2,5-8-1,6-7-2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31"/>
    </inkml:context>
    <inkml:brush xml:id="br0">
      <inkml:brushProperty name="width" value="0.03458" units="cm"/>
      <inkml:brushProperty name="height" value="0.03458" units="cm"/>
    </inkml:brush>
  </inkml:definitions>
  <inkml:trace contextRef="#ctx0" brushRef="#br0">95661 55309 636,'-8'-6'66,"2"4"-9,1 4-11,0 4-11,1 3-5,0 1-2,0 3-2,1 2-2,1 0-3,5-1-5,6-1-6,4-1-6,4-3-4,1-4-7,3-6-5,1-4-5,2-4-4,-1-3-1,0-4 0,1-1-2,-2-3 2,-3 1 3,-3-1 3,-3 1 3,-3 0 1,-4 2 1,-4 3-1,-4 1 1,-5 3 4,-6 3 6,-5 2 8,-7 4 8,-2 3 2,0 4-1,-1 3 0,1 5-2,2 0-11,5-1-23,5-2-23,5-2-22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32"/>
    </inkml:context>
    <inkml:brush xml:id="br0">
      <inkml:brushProperty name="width" value="0.04364" units="cm"/>
      <inkml:brushProperty name="height" value="0.04364" units="cm"/>
    </inkml:brush>
  </inkml:definitions>
  <inkml:trace contextRef="#ctx0" brushRef="#br0">80544 58012 504,'-29'0'0,"5"0"2,5 0 1,5 0 0,6-1 13,8-2 24,8-2 23,7-1 24,6-2 2,1 0-18,3 0-19,1 1-18,2 0-13,1 2-9,1 2-10,1 2-7,-1 2-4,0 2 1,-1 2 3,-1 2 1,-2 2-5,-1 3-15,-3 3-14,-1 3-14,-4 0-5,-3 0 2,-4 0 2,-4-2 3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30"/>
    </inkml:context>
    <inkml:brush xml:id="br0">
      <inkml:brushProperty name="width" value="0.044" units="cm"/>
      <inkml:brushProperty name="height" value="0.044" units="cm"/>
      <inkml:brushProperty name="color" value="#F2395B"/>
    </inkml:brush>
  </inkml:definitions>
  <inkml:trace contextRef="#ctx0" brushRef="#br0">56250 41900 499,'-46'-4'0,"10"-5"0,10-7 0,9-5 0,4-4 5,1 0 7,-1 0 8,1 0 8,5 0 7,14 0 3,11 0 4,14 0 3,5 4 0,1 10-5,-1 10-6,1 9-6,-1 12-4,1 16-2,-1 15-4,1 17-3,-4 7-2,-6 0-2,-6 0-2,-6 0-2,-6 1-1,-2 4-3,-3 3-3,-3 3-1,-6-2-2,-5-6 0,-7-6 0,-5-6 1,-8-2-2,-5 3-2,-7 3-4,-5 4-2,-8 1-2,-5 0 0,-7 0 1,-5 0 1,-4-2 0,0-3 3,0-3 0,0-2 3,1-6 1,4-6 1,3-6 2,3-6 1,17-9 2,31-8 3,32-10 3,31-9 2,21-9-1,14-5-5,11-7-5,14-5-5,8-4-5,7 0-6,6 0-7,7 0-5,-4 1-1,-12 4 5,-13 3 4,-12 3 5,-12 3-4,-8 3-10,-10 3-10,-9 4-11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32"/>
    </inkml:context>
    <inkml:brush xml:id="br0">
      <inkml:brushProperty name="width" value="0.0426" units="cm"/>
      <inkml:brushProperty name="height" value="0.0426" units="cm"/>
    </inkml:brush>
  </inkml:definitions>
  <inkml:trace contextRef="#ctx0" brushRef="#br0">80504 59000 516,'-22'0'0,"5"0"0,3 0 0,4 0 0,6 0 13,8 0 27,8 0 27,7 0 26,6 0 2,3 0-21,3 0-22,3 0-22,2 0-16,2 2-8,2 0-10,3 2-10,0 0-9,3 1-13,2 2-12,3 0-11,-5 0-4,-9-1 8,-8 0 8,-8-2 6,-7 0 5,-1 0 2,-2 0 2,-2 0 2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42"/>
    </inkml:context>
    <inkml:brush xml:id="br0">
      <inkml:brushProperty name="width" value="0.03954" units="cm"/>
      <inkml:brushProperty name="height" value="0.03954" units="cm"/>
    </inkml:brush>
  </inkml:definitions>
  <inkml:trace contextRef="#ctx0" brushRef="#br0">85535 57811 556,'-8'-13'96,"2"8"-17,1 7-17,0 6-16,0 5-11,-2 3-6,-1 3-5,-3 3-5,-1 2-5,0-1-4,1 1-3,-1-1-4,0 1 0,1 1 0,-1 1 2,0 1 1,0 0-4,1-1-8,-1-1-9,0-1-8,1-2-7,2-2-3,3-1-3,1-2-4,1-2-1,2 1 1,0 0 1,2-1 1,1-1 1,2-4 2,2-5 1,2-2 0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43"/>
    </inkml:context>
    <inkml:brush xml:id="br0">
      <inkml:brushProperty name="width" value="0.04215" units="cm"/>
      <inkml:brushProperty name="height" value="0.04215" units="cm"/>
    </inkml:brush>
  </inkml:definitions>
  <inkml:trace contextRef="#ctx0" brushRef="#br0">86300 58800 521,'8'14'141,"0"-1"-32,-1-2-31,1-2-31,0-1-17,0 0-5,0-1-2,-1 1-5,2 0-11,0 0-17,1 0-17,2-1-19,-2 1-8,1-2-1,-2-1 1,0 0-1,-1-2 3,1-2 3,1-2 4,2-2 5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43"/>
    </inkml:context>
    <inkml:brush xml:id="br0">
      <inkml:brushProperty name="width" value="0.05001" units="cm"/>
      <inkml:brushProperty name="height" value="0.05001" units="cm"/>
    </inkml:brush>
  </inkml:definitions>
  <inkml:trace contextRef="#ctx0" brushRef="#br0">88123 57224 439,'-3'-11'11,"-2"10"19,-5 10 20,-4 10 20,-3 5 5,-3 4-12,-3 3-11,-3 3-11,-1 0-9,1 0-5,1-1-6,2-1-4,-2-1-3,0 2-2,-1 1-1,0 1 0,0-1-3,5-2-1,3-1-2,4-3-2,4-2-2,3-1-3,2-3-1,4-1-3,2-4-1,4-3-2,2-4 0,3-4-1,3-3-2,2-1-2,1 0-2,3-1-3,2-3-1,3-2-3,3-4-3,3-2-3,-1-2 1,-3-1 3,-5-2 3,-3 0 4,-4 0 2,-3-1 3,-3 1 4,-2-1 2,-4 1 2,-4 0-2,-4 2-1,-4 1-2,-3 2 2,-5 2 4,-4 4 3,-3 3 4,-3 1 1,-1 2-1,-1 0-3,0 1-1,0 2-3,3 2-7,3 2-6,3 2-5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44"/>
    </inkml:context>
    <inkml:brush xml:id="br0">
      <inkml:brushProperty name="width" value="0.04583" units="cm"/>
      <inkml:brushProperty name="height" value="0.04583" units="cm"/>
    </inkml:brush>
  </inkml:definitions>
  <inkml:trace contextRef="#ctx0" brushRef="#br0">89515 57802 480,'7'-21'4,"-1"3"11,0 4 9,-2 5 10,-1 4 8,-4 8 8,-2 6 7,-3 7 8,-5 5-2,-6 5-13,-5 3-10,-7 4-13,-3 2-8,-4-1-4,-3-2-6,-2 0-3,-1-1-7,3-1-7,4-2-6,2 0-8,3-2-5,3-3-6,3-3-5,4-3-6,3-4-5,6-6-7,6-6-6,6-6-6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44"/>
    </inkml:context>
    <inkml:brush xml:id="br0">
      <inkml:brushProperty name="width" value="0.04566" units="cm"/>
      <inkml:brushProperty name="height" value="0.04566" units="cm"/>
    </inkml:brush>
  </inkml:definitions>
  <inkml:trace contextRef="#ctx0" brushRef="#br0">89377 58011 481,'0'-14'0,"-2"3"0,0 3 0,-1 2 0,0 5 13,3 6 23,4 6 25,2 5 25,3 5 4,4 3-13,2 3-15,3 3-13,2 1-17,1 0-20,1 1-18,1-1-19,0 0-11,-1 0-3,-2 0-2,1 1-4,-3-4 2,-3-4 4,-3-5 4,-3-5 5,-1-3 0,0-2-6,0-2-4,0-2-6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44"/>
    </inkml:context>
    <inkml:brush xml:id="br0">
      <inkml:brushProperty name="width" value="0.04626" units="cm"/>
      <inkml:brushProperty name="height" value="0.04626" units="cm"/>
    </inkml:brush>
  </inkml:definitions>
  <inkml:trace contextRef="#ctx0" brushRef="#br0">91614 57901 475,'-8'-21'6,"2"3"11,1 5 12,0 3 11,1 5 9,1 6 6,-1 6 6,0 6 7,-2 3-4,-2 4-13,-3 4-13,-3 2-13,-2 2-11,1 2-7,-1 2-7,1 2-7,0 0-10,3-3-11,1-3-10,2-3-10,3-4-6,2-3 0,4-5 0,2-3 0,3-3 6,0-2 8,1-3 11,2 0 8,0-3 5,-1 0-3,1-2-1,0 0-3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44"/>
    </inkml:context>
    <inkml:brush xml:id="br0">
      <inkml:brushProperty name="width" value="0.05615" units="cm"/>
      <inkml:brushProperty name="height" value="0.05615" units="cm"/>
    </inkml:brush>
  </inkml:definitions>
  <inkml:trace contextRef="#ctx0" brushRef="#br0">92525 58086 391,'6'-14'10,"-2"1"18,-4 2 19,-2 2 19,-3 5 4,0 6-11,-1 8-11,-1 6-11,-2 5-6,0 3-2,-2 2-1,0 4-2,0 1-2,-1-1-2,0-2-2,0 1-2,2-3-3,3 0-3,2-1-2,4-1-2,4-3-7,7-3-11,8-4-9,6-4-11,4-7-5,2-9 0,3-8-1,1-8 0,0-7 2,-2-1 3,-1-2 5,-3-2 4,-3-1 4,-5 3 4,-5 2 4,-4 2 4,-5 1 2,-3 3-1,-2 1-1,-4 3 0,-2 2 2,-5 5 4,-4 3 6,-3 4 4,-5 3 2,-2 2-3,-2 2-1,-4 2-3,0 2-5,3 3-6,3 4-8,3 2-6,3 0-2,3-1 3,2-2 4,4-2 4,2-1-3,0 0-10,2-1-10,1 1-9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45"/>
    </inkml:context>
    <inkml:brush xml:id="br0">
      <inkml:brushProperty name="width" value="0.04894" units="cm"/>
      <inkml:brushProperty name="height" value="0.04894" units="cm"/>
    </inkml:brush>
  </inkml:definitions>
  <inkml:trace contextRef="#ctx0" brushRef="#br0">94016 57712 449,'-7'-15'9,"2"3"17,2 1 18,2 2 17,2 3 6,4 1-7,2 2-5,3 2-6,3 1-7,2 0-8,1 0-7,3 0-8,1 0-5,1 0 0,1 0-1,1 0 0,0 0-9,-1 2-18,-1 0-17,-1 2-17,-2 0-7,-3 1 1,-3 1 2,-2 2 1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45"/>
    </inkml:context>
    <inkml:brush xml:id="br0">
      <inkml:brushProperty name="width" value="0.05281" units="cm"/>
      <inkml:brushProperty name="height" value="0.05281" units="cm"/>
    </inkml:brush>
  </inkml:definitions>
  <inkml:trace contextRef="#ctx0" brushRef="#br0">95069 56937 416,'22'-6'10,"-1"6"21,-3 4 20,-1 6 21,-4 2 3,-3 3-14,-4 2-14,-4 1-14,-3 3-11,-2 1-7,-2 3-6,-1 1-8,-4 0-5,-2-3-3,-3-3-3,-3-3-3,0-2-1,2-3 1,4-1-1,3-2 1,3-1 2,2 2 5,4 0 4,2 1 5,4 0 3,4-2 2,3-2 1,5-2 1,2-1 2,1 1 0,1 1 1,1 2 1,-1-1-1,-1-1-1,-2 0 0,-3-2-2,-2 2 1,-4 4 3,-4 4 2,-4 3 2,-6 3 1,-8 0-3,-8-1 0,-7 1-3,-5-2-6,-2 1-13,-3-2-13,-1-1-11,0 0-9,0-1-6,2 1-4,0 0-6,4-2-4,7-3-1,7-3-3,7-2-1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45"/>
    </inkml:context>
    <inkml:brush xml:id="br0">
      <inkml:brushProperty name="width" value="0.04777" units="cm"/>
      <inkml:brushProperty name="height" value="0.04777" units="cm"/>
      <inkml:brushProperty name="color" value="#6ADCAB"/>
    </inkml:brush>
  </inkml:definitions>
  <inkml:trace contextRef="#ctx0" brushRef="#br0">72100 18650 460,'-22'-169'-2,"6"63"20,7 62 21,6 63 22,-2 43 5,-9 26-8,-10 24-8,-8 26-9,-11 16-6,-8 10-4,-10 10-4,-9 9-4,-4-1-4,4-8-4,3-10-4,3-9-4,1-7-1,1-3 2,-1-3 0,1-2 2,1-6-3,3-6-6,3-6-6,4-6-6,4-9-8,6-8-6,7-10-7,6-9-7,7-20-7,10-27-4,10-28-5,9-28-5,6-17 3,3-2 11,3-3 11,4-3 11,1-2 5,0 0-1,0 0-1,0 0 0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45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97715 58630 999,'-1'-13'-6,"-2"3"-12,-2 5-12,-1 3-12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1:59"/>
    </inkml:context>
    <inkml:brush xml:id="br0">
      <inkml:brushProperty name="width" value="0.02619" units="cm"/>
      <inkml:brushProperty name="height" value="0.02619" units="cm"/>
      <inkml:brushProperty name="color" value="#F2395B"/>
    </inkml:brush>
  </inkml:definitions>
  <inkml:trace contextRef="#ctx0" brushRef="#br0">72507 4203 840,'-33'-70'71,"12"19"-21,11 17-20,12 17-21,6 9-20,0 1-17,-1-1-18,1 0-17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1:59"/>
    </inkml:context>
    <inkml:brush xml:id="br0">
      <inkml:brushProperty name="width" value="0.02619" units="cm"/>
      <inkml:brushProperty name="height" value="0.02619" units="cm"/>
      <inkml:brushProperty name="color" value="#F2395B"/>
    </inkml:brush>
  </inkml:definitions>
  <inkml:trace contextRef="#ctx0" brushRef="#br0">72507 4203 840,'-33'-70'71,"12"19"-21,11 17-20,12 17-21,6 9-20,0 1-17,-1-1-18,1 0-17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14"/>
    </inkml:context>
    <inkml:brush xml:id="br0">
      <inkml:brushProperty name="width" value="0.04506" units="cm"/>
      <inkml:brushProperty name="height" value="0.04506" units="cm"/>
      <inkml:brushProperty name="color" value="#F2395B"/>
    </inkml:brush>
  </inkml:definitions>
  <inkml:trace contextRef="#ctx0" brushRef="#br0">19351 25141 488,'-8'-15'7,"2"2"15,1 3 14,0 1 14,0 1 4,0 2-10,-1 1-7,-1 0-10,-3 3-6,-4 4-6,-4 4-4,-3 4-6,-2 4-3,3 5 0,1 5-1,3 5 0,1 2 1,4-1 0,3-1 2,3-1 1,0-2 1,2 0 1,-1-1 0,0 0 1,0-3 1,2 0-1,0-1 0,2 0 0,1-4-1,2-1-1,2-4-1,2-3-1,1-1-1,1-2-3,2-1-1,0 0-2,2-4-3,3-6-3,3-6-3,3-5-2,2-5-3,-1 0 1,1-1-1,-1-1-1,0 0 1,-3 0 0,-1-1 1,-2 1 0,-3-2 1,-1 0 1,-2-1 1,-2 0 0,-3-1 2,-1 1 2,-2 1 3,-2 1 1,-1 1 3,0 3 3,0 1 1,0 3 3,0 0 3,-2 2 3,0 1 4,-1 1 3,0 4 5,3 8 6,4 8 8,2 7 6,2 7 0,-2 3-8,-1 5-8,0 3-8,-2 3-6,-1 0-4,0 2-4,-1 1-3,-2 0-3,-1 0 0,0 0 1,-1 0 0,-1-3-7,2-5-13,0-7-13,2-5-14,0-8-8,0-10-3,0-10-4,0-10-3,-1-4 3,0-1 11,-2 1 10,0-1 10,0 2 8,2 1 7,2 3 5,2 1 6,1 2 8,0 3 12,0 1 11,0 2 10,0 1 7,2 1-2,0-1 1,1 0 0,1 0-4,2 2-6,0 1-6,2 0-7,-1 1-3,1 1-2,0-2-1,0 2-2,-1-1-6,1 2-12,0 0-11,0 2-12,-2-1-9,1 0-3,-2-2-5,0 0-5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14"/>
    </inkml:context>
    <inkml:brush xml:id="br0">
      <inkml:brushProperty name="width" value="0.04865" units="cm"/>
      <inkml:brushProperty name="height" value="0.04865" units="cm"/>
      <inkml:brushProperty name="color" value="#F2395B"/>
    </inkml:brush>
  </inkml:definitions>
  <inkml:trace contextRef="#ctx0" brushRef="#br0">20939 24177 452,'-7'-36'45,"2"9"-2,3 7-2,1 9-3,0 5-1,0 4-1,-2 4 1,0 4-1,0 6-2,2 9-3,2 9-4,2 9-3,0 6-3,0 7-2,-2 6-3,0 6-1,-1 3-2,0 3-1,0 1-2,0 3-2,0 2-4,2 4-6,0 4-8,1 4-7,1 1-8,0-4-12,0-2-10,0-3-12,-1-8 0,1-13 8,0-13 8,0-12 10,-1-9 5,0-5 6,-2-5 5,0-4 5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14"/>
    </inkml:context>
    <inkml:brush xml:id="br0">
      <inkml:brushProperty name="width" value="0.03707" units="cm"/>
      <inkml:brushProperty name="height" value="0.03707" units="cm"/>
      <inkml:brushProperty name="color" value="#F2395B"/>
    </inkml:brush>
  </inkml:definitions>
  <inkml:trace contextRef="#ctx0" brushRef="#br0">21300 25550 593,'0'-22'34,"2"4"1,0 5-1,2 3 1,0 4 0,2 6 1,0 4 0,1 6 1,0 2-2,-2 3-5,-2 2-4,-2 1-4,-1 1-11,2-3-15,0-1-17,2-2-16,0-2-6,3-1 5,2 0 6,2-2 4,0 0 7,-1 0 5,0 0 7,-2-1 7,-1 3 5,-2 4 4,-3 3 4,0 5 5,-5 2 1,-2 3-2,-5 1-2,-4 3-1,-1-1-2,1 0-2,1-1-3,1-1-1,0-2-1,2-3 0,1-3 0,1-3 1,1-5-3,2-6-6,2-8-6,2-6-7,2-7-5,4-5-8,2-7-7,3-5-7,1-1-1,-2 7 3,-2 6 4,-2 5 4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15"/>
    </inkml:context>
    <inkml:brush xml:id="br0">
      <inkml:brushProperty name="width" value="0.04917" units="cm"/>
      <inkml:brushProperty name="height" value="0.04917" units="cm"/>
      <inkml:brushProperty name="color" value="#F2395B"/>
    </inkml:brush>
  </inkml:definitions>
  <inkml:trace contextRef="#ctx0" brushRef="#br0">22181 25336 447,'20'-31'27,"-6"13"12,-8 16 11,-7 14 10,-3 9 1,-2 1-12,0 2-12,-1 3-10,-1-1-9,0 0-2,0-1-4,1-1-3,0-2-2,2-1 1,2-3 2,2-1 0,3-4-9,4-5-18,4-4-20,3-6-18,3-3-4,2-5 8,0-4 11,1-3 8,0-2 8,-1 1 5,-1 0 4,-1 3 5,-1 1 5,-2 4 5,-3 4 5,-1 4 4,-2 4 9,-2 4 12,-2 4 11,-2 4 11,-1 1 3,0-1-7,0-1-8,0-1-7,1 0-9,2-1-10,2 1-10,2 0-10,2-4-9,5-6-7,4-8-8,3-6-8,0-4 0,-3-1 6,-4-1 6,-4-1 6,-4 0 5,-1 1 2,-2 1 3,-2 1 3,-1 1 1,-2 2 0,0 3-1,-1 1 1,-2 2 3,0 2 9,-2 2 10,0 3 8,-1 0 6,-2 1 3,0 2 3,-1 0 4,3 1-7,6 0-16,7 0-16,8 0-15,2-1-8,-1 0 1,-1-2 2,0 0 2,-1-1-1,1 2 1,1 0-1,1 2 0,0 1 8,-2 3 17,-3 3 17,-1 3 17,-2 1 7,-2-1-4,-2 0-4,-2-2-4,-1 0-4,2 1-6,0 1-6,2 1-5,1-1-8,3-4-7,4-5-8,2-2-8,2-6-3,-1-4 2,1-5 2,0-5 2,-2-3 1,-3 1 3,-3-1 1,-2 1 2,-3-1 2,-1 1 3,0-1 1,-1 1 3,-3 0 1,0 3 2,-3 1 0,-2 3 1,-1 1-1,-2 2-2,0 2-5,-1 2-2,-1 2-3,0 2-2,0 2-3,1 2-2,-1 3-8,0 4-14,1 3-12,-1 5-14,1 1-3,0-3 5,2-1 5,1-2 6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16"/>
    </inkml:context>
    <inkml:brush xml:id="br0">
      <inkml:brushProperty name="width" value="0.03919" units="cm"/>
      <inkml:brushProperty name="height" value="0.03919" units="cm"/>
      <inkml:brushProperty name="color" value="#F2395B"/>
    </inkml:brush>
  </inkml:definitions>
  <inkml:trace contextRef="#ctx0" brushRef="#br0">24848 24500 561,'0'46'110,"0"-2"-18,0-2-18,0-2-18,0-1-13,0 0-12,0 0-10,0 0-10,-1-1-10,0-4-9,-2-2-9,0-3-8,0-4-8,0-3-6,2-5-7,1-3-6,-1-5-3,-1-4 2,0-6 2,-1-4 1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16"/>
    </inkml:context>
    <inkml:brush xml:id="br0">
      <inkml:brushProperty name="width" value="0.03535" units="cm"/>
      <inkml:brushProperty name="height" value="0.03535" units="cm"/>
      <inkml:brushProperty name="color" value="#F2395B"/>
    </inkml:brush>
  </inkml:definitions>
  <inkml:trace contextRef="#ctx0" brushRef="#br0">24800 25495 622,'8'-42'28,"0"10"4,-1 9 6,1 11 4,0 4 2,0 0-3,0 1-2,-1-1-3,2 0-5,2 2-7,2 1-9,1 1-7,2 0-9,0 0-9,-1 0-8,1 0-8,-2 1-3,-1 2 5,-2 2 4,-2 2 4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16"/>
    </inkml:context>
    <inkml:brush xml:id="br0">
      <inkml:brushProperty name="width" value="0.04602" units="cm"/>
      <inkml:brushProperty name="height" value="0.04602" units="cm"/>
      <inkml:brushProperty name="color" value="#F2395B"/>
    </inkml:brush>
  </inkml:definitions>
  <inkml:trace contextRef="#ctx0" brushRef="#br0">25630 23900 478,'-7'11'164,"2"5"-36,3 7-38,1 5-37,0 8-21,0 10-8,-2 10-7,0 10-7,0 6-6,1 4-8,0 4-7,2 5-8,0-4 0,0-8 3,0-9 4,0-9 4,0-6-11,2-6-25,0-4-25,1-5-26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45"/>
    </inkml:context>
    <inkml:brush xml:id="br0">
      <inkml:brushProperty name="width" value="0.05059" units="cm"/>
      <inkml:brushProperty name="height" value="0.05059" units="cm"/>
      <inkml:brushProperty name="color" value="#6ADCAB"/>
    </inkml:brush>
  </inkml:definitions>
  <inkml:trace contextRef="#ctx0" brushRef="#br0">71900 19400 434,'-2'-68'3,"-3"17"4,-3 15 6,-2 16 4,-1 13 7,3 14 5,3 11 7,4 14 6,4 10 0,6 9-7,7 10-6,6 10-7,3 4-4,0 0-1,0 0-3,0 0 0,-2 0-2,-3 0 2,-3 0 0,-2 0 1,-3-2 0,1-3-1,-1-3-1,1-2-1,-1-6 0,1-6-2,-1-6-1,1-6-1,2-7-3,7-6-3,6-6-3,7-6-4,4-9-3,3-8-2,3-10-3,4-9-2,4-15-3,6-18-2,7-19-1,6-18-3,-1-12 0,-5-3 3,-7-3 2,-5-2 2,-6 2 4,-3 9 4,-3 10 5,-2 10 3,-6 8 5,-6 10 4,-6 10 3,-6 9 3,-6 17 6,-2 25 4,-3 25 5,-3 25 6,-4 15-1,-3 7-7,-3 6-5,-2 7-7,-3 4-3,1 3-1,-1 3-2,1 4-2,-1 1-1,1 0-3,-1 0-3,1 0-2,-1-2-3,1-3-4,-1-3-2,1-2-5,1-3-5,3 1-11,3-1-9,4 1-10,2-6-4,4-8 2,3-10 2,3-9 2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17"/>
    </inkml:context>
    <inkml:brush xml:id="br0">
      <inkml:brushProperty name="width" value="0.04831" units="cm"/>
      <inkml:brushProperty name="height" value="0.04831" units="cm"/>
      <inkml:brushProperty name="color" value="#F2395B"/>
    </inkml:brush>
  </inkml:definitions>
  <inkml:trace contextRef="#ctx0" brushRef="#br0">37804 24303 455,'-1'-14'0,"-1"2"0,0 4 0,-1 3 0,-1-3 6,0-6 12,0-7 13,0-7 12,-1 0 4,0 7-5,-1 7-5,-1 7-4,-2 4-6,0 2-5,-2 2-5,0 2-6,0 3-2,-1 4 1,0 3-1,0 5 2,1 3-1,-1 3 0,0 3 0,0 3 0,2 0 0,3 0-1,2-1-1,4-1 0,1-1-1,2-1-3,0-1-1,2-1-3,0-2-2,2-3-1,0-3-1,1-3-3,2-3-1,4-2-3,2-4-2,3-2-3,2-6-2,1-6-2,1-7 0,1-7-2,0-6 1,-1-3 0,-1-4 2,-1-4 0,0-2 2,0 0 0,-1 0 1,1 0 1,-2 3 2,-3 5 1,-3 7 2,-2 6 2,-4 4 2,-1 2 2,-2 4 1,-2 3 3,-1 3 11,0 6 22,0 4 22,0 6 22,0 4 3,0 5-17,0 5-18,0 5-16,0 2-12,0 0-5,0 1-7,0-1-5,0 1-3,-2 2 0,0 3 1,-2 1-1,0-1-6,1-6-13,-1-4-13,0-5-13,0-7-9,2-8-6,0-10-5,2-8-6,0-7 5,2-5 13,0-5 13,2-5 15,0 0 11,1 4 8,2 3 10,0 5 8,1 3 8,2 2 7,0 4 7,1 3 7,1 2 2,0 0-4,-1 2-5,1 1-3,1 0-3,0 2-4,1 0-2,1 2-3,0 0-6,-1 0-9,0 0-9,-2 0-8,-1-1-9,-1 0-5,0-2-6,-2 0-6,-1-2-1,0-2 3,-2-2 5,0-1 4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17"/>
    </inkml:context>
    <inkml:brush xml:id="br0">
      <inkml:brushProperty name="width" value="0.05354" units="cm"/>
      <inkml:brushProperty name="height" value="0.05354" units="cm"/>
      <inkml:brushProperty name="color" value="#F2395B"/>
    </inkml:brush>
  </inkml:definitions>
  <inkml:trace contextRef="#ctx0" brushRef="#br0">39596 23493 410,'-1'-16'0,"0"-1"0,-2-1 0,0-1 0,0-1 4,0 1 7,2-1 7,0 1 7,1 5 11,0 14 12,0 12 13,0 13 12,0 8 1,-2 5-12,0 3-12,-1 4-12,0 5-9,0 5-6,2 7-7,0 6-7,1 4-3,-2 4-2,0 4-2,-1 5-1,-1 1-9,2 2-13,0 0-14,2 2-15,0-3-6,0-4-2,0-5 0,0-5-1,0-9 4,0-13 8,0-12 7,0-13 9,0-8 3,2-3 3,0-3 0,2-2 1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18"/>
    </inkml:context>
    <inkml:brush xml:id="br0">
      <inkml:brushProperty name="width" value="0.03607" units="cm"/>
      <inkml:brushProperty name="height" value="0.03607" units="cm"/>
      <inkml:brushProperty name="color" value="#F2395B"/>
    </inkml:brush>
  </inkml:definitions>
  <inkml:trace contextRef="#ctx0" brushRef="#br0">39850 24676 609,'7'-24'57,"-1"15"2,0 14 0,-2 16 1,-1 4-8,0-2-18,-2-3-18,0-2-19,0-4-8,2-3 0,2-3 2,2-2-1,1-3-2,1-1-6,1 0-7,2-1-6,-1-1 0,1 0 7,-1 0 8,1 0 7,-1 2 6,-1 5 8,0 5 5,-2 6 7,-1 3 5,-2 2 1,-3 4 2,0 3 3,-4 1 0,-4 1-3,-4-1-1,-3 0-3,-2-2-3,2-3-6,3-5-5,1-3-5,1-6-13,2-8-18,1-8-18,1-8-18,1-5-4,3-3 12,4-3 12,2-3 11,2 0 7,0 3 0,0 3 1,-1 3 0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18"/>
    </inkml:context>
    <inkml:brush xml:id="br0">
      <inkml:brushProperty name="width" value="0.0542" units="cm"/>
      <inkml:brushProperty name="height" value="0.0542" units="cm"/>
      <inkml:brushProperty name="color" value="#F2395B"/>
    </inkml:brush>
  </inkml:definitions>
  <inkml:trace contextRef="#ctx0" brushRef="#br0">40816 24261 405,'8'-9'0,"3"-2"0,2-1 0,2-3 0,-1 1 5,-3 2 9,-3 4 9,-2 3 9,-5 6 9,-4 11 6,-5 12 8,-6 9 7,0 7-3,1-1-13,2 0-12,2 0-13,2-1-9,1-4-5,0-2-5,2-3-5,0-3-5,2-5-4,0-3-6,2-5-5,4-7-4,10-12-3,7-11-5,11-12-3,1-5-1,-4 3 3,-3 3 3,-5 3 3,-2 4 4,-3 5 5,-1 5 4,-2 4 5,-3 5 7,-3 2 7,-2 4 9,-4 2 7,-1 4 7,0 4 7,0 3 5,0 5 7,0 1 0,-2-1-3,0-2-5,-1 1-3,-1-3-5,2-1-4,0-2-6,2-3-4,3-3-5,5-6-7,7-6-6,6-6-6,2-5-6,-1-5-5,-1-5-5,-1-5-5,-2-2-1,-1 2 1,-2 0 1,-2 1 2,-3 2 2,-3 5 6,-2 3 4,-4 5 5,-2 2 5,-4 4 5,-2 2 5,-3 4 4,-3 2 4,-2 4 2,-2 2 2,-1 4 3,0 0 0,2-1-1,4-1-2,3 0-2,4-4-3,8-2-7,6-6-6,8-2-6,4-5-5,2-2-2,4-3-2,4-3-1,-1 0-1,-2 5 3,-2 3 4,-1 4 2,-2 3 5,-1 2 5,-1 2 6,-1 2 6,-2 3 5,-4 4 3,-5 3 3,-3 5 4,-3 3 3,-2 3 1,-2 3 3,-2 3 2,-1 0-2,-2 0-3,0-1-5,-1-1-4,0-2-3,2-3-3,2-3-1,2-3-3,4-4-5,8-6-8,6-6-9,7-6-8,3-5-6,-1-4-1,-1-3-1,-1-5-2,-2-2 1,-1-3 1,-3-1 3,-1-2 1,-3-1 5,-4 3 4,-5 2 6,-2 1 5,-6 3 3,-2 3-1,-5 3 0,-4 3-1,-3 2 1,-1 2 3,-3 2 2,-1 2 2,-1 2 1,1 2-3,1 2-3,1 2-2,2 2-7,4 2-10,4 2-9,5 2-11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19"/>
    </inkml:context>
    <inkml:brush xml:id="br0">
      <inkml:brushProperty name="width" value="0.05976" units="cm"/>
      <inkml:brushProperty name="height" value="0.05976" units="cm"/>
      <inkml:brushProperty name="color" value="#F2395B"/>
    </inkml:brush>
  </inkml:definitions>
  <inkml:trace contextRef="#ctx0" brushRef="#br0">44300 23900 368,'8'21'125,"1"-6"-22,2-3-21,0-6-22,2-3-14,3 0-6,3-2-6,3 0-5,3-1-6,1 0-2,2 0-3,3 0-4,-1 0-2,0 0-2,-1 0-3,-1 0-1,-3-1-4,-1 0-5,-4-2-3,-3 0-5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20"/>
    </inkml:context>
    <inkml:brush xml:id="br0">
      <inkml:brushProperty name="width" value="0.04493" units="cm"/>
      <inkml:brushProperty name="height" value="0.04493" units="cm"/>
      <inkml:brushProperty name="color" value="#F2395B"/>
    </inkml:brush>
  </inkml:definitions>
  <inkml:trace contextRef="#ctx0" brushRef="#br0">32654 39705 489,'-22'-8'75,"4"2"-17,5 1-18,3 0-16,0 4-8,-2 6 0,-3 6 1,-3 6 1,-1 3 0,3 3 1,1 1-1,2 2 0,3 2 0,3 1-2,2 1-2,4 1-2,1-2-1,0-6-2,0-4-2,0-4-2,3-4-2,6-1-4,5-1-3,7 0-4,3-5-1,1-6-2,1-8 1,1-6-2,1-5-2,0-4-3,2-5-4,1-3-5,-2-2-1,-3 0-2,-5-1-1,-3 1-1,-4 1 2,-3 2 3,-2 1 3,-4 3 4,-2 1 4,0 1 3,-2 1 3,0 1 4,-1 7 12,0 11 22,0 12 22,0 11 22,0 8 4,2 3-12,0 3-12,2 3-13,-1 1-10,-1 2-8,0 1-9,-1 0-6,-1 1-8,0 1-5,0-1-6,0 0-5,0-3-1,0-6 2,0-6 3,0-5 2,0-7-5,0-6-13,0-8-14,0-6-12,0-6-4,0-5 4,0-5 4,0-5 5,-1-3 8,-1-1 10,0-1 11,-1 0 10,-1 2 13,2 7 15,0 7 14,2 7 15,1 4 5,2 2-6,2 2-5,2 2-5,2 0-6,3-2-3,3-2-5,3-1-3,1-2-8,-1 2-9,0 1-8,-2 0-10,-1 1-10,-1 0-10,-1 0-11,0 1-10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21"/>
    </inkml:context>
    <inkml:brush xml:id="br0">
      <inkml:brushProperty name="width" value="0.05081" units="cm"/>
      <inkml:brushProperty name="height" value="0.05081" units="cm"/>
      <inkml:brushProperty name="color" value="#F2395B"/>
    </inkml:brush>
  </inkml:definitions>
  <inkml:trace contextRef="#ctx0" brushRef="#br0">34515 38325 432,'0'-40'37,"0"14"4,0 13 7,0 14 5,0 12 1,-2 11-5,0 11-3,-1 11-5,-1 5-4,2 1-4,0 1-4,2 2-5,0 1-2,0 3-4,0 3-2,0 3-4,0 8-5,0 11-7,0 12-9,0 11-7,0 4-11,0-7-11,0-5-12,0-6-12,0-10-1,2-15 10,0-15 10,2-14 9,-1-10 3,1-3-3,0-5-4,0-3-4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21"/>
    </inkml:context>
    <inkml:brush xml:id="br0">
      <inkml:brushProperty name="width" value="0.03572" units="cm"/>
      <inkml:brushProperty name="height" value="0.03572" units="cm"/>
      <inkml:brushProperty name="color" value="#F2395B"/>
    </inkml:brush>
  </inkml:definitions>
  <inkml:trace contextRef="#ctx0" brushRef="#br0">34850 39795 615,'1'-13'90,"2"4"-11,2 6-11,2 5-10,-1 4-13,-1 5-15,-2 5-15,-2 5-16,0 1-9,0-1-3,2-2-2,0-3-3,2-2-1,2-2 0,1-4 1,3-3-1,1-1 0,0-2 0,-1 0-1,1-2-1,-1 0 2,-1 0 3,0 0 4,-2 0 3,-1 1 4,0 2 4,-2 2 2,0 2 4,-3 3 3,-3 3 1,-2 5 1,-3 3 2,-3 3 1,-2 1 2,-2 1 2,-1 1 1,-1-2 1,1-3-1,0-5-3,2-3 0,2-5-8,2-6-14,4-6-12,3-6-13,2-3-10,2 1-5,2-1-6,1 0-6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22"/>
    </inkml:context>
    <inkml:brush xml:id="br0">
      <inkml:brushProperty name="width" value="0.05134" units="cm"/>
      <inkml:brushProperty name="height" value="0.05134" units="cm"/>
      <inkml:brushProperty name="color" value="#F2395B"/>
    </inkml:brush>
  </inkml:definitions>
  <inkml:trace contextRef="#ctx0" brushRef="#br0">35822 39633 428,'5'-6'8,"-4"4"18,-6 4 16,-4 4 17,-3 3 3,1 3-8,-1 3-10,0 3-10,0 3-6,1 1-3,-1 3-3,0 1-4,0 1-2,1 1-3,-1-1-1,0 1-2,2-3-1,3-2-1,2-3 0,4-3-1,5-7-8,8-10-16,7-11-16,9-11-16,1-5-4,-2 1 7,-3 1 8,-3 1 7,0 2 6,1 1 4,2 3 4,3 1 3,-2 4 4,-5 3 4,-5 4 2,-5 4 3,-3 3 5,-2 4 8,-2 2 7,-2 4 7,-2 1 6,0 1 2,-2 1 3,0 1 2,-1 0-1,0-1-5,0-1-5,1 0-6,0-2-3,3 1-1,4 0-2,2 0 0,3-3-7,2-3-12,2-4-10,1-4-11,1-3-5,-1-3 1,0-4 3,-2-2 2,-1-1 0,-1-1-2,0 0-2,-2 1-1,-1 0 1,-2 1 5,-2 0 4,-2 2 5,-3 1 5,-4 1 8,-4 0 6,-3 2 6,-3 1 6,0 2 3,1 2 2,-1 3 4,3-2-2,6-1-7,6-2-7,6-1-7,4-2-4,0 2-1,1 1-1,1 0 0,1 2-2,0 1-4,0 0-3,-1 2-4,0 2 2,-2 3 6,-2 5 6,-2 4 6,-2 2 6,2 1 3,-2 1 6,1 1 3,-1 1 3,0-1-2,-1 1-1,-2-1-1,0 1-1,0-1-2,0 1-2,0-1-2,1 0-2,4-3-5,2-1-3,4-2-6,1-5-2,1-8-5,1-8-3,1-8-4,1-3-1,0-1 0,-1 1 1,1-1 0,-2 1 1,-1 3-1,-2 1 1,-2 3 1,-3 0 1,-4 2 6,-4 1 6,-4 1 4,-4 0 3,-2 0 1,-3 0 0,-3 0 0,-1 1-3,1 1-6,1 0-8,1 2-7,0 1-7,2 0-8,1 1-8,1 2-8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22"/>
    </inkml:context>
    <inkml:brush xml:id="br0">
      <inkml:brushProperty name="width" value="0.05151" units="cm"/>
      <inkml:brushProperty name="height" value="0.05151" units="cm"/>
      <inkml:brushProperty name="color" value="#F2395B"/>
    </inkml:brush>
  </inkml:definitions>
  <inkml:trace contextRef="#ctx0" brushRef="#br0">38694 38150 427,'-8'8'41,"0"2"2,0 0 1,0 1 0,1 2 0,-1 1 0,0 3-1,0 2-1,-1 2-3,-1 5-4,-3 3-5,-2 4-5,-1 3-2,-1 2-3,-1 2-1,-1 3-3,-1 0-3,1 2-6,-1 0-6,1 2-7,0-2-5,3-2-7,1-4-6,2-2-7,3-5-3,3-6-3,2-5-1,4-6-2,2-7-4,2-8-8,2-8-8,2-8-8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46"/>
    </inkml:context>
    <inkml:brush xml:id="br0">
      <inkml:brushProperty name="width" value="0.05159" units="cm"/>
      <inkml:brushProperty name="height" value="0.05159" units="cm"/>
      <inkml:brushProperty name="color" value="#6ADCAB"/>
    </inkml:brush>
  </inkml:definitions>
  <inkml:trace contextRef="#ctx0" brushRef="#br0">74100 20200 426,'-2'-46'0,"-3"10"0,-3 10 0,-2 9 0,-1 2 5,3-2 10,3-3 11,4-3 10,2 10 6,4 26 4,3 24 2,3 26 3,-2 15-3,-6 6-9,-6 7-9,-6 6-9,-6 1-7,-2-3-2,-3-3-3,-3-2-3,-1-6-3,4-6-3,3-6-3,3-6-4,1-7-1,1-6 0,-1-6 1,1-6 0,4-15-3,9-21-7,10-22-7,10-22-6,7-15-2,6-5 4,7-7 4,6-5 4,1 0 4,-3 10 3,-3 10 3,-2 9 2,-5 6 5,-2 3 4,-3 3 6,-3 4 4,-2 2 5,0 4 4,0 3 5,0 3 3,1 7 2,4 14 1,3 11-1,3 14 0,-4 7-2,-8 3-3,-10 3-4,-9 4-3,-5 4-2,0 6-2,0 7 0,0 6-2,-4 3-2,-5 0-3,-7 0-3,-5 0-5,-3-2-3,4-3-6,3-3-6,3-2-5,3-6-12,3-6-19,3-6-19,4-6-19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23"/>
    </inkml:context>
    <inkml:brush xml:id="br0">
      <inkml:brushProperty name="width" value="0.06203" units="cm"/>
      <inkml:brushProperty name="height" value="0.06203" units="cm"/>
      <inkml:brushProperty name="color" value="#F2395B"/>
    </inkml:brush>
  </inkml:definitions>
  <inkml:trace contextRef="#ctx0" brushRef="#br0">38733 38350 354,'14'53'151,"-3"-4"-35,-3-4-36,-2-4-33,-2-2-21,0 2-5,-1 1-5,1 0-6,0 0-2,-2-2-1,0-1-1,-2-3-1,-1-2-3,-2-2-4,-2-1-5,-1-3-4,-5-5-11,-4-9-17,-5-9-18,-5-8-17,-2-6 0,1-3 13,1-4 16,2-1 14,1-3 8,4 0 4,5 1 3,3-1 3,3 1 1,0 3 2,2 1 0,1 3 0,2 0 6,5 2 7,6 1 10,4 0 9,4 2 5,3-1 3,3 0 3,3 0 2,1 1-2,1 0-9,-1 2-9,0 1-9,0-1-4,-1 0 1,-1-2 2,-1 0 0,0-1-5,1-2-12,1 0-11,1-1-13,-1-2-2,-2-2 7,-1-1 6,-2-3 6,-4 1 7,-3 1 7,-4 2 6,-4 3 7,-3 0 5,-1 2 5,0 1 4,-2 1 4,-2 2 1,-3 6-1,-6 4-3,-2 5-1,-2 6 0,1 7 4,1 7 4,0 7 3,2 2 1,3-3-3,1-4-1,2-2-4,2-3-2,0-3-3,2-3-3,0-3-4,5-5-4,8-8-6,7-8-6,9-8-6,1-4-9,-6-1-13,-4-1-11,-4-1-12,-5 0-1,-1 3 9,-2 1 10,-2 2 8,-3 4 16,-2 5 20,-4 4 22,-2 5 20,-1 4 7,2 2-6,3 2-7,1 1-7,1 3-5,0 3-4,0 4-4,0 2-4,0 3-4,1 4-2,2 4-4,0 5-2,1 2-4,0 5-5,0 4-3,0 4-5,-1 1-3,0-3 0,-2-1-1,0-2 0,-1-3-1,0-4-2,0-4 0,0-3-2,-2-6 0,-2-4 1,-4-5 1,-2-5 1,-1-4 1,-1-2 1,0-4 3,1-3 2,-1-2 1,0-4 2,0-2 1,1-3 2,-1-6 1,2-6-2,1-7-1,0-6-1,3-10-2,2-11-3,4-10-2,3-11-4,3-3-2,5 4-4,5 3-3,5 5-3,1 6-1,-3 12-1,-3 10 0,-2 11-1,-3 6 0,1 3-2,0 1-2,0 3-2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24"/>
    </inkml:context>
    <inkml:brush xml:id="br0">
      <inkml:brushProperty name="width" value="0.04856" units="cm"/>
      <inkml:brushProperty name="height" value="0.04856" units="cm"/>
      <inkml:brushProperty name="color" value="#F2395B"/>
    </inkml:brush>
  </inkml:definitions>
  <inkml:trace contextRef="#ctx0" brushRef="#br0">36566 46857 453,'-2'-18'0,"0"-2"0,-3-3 0,-2-3 0,-1 2 7,0 5 14,1 6 14,-1 7 15,-1 2 2,0 2-7,-1 0-8,-1 2-8,-2 0-6,-2 2-2,-1 0-2,-3 2-4,0 0-1,3 2 0,1 0-2,3 1 0,0 3-3,2 4-5,1 3-6,1 5-5,1 1 0,4-1 3,2-1 4,4-1 4,1 0 3,0 1 1,-1 1 2,1 1 2,0 2 0,-2 1 1,0 2-1,-2 3 0,0 0-1,-2 2-1,0 1-2,-2 1-1,0-1-1,1 0-1,-1-1-2,0-1 0,0-3-1,2-2-1,0-3 0,2-3 0,1-2-5,2-2-9,2-3-7,2-1-9,2-4-7,5-6-4,4-6-5,3-6-5,0-2 3,-3 1 7,-4 0 10,-4 2 7,-3 0 1,1-2-8,0 0-7,0-1-8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25"/>
    </inkml:context>
    <inkml:brush xml:id="br0">
      <inkml:brushProperty name="width" value="0.04811" units="cm"/>
      <inkml:brushProperty name="height" value="0.04811" units="cm"/>
      <inkml:brushProperty name="color" value="#F2395B"/>
    </inkml:brush>
  </inkml:definitions>
  <inkml:trace contextRef="#ctx0" brushRef="#br0">37410 47406 457,'-14'-6'30,"4"6"4,4 4 1,4 5 3,1 2 2,-2 0 3,-2-2 1,-1 0 2,-2-1-3,2 3-7,1 2-9,0 2-7,1 0-6,0 1-1,0-1-1,0 1-3,0 0 0,1-1-2,-1 1-2,0 0-1,0-1 1,2-1 0,0-1 0,2 0 2,2-3-1,6-1-2,4-2-2,5-2-3,2-3-3,-1-4-5,-1-4-4,0-4-3,-2-3-4,-1-1-1,-1-3-1,-1-1-2,-1-2 1,0 0 1,-2 1 1,0-1 3,-3 1 0,-1-1 1,-2 0 0,-2 1 1,-2-1 2,-4 1 4,-2-1 4,-3 1 3,-1 1 4,2 2 2,2 4 2,2 3 2,4 1 2,6 2 5,6 1 2,6 1 4,1 1-2,-3 3-6,-3 4-7,-3 2-6,-1 3-3,-2 2 2,-1 2 1,0 1 2,-2 4 0,0 3-1,-2 5 0,0 3-2,-2 2 2,-2-1 5,-2-2 5,-2 1 4,0-4 2,0-2-3,2-3-2,1-2-3,1-8-8,2-9-15,2-10-13,2-9-15,2-5-3,3-1 8,3 1 9,4-1 8,0 3 6,-1 3 4,-1 4 4,0 5 3,-2 1 3,1 2 0,0 0 0,0 2 1,-1 1-6,-1 0-10,-1 2-12,0 0-11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25"/>
    </inkml:context>
    <inkml:brush xml:id="br0">
      <inkml:brushProperty name="width" value="0.05041" units="cm"/>
      <inkml:brushProperty name="height" value="0.05041" units="cm"/>
      <inkml:brushProperty name="color" value="#F2395B"/>
    </inkml:brush>
  </inkml:definitions>
  <inkml:trace contextRef="#ctx0" brushRef="#br0">38700 47015 436,'0'-28'1,"0"5"-1,0 7 1,0 5-1,0 5 13,0 6 25,0 4 25,0 6 26,0 5 4,0 7-16,0 7-17,0 7-16,0 2-12,0 0-7,0-2-9,0 0-7,0 4-7,2 10-3,0 10-5,2 9-4,-1 3-8,1-5-10,0-5-12,0-4-10,-1-9-9,0-10-6,-2-12-7,0-9-5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25"/>
    </inkml:context>
    <inkml:brush xml:id="br0">
      <inkml:brushProperty name="width" value="0.03629" units="cm"/>
      <inkml:brushProperty name="height" value="0.03629" units="cm"/>
      <inkml:brushProperty name="color" value="#F2395B"/>
    </inkml:brush>
  </inkml:definitions>
  <inkml:trace contextRef="#ctx0" brushRef="#br0">39050 47146 606,'9'-8'103,"3"2"-15,3 1-17,4 1-16,0 0-15,0 0-15,1 0-14,-1 1-14,0-1-5,-3 2 3,-1 0 5,-2 2 3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26"/>
    </inkml:context>
    <inkml:brush xml:id="br0">
      <inkml:brushProperty name="width" value="0.05763" units="cm"/>
      <inkml:brushProperty name="height" value="0.05763" units="cm"/>
      <inkml:brushProperty name="color" value="#F2395B"/>
    </inkml:brush>
  </inkml:definitions>
  <inkml:trace contextRef="#ctx0" brushRef="#br0">39531 45950 381,'23'7'76,"-1"-2"-20,-1-3-19,-1 0-21,-1-2-11,-1 0 0,-1 0-1,0 0-1,-2 1 0,-1 1 0,-1 3-1,-1 2 0,-2 3 2,-2 4 3,-4 3 4,-2 5 3,-2 1 3,0 1 0,0-1 2,0 1 1,0 1 3,0 4 5,0 5 3,0 3 5,0 1 0,2 0-5,0-1-4,2-1-5,0-2-4,1-2-4,2-2-2,0-1-3,0-3-4,-2 0-1,-3-1-2,0-1-3,-2 0-1,0-1 0,0 1 0,0-1 0,-2 0-3,-4-1-5,-4-1-5,-4-1-5,-2-2-4,-3-3-3,-2-2-1,-1-4-4,-2-2-1,-1-2-4,-1-3-2,0 0-2,1-4-1,5-2 3,4-4 2,6-2 2,2-2 1,1 1 1,-1-1-1,0 0-1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26"/>
    </inkml:context>
    <inkml:brush xml:id="br0">
      <inkml:brushProperty name="width" value="0.0612" units="cm"/>
      <inkml:brushProperty name="height" value="0.0612" units="cm"/>
      <inkml:brushProperty name="color" value="#F2395B"/>
    </inkml:brush>
  </inkml:definitions>
  <inkml:trace contextRef="#ctx0" brushRef="#br0">41900 45061 359,'0'-13'12,"0"8"23,0 7 24,0 6 24,0 6 5,2 5-14,0 5-12,2 5-14,0 4-10,1 5-6,2 3-7,0 4-6,0 5-4,-1 7-2,0 7 0,-2 7-2,0 3-3,0-1-3,0-1-4,0-1-5,-1 5-3,-2 12-2,-2 12-3,-2 12-3,-2-2-7,0-15-12,-1-14-12,-1-15-12,-1-12-5,0-10 2,0-10 2,1-9 1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26"/>
    </inkml:context>
    <inkml:brush xml:id="br0">
      <inkml:brushProperty name="width" value="0.04206" units="cm"/>
      <inkml:brushProperty name="height" value="0.04206" units="cm"/>
      <inkml:brushProperty name="color" value="#F2395B"/>
    </inkml:brush>
  </inkml:definitions>
  <inkml:trace contextRef="#ctx0" brushRef="#br0">41297 44922 523,'-2'-19'12,"-2"7"25,-4 8 25,-2 8 24,-2 7 4,-1 7-19,-1 7-18,-1 7-18,-2 4-15,0 2-10,-1 2-10,-1 2-10,-1 0-7,-1-4-3,-1-2-5,-1-3-4,2-5-3,3-4-4,5-5-4,3-4-4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26"/>
    </inkml:context>
    <inkml:brush xml:id="br0">
      <inkml:brushProperty name="width" value="0.04609" units="cm"/>
      <inkml:brushProperty name="height" value="0.04609" units="cm"/>
      <inkml:brushProperty name="color" value="#F2395B"/>
    </inkml:brush>
  </inkml:definitions>
  <inkml:trace contextRef="#ctx0" brushRef="#br0">42150 44950 477,'16'1'60,"1"4"7,1 2 6,1 3 6,1 3-4,-1 1-15,1 3-14,-1 1-16,1 1-11,1-1-8,1-1-9,1-1-7,-1-1-19,-3-1-29,-3-1-27,-2 0-28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44"/>
    </inkml:context>
    <inkml:brush xml:id="br0">
      <inkml:brushProperty name="width" value="0.0445" units="cm"/>
      <inkml:brushProperty name="height" value="0.0445" units="cm"/>
      <inkml:brushProperty name="color" value="#F2395B"/>
    </inkml:brush>
  </inkml:definitions>
  <inkml:trace contextRef="#ctx0" brushRef="#br0">69185 8561 494,'0'-14'-13,"2"3"4,0 3 2,2 2 5,-1 2 4,-2 0 7,-2 0 7,-2 1 6,-1-2 2,2 0-1,0-2-1,2 0-2,-1 0-1,-2 0 0,-2 2-2,-2 1 1,0 0-2,-1 0-1,0 0-1,0 0-1,0 1-1,-2 0-2,0 1-2,-1 2 0,0 1-2,0 2-1,2 2 0,1 2-1,-1 2 0,0 1 0,-2 3 1,0 2-1,0 0 0,1 1 0,0 0 0,2-1-1,1 0 0,1-1 0,0 0 1,2-2-1,0 1 1,2 1 1,0 3 0,2 2 0,1-1 1,2-1-1,2-3 0,2-1-1,2-3-2,3-2-1,3-4-4,3-2-1,1-2-2,-1 0 0,0 0 0,-2 0 0,2-3 0,3-2-1,5-5 0,3-4-1,1-1 0,-3-1-2,-3 0 0,-3 1-1,-3-1-2,-1 1 0,-2-1-2,-2 0-2,-2-2-2,1-3-4,0-5-5,0-3-4,-2-2 0,1 0 6,-2 0 6,0-1 5,-2 2 4,-1 3 5,-1 4 2,0 2 5,-2 2 2,0 4 3,-2 3 3,0 3 2,-1 3 9,0 4 15,0 4 14,0 4 15,0 4 2,0 3-11,0 5-12,0 3-11,0 3-8,0 1-3,0 1-5,0 1-4,0 0-2,0 1-3,0-1-1,0 1-2,-1-1-3,0 0-5,-2 1-5,0-1-4,-2-1-5,0-1-5,-1-3-5,-1-1-6,-1-5-7,0-9-9,0-7-9,0-7-9,1-6 2,2 0 15,3-1 15,1-1 14,2-1 12,1 1 7,3-1 6,2 0 8,2 1 5,2 1 3,2 1 4,1 1 4,2 0 0,0 2 0,-1 1-2,1 0 0,0 2-3,-1 1-3,1 0-2,0 2-4,-1 0-5,-1 0-9,-1 0-8,0 0-8,-3 1-9,1 0-7,-2 2-7,0 0-9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47"/>
    </inkml:context>
    <inkml:brush xml:id="br0">
      <inkml:brushProperty name="width" value="0.0354" units="cm"/>
      <inkml:brushProperty name="height" value="0.0354" units="cm"/>
      <inkml:brushProperty name="color" value="#6ADCAB"/>
    </inkml:brush>
  </inkml:definitions>
  <inkml:trace contextRef="#ctx0" brushRef="#br0">75050 18300 621,'-38'-49'1,"26"4"0,24 3 2,26 3 1,15 7 6,6 14 10,7 11 11,6 14 11,-1 8 2,-5 7-5,-7 6-6,-5 7-6,-9 4-4,-9 3-3,-10 3-4,-8 4-3,-12 7-2,-12 13 0,-13 12 0,-12 13 1,-12 4-5,-8-3-12,-10-3-11,-9-2-12,-2-8-4,6-8 2,7-10 2,6-9 1,3-9 2,0-5 4,0-7 3,0-5 3,3-8 3,6-5 5,7-7 3,6-5 3,13-8 8,23-5 8,22-7 9,22-5 10,13-4 0,7 0-5,6 0-7,7 0-5,2 3-8,1 6-7,-1 7-7,1 6-8,-4 3-3,-6 0 0,-6 0 1,-6 0 1,-7 0-6,-6 0-12,-6 0-12,-6 0-12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44"/>
    </inkml:context>
    <inkml:brush xml:id="br0">
      <inkml:brushProperty name="width" value="0.04985" units="cm"/>
      <inkml:brushProperty name="height" value="0.04985" units="cm"/>
      <inkml:brushProperty name="color" value="#F2395B"/>
    </inkml:brush>
  </inkml:definitions>
  <inkml:trace contextRef="#ctx0" brushRef="#br0">71192 7665 441,'0'-28'4,"2"5"7,0 7 6,2 5 8,-1 5 6,0 6 7,-2 4 8,0 6 8,-1 4-1,0 5-6,0 5-7,0 5-6,-1 3-6,0 4-3,-2 3-5,0 3-4,-1 2-2,0 3-1,0 4 0,0 2-1,0 2-3,-2 2-3,0 0-4,-1 1-3,-2 4-6,0 5-6,-1 7-8,-1 5-6,0 4-7,2 1-5,2 0-5,3 2-7,0-5-1,2-10 0,0-9 0,2-10 1,-1-10 4,0-10 7,-2-9 6,0-10 6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45"/>
    </inkml:context>
    <inkml:brush xml:id="br0">
      <inkml:brushProperty name="width" value="0.03839" units="cm"/>
      <inkml:brushProperty name="height" value="0.03839" units="cm"/>
      <inkml:brushProperty name="color" value="#F2395B"/>
    </inkml:brush>
  </inkml:definitions>
  <inkml:trace contextRef="#ctx0" brushRef="#br0">71981 9028 573,'1'-15'6,"2"1"14,2 1 12,2 0 13,1 3 6,1 3-2,1 2-3,2 4-2,-1 3-5,-1 4-7,-1 4-8,0 3-8,-3 4-5,-1 1-4,-2 3-5,-2 2-3,-2-1-1,-2 0 2,-2-1 1,-1 0 3,-2-4-4,0-1-8,0-4-10,0-3-9,3-2-4,6-2 2,6-2 1,6-2 2,1-1 4,-1 2 7,-2 0 7,-2 2 8,-3 1 4,-3 5 4,-2 4 1,-3 4 4,-4 2 0,-2 1 1,-3 1 1,-3 1-1,-2 0 0,0-1-1,1-2-3,-1 1-2,1-3-2,1-3-5,1-3-5,1-2-3,4-7-12,8-9-17,8-8-17,7-9-17,3-3-3,-3 3 13,-2 3 12,-4 3 12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46"/>
    </inkml:context>
    <inkml:brush xml:id="br0">
      <inkml:brushProperty name="width" value="0.05432" units="cm"/>
      <inkml:brushProperty name="height" value="0.05432" units="cm"/>
      <inkml:brushProperty name="color" value="#F2395B"/>
    </inkml:brush>
  </inkml:definitions>
  <inkml:trace contextRef="#ctx0" brushRef="#br0">73159 8681 405,'14'-22'0,"-3"5"0,-3 3 0,-2 4 0,-1 0 1,3-3 5,4-5 2,2-3 4,-2 4 9,-8 14 13,-8 13 13,-8 15 13,-4 7 0,1 1-10,-1 0-13,0 2-11,2-2-8,1-3-4,2-5-5,2-3-5,3-4-7,2-1-10,4-2-11,3-3-10,2-3-3,5-6 4,4-6 2,4-6 4,2-4 3,1-3 1,1-3 3,1-3 0,0 0 4,-1 5 3,-1 3 5,-1 4 3,-3 5 6,-3 4 9,-4 6 8,-4 4 8,-4 3 6,-2 2 3,-4 0 3,-2 1 2,-2 0-1,0-1-4,1-1-7,-1 0-4,2-2-6,4 1-5,4 0-7,4 0-6,3-2-5,1-3-4,3-2-5,2-4-3,1-3-3,1-4 0,1-4-1,1-3-1,1-3 0,-1-2 2,1 0 1,0-1 2,-3-1 1,-1-1 0,-4-1 0,-3-1 1,-2 1 1,-2 3 3,-2 3 3,-2 3 3,-3 2 2,-4 2 4,-4 2 4,-3 3 3,-3 0 3,2 2 2,1 0 4,1 2 1,3 1 0,8 2-7,6 2-6,8 1-6,3 1-3,3-2-1,2-2-2,1-2-1,0 0 0,-1 2-2,-2 2 0,-3 2 0,-1 1-1,-4 1 1,-3 2-1,-2 0 0,-3 1 7,-1 1 12,0 1 13,-1 2 12,-2-1 6,-1 1-1,0 0-1,-1-1-2,-1 1-1,0 0-2,0-1-2,0 1-2,3-2-3,6-3-3,5-3-3,7-2-4,3-3-2,1-2-1,1-2 0,2-2-1,-2-3-6,0-2-15,-1-3-14,0-3-14,-3-2-7,-3 2-1,-3 1-1,-2 1 0,-4 0 3,-3-2 9,-2 0 9,-4-1 8,-2 0 7,-2 1 5,-1 1 4,-3 1 5,-1 1 2,-2 2 1,0 2 1,-1 2 0,2 1-6,6 0-9,7 0-10,5 1-11,4-3-5,3-4-2,3-4 0,3-3-2,2-3 4,0 1 6,-1-1 8,1 0 6,-2 2 6,-1 1 1,-2 2 2,-3 3 2,0 1 7,0 2 13,0 2 12,-1 3 12,0 1 8,0 3 3,-2 4 3,0 2 2,-3 3-1,-1 4-6,-2 2-7,-2 3-6,-1 2-6,0 1-6,0 1-5,0 1-6,0 2-5,0 1-4,0 2-4,0 3-5,-1-1-5,-4 0-3,-2-1-5,-3-1-3,-1-3-5,2-3-5,2-4-3,2-5-6,1-5-3,1-6-4,-1-7-3,0-8-5,2-3 4,4-3 7,3-2 8,5-1 9,3 0 8,0 1 6,1 3 9,1 1 7,1 2 7,0 1 7,-1 0 8,1 2 6,0 1 3,1 3-4,1 1-3,1 2-2,0 1-6,-1 2-5,0 0-7,-2 2-6,0 0-5,-1 0-7,1 0-5,0 0-6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46"/>
    </inkml:context>
    <inkml:brush xml:id="br0">
      <inkml:brushProperty name="width" value="0.05078" units="cm"/>
      <inkml:brushProperty name="height" value="0.05078" units="cm"/>
      <inkml:brushProperty name="color" value="#F2395B"/>
    </inkml:brush>
  </inkml:definitions>
  <inkml:trace contextRef="#ctx0" brushRef="#br0">77512 7759 433,'-1'-15'3,"0"4"5,-2 3 6,0 3 6,0 2 10,0 3 17,2 4 16,0 2 17,1 6 0,0 8-15,0 7-14,0 8-15,0 6-10,0 6-7,0 4-5,0 6-6,-1 3-5,-2 5-7,-2 3-5,-1 5-5,-2 1-2,2 0 2,1 0 2,1 1 3,0-6-7,2-9-16,0-10-14,2-10-15,0-7-7,0-6 2,0-3 2,0-6 3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47"/>
    </inkml:context>
    <inkml:brush xml:id="br0">
      <inkml:brushProperty name="width" value="0.04296" units="cm"/>
      <inkml:brushProperty name="height" value="0.04296" units="cm"/>
      <inkml:brushProperty name="color" value="#F2395B"/>
    </inkml:brush>
  </inkml:definitions>
  <inkml:trace contextRef="#ctx0" brushRef="#br0">78800 8579 512,'39'-7'176,"0"2"-43,0 2-44,1 2-43,0 1-26,4-2-6,2 0-6,4-1-7,0-1-3,-1 2 0,0 0-2,-2 2 0,-1-1-6,-4 0-14,-2-2-13,-3 0-13,-5-1-9,-4 1-4,-4-1-3,-6 0-5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47"/>
    </inkml:context>
    <inkml:brush xml:id="br0">
      <inkml:brushProperty name="width" value="0.04069" units="cm"/>
      <inkml:brushProperty name="height" value="0.04069" units="cm"/>
      <inkml:brushProperty name="color" value="#F2395B"/>
    </inkml:brush>
  </inkml:definitions>
  <inkml:trace contextRef="#ctx0" brushRef="#br0">80950 7650 540,'10'15'129,"3"-1"-25,5-1-24,4-1-24,1 0-17,2 0-12,1-1-9,1 1-12,0 0-7,-1-1-7,-1 1-5,-1 0-6,-1-1-3,-1-1 2,-2-1 1,1 0 2,-4-2-4,-3 1-12,-4 0-10,-4 0-11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47"/>
    </inkml:context>
    <inkml:brush xml:id="br0">
      <inkml:brushProperty name="width" value="0.0414" units="cm"/>
      <inkml:brushProperty name="height" value="0.0414" units="cm"/>
      <inkml:brushProperty name="color" value="#F2395B"/>
    </inkml:brush>
  </inkml:definitions>
  <inkml:trace contextRef="#ctx0" brushRef="#br0">78984 9589 531,'-9'6'7,"0"-1"12,-1-2 15,-1-2 12,1-2 6,6 0-3,4-2-3,6 0-2,6 0-4,9 0-5,9 2-4,9 1-5,6-1-6,4-1-7,3 0-7,5-1-6,1-1-7,0 0-8,-2 1-8,-1-1-8,-2 1-5,-4 2-3,-4 2-2,-4 2-4,-6 0 2,-7-1 6,-9 0 6,-7-2 5,-4 1 2,0 0-3,0 2-4,0 0-3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47"/>
    </inkml:context>
    <inkml:brush xml:id="br0">
      <inkml:brushProperty name="width" value="0.04342" units="cm"/>
      <inkml:brushProperty name="height" value="0.04342" units="cm"/>
      <inkml:brushProperty name="color" value="#F2395B"/>
    </inkml:brush>
  </inkml:definitions>
  <inkml:trace contextRef="#ctx0" brushRef="#br0">79250 9691 506,'-26'-4'90,"10"8"-7,12 8-9,11 7-7,7 5-10,5-1-9,4 0-11,6 1-10,3-2-17,1-1-24,0-3-25,2-1-25,-4-3-11,-6-1 1,-7-2 2,-6-2 2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48"/>
    </inkml:context>
    <inkml:brush xml:id="br0">
      <inkml:brushProperty name="width" value="0.05319" units="cm"/>
      <inkml:brushProperty name="height" value="0.05319" units="cm"/>
      <inkml:brushProperty name="color" value="#F2395B"/>
    </inkml:brush>
  </inkml:definitions>
  <inkml:trace contextRef="#ctx0" brushRef="#br0">83127 8171 413,'0'-15'6,"-2"1"10,-1 1 11,0 0 12,-2 2 3,-2 1-1,-1 0-3,-3 2-2,-2 2-3,0 2-6,-1 4-4,-1 3-6,-2 3-4,-1 5-2,-3 5-2,-1 5-2,-1 4-1,1 1 1,1 2 2,1 3 0,1 0 1,3 2-2,1 1-2,2 1-1,2-2-1,3-2-1,1-3 0,2-3-1,5-3-5,8-3-8,7-3-8,9-3-8,4-5-3,1-6 3,0-7 3,2-8 3,1-5 1,1-5-1,1-5-2,0-4 0,0-4 0,-1-1 3,-3 0 3,-1-2 3,-4 2 2,-3 6 3,-5 4 2,-3 5 2,-4 4 5,-1 3 5,-2 2 7,-2 4 6,-2 5 11,0 8 19,-2 8 16,0 8 19,-2 5-2,-2 4-20,-2 4-19,-2 5-20,-1-1-12,1 0-3,-1-3-4,0-2-3,-1 0-6,-2 1-10,-2 1-10,-1 0-10,0-1-5,2-7 0,4-6 0,3-5 0,3-8-1,4-10-1,4-10-3,4-9-1,1-6 3,1 1 7,0 0 7,0-1 8,0 2 8,1 1 8,1 3 8,1 2 9,0 2 7,-1 4 5,0 4 6,-2 5 5,0 1 2,0 0-4,-1 0-1,1 0-4,0 1-5,1 0-7,1 1-7,2 2-7,-1 0-9,-1 0-7,-1 0-9,0 0-8,-2 0-6,-1-2-3,-1-1-3,0 0-3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48"/>
    </inkml:context>
    <inkml:brush xml:id="br0">
      <inkml:brushProperty name="width" value="0.05694" units="cm"/>
      <inkml:brushProperty name="height" value="0.05694" units="cm"/>
      <inkml:brushProperty name="color" value="#F2395B"/>
    </inkml:brush>
  </inkml:definitions>
  <inkml:trace contextRef="#ctx0" brushRef="#br0">84903 7504 386,'7'-47'32,"-2"17"17,-3 17 15,0 16 15,-3 12 2,0 6-13,-2 5-14,0 6-14,-1 6-9,0 6-4,0 6-7,0 6-4,-1 5-3,-2 3-1,-1 5-1,-3 3 0,-1 2-6,-2-3-7,0-2-8,-1-1-9,0-1-7,1 3-3,1 1-6,1 3-3,1-3-2,2-7 3,2-7 3,2-7 2,1-7 2,-2-7 0,0-9 0,-1-7 1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47"/>
    </inkml:context>
    <inkml:brush xml:id="br0">
      <inkml:brushProperty name="width" value="0.03058" units="cm"/>
      <inkml:brushProperty name="height" value="0.03058" units="cm"/>
      <inkml:brushProperty name="color" value="#6ADCAB"/>
    </inkml:brush>
  </inkml:definitions>
  <inkml:trace contextRef="#ctx0" brushRef="#br0">76100 18550 719,'-33'-4'-6,"34"-5"16,35-7 17,35-5 16,18-3 6,3 4-6,3 3-4,4 3-6,-1 1-8,-3 1-10,-3-1-12,-2 1-12,-9 1-8,-12 3-9,-13 3-7,-12 4-8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49"/>
    </inkml:context>
    <inkml:brush xml:id="br0">
      <inkml:brushProperty name="width" value="0.03622" units="cm"/>
      <inkml:brushProperty name="height" value="0.03622" units="cm"/>
      <inkml:brushProperty name="color" value="#F2395B"/>
    </inkml:brush>
  </inkml:definitions>
  <inkml:trace contextRef="#ctx0" brushRef="#br0">85611 9083 607,'7'-16'0,"1"-1"0,0-1 0,0-1 0,-2 3 11,-1 6 21,-2 8 22,-2 7 22,-2 4 2,-4 5-19,-2 4-17,-3 3-18,-1 1-13,2-3-6,2-3-6,3-3-6,2-2-8,6 0-9,4-2-8,5-1-9,3 0-1,-1-2 6,1-1 6,0 0 5,-2 0 8,-3 1 6,-3 3 7,-2 2 8,-4 2 5,-3 1 5,-2 3 5,-3 2 4,-4 0 2,-2 1 2,-3-1-1,-3 1 2,-1-2-3,1-1-3,1-3-5,1-1-5,3-4-15,4-6-30,6-6-29,5-6-29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49"/>
    </inkml:context>
    <inkml:brush xml:id="br0">
      <inkml:brushProperty name="width" value="0.05228" units="cm"/>
      <inkml:brushProperty name="height" value="0.05228" units="cm"/>
      <inkml:brushProperty name="color" value="#F2395B"/>
    </inkml:brush>
  </inkml:definitions>
  <inkml:trace contextRef="#ctx0" brushRef="#br0">86648 8561 420,'12'-13'21,"-5"8"16,-6 7 18,-6 6 16,-4 6 2,-3 7-15,-4 5-14,-1 7-15,-3 2-9,2 0-2,1 0-4,1 0-2,1-2-4,2-6-7,3-4-6,1-4-7,5-6-9,8-5-11,8-5-13,7-4-11,5-5-3,1-4 9,1-3 7,1-5 8,-1 0 6,-3 3 6,-3 3 5,-3 3 4,-2 1 8,-2 2 9,-3 1 10,-1 0 8,-2 4 10,-2 4 9,-2 5 11,-2 6 9,-2 1 0,0-1-9,-2-1-10,0-1-10,1 0-8,4 0-7,4-1-9,4 1-6,3-2-5,3-3 2,3-2 1,3-4 0,2-3-3,-1-3-8,1-5-7,-1-4-8,-1-2-4,-3-1 0,-3-1-1,-2-1 1,-4-1 2,-1 1 4,-2-1 5,-2 1 5,-3 1 4,-4 3 2,-4 2 3,-4 4 3,-2 2 2,1 1 2,-1 0 1,0 2 2,0 1 4,1 4 4,-1 2 5,0 4 5,2 1 1,5 1-3,3 1-3,4 2-2,3-2-7,3-3-10,3-2-9,4-4-11,1-1-4,1 0 0,1 0 0,1 0 0,-1 0 4,-2 2 5,-4 0 6,-3 2 6,-2 0 6,0 2 6,-2 0 6,0 1 6,-2 1 3,-1 2 3,0 0 1,-2 1 2,0 1 3,0 0 2,0-1 3,0 1 2,0 0 0,0 1-5,0 2-4,0 0-5,2 1-3,2 3-3,4 1-3,2 3-3,4-3-5,5-5-7,5-6-9,5-6-7,0-5-3,-5-2 2,-5-4 2,-5-2 3,-2-3 1,0-3 3,-1-3 2,1-3 1,-2-1 3,-2 1-1,-4 1 2,-2 1 0,-4 1 0,0 1-2,-3 1-1,-2 1-1,-3 2-2,-6 2-2,-4 4-1,-4 3-2,-3 2-3,1 4-5,1 2-5,1 4-5,1 1-4,3 1 0,1 2-1,2 0-1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0"/>
    </inkml:context>
    <inkml:brush xml:id="br0">
      <inkml:brushProperty name="width" value="0.03956" units="cm"/>
      <inkml:brushProperty name="height" value="0.03956" units="cm"/>
      <inkml:brushProperty name="color" value="#F2395B"/>
    </inkml:brush>
  </inkml:definitions>
  <inkml:trace contextRef="#ctx0" brushRef="#br0">89500 8180 556,'17'-7'126,"1"2"-22,3 3-22,1 1-24,3 0-19,1 0-14,2-2-15,3 0-16,0 0-10,0 1-7,0 0-7,1 2-6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0"/>
    </inkml:context>
    <inkml:brush xml:id="br0">
      <inkml:brushProperty name="width" value="0.03958" units="cm"/>
      <inkml:brushProperty name="height" value="0.03958" units="cm"/>
      <inkml:brushProperty name="color" value="#F2395B"/>
    </inkml:brush>
  </inkml:definitions>
  <inkml:trace contextRef="#ctx0" brushRef="#br0">90761 9478 555,'-13'-8'94,"8"2"-13,7 1-13,6 0-14,6 1-11,7 1-6,5-1-9,7 0-7,3-1-8,0 0-8,2-1-7,0-1-8,0 0-7,-3 2-6,-4 2-7,-2 2-7,-3 1-7,-5 0-9,-3 0-10,-4 0-8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0"/>
    </inkml:context>
    <inkml:brush xml:id="br0">
      <inkml:brushProperty name="width" value="0.04935" units="cm"/>
      <inkml:brushProperty name="height" value="0.04935" units="cm"/>
      <inkml:brushProperty name="color" value="#F2395B"/>
    </inkml:brush>
  </inkml:definitions>
  <inkml:trace contextRef="#ctx0" brushRef="#br0">91390 8516 445,'-8'-7'6,"0"2"10,0 2 10,1 2 11,-1 2 9,0 4 4,0 2 6,1 3 6,0 5-4,2 5-9,2 7-11,2 5-9,0 5-8,-2 2-1,-2 4-3,-1 3-2,-2 0-7,2-1-10,1 0-12,0-2-11,1-2-9,1-6-7,-2-4-8,2-5-6,-1-4-5,2-3-2,0-3 0,2-2-2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0"/>
    </inkml:context>
    <inkml:brush xml:id="br0">
      <inkml:brushProperty name="width" value="0.05304" units="cm"/>
      <inkml:brushProperty name="height" value="0.05304" units="cm"/>
      <inkml:brushProperty name="color" value="#F2395B"/>
    </inkml:brush>
  </inkml:definitions>
  <inkml:trace contextRef="#ctx0" brushRef="#br0">93793 8149 414,'0'-15'6,"0"1"9,0 1 12,0 1 10,0 2 10,2 6 10,1 4 10,0 6 11,0 6-3,0 9-13,-2 9-14,0 9-15,-3 4-11,0 3-11,-3 2-10,-2 2-11,-2 0-7,-1-2-4,-3-2-4,-1-2-3,-1-4-4,2-4-6,3-5-4,1-5-5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1"/>
    </inkml:context>
    <inkml:brush xml:id="br0">
      <inkml:brushProperty name="width" value="0.04004" units="cm"/>
      <inkml:brushProperty name="height" value="0.04004" units="cm"/>
      <inkml:brushProperty name="color" value="#F2395B"/>
    </inkml:brush>
  </inkml:definitions>
  <inkml:trace contextRef="#ctx0" brushRef="#br0">94000 9056 549,'29'-50'54,"-6"12"-1,-4 10-1,-4 11-1,-4 7-2,1 3-6,0 2-4,0 4-7,0 1-4,1 0-6,1 0-6,1 0-5,0 0-12,-1 0-18,-1 0-20,0 0-18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1"/>
    </inkml:context>
    <inkml:brush xml:id="br0">
      <inkml:brushProperty name="width" value="0.06528" units="cm"/>
      <inkml:brushProperty name="height" value="0.06528" units="cm"/>
      <inkml:brushProperty name="color" value="#F2395B"/>
    </inkml:brush>
  </inkml:definitions>
  <inkml:trace contextRef="#ctx0" brushRef="#br0">94687 7673 337,'0'-22'2,"2"3"7,0 3 5,2 3 5,-1 5 12,0 6 18,-2 7 19,0 8 17,-2 5 0,0 7-15,-2 5-18,0 6-16,-2 7-10,0 6-5,-1 7-5,-1 8-5,-3 3-2,0 0 0,-3 2-1,-1 1 1,-2 0-1,1-1 0,-1-1 1,0-1 0,2-2-15,1-3-30,2-3-28,3-2-29,1-8-10,2-10 11,2-12 10,2-9 11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1"/>
    </inkml:context>
    <inkml:brush xml:id="br0">
      <inkml:brushProperty name="width" value="0.03094" units="cm"/>
      <inkml:brushProperty name="height" value="0.03094" units="cm"/>
      <inkml:brushProperty name="color" value="#F2395B"/>
    </inkml:brush>
  </inkml:definitions>
  <inkml:trace contextRef="#ctx0" brushRef="#br0">95850 7474 711,'10'-21'1,"3"7"5,5 5 3,4 6 3,1 3 8,2-2 11,1 0 12,1-2 11,1 2-2,1 2-16,1 4-16,1 2-15,-2 2-15,-3 0-13,-5-1-12,-3 1-13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1"/>
    </inkml:context>
    <inkml:brush xml:id="br0">
      <inkml:brushProperty name="width" value="0.04352" units="cm"/>
      <inkml:brushProperty name="height" value="0.04352" units="cm"/>
      <inkml:brushProperty name="color" value="#F2395B"/>
    </inkml:brush>
  </inkml:definitions>
  <inkml:trace contextRef="#ctx0" brushRef="#br0">96443 6689 505,'-27'-5'72,"7"6"0,9 6-1,7 6-1,4 6-5,0 9-13,0 7-11,0 8-12,-1 6-12,0 3-12,-2 5-10,0 4-11,0-3-4,0-7 5,2-8 6,0-8 5,0-5-11,-2-1-26,-2-3-28,-1-1-26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47"/>
    </inkml:context>
    <inkml:brush xml:id="br0">
      <inkml:brushProperty name="width" value="0.04448" units="cm"/>
      <inkml:brushProperty name="height" value="0.04448" units="cm"/>
      <inkml:brushProperty name="color" value="#6ADCAB"/>
    </inkml:brush>
  </inkml:definitions>
  <inkml:trace contextRef="#ctx0" brushRef="#br0">76750 17750 494,'-69'-47'5,"13"6"10,12 7 10,13 6 10,10 9 5,10 13-1,10 12-1,9 13 0,2 12 0,-2 13 0,-3 12 1,-3 13 0,-1 10-3,4 10-6,3 10-6,3 9-6,-1 7-10,-2 7-10,-3 6-11,-3 7-12,-4 10-11,-3 16-13,-3 15-13,-2 17-13,-5-8-1,-2-27 10,-3-28 10,-3-28 11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3"/>
    </inkml:context>
    <inkml:brush xml:id="br0">
      <inkml:brushProperty name="width" value="0.04256" units="cm"/>
      <inkml:brushProperty name="height" value="0.04256" units="cm"/>
      <inkml:brushProperty name="color" value="#F2395B"/>
    </inkml:brush>
  </inkml:definitions>
  <inkml:trace contextRef="#ctx0" brushRef="#br0">69194 14509 516,'-8'-16'4,"-1"0"7,-2 1 8,0-1 7,-1 2 2,1 2 0,-1 4-1,0 3-2,0 2-2,1 2-1,-1 2-4,0 2-1,0 2-3,1 3-3,-1 4-2,0 2-4,-1 4-1,-3 3-1,-3 4-1,-3 5-1,0 0 1,3-2 1,3-1 1,2-3 1,4 0 0,3-1 0,2 1-1,4-1 0,2-1-1,2-1-1,2-3 0,2-1 0,2-3-2,5-2-2,4-4-2,3-3-3,5-3-2,3-6 0,4-4-3,5-5 0,0-5-3,0-5-3,-2-5-3,0-5-3,-2-1-2,-1 0 0,-3 1 1,-1 1-1,-4 1 2,-2 0 4,-3 0 2,-2-1 3,-4 1 4,-3 2 5,-3 0 4,-2 1 5,-3 3 4,-1 5 5,0 5 5,-1 5 5,-1 5 6,0 8 8,0 6 8,0 7 8,0 4 0,0 3-9,0 1-9,0 3-9,-1 1-5,-1 2-4,0 3-4,-1 1-2,-2 0-2,-2 0 2,-2-1 0,-2-1 2,0-2-7,1-2-17,0-1-14,2-3-16,1-6-11,1-12-5,0-12-4,2-12-7,2-5 5,4 1 11,3 1 12,6 1 13,0 2 11,1 1 10,0 2 11,-1 3 11,1 1 7,0 0 5,0 2 4,-1 1 4,2 0 0,0 2-4,1 1-5,1 0-4,1 2-7,0 0-9,-1 2-9,1 1-8,-1 0-5,-1 0 1,-1 0-1,0 0-1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3"/>
    </inkml:context>
    <inkml:brush xml:id="br0">
      <inkml:brushProperty name="width" value="0.04321" units="cm"/>
      <inkml:brushProperty name="height" value="0.04321" units="cm"/>
      <inkml:brushProperty name="color" value="#F2395B"/>
    </inkml:brush>
  </inkml:definitions>
  <inkml:trace contextRef="#ctx0" brushRef="#br0">71235 13394 509,'0'-18'9,"0"10"18,0 11 18,0 12 19,-1 7 3,-1 5-10,0 4-10,-1 6-10,-2 4-8,0 4-4,-1 4-4,-2 4-3,-1 3-4,-1 3-3,-3 4-2,-2 2-2,-1 5-4,-1 7-5,-1 6-5,-1 8-6,0 1-5,3-4-7,1-4-7,2-4-6,3-7-2,3-12 3,2-13 2,4-10 4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3"/>
    </inkml:context>
    <inkml:brush xml:id="br0">
      <inkml:brushProperty name="width" value="0.03396" units="cm"/>
      <inkml:brushProperty name="height" value="0.03396" units="cm"/>
      <inkml:brushProperty name="color" value="#F2395B"/>
    </inkml:brush>
  </inkml:definitions>
  <inkml:trace contextRef="#ctx0" brushRef="#br0">72061 14904 647,'7'-8'0,"-1"2"0,-1 1 0,0 0 0,-1 0 4,2-2 7,0-1 8,1-3 6,0 2 4,-2 6-4,-3 6-2,0 6-2,-4 4 0,-2 5 3,-4 3 4,-2 5 4,-1 0-4,1-1-8,1-3-10,1-1-8,3-4-9,6-3-9,5-4-8,7-4-9,3-3-2,1-3 5,1 0 5,1-3 4,-1-1 5,-3 2 7,-3 0 6,-3 2 6,-2 2 3,-2 4 2,-3 3 2,0 5 1,-4 3 2,-4 1 3,-4 3 3,-3 1 4,-3 2 1,-1-1-1,-1 1-2,-1-1 0,0-1-2,3-3-4,1-3-4,3-3-4,4-5-11,6-10-16,7-8-16,8-9-17,2-3-8,-1 1 2,-1 2 2,-1 3 1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4"/>
    </inkml:context>
    <inkml:brush xml:id="br0">
      <inkml:brushProperty name="width" value="0.04794" units="cm"/>
      <inkml:brushProperty name="height" value="0.04794" units="cm"/>
      <inkml:brushProperty name="color" value="#F2395B"/>
    </inkml:brush>
  </inkml:definitions>
  <inkml:trace contextRef="#ctx0" brushRef="#br0">73080 14936 458,'10'-17'3,"7"-3"3,6-3 5,5-2 3,-2 3 11,-13 10 13,-11 12 15,-12 10 13,-5 7 2,-1 1-12,0 3-12,1 1-13,-1 1-7,0-1-5,1-1-4,-1-1-5,2-1-3,2-1-2,4-1-2,3-1-3,5-3-7,8-5-14,7-4-15,9-5-13,3-6-4,1-4 6,-1-5 6,1-5 6,-2 0 6,0 3 3,-1 4 3,-1 5 5,-2 3 7,-4 6 15,-5 4 13,-3 5 14,-4 3 7,-4 0 0,-4-1 1,-4 1-1,-1 0-2,0 0-2,2-1-4,1 1-4,1-1-2,6-1 0,2 0-2,5-2-2,4-3-9,5-6-22,5-6-19,5-6-21,1-2-6,-3-1 7,-3 1 7,-3-1 7,-3 0 6,-3-1 4,-2-1 4,-4-1 4,-2 0 3,-2 3 0,-3 1 1,0 2 1,-4 3 4,-4 3 6,-4 2 8,-4 4 6,-1 1 5,-1 0 5,0 0 3,1 0 4,3 0 2,8 2 0,8 0 0,8 2 0,4-2-9,1-2-16,1-4-16,1-2-16,1-1-6,-1 2 5,1 2 5,0 2 6,-3 2 5,-3 2 6,-4 2 6,-4 2 6,-3 2 3,-1 1 0,0 3 0,-2 2 0,-1 0 5,-2 1 11,-2 0 9,-1-1 12,-2 0 1,2-1-5,1-1-6,0 0-6,4-2-8,4 1-8,5 0-9,6 0-10,2-2-5,3-3-3,1-3-3,3-2-3,0-4-2,-1-4-1,-1-4-3,-1-3-1,-2-2 1,-3 1 2,-2 0 4,-4 2 2,-2 0 4,-2 1 2,-3-1 2,0 0 3,-5 1 1,-2-1-1,-5 0-1,-4 1 0,-2 0 2,-1 2 4,-1 2 4,-1 2 5,1 1-1,2 1-3,4-1-4,3 0-5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4"/>
    </inkml:context>
    <inkml:brush xml:id="br0">
      <inkml:brushProperty name="width" value="0.04813" units="cm"/>
      <inkml:brushProperty name="height" value="0.04813" units="cm"/>
      <inkml:brushProperty name="color" value="#F2395B"/>
    </inkml:brush>
  </inkml:definitions>
  <inkml:trace contextRef="#ctx0" brushRef="#br0">76777 13495 457,'-2'-13'84,"0"4"-10,-3 6-11,-2 5-11,-1 4-6,0 5-5,1 5-3,-1 5-4,-2 5-5,-2 5-4,-3 5-5,-3 4-4,-2 4-5,-1 0-5,-1 1-3,-1 2-3,0-1-4,-1 0-1,1-2-1,-1 0-1,3-4-5,3-6-8,5-6-8,3-5-9,4-7-9,4-7-14,4-6-12,4-8-12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5"/>
    </inkml:context>
    <inkml:brush xml:id="br0">
      <inkml:brushProperty name="width" value="0.05422" units="cm"/>
      <inkml:brushProperty name="height" value="0.05422" units="cm"/>
      <inkml:brushProperty name="color" value="#F2395B"/>
    </inkml:brush>
  </inkml:definitions>
  <inkml:trace contextRef="#ctx0" brushRef="#br0">77172 13314 405,'7'-8'3,"-2"0"5,-2 1 5,-2-1 6,0 2 9,2 4 13,2 4 14,2 4 12,0 4 2,-1 5-11,-1 5-12,0 5-11,-1 5-8,0 5-3,0 4-4,0 6-5,-1 3-2,-1 2-2,0 2-3,-1 2-1,-3-1-3,0-1-3,-3-2-2,-2-2-3,-1-3-4,0-4-5,1-4-5,-1-3-5,-2-6-9,-4-7-12,-4-7-11,-3-7-12,-2-8 0,3-9 11,1-11 12,3-9 12,1-6 8,2 1 6,2 0 6,3 0 5,1 0 4,2 3 3,2 2 3,2 2 1,2 2 6,2 2 7,2 4 7,2 3 8,1 3 2,3 1 1,2 2-2,2 2 1,1 2-5,3 2-7,1 3-8,3 1-7,1 2-6,3 1-1,1 3-3,3 2-2,-1 2-7,0 0-10,-1 1-11,-1 2-10,-1-2-4,-1-1 5,-1-2 3,-1-2 5,-2-2 3,-1-2 6,-3-2 3,-1-2 6,-3-3 2,-2-2 3,-4-3 2,-2-3 3,-4-3 3,-1 0 5,-2-1 5,-1-1 5,-4 1 6,0 3 5,-3 2 6,-2 4 6,-1 3 2,1 1 1,-1 2 0,0 2 0,0 3-3,1 5-6,-1 6-4,0 4-5,1 3-3,1 1 3,0 1 2,2 1 3,1 0-2,2-1-4,2-1-4,2-1-4,4-2-7,6-3-11,6-2-10,5-4-11,3-4-6,-1-6-2,-1-6-2,0-6-2,-4-3 1,-1-1 1,-4-1 4,-3-1 1,-1 0 5,-2 1 6,-1 0 6,0 2 6,-3 4 13,-2 7 22,-4 6 21,-2 8 21,-1 3 5,2 3-12,2 1-12,2 3-13,1 2-8,0 3-4,0 3-5,0 3-3,0 2-3,0 2-1,0 3 0,0 1 0,0 3-1,-2 4 0,0 4 0,-1 4 1,-2 0-2,-1-1-2,0-2-3,-1-1-2,-1-1-3,2 3 0,1 4-2,1 2 0,-1-2-3,-1-6-1,0-8-3,-1-6-2,-2-6-1,-2-5-2,-2-5-2,-1-5-1,-2-4 1,-2-2 2,0-4 3,0-2 3,-2-5 1,2-2 3,1-5 0,1-4 2,2-5 0,2-9 0,4-7-1,3-8-1,4-7-3,7-6-3,8-6-5,6-5-3,6-3-5,7 1-4,5 1-4,6 1-4,0 6-1,-8 10 3,-6 12 4,-7 10 3,-4 7 1,-1 3 0,-1 3-2,0 2-1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6"/>
    </inkml:context>
    <inkml:brush xml:id="br0">
      <inkml:brushProperty name="width" value="0.04369" units="cm"/>
      <inkml:brushProperty name="height" value="0.04369" units="cm"/>
      <inkml:brushProperty name="color" value="#F2395B"/>
    </inkml:brush>
  </inkml:definitions>
  <inkml:trace contextRef="#ctx0" brushRef="#br0">80900 14820 503,'53'-14'127,"-4"3"-27,-4 3-27,-4 2-26,-2 2-15,0 1-3,0-1-3,0 0-2,1 1-4,-1 2-8,0 2-5,0 2-8,-2 1-8,-4 2-11,-3 0-10,-5 1-11,-3 0-11,-3-1-8,-3-1-11,-2 0-9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7"/>
    </inkml:context>
    <inkml:brush xml:id="br0">
      <inkml:brushProperty name="width" value="0.04009" units="cm"/>
      <inkml:brushProperty name="height" value="0.04009" units="cm"/>
      <inkml:brushProperty name="color" value="#F2395B"/>
    </inkml:brush>
  </inkml:definitions>
  <inkml:trace contextRef="#ctx0" brushRef="#br0">82024 13716 548,'-15'-7'20,"2"2"14,3 2 13,1 2 14,3 4 3,1 7-10,2 8-8,2 6-9,0 5-8,-2 6-6,-2 5-5,-2 4-7,0 3-5,1 0-4,1 0-6,0 0-3,1-1-9,0-2-11,0-2-12,1-2-11,-1-5-7,2-8-3,0-7-2,2-8-3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7"/>
    </inkml:context>
    <inkml:brush xml:id="br0">
      <inkml:brushProperty name="width" value="0.05145" units="cm"/>
      <inkml:brushProperty name="height" value="0.05145" units="cm"/>
      <inkml:brushProperty name="color" value="#F2395B"/>
    </inkml:brush>
  </inkml:definitions>
  <inkml:trace contextRef="#ctx0" brushRef="#br0">84159 13638 427,'-14'2'109,"1"5"-21,2 6-20,3 4-21,0 3-13,2 3-5,0 1-6,2 3-6,-1 0-4,0 0 0,-1 1-1,-1-1-1,0-1 0,2-3-3,2-3 0,2-3-2,5-5-8,8-6-12,7-8-14,9-6-13,1-5-3,-4-3 7,-3-3 7,-5-3 7,-3-2 5,-2 3 3,-4 0 2,-2 1 3,-3 0 3,-1 0 2,0 1 2,-2-1 3,0 1 2,-2-1 5,0 1 3,-1-1 3,-1 0 2,2 1-1,0-1 0,2 1-1,2 0-1,4 1-1,3 1-3,5 1-2,2 1 0,1 2 1,1 2 0,1 3 1,1 1 0,-1 2 2,1 2 2,0 2 0,-3 3 1,-1 6-1,-4 4-1,-3 5 0,-1 3-1,-2 3 1,-1 1 1,0 3-1,-2 1 0,-2 2-2,-2 3-2,-2 1-2,-2 0-1,-2-2 1,-2-1 1,-2-3 1,0-2 0,1-5 0,1-3-1,0-5 0,6-4-12,10-4-20,10-5-20,9-6-22,4-2-4,-1-2 13,-3 0 13,-1-1 12,-2-1 7,-1-2-1,-1 0 1,-1-1 0,-2-1 1,-1-1-1,-2-1-1,-3-1 1,-1 1 2,-2 3 4,-2 2 5,-2 4 4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7"/>
    </inkml:context>
    <inkml:brush xml:id="br0">
      <inkml:brushProperty name="width" value="0.05616" units="cm"/>
      <inkml:brushProperty name="height" value="0.05616" units="cm"/>
      <inkml:brushProperty name="color" value="#F2395B"/>
    </inkml:brush>
  </inkml:definitions>
  <inkml:trace contextRef="#ctx0" brushRef="#br0">86227 13424 391,'0'-38'33,"0"19"22,0 19 21,0 18 22,-1 12 1,0 5-21,-2 4-22,0 6-20,-2 4-12,0 5-4,-1 5-4,-1 6-3,0-1-8,1-1-15,0-4-12,2-3-14,0-2-10,0-2-5,0-3-8,1 0-5,-1-7-2,2-6 3,0-9 3,2-7 2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50"/>
    </inkml:context>
    <inkml:brush xml:id="br0">
      <inkml:brushProperty name="width" value="0.04589" units="cm"/>
      <inkml:brushProperty name="height" value="0.04589" units="cm"/>
      <inkml:brushProperty name="color" value="#6ADCAB"/>
    </inkml:brush>
  </inkml:definitions>
  <inkml:trace contextRef="#ctx0" brushRef="#br0">83150 23000 479,'-24'-43'8,"4"17"18,3 15 17,3 16 17,-2 15 4,-6 16-7,-6 15-8,-6 17-7,-10 16-7,-12 19-4,-13 19-4,-12 19-4,-7 10-4,1 4-4,-1 3-4,1 3-3,2 3-6,7 3-4,6 3-5,7 4-5,7-12-3,9-24 2,10-26 0,10-24 1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8"/>
    </inkml:context>
    <inkml:brush xml:id="br0">
      <inkml:brushProperty name="width" value="0.0307" units="cm"/>
      <inkml:brushProperty name="height" value="0.0307" units="cm"/>
      <inkml:brushProperty name="color" value="#F2395B"/>
    </inkml:brush>
  </inkml:definitions>
  <inkml:trace contextRef="#ctx0" brushRef="#br0">86800 12862 716,'8'-15'7,"2"3"13,0 1 15,1 2 12,2 3 4,3 1-7,3 2-8,3 2-8,2 1-13,-1 0-18,1 0-18,-1 0-20,-2 0-10,-3 0-2,-4 0-2,-4 0-2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8"/>
    </inkml:context>
    <inkml:brush xml:id="br0">
      <inkml:brushProperty name="width" value="0.0467" units="cm"/>
      <inkml:brushProperty name="height" value="0.0467" units="cm"/>
      <inkml:brushProperty name="color" value="#F2395B"/>
    </inkml:brush>
  </inkml:definitions>
  <inkml:trace contextRef="#ctx0" brushRef="#br0">87361 13940 471,'-13'-9'11,"8"0"22,7-1 22,6-1 22,4 0 4,1 4-15,1 3-15,2 2-13,2 2-10,8-2-2,7 0-3,7-2-2,1 2-7,-2 2-9,-4 4-11,-2 2-10,-3 3-10,-3 2-8,-4 1-10,-1 3-9,-5 1-5,-5 1-2,-5 1-3,-4 1-2,-5-1 5,0-3 12,-3-3 13,-2-2 11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8"/>
    </inkml:context>
    <inkml:brush xml:id="br0">
      <inkml:brushProperty name="width" value="0.03888" units="cm"/>
      <inkml:brushProperty name="height" value="0.03888" units="cm"/>
      <inkml:brushProperty name="color" value="#F2395B"/>
    </inkml:brush>
  </inkml:definitions>
  <inkml:trace contextRef="#ctx0" brushRef="#br0">87030 14900 565,'-15'6'4,"2"-1"8,3-2 9,1-2 7,3-1 6,4-2 3,4 0 3,4-1 3,5-1 0,7 2-3,7 0-4,7 2-2,6 0-7,4 0-7,6 0-8,4 0-9,2 0-7,0 2-10,-2 0-9,0 2-9,-3-1-9,-2 1-10,-4 0-9,-2 0-10,-5-1 1,-8 0 13,-6-2 12,-6 0 13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2:59"/>
    </inkml:context>
    <inkml:brush xml:id="br0">
      <inkml:brushProperty name="width" value="0.04901" units="cm"/>
      <inkml:brushProperty name="height" value="0.04901" units="cm"/>
      <inkml:brushProperty name="color" value="#F2395B"/>
    </inkml:brush>
  </inkml:definitions>
  <inkml:trace contextRef="#ctx0" brushRef="#br0">90776 12816 448,'-8'-7'6,"0"2"10,0 2 12,0 2 10,0 3 7,-1 4 4,-2 4 3,0 3 3,-2 5-1,-1 3-7,-3 5-8,-1 3-6,-2 4-6,1 2-5,-1 4-4,0 3-5,0 2-6,-1 2-5,-1 2-5,-1 2-5,1-2-2,1-3 2,3-4 3,1-3 2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3:00"/>
    </inkml:context>
    <inkml:brush xml:id="br0">
      <inkml:brushProperty name="width" value="0.05313" units="cm"/>
      <inkml:brushProperty name="height" value="0.05313" units="cm"/>
      <inkml:brushProperty name="color" value="#F2395B"/>
    </inkml:brush>
  </inkml:definitions>
  <inkml:trace contextRef="#ctx0" brushRef="#br0">90943 12911 414,'1'-13'50,"4"8"9,2 7 11,4 6 9,-1 8-1,-1 7-13,-2 8-13,-2 9-12,-2 3-10,-2 3-8,-2 2-6,-2 2-7,-2 0-6,-2 0-4,-2-2-5,-1 0-4,-2-5-5,0-6-6,0-7-6,1-7-6,-1-6-4,0-3-2,0-4-4,1-4-3,-2-5 1,0-4 4,-1-6 4,-1-4 5,-1-4 3,1-3 3,-1-3 4,0-3 3,2-1 3,3 1 1,2 1 1,4 2 2,2 0 1,2 4-1,2 3 1,2 3 0,3 2 11,6 2 19,4 3 21,5 1 21,4 1 3,5 0-11,3 0-13,4 0-11,2 0-11,0 0-8,1 0-8,-1 1-8,-1-2-9,0-2-7,-2-2-8,0-2-8,-3-1-3,-5-1 5,-5-1 3,-5-1 4,-4-1 4,-3 2 6,-2 1 5,-4 1 6,-3 1 5,-6 0 6,-4 2 7,-5 1 5,-3 0 3,2 2 0,1 1-1,1 0 0,0 2 0,1 2 2,-1 2 0,0 2 1,1 2 6,0 2 7,2 2 9,1 1 8,0 4 0,0 2-6,0 3-8,1 3-6,0 1-7,2-1-5,2-1-5,2-1-5,2-2-6,2-1-8,2-2-8,2-2-7,1-3-7,3-3-7,2-3-8,2-2-6,0-4-2,1-2 5,0-3 5,-1-3 4,0-3 5,-3 0 5,-1-1 6,-2-1 5,-2 0 3,-2 2 1,-2 3 1,-2 1 1,-2 2 6,-2 2 12,-2 2 10,-2 2 12,0 2 8,0 4 5,2 2 5,1 4 4,0 3 1,0 5-5,0 5-3,0 5-5,0 3-4,0 4-4,0 3-4,0 2-5,-1 3-5,-2 2-3,-1 2-4,-3 2-4,-2 2-5,-2 2-3,-1 1-5,-3 3-4,0 1-3,-1-1-2,1 1-2,-1 0-2,1-4 0,3-8 0,1-8 1,3-8 1,0-7 2,0-7 0,0-7 1,1-6 2,-1-6 1,2-2 3,1-4 2,0-2 3,3-5 2,1-9 2,2-7 2,2-8 2,1-5 0,2-1 0,0 0 0,2-1-1,3-1-1,7 0-2,7 0-3,7 0-3,5-1-3,2 0-6,4-1-5,3-2-5,1 1-7,0 2-5,0 2-7,0 3-6,-4 4 1,-8 7 9,-7 9 9,-8 7 8,-5 5 5,-1 1 1,-1 0 0,0 2 1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3:00"/>
    </inkml:context>
    <inkml:brush xml:id="br0">
      <inkml:brushProperty name="width" value="0.05245" units="cm"/>
      <inkml:brushProperty name="height" value="0.05245" units="cm"/>
      <inkml:brushProperty name="color" value="#F2395B"/>
    </inkml:brush>
  </inkml:definitions>
  <inkml:trace contextRef="#ctx0" brushRef="#br0">93322 13228 419,'-15'10'110,"1"4"-21,1 3-19,1 5-21,0 2-12,2 1-4,0 1-4,2 1-4,-1 2-3,-1 4-1,-3 4 0,-2 5-1,2-3-2,3-6-3,4-7-3,4-7-3,5-6-9,6-5-12,5-4-12,7-6-14,3-5-5,1-9 3,1-8 2,1-7 2,-1-5 3,-3 0 1,-3-2 2,-3-1 1,-3 2 4,-4 4 3,-5 4 4,-3 3 4,-3 4 4,-2 3 4,-2 3 3,-1 3 4,-2 2 6,0 4 5,0 3 7,0 2 6,3 1 2,4-4-3,6-2-2,4-3-2,4-1-3,3 0-2,4 2-4,2 1-3,1 1-4,-1 2-4,-1 2-5,-1 2-4,-2 3 1,-1 4 6,-2 4 6,-2 3 6,-3 4 5,-1 1 3,-2 3 4,-2 2 3,-2 1 1,-2 2-1,-2 3-2,-2 1-2,-3 1-2,-2-1-3,-3-2-3,-3 1-2,-1-4-4,2-3-5,3-5-5,1-3-4,4-6-9,8-6-13,6-8-14,7-6-13,4-4-2,-1 1 9,1-1 9,0 0 9,-2 1 6,1-1 1,-2 0 1,-1 1 2,-1-1 0,-3 2-1,-1 1-2,-2 1-2,-2 1 0,0 0 2,-2 2 2,0 1 0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3:00"/>
    </inkml:context>
    <inkml:brush xml:id="br0">
      <inkml:brushProperty name="width" value="0.05781" units="cm"/>
      <inkml:brushProperty name="height" value="0.05781" units="cm"/>
      <inkml:brushProperty name="color" value="#F2395B"/>
    </inkml:brush>
  </inkml:definitions>
  <inkml:trace contextRef="#ctx0" brushRef="#br0">94939 12980 380,'0'-15'4,"0"2"7,0 3 7,0 1 7,-1 3 11,0 4 12,-2 4 14,0 4 11,-1 4 3,0 5-8,0 5-10,0 5-8,0 5-10,-2 5-12,0 4-11,-1 6-11,-1 4-7,0 4-2,1 3-1,-1 5-1,-1 0-8,0-3-13,-1-3-13,-1-2-13,0-7-4,2-8 6,2-10 5,3-7 6,0-7 0,0-1-7,0-2-6,0-2-6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3:02"/>
    </inkml:context>
    <inkml:brush xml:id="br0">
      <inkml:brushProperty name="width" value="0.04258" units="cm"/>
      <inkml:brushProperty name="height" value="0.04258" units="cm"/>
      <inkml:brushProperty name="color" value="#F2395B"/>
    </inkml:brush>
  </inkml:definitions>
  <inkml:trace contextRef="#ctx0" brushRef="#br0">96200 13865 516,'18'-7'38,"3"3"6,4 1 5,5 2 5,2 1 0,2 0-5,3 0-5,1 0-5,0 0-5,-2 0-5,-2 0-6,-1 0-5,-2 0-9,0 0-15,0 0-14,1 0-13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3:02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96800 13283 565,'-22'-6'8,"5"4"16,3 4 17,4 4 16,2 4 4,-2 5-7,0 5-8,-1 5-7,-1 4-8,1 5-4,-1 3-7,0 4-5,1 1-6,1 0-6,1-2-7,0 0-6,1-1-9,-1 2-12,-2 1-12,0 0-12,1-3-5,3-10 0,2-8 2,4-8-1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3:03"/>
    </inkml:context>
    <inkml:brush xml:id="br0">
      <inkml:brushProperty name="width" value="0.05283" units="cm"/>
      <inkml:brushProperty name="height" value="0.05283" units="cm"/>
      <inkml:brushProperty name="color" value="#F2395B"/>
    </inkml:brush>
  </inkml:definitions>
  <inkml:trace contextRef="#ctx0" brushRef="#br0">98922 13209 416,'7'-14'4,"-2"1"8,-2 2 8,-2 3 8,-1 0 3,0 0-2,0 0 0,0 0-2,-1 1-1,-2 1 0,-2 0 0,-2 2 0,-1 0-3,-1 2-5,-2 0-5,0 2-5,-3 2-3,-3 4 0,-5 4 0,-3 3 1,-2 4-1,1 1 2,1 3 1,1 1 1,1 3 1,1 3 2,1 3 2,1 3 0,2-1 1,5-2-2,3-3-3,4-3-1,4-3-4,4-1-5,4-3-6,4-1-4,4-3-4,7-4 0,5-5-1,7-3-1,2-5 0,2-7 1,1-8 0,0-5 1,0-5-3,-1 1-6,-3-1-7,-2 1-7,-2-1 1,-1-1 6,-3 0 8,-1-2 7,-4 1 5,-3 3 1,-4 3 3,-4 3 1,-3 3 4,-1 1 7,-1 2 6,0 3 6,-1 4 11,2 8 16,0 8 17,1 7 15,0 7-1,-4 3-17,-3 4-18,-2 5-19,-3 2-11,-2 0-7,-1 2-8,-3 0-6,-2 0-3,-2-1 0,-1-3 1,-3-2 0,1-3-5,3-5-9,3-5-11,3-5-9,1-5-4,2-6 2,0-6 1,2-6 3,3-6 2,4-5 5,5-6 4,6-7 4,2-2 6,1 0 7,1 0 8,1 0 6,0 2 6,-1 5 3,-1 5 3,-1 5 3,0 4 5,0 2 6,-1 4 5,1 3 6,0 1 1,1 2-5,1 0-5,2 2-4,0 0-4,1 0-1,0 0-2,3 0-1,-2 0-7,0 2-10,-1 0-11,0 2-10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03"/>
    </inkml:context>
    <inkml:brush xml:id="br0">
      <inkml:brushProperty name="width" value="0.03584" units="cm"/>
      <inkml:brushProperty name="height" value="0.03584" units="cm"/>
      <inkml:brushProperty name="color" value="#F2395B"/>
    </inkml:brush>
  </inkml:definitions>
  <inkml:trace contextRef="#ctx0" brushRef="#br0">48150 17900 613,'-49'-29'2,"4"-5"1,3-7 4,3-5 1,6 6 8,9 23 13,10 22 13,10 22 12,4 19 2,0 20-9,0 18-9,0 20-9,-2 11-7,-3 7-5,-3 6-6,-2 7-5,-3 5-7,1 7-6,-1 6-7,1 7-7,-1 0-6,1-2-6,-1-3-5,1-3-6,2-17-1,7-27 3,6-28 5,7-28 3,2-18 3,1-6 2,-1-6 1,1-6 1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3:50"/>
    </inkml:context>
    <inkml:brush xml:id="br0">
      <inkml:brushProperty name="width" value="0.06009" units="cm"/>
      <inkml:brushProperty name="height" value="0.06009" units="cm"/>
      <inkml:brushProperty name="color" value="#6ADCAB"/>
    </inkml:brush>
  </inkml:definitions>
  <inkml:trace contextRef="#ctx0" brushRef="#br0">82900 23250 366,'3'-69'32,"6"13"0,7 12 2,6 13 0,3 15 1,0 19-1,0 19 0,0 19 0,-2 12-3,-3 6-2,-3 7-4,-2 6-2,-5 4-3,-2 4-2,-3 3-3,-3 3-1,-1-1-3,4-2 0,3-3-3,3-3 0,6-10-6,9-16-8,10-15-8,10-15-8,7-23-6,6-28-1,7-28-1,6-27-2,3-20 1,0-9 3,0-10 3,0-8 3,-5 0 4,-9 14 1,-10 11 2,-8 14 2,-11 11 5,-8 14 6,-10 11 5,-9 14 7,-5 19 11,0 29 18,0 28 15,0 28 18,0 18 1,0 10-14,0 10-12,0 9-15,-2-1-8,-3-8-4,-3-10-5,-2-9-4,-5 2-5,-2 17-2,-3 15-5,-3 16-4,-1 4-1,4-6 1,3-6 1,3-6 0,1-7-6,1-6-15,-1-6-14,1-6-15,-1-10-10,1-12-8,-1-13-7,1-12-7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3:03"/>
    </inkml:context>
    <inkml:brush xml:id="br0">
      <inkml:brushProperty name="width" value="0.05999" units="cm"/>
      <inkml:brushProperty name="height" value="0.05999" units="cm"/>
      <inkml:brushProperty name="color" value="#F2395B"/>
    </inkml:brush>
  </inkml:definitions>
  <inkml:trace contextRef="#ctx0" brushRef="#br0">101011 12033 366,'1'-18'0,"2"-7"0,2-5-1,1-6-1,2 0 3,-2 7 4,-1 7 4,0 7 4,-2 4 2,0 0-1,-2 2-1,0 1 0,-1 2 5,0 4 14,0 4 13,0 4 13,-2 4 3,-2 7-8,-4 6-9,-2 5-7,-2 5-5,1 2-3,-1 4-3,0 3-3,1 3-3,-1 4-1,0 3-4,1 5-1,-2 3-3,0 3-3,-1 4-4,-1 2-2,-1 1-2,1 1 0,-1-1 1,0 1 1,1-1-6,-1 0-10,1 1-11,-1-1-10,1-1-6,2-5-2,3-3-2,1-4-1,2-6-2,0-6 1,2-8 0,1-6 0,0-6 2,0-5 1,0-5 3,0-4 3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3:03"/>
    </inkml:context>
    <inkml:brush xml:id="br0">
      <inkml:brushProperty name="width" value="0.043" units="cm"/>
      <inkml:brushProperty name="height" value="0.043" units="cm"/>
      <inkml:brushProperty name="color" value="#F2395B"/>
    </inkml:brush>
  </inkml:definitions>
  <inkml:trace contextRef="#ctx0" brushRef="#br0">101645 13524 511,'9'-8'3,"3"1"7,3-1 5,3 0 7,1 0 5,-3 2 4,-1 1 5,-2 1 5,-2 1 1,-1 3-1,-1 4-1,0 2-3,-3 4-2,-1 6-6,-2 4-5,-2 5-5,-3 2-5,-6 2-3,-4 1-4,-5 1-3,-2-1-4,1-4-3,1-2-4,1-2-4,5-6-7,10-3-12,10-6-11,10-4-11,3-3 0,-1 0 11,-3 0 12,-1 0 12,-3 2 6,-3 5 1,-3 5 3,-2 6 2,-5 1 3,-6 1 7,-6-1 5,-5 1 7,-5-1 2,0-1 1,0-1 0,-2-1-1,0-1-2,3-3-5,1-1-7,3-2-5,3-4-12,4-4-21,6-6-20,5-4-20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3:04"/>
    </inkml:context>
    <inkml:brush xml:id="br0">
      <inkml:brushProperty name="width" value="0.0591" units="cm"/>
      <inkml:brushProperty name="height" value="0.0591" units="cm"/>
      <inkml:brushProperty name="color" value="#F2395B"/>
    </inkml:brush>
  </inkml:definitions>
  <inkml:trace contextRef="#ctx0" brushRef="#br0">103075 13459 372,'21'-14'4,"-5"3"7,-5 3 9,-4 2 7,-5 4 8,-4 4 6,-4 4 7,-4 4 6,-4 3-1,-3 5-10,-5 3-9,-3 5-9,-2 2-7,3 2-3,1 3-4,3 1-4,2-1-2,2-2-2,4-3-1,3-3-2,3-4-7,6-5-14,4-5-13,6-4-14,4-7-4,5-6 4,5-7 6,5-7 5,1-3 4,-3 3 4,-4 1 4,-1 3 5,-4 1 4,-3 4 6,-3 3 5,-2 3 7,-5 3 9,-5 7 16,-4 6 14,-5 6 15,-3 2 4,2-1-8,1-1-8,1-1-9,1-1-5,2-1-3,2-1-3,2 0-4,4-2-7,5-1-11,7 0-11,6-2-11,2-1-5,1-1 0,-1 0 2,1-2 0,-1-1 0,1-4 2,-1-2 1,1-3 1,-3-3 2,-3 0 3,-5-1 3,-3-1 3,-3-2 1,-2 0 0,-2-1-1,-2-1-1,-2 0 2,-4 2 4,-2 3 3,-3 1 4,-3 2 3,0 2 4,-1 2 3,-1 2 3,-1 2 3,2 0 0,1 2 0,1 0 1,3 0-3,6 0-3,6-2-3,6 0-4,4-1-7,3 0-8,3 0-9,3 0-9,1 0-4,-3 0 2,-1 0 2,-2 0 1,-3 1 6,-1 4 11,-2 2 10,-2 3 11,-3 3 6,-3 0 0,-2 1 1,-3 1 1,-2 0 2,0-1 5,0-1 4,0 0 5,0-1 3,0 3-2,0 2 0,0 1 0,4 0-6,8-3-13,8-2-12,7-4-11,4-2-8,-3-2-3,-1-3-1,-3 0-2,-1-4-2,-3 0 1,-1-3 1,-2-2-1,-2-1 3,-1-2 3,0 0 3,-2-1 3,-1-2 2,-2 0 2,-3-1 0,0-1 1,-5 0 1,-2 1 0,-5 1 1,-4 1 0,-1 1-1,-1 2 1,0 2-2,1 2 1,-2 2-10,0 0-16,-1 2-16,-1 0-17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3:04"/>
    </inkml:context>
    <inkml:brush xml:id="br0">
      <inkml:brushProperty name="width" value="0.05887" units="cm"/>
      <inkml:brushProperty name="height" value="0.05887" units="cm"/>
      <inkml:brushProperty name="color" value="#F2395B"/>
    </inkml:brush>
  </inkml:definitions>
  <inkml:trace contextRef="#ctx0" brushRef="#br0">105900 12780 373,'22'-7'124,"-1"1"-19,-3 1-20,-1 0-19,0 2-13,3 1-7,3 0-7,3 2-7,3 0-6,5 2-5,3 0-6,4 1-4,0 0-7,-2 0-10,-3-2-8,-3 0-8,-4-1-7,-3 2-1,-5 0-2,-3 1-3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28"/>
    </inkml:context>
    <inkml:brush xml:id="br0">
      <inkml:brushProperty name="width" value="0.02525" units="cm"/>
      <inkml:brushProperty name="height" value="0.02525" units="cm"/>
      <inkml:brushProperty name="color" value="#00BFF3"/>
    </inkml:brush>
  </inkml:definitions>
  <inkml:trace contextRef="#ctx0" brushRef="#br0">59856 14250 871,'-63'1'90,"17"2"-51,15 1-52,15 3-49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30"/>
    </inkml:context>
    <inkml:brush xml:id="br0">
      <inkml:brushProperty name="width" value="0.0314" units="cm"/>
      <inkml:brushProperty name="height" value="0.0314" units="cm"/>
      <inkml:brushProperty name="color" value="#00BFF3"/>
    </inkml:brush>
  </inkml:definitions>
  <inkml:trace contextRef="#ctx0" brushRef="#br0">25098 35550 700,'-7'36'98,"2"-8"-25,2-6-23,3-6-25,0-4-12,1 1-2,2 1-2,0 2-1,0 1-3,0 5-1,-2 3-1,0 4-3,-1 2-3,0-1-9,0-1-8,0-1-8,0-2-3,0-1 2,0-3 1,0-1 2,0-2 1,0-1 2,0-1 2,0-1 1,0-1 2,0-1-1,0-1 1,0 0 0,0-1 3,0-1 6,0 1 7,0 0 6,-1 0 4,0-1 2,-2 1 2,0 0 2,0-1 0,0-1 2,2 0 0,1-2 1,0 0-1,0 2-2,0 0-1,0 1-2,0 1-2,0 0 1,0-1-2,0 1 0,0 0-1,0 0-1,0-1-2,0 1-1,0 1-2,0 3 0,0 3-1,0 4-2,0-1 0,0 0 0,0-1 0,0 0 0,0-2-1,0 1-5,0-1-3,0 1-4,0-1-2,1-1 1,2-1 1,0-1 1,0-1 0,0-2 0,-2-3 1,0-1 1,-1-1 2,0 0 5,0 0 6,0 0 4,0-1 4,0 1 1,0 0 3,0 0 2,0 0 1,0 0 0,0-1-1,0 1 0,-1 0-2,0 2-2,-2 0-1,0 1-3,0 0 0,0 0-2,2-2 0,1-1-1,0 0-1,0 0 0,0 0-2,0 0 0,0 0 0,0-1 1,0 1 0,0 0 1,0 0-1,0 2-2,0 0-3,0 1-2,0 1 0,0 2 0,0 0 1,0 1 1,0-1-1,0-1-4,0-2-2,0-2-3,0-1 0,0 0 2,0-1 3,0 1 2,0 0 4,0 2 4,0 0 5,0 1 4,0 2 2,0 0 0,0 1-2,0 1 0,0 1-1,0 0-1,0-1 1,0 1-1,0-2-1,0-1-2,0-2-2,0-2-3,0-1-1,0-1 0,0 1-1,0 0 1,0 0-1,0 0 1,0 0 0,0-1 1,-1 1-1,-1 0-4,0 0-3,-1 0-4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31"/>
    </inkml:context>
    <inkml:brush xml:id="br0">
      <inkml:brushProperty name="width" value="0.0456" units="cm"/>
      <inkml:brushProperty name="height" value="0.0456" units="cm"/>
      <inkml:brushProperty name="color" value="#00BFF3"/>
    </inkml:brush>
  </inkml:definitions>
  <inkml:trace contextRef="#ctx0" brushRef="#br0">23512 45487 482,'-8'-32'58,"0"15"2,1 14 2,-1 16 2,1 8-4,2 6-12,2 5-10,2 5-11,1 4-6,-2 4-2,0 4-2,-1 4-1,-1 2-4,2 1-3,0 1-4,2 2-3,0-3-4,0-3-3,0-4-4,0-4-2,0 0-2,2 6-3,0 4 0,2 5-3,-1 0-1,1-8-2,0-7-2,0-6-1,0-6-4,0-3-2,-1-5-4,2-3-3,-1-6 0,1-3 2,1-6 2,2-4 1,-1-5 3,-1 0 2,-1-3 1,0-2 3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31"/>
    </inkml:context>
    <inkml:brush xml:id="br0">
      <inkml:brushProperty name="width" value="0.04919" units="cm"/>
      <inkml:brushProperty name="height" value="0.04919" units="cm"/>
      <inkml:brushProperty name="color" value="#00BFF3"/>
    </inkml:brush>
  </inkml:definitions>
  <inkml:trace contextRef="#ctx0" brushRef="#br0">23926 46995 447,'0'-21'8,"1"3"10,2 4 10,0 5 11,1 3 3,-2 4-3,0 4-3,-2 4-4,-1 3-4,-4 3-5,-2 3-7,-3 3-5,-3 2-4,-2 1-2,-1 1-2,-3 1-3,0 0 0,1-3-1,1-1 0,1-2 0,1-3 0,0-1 2,2-3 1,1-1 1,1-1 1,1 0 2,0 0 1,2 0 1,4 0 4,8 3 5,8 2 7,7 1 6,4 1 0,-1 0-4,-1-2-6,-1-1-4,0-1-6,-1-2-4,1-3-7,0-1-4,-2-1-7,0 0-7,0 0-8,-2 0-7,-1 0-5,-1 2-3,-1 0-3,0 1-2,-2 1-2,-1 0-3,-1 0-3,0 0-3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32"/>
    </inkml:context>
    <inkml:brush xml:id="br0">
      <inkml:brushProperty name="width" value="0.04584" units="cm"/>
      <inkml:brushProperty name="height" value="0.04584" units="cm"/>
      <inkml:brushProperty name="color" value="#00BFF3"/>
    </inkml:brush>
  </inkml:definitions>
  <inkml:trace contextRef="#ctx0" brushRef="#br0">25019 47644 479,'0'-16'47,"0"2"0,0 1-1,0 1 2,-1 1-5,-2 2-6,-2 2-7,-2 3-6,-2 0-6,-3 2-4,-4 0-2,-2 2-5,0 2-1,3 4-2,3 3 0,3 5-1,0 2-1,0-1-1,-1 1 0,-1 0-1,0-1 0,2 3 1,2 0 1,2 1 2,1 1 0,1 1 2,-1 0 0,0 3 1,0-3 0,2-2 0,0-3-1,2-2-1,2-5-1,6-5-5,4-4-5,5-5-3,2-5-4,-1-4-4,-1-4-2,-1-3-4,-1-2-1,-1-1 0,0 1 0,-2 0-1,-1 0 2,-1 3 1,0 1 1,-2 3 2,0 4 11,0 10 18,0 8 18,-1 9 19,0 4 7,-2-1-6,-2-1-7,-2 0-5,0-2-6,2 1-8,2-1-5,2 1-7,0 0-7,1-1-8,0 1-6,0-1-8,0 0-4,1-3-1,2-1-3,0-2-2,1-2-3,1-2-8,1-3-7,2 0-6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33"/>
    </inkml:context>
    <inkml:brush xml:id="br0">
      <inkml:brushProperty name="width" value="0.04423" units="cm"/>
      <inkml:brushProperty name="height" value="0.04423" units="cm"/>
      <inkml:brushProperty name="color" value="#00BFF3"/>
    </inkml:brush>
  </inkml:definitions>
  <inkml:trace contextRef="#ctx0" brushRef="#br0">26500 47365 497,'36'-1'175,"-6"0"-43,-5-2-42,-7 0-43,-2 0-23,0 1-6,-1 0-7,1 2-5,-1 0-7,-1 0-5,-1 0-5,0 0-6,-2 0-8,1 0-12,0 0-12,-1 0-11,0 1-2,-2 2 6,-2 1 6,-2 3 6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4:10"/>
    </inkml:context>
    <inkml:brush xml:id="br0">
      <inkml:brushProperty name="width" value="0.0431" units="cm"/>
      <inkml:brushProperty name="height" value="0.0431" units="cm"/>
      <inkml:brushProperty name="color" value="#6ADCAB"/>
    </inkml:brush>
  </inkml:definitions>
  <inkml:trace contextRef="#ctx0" brushRef="#br0">84750 23900 510,'-21'-27'4,"10"-3"6,10-3 9,9-2 6,2 10 6,-2 25 5,-3 25 3,-3 25 5,-2 10-1,0-2-8,0-3-7,0-3-8,0-1-4,0 4-3,0 3-4,0 3-2,0 3-3,0 3-3,0 3-2,0 4-3,0-3-2,0-5 1,0-7-1,0-5 1,-2-6-1,-3-3 0,-3-3 0,-2-2-1,0-22-2,7-36-5,6-39-5,7-36-5,7-18 0,9 3 3,10 3 3,10 4 2,4 5 3,0 10 1,0 10 1,0 9 2,-2 10 3,-3 14 5,-3 11 6,-2 14 5,-5 7 4,-2 3 5,-3 3 4,-3 4 4,-4 4 2,-3 6-1,-3 7-1,-2 6-1,-3 4-2,1 4-3,-1 3-3,1 3-3,-1 3-2,1 3-2,-1 3-2,1 4-2,-3 2-1,-2 4 0,-3 3-1,-3 3 0,-2 1-2,0 1 0,0-1-2,0 1-2,-2-3-3,-3-2-4,-3-3-6,-2-3-3,-1-4-10,3-3-11,3-3-13,4-2-12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34"/>
    </inkml:context>
    <inkml:brush xml:id="br0">
      <inkml:brushProperty name="width" value="0.04582" units="cm"/>
      <inkml:brushProperty name="height" value="0.04582" units="cm"/>
      <inkml:brushProperty name="color" value="#00BFF3"/>
    </inkml:brush>
  </inkml:definitions>
  <inkml:trace contextRef="#ctx0" brushRef="#br0">26670 48115 480,'-12'6'44,"10"-3"16,8-2 13,10-3 15,2-2-2,0 2-19,-1 0-18,0 2-20,-1 0-13,1 0-8,1 0-10,1 0-7,0-1-10,-1 0-8,-1-1-9,-1-1-9,-1-1-5,-1 2 0,-1 0-2,0 2 0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40"/>
    </inkml:context>
    <inkml:brush xml:id="br0">
      <inkml:brushProperty name="width" value="0.05021" units="cm"/>
      <inkml:brushProperty name="height" value="0.05021" units="cm"/>
      <inkml:brushProperty name="color" value="#00BFF3"/>
    </inkml:brush>
  </inkml:definitions>
  <inkml:trace contextRef="#ctx0" brushRef="#br0">46131 49003 438,'-13'-23'0,"3"3"0,4 1 0,4 2 0,3 3 6,4 3 14,2 3 12,4 2 13,1 7 5,3 10-5,1 10-4,3 9-4,1 8-5,-1 4-5,1 5-5,0 6-5,0 2-3,1 0-1,1-1-2,1 1-1,0-1 0,1 0-2,-1-2-1,1 0 0,-1-3-1,1-1 0,-1-2 0,1-1 1,-1-5 0,-1-4-1,-1-5-1,-1-5-1,0-6 0,1-5 1,1-6 0,1-6 0,3-11 0,5-16 1,4-15 0,6-16 2,5-15-2,6-16-1,6-16-1,6-15-3,7-15-1,12-13-2,11-12-2,10-12-2,4-2-5,-4 11-8,-5 11-6,-3 10-8,-7 18-1,-13 23 6,-11 23 6,-12 25 4,-10 13-5,-6 7-19,-7 5-18,-7 7-18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44"/>
    </inkml:context>
    <inkml:brush xml:id="br0">
      <inkml:brushProperty name="width" value="0.03843" units="cm"/>
      <inkml:brushProperty name="height" value="0.03843" units="cm"/>
      <inkml:brushProperty name="color" value="#00BFF3"/>
    </inkml:brush>
  </inkml:definitions>
  <inkml:trace contextRef="#ctx0" brushRef="#br0">28427 46590 572,'0'-27'51,"0"11"-4,0 9-4,0 10-3,0 9-4,0 7-5,0 9-4,0 7-5,0 6-3,0 4 1,0 4 0,0 4 0,0 0-2,0-3-4,0-2-3,0-4-4,0 4-6,-2 8-5,0 9-6,-2 9-6,2 1-6,2-7-6,4-7-4,2-7-7,2-7-3,0-6-2,-1-7-2,1-7-2,0-7 1,-1-5 6,1-6 6,0-6 5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45"/>
    </inkml:context>
    <inkml:brush xml:id="br0">
      <inkml:brushProperty name="width" value="0.03873" units="cm"/>
      <inkml:brushProperty name="height" value="0.03873" units="cm"/>
      <inkml:brushProperty name="color" value="#00BFF3"/>
    </inkml:brush>
  </inkml:definitions>
  <inkml:trace contextRef="#ctx0" brushRef="#br0">29255 47697 568,'-7'17'159,"0"3"-40,2 3-41,1 3-41,0 2-22,0 2-4,0 3-4,0 1-3,1-1-3,2-2 0,2-3-2,2-3-1,1-4-1,2-3-2,0-4-2,1-4-3,2-4-2,4-3-4,2-2-3,3-3-3,1-5-1,-1-6 2,-1-6 3,-1-5 3,-2-4 3,-1-1 3,-2-1 4,-2 0 5,-1 0 1,0 5 2,-1 3 1,1 5 1,-1 1 0,-2 1 1,-3-1 0,0 0 1,-3 2 0,0 1 1,-2 2 2,0 3 2,-1 0 0,0 0 2,0 0 0,0 0 1,-1 1-2,-3 1-6,-4 0-5,-2 2-7,-1 0-3,-1 2-2,1 0-2,-1 2-2,0 0-3,1 2-2,-1 0-4,1 2-4,0 0-2,4 2-2,3 0-2,3 1-3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45"/>
    </inkml:context>
    <inkml:brush xml:id="br0">
      <inkml:brushProperty name="width" value="0.03264" units="cm"/>
      <inkml:brushProperty name="height" value="0.03264" units="cm"/>
      <inkml:brushProperty name="color" value="#00BFF3"/>
    </inkml:brush>
  </inkml:definitions>
  <inkml:trace contextRef="#ctx0" brushRef="#br0">29800 46947 674,'9'-8'141,"3"2"-40,4 1-39,2 0-41,0 1-27,1 1-15,-2-1-16,-1 0-16,-1 0-6,-1 2 3,-1 0 2,0 2 2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46"/>
    </inkml:context>
    <inkml:brush xml:id="br0">
      <inkml:brushProperty name="width" value="0.051" units="cm"/>
      <inkml:brushProperty name="height" value="0.051" units="cm"/>
      <inkml:brushProperty name="color" value="#00BFF3"/>
    </inkml:brush>
  </inkml:definitions>
  <inkml:trace contextRef="#ctx0" brushRef="#br0">30550 46129 431,'7'17'90,"-1"1"-20,0 3-21,-2 2-20,0-1-12,-2 0-1,0-1-1,-2 0-2,0-1-3,0 0-4,0 2-5,0 1-4,0 0-4,0-1 0,0-1-2,0-1-2,1-5-4,0-8-8,2-10-9,0-8-8,2-7 0,4-3 6,2-4 8,3-5 7,1 0 4,-1 4 0,-1 2 2,0 3 1,-1 3 1,-1 5 2,1 3 2,0 4 2,-1 3 6,-1 0 10,0 1 9,-2 2 10,-1 1 5,-2 2-3,-3 2-1,0 2-2,-2 2-2,1 1-5,2 3-2,0 2-4,1 1-3,-2 3-1,0 1-1,-2 3-1,0-1-1,0-3 0,0-3-2,0-3 1,1-6-9,0-10-13,2-10-13,0-9-15,2-7-4,4-1 5,2-2 6,3-2 6,1 0 6,-3 5 8,-1 4 7,-2 3 8,-1 5 3,0 3-2,0 4-1,-1 5-2,2 3 6,0 5 16,1 6 14,1 4 15,0 3 5,-2 1-7,-2 1-5,-2 1-7,-1 1-4,0-1-3,-1 1-2,1 0-3,0-1-2,0 1-1,0-1-1,0 1-2,0-1 0,0 1-2,0-1 0,0 1-1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47"/>
    </inkml:context>
    <inkml:brush xml:id="br0">
      <inkml:brushProperty name="width" value="0.03985" units="cm"/>
      <inkml:brushProperty name="height" value="0.03985" units="cm"/>
      <inkml:brushProperty name="color" value="#00BFF3"/>
    </inkml:brush>
  </inkml:definitions>
  <inkml:trace contextRef="#ctx0" brushRef="#br0">79072 36027 552,'-19'1'28,"7"0"13,8 2 12,8 0 11,7 0 1,5 0-13,7-2-12,5 0-13,6-2-8,5 0-2,4-2-3,6 0-3,1-1-3,1 0-2,0 0-3,0 0-4,0 2 0,0 2 0,0 4 1,0 2 1,0 2-7,3 2-14,2 0-14,2 1-15,-1 1-7,-3-1 0,-2 1 0,-4 0-1,-5-2 4,-10-1 8,-8-2 7,-8-2 8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48"/>
    </inkml:context>
    <inkml:brush xml:id="br0">
      <inkml:brushProperty name="width" value="0.04084" units="cm"/>
      <inkml:brushProperty name="height" value="0.04084" units="cm"/>
      <inkml:brushProperty name="color" value="#00BFF3"/>
    </inkml:brush>
  </inkml:definitions>
  <inkml:trace contextRef="#ctx0" brushRef="#br0">84527 32550 538,'-7'46'152,"2"0"-37,2-2-36,2 0-37,1 0-21,-2 4-4,0 2-5,-1 4-5,-2 1-3,0 1 0,-1 1 1,-1 1-1,-1 0-8,2 0-13,1-2-15,1-1-13,0-3-8,2-8 0,0-6-1,2-7 0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48"/>
    </inkml:context>
    <inkml:brush xml:id="br0">
      <inkml:brushProperty name="width" value="0.03891" units="cm"/>
      <inkml:brushProperty name="height" value="0.03891" units="cm"/>
      <inkml:brushProperty name="color" value="#00BFF3"/>
    </inkml:brush>
  </inkml:definitions>
  <inkml:trace contextRef="#ctx0" brushRef="#br0">85228 33940 565,'-14'22'113,"3"0"-25,2-1-26,4-1-26,0 1-13,0 1-1,-1 3-2,-1 1-2,0 1-2,2-1-3,2-1-2,2-1-4,1-1-3,2-1-3,0-2-1,2 1-4,1-4-2,5-3-4,4-4-4,4-4-3,1-7-2,1-8 0,-1-9 2,1-9 0,-1-4 0,-1-1 2,-1 1 0,-1 0 2,-1 0 1,-3-1 1,-1 1 4,-2 0 1,-2 2 2,-2 3 3,-3 5 3,0 3 2,-4 4 1,-4 3-1,-4 2 0,-4 4-1,-2 2-1,-1 2-1,-1 2-1,-1 2-1,-1 2-2,-1 2-2,-1 1-2,-1 3-1,1 1-5,3 0-7,3-1-7,3 1-7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49"/>
    </inkml:context>
    <inkml:brush xml:id="br0">
      <inkml:brushProperty name="width" value="0.03479" units="cm"/>
      <inkml:brushProperty name="height" value="0.03479" units="cm"/>
      <inkml:brushProperty name="color" value="#00BFF3"/>
    </inkml:brush>
  </inkml:definitions>
  <inkml:trace contextRef="#ctx0" brushRef="#br0">86161 32582 632,'-13'0'10,"8"0"20,7 0 21,6 0 20,5 0 2,3 0-17,3 0-16,3 0-17,2 0-12,-1 0-8,0 0-9,1 0-8,-2 0-2,-2 0 4,-1 0 3,-2 0 4,-2 0-7,-1 0-18,-1 0-18,-1 0-18,-2-1-4,-4 0 12,-4-1 10,-4-1 12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4:11"/>
    </inkml:context>
    <inkml:brush xml:id="br0">
      <inkml:brushProperty name="width" value="0.05115" units="cm"/>
      <inkml:brushProperty name="height" value="0.05115" units="cm"/>
      <inkml:brushProperty name="color" value="#6ADCAB"/>
    </inkml:brush>
  </inkml:definitions>
  <inkml:trace contextRef="#ctx0" brushRef="#br0">86750 23500 430,'-2'-46'4,"-3"10"11,-3 10 9,-2 9 10,-5 9 5,-2 9-1,-3 10 1,-3 10 0,-2 7-3,0 6-6,0 7-5,0 6-5,-2 3-4,-3 0 0,-3 0-1,-2 0 0,0 1-1,7 4-1,6 3 0,7 3-1,2 1-2,1 1 0,-1-1-1,1 1-1,1 2-1,3 7-3,3 6-1,4 7-3,4-4-2,6-12-2,7-13-1,6-12-1,4-10-2,4-6 0,3-6 0,3-6-1,3-9-2,3-8-1,3-10-3,4-9-3,2-13 0,4-16 0,3-15 1,3-15 1,-1-9 1,-2 1 2,-3-1 1,-3 1 2,-9-1 1,-11 1 0,-14-1 0,-11 1 0,-7 2 1,0 7 5,0 6 3,0 7 4,-5 5 3,-9 7 2,-10 6 1,-8 7 3,-6 5-1,1 7 0,-1 6-1,1 7-1,-1 5-2,1 7-1,-1 6-3,1 7-2,1 4-3,3 3-4,3 3-4,4 4-5,7 1-7,13 0-14,12 0-14,13 0-12,10-5-2,10-9 12,10-10 10,9-8 12,6-11 8,3-8 4,3-10 6,4-9 3,-3-5 4,-5 0 1,-7 0 1,-5 0 0,-6 1 1,-3 4 1,-3 3-1,-2 3 1,-5 1 3,-2 1 8,-3-1 7,-3 1 6,-2 2 7,0 7 3,0 6 3,0 7 4,0 5 0,0 7-4,0 6-2,0 7-4,-2 7-2,-3 9 2,-3 10 1,-2 10 1,-5 7-1,-2 6-3,-3 7-1,-3 6-3,-9 7-3,-11 10-4,-14 10-3,-11 9-4,-7 6-3,0 3-1,0 3-2,0 4 0,1-1-5,4-3-4,3-3-7,3-2-6,6-11-6,9-15-9,10-15-7,10-16-9,8-29-6,10-40-3,10-40-4,9-41-4,2-19 5,-2 3 10,-3 3 11,-3 4 12,-2 5 9,0 10 9,0 10 9,0 9 9,0 9 6,0 9 6,0 10 6,0 10 4,3 4 4,6 0-2,7 0 1,6 0-2,3 3 0,0 6-3,0 7-3,0 6-2,-2 3-3,-3 0-4,-3 0-4,-2 0-3,-3 0-5,1 0-4,-1 0-5,1 0-3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49"/>
    </inkml:context>
    <inkml:brush xml:id="br0">
      <inkml:brushProperty name="width" value="0.0481" units="cm"/>
      <inkml:brushProperty name="height" value="0.0481" units="cm"/>
      <inkml:brushProperty name="color" value="#00BFF3"/>
    </inkml:brush>
  </inkml:definitions>
  <inkml:trace contextRef="#ctx0" brushRef="#br0">87189 31800 457,'14'23'113,"-4"-1"-26,-5-1-26,-3-1-26,-2 1-15,0 3-3,0 3-4,0 3-4,-1 1-2,-4 0-3,-2 1-1,-3-1-2,-2 0-2,0-2-3,1 0-1,-1-1-3,0-3 0,0-7-1,1-5 1,-1-6-1,4-9-1,6-12-6,7-12-4,8-10-6,4-7-1,3 3 2,3 2 2,3 2 3,1 3 2,1 5 6,-1 5 5,1 5 4,-2 4 5,-2 3 5,-1 3 5,-3 2 5,-1 4 4,-2 2 2,-3 4 4,-1 2 2,-3 3 1,-2 3-2,-4 4-2,-2 2-1,-4 3-3,0 3-3,-3 3-2,-2 3-3,-1 0-3,0-2-2,0-2-1,1-1-3,1-8-6,6-13-13,4-12-11,5-13-13,5-7-4,2-3 3,3-1 3,3-2 3,0 0 2,-1 3 4,-3 3 3,-1 4 4,-1 1 2,1 3 2,2 1 1,0 3 2,-2 3 13,-3 8 23,-4 6 24,-4 8 24,-3 3 6,1 1-14,0 1-12,0 1-12,0 2-9,0 3-6,0 4-4,0 2-5,0 2-6,2 4-7,0 3-5,1 2-6,1 2-8,-2-1-7,-1-2-8,0 0-7,-2-3-3,0-6 2,-2-3 2,0-6 2,-1-4-1,0-1-8,0-2-6,0-2-6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50"/>
    </inkml:context>
    <inkml:brush xml:id="br0">
      <inkml:brushProperty name="width" value="0.04085" units="cm"/>
      <inkml:brushProperty name="height" value="0.04085" units="cm"/>
      <inkml:brushProperty name="color" value="#00BFF3"/>
    </inkml:brush>
  </inkml:definitions>
  <inkml:trace contextRef="#ctx0" brushRef="#br0">79404 31550 538,'-16'3'102,"0"7"-19,1 8-19,-1 6-19,-1 6-12,-3 6-4,-3 6-5,-3 6-4,-2 5-4,-1 6-1,-1 4-3,0 5-2,0-1-3,3-5-5,3-6-6,3-6-4,2-5-11,3-1-16,1-2-17,2-1-17,3-6-4,3-8 6,2-7 7,4-8 6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4:50"/>
    </inkml:context>
    <inkml:brush xml:id="br0">
      <inkml:brushProperty name="width" value="0.04419" units="cm"/>
      <inkml:brushProperty name="height" value="0.04419" units="cm"/>
      <inkml:brushProperty name="color" value="#00BFF3"/>
    </inkml:brush>
  </inkml:definitions>
  <inkml:trace contextRef="#ctx0" brushRef="#br0">78959 31830 497,'-8'-15'3,"0"2"5,0 3 6,0 1 5,2 3 9,2 4 13,4 4 12,2 4 14,4 6 0,4 9-13,4 9-13,3 9-12,5 7-9,3 9-4,4 8-6,5 7-3,2 5-3,4 3 2,2 1 1,4 2 1,-4-7-16,-9-15-34,-8-16-35,-8-15-34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5:05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60625 15575 333,'49'20'167,"16"14"-1,15 14 1,17 16 0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5:09"/>
    </inkml:context>
    <inkml:brush xml:id="br0">
      <inkml:brushProperty name="width" value="0.03913" units="cm"/>
      <inkml:brushProperty name="height" value="0.03913" units="cm"/>
      <inkml:brushProperty name="color" value="#FED406"/>
    </inkml:brush>
  </inkml:definitions>
  <inkml:trace contextRef="#ctx0" brushRef="#br0">34694 26000 562,'0'29'119,"0"-3"-29,0-5-28,0-3-29,0-1-22,0 3-13,0 3-14,0 3-12,0 0-10,0-3-3,0-3-3,0-3-5,0-2 2,0-1 6,0 0 5,0-2 7,-1-1 5,0-2 5,-2-3 6,0-1 4,-1 0 12,0 2 13,0 2 16,0 2 15,0 1 6,-2 1 0,0 1-2,-1 2-1,0 0-6,2 1-8,2 1-10,2 1-9,1 1-8,0-1-9,0 1-8,0-1-7,0 2-8,0-1-5,0 2-7,0 2-5,1-2-1,0-1 1,2-3 3,0-1 2,1-2 4,0-1 3,0-1 5,0 0 5,-1-2 3,-3-1 3,0-1 4,-3 0 3,-1-2 9,0-1 12,0 0 13,0-2 12,0 1 6,0 0-1,0 1-1,0 2 0,1 1-4,1 1-6,0 3-6,2 2-5,0 1-8,0-1-8,0 1-9,0 0-8,0-1-4,0-1 1,0-1 0,0-1 0,0 1-4,0 0-12,0 1-10,0 1-10,0 0-3,2-2 8,0-3 7,1-1 7,1-1 7,-2 2 6,0 0 5,-2 1 6,0 2 6,0 0 4,0 1 6,0 1 4,0 0 3,0-3 1,0-1 0,0-2 0,0-1 3,0 2 3,0 0 3,0 1 4,0 0 0,-2 0-3,0-2-2,-2 0-3,1-1-4,1 1-3,0 1-5,2 2-3,0 0-6,0 1-5,0 1-6,0 2-6,0 0-3,0 1-4,0 1-1,0 1-4,0 0 0,0 1 3,0 0 1,0-1 3,0 0-1,0-3-2,0-1-2,0-2-3,0-1 2,0 0 3,0-1 5,0 1 4,0 0 7,0 0 9,0-1 9,0 1 9,-1-1 9,-1-1 7,0 0 8,-1-2 6,-1 0 1,2 0-9,0 0-7,2 0-9,0 1-7,0 5-7,0 4-8,0 3-6,0 2-8,0-1-7,0-1-8,0-1-6,0-1-5,2-1 1,0 0-1,2-2-1,-1 0 3,-1-1 5,0 1 4,-1 0 6,-1-1 4,0-1 3,0-1 3,0-1 4,0-1 4,0 0 3,0-2 4,0-1 3,0 0 4,0 0 3,0 0 2,0 0 4,0 0 0,0 1 1,0 2 0,0 0 0,0 1 0,0 1-1,0 1-2,0 2 0,0-1-3,0 1-2,0 0-4,0-1-4,0 1-2,0-2-4,0-1-2,0-1-4,0 1-3,0 0-4,0 1-4,0 1-4,0 1-3,2-1-4,0 1-4,1 0-3,1-1 0,-2-1 2,0-1 4,-2 0 3,0-2 4,0 1 3,0 0 4,0 0 4,0-1 2,0 1 3,0 0 1,0 0 3,0-1 6,0-1 13,0-1 11,0 0 13,0-1 4,0-1-4,0 1-4,0 0-3,0 0-4,0 2-3,0 0-4,0 1-4,0 2-3,0 2-4,0 1-5,0 3-3,0 0-5,0 1-4,0 0-5,0-1-5,1 2-1,0 3-2,2 3-1,0 3 0,1 0-5,0-1-6,0-3-6,0-1-7,-1-2-3,2-1 4,-2-1 3,1-1 3,-1-2 4,0-1 7,-1-2 5,-2-2 6,0-2 6,0 1 5,0 0 4,0 0 4,0-2 4,-2-1 2,-1-2 2,0-2 3,0-1 3,0 2 6,2 0 5,1 1 6,-1 2 1,-1 0-3,0 1-3,-1 2-3,-1 0-4,2 1-5,0 1-4,2 1-4,0 1-5,0 0-3,0-1-5,0 1-3,0 0-5,0-1-3,0 1-5,0 0-3,0 0-2,2 1 1,0 1 1,2 1 1,-1 1 1,2-1 0,-2 1-1,1 0 0,-1-2-1,0 1-3,-1-2-3,-2-1-2,0 0 1,0-1 5,0 1 6,0 0 5,0-1 2,0-1 1,0-1-1,0 0 0,0-2 5,0 1 10,0 0 12,0 0 11,0-1 3,0 1-4,0 0-3,0 0-4,0-1-2,0 1-2,0 0-1,0 0-2,0-1-2,0 1-1,0 0-2,0 0-2,0-2-1,0 1 1,0-2 0,0 0 0,0-1-1,0 1-3,0 2-2,0 0-4,0 0-1,0-1 1,0 0-1,0-2 1,0 0-1,2 0 1,1 0 0,0-1-1,0 1 2,0 0 0,-2 0 1,0 0 2,-1 0 0,2 1 2,0 2 1,2 0 0,-1 0 2,1-1-1,0 0 0,0-2 1,-1 0 0,0 2 0,-2 0 2,0 1 0,-1 1 0,0 2-2,0 0-1,0 1-1,0 0-1,2-1 0,0-1 0,2 0-1,-1-2 1,-1 1-1,0 0 1,-1 0 0,-1 0 0,0 3 0,0 2 0,0 1 1,0 1 0,0-2 0,0-3-1,0-1 0,0 0-1,0 1 0,0 3 0,0 2 0,0-1 0,0-1-1,0-2 1,0-3-1,0 0 1,0 0-1,0 0 0,0-1 1,0 1-1,0 0-1,0 0 1,0-1-1,0 1 0,0 0 1,0 0-1,0-1 1,0 2-1,0 0 0,0 1 1,0 1-2,0 1 1,0 0 0,0-1-1,0 1 0,0 0 1,0-1-1,0 1 1,0 0 1,0-1-1,0 1 0,0 0 0,0-1-1,0 0 0,0-1 1,0 0-1,0-2 0,0 0 0,0 0 0,0-1 1,0 1-1,0 0 1,0 0 0,0-1 0,0 1 1,-1-3-1,-1-6 1,0-6 1,-1-6 0,-2-5-2,0-5-7,-1-5-5,-2-5-5,2-1-3,1 1 0,2 3 2,2 1 0,1 3 0,0 3 0,0 3-2,0 3 0,0 1-1,0 0 2,0 0 2,0 1 1,0-2 2,0 0 0,0-1 2,0-1 2,-1-1 0,0-2 0,-2 0-1,0-1 1,0 0-1,0-1 0,1 1 0,2-1 0,0-1-1,0-1 0,0-3-1,0-1-1,0-1 0,0 1 1,0 1-1,0 1 0,0 1 1,-2 1-2,-1 1-1,0 1 0,-1 0 1,-2 1 2,0-1 4,-1 1 2,-1 1 3,2 2 0,1 4 1,0 3 1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5:11"/>
    </inkml:context>
    <inkml:brush xml:id="br0">
      <inkml:brushProperty name="width" value="0.04774" units="cm"/>
      <inkml:brushProperty name="height" value="0.04774" units="cm"/>
      <inkml:brushProperty name="color" value="#FED406"/>
    </inkml:brush>
  </inkml:definitions>
  <inkml:trace contextRef="#ctx0" brushRef="#br0">34697 24779 460,'0'-15'0,"0"2"0,0 2 0,0 3 0,0-2 2,0-4 3,0-4 3,0-3 4,0-2 1,2 1 1,0 1 0,1 1 0,1 1 1,-2 1 0,0 0-1,-2 2 1,0 1 0,0 1 1,0 1 0,0 1 1,0 0 1,0 0 1,0 0 1,0 1 1,0 4-1,0 11-2,0 12-3,0 10-2,0 4-2,-2 0-1,0-1-1,-2-1 0,0-1-1,1 1 1,-1-1 1,0 1 1,1-1 0,0 1-1,1-1-1,2 0-1,0 0 0,-2-1-1,-1-1 0,0-1 0,0-1 0,0-1-1,2-1 1,1-1-1,0 0 0,0 0-1,0-1-1,0 1-2,0 0 0,0 1-1,0 1-1,0 1 1,0 1-2,1 1 0,2 1-1,0 1 0,1 0-1,0 2 0,0 1 0,0 1 1,-1-1-2,0-1 1,-2-3-2,0-1 1,-1-3-1,0-1 0,0-3 0,0-1 1,-1-1 1,0-1 0,-2 1 0,0 0 2,-1-1 0,0 1 0,0 0 0,0-1 1,0 1 0,1 1 0,-1 2 1,0 0 1,0 1-1,2 1 1,0 1-1,2 1 0,0-1-1,0-1 0,0-3 1,0-1-1,0-1 0,0 0 1,0-1-1,0 1 0,0-1 0,0-1 0,0-1-1,0 0 1,0-1-1,0 1 0,0 1 1,0 1 0,0 2-1,0 2 1,0 1 0,0 3 0,0 1 0,0 3 0,0 1 0,0 2 0,0 1 0,2-1-1,0-1 0,2-1 0,-1-1-1,-1 1-1,0-1 0,-1 0-1,-1 0 0,0-3 0,0-1 0,0-3-1,0 0 1,0 0 0,0-1 0,0 1 0,0-1 0,0 1 0,0-1 0,0 1 0,0 0 0,0 3 1,0 1-1,0 3 2,0 1-1,0 1 0,0 0-1,0 2-1,0 0 0,0-1 0,0-1 0,0-1-1,-1-2 0,-1-1 2,0-3 0,-1-1 1,-1-2 1,2 1 1,0-1 0,2 1 2,0 0 1,0-1 1,0 1 1,0-1 2,0 2 0,0 0-1,0 0-1,0 3-1,0-1-1,0 2 0,0 1-1,0 1 1,0 0-1,0-1-1,0-1 0,0-1-1,0 0 1,2-1-1,0 1 0,2-1 0,-1 1 1,-1-1-1,0 1 0,-1-1 1,-1 2-1,1 1 0,2 2 0,0 3 1,0-1-1,0 0 2,-1-1 0,-2-1 1,0-2-1,0-3 0,0-3-1,0-3-2,0-1 0,0 2-1,0 0-1,0 1 0,0 1-1,0 1 0,0 1-1,0 1 1,0 0-1,0 1 2,0-1 0,0 1 1,0-1 0,2 1 0,1-1 1,0 1-1,1-1 0,0-1 2,-1-1-1,1-1 1,0 0 0,0 1 0,0 1 0,0 1 0,0 0-1,0-1-1,0-1 0,0-1-1,-1 0-1,-1-1-2,0 1-1,-2 0-2,1 0 0,0 1-1,2 1-1,0 1 0,1-1-1,0-1-1,0-3-1,0-1-2,-1-1 1,-1-1 2,0 1 2,-1 0 2,-1-1 1,1-1-1,2-1 0,0 0-1,0-2 1,0 1 1,-1 0 2,-2-1 2,0 2 0,0 0 0,0 1 0,0 1-1,0 0 0,2-1 3,0 0 2,2-2 2,-1 1 1,0 1 1,-2 3-1,0 2 0,-2 0 0,0-1 2,-2-1 0,0-1 0,-1 0 2,2 1 0,0 2 1,2 0 0,0 1 1,-2 1 1,-1 1 0,0 1 1,-1 0 0,1 1-1,-1-1 0,0 1-1,0-1 0,2 1-2,0-1 0,2 1-2,0-1 0,0-1 0,0-1 0,0-1 0,0-1-1,0-1 0,0-1-1,0-1 0,0 0 0,0 0 0,0-1 1,0 1-1,0 0 1,0 1 0,0 1 0,0 2 0,0-1 0,0 1-1,0-1-1,0 1 0,0-1-1,0 1 0,0-1 1,0 1-1,0 0 1,0 1-2,0 1-1,0 1-1,0 0-1,0-1-2,0-1-2,0-1-2,1 0-2,2 0-5,2-1-4,2 1-5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5:13"/>
    </inkml:context>
    <inkml:brush xml:id="br0">
      <inkml:brushProperty name="width" value="0.04156" units="cm"/>
      <inkml:brushProperty name="height" value="0.04156" units="cm"/>
      <inkml:brushProperty name="color" value="#FED406"/>
    </inkml:brush>
  </inkml:definitions>
  <inkml:trace contextRef="#ctx0" brushRef="#br0">80787 39478 529,'-6'-8'8,"6"2"15,4 1 17,6 0 15,3 1 5,5 1-7,3-1-6,5 0-6,1 0-7,1 2-5,-1 0-5,1 2-5,0 0-5,1 0-2,0 0-5,2 0-2,0 0-6,-1 0-7,-1 0-6,-1 0-8,-2-1-5,-1 0-4,-3-2-4,-1 0-5,-3-1-5,-3-2-7,-3 0-6,-2-1-6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5:13"/>
    </inkml:context>
    <inkml:brush xml:id="br0">
      <inkml:brushProperty name="width" value="0.05316" units="cm"/>
      <inkml:brushProperty name="height" value="0.05316" units="cm"/>
      <inkml:brushProperty name="color" value="#FED406"/>
    </inkml:brush>
  </inkml:definitions>
  <inkml:trace contextRef="#ctx0" brushRef="#br0">81812 38321 413,'-14'-29'0,"5"7"4,3 5 6,4 6 5,1 8 11,-2 8 19,-2 9 18,-2 10 18,1 3 2,1 2-14,2 1-15,2 1-15,1 1-10,0 0-7,0 2-7,0 1-6,0 2-4,0 2 1,0 3 0,0 4 0,0 1-10,0 2-17,0 0-20,0 2-17,0-6-7,0-8 7,0-11 5,0-9 6,0-5 2,2 1-1,0 1-2,2 2-2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5:15"/>
    </inkml:context>
    <inkml:brush xml:id="br0">
      <inkml:brushProperty name="width" value="0.04444" units="cm"/>
      <inkml:brushProperty name="height" value="0.04444" units="cm"/>
      <inkml:brushProperty name="color" value="#FED406"/>
    </inkml:brush>
  </inkml:definitions>
  <inkml:trace contextRef="#ctx0" brushRef="#br0">84268 37145 495,'6'-13'17,"-4"4"13,-4 6 14,-4 5 13,-2 2 3,2 1-7,1 2-9,0 0-7,0 2-7,-1 1-5,-3 3-6,-2 2-5,0 2-3,1 1-3,0 3-1,2 1-3,0 3 0,1 1 0,-1 2 1,0 3 0,-1 2 0,-2 4-1,-1 4-1,-3 4-1,0 2-1,1 0 2,1 0 0,1 0 1,0-3-3,0-5-5,0-4-8,1-5-5,1-8-11,6-11-13,4-10-13,6-11-14,1-5 0,-1 2 14,0 3 15,-2 1 14,1 0 5,0-2-5,1-2-4,2-1-4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5:16"/>
    </inkml:context>
    <inkml:brush xml:id="br0">
      <inkml:brushProperty name="width" value="0.0609" units="cm"/>
      <inkml:brushProperty name="height" value="0.0609" units="cm"/>
      <inkml:brushProperty name="color" value="#FED406"/>
    </inkml:brush>
  </inkml:definitions>
  <inkml:trace contextRef="#ctx0" brushRef="#br0">84463 36987 361,'7'-15'17,"-2"2"3,-2 2 3,-2 3 3,0 3 2,4 8 2,2 6 0,4 7 1,-1 4 0,-1 1-2,-2 1-2,-2 1-2,-1 2-3,0 1-1,-1 3-4,2 1-2,-2 2-2,-1 4-1,0 3 0,-2 3-2,0 1-1,0 4-1,0 0-1,0 4 0,0-3-6,0-5-7,0-4-8,0-5-7,-1-6-7,-4-5-5,-2-7-5,-3-5-5,-2-6 1,0-6 4,0-6 6,1-5 4,-3-8 5,-3-6 2,-5-6 4,-3-8 2,-1-1 3,5 6 4,3 4 3,4 5 3,3 4 1,1 5-1,0 3-1,2 4-2,4 5 11,8 4 20,8 6 21,7 4 20,5 1 0,1-2-19,1-4-21,1-2-20,2-4-14,3 0-8,2-3-7,4-2-7,2-3-4,-1-6 1,0-4 1,0-4 0,-3-2 2,-7 2 4,-7 4 4,-7 4 3,-4 0 4,-1 0 3,0 1 3,-2-1 3,-1 1 3,-2 0 5,-3 2 3,0 1 4,-3 1 1,0 0 0,-2 2-2,0 1-1,-2 1 4,0 2 9,-1 2 8,-2 2 9,0 3 2,-1 4-1,-2 4-4,0 4-1,-1 3-3,-1 5-3,-2 3-3,0 5-2,1 0-3,1 0-3,2-1-1,2-1-4,2-2-2,2-3-1,3-3-2,1-3-3,2-2-3,1-1-5,3-1-7,2 0-5,2-3-6,2-3-6,2-2-6,1-4-6,2-3-1,0-3 4,-1-5 3,1-4 4,-1-3 2,-1-1 3,-1-3 2,0-1 2,-3-1 3,-3 3 5,-2 1 5,-4 2 5,-2 3 7,-2 1 11,-2 2 11,-1 3 10,-2 3 7,2 7 4,1 8 4,0 6 4,2 5-2,0 3-9,2 3-9,0 3-9,1 2-5,0 2-3,0 2-2,0 3-3,0 0-2,0 0 0,0 0 0,0 0-1,0 2-1,-2 2-3,0 4-1,-1 2-2,-2 4-2,2 2-2,-1 3-2,0 3 0,0 1-1,0-1 0,0 0 2,0-2 1,0-3-1,-2-5-4,0-4-4,-1-5-3,-1-6-4,0-6-1,0-5-1,0-7-3,-1-4 0,-1-4 2,-3-5 1,-2-2 1,-2-6 2,-1-4 0,-3-6 1,-1-3 0,-1-8 1,3-5 1,1-8 1,3-7 1,1-4 0,4-3 3,3-4 1,3-2 1,3 0 2,7 2-2,6 4 1,6 3-1,4 2 1,3 2 3,3 2 3,3 1 3,2 2-1,2-2-3,2-1-3,3 0-4,-1 0-4,0 2-4,-1 2-4,-1 1-5,-4 5-3,-6 4 1,-5 5-1,-6 5-1,-5 3 1,1 4 1,-2 3 1,0 3 1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4:12"/>
    </inkml:context>
    <inkml:brush xml:id="br0">
      <inkml:brushProperty name="width" value="0.06123" units="cm"/>
      <inkml:brushProperty name="height" value="0.06123" units="cm"/>
      <inkml:brushProperty name="color" value="#6ADCAB"/>
    </inkml:brush>
  </inkml:definitions>
  <inkml:trace contextRef="#ctx0" brushRef="#br0">88650 23000 359,'-2'-61'2,"-3"-22"3,-3-22 4,-2-21 3,-1 1 4,3 25 4,3 25 3,4 25 3,2 25 8,4 25 12,3 25 11,3 25 13,-1 15-1,-2 7-11,-3 6-12,-3 7-11,-2 10-7,0 16-4,0 15-4,0 17-4,-4 14-3,-5 17-5,-7 15-4,-5 16-5,-4 9-5,0 3-7,0 3-7,0 4-7,3-7-7,6-16-6,7-15-8,6-15-6,3-15-3,0-12 1,0-13 1,0-12 2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5:17"/>
    </inkml:context>
    <inkml:brush xml:id="br0">
      <inkml:brushProperty name="width" value="0.07032" units="cm"/>
      <inkml:brushProperty name="height" value="0.07032" units="cm"/>
      <inkml:brushProperty name="color" value="#FED406"/>
    </inkml:brush>
  </inkml:definitions>
  <inkml:trace contextRef="#ctx0" brushRef="#br0">87063 36795 312,'-8'38'123,"0"0"-28,0-2-27,0 0-27,1-1-15,1 1-2,0-1-4,2 0-2,0-2-3,2-3-1,0-5-2,2-3-2,2-5-4,6-5-9,4-5-8,5-4-9,2-7-4,-1-8-3,-1-7-1,0-9-2,-3-4 0,-1-2 2,-2-3 3,-2-1 1,-2 1 4,-1 2 3,-1 3 3,0 3 3,-3 4 4,-2 3 4,-3 5 3,-4 3 3,-1 3 3,1 0 1,-1 2 0,0 1 1,2-1 4,6 0 9,4-1 7,6-1 9,2 0-1,3 4-10,2 3-9,1 2-9,2 2-6,0 0-1,-1 0-2,1 0-1,-2 2-1,-3 4-1,-3 4-1,-2 4-1,-3 2-1,-1 3 0,-1 1 1,0 3 0,-3 1 5,-2 3 10,-4 1 12,-2 3 10,-3 0 2,-2 0-7,-1 0-5,-3 1-7,3-6-9,9-9-12,6-10-12,9-10-12,4-7-3,1-2 5,2-3 6,0-3 5,2-3 4,5-3 2,3-3 2,4-3 2,0 2 1,-3 5-1,-5 7 0,-3 5 0,-4 3-4,-3 0-7,-3 0-7,-2 1-8,-4-1-1,-1 0 4,-2 0 4,-2 0 5,-2-1 3,-2-1 0,-2-3 3,-1-2 0,-1-1 3,2-1 3,2-1 3,2-1 3,0-2 2,0 0 0,-2 0 1,0-2 1,0-1 1,2 1 5,2-1 3,2 1 3,1 0 4,0 1 3,0 1 4,0 1 4,-1 1 2,0 2 2,-2 3 2,0 1 1,0 8 9,1 14 14,3 13 13,2 15 15,1 7-1,-2 3-18,-1 4-16,0 2-17,-2 9-13,-1 13-11,0 14-9,-1 14-12,-1 8-10,0 1-12,0 3-11,0 1-12,0-3-6,0-11 3,0-9 0,0-9 3,0-12 1,0-9 2,0-12 3,0-10 3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5:36"/>
    </inkml:context>
    <inkml:brush xml:id="br0">
      <inkml:brushProperty name="width" value="0.02237" units="cm"/>
      <inkml:brushProperty name="height" value="0.02237" units="cm"/>
      <inkml:brushProperty name="color" value="#FED406"/>
    </inkml:brush>
  </inkml:definitions>
  <inkml:trace contextRef="#ctx0" brushRef="#br0">26250 38800 983,'0'15'17,"2"-1"-19,0-2-18,1 1-17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5:37"/>
    </inkml:context>
    <inkml:brush xml:id="br0">
      <inkml:brushProperty name="width" value="0.03054" units="cm"/>
      <inkml:brushProperty name="height" value="0.03054" units="cm"/>
      <inkml:brushProperty name="color" value="#FED406"/>
    </inkml:brush>
  </inkml:definitions>
  <inkml:trace contextRef="#ctx0" brushRef="#br0">26027 39416 720,'-14'-12'-7,"3"8"15,3 8 16,2 8 16,3 3 2,1-1-9,0-1-9,2-1-10,0 0-7,0 0-7,0-1-6,0 1-6,0-1-3,0-1-1,0 0 0,0-2 0,-2-1 6,0 0 15,-3-2 14,-2 0 13,1-1 5,1 1-4,2 2-6,2 0-4,1 2-14,2 2-21,0 1-23,2 3-21,-1-1-9,-1-1 7,0-2 5,-2-2 7,1-2 7,0-1 9,2 0 9,0-2 8,0 0 10,-2 0 13,-2 0 12,-2 0 12,-1 0 8,0 0 3,0 0 4,1 0 4,-1 0-3,2 3-8,0 2-9,2 2-7,0 0-11,0 1-11,0 0-12,0 0-12,0-1-10,2 1-7,0 0-9,2 0-8,-1-1 0,1-1 8,0-1 7,0 0 8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5:38"/>
    </inkml:context>
    <inkml:brush xml:id="br0">
      <inkml:brushProperty name="width" value="0.02933" units="cm"/>
      <inkml:brushProperty name="height" value="0.02933" units="cm"/>
      <inkml:brushProperty name="color" value="#FED406"/>
    </inkml:brush>
  </inkml:definitions>
  <inkml:trace contextRef="#ctx0" brushRef="#br0">25981 41200 749,'-14'9'99,"5"1"-26,3 3-24,4 2-25,2 1-19,0-1-13,0 1-15,0-1-13,0 0-7,2-1-1,0 0 2,2-2-1,-1 0 3,-1 0 5,0-1 6,-2 1 5,0-1 16,0-1 25,0 0 27,0-2 27,0 1 2,0 1-20,0 3-19,0 2-20,0-1-16,0-1-10,0-2-10,0-2-11,0-3-6,0-4-2,0-4 0,0-4-2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5:38"/>
    </inkml:context>
    <inkml:brush xml:id="br0">
      <inkml:brushProperty name="width" value="0.02853" units="cm"/>
      <inkml:brushProperty name="height" value="0.02853" units="cm"/>
      <inkml:brushProperty name="color" value="#FED406"/>
    </inkml:brush>
  </inkml:definitions>
  <inkml:trace contextRef="#ctx0" brushRef="#br0">26147 38698 771,'-15'-1'31,"4"-2"5,3-2 5,3-1 5,1 0-6,2 4-15,0 4-15,2 4-16,0 3-12,2 3-8,0 3-9,2 3-7,0 0-4,0-3 2,-1-3 2,1-2 2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5:39"/>
    </inkml:context>
    <inkml:brush xml:id="br0">
      <inkml:brushProperty name="width" value="0.03775" units="cm"/>
      <inkml:brushProperty name="height" value="0.03775" units="cm"/>
      <inkml:brushProperty name="color" value="#FED406"/>
    </inkml:brush>
  </inkml:definitions>
  <inkml:trace contextRef="#ctx0" brushRef="#br0">26055 38950 582,'-8'7'2,"0"-2"3,0-3 2,1 0 4,0-1 2,4 3 0,2 4 0,4 2 0,1 2-2,0 1-6,-1 1-6,1 2-5,0-2-7,0-1-8,0-3-9,0-1-8,-2-2 7,-2-4 20,-4-3 20,-2-2 21,-2-2 9,1 0-1,-1 0-2,0 1-1,0 0 1,1 2 3,-1 2 5,0 2 3,2 2-4,2 3-8,4 3-11,2 4-8,2 0-11,0 1-11,0-1-10,0 1-11,0-1-9,2-1-6,0-1-6,1 0-6,1-2-1,0-1 5,-1-1 5,1 0 5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5:39"/>
    </inkml:context>
    <inkml:brush xml:id="br0">
      <inkml:brushProperty name="width" value="0.03098" units="cm"/>
      <inkml:brushProperty name="height" value="0.03098" units="cm"/>
      <inkml:brushProperty name="color" value="#FED406"/>
    </inkml:brush>
  </inkml:definitions>
  <inkml:trace contextRef="#ctx0" brushRef="#br0">26180 39950 710,'-13'15'119,"4"-1"-31,3-1-31,4 0-33,2-1-23,2 3-14,0 1-14,2 3-15,-1-1-4,1-3 7,0-3 7,0-2 6,-1-3 1,1 1-3,0 0-5,0 0-3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5:39"/>
    </inkml:context>
    <inkml:brush xml:id="br0">
      <inkml:brushProperty name="width" value="0.02594" units="cm"/>
      <inkml:brushProperty name="height" value="0.02594" units="cm"/>
      <inkml:brushProperty name="color" value="#FED406"/>
    </inkml:brush>
  </inkml:definitions>
  <inkml:trace contextRef="#ctx0" brushRef="#br0">26173 40500 848,'-8'14'3,"0"-3"6,1-3 6,-1-2 7,1-2 2,1 1 0,1 1-1,0 2-1,3 0-12,2-1-26,4 1-25,2 0-25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2:47"/>
    </inkml:context>
    <inkml:brush xml:id="br0">
      <inkml:brushProperty name="width" value="0.04385" units="cm"/>
      <inkml:brushProperty name="height" value="0.04385" units="cm"/>
      <inkml:brushProperty name="color" value="#00BFF3"/>
    </inkml:brush>
  </inkml:definitions>
  <inkml:trace contextRef="#ctx0" brushRef="#br0">51670 52738 501,'0'-16'66,"0"2"-15,0 1-13,0 1-13,0 0-10,0 0-2,0 1-3,0-1-3,-2 0-3,-1 1-1,-2-1-1,-1 0-2,-2 1-1,0 2 2,0 3 0,1 1 1,-2 1 0,0 2 0,-2 0 1,0 2-1,-1 1 0,-1 2 1,-1 2 1,-1 2 0,-1 2 0,0 3 0,1 3 1,-1 3 0,1 1-1,1-1 0,1-1-2,0 0 0,1-1-1,-1 3 3,-1 1 0,-1 3 2,-1 0 1,2-1-1,1-1 0,1-1 0,0-1-1,2-1 2,1-1 0,1-1 2,0 0 0,0 1-1,0 1 0,0 2 0,1 0 0,1 1 0,0 0 1,2 3 1,0-2 0,2 0-1,0-1 1,2 0-1,1-3-1,2 0-1,2 0 0,2-2-1,1-2-2,3-1-1,2-2-3,2-2-1,0-1-3,1-1-3,0 1-2,-1 0-3,1-1-2,1-2-1,2-3-1,0 0 0,1-2-3,1 0-5,1 0-4,1 0-4,0-2-2,-2 0 0,0-3 0,0-2 1,-2-2 1,-1-2 3,-1-1 4,-1-3 2,-1 0 2,-3 1 0,-1 1-1,-2 0 0,-2 2 1,0 1 3,-2 0 4,0 2 3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2:48"/>
    </inkml:context>
    <inkml:brush xml:id="br0">
      <inkml:brushProperty name="width" value="0.04235" units="cm"/>
      <inkml:brushProperty name="height" value="0.04235" units="cm"/>
      <inkml:brushProperty name="color" value="#00BFF3"/>
    </inkml:brush>
  </inkml:definitions>
  <inkml:trace contextRef="#ctx0" brushRef="#br0">52897 53850 519,'6'16'132,"-1"1"-28,-2 1-27,-2 1-29,-1 1-16,-2 1-5,0 1-6,-1 1-5,-1 1-5,0 1-3,0 1-4,0 1-3,-1-1-6,0-2-5,-1-1-7,-1-3-5,0-4-11,2-8-16,2-8-15,2-8-16,1-6 0,0-1 15,0-5 13,0-1 16,1-2 10,2 3 7,2 1 6,2 3 8,0 0 6,1 2 4,0 1 6,0 1 5,0 1 4,-1 2 5,1 2 5,0 3 3,0 0 2,0 2-2,-1 0-3,1 2-1,1 0-6,1 0-11,3 0-10,2 0-10,-1 0-9,-1 0-6,-2 0-7,-2 0-6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4:12"/>
    </inkml:context>
    <inkml:brush xml:id="br0">
      <inkml:brushProperty name="width" value="0.03566" units="cm"/>
      <inkml:brushProperty name="height" value="0.03566" units="cm"/>
      <inkml:brushProperty name="color" value="#6ADCAB"/>
    </inkml:brush>
  </inkml:definitions>
  <inkml:trace contextRef="#ctx0" brushRef="#br0">89400 22400 617,'-22'-27'0,"6"-3"0,7-3 0,6-2 0,6-6 6,6-6 14,7-6 12,6-6 14,10 2 4,17 14-3,15 11-3,16 14-4,9 5-6,3 1-7,3-1-7,4 1-8,1 1-7,0 3-10,0 3-7,0 4-9,-10 4-11,-18 6-13,-19 7-13,-18 6-15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2:48"/>
    </inkml:context>
    <inkml:brush xml:id="br0">
      <inkml:brushProperty name="width" value="0.04215" units="cm"/>
      <inkml:brushProperty name="height" value="0.04215" units="cm"/>
      <inkml:brushProperty name="color" value="#00BFF3"/>
    </inkml:brush>
  </inkml:definitions>
  <inkml:trace contextRef="#ctx0" brushRef="#br0">53378 53755 521,'0'-30'-2,"0"17"26,0 18 26,0 18 26,-1 8 6,0 2-15,-2 1-14,0 1-14,-2 1-10,0 4-6,-1 2-5,-1 4-5,-1 1-7,2 2-6,1 0-8,0 2-8,1-2-1,1-4 3,-1-4 3,0-4 2,0-5 2,2-4-1,0-4-1,2-6-1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2:48"/>
    </inkml:context>
    <inkml:brush xml:id="br0">
      <inkml:brushProperty name="width" value="0.02784" units="cm"/>
      <inkml:brushProperty name="height" value="0.02784" units="cm"/>
      <inkml:brushProperty name="color" value="#00BFF3"/>
    </inkml:brush>
  </inkml:definitions>
  <inkml:trace contextRef="#ctx0" brushRef="#br0">53800 53630 790,'17'-13'41,"1"3"-3,3 5-4,1 3-5,0 2-4,-1 0-5,-3 0-6,-1 0-6,-2 0-8,-1 0-9,-1 0-12,0 0-9,-2 0-8,-1 0-4,-1 0-5,0 0-5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2:48"/>
    </inkml:context>
    <inkml:brush xml:id="br0">
      <inkml:brushProperty name="width" value="0.03551" units="cm"/>
      <inkml:brushProperty name="height" value="0.03551" units="cm"/>
      <inkml:brushProperty name="color" value="#00BFF3"/>
    </inkml:brush>
  </inkml:definitions>
  <inkml:trace contextRef="#ctx0" brushRef="#br0">54207 53020 619,'-8'-8'4,"0"1"7,0-1 8,1 0 8,-1 3 6,2 6 5,1 6 4,0 6 5,1 4-1,1 3-9,-1 3-7,0 3-9,-1 1-7,0 0-5,-1 0-7,-1 1-4,-1 0-10,2 2-12,1 3-13,0 1-12,1-2-7,1-6 0,-1-5-2,0-6-1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2:50"/>
    </inkml:context>
    <inkml:brush xml:id="br0">
      <inkml:brushProperty name="width" value="0.03853" units="cm"/>
      <inkml:brushProperty name="height" value="0.03853" units="cm"/>
      <inkml:brushProperty name="color" value="#00BFF3"/>
    </inkml:brush>
  </inkml:definitions>
  <inkml:trace contextRef="#ctx0" brushRef="#br0">55050 53777 570,'22'0'123,"-1"0"-29,-3 0-27,-1 0-28,-1 0-15,-1 0-4,1 0-2,-1 0-4,1 0-2,1 0-3,2 0-3,0 0-3,-1-1-3,-2 0-7,-1-2-7,-2 0-5,-2 1-11,-1 2-16,-1 4-15,0 2-17,-3 1 0,-4-1 14,-4-1 15,-4 0 13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2:51"/>
    </inkml:context>
    <inkml:brush xml:id="br0">
      <inkml:brushProperty name="width" value="0.03452" units="cm"/>
      <inkml:brushProperty name="height" value="0.03452" units="cm"/>
      <inkml:brushProperty name="color" value="#00BFF3"/>
    </inkml:brush>
  </inkml:definitions>
  <inkml:trace contextRef="#ctx0" brushRef="#br0">54937 54450 637,'-6'6'6,"6"-1"14,4-2 13,6-2 13,2-1 4,3-2-7,2 0-7,1-1-7,2-1-4,-1 2-4,1 0-3,-1 2-3,1 1-4,0 2-4,-1 2-4,1 1-5,-2 2-6,0-2-8,0-1-9,-2 0-7,-1-2-5,-1 1-3,-1 0-2,0 0-3,-2-1 1,-1 0 2,-1-2 2,0 0 3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2:51"/>
    </inkml:context>
    <inkml:brush xml:id="br0">
      <inkml:brushProperty name="width" value="0.04325" units="cm"/>
      <inkml:brushProperty name="height" value="0.04325" units="cm"/>
      <inkml:brushProperty name="color" value="#00BFF3"/>
    </inkml:brush>
  </inkml:definitions>
  <inkml:trace contextRef="#ctx0" brushRef="#br0">56512 53159 508,'0'-15'8,"2"4"17,0 3 16,2 3 16,-1 2 4,1 3-9,0 4-9,0 2-10,-1 3-5,0 4-3,-2 2-2,0 3-2,-2 2-2,0 3-3,-2 1-2,0 3-3,-2 1-3,-2 2-3,-1 3-4,-3 1-2,0 2-4,1 0-1,0 2-3,2 1-2,2-2-5,1-2-9,2-4-8,2-2-8,1-3-6,0-5-2,0-3-3,0-4-2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2:51"/>
    </inkml:context>
    <inkml:brush xml:id="br0">
      <inkml:brushProperty name="width" value="0.04586" units="cm"/>
      <inkml:brushProperty name="height" value="0.04586" units="cm"/>
      <inkml:brushProperty name="color" value="#00BFF3"/>
    </inkml:brush>
  </inkml:definitions>
  <inkml:trace contextRef="#ctx0" brushRef="#br0">57412 53450 479,'-14'43'145,"3"-8"-33,3-8-33,2-7-32,2-4-19,1 1-4,-1 1-4,0 1-5,0 1-3,2 1-1,0 1-2,2 1-1,0-1-2,0-1-2,0-2-3,0-3-3,2-2-5,4-2-6,3-4-8,5-3-6,2-3-2,-1-6 3,1-4 4,0-5 4,-1-4 3,-1-3 2,-1-3 4,-1-3 2,-1-1 2,-1 1 1,0 1 0,-2 2 1,-1-1 1,-2 2 1,-3 2 2,0 0 1,-3 1 0,0 2-1,-2 3-1,0 1 0,-2 2-1,-2 2-1,-2 2-1,-1 3 0,-3 1-3,0 2-3,-1 2-5,-1 2-4,0 1-4,-1 3-5,0 2-6,1 2-4,0 0-2,2-3 2,3-1 2,1-2 2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2:52"/>
    </inkml:context>
    <inkml:brush xml:id="br0">
      <inkml:brushProperty name="width" value="0.03177" units="cm"/>
      <inkml:brushProperty name="height" value="0.03177" units="cm"/>
      <inkml:brushProperty name="color" value="#00BFF3"/>
    </inkml:brush>
  </inkml:definitions>
  <inkml:trace contextRef="#ctx0" brushRef="#br0">58200 52946 692,'15'-14'28,"-1"3"3,-1 3 4,0 3 2,-1 1 1,3 2-3,1 0-3,3 2-3,1 0-6,-1 0-9,1 0-8,-1 0-10,0 0-9,-1 0-9,0 0-9,-2 0-9,-2 0-5,-1 0 2,-2 0 1,-2 0 1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2:52"/>
    </inkml:context>
    <inkml:brush xml:id="br0">
      <inkml:brushProperty name="width" value="0.04536" units="cm"/>
      <inkml:brushProperty name="height" value="0.04536" units="cm"/>
      <inkml:brushProperty name="color" value="#00BFF3"/>
    </inkml:brush>
  </inkml:definitions>
  <inkml:trace contextRef="#ctx0" brushRef="#br0">59275 52400 485,'6'22'91,"-1"-1"-20,-2-3-21,-2-1-20,-1-1-10,-2 1 0,0 1 1,-1 1 1,-2 1-2,-2 1-2,-2 1-3,-2 1-3,0 0-2,3-1-1,1-1-1,2-1-1,3-4-10,4-8-20,4-8-19,4-8-19,2-5-4,3-3 10,1-3 10,3-3 11,0-2 7,-1 3 3,-1 0 4,-1 1 3,-1 1 6,-1 2 8,-1 3 9,0 1 7,-3 5 13,-1 8 16,-2 8 17,-2 8 17,-2 3 0,0-1-13,-2-1-15,0-1-15,-1 1-8,0 1-5,0 3-4,0 1-4,-1 1-6,0-1-9,-2-1-9,0-1-7,-1-1-4,2-3 2,0-1 2,2-2 3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14"/>
    </inkml:context>
    <inkml:brush xml:id="br0">
      <inkml:brushProperty name="width" value="0.02848" units="cm"/>
      <inkml:brushProperty name="height" value="0.02848" units="cm"/>
      <inkml:brushProperty name="color" value="#00BFF3"/>
    </inkml:brush>
  </inkml:definitions>
  <inkml:trace contextRef="#ctx0" brushRef="#br0">51303 57320 772,'-1'-12'6,"0"10"10,-2 8 9,0 10 10,-2 7 2,0 8-7,-1 9-5,-1 6-7,0 1-4,2-10-4,2-8-3,2-8-4,0-4-2,-2 7-1,-2 3 0,-2 6 0,0 3-2,-1 1 0,0 0-1,0 2 0,-1 1-1,-1 2-1,-3 2 1,-2 2-2,1 0-1,3-2-2,3-2-2,2-2-2,2-2-2,1-3-2,-1-4-2,0-2-2,0-4-1,2-5 1,0-4 1,2-6 0,0-5-1,0-2-3,0-6-2,0-2-3,0-3 2,2 2 6,0 1 6,2 0 6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4:12"/>
    </inkml:context>
    <inkml:brush xml:id="br0">
      <inkml:brushProperty name="width" value="0.05036" units="cm"/>
      <inkml:brushProperty name="height" value="0.05036" units="cm"/>
      <inkml:brushProperty name="color" value="#6ADCAB"/>
    </inkml:brush>
  </inkml:definitions>
  <inkml:trace contextRef="#ctx0" brushRef="#br0">90350 21050 436,'-71'-49'5,"10"4"10,10 3 10,9 3 10,9 15 10,9 29 11,10 28 10,10 28 11,5 20-2,4 13-15,3 12-13,3 13-16,1 12-12,1 13-12,-1 12-11,1 13-11,-3 7-10,-2 4-9,-3 3-8,-3 3-8,-1-13-8,4-28-5,3-28-6,3-27-6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15"/>
    </inkml:context>
    <inkml:brush xml:id="br0">
      <inkml:brushProperty name="width" value="0.03264" units="cm"/>
      <inkml:brushProperty name="height" value="0.03264" units="cm"/>
      <inkml:brushProperty name="color" value="#00BFF3"/>
    </inkml:brush>
  </inkml:definitions>
  <inkml:trace contextRef="#ctx0" brushRef="#br0">51750 58724 674,'7'-14'0,"0"3"0,-2 2 0,0 4 0,-2 1 0,2 0 1,-2 0 2,1 1 0,-1 0 3,-4 3 7,-2 4 6,-3 2 5,-4 2 2,0 0-5,-3 0-5,-1 0-4,-2 0-3,0 1-3,1 1-2,-1 2-3,0-1-1,1-1-3,-1-1-1,0 0-3,1-2 1,1-1 1,1 0 1,1-2 2,0 0 2,2 0 1,1 0 2,1 0 1,1 1 2,2 1 5,2 3 4,2 2 4,2 1 1,2 0-2,2-1-3,2 1-2,1 0-2,3 1-1,2 1-1,2 2-2,0-1 0,-1 1-1,-1 0 0,-1-1-2,0 1 0,2 0-2,0-1-1,1 1-1,1-2-1,-1-1-3,1-2-1,0-2-3,-2-2 0,-1-1 0,-3 0 1,0-2 0,-2 0-4,1 0-8,1 0-9,2 0-9,-1-1-6,-1-2-2,-1-2-4,0-2-2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15"/>
    </inkml:context>
    <inkml:brush xml:id="br0">
      <inkml:brushProperty name="width" value="0.03493" units="cm"/>
      <inkml:brushProperty name="height" value="0.03493" units="cm"/>
      <inkml:brushProperty name="color" value="#00BFF3"/>
    </inkml:brush>
  </inkml:definitions>
  <inkml:trace contextRef="#ctx0" brushRef="#br0">53384 59059 629,'0'-21'49,"0"3"-11,0 5-13,0 3-11,-1 2-8,0 0-1,-2 0-2,0 1-2,-1 0 0,-2 2 0,0 2 2,-1 2 1,-1 1 1,0 2 0,0 0 0,1 2-1,-2 1 2,-2 3 1,-2 3 1,-1 4 1,-1 1 1,0 3 1,2 1 0,1 3 1,0 0-2,1-1 0,-1-2-3,0 1 0,2-3-3,3-1 0,2-3 0,4-1-2,2-3-2,4-2-3,2-4-3,3-2-4,3-4-2,0-2-3,1-4-1,1-2-3,1-2 0,1-1 0,1-1 0,1-1 1,-1 0 0,-3 2 0,-3 2 1,-2 3 1,-3 0 2,-1 0 3,0 0 3,-2 1 4,-1 1 10,0 6 19,-2 4 18,0 5 19,-1 3 2,2 0-14,0-1-13,2 1-14,0 0-9,2 1-4,0 1-4,1 2-5,1-1-4,0 1-6,0 0-6,-1-1-6,1 1-6,0-1-6,0 1-6,0 0-7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16"/>
    </inkml:context>
    <inkml:brush xml:id="br0">
      <inkml:brushProperty name="width" value="0.02927" units="cm"/>
      <inkml:brushProperty name="height" value="0.02927" units="cm"/>
      <inkml:brushProperty name="color" value="#00BFF3"/>
    </inkml:brush>
  </inkml:definitions>
  <inkml:trace contextRef="#ctx0" brushRef="#br0">54750 58662 751,'1'-14'4,"2"2"7,2 4 8,2 3 7,1 1 3,3 0-3,2 0-3,2 1-3,1-1-3,3 2-1,1 0-3,3 2-1,0 0-3,1 0-2,-1 0-3,1 0-1,-2 0-2,-2 0 2,-1 0-1,-2 0 2,-2 1-6,-1 2-11,-1 2-10,0 1-12,-2 2-6,-1-2-3,-1-1-4,0 0-3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16"/>
    </inkml:context>
    <inkml:brush xml:id="br0">
      <inkml:brushProperty name="width" value="0.03003" units="cm"/>
      <inkml:brushProperty name="height" value="0.03003" units="cm"/>
      <inkml:brushProperty name="color" value="#00BFF3"/>
    </inkml:brush>
  </inkml:definitions>
  <inkml:trace contextRef="#ctx0" brushRef="#br0">54811 59350 732,'-13'6'6,"8"-1"11,7-2 11,6-2 11,5-1 3,3 0-7,3 0-5,3 0-6,2 1-6,1 0-4,1 2-5,1 0-4,0 2-6,1 0-11,-1 1-8,0 1-10,0 0-4,-1 0 4,-1-2 3,-1 0 4,0-2 1,-1 1 0,1 0 2,-1 0-1,-2-1 0,-5-2-2,-5-2-2,-4-2-3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16"/>
    </inkml:context>
    <inkml:brush xml:id="br0">
      <inkml:brushProperty name="width" value="0.03971" units="cm"/>
      <inkml:brushProperty name="height" value="0.03971" units="cm"/>
      <inkml:brushProperty name="color" value="#00BFF3"/>
    </inkml:brush>
  </inkml:definitions>
  <inkml:trace contextRef="#ctx0" brushRef="#br0">57091 58050 554,'-7'-26'7,"2"10"17,2 12 16,2 11 15,0 5 4,0 3-9,-2 1-10,0 3-8,-1 1-7,0 1-1,0 1-3,1 1-3,-2 2-2,0 1-3,-2 2-3,0 3-2,-1 1-4,1 2-8,-1 3-5,0 1-8,0 1-4,0 0-5,0 0-3,1 0-5,0-1-3,2-3-2,2-4-3,2-2-2,1-4 1,0-5 5,0-5 5,0-4 4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17"/>
    </inkml:context>
    <inkml:brush xml:id="br0">
      <inkml:brushProperty name="width" value="0.04098" units="cm"/>
      <inkml:brushProperty name="height" value="0.04098" units="cm"/>
      <inkml:brushProperty name="color" value="#00BFF3"/>
    </inkml:brush>
  </inkml:definitions>
  <inkml:trace contextRef="#ctx0" brushRef="#br0">57894 58731 536,'-2'-18'30,"0"13"8,-3 10 9,-2 13 9,-1 5 0,0-1-9,1-1-10,-1-1-9,0 0-6,0-1-1,0 1-2,1-1-2,0 1-2,2 1-3,2 1-2,2 1-5,1-1-2,0-3-3,0-3-2,0-2-4,2-4-3,6-1-3,4-2-3,5-2-3,2-3-2,1-4 0,-1-4-1,1-4 1,-1-3-1,1-1 2,0-3 1,-1-1 1,0-2 3,-3 1 4,-1-1 3,-2 1 4,-3-1 2,-1 1-1,-2-1 1,-2 0-1,-2 1 1,0 1 2,-2 1 1,0 1 1,-2 1 1,0 1-2,-2 1 0,0 0-2,-3 3-1,-2 3-1,-3 2 0,-3 4-2,-2 1-3,1 0-4,-1 0-6,0 0-4,1 0-5,1 2-3,1 0-4,1 2-3,1 0 1,2 0 6,2-1 4,3 1 6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17"/>
    </inkml:context>
    <inkml:brush xml:id="br0">
      <inkml:brushProperty name="width" value="0.033" units="cm"/>
      <inkml:brushProperty name="height" value="0.033" units="cm"/>
      <inkml:brushProperty name="color" value="#00BFF3"/>
    </inkml:brush>
  </inkml:definitions>
  <inkml:trace contextRef="#ctx0" brushRef="#br0">59216 57979 666,'-12'-14'30,"8"5"6,8 3 6,8 4 7,2 2-1,-1 0-7,-3 0-8,-1 0-8,1 0-7,2 0-8,3 0-8,3 0-9,2 0-7,1 0-7,1 0-7,1 0-7,0-1-5,-1 0-1,-1-2-3,-1 0-1,-2-1 1,-3 1 6,-3-1 4,-2 0 6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18"/>
    </inkml:context>
    <inkml:brush xml:id="br0">
      <inkml:brushProperty name="width" value="0.04599" units="cm"/>
      <inkml:brushProperty name="height" value="0.04599" units="cm"/>
      <inkml:brushProperty name="color" value="#00BFF3"/>
    </inkml:brush>
  </inkml:definitions>
  <inkml:trace contextRef="#ctx0" brushRef="#br0">60418 57233 478,'8'-6'1,"0"4"14,0 4 13,0 4 12,-1 2 5,-1 1-7,-1 2-6,0 0-6,-2 1-3,0 3-3,-2 2-2,0 2-2,-2 0-3,-2 1-2,-2-1-3,-2 1-2,-1 0-3,-2 1-1,0 1-1,-1 1-1,0-1-2,0-1-1,2-3-2,1-1-1,2-5-6,6-8-9,4-8-10,6-8-8,2-5-2,3-1 6,2-3 7,1-1 6,1 0 5,-1 2 3,0 5 5,-2 1 3,-2 4 7,-1 3 9,-2 2 9,-2 4 8,-3 2 4,-1 2-4,-2 2-2,-2 2-3,-1 1-2,0 3-3,0 2-2,0 1-3,-1 2-1,-2 0-1,-2-1 0,-1 1-1,-2-1-1,2-1-2,1-1-2,0 0-1,5-6-6,6-9-12,7-8-12,7-9-11,4-4-3,-1-1 7,1 1 6,-1-1 7,0 2 5,-3 1 7,-1 3 5,-2 1 7,-3 5 10,-3 9 14,-3 6 15,-2 9 14,-3 4 3,0 1-11,-2 2-9,0 0-11,-1 0-7,0 1-3,0-1-4,0 1-3,0-1-2,0 1 0,0-1 0,0 1 0,0-1-8,0 1-17,0 0-15,0-1-16,0 0-12,0-1-8,0-1-8,0 0-8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3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66948 9306 999,'-117'-63'-54,"33"17"7,32 15 10,32 15 8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39"/>
    </inkml:context>
    <inkml:brush xml:id="br0">
      <inkml:brushProperty name="width" value="0.05" units="cm"/>
      <inkml:brushProperty name="height" value="0.05" units="cm"/>
      <inkml:brushProperty name="color" value="#6ADCAB"/>
    </inkml:brush>
  </inkml:definitions>
  <inkml:trace contextRef="#ctx0" brushRef="#br0">61450 8300 333,'49'20'167,"16"14"-1,15 14 1,17 16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4:14"/>
    </inkml:context>
    <inkml:brush xml:id="br0">
      <inkml:brushProperty name="width" value="0.04378" units="cm"/>
      <inkml:brushProperty name="height" value="0.04378" units="cm"/>
      <inkml:brushProperty name="color" value="#6ADCAB"/>
    </inkml:brush>
  </inkml:definitions>
  <inkml:trace contextRef="#ctx0" brushRef="#br0">90250 27500 502,'-63'-36'11,"26"28"22,24 28 22,26 29 22,8 18 3,-5 9-15,-7 10-15,-5 10-16,-8 4-10,-5 0-4,-7 0-5,-5 0-5,-6 3-3,-3 6 0,-3 7-2,-2 6-1,-1-1-3,3-5-7,3-7-5,4-5-6,4-9-7,6-9-10,7-10-8,6-8-10,3-11-4,0-8 1,0-10 2,0-9 2,1-10 3,4-9 7,3-10 8,3-8 6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41"/>
    </inkml:context>
    <inkml:brush xml:id="br0">
      <inkml:brushProperty name="width" value="0.04245" units="cm"/>
      <inkml:brushProperty name="height" value="0.04245" units="cm"/>
      <inkml:brushProperty name="color" value="#6ADCAB"/>
    </inkml:brush>
  </inkml:definitions>
  <inkml:trace contextRef="#ctx0" brushRef="#br0">22877 8350 518,'-8'51'118,"2"-8"-27,1-8-26,1-8-28,0-2-13,0 1-3,0 3-1,0 1-2,0 1-1,1 1-2,-1-1-2,0 0-1,0 1-2,0 1-2,0 0-3,1 2-1,-1 0-2,2-2-1,0 0 0,2-1-2,0 0-3,0 3-6,0 1-7,0 2-6,0 1-5,2-2-3,0 0-4,2-1-4,-1-3 0,-1-2 1,0-3 2,-2-3 2,1-4 1,0-3 3,2-4 1,0-4 1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42"/>
    </inkml:context>
    <inkml:brush xml:id="br0">
      <inkml:brushProperty name="width" value="0.04133" units="cm"/>
      <inkml:brushProperty name="height" value="0.04133" units="cm"/>
      <inkml:brushProperty name="color" value="#6ADCAB"/>
    </inkml:brush>
  </inkml:definitions>
  <inkml:trace contextRef="#ctx0" brushRef="#br0">23214 9095 532,'-1'-13'7,"-2"4"16,-2 6 14,-2 5 16,-1 3 2,-1 5-9,-2 4-10,0 3-10,-2 3-5,-1 0-2,-3-1-2,-1 1-1,-2-1-3,1 1-2,-1-1-4,1 1-2,-1-1-1,1 1 1,-1-1 1,1 1 0,0-2 1,2-1 0,3-2 0,1-2 0,2-3-2,0 1-5,2-2-6,1 0-5,3-2 1,6 1 5,6 0 5,6 0 6,3 0 2,1 0 0,1-1-1,1 1 0,0-1-2,1 0 0,-1-2-1,1 0-1,1-1-3,3 3-8,3 2-7,3 2-6,0 0-3,-2-1 2,-2 0 2,-1-2 2,-4 0 3,-3 0 1,-5-1 2,-3 1 2,-2-1-8,0 0-17,0-2-18,0 0-18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43"/>
    </inkml:context>
    <inkml:brush xml:id="br0">
      <inkml:brushProperty name="width" value="0.03309" units="cm"/>
      <inkml:brushProperty name="height" value="0.03309" units="cm"/>
      <inkml:brushProperty name="color" value="#6ADCAB"/>
    </inkml:brush>
  </inkml:definitions>
  <inkml:trace contextRef="#ctx0" brushRef="#br0">24750 9565 664,'15'-1'100,"-1"0"-25,-1-2-23,0 0-24,0 0-13,3 1-1,3 0 0,3 2-2,0 0-2,-1 0-2,-3 0-3,-1 0-3,-2 0-1,-1 0-3,0 0-2,-2 0-2,-1 0 0,-1 2-2,0 0 1,-2 1-1,0 0-2,0 0-6,0-2-5,-1 0-5,1-1-3,0 0 1,0 0 0,0 0 0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44"/>
    </inkml:context>
    <inkml:brush xml:id="br0">
      <inkml:brushProperty name="width" value="0.03552" units="cm"/>
      <inkml:brushProperty name="height" value="0.03552" units="cm"/>
      <inkml:brushProperty name="color" value="#6ADCAB"/>
    </inkml:brush>
  </inkml:definitions>
  <inkml:trace contextRef="#ctx0" brushRef="#br0">24700 10300 619,'15'0'120,"-1"0"-29,-1 0-30,0 0-30,-2 0-15,1 2-1,0 0-2,0 2-1,0-1-2,1-1-3,1 0-3,1-2-4,1 0-1,0 0 0,-1 0-2,1 0 0,-1 0 0,-1 0 0,-1 0-1,0 0 0,-2 0 0,1 0-2,0 0 0,-1 0-2,1 0-1,0 0-1,-1 0-1,1 0-1,0 1-4,0 0-8,-1 2-7,1 0-9,-2 1-1,-2 1 2,-4 1 3,-2 2 4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46"/>
    </inkml:context>
    <inkml:brush xml:id="br0">
      <inkml:brushProperty name="width" value="0.05" units="cm"/>
      <inkml:brushProperty name="height" value="0.05" units="cm"/>
      <inkml:brushProperty name="color" value="#6ADCAB"/>
    </inkml:brush>
  </inkml:definitions>
  <inkml:trace contextRef="#ctx0" brushRef="#br0">28050 9950 333,'49'20'167,"16"14"-1,15 14 1,17 16 0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47"/>
    </inkml:context>
    <inkml:brush xml:id="br0">
      <inkml:brushProperty name="width" value="0.03106" units="cm"/>
      <inkml:brushProperty name="height" value="0.03106" units="cm"/>
      <inkml:brushProperty name="color" value="#6ADCAB"/>
    </inkml:brush>
  </inkml:definitions>
  <inkml:trace contextRef="#ctx0" brushRef="#br0">27859 9812 708,'-15'-1'-38,"4"0"19,3-2 20,3 0 19,2 0 10,3 0-2,4 2-1,2 0-1,3 1-3,2 0-4,2 0-5,1 0-4,2 0-3,0 0 0,-1 0-1,1 0 0,0 0 0,-1 0-1,1 0 1,0 0 0,-2 0 0,-1 0-1,-2 0-1,-2 0-1,-1 0 0,-1 0-1,1 0 0,0 0 0,0 0-1,0-2 0,0 0 1,-1-1 0,2-1 0,2 2 1,2 0-1,1 2 1,2 0 0,0 0 0,-1 0 0,1 0 1,-1 0-1,-3 0-1,-1 0 1,-2 0-1,-1-1-1,0 0 0,0-2-1,-1 0 0,1 0 0,0 0 0,0 2 1,0 0 0,0 1 0,-1 0 1,1 0-1,0 0 1,0 0-1,0 0 1,0 0-1,-1 0 1,1 0-1,0 0 1,0 0-1,0 0 1,0 0-1,-1 0 1,1 0-1,0 0 1,0 0-1,0 0 0,0 0 1,0 0-1,-1 0 1,1 0-2,0 0 1,0 0-2,0 0 0,0 0 0,-1 0-1,1 0 0,0 0 0,0 0 0,0 0-1,0 0 1,-1 0 0,1 0 0,0 0 1,0 0 1,0 0 0,0 0 0,-1 0 1,1 0-1,0 0 1,0 0-1,0 0 1,0 0-1,0 0 0,1 0 0,1 0-1,2 0 0,-1 0-1,-1 0 1,-1 0 0,0 0 1,-1 0 0,0 0 0,-1 0 0,1 0 0,0 0 1,0-2-1,0 0 0,0-1 0,0-1 1,1 2-1,1 0 0,2 2 1,-1 0-1,-1 0 0,-1 0 0,0 0 0,-1 0 1,1 0-1,2 0 0,0 0 1,1 0 0,2 0-1,0 0 1,1 0-1,0 0 1,-1 0-2,-1 0 1,0 0-2,-2 0 1,-1 0 0,0 0 1,-2 0-1,0 0 1,0 0 0,-1 0 0,1 0 0,0 0 0,0 0 0,0 0 0,0 0 0,0 0 0,-1 0 0,1 0 0,0 0 0,1 0 0,1 0 0,3 0 0,2 0 0,0 0 0,-1 2 0,-1 0 0,0 2 0,-1-1 1,1-1-1,1 0 0,2-2 0,-2 0 0,-1 0 0,-2 0 0,-2 0 0,-1 0 0,-1 0 0,1 0 0,0 0 0,1 1 0,2 0 0,1 2 0,3 0 0,1 0 0,-1 0 1,1-2-1,0 0 0,-1-1-1,1 0-2,0 0-2,-1 0-2,2 0-1,2 2 2,1 0 2,3 2 1,0-1 0,-1-1 1,-1 0 0,-1-2 0,0 0 1,1 0 2,1 0 0,1 0 1,0 0 1,-1 0 1,-1 0-1,-1 0 1,-1 0-1,-1 0-1,0 0-1,-2 0-2,0 0-1,1 0 1,1 0 0,1 0 0,0 0 1,-1 0-1,0 0 1,-2 0 0,0 0 1,-1-2-1,1 0 0,0-1 0,-1-1-1,1 2 0,0 0-1,-1 2-1,0 0-1,-1 0 2,0 0-1,-2 0 2,0 0-2,0 0 0,-1 0-1,1 0-2,0 0 0,0 0-1,-1 0 1,1 0-1,0-1 0,0 0 1,-1-2 1,1 0 0,-1 0 1,-1 0-1,0 2-1,-2 0 0,0 1-2,0 0 0,0 0 0,0 0-2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52"/>
    </inkml:context>
    <inkml:brush xml:id="br0">
      <inkml:brushProperty name="width" value="0.04256" units="cm"/>
      <inkml:brushProperty name="height" value="0.04256" units="cm"/>
      <inkml:brushProperty name="color" value="#6ADCAB"/>
    </inkml:brush>
  </inkml:definitions>
  <inkml:trace contextRef="#ctx0" brushRef="#br0">37391 13450 516,'-4'6'9,"8"-1"16,8-2 16,7-2 17,5-1 3,1 0-12,1 0-11,1 0-12,3 0-6,5 0 0,4 0-2,6 0-1,1 0-1,-2 0-1,-2 0-1,-2 0-3,-1 0 0,2 0-1,1 0-1,0 0 0,-1 0-3,-5 0-5,-6 0-6,-4 0-4,-2 0-6,1 0-5,1 0-7,1 0-5,-2-1-6,-5-2-6,-5-2-7,-4-1-6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53"/>
    </inkml:context>
    <inkml:brush xml:id="br0">
      <inkml:brushProperty name="width" value="0.03528" units="cm"/>
      <inkml:brushProperty name="height" value="0.03528" units="cm"/>
      <inkml:brushProperty name="color" value="#6ADCAB"/>
    </inkml:brush>
  </inkml:definitions>
  <inkml:trace contextRef="#ctx0" brushRef="#br0">29352 6844 623,'-1'-24'1,"-1"-1"3,0-1 1,-1 0 3,-1 0 1,0 5 0,0 3 0,0 4 0,0 2 0,0 1-1,0-1 0,1 0 0,-2 1-1,0 3-1,-2 1-1,0 2-1,-1 0 1,0-2 1,1-2 1,-1-1 2,-1-1 2,-2 2 0,-2 2 0,-1 2 1,-3 1 0,-2 1 0,-1-1 1,-3 0-1,0 0 0,-1 2 0,1 0 0,-1 2 0,1 1-1,0 4 1,-1 2 0,1 3 0,-1 3-1,1 0-2,-1 1-3,1 1-3,-1 2 0,2 1 0,1 3-1,1 2 1,1 0 0,1 2-1,1 1-1,1 1 0,1 1 0,2 1 0,3 1 0,1 1-1,1 0 1,2 0-1,1 1 0,0-1 0,1 0 0,1 2-1,-1 1-1,0 1 1,0-1-1,2 0 1,0-1 0,2-1 1,1-1 0,2-2 0,2 0 0,2-1 0,1-1 0,1-3-1,2-1 0,0-3 0,1-2-1,3-3 1,2-2 0,1-4 1,3-2-3,1-2-4,3-3-4,1 0-5,3-4-2,1-2 3,2-4 1,3-2 2,0-3-3,2-1-7,1-3-7,0-1-7,-1-1-3,-3 0 1,-5 2 0,-3 1 1,-5 1 3,-3 3 4,-5 1 5,-3 2 5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55"/>
    </inkml:context>
    <inkml:brush xml:id="br0">
      <inkml:brushProperty name="width" value="0.03146" units="cm"/>
      <inkml:brushProperty name="height" value="0.03146" units="cm"/>
      <inkml:brushProperty name="color" value="#6ADCAB"/>
    </inkml:brush>
  </inkml:definitions>
  <inkml:trace contextRef="#ctx0" brushRef="#br0">31157 8337 699,'-8'-14'-17,"0"4"9,0 4 10,0 4 8,0 2 4,1 0-1,-1 0-1,0 0-2,0 1 0,0 2 0,0 2 1,1 2-1,-1 2 1,0 1 1,0 3 0,0 2 1,1 0-1,1 1 0,0 0 0,2-1-2,0 1 0,2 1-3,0 1-1,2 1-2,0-1-1,0-2 0,0-4 0,0-3 1,1-2-2,4-2-3,2-3-3,3 0-3,3-4-2,0-2 0,1-4-1,1-2 1,0-2 0,-1 1 1,0-1 1,-2 0 1,0 1 0,0-1-4,-1 0-2,1 1-3,-1-2-1,-1-2 2,0-1 0,-2-3 1,0 0 2,0 3 2,0 1 2,-1 3 2,0 0 2,-2 2 3,-2 1 3,-2 1 2,-1 3 8,2 7 14,1 8 13,0 6 14,0 3 0,-2-1-12,-2-1-12,-2-1-13,-1 0-7,0 0-5,0-1-4,0 1-3,1-1-2,0 1 1,2 0 1,0-1 1,1 0-5,-2-1-12,0-1-12,-1 0-13,-1-5-6,2-8-1,0-8-1,2-8-1,0-2 5,2 1 11,0 2 12,2 3 11,-1 1 10,1 0 6,0 2 6,0 1 6,1 0 4,0 2 2,1 1 1,2 0 1,0 1 1,-1 1-3,1-1-3,0 0-1,0 0-3,0 0-1,0 0-3,-1 0-3,2 0-5,0 0-10,1 0-9,2 1-10,-1-2-4,-1 0-1,-1-2 0,0 0 1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55"/>
    </inkml:context>
    <inkml:brush xml:id="br0">
      <inkml:brushProperty name="width" value="0.03352" units="cm"/>
      <inkml:brushProperty name="height" value="0.03352" units="cm"/>
      <inkml:brushProperty name="color" value="#6ADCAB"/>
    </inkml:brush>
  </inkml:definitions>
  <inkml:trace contextRef="#ctx0" brushRef="#br0">32277 7937 656,'0'-15'-1,"0"2"-2,0 2-2,0 3-2,0 3 7,0 8 15,0 6 15,0 7 15,0 5 4,0 3-8,0 3-9,0 3-9,0 1-5,0 0-4,0 1-2,0-1-4,-1 1-1,0 0 0,-2 2-1,0 1-1,-2 0 1,0 0 0,-1 0 1,-1 1 0,0-4 1,1-6-3,0-5 0,2-6-1,0-3-12,0 1-22,0 1-20,1 1-22,-1-2-4,2-6 11,0-6 12,2-6 11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4:14"/>
    </inkml:context>
    <inkml:brush xml:id="br0">
      <inkml:brushProperty name="width" value="0.03643" units="cm"/>
      <inkml:brushProperty name="height" value="0.03643" units="cm"/>
      <inkml:brushProperty name="color" value="#6ADCAB"/>
    </inkml:brush>
  </inkml:definitions>
  <inkml:trace contextRef="#ctx0" brushRef="#br0">89950 28750 603,'0'-47'2,"0"6"4,0 7 4,0 6 4,0 3 3,0 0 2,0 0 3,0 0 3,6 1 1,13 4 1,12 3 0,13 3 1,7 3 0,4 3-2,3 3-2,3 4-2,1 1-3,1 0-2,-1 0-2,1 0-3,-4 1-4,-6 4-5,-6 3-6,-6 3-6,-2 3-9,3 3-13,3 3-13,4 4-14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56"/>
    </inkml:context>
    <inkml:brush xml:id="br0">
      <inkml:brushProperty name="width" value="0.02382" units="cm"/>
      <inkml:brushProperty name="height" value="0.02382" units="cm"/>
      <inkml:brushProperty name="color" value="#6ADCAB"/>
    </inkml:brush>
  </inkml:definitions>
  <inkml:trace contextRef="#ctx0" brushRef="#br0">32608 8494 923,'8'-8'-1,"-2"2"-3,-1 1-2,0 0-4,-2 3 4,-2 4 9,-2 4 8,-2 4 9,-1 3 1,0 3-5,0 3-8,0 3-5,0 0-3,0-3 0,0-3 0,1-2 0,0-4-1,6-3 0,2-3-2,5-2-1,1-1 1,-1 2 0,0 2 2,-2 2 2,-1 1 0,-2 3 1,-3 2 0,0 2 1,-4 1 1,-2 1-1,-4 1-1,-2 1 1,-1-1-1,1-1 1,1-2 0,0-2 0,2-3 0,-1-1-1,0-2-1,0-2-2,2-3-7,2-4-15,4-4-15,2-4-14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56"/>
    </inkml:context>
    <inkml:brush xml:id="br0">
      <inkml:brushProperty name="width" value="0.03236" units="cm"/>
      <inkml:brushProperty name="height" value="0.03236" units="cm"/>
      <inkml:brushProperty name="color" value="#6ADCAB"/>
    </inkml:brush>
  </inkml:definitions>
  <inkml:trace contextRef="#ctx0" brushRef="#br0">33418 8380 679,'12'3'7,"-6"5"14,-8 7 13,-6 6 15,-3 2 1,0-2-10,2 0-9,1 0-10,2-4-12,6-5-13,4-5-15,6-4-13,2-5-5,1-2 4,1-4 4,2-2 4,-1-1 3,-1 1-2,-1 0 0,-1 2-1,-2 3 7,-2 4 14,-4 6 15,-2 4 15,-2 3 4,0 0-3,0-1-5,0 1-4,0-1 0,0-1 7,0 0 4,0-2 6,1-1-2,4-2-12,2-2-10,3-2-11,2-2-9,0-2-7,-1-2-6,1-2-8,-1-2-2,0-2 3,-2-1 4,-1-3 2,0 0 2,-2 1 3,-1 1 1,0 0 2,-2 2 6,0 1 9,-2 0 9,0 2 9,-2 1 7,-2 2 5,-2 3 6,-2 1 5,1 1-7,4 0-21,4 0-20,4 0-19,2 0-8,0 2 6,0 0 6,-1 2 6,1-1 5,0 1 3,0 0 5,0 0 4,-1 1 2,-1 2 1,0 1 2,-2 3 0,0 2 2,0 0 5,0 1 2,0 1 5,-1 0 1,0-1 2,-2-1 1,0 0 0,-1-2-1,0-1-4,0 0-4,0-2-4,1-1-3,3-2-2,4-3-1,2 0-1,1-4-1,0 0-2,-2-3-1,-1-2 0,0-2-5,-2-2-7,-1-1-8,0-3-6,-2 0-4,-1 1 4,0 1 1,-1 0 3,-1 1 2,0-1 1,0-1 3,0-1 1,-2 0 1,0 2 1,-3 2 0,-2 3 0,0 0 2,0 0 4,2 0 2,1 0 4,0 1-1,2-1-3,0 0-4,2 0-3,0 1-2,2 0 3,0 2 1,2 1 1,-1 0 1,1 0-3,0 0-3,0 0-2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57"/>
    </inkml:context>
    <inkml:brush xml:id="br0">
      <inkml:brushProperty name="width" value="0.03725" units="cm"/>
      <inkml:brushProperty name="height" value="0.03725" units="cm"/>
      <inkml:brushProperty name="color" value="#6ADCAB"/>
    </inkml:brush>
  </inkml:definitions>
  <inkml:trace contextRef="#ctx0" brushRef="#br0">35108 8016 590,'28'-7'-20,"-5"2"21,-7 2 21,-5 2 23,-4 2 6,-2 4-6,-3 2-8,0 3-6,-3 3-5,0 0-3,-2 1-2,0 1-2,-2 2-3,0 3-2,-1 3-2,-1 3-1,-2 2-1,-2 0 1,-2 2 1,-1 1 2,-1-1-6,3-2-9,1-2-12,2-1-10,3-6-13,2-9-16,4-8-16,2-9-16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3:57"/>
    </inkml:context>
    <inkml:brush xml:id="br0">
      <inkml:brushProperty name="width" value="0.04168" units="cm"/>
      <inkml:brushProperty name="height" value="0.04168" units="cm"/>
      <inkml:brushProperty name="color" value="#6ADCAB"/>
    </inkml:brush>
  </inkml:definitions>
  <inkml:trace contextRef="#ctx0" brushRef="#br0">35431 7845 527,'8'-7'4,"0"0"8,0 2 7,0 1 8,-1 2 4,1 5 1,0 6-1,0 4 1,-1 3-2,-1-1-4,0 1-3,-2 0-3,0 1-3,0 3-1,0 3-1,0 3-1,-1 1-1,0 1-2,-2-1-1,0 0-1,-1 0-4,0-3-4,0-1-4,0-3-5,-1-1-3,0-3-4,-2-1-3,0-2-3,-3-3-6,-2-2-7,-3-4-9,-3-2-7,-1-5-1,2-2 6,3-5 7,1-4 6,1-1 5,0-1 5,0 0 6,1 1 4,0 0 5,2 2 3,2 2 3,2 3 4,2 0 4,4 0 6,2 0 5,3 0 7,3 1 1,0 0-4,1 2-4,1 1-4,1-1-5,1-2-8,2-2-8,0-2-8,0 0-4,1 1 1,-1 0 1,1 2-1,-1 0 2,1-2 0,0 0 1,-1-1 1,-1 0 1,-4 1 4,-5 0 2,-3 2 3,-3 0 3,-2 2 5,-2 1 4,-2 1 5,-2 0 4,-2 2 5,-1 0 4,-3 2 4,-1 1 2,1 3-3,-1 4-2,0 2-2,1 2 0,0 0-1,2-1 1,1 1 0,1 0-2,2 2-4,2 0-4,2 1-3,4-2-5,8-5-5,6-4-5,7-6-5,1-3-1,-3-1 1,-4-3 2,-5-2 1,0 0-4,0 1-8,1 0-9,1 2-9,-1 0 3,-4 0 14,-5 0 15,-3 1 13,-2 3 12,-2 8 10,0 7 11,-1 9 9,-1 3 1,2 1-11,0-1-9,2 1-11,0-1-6,0 1-4,0-1-3,0 1-4,0-1-2,0 1 0,0-1-1,0 1 1,0-1-4,0-1-3,0-1-4,0-1-5,-1-2-2,-2-1-1,-2-2-1,-2-2-1,-2-3-2,-3-1 0,-4-2-2,-2-2-1,0-2 1,1-2 1,2-2 1,3-2 3,1-3 2,2-2 5,2-3 3,2-3 5,3-5 1,4-7-2,4-7-2,4-7-2,4-4-1,5 0-1,5-1 1,5-2-1,2 2-3,1 2-6,-1 3-7,0 4-7,-2 4-1,-7 7 3,-5 7 4,-6 7 4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4:00"/>
    </inkml:context>
    <inkml:brush xml:id="br0">
      <inkml:brushProperty name="width" value="0.03944" units="cm"/>
      <inkml:brushProperty name="height" value="0.03944" units="cm"/>
      <inkml:brushProperty name="color" value="#6ADCAB"/>
    </inkml:brush>
  </inkml:definitions>
  <inkml:trace contextRef="#ctx0" brushRef="#br0">29564 10200 557,'0'-22'44,"0"4"-11,0 5-10,0 3-10,0 1-6,0 0 0,0-1 0,0-1-1,0 0 0,0 0-1,0 2 0,0 1-2,-2 0 1,-2 2 0,-3 1 2,-3 0 1,-2 1 0,0 0 1,0 0-1,1 1 1,-2 0 0,0 3 0,-1 4 0,-1 2-1,-2 3 1,0 2-1,-1 2-1,-1 1 0,-1 3-1,-1 1 0,-1 3 0,-1 2 0,0 1-1,-1 4 1,1 3-1,-1 3 0,1 2 0,1 2 1,1 2 1,1 3 0,1 0 1,2 0 0,3 0 1,1 0 0,2 0-1,2 2 0,3 0 0,1 2-1,1-2 0,2-2 0,0-4 0,2-2 1,1-3-1,4-3 1,2-3 0,4-3 0,2-3-1,3-3-4,3-3-4,3-3-4,2-3-2,3-2-2,1-4-1,3-2-2,0-4-3,2-2-2,1-4-4,1-2-4,0-3-1,0-1 0,0-3 1,1-1 0,-2-1-2,0 2-2,-1 2-3,-1 3-3,-4 1 2,-5 2 7,-7 2 6,-5 3 7,-3 0 2,0 0-2,0 0-2,0 0-2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4:00"/>
    </inkml:context>
    <inkml:brush xml:id="br0">
      <inkml:brushProperty name="width" value="0.0386" units="cm"/>
      <inkml:brushProperty name="height" value="0.0386" units="cm"/>
      <inkml:brushProperty name="color" value="#6ADCAB"/>
    </inkml:brush>
  </inkml:definitions>
  <inkml:trace contextRef="#ctx0" brushRef="#br0">31108 12489 570,'5'-5'9,"-4"6"19,-6 6 19,-4 6 18,-3 3 3,1 1-13,-1 1-13,0 1-13,0 1-8,-1 3-3,-1 1-2,-1 3-4,-1 1-2,1 0-4,-1 2-3,0 1-3,2 0-4,1-2-5,2 0-5,3-1-5,3-8-11,7-16-15,8-16-18,6-15-16,3-9 0,-1-1 15,-1 0 15,-1-2 15,-2 3 10,-2 7 6,-4 8 5,-3 6 5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4:01"/>
    </inkml:context>
    <inkml:brush xml:id="br0">
      <inkml:brushProperty name="width" value="0.04608" units="cm"/>
      <inkml:brushProperty name="height" value="0.04608" units="cm"/>
      <inkml:brushProperty name="color" value="#6ADCAB"/>
    </inkml:brush>
  </inkml:definitions>
  <inkml:trace contextRef="#ctx0" brushRef="#br0">31141 12386 477,'21'-50'-3,"-3"10"-4,-5 9-6,-3 11-5,-2 7 7,-2 4 18,-1 6 19,0 5 18,-2 3 5,-1 5-7,0 4-7,-1 4-7,-1 2-4,2 2 0,0 3 0,1 1 0,1 1-2,-2-1-2,0-1-3,-2-1-2,0 2-2,0 3 0,0 4 0,0 4-1,0 1-3,-2-1-3,0-3-4,-2-2-5,0-3-3,1-3-4,-1-5-5,0-3-3,-2-5-6,-4-6-8,-4-6-9,-3-6-8,-3-6-1,1-4 8,-1-5 8,1-5 7,0-1 5,2 1 5,3 3 4,1 1 3,2 3 5,2 1 3,3 2 3,1 3 4,1 1 2,2 0 0,0 2 1,2 1 1,1 0 2,4 2 2,2 1 3,3 0 3,3 2-1,2 0-2,1 2-4,3 0-3,1 1-3,1 0-3,1 0-4,1 0-3,1 0-1,-1 0 0,0 0 0,1 0 0,-1-1-1,1-2-3,-1-2-3,1-1-2,-2-2-2,-1 0 1,-3 0 0,-1 0 1,-3 1 1,-3 1 2,-3 0 2,-2 2 1,-3 0 6,-2 0 8,-2 0 8,-2 0 9,-2 1 4,-2 0 2,-2 2 1,-1 1 1,-2 1-1,0 3-2,0 4-2,1 2-3,0 2-3,0-1-3,2 1-2,1 0-4,0 0 0,2-1-1,1 1 1,0 0 0,3-1-5,4-3-12,4-1-11,4-2-11,2-3-6,1-2-1,1-3 1,2-4-1,-2 0 5,-3-1 8,-3 0 9,-2 0 9,-3 2 11,-1 6 15,0 5 14,-1 4 14,-1 3 2,0 3-9,0 2-9,0 2-10,0 2-5,0 4-2,0 5-1,0 3-1,0 2-2,0 1-2,0-1-1,0 0-1,-1 1-1,-1 0-1,0 2-1,-1 1 0,-2-1-1,0-2-3,-1-2-1,-2-2-1,1-1-3,-1-3-1,0-2-2,0-1-1,0-3-4,-2-3-2,0-3-4,-1-3-4,-1-5 0,0-10 3,1-8 1,-1-9 4,2-8 1,4-5 2,4-6 3,4-6 1,5-5-3,4-6-8,5-4-9,5-5-8,3-1-3,1 5 2,1 3 1,1 4 2,0 4 3,1 5 2,-1 2 3,0 5 3,-2 5 1,-5 7 2,-5 7-1,-4 7 2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4:02"/>
    </inkml:context>
    <inkml:brush xml:id="br0">
      <inkml:brushProperty name="width" value="0.0311" units="cm"/>
      <inkml:brushProperty name="height" value="0.0311" units="cm"/>
      <inkml:brushProperty name="color" value="#6ADCAB"/>
    </inkml:brush>
  </inkml:definitions>
  <inkml:trace contextRef="#ctx0" brushRef="#br0">33232 12150 707,'-19'6'7,"9"-1"16,8-2 15,9-2 15,4-1 1,0 0-12,-2 0-12,-1 0-13,1-1-6,0 0-3,1-2-3,1 0-1,1 0-3,0 1-4,-1 0-2,1 2-4,-1 0 0,0 0-1,-2 0 2,-1 0 0,0 0-1,0 0-2,0 0-2,-1 0-3,1 0-2,0 0-2,0 0-4,0 0-2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4:02"/>
    </inkml:context>
    <inkml:brush xml:id="br0">
      <inkml:brushProperty name="width" value="0.03433" units="cm"/>
      <inkml:brushProperty name="height" value="0.03433" units="cm"/>
      <inkml:brushProperty name="color" value="#6ADCAB"/>
    </inkml:brush>
  </inkml:definitions>
  <inkml:trace contextRef="#ctx0" brushRef="#br0">33543 11559 640,'-15'-7'0,"4"0"1,3 2 0,3 1 1,0 0 1,0 0 1,-1 0 3,-1 0 1,-1 2 7,2 4 12,1 4 13,1 4 12,0 1 2,2 1-11,0 0-10,2 0-10,0 0-7,0 3-3,0 1-4,0 3-4,0 0-2,0-1-2,0-1-3,0-1-1,0-1-2,0 0 0,0-2 1,0-1-1,0 2-1,0 5-1,0 5-3,0 5-1,0 1-1,2-2 0,0-1 1,2-3-1,-1-2-7,-1-3-18,0-3-15,-2-2-18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4:02"/>
    </inkml:context>
    <inkml:brush xml:id="br0">
      <inkml:brushProperty name="width" value="0.03476" units="cm"/>
      <inkml:brushProperty name="height" value="0.03476" units="cm"/>
      <inkml:brushProperty name="color" value="#6ADCAB"/>
    </inkml:brush>
  </inkml:definitions>
  <inkml:trace contextRef="#ctx0" brushRef="#br0">36150 9741 632,'17'-1'70,"3"0"-15,3-2-15,3 0-14,1-1-9,1 0-2,-1 0-1,1 1-1,-3-1-2,-3 2-2,-5 0-3,-3 2-1,-2 0-1,0 0 0,-1 0-1,1 0 1,0 0 0,0 0-1,-1 0 0,1 0 0,0 0-1,2 0 1,0 0 0,1 0 1,2 0 0,1 0 1,3 0 2,1 0 1,2 0 0,1 0-2,1 0-2,1 0-1,1 0-2,-1 0 0,0 0-2,1 0 0,0 0-2,1 0 1,0 0-2,2 0 0,0 0 0,-1 0 0,-1 0 0,-1 0 0,-1-1-1,1 0-2,-1-2-2,1 0-3,-1-1-1,0 0 2,1 0 2,-1 1 0,-1-1 1,-5 2-2,-3 0 0,-4 2-2,-3-1 0,1 0 1,0-2 1,0 0 1,1 0-1,3 0-1,3 2-1,3 1-1,1-1-2,-1-1 1,-1 0-1,-1-1 1,-1-1-1,-3 0 2,-1 0 2,-2 0 0,-2 1 1,-1 1 1,0 0 1,-2 2 1,-1-1-3,0 0-4,-2-2-5,0 0-5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4:14"/>
    </inkml:context>
    <inkml:brush xml:id="br0">
      <inkml:brushProperty name="width" value="0.05053" units="cm"/>
      <inkml:brushProperty name="height" value="0.05053" units="cm"/>
      <inkml:brushProperty name="color" value="#6ADCAB"/>
    </inkml:brush>
  </inkml:definitions>
  <inkml:trace contextRef="#ctx0" brushRef="#br0">91100 27250 435,'-2'-69'2,"-3"13"5,-3 12 3,-2 13 6,-1 13 8,3 17 16,3 15 14,4 16 14,1 13 3,0 14-11,0 11-11,0 14-10,0 10-8,0 9-4,0 10-5,0 10-4,0 5-4,0 4-6,0 3-4,0 3-4,-2 3-8,-3 3-9,-3 3-9,-2 4-9,-3-1-6,1-3-3,-1-3-1,1-2-2,1-15 1,3-25 5,3-25 4,4-25 4,2-15 2,4-2-2,3-3-2,3-3-2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4:06"/>
    </inkml:context>
    <inkml:brush xml:id="br0">
      <inkml:brushProperty name="width" value="0.03815" units="cm"/>
      <inkml:brushProperty name="height" value="0.03815" units="cm"/>
      <inkml:brushProperty name="color" value="#6ADCAB"/>
    </inkml:brush>
  </inkml:definitions>
  <inkml:trace contextRef="#ctx0" brushRef="#br0">35513 10934 576,'7'-24'4,"-1"1"10,-1-1 7,0 1 10,-2 0 2,0 3-5,-2 1-3,0 3-4,-1 0-4,0 0-3,0 1-3,0-1-3,-1 0-3,-2 1 0,-2-1-2,-2 0 0,-1 2-1,1 1-1,-1 2 1,0 3-1,0 0 1,0 2 1,0 0 2,1 2 1,-3 1 1,-2 2 1,-3 2 0,-3 2 0,-3 3 0,0 6-2,0 4-2,-2 5-2,0 4 0,1 5 1,1 3 2,1 4 1,0 3 1,1 2 0,-1 2-1,0 2 0,1 1 0,1 0 1,1 0 1,1 0 0,1-2 0,2-2 0,3-4-2,1-2 0,1-3-1,2-2-3,1-1 0,1-3-3,1-3-1,3-3 1,4-5 0,2-3 0,4-2-1,6 0-2,4-1-1,5 1-1,3-2-2,0-4 1,2-4 0,1-4 0,0-3 0,1-2-1,-1-2 0,0-1 0,-1-3-8,-1 0-15,-3-1-14,-1-1-15,-3 0-4,-3 4 10,-3 3 8,-3 3 8,-2 1 7,-2 0 6,-2 0 5,-2 0 5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4:07"/>
    </inkml:context>
    <inkml:brush xml:id="br0">
      <inkml:brushProperty name="width" value="0.04844" units="cm"/>
      <inkml:brushProperty name="height" value="0.04844" units="cm"/>
      <inkml:brushProperty name="color" value="#6ADCAB"/>
    </inkml:brush>
  </inkml:definitions>
  <inkml:trace contextRef="#ctx0" brushRef="#br0">36888 12291 454,'-15'0'74,"2"0"-18,3 0-19,1 0-19,1 0-9,-2 3 1,0 2 0,-1 2 1,-1 2-1,0 2-2,0 1 0,1 3-2,0 1 1,0-1 3,2 1 3,1 0 4,1-1-1,2 1-2,2 0-3,2-1-3,3 0-5,6-2-7,4-3-8,5-1-8,2-3-2,-1-6 4,-1-4 2,0-5 4,-2-4-1,1 0-2,0-1-5,-1-1-3,0-1 0,-1 0 1,0 1 3,-2-1 1,0 0 1,0-1 1,-1-2 0,1 1 0,-1-1 3,-2 2 5,-3 3 6,0 1 4,-3 2 7,1 0 8,0 2 10,0 1 9,-1 2 3,0 6-3,-2 4-1,0 6-2,-1 2-3,0 1-5,0 1-5,0 2-4,0-1-4,0 1-2,0-1-2,0 1-2,-1 0-2,0 1-1,-2 2-1,0 0 0,-1-1-7,0-1-11,0-3-12,1-1-12,0-5-5,3-8 1,4-8 0,2-7 0,2-4 7,0 4 12,0 3 13,0 3 11,0 1 7,-1 2 0,1 1 2,0 0 0,0 1 0,2-2 0,0 0 0,1-1 0,1-1-2,0 2-3,-1 1-5,1 0-3,-1 1-4,-1-2-2,0 0-3,-2-1-3,0-2-1,-2-2-2,-1-2-2,0-1-1,-2-1 2,-1 0 5,0 2 6,-1 1 6,-1 0 3,0-2 2,0 0 2,0-1 3,0 1 1,0 1 1,0 2 1,0 2 2,0 1 1,0 1 1,0-1 1,0 0 1,-2 2 7,0 6 14,-3 4 14,-2 6 14,0 3 1,0 3-11,2 3-13,1 3-11,-1 2-7,-1 1 1,0 1 0,-1 1 1,0 1-3,2 3-4,2 1-3,2 2-5,1 3-5,0 5-5,0 2-7,0 6-5,0 3-5,-2 5-2,0 5-3,-1 5-2,-1 1-5,2-5-6,0-3-8,2-4-7,0-6-1,0-6 5,0-8 6,0-6 5,0-6 3,0-5-1,0-5 1,0-4 0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4:08"/>
    </inkml:context>
    <inkml:brush xml:id="br0">
      <inkml:brushProperty name="width" value="0.03407" units="cm"/>
      <inkml:brushProperty name="height" value="0.03407" units="cm"/>
      <inkml:brushProperty name="color" value="#6ADCAB"/>
    </inkml:brush>
  </inkml:definitions>
  <inkml:trace contextRef="#ctx0" brushRef="#br0">38300 13112 645,'2'-14'60,"6"1"-6,4 2-5,5 3-5,1 1-7,-1 2-7,-3 2-8,-1 2-7,-2 1-5,-1 2-4,0 0-3,-2 2-3,-1 0-1,-2 3 2,-3 2 1,0 2 2,-4 1 0,-4 1-2,-4 1-1,-3 2-1,-3-1-1,2-1 0,1-1 1,1-1-1,1-1 0,2 0-1,3-2 0,1 0-2,2-2 0,4-1-2,2-1 0,4 0-2,1-1 1,1 0 3,1 0 2,2 0 2,-1 0 2,-1 1-1,-1 2 0,0 0-1,-2 1 0,-1 0 2,-1-1 2,0 1 1,-3 1 1,-2 4 0,-4 2 0,-2 3 0,-3 1 0,-1 1-1,-3-1-1,-2 1 0,0-1-2,1-1-2,1-1-2,1-1-2,1-3-14,2-6-22,2-6-24,3-6-23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4:09"/>
    </inkml:context>
    <inkml:brush xml:id="br0">
      <inkml:brushProperty name="width" value="0.04817" units="cm"/>
      <inkml:brushProperty name="height" value="0.04817" units="cm"/>
      <inkml:brushProperty name="color" value="#6ADCAB"/>
    </inkml:brush>
  </inkml:definitions>
  <inkml:trace contextRef="#ctx0" brushRef="#br0">39447 12300 456,'-22'1'34,"3"2"2,3 2 1,3 2 2,2 1-1,0 3-5,2 2-6,1 2-4,-1 0-3,-2 3-2,-2 0-3,-1 1-1,-2 1-2,1 1 0,-1 1-1,0 1-1,1-1 0,1-1 0,1-3-2,0-1 1,3-2-6,3-1-9,2-1-9,4 0-9,3-4-3,6-3 2,4-4 1,5-4 3,3-3 1,1-2 0,1-1-1,1-3 0,0 0 0,-1 0 3,-1 2 3,-1 1 1,-1 1 3,-3 2 2,-1 2 1,-2 2 3,-4 3 9,-6 6 19,-6 4 18,-6 5 19,-1 3 2,2 1-12,4 1-12,2 1-12,2-1-8,0-3-1,0-3-3,0-2-2,2-3-5,4-1-10,4-1-8,4 0-10,2-5-4,3-6-1,1-8 0,3-6-1,0-4 1,-1-1 1,-1-1 1,-1-1 2,-2 1 0,-3 1 2,-2 3 2,-4 1 2,-2 2 2,-1 3 3,0 1 3,-2 2 4,-2 2 5,-6 2 8,-4 3 7,-5 1 9,-2 2 3,2 3 0,3 4 1,1 2-1,1 1-3,0-1-5,0 0-6,1-2-5,2-2-5,6-2-6,5-4-6,7-2-5,2-2-3,-1 0 1,0 0 0,-2 0 0,0 2 1,1 4 3,2 4 2,0 4 1,-2 2 6,-3 1 9,-4 1 7,-4 2 10,-2 1 3,0 3 2,0 3 0,0 3 2,0-1-2,0-2-3,0-3-3,0-2-2,1-3-3,2-1-4,2-1-2,2-1-3,2-2-4,3-4-5,3-4-4,4-4-5,-1-4-2,1-4 1,-2-4 0,-1-3 1,-2-2 0,-1 1-1,-2 1-1,-2 1-1,-2-1 1,-2 0 3,-3-1 3,0-1 3,-3 1 3,-1 1 2,0 2 3,-1 3 1,-4 1 1,-4 0-2,-5 2-1,-5 1-2,-2 1-6,1 4-9,1 2-10,1 4-9,1 1-4,3 2 2,1 0 3,2 1 2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4:09"/>
    </inkml:context>
    <inkml:brush xml:id="br0">
      <inkml:brushProperty name="width" value="0.04398" units="cm"/>
      <inkml:brushProperty name="height" value="0.04398" units="cm"/>
      <inkml:brushProperty name="color" value="#6ADCAB"/>
    </inkml:brush>
  </inkml:definitions>
  <inkml:trace contextRef="#ctx0" brushRef="#br0">41600 12315 500,'23'0'150,"1"0"-33,-1 0-34,1 0-32,-2-1-20,-2 0-4,-1-2-5,-2 0-5,-2 0-15,3 1-27,0 0-26,1 2-26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4:10"/>
    </inkml:context>
    <inkml:brush xml:id="br0">
      <inkml:brushProperty name="width" value="0.03162" units="cm"/>
      <inkml:brushProperty name="height" value="0.03162" units="cm"/>
      <inkml:brushProperty name="color" value="#6ADCAB"/>
    </inkml:brush>
  </inkml:definitions>
  <inkml:trace contextRef="#ctx0" brushRef="#br0">40800 9490 695,'8'-15'57,"2"4"-11,0 3-12,1 3-12,2 1-5,1 0 0,3 0-1,2 0 1,2 0-1,2 1-3,4-1-3,3 0-2,3 0-2,3 0 0,2 0 0,4 0 0,0 0-1,0 1-3,-1-1-1,-2 0-4,-1 0-1,-1 2-3,-3 0-3,-2 2-2,1-1-1,3-2 0,2-2 0,4-1 0,-4-1-8,-8 2-14,-9 2-14,-8 2-16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17"/>
    </inkml:context>
    <inkml:brush xml:id="br0">
      <inkml:brushProperty name="width" value="0.03849" units="cm"/>
      <inkml:brushProperty name="height" value="0.03849" units="cm"/>
      <inkml:brushProperty name="color" value="#F2395B"/>
    </inkml:brush>
  </inkml:definitions>
  <inkml:trace contextRef="#ctx0" brushRef="#br0">70647 52156 571,'0'-15'63,"0"1"-12,0 1-10,0 1-12,0 0-6,-2 0-4,-1 0-4,0 1-2,-1-1-4,-2 2 0,0 1-3,-1 1-1,-2 1-2,-2 2 0,-2 2-3,-1 2-1,-1 2 0,1 4 2,0 2 1,2 3 1,0 3 1,-1 2 0,-2 1 1,0 3 0,1 0 0,1 1 0,2-1-1,3 1-1,0 0 0,0-1 0,0 1 1,0-1 1,1 0 0,1-1 0,0-1 1,2 0 0,0-2 1,2-1-2,0-1-2,2-1 0,0 0-1,2 0-1,0-1-1,2 1-1,1-2 0,1-2-1,3-4 1,2-2-1,2-2 0,1 0-1,3 0-2,2 0 0,0-2-3,1-2-1,-1-4-2,1-2-2,-1-2-3,1-1 0,-1-1-3,1-1 0,-1-2-1,1 0 3,0-1 1,-1-1 1,0-1 1,-1-3-4,-1-1-3,0-3-3,-3 1 2,-1 0 6,-3 1 6,0 1 5,-3 2 4,-1 3 1,-1 3-1,0 2 1,-1 5 9,0 7 16,0 4 17,0 7 16,-1 5 3,-1 4-11,0 3-10,-2 5-12,0 0-7,-2-2-5,0-1-4,-1-3-4,-2 0-4,0 1-2,-2 1-4,0 1-3,-1 0-3,1-3-4,-1-1-3,0-2-3,0-3-4,2-1-3,1-3-3,0-1-3,2-3-4,1-4-3,0-4-3,2-4-3,1-3 1,1-1 6,3-3 7,2-1 6,1-2 5,0 0 5,0 1 4,0-1 4,-1 1 2,1 1 2,0 0 1,0 2 1,0 1 3,1 1 5,2 0 7,0 2 5,0 1 2,-1 0-1,0 2-2,-2 1-1,0 0-3,2 2-4,0 0-5,1 2-4,0 0-4,-1 0-5,0 0-5,-2 0-5,-1-1-3,0 0-2,-2-2-2,0 0-3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17"/>
    </inkml:context>
    <inkml:brush xml:id="br0">
      <inkml:brushProperty name="width" value="0.04302" units="cm"/>
      <inkml:brushProperty name="height" value="0.04302" units="cm"/>
      <inkml:brushProperty name="color" value="#F2395B"/>
    </inkml:brush>
  </inkml:definitions>
  <inkml:trace contextRef="#ctx0" brushRef="#br0">72290 51139 511,'1'-15'-1,"0"1"-2,2 0-3,0 2-2,0 1 1,0 1 0,-2 0 3,0 2 2,-1 1 4,2 0 10,0 2 9,2 1 10,-1 2 5,0 5 3,-2 6 2,0 4 3,-2 5-1,0 5-4,-2 5-5,0 5-5,-2 3-3,0 2-3,-1 2-3,-2 2-3,1 3-2,-1 2 0,0 4-1,0 2 0,0 3-4,-2 2-9,0 1-7,-1 3-8,-1 0-3,1-1 3,-1-1 3,0 0 2,2-3-4,3-5-10,2-3-10,4-4-12,1-5-3,0-5 1,0-7 2,0-5 2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17"/>
    </inkml:context>
    <inkml:brush xml:id="br0">
      <inkml:brushProperty name="width" value="0.02945" units="cm"/>
      <inkml:brushProperty name="height" value="0.02945" units="cm"/>
      <inkml:brushProperty name="color" value="#F2395B"/>
    </inkml:brush>
  </inkml:definitions>
  <inkml:trace contextRef="#ctx0" brushRef="#br0">72847 52374 746,'6'-22'-13,"-1"3"0,-2 3 3,-2 2 0,-1 4 9,2 1 15,0 2 16,2 2 15,-1 4 3,-1 6-8,0 6-8,-1 5-8,-2 3-8,-1-1-8,0 0-9,-1-2-7,-1-2-4,2-1 2,0-2 2,2-2 1,0-2 1,2 1-2,0 0-3,2 0-2,0 0 4,2-1 7,0 1 8,1 0 8,0 0 4,-2 2-2,-3 0-1,0 1-1,-3 2-2,0 1 0,-2 3-1,0 2-2,-3 0-1,-2 1-5,-3-1-3,-3 1-3,0-3-2,1-3 1,2-4 1,3-4 1,1-4-9,2-3-16,2-2-17,2-3-16,1-3-4,2 0 10,0-1 11,2-1 11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18"/>
    </inkml:context>
    <inkml:brush xml:id="br0">
      <inkml:brushProperty name="width" value="0.0459" units="cm"/>
      <inkml:brushProperty name="height" value="0.0459" units="cm"/>
      <inkml:brushProperty name="color" value="#F2395B"/>
    </inkml:brush>
  </inkml:definitions>
  <inkml:trace contextRef="#ctx0" brushRef="#br0">73719 52109 479,'7'-15'0,"-1"4"0,0 3 0,-2 3 0,-2 2 7,-4 3 15,-4 4 14,-3 2 15,-3 4 3,0 6-10,0 4-8,1 5-9,-1 1-6,0 0-3,0-1-2,1-1-2,-1-2-1,0-1-1,0-3 1,1-1-1,1-2 0,4-1 0,4-1-1,4 0-1,4-4-8,4-6-16,3-6-17,5-6-15,2-4-7,3 0 7,1-1 4,3-1 6,0 1 4,-1 1 6,-1 2 4,-1 2 5,-2 2 5,-3 1 6,-3 0 5,-3 2 6,-3 2 7,-2 4 12,-4 4 10,-2 4 11,-4 1 2,0 1-6,-3 0-5,-2-1-7,0 2-4,2 0-4,2 1-2,2 1-3,3-1-8,6-4-11,4-5-11,5-3-10,3-4-6,0-3 4,-1-5 3,1-4 2,-2-1 1,1 1-2,-2 1-1,-1 0-2,-2 2 1,-3-1 4,-2 0 4,-4 1 4,-1-1 3,0 2 3,0 1 2,0 1 4,-2 0 0,-2 2 1,-4 0-1,-2 2 0,-2 1 8,-2 0 15,0 2 14,-1 0 15,0 3 5,0 4-5,2 4-6,1 4-6,1 1-5,2-1-7,2-1-7,2-1-6,3-1-9,4-1-11,4 0-13,3-2-11,3-1-7,0-2 0,-1-2 0,1-2-1,0-1 2,-1 0 4,1 0 5,0 0 5,-2 0 3,-1 0 3,-3 0 3,0 0 2,-3 1 5,-1 4 3,-1 2 4,0 3 4,-2 1 8,0 0 12,-2-2 13,0-1 12,1 0 0,4-2-13,3-1-12,5 0-14,0-3-7,-3-4-6,-2-4-4,-4-4-5,-1-2-1,0 1 3,0-1 2,0 0 2,-1 0 1,-1-1 1,0-1-1,-1-1-1,-2-1 2,-1 0 2,0 1 1,-1-1 3,-2 1 0,0 3-1,-1 1 1,-2 2-2,0 2-1,-1 1-3,-2 0-2,0 2-3,-1 1-3,1 2-2,-1 2-2,0 2-4,1 1-3,1 2-6,0 0-7,2 1-5,1 1-3,2 0 2,3 0 2,1 0 1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4:15"/>
    </inkml:context>
    <inkml:brush xml:id="br0">
      <inkml:brushProperty name="width" value="0.04922" units="cm"/>
      <inkml:brushProperty name="height" value="0.04922" units="cm"/>
      <inkml:brushProperty name="color" value="#6ADCAB"/>
    </inkml:brush>
  </inkml:definitions>
  <inkml:trace contextRef="#ctx0" brushRef="#br0">92400 27700 446,'-2'-69'3,"-3"13"5,-3 12 6,-2 13 4,-3 12 7,1 13 7,-1 12 6,1 13 6,-3 12 1,-2 13-4,-3 12-5,-3 13-4,-6 12-4,-5 13-2,-7 12-1,-5 13-1,-8 6-3,-5 0-2,-7 0-2,-5 0-3,-6 1-1,-3 4-2,-3 3-2,-2 3-1,2-4-6,9-8-9,10-10-9,10-9-10,7-10-7,6-9-4,7-10-3,6-8-4,12-28-5,19-43-6,19-44-6,19-43-7,5-14 5,-5 20 12,-7 18 14,-5 20 14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19"/>
    </inkml:context>
    <inkml:brush xml:id="br0">
      <inkml:brushProperty name="width" value="0.04739" units="cm"/>
      <inkml:brushProperty name="height" value="0.04739" units="cm"/>
      <inkml:brushProperty name="color" value="#F2395B"/>
    </inkml:brush>
  </inkml:definitions>
  <inkml:trace contextRef="#ctx0" brushRef="#br0">76497 51914 464,'7'-7'2,"-1"0"4,0 2 4,-2 1 4,-2 0 8,-2 0 11,-3 0 12,-4 0 11,1 4 3,1 8-5,2 7-4,2 9-5,1 2-6,0 0-6,0-1-8,0-1-6,0 0-6,0-1-5,0 1-6,0-1-4,-1 0-6,-2 1-6,-2-1-6,-2 1-5,0-3-6,0-1-2,2-5-4,1-1-3,0-6-4,2-8-7,0-8-7,2-8-6,0-2 4,2 1 14,0 2 15,2 3 14,0 1 8,3 0 0,2 2 1,2 1 0,1 0 7,-1 0 13,1 0 15,0 1 12,-1-1 6,1 2-6,0 1-4,0 0-5,-1 2-5,1 0-5,0 2-5,0 0-5,-1 1-8,1 0-10,0 0-9,-1 0-11,0 1-5,-2 2-4,-2 2-2,-2 2-2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19"/>
    </inkml:context>
    <inkml:brush xml:id="br0">
      <inkml:brushProperty name="width" value="0.04398" units="cm"/>
      <inkml:brushProperty name="height" value="0.04398" units="cm"/>
      <inkml:brushProperty name="color" value="#F2395B"/>
    </inkml:brush>
  </inkml:definitions>
  <inkml:trace contextRef="#ctx0" brushRef="#br0">77177 51528 500,'0'-15'0,"0"-1"1,0 0 1,0 1 0,1 3 10,0 8 20,2 8 20,0 8 20,0 5 4,-2 7-11,-2 3-11,-2 6-12,-1 4-9,0 5-8,0 2-7,1 5-7,-2 3-9,0 2-10,-2 2-11,0 1-10,0 2-5,-1 0 4,0-1 2,0 1 4,2-6-7,1-10-13,2-12-15,2-9-14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20"/>
    </inkml:context>
    <inkml:brush xml:id="br0">
      <inkml:brushProperty name="width" value="0.03746" units="cm"/>
      <inkml:brushProperty name="height" value="0.03746" units="cm"/>
      <inkml:brushProperty name="color" value="#F2395B"/>
    </inkml:brush>
  </inkml:definitions>
  <inkml:trace contextRef="#ctx0" brushRef="#br0">78350 52275 587,'24'-35'115,"-1"9"-24,0 9-26,1 9-24,0 4-16,1 0-3,1 0-6,1 0-3,-1 0-4,0 1-2,0-1-2,-2 0-2,-1 0-3,-2 2-5,0 0-6,0 2-4,-2 0-5,-1 2-6,-1 0-4,-1 2-5,-2 0-3,-4 1 0,-5 2 0,-2 0 1,-4 1-1,-1 0 1,0 0-1,-1-1 1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20"/>
    </inkml:context>
    <inkml:brush xml:id="br0">
      <inkml:brushProperty name="width" value="0.03771" units="cm"/>
      <inkml:brushProperty name="height" value="0.03771" units="cm"/>
      <inkml:brushProperty name="color" value="#F2395B"/>
    </inkml:brush>
  </inkml:definitions>
  <inkml:trace contextRef="#ctx0" brushRef="#br0">78061 53115 583,'-13'0'8,"8"-2"16,7 0 16,6-1 17,4-1 2,1 2-10,1 0-9,2 2-10,0 0-7,1 0-4,1 0-5,1 0-3,1 0-3,1 0 2,1 0-1,1 0 2,1 0-7,1 2-10,1 0-11,1 2-12,0-1-8,0-1-3,0 0-5,1-2-4,-3 0 1,-5 0 6,-5 0 5,-5 0 6,-3 0 3,0 2 2,-2 0 0,0 2 2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22"/>
    </inkml:context>
    <inkml:brush xml:id="br0">
      <inkml:brushProperty name="width" value="0.03735" units="cm"/>
      <inkml:brushProperty name="height" value="0.03735" units="cm"/>
      <inkml:brushProperty name="color" value="#F2395B"/>
    </inkml:brush>
  </inkml:definitions>
  <inkml:trace contextRef="#ctx0" brushRef="#br0">68857 50574 589,'7'-16'1,"-2"-1"5,-3-1 3,0-1 3,-2-1 3,0 1 0,0-1 2,0 1 0,-2 0-1,0 4-2,-3 3-2,-2 3-3,-1 1-1,0 0 0,1 0 0,-1 1 0,-1-1-1,-2 2 1,-2 0 0,-1 2 1,-2 1 0,-2 2 1,0 2 1,-1 2 1,-1 3 0,-3 4 0,-1 3 0,-2 5-1,-3 3 0,-1 5 0,-2 3-2,-3 5 1,1 2-2,2 4-1,1 2 0,3 4-2,2 2-1,1 3 1,3 4 0,1 2 1,3 0-1,3-2 0,3-4 0,3-3 0,2-3-1,2-4-2,2-4-2,2-3 0,4-4-2,6-4-1,5-2 0,7-2-2,7-5-3,10-3-6,10-4-8,10-5-6,2-2-5,-3-4-5,-4-2-5,-4-3-4,-5-3-2,-4 0 3,-5-1 1,-5-1 3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23"/>
    </inkml:context>
    <inkml:brush xml:id="br0">
      <inkml:brushProperty name="width" value="0.04019" units="cm"/>
      <inkml:brushProperty name="height" value="0.04019" units="cm"/>
      <inkml:brushProperty name="color" value="#F2395B"/>
    </inkml:brush>
  </inkml:definitions>
  <inkml:trace contextRef="#ctx0" brushRef="#br0">81595 50816 547,'0'-16'2,"0"-1"6,0-2 5,0 1 5,-2-1 1,0 0-2,-3 2-2,-2 1-3,-1 1-1,0 1-2,1 1 0,-1 0-1,-1 2 0,-2 1 1,-2 0 0,-1 2 0,-2 1 0,2 1 1,1 0 1,1 2 0,-1 0 0,-2 2-1,-1 0 0,-3 2-2,-1 2 1,-1 4-1,-1 4 0,-1 3 0,0 4-1,-1 1 1,1 3 0,-1 2 1,1 2 0,1 6 1,1 5 2,1 5 1,1 3 0,1 3 0,1 4-1,1 2-1,2 1-1,2-2-1,4-2-1,3-2-2,1-3-2,2-4-2,0-4-3,2-4-3,2-3 0,6-5-2,4-3 1,5-5-1,4-3-3,5-2-6,3-4-5,5-3-5,3-2-6,6-4-8,4-2-6,6-3-7,-3-2 0,-6 0 5,-9 0 6,-8 0 6,-5 1 4,-1-1 5,-3 0 3,-1 0 5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25"/>
    </inkml:context>
    <inkml:brush xml:id="br0">
      <inkml:brushProperty name="width" value="0.03585" units="cm"/>
      <inkml:brushProperty name="height" value="0.03585" units="cm"/>
      <inkml:brushProperty name="color" value="#F2395B"/>
    </inkml:brush>
  </inkml:definitions>
  <inkml:trace contextRef="#ctx0" brushRef="#br0">83965 52337 613,'0'-14'32,"-2"1"-2,0 2-3,-2 3-2,0 1-3,-2 2-3,0 2-2,-1 2-2,-2 2-2,0 2-1,-1 2-1,-1 2 0,-1 0-1,2 1 0,1 0 0,1 0-1,-1 0-1,0-1 1,-2 1 1,0 0-1,1 0 0,1 2-1,2 0 0,2 1 0,1 1-1,0 1-1,0 2-1,1 0 0,0 0-1,3-1 0,4-1 1,2 0 0,2-3-1,2-1-5,0-2-3,1-2-4,1-2-2,0-1-3,0 0-3,-1-1-2,1-2-2,0-1-1,0 0-2,-1-1-2,1-2 0,0 0-1,-1-1 0,1-2-1,0-1 2,0-1 1,-1-3 2,1-1 3,0-3 1,0-2 2,-1-1 1,1-3 3,0 1 2,0 1 2,-1 3 2,1 1 2,-1 2 4,-2 1 5,-2 1 4,-2 0 4,-2 3 3,1 1-3,0 2 0,0 2-2,0 3 5,0 4 11,0 4 11,0 4 10,-1 2 3,0 3-8,-2 2-8,0 1-8,-2 2-6,0-1-5,-2 1-6,0 0-4,-2-2-4,0 0-3,-1 0-1,-2-2-3,1 0-3,-1-1-5,0 1-5,0-1-4,1-2-8,0-6-10,2-6-9,1-6-11,1-4 2,3-2 14,4-1 14,2-3 13,2 1 9,0 3 3,0 2 3,0 4 4,0 1 1,-1 0 1,1 0 1,0 0 0,0 0 3,2 1 3,0-1 4,1 0 2,1 0 0,0 2-5,-1 0-4,1 2-5,-1 0-2,0 0-2,-2 0-2,-1 0-1,0 0-4,0 0-8,0 0-6,0 0-8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25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85371 51558 508,'0'-49'19,"0"12"6,0 11 4,0 13 4,0 7 2,0 4-4,0 4-2,0 4-3,0 3-3,0 3 0,0 3-1,0 4-1,-1 2-1,0 5-1,-2 3 0,0 4 0,-2 3-1,0 1-2,-1 0-1,-1 2-2,-1 0-2,0 2-1,0 1-3,1 0-1,-1 1-4,0 0-3,0 0-5,1 0-4,-1-1-5,0-1-6,0-3-7,1-2-6,-1-2-2,2-3 1,1-4 2,0-2 2,1-3 1,1-4 0,-2-5 1,2-3 0,-1-5 0,2-4 0,0-6 0,2-4 1,0-4 1,0-3 4,0-3 3,0-3 3,0 0 4,2 2 2,0 4 4,2 3 3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25"/>
    </inkml:context>
    <inkml:brush xml:id="br0">
      <inkml:brushProperty name="width" value="0.03113" units="cm"/>
      <inkml:brushProperty name="height" value="0.03113" units="cm"/>
      <inkml:brushProperty name="color" value="#F2395B"/>
    </inkml:brush>
  </inkml:definitions>
  <inkml:trace contextRef="#ctx0" brushRef="#br0">85687 52986 706,'15'-9'2,"1"-3"2,0-3 3,-1-3 2,-1 3 7,-4 10 10,-5 10 10,-3 10 10,-3 4 0,-2 1-8,-2-1-10,-1 1-8,-2-2-9,2-3-6,1-3-8,0-2-7,3-3-5,2-1-4,4 0-4,2-2-5,2 1 2,0 0 7,0 1 7,-1 2 6,0 0 6,-4-1 2,-3 1 3,-2 0 2,-4 0 2,-3 2-2,-5 0-2,-4 1-2,0 0 0,3-2-2,3-3-1,3-1-1,3-3-8,6-6-15,4-4-15,6-5-15,2-3-3,1 1 11,1-1 11,1 0 11,0 2 7,-1 1 3,-1 2 5,0 2 3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26"/>
    </inkml:context>
    <inkml:brush xml:id="br0">
      <inkml:brushProperty name="width" value="0.04449" units="cm"/>
      <inkml:brushProperty name="height" value="0.04449" units="cm"/>
      <inkml:brushProperty name="color" value="#F2395B"/>
    </inkml:brush>
  </inkml:definitions>
  <inkml:trace contextRef="#ctx0" brushRef="#br0">87082 52563 494,'13'-15'-6,"-5"4"9,-4 3 8,-5 2 7,-4 2 5,0 1 0,-2-1 0,0 0-1,-1 0 0,0 2-2,1 0-1,-1 2-1,0 1-1,0 4-3,0 2-2,0 3-1,0 3-2,-1 0 1,-2 1-1,0 1 2,0 1-1,1-1 0,0 1 0,2 0 0,4-2-6,8-3-14,8-3-13,7-2-13,4-4-5,-3-2 2,-1-4 3,-2-2 3,-2-2 3,-1 2 6,-1 1 4,0 1 6,-3 1 5,-1 3 8,-2 4 7,-2 2 8,-2 2 6,-2 2 5,-2 0 6,-2 1 5,-1 0 1,0 0-1,0-2-3,0 0-3,3-2-5,6 1-8,6 0-8,6 0-9,3-3-6,1-5-7,1-4-6,1-5-6,0-3-3,-1 1 2,-2-1 0,1 0 2,-4 0 0,-3 1 1,-4-1 1,-4 0 0,-3 0 3,-1 1 4,0-1 5,-1 0 5,-3 1 4,-2 1 5,-4 0 5,-2 2 5,-2 1 2,1 2-2,-1 2 0,0 3-2,3-1 1,6-1 2,6 0 2,6-1 1,3 0-1,2 2-6,0 2-6,1 2-6,0 2-3,-1 3-1,-1 3 0,0 4-1,-3 0 2,-1-1 6,-2-1 6,-2 0 6,-2-2 3,0 1 2,-2 0 3,0-1 1,-2 1 3,0 0 4,-2-1 3,0 1 4,1 0-2,4 0-9,4-1-7,4 1-10,2-2-5,1-2-7,1-4-4,2-2-6,-1-2-3,1 0-2,0 0-2,-1 0-2,0-3 0,-1-4 2,0-6 2,-2-3 2,-2-3 3,-4 0 5,-4 2 4,-4 1 5,-3 1 3,-2 1 1,-2 1 1,-2 1 0,0 0 1,-1 2-1,0 1 0,0 0-2,1 2-2,-1 1-4,0 0-6,0 2-4,1 1-5,-1 2-6,0 2-5,1 2-6,0 1-6,4 2-3,2 0-5,4 1-5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04"/>
    </inkml:context>
    <inkml:brush xml:id="br0">
      <inkml:brushProperty name="width" value="0.03949" units="cm"/>
      <inkml:brushProperty name="height" value="0.03949" units="cm"/>
      <inkml:brushProperty name="color" value="#F2395B"/>
    </inkml:brush>
  </inkml:definitions>
  <inkml:trace contextRef="#ctx0" brushRef="#br0">50850 17850 557,'-46'-24'4,"10"4"10,10 3 10,9 3 9,2 4 3,-2 7-4,-3 6-3,-3 7-4,-2 7-3,0 9-1,0 10-3,0 10-1,-2 7-1,-3 6-1,-3 7 0,-2 6 0,-3 3-1,1 0-1,-1 0-2,1 0-1,1 0-2,3 0-3,3 0-4,4 0-3,2-4-2,4-5 0,3-7-1,3-5 1,10-11-2,20-11-3,18-14-2,20-11-3,13-18-2,9-22-2,10-22-1,10-21-3,-1-12 0,-9 1 4,-10-1 2,-8 1 2,-11-1 3,-8 1 0,-10-1 3,-9 1 1,-10 1 0,-9 3 0,-10 3-1,-8 4 0,-9 5 2,-6 10 2,-6 10 4,-6 9 3,-6 9 3,-2 9 3,-3 10 1,-3 10 4,1 4-1,6 0-1,7 0-2,6 0-1,13-2-6,23-3-8,22-3-10,22-2-8,10-5-2,1-2 6,-1-3 6,1-3 5,-3-1 5,-2 4 4,-3 3 2,-3 3 4,-6 4 1,-5 7 0,-7 6 0,-5 7 0,-4 5 2,0 7 6,0 6 5,0 7 4,0 4 4,0 3 0,0 3 1,0 4 0,-2 1-2,-3 0-5,-3 0-5,-2 0-5,-3 4-3,1 10-1,-1 10-2,1 9-2,-6 2-3,-8-2-8,-10-3-6,-9-3-7,-7-6-5,-3-5-6,-3-7-5,-2-5-6,-1-14-1,3-18 1,3-19 2,4-18 2,4-15 3,6-9 4,7-10 5,6-8 5,10-4 5,17 3 7,15 3 7,16 4 7,5 4 5,-2 6 4,-3 7 4,-3 6 3,-4 4 1,-3 4 0,-3 3-1,-2 3-1,-5 3-1,-2 3-3,-3 3-1,-3 4-4,-2 1-3,0 0-7,0 0-6,0 0-7,1-2-8,4-3-10,3-3-11,3-2-9,-2-3-2,-6 1 10,-6-1 8,-6 1 10,-6-3 6,-2-2 3,-3-3 5,-3-3 3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4:15"/>
    </inkml:context>
    <inkml:brush xml:id="br0">
      <inkml:brushProperty name="width" value="0.05386" units="cm"/>
      <inkml:brushProperty name="height" value="0.05386" units="cm"/>
      <inkml:brushProperty name="color" value="#6ADCAB"/>
    </inkml:brush>
  </inkml:definitions>
  <inkml:trace contextRef="#ctx0" brushRef="#br0">91800 28700 408,'67'-91'-13,"-16"19"13,-15 19 13,-15 19 11,-7 12 7,3 6-1,3 7-2,4 6 0,-1 13 2,-3 23 6,-3 22 6,-2 22 6,-5 10-1,-2 1-8,-3-1-8,-3 1-9,-2-4-6,0-6-3,0-6-3,0-6-4,6-10-7,13-12-11,12-13-10,13-12-12,9-21-5,6-28 3,7-28 1,6-27 3,-1-17 1,-5-3 3,-7-3 1,-5-2 3,-6 5 3,-3 16 3,-3 15 5,-2 17 5,-6 7 3,-6 0 4,-6 0 3,-6 0 4,-4 15 9,1 32 16,-1 31 16,1 32 16,-4 15 1,-6 0-12,-6 0-12,-6 0-11,-2 0-7,3 0-1,3 0-2,4 0 0,-1-4-2,-3-5-1,-3-7-2,-2-5-1,-1 0-5,3 10-10,3 10-9,4 9-9,1-1-9,0-8-8,0-10-10,0-9-8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26"/>
    </inkml:context>
    <inkml:brush xml:id="br0">
      <inkml:brushProperty name="width" value="0.04348" units="cm"/>
      <inkml:brushProperty name="height" value="0.04348" units="cm"/>
      <inkml:brushProperty name="color" value="#F2395B"/>
    </inkml:brush>
  </inkml:definitions>
  <inkml:trace contextRef="#ctx0" brushRef="#br0">89942 51626 505,'-1'-21'-11,"0"5"22,-2 5 25,0 5 23,-2 4 8,0 5-9,-1 6-10,-2 4-9,-1 4-7,-1 3-3,-3 3-3,-1 3-5,-2 3-2,0 2-1,1 4-3,-1 3-1,0 1-4,-1 2-6,-1 1-8,-1 0-6,0 0-4,1-4-3,1-2-3,1-3-2,3-7-9,8-9-17,7-10-17,6-10-16,3-5-1,-3 0 17,-1 0 16,-2 1 15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27"/>
    </inkml:context>
    <inkml:brush xml:id="br0">
      <inkml:brushProperty name="width" value="0.04893" units="cm"/>
      <inkml:brushProperty name="height" value="0.04893" units="cm"/>
      <inkml:brushProperty name="color" value="#F2395B"/>
    </inkml:brush>
  </inkml:definitions>
  <inkml:trace contextRef="#ctx0" brushRef="#br0">90284 51400 449,'-6'16'80,"1"1"-17,2 1-16,2 1-17,1 2-10,0 3-2,0 3-1,0 3-3,0 2 0,0-1 1,0 0 1,0 0 1,-1 0 0,-2-1-3,-2-1-2,-2-1-2,-1-2-2,1 0-3,-1-1-2,0 0-3,0-3-2,2-3 1,1-3 0,1-3 1,-1-2-6,-2-3-12,-2-1-12,-2-2-12,0-2-4,1-2 4,0-2 4,2-2 3,0-2 4,1-2 4,-1-1 3,0-3 4,0-2 2,0-3 2,0-3 1,1-3 2,0-2 2,2 1 3,2-1 5,2 1 3,2 0 4,2 4 4,2 3 3,2 3 5,1 2 1,3 3 0,2 1 0,2 2 0,1 1-2,4 2 0,4 0-3,2 2-1,2 1-2,2 2-2,2 2-1,3 2-2,-2 0-3,-2-1-4,-3 0-4,-3-2-4,-2-1-3,-1 0-1,-2-2-1,1 0 0,-3-1-1,-3 0 1,-3 0 0,-2 0 2,-4-2 1,-1-2 3,-2-3 3,-2-3 3,-2-2 4,-4 0 4,-2 0 5,-3 1 4,-2-1 5,2 2 4,1 1 5,1 0 3,0 2 2,0 1 1,0 0 0,0 2-1,1 2 0,1 4-4,0 4-2,2 4-3,-1 2-3,0 1-1,-1 1-1,-2 1-3,1 1-1,1 0-5,0-1-3,2 1-5,1-1-2,0-1-2,2-1-2,0 0-1,2-3-5,4-3-5,2-2-6,4-4-5,0-1-5,1 0 0,0 0-3,0 0 0,-1-1 0,1-2 2,0-2 2,-1-1 4,-1-3 3,-2 0 6,-4-2 6,-2 1 7,-2-2 6,0 2 10,0 1 10,0 0 9,-1 5 7,-2 6 7,-2 8 6,-2 6 7,0 4-2,2 1-8,3 1-10,1 1-9,0 0-6,-1 1-3,0-1-4,-1 1-4,-1 0-2,0 3-1,0 1-2,0 2-2,0 2-1,0 1-2,0 1-3,1 1 0,-2 0-2,2 2-1,-1 0 1,0 2-1,0-1 0,0-2-2,0-1 0,0-3-2,0-2-1,0-3-1,0-3 0,1-3-2,-2-3 1,-2-1 1,-2-2 3,-2-2 2,-1-3 0,-1-1 1,-1-2 1,-1-2-1,-1-2 1,0-1-1,1 0 0,-1-1 0,0-3 0,1-2 2,-1-4 1,1-2 0,0-4 2,4-3-1,3-5 1,3-3-1,2-5 0,3-5-2,4-4-1,2-6-1,5-2-3,6-2-4,5 0-2,6-1-4,6-1-3,3 2-2,4 0-4,4 2-2,-1 3-1,-6 7 1,-6 8 1,-5 6 0,-5 4 1,-2 2 0,-1 3-1,-2 1 0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36"/>
    </inkml:context>
    <inkml:brush xml:id="br0">
      <inkml:brushProperty name="width" value="0.03428" units="cm"/>
      <inkml:brushProperty name="height" value="0.03428" units="cm"/>
      <inkml:brushProperty name="color" value="#F2395B"/>
    </inkml:brush>
  </inkml:definitions>
  <inkml:trace contextRef="#ctx0" brushRef="#br0">6608 54169 641,'0'-15'4,"0"-1"8,0 1 7,0-1 7,0 1 2,0 2-7,0 3-7,0 1-6,0 0-4,0-2 1,0-2 0,0-1 0,0-2 1,0 1 0,0-1 1,0 0 0,0 1 0,0-1-3,0 0-2,0 1-3,-1-1 0,-1 2 2,0 1 2,-1 1 1,-1 0 1,0 1 1,0-1-1,0 0 1,0 1 0,-2 0-1,0 2 1,-1 1-1,-1 0 0,0 2 1,0 1 0,0 0 0,1 1 0,-1 1-1,0-1 1,0 0-1,-1 0 0,-2 2 0,-1 0 0,-3 2 0,-1 1-1,-1 2-2,-2 2-3,1 2-3,-3 1 0,0 3 0,-1 2 3,0 2 1,-3 1 0,0 3 1,-1 1 0,0 3 0,-1 1 1,1 3 0,1 1 1,1 2 1,1 1 0,3-1 1,1-1 0,3-1 1,1-2-1,4 0-1,3-1 0,2-1-1,2 1-1,1 1 0,-1 3-1,0 1 1,0 1-1,2 1 0,0-1 0,2 0-1,0 0 0,2-1 0,0-2 0,2 1 0,1-2 0,1 0 0,3 1 0,2-1 1,1 0-1,2-1 0,0-1-2,1-1-2,2-1-1,1-1-2,3-1-3,1-1-2,3-3-6,3-3-6,3-4-8,3-4-8,-2-3-2,-4-1 2,-5 0 2,-5-1 1,-2-2 3,-2-1 2,-1 0 3,-1-1 1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37"/>
    </inkml:context>
    <inkml:brush xml:id="br0">
      <inkml:brushProperty name="width" value="0.03557" units="cm"/>
      <inkml:brushProperty name="height" value="0.03557" units="cm"/>
      <inkml:brushProperty name="color" value="#F2395B"/>
    </inkml:brush>
  </inkml:definitions>
  <inkml:trace contextRef="#ctx0" brushRef="#br0">8079 56050 618,'-15'9'63,"3"1"-13,1 3-11,2 2-11,1 1-8,-1 1 0,-2 1-2,1 1-1,-2 1-1,0 3-2,1 1-2,-1 3 0,1-1-1,3-1 0,1-3 2,2-1 0,2-3-1,2 1-4,2-2-4,2-1-4,1-1-3,2-1-7,0-1-4,1 0-6,1-3-3,2-1-2,0-2-1,1-2-2,1-2-2,-1 0-4,1-2-3,0 0-3,-2-2 0,1 0 4,-2-2 5,-1 0 3,0-1 5,-2 0 3,-1 0 4,0 0 3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37"/>
    </inkml:context>
    <inkml:brush xml:id="br0">
      <inkml:brushProperty name="width" value="0.03325" units="cm"/>
      <inkml:brushProperty name="height" value="0.03325" units="cm"/>
      <inkml:brushProperty name="color" value="#F2395B"/>
    </inkml:brush>
  </inkml:definitions>
  <inkml:trace contextRef="#ctx0" brushRef="#br0">8759 55950 661,'-15'36'105,"4"-6"-24,3-5-25,3-7-23,0-2-14,0 1-4,-1 1-3,-1 2-3,-1-2-3,2 0-3,1 0-4,0-2-1,1 0-5,1 1-4,-2 1-5,2 1-4,-1-1-4,2-3-3,0-3-3,2-2-4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38"/>
    </inkml:context>
    <inkml:brush xml:id="br0">
      <inkml:brushProperty name="width" value="0.03458" units="cm"/>
      <inkml:brushProperty name="height" value="0.03458" units="cm"/>
      <inkml:brushProperty name="color" value="#F2395B"/>
    </inkml:brush>
  </inkml:definitions>
  <inkml:trace contextRef="#ctx0" brushRef="#br0">8013 55633 636,'-15'-6'14,"2"4"5,3 4 5,1 4 5,1 3 1,0 1-3,0 3-3,1 2-4,-3 2-1,0 5 0,-3 3 0,-1 5 0,-2 1 0,0 0-1,1 0 0,-1 1-1,1 0-2,1 2-6,1 2-4,0 2-6,1 2-4,1 0-2,-1 2-2,0 0-3,2-1-2,3-6-1,2-4-1,4-5-2,1-4-2,0-5-5,0-3-5,0-4-4,2-8-3,6-12-4,4-12-3,5-11-2,1-3 2,-5 6 11,-3 5 9,-4 7 9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39"/>
    </inkml:context>
    <inkml:brush xml:id="br0">
      <inkml:brushProperty name="width" value="0.04362" units="cm"/>
      <inkml:brushProperty name="height" value="0.04362" units="cm"/>
      <inkml:brushProperty name="color" value="#F2395B"/>
    </inkml:brush>
  </inkml:definitions>
  <inkml:trace contextRef="#ctx0" brushRef="#br0">8156 55950 504,'8'-16'1,"-2"2"0,-1 1 3,0 1 0,-1 2 6,1 6 10,2 4 9,0 6 11,0 3 1,0 3-6,-2 4-7,0 2-5,-2 2-4,-1 1 0,0 1-1,-1 1 0,-1 0-1,0 1-1,0-1-2,0 1-2,0 0-2,0 1-3,0 1-2,0 1-3,0 0-1,0 0-2,0 1 0,0-1-2,-1-1-4,-1-1-6,0-3-7,-1-1-6,-3-3-6,-2-5-2,-3-3-5,-3-4-2,-2-4 0,0-2 7,1-4 7,-1-2 5,0-3 6,1-3 3,-1-4 3,1-2 5,0 0 3,2 3 4,2 3 4,3 3 5,1 1 5,2 0 9,2 0 9,2 0 8,3 0-1,6 1-10,4-1-9,5 0-11,3 0-6,3 0-5,1 0-4,3 1-4,-1-1-3,0 0-2,-1 0-2,0 0-2,-2 1 0,0-1-2,1 0 0,-1 0 0,0 0 1,-1-2 0,-1 0 2,-1-1 2,-2-1 1,-3 0 2,-2 1 2,-4-1 2,-2 1 1,-2 0-1,-3 2 0,0 1 1,-3 0 2,0 0 6,-2 0 6,0 0 6,-2 1 3,0 1-1,-1 0 0,-2 2 0,1 1 2,-1 0 3,0 1 4,0 2 3,0 1 2,-2 4-2,0 2-2,-1 4-1,-1 1-2,1 3-2,-1 1-2,0 3-2,1 1-3,2 1-1,3 1-2,1 1-2,1-1-2,2-3-3,0-3-3,2-2-2,2-4-5,4-1-5,4-2-5,3-2-6,2-3-3,-1-2-1,0-3-1,-2-4-2,-1-1 0,-3-2 3,-1 0 1,-2-1 3,-1 0 2,0 1 3,0 0 4,0 2 4,-1 0 7,-2 0 11,-2 1 11,-2-1 11,0 2 6,0 6 1,1 4 1,2 6 0,0 3-2,0 3-4,0 3-6,0 3-4,0 2-3,0 3-4,0 1-2,0 3-3,0 2-3,0 4-1,0 4-2,0 4-3,0 2-1,-2 0-1,-1 0-1,0 0-1,-1-1-1,1-2 1,-2-2 1,2-2 1,-1-3-1,0-3-1,0-5 0,0-4-1,-1-2-1,0-1-3,-1-1-1,-1-1-3,-2-3 1,0-6 1,-2-6 3,1-6 3,-2-7 0,2-6 1,1-7 1,0-7 0,2-4-2,1-2-6,0-3-5,2-1-4,2-2-3,4-4 3,4-2 2,4-4 2,2 1-2,1 2-6,1 4-7,1 2-6,1 3-3,1 2 1,2 2 1,0 2 1,-1 2 2,-3 7 3,-3 4 4,-3 4 3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40"/>
    </inkml:context>
    <inkml:brush xml:id="br0">
      <inkml:brushProperty name="width" value="0.03228" units="cm"/>
      <inkml:brushProperty name="height" value="0.03228" units="cm"/>
      <inkml:brushProperty name="color" value="#F2395B"/>
    </inkml:brush>
  </inkml:definitions>
  <inkml:trace contextRef="#ctx0" brushRef="#br0">9900 56065 681,'22'-7'98,"-1"3"-23,-3 1-21,-1 2-21,-1 1-14,-1 0-3,1 0-4,-1 0-5,0 0-2,-1 0-6,0 0-3,-2 0-4,-1 0-7,-1 0-7,0 0-7,-2 0-9,-1 1-5,-2 2-4,-3 1-4,0 3-4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40"/>
    </inkml:context>
    <inkml:brush xml:id="br0">
      <inkml:brushProperty name="width" value="0.03037" units="cm"/>
      <inkml:brushProperty name="height" value="0.03037" units="cm"/>
      <inkml:brushProperty name="color" value="#F2395B"/>
    </inkml:brush>
  </inkml:definitions>
  <inkml:trace contextRef="#ctx0" brushRef="#br0">10327 55661 724,'-6'-13'15,"2"8"11,4 7 10,2 6 11,1 5 0,0 1-9,-2 3-10,0 2-9,-1 1-8,0 0-4,0 2-6,0 1-3,0 1-9,0-1-10,0 1-10,0-1-10,-1-2-6,0-3-1,-2-4-1,0-4-1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40"/>
    </inkml:context>
    <inkml:brush xml:id="br0">
      <inkml:brushProperty name="width" value="0.03338" units="cm"/>
      <inkml:brushProperty name="height" value="0.03338" units="cm"/>
      <inkml:brushProperty name="color" value="#F2395B"/>
    </inkml:brush>
  </inkml:definitions>
  <inkml:trace contextRef="#ctx0" brushRef="#br0">11250 55662 659,'0'-14'6,"2"2"12,0 4 13,2 3 12,0 2 3,2 0-7,0 2-8,1 0-7,2 1-4,4-2-1,2 0 0,3-1-1,2-1-4,1 2-5,1 0-5,1 2-7,0 0-6,-1 0-6,-1 0-7,-1 0-6,-2 0-2,-1 0 3,-2 0 2,-2 0 2,-3 1-1,-1 4-7,-2 2-6,-2 3-6,-2 1 0,0-1 7,-2-1 7,0 0 7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4:16"/>
    </inkml:context>
    <inkml:brush xml:id="br0">
      <inkml:brushProperty name="width" value="0.05846" units="cm"/>
      <inkml:brushProperty name="height" value="0.05846" units="cm"/>
      <inkml:brushProperty name="color" value="#6ADCAB"/>
    </inkml:brush>
  </inkml:definitions>
  <inkml:trace contextRef="#ctx0" brushRef="#br0">93650 29000 376,'0'-60'8,"0"32"17,0 31 17,0 32 16,-2 16 3,-3 4-11,-3 3-10,-2 3-12,-5 3-7,-2 3-3,-3 3-3,-3 4-4,-1-4-3,4-9-3,3-10-2,3-8-2,9-17-8,16-21-11,15-22-11,17-22-12,10-18-2,6-11 4,7-14 5,6-11 5,-1-3 4,-5 10 5,-7 10 5,-5 9 3,-9 15 12,-9 22 16,-10 22 17,-8 23 17,-8 13 5,-2 6-7,-3 7-6,-3 6-7,-2 1-5,0-3-7,0-3-5,0-2-6,3-3-8,6 1-13,7-1-10,6 1-13,6-7-6,6-12-3,7-13-2,6-12-3,3-13 1,0-12 3,0-13 5,0-12 3,0-10 4,0-6 4,0-6 5,0-6 4,-4 1 4,-5 9 3,-7 10 4,-5 10 4,-6 4 2,-3 0 0,-3 0 1,-2 0 0,-8 7 12,-8 17 23,-10 15 23,-9 16 23,-9 16 5,-5 20-16,-7 18-14,-5 20-15,-1 3-8,6-8-2,7-10-3,6-9-2,4-2-2,4 6-3,3 7-3,3 6-2,3 3-3,3 0-4,3 0-4,4 0-3,10-4-7,19-5-7,19-7-9,19-5-7,7-20-5,-3-31 0,-3-31-1,-2-31 0,-5-23 0,-2-11 4,-3-14 3,-3-11 2,-7-7 3,-9 0 4,-10 0 3,-8 0 2,-8 3 4,-2 6 5,-3 7 3,-3 6 4,-7 10 4,-9 17 2,-10 15 2,-8 16 2,-8 12 2,-2 9-1,-3 10 0,-3 10-1,-2 10-1,0 13-2,0 12-3,0 13-2,3 10-10,6 10-17,7 10-17,6 9-18,6-4-6,6-15 4,7-15 4,6-16 5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40"/>
    </inkml:context>
    <inkml:brush xml:id="br0">
      <inkml:brushProperty name="width" value="0.03128" units="cm"/>
      <inkml:brushProperty name="height" value="0.03128" units="cm"/>
      <inkml:brushProperty name="color" value="#F2395B"/>
    </inkml:brush>
  </inkml:definitions>
  <inkml:trace contextRef="#ctx0" brushRef="#br0">11270 56415 703,'-11'0'6,"8"0"14,9 0 12,10 0 12,3-1 4,1 0-6,-1-2-8,1 0-6,0 0-6,1 1-8,1 0-7,1 2-8,0 0-6,-2 2-7,0 0-6,0 1-8,-2 1-6,1 0-7,-1-1-7,1 1-6,-2-1 0,-3 0 10,-3-2 9,-2 0 9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5:41"/>
    </inkml:context>
    <inkml:brush xml:id="br0">
      <inkml:brushProperty name="width" value="0.03791" units="cm"/>
      <inkml:brushProperty name="height" value="0.03791" units="cm"/>
      <inkml:brushProperty name="color" value="#F2395B"/>
    </inkml:brush>
  </inkml:definitions>
  <inkml:trace contextRef="#ctx0" brushRef="#br0">13500 56333 580,'16'0'71,"-1"1"-15,1 2-16,0 0-16,0 0-6,1 0 3,1-2 1,1 0 4,2-1-2,1 0-3,3 0-4,1 0-3,3 0-3,3 0 2,2 0 0,4 0 1,2-1-3,-1 0-8,0-2-6,0 0-8,0 0-3,-2 0 2,0 2 2,-1 1 2,0 0 2,0 0 1,2 0 2,1 0 2,-1 0 0,0 1 1,-1 2 0,-1 0 0,-1 0 1,2 0-1,1-2 0,0 0-1,2-1 0,-1 0 1,0 0-1,0 0 2,0 0-1,1 0-2,-1 0 0,0 0-2,0 0 0,0 0 0,0 0 0,1 0 1,-2 0 0,0 0 0,-2 0 1,0 0 0,-1 0 0,1 0-1,-1 0 0,0 0-1,1 0 0,1 0-2,0 0 0,2 0-1,0 0-1,-2 0-2,0 0 0,-1 0-1,-1 0-1,1 0-2,-1 0-2,0 0-1,0-1-2,1 0 1,-1-2 1,0 0-1,-1 0 1,-1 0 0,-3 2 0,-1 1 0,-4-1 0,-2-1-3,-3 0-2,-2-1-2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01"/>
    </inkml:context>
    <inkml:brush xml:id="br0">
      <inkml:brushProperty name="width" value="0.02939" units="cm"/>
      <inkml:brushProperty name="height" value="0.02939" units="cm"/>
      <inkml:brushProperty name="color" value="#F2395B"/>
    </inkml:brush>
  </inkml:definitions>
  <inkml:trace contextRef="#ctx0" brushRef="#br0">15113 53216 748,'0'-15'-3,"0"2"-4,0 3-7,0 1-4,0 1 1,0-2 8,0 0 10,0-1 7,-1 0 5,-1 0 0,0 2 0,-1 1 0,-1 0 0,2 0-1,0 0 0,2 1 0,-1-2-1,0 0-1,-2-2-1,0 0 0,-1 0-1,-2 1 0,0 0 1,-1 2 0,-2 1-1,0 1-3,-1 0-2,-1 2-2,-1 0-1,0 2 1,0 0 1,1 2 0,-2 0 2,0 0-1,-1 0 0,-1 0 1,-1 2-1,-1 4 1,-1 4 0,-1 3 0,0 3-1,1 1 2,0 2-1,2 0 1,0 0 0,-1 1 0,-1-1 0,-1 1 0,0 0 0,1 3 0,1 1-1,1 3 1,1-1-1,2-1 0,3-3-1,1-1 0,1-3-1,2-3-1,1-3 0,0-3-2,1 1-1,1 4 2,-1 3 0,0 5 1,0 2 0,2 1 1,0 1 1,2 1 0,0-1 0,0 0-2,0-1-1,0 0-1,2-3-2,4-2-3,4-1-4,3-2-2,4-3-5,3-3-2,3-3-4,3-2-4,2-3-2,1 0-2,1-2-1,0 0-3,0-1 2,-3 0 3,-3 0 4,-3 0 3,-3-1 4,-3 0 4,-3-2 3,-2 0 3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02"/>
    </inkml:context>
    <inkml:brush xml:id="br0">
      <inkml:brushProperty name="width" value="0.03067" units="cm"/>
      <inkml:brushProperty name="height" value="0.03067" units="cm"/>
      <inkml:brushProperty name="color" value="#F2395B"/>
    </inkml:brush>
  </inkml:definitions>
  <inkml:trace contextRef="#ctx0" brushRef="#br0">16985 54280 717,'-9'-15'20,"0"4"-1,-2 3-2,1 3-2,-2 1 0,0 2-3,0 0-1,1 2-2,-1 0-1,2 2-1,1 0 0,0 2-2,2 0 0,-1 3 1,0 2-1,0 2 0,0 0 1,1-1-1,-1-1 1,0 0 0,0-1 0,2 1-1,1 2 0,0 0 0,1 1 0,1 3 1,-1 2 0,0 1 1,0 2 0,2 1 1,0 1 0,2 1 0,0-1 0,0-5-3,0-3-2,0-4-1,0-2-3,2-1-1,0 1-1,2 0-2,0-1-1,2-2 0,0-3-1,1 0 0,2-2 0,2 0 0,2 0 0,1 0 0,2-2 0,-1 0 1,1-3 0,0-2 0,0-2-2,1-2-4,1-1-6,1-3-4,0-1-2,-1-1 1,-1-1 2,0-1 1,-2-1 2,-1-1 0,-1-1 1,-1-1 2,-1 1 1,-2 1 3,-2 2 4,-2 3 3,-2 1 4,1 2 4,0 3 5,0 1 4,-1 1 3,0 0 4,-2 1 4,0-1 2,-1 2 2,0 4-1,0 4-2,0 4 0,0 2-3,0 1-5,0 2-4,0 0-4,-1 1-4,0 1-1,-2 1-1,0 2-1,-1 0-2,0 3-3,0 1-2,1 3-2,-2-1-3,0 0-4,-2-1-4,0 0-4,0-4-2,2-1 0,2-4 1,2-3-1,1-3-1,0-4-2,0-4-3,0-4-2,1-2 1,2-2 6,2 0 6,2-1 6,1 0 5,0 1 4,0 0 4,-1 2 5,1 1 1,-2 0 1,-1 2 0,0 1-1,-1 0 0,2 0 0,0 0-1,1 0 0,1 1-3,0 0-3,0 2-3,0 0-3,-1 1-2,-1-2 0,-1 0 2,0-2 0,-1 0 1,0 1 1,0-1 0,0 0 1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03"/>
    </inkml:context>
    <inkml:brush xml:id="br0">
      <inkml:brushProperty name="width" value="0.03226" units="cm"/>
      <inkml:brushProperty name="height" value="0.03226" units="cm"/>
      <inkml:brushProperty name="color" value="#F2395B"/>
    </inkml:brush>
  </inkml:definitions>
  <inkml:trace contextRef="#ctx0" brushRef="#br0">18223 53818 682,'-1'-25'-9,"0"13"19,-2 12 19,0 14 18,-2 6 6,0 3-9,-1 1-8,-1 3-7,-1 1-7,2 2-3,1 2-4,0 3-4,1 2-4,1 6-3,-2 4-3,2 6-4,-2 1-2,-2-1-1,-2-1-1,-1 0-1,-1-4-3,2-4-5,2-5-6,3-6-5,0-3-3,2-5-2,0-3-2,2-5-3,-1-4 1,0-6-1,-2-6 2,0-6 0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03"/>
    </inkml:context>
    <inkml:brush xml:id="br0">
      <inkml:brushProperty name="width" value="0.02476" units="cm"/>
      <inkml:brushProperty name="height" value="0.02476" units="cm"/>
      <inkml:brushProperty name="color" value="#F2395B"/>
    </inkml:brush>
  </inkml:definitions>
  <inkml:trace contextRef="#ctx0" brushRef="#br0">18550 54622 888,'15'-30'0,"-1"3"0,-1 3 0,-1 3 0,-1 4 1,-2 3 2,-2 4 1,-2 5 2,-3 4 2,-1 7 0,-2 7 0,-1 8 1,-3 1 0,-2 0 1,-2-1-1,-2-1 1,1-2-1,3-2-1,2-4-3,4-3-1,3-1-4,4 0-3,4-1-5,3 1-3,1 0-2,-3 2 2,-3 0 2,-2 1 3,-2 1 1,0 2 2,0 0 2,0 1 1,-2 1 2,-1-1 2,-2 1 3,-1-1 1,-3-1 0,0-2 0,-2-4-2,0-3-1,2-4-8,6-8-16,6-6-15,6-7-16,1-2-2,-3 3 9,-3 3 11,-2 3 10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04"/>
    </inkml:context>
    <inkml:brush xml:id="br0">
      <inkml:brushProperty name="width" value="0.03322" units="cm"/>
      <inkml:brushProperty name="height" value="0.03322" units="cm"/>
      <inkml:brushProperty name="color" value="#F2395B"/>
    </inkml:brush>
  </inkml:definitions>
  <inkml:trace contextRef="#ctx0" brushRef="#br0">19441 54392 662,'4'-3'5,"-6"8"11,-7 9 10,-7 9 11,-3 5 2,2-1-7,2 0-5,3 1-7,1-4-4,2-4-4,2-5-3,3-4-2,3-5-10,7-1-15,7-2-14,8-2-15,2-3-4,-1-3 7,-1-5 7,-1-4 8,-2 0 4,-1 3 5,-2 2 4,-2 4 4,-3 2 7,-1 2 11,-2 2 11,-2 2 10,-2 2 6,-1 0 0,0 1-1,-1 2 0,-2 0 0,-1 3-2,0 2-1,-1 1-2,-1 1-5,0-3-10,0-1-10,0-2-9,3-3-6,4-2 0,5-4 0,6-2-2,2-4-1,1-2-4,1-3-3,1-3-3,0-2-2,-1 1 0,-1-1 1,0 1 0,-3-1 3,-3 2 4,-3 1 4,-2 1 5,-3 1 4,-1 0 4,0 2 5,-1 1 5,-3 1 0,-1 2-2,-2 2-1,-1 2-3,-2 2 4,2 0 10,1 2 9,0 0 10,3 2-1,2 0-10,4 1-11,2 2-10,1-1-7,0 1 0,-2 0-1,0 0-1,-2 0 1,2-1 3,-2 1 3,1 0 3,0 1 3,0 1 4,0 3 4,0 2 2,0 1 3,0 1 2,0 1 0,0 1 2,-1-1 0,1-3-2,0-3-2,0-2-1,1-3-2,0-1-2,1-1-2,2 0-2,0-2-1,1 0-3,2-2 0,0 0-2,1-3-3,1-2-6,1-4-4,2-2-5,-1-2-2,-1-1 1,-1-1 1,0-1 1,-3-2 1,-1 0 0,-2-1 1,-2 0 0,-2-1 2,-1 0 2,0 2 3,-1 1 1,-3 2 3,-2 1 1,-4 2 1,-2 3 2,-2 0-1,1 2 1,-1 1-1,0 0 1,0 2-2,1 0-2,-1 2-3,0 0-1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04"/>
    </inkml:context>
    <inkml:brush xml:id="br0">
      <inkml:brushProperty name="width" value="0.0342" units="cm"/>
      <inkml:brushProperty name="height" value="0.0342" units="cm"/>
      <inkml:brushProperty name="color" value="#F2395B"/>
    </inkml:brush>
  </inkml:definitions>
  <inkml:trace contextRef="#ctx0" brushRef="#br0">22065 53693 643,'6'-8'2,"-3"2"4,-2 1 4,-3 1 4,-3 1 8,0 3 9,-2 4 10,0 2 10,-1 3 0,0 2-10,1 1-10,-1 3-11,-1 2-6,0 3-4,-1 3-3,-1 3-3,-1 2-2,0 2-4,1 3-2,-1 1-3,1 0-2,0 0 0,2-1-1,1-1-1,0-4-3,2-4-3,1-5-5,1-5-4,1-7-6,3-12-7,4-10-9,2-11-7,1-3 1,0 6 11,-2 4 9,0 5 11,-1 2 7,1 0 3,2 0 4,0 1 4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05"/>
    </inkml:context>
    <inkml:brush xml:id="br0">
      <inkml:brushProperty name="width" value="0.04005" units="cm"/>
      <inkml:brushProperty name="height" value="0.04005" units="cm"/>
      <inkml:brushProperty name="color" value="#F2395B"/>
    </inkml:brush>
  </inkml:definitions>
  <inkml:trace contextRef="#ctx0" brushRef="#br0">22125 53677 549,'8'-6'4,"0"2"8,0 4 9,-1 3 8,0 1 2,-2 3-2,-2 2-2,-2 2-3,-1 1-2,0 3-3,0 2-3,0 1-3,0 3-1,0 1-2,0 3-1,0 1-1,-1 1-2,0-1-1,-2-1-3,0-1-1,-2-1-1,-2 1-1,-1-1 0,-3 1-1,0-3-2,0-3-3,2-5-3,1-3-4,0-3-3,0-2-6,0-2-5,1-2-4,-1-3-3,0-4 1,0-4 1,0-3 1,1-4 3,1 0 6,0-1 5,2-1 6,0-1 5,2 1 4,0-1 4,2 1 4,1 1 3,2 5 3,2 3 2,2 4 1,1 2 2,1 0-2,1 0 0,2 0-1,0 1-2,1 0-4,1 2-4,1 1-3,1 0-2,0 0 0,-1 0 0,1 0 0,0-1-1,1-1-3,1 0-3,1-1-3,0-1-2,-1 0 0,-1 0-2,0 0 1,-3 0 0,-3 0 3,-3 0 4,-2 1 2,-3-2 4,-2 2 5,-2-1 4,-2 0 5,-2 0 2,0 2 2,-1 0 0,-2 2 2,0 0 3,-1 0 5,-2 0 5,0 0 6,0 1-1,1 4-4,0 2-4,2 4-4,1 0-4,0 1-2,2 0-2,1-1-3,1 1-5,4 0-6,2-1-8,4 1-6,1-2-7,1-4-3,1-4-6,2-4-4,0-2 0,1 0 2,1 0 3,1 0 2,0 0 2,-1-2 0,0 0 0,-2-1-1,-2-1 3,-2 0 4,-4 0 5,-2 1 5,-4 0 11,0 4 20,-3 2 19,-2 4 19,-1 2 4,2 5-9,1 4-9,0 4-11,1 2-6,1 3-6,-1 1-5,0 3-5,0 0-2,2 2 1,0 1-1,2 1 1,-1 0-2,0 0-4,-2 1-4,0-1-3,-1 0-4,0-2 0,0 0-3,1-1-1,-2-2 0,0-3-2,-2-3 1,0-3-1,-1-2-1,-2-3 0,0-1-1,-1-2-1,-1-2 0,1-2 2,-1-3 1,0 0 1,1-4 1,1 0 0,0-3-1,2-2 0,1-4-2,2-7-2,2-7-3,2-7-2,4-6-2,6-4 2,6-6 0,5-4 2,4-1-2,1 2-4,1 4-2,1 3-4,-1 4-2,-1 7-1,-3 7 1,-1 8-1,-4 3 2,-3 4 7,-4 3 6,-4 2 5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05"/>
    </inkml:context>
    <inkml:brush xml:id="br0">
      <inkml:brushProperty name="width" value="0.0309" units="cm"/>
      <inkml:brushProperty name="height" value="0.0309" units="cm"/>
      <inkml:brushProperty name="color" value="#F2395B"/>
    </inkml:brush>
  </inkml:definitions>
  <inkml:trace contextRef="#ctx0" brushRef="#br0">21470 56246 712,'-11'-2'-18,"8"0"15,9-3 14,10-2 14,4 0 7,3 1-2,1 1-1,3 1-3,0 0-1,2 2-2,1 0-2,1 2-1,2 0-3,2 0-1,4 0-2,3 0-2,2 0-4,4 0-9,2 0-7,4 0-7,-1 0-8,-1 0-7,-2 0-7,-2 0-7,-3 0-2,-4 2 2,-4 0 2,-3 2 2,-6-1 4,-5 1 8,-7 0 7,-5 0 7,-4 0 4,0-1 3,-2 1 1,0 0 3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4:16"/>
    </inkml:context>
    <inkml:brush xml:id="br0">
      <inkml:brushProperty name="width" value="0.04801" units="cm"/>
      <inkml:brushProperty name="height" value="0.04801" units="cm"/>
      <inkml:brushProperty name="color" value="#6ADCAB"/>
    </inkml:brush>
  </inkml:definitions>
  <inkml:trace contextRef="#ctx0" brushRef="#br0">95700 29000 458,'-24'-24'0,"4"4"0,3 3 0,3 3 0,6 3 5,9 3 12,10 3 11,10 4 11,10 1 6,13 0-2,12 0-2,13 0-1,6 3-2,0 6-4,0 7-5,0 6-4,-7 4-3,-11 4-2,-14 3-2,-11 3-2,-14 4-2,-11 7-1,-14 6-1,-11 7-2,-14 7-2,-11 9-1,-14 10-2,-11 10-2,-9 4 0,-3 0-1,-3 0 0,-2 0 0,3-7-1,14-11-4,11-14-3,14-11-2,16-15-2,22-16 2,22-15 1,23-15 1,16-11 2,13-2 0,12-3 2,13-3 1,6-2 0,0 0-4,0 0-3,0 0-2,-7 3-7,-11 6-9,-14 7-9,-11 6-9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07"/>
    </inkml:context>
    <inkml:brush xml:id="br0">
      <inkml:brushProperty name="width" value="0.03305" units="cm"/>
      <inkml:brushProperty name="height" value="0.03305" units="cm"/>
      <inkml:brushProperty name="color" value="#F2395B"/>
    </inkml:brush>
  </inkml:definitions>
  <inkml:trace contextRef="#ctx0" brushRef="#br0">15206 56550 665,'-15'2'7,"4"6"13,3 4 13,3 5 14,1 3 2,0-1-6,0 1-7,0-1-8,0 4-5,-2 5-5,0 6-4,-1 7-4,-1 2-5,2 3-4,1 2-3,0 2-4,1 0-2,-1 0-2,-2-2-2,0 0-1,0-2 0,0-2 1,2-2 3,1-2 0,0-2-4,2-3-13,0-4-11,2-2-13,0-4-3,0-5 6,0-5 5,0-4 7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08"/>
    </inkml:context>
    <inkml:brush xml:id="br0">
      <inkml:brushProperty name="width" value="0.03344" units="cm"/>
      <inkml:brushProperty name="height" value="0.03344" units="cm"/>
      <inkml:brushProperty name="color" value="#F2395B"/>
    </inkml:brush>
  </inkml:definitions>
  <inkml:trace contextRef="#ctx0" brushRef="#br0">15550 57350 657,'-15'21'50,"1"-3"-10,1-4-10,0-4-9,1-2-6,-3 1 1,-2 1-1,-1 2 1,-3 0-1,0 1-3,-1 1-1,0 1-3,-2 1 0,2 0-2,2-1-1,-1 1 0,2 0-2,-1-1 1,1 1-2,-1 0 1,2-2-1,3-3 0,2-3 0,4-2-1,3-2 2,2 1 0,4 2 2,3 0 1,2 1 0,3 0-1,3 0 0,4 0-1,1-1 0,1 1-1,1 0-1,1 0-1,1 0 0,3 0 0,1-1 0,3 1-1,0 0-2,-1 2-6,-1 0-6,-1 1-5,-1 0-4,-1 0-1,-1-2 0,-1-1-1,-1 0-1,-3 0-1,-1 0-2,-2 0-2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09"/>
    </inkml:context>
    <inkml:brush xml:id="br0">
      <inkml:brushProperty name="width" value="0.02971" units="cm"/>
      <inkml:brushProperty name="height" value="0.02971" units="cm"/>
      <inkml:brushProperty name="color" value="#F2395B"/>
    </inkml:brush>
  </inkml:definitions>
  <inkml:trace contextRef="#ctx0" brushRef="#br0">18082 57900 740,'-36'21'70,"9"-3"-16,7-4-15,9-4-15,1-1-9,-2 5-2,-3 3-2,-3 5-1,-2 0-2,1-1-2,-1-3-1,1-1-1,1-1-3,2-1-5,4 1-5,3 0-4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09"/>
    </inkml:context>
    <inkml:brush xml:id="br0">
      <inkml:brushProperty name="width" value="0.03551" units="cm"/>
      <inkml:brushProperty name="height" value="0.03551" units="cm"/>
      <inkml:brushProperty name="color" value="#F2395B"/>
    </inkml:brush>
  </inkml:definitions>
  <inkml:trace contextRef="#ctx0" brushRef="#br0">17894 57895 619,'-8'-8'2,"2"2"5,1 1 4,0 1 4,3 2 5,4 5 4,4 6 4,4 4 4,1 3 1,1-1-4,0 1-2,0-1-4,-1 1-3,1 2-1,-1 0-3,1 1-2,0 1-1,0 1 1,-1 1 0,1 1 0,0-1-9,1-1-17,1-3-19,2-1-18,-2-3-5,-3-1 9,-3-2 9,-2-2 10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10"/>
    </inkml:context>
    <inkml:brush xml:id="br0">
      <inkml:brushProperty name="width" value="0.03535" units="cm"/>
      <inkml:brushProperty name="height" value="0.03535" units="cm"/>
      <inkml:brushProperty name="color" value="#F2395B"/>
    </inkml:brush>
  </inkml:definitions>
  <inkml:trace contextRef="#ctx0" brushRef="#br0">20085 57032 622,'6'-16'0,"-1"0"0,-2 1 0,-2-1 0,0 0 2,0-2 4,2 0 4,0 0 4,1-1 1,0 2 0,0 3-2,0 1 0,-1 1-1,-2 1 2,-2-1 1,-2 0 2,-2 1 0,-2 2-1,-2 3 0,-1 1 0,-3 1-1,0 2-1,-1 0-3,-1 2 0,-1 0-2,-2 2-2,0 0-1,0 2-2,-3 1 1,0 1 0,-1 3 1,0 2 1,-3 2-1,0 1-2,-1 3-1,0 2-3,0 1-1,3 1 2,3 1 0,3 1 2,2 1 1,0 2 0,2 3 0,1 1 1,1 2 0,2 1 0,3 0-2,1 2 0,1-1-1,2-2 1,0-1-2,2-3 1,1-1 0,2-1 0,2-1 0,2-1 1,2-2-5,5-3-8,4-3-10,3-3-7,5-3-8,5-2-4,4-4-6,6-2-4,2-4 0,0 0 2,0-3 4,0-2 4,-3-1 5,-8 0 6,-6 1 8,-7-1 7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11"/>
    </inkml:context>
    <inkml:brush xml:id="br0">
      <inkml:brushProperty name="width" value="0.03668" units="cm"/>
      <inkml:brushProperty name="height" value="0.03668" units="cm"/>
      <inkml:brushProperty name="color" value="#F2395B"/>
    </inkml:brush>
  </inkml:definitions>
  <inkml:trace contextRef="#ctx0" brushRef="#br0">21834 58088 599,'6'-15'5,"-4"4"10,-4 3 9,-4 3 9,-2 3 4,-1 6-4,-2 4-3,0 5-4,0 2-3,1-1-2,0-1-3,2 0-2,-1-1-1,-1 3 1,-3 1 0,-2 3 2,1 0-1,3-3-3,3-1-2,2-2-3,4-2-7,4 1-10,4-1-11,4 1-10,2-2-4,3-4 4,2-4 3,1-4 4,3-4 2,1-2 0,3-3 0,1-3-1,0-2 1,-3 1-1,-3-1 0,-3 1 0,-2-1 0,-2 0 1,-3 1 1,-1-1 2,-2 1 3,0-1 6,-2 0 6,0 1 6,-2 0 4,-1 2 5,0 3 4,-1 1 5,-1 5 6,1 8 10,2 8 8,0 7 10,0 5-1,-2-1-14,-2 0-12,-2 1-13,-1-2-9,-2-2-6,0-1-6,-1-2-6,-1-2-3,0 1-4,0 0-1,1-1-3,1-3-6,4-8-10,4-8-11,4-8-10,2-3 1,3 1 12,2 1 12,2 1 11,0 0 7,1 2 3,0 1 2,-1 1 2,0 1 4,-3 2 4,-1 2 4,-2 2 5,-1 1 0,0 0-1,0 0-2,-1 0-1,1-1-3,0 0-4,0-2-3,0 0-4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11"/>
    </inkml:context>
    <inkml:brush xml:id="br0">
      <inkml:brushProperty name="width" value="0.03879" units="cm"/>
      <inkml:brushProperty name="height" value="0.03879" units="cm"/>
      <inkml:brushProperty name="color" value="#F2395B"/>
    </inkml:brush>
  </inkml:definitions>
  <inkml:trace contextRef="#ctx0" brushRef="#br0">23278 57488 567,'0'-15'1,"0"2"2,0 3 3,0 1 2,0 5 7,0 8 11,0 8 13,0 7 11,-1 6 2,0 1-9,-2 3-10,0 1-8,0 2-5,0 2-3,1 3 0,2 1-3,0 1 0,-2 2 0,-1 1 0,0 0 1,-1 4-8,-2 4-15,0 5-15,-1 6-15,0 1-5,0 1 2,2 0 4,1-1 3,0-5 0,2-12-5,0-12-2,2-11-5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11"/>
    </inkml:context>
    <inkml:brush xml:id="br0">
      <inkml:brushProperty name="width" value="0.02702" units="cm"/>
      <inkml:brushProperty name="height" value="0.02702" units="cm"/>
      <inkml:brushProperty name="color" value="#F2395B"/>
    </inkml:brush>
  </inkml:definitions>
  <inkml:trace contextRef="#ctx0" brushRef="#br0">23828 58300 814,'-8'9'-7,"0"3"1,1 4 2,-1 2 0,0 0 6,0-1 7,0-3 10,1-1 7,0-2 3,2 0-7,2-2-5,2-1-6,3 0-5,4-2-4,3-1-5,5 0-4,1-1-2,-1 0 2,-1-1 2,0 1 1,-3 1 1,-1 0 1,-2 1-1,-2 2 1,-2 0 0,0 1 0,-2 2-1,0 0 1,-3 1 3,0 1 7,-3 1 5,-2 2 7,-2-1 2,-2-1-3,-1-1-4,-3 0-2,1-3-7,1-1-7,2-2-9,3-2-9,1-3-8,4-4-11,2-4-9,4-4-9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12"/>
    </inkml:context>
    <inkml:brush xml:id="br0">
      <inkml:brushProperty name="width" value="0.04199" units="cm"/>
      <inkml:brushProperty name="height" value="0.04199" units="cm"/>
      <inkml:brushProperty name="color" value="#F2395B"/>
    </inkml:brush>
  </inkml:definitions>
  <inkml:trace contextRef="#ctx0" brushRef="#br0">24788 58039 523,'5'-5'5,"-4"6"7,-6 6 9,-4 6 9,-3 3 2,1 1-3,-1 1-2,0 1-4,0 0-2,1-1-3,-1-1-3,0-1-2,1-1-2,1-1 0,0 0-1,2-2-1,1-1-2,0-1-6,2 0-6,1-2-5,3-3-8,7-4-9,7-6-9,8-4-10,1-2-1,-1 1 6,-3 0 4,-1 2 7,-3 1 4,-1 0 7,-2 2 4,-2 1 6,-2 1 6,-1 2 5,0 2 5,-1 2 5,-2 1 7,-1 3 9,0 2 7,-2 2 9,0 1 2,-2 1-4,0 1-4,-1 2-4,-2-2-5,2-1-4,-1-2-5,0-2-5,1-2-6,4 1-5,2 0-5,4 0-7,1-2-2,3-2 0,2-4 1,2-2-1,1-4 1,3-2-2,1-3 0,3-3-1,-1-2-4,-1 0-9,-3 1-8,-1-1-8,-3 1-1,-2 1 6,-4 1 7,-3 0 6,-2 2 8,-4 1 10,-2 0 11,-3 2 9,-2 2 11,2 5 12,0 2 11,2 5 12,1 2-5,2 0-19,2 0-21,2 0-19,2-1-11,4 1-4,2 0-3,3 0-4,0 0 3,-2-1 9,-4 1 7,-3 0 9,-1 0 6,0 2 4,0 0 4,0 1 3,-1 1 3,0 2 2,-2 0 2,0 1 1,0 1 1,2-1-3,2 1 0,1-1-3,3-1-3,0-4-5,1-5-7,2-2-5,0-5-4,1-2-4,1-4-4,1-2-3,1-2-2,0-1 0,-1-1 1,1-1 0,-2-1 1,-1 2 2,-2 1 3,-2 1 1,-2 0 4,-2 0 3,-3 0 4,0 1 3,-4 0 1,-2 0-1,-4 2-2,-2 1-2,-2 0-1,1 2-1,-1 1-1,0 0-1,-1 3 0,-1 2 0,-3 4 1,-1 2 1,-2 2-5,0 0-11,1 0-10,-1-1-11,2 1-7,3-2-4,3-1-3,3 0-4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12"/>
    </inkml:context>
    <inkml:brush xml:id="br0">
      <inkml:brushProperty name="width" value="0.03198" units="cm"/>
      <inkml:brushProperty name="height" value="0.03198" units="cm"/>
      <inkml:brushProperty name="color" value="#F2395B"/>
    </inkml:brush>
  </inkml:definitions>
  <inkml:trace contextRef="#ctx0" brushRef="#br0">26950 57765 687,'23'-7'134,"1"3"-38,-1 1-36,0 2-37,0 1-25,-1 2-10,-1 0-12,-1 1-10,-2 0-3,-3 0 5,-3-2 6,-2 0 7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4:18"/>
    </inkml:context>
    <inkml:brush xml:id="br0">
      <inkml:brushProperty name="width" value="0.05843" units="cm"/>
      <inkml:brushProperty name="height" value="0.05843" units="cm"/>
      <inkml:brushProperty name="color" value="#6ADCAB"/>
    </inkml:brush>
  </inkml:definitions>
  <inkml:trace contextRef="#ctx0" brushRef="#br0">96600 26900 376,'-47'-2'0,"6"-3"0,7-3 0,6-2 0,3-1 4,0 3 9,0 3 8,0 4 8,7 1 8,17 0 7,15 0 7,16 0 6,10-2 1,7-3-5,6-3-6,7-2-5,4-1-5,3 3-6,3 3-6,4 4-4,2 1-5,4 0-3,3 0-3,3 0-2,-1-2-4,-2-3-2,-3-3-2,-3-2-2,-4-1-2,-3 3-2,-3 3-3,-2 4 0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13"/>
    </inkml:context>
    <inkml:brush xml:id="br0">
      <inkml:brushProperty name="width" value="0.03968" units="cm"/>
      <inkml:brushProperty name="height" value="0.03968" units="cm"/>
      <inkml:brushProperty name="color" value="#F2395B"/>
    </inkml:brush>
  </inkml:definitions>
  <inkml:trace contextRef="#ctx0" brushRef="#br0">24180 56024 554,'-15'-8'0,"2"2"0,3 1 0,1 1 0,3-1 8,4 2 16,4-1 16,4 0 15,6 0 5,9 0-9,9 0-9,9 1-8,4-1-6,0 2-4,0 0-3,0 2-4,2 0-3,4 0-2,4 0-4,4 0-3,2 0-3,3 0-2,2 0-4,2 0-2,-1-1-3,1-2-3,-2-2-2,-1-2-3,1 0-1,1-1-1,3 0 0,2 0 0,-1 2-1,-2 1-2,-1 2-1,-2 2-1,-4 1-2,-5 0-2,-4 0-3,-6 0-1,-4 0 0,-7 0 3,-6 0 5,-5 0 3,-5 0 2,-3 0 1,-3 0-1,-2 0 0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29"/>
    </inkml:context>
    <inkml:brush xml:id="br0">
      <inkml:brushProperty name="width" value="0.03869" units="cm"/>
      <inkml:brushProperty name="height" value="0.03869" units="cm"/>
      <inkml:brushProperty name="color" value="#F2395B"/>
    </inkml:brush>
  </inkml:definitions>
  <inkml:trace contextRef="#ctx0" brushRef="#br0">3157 46374 568,'0'-22'44,"0"3"-7,0 3-6,0 3-6,0 0-4,0 0-1,0-1-3,0-1-1,-2-1-4,0 1-4,-3-1-4,-2 0-5,-1 2-2,-2 1 2,0 2 1,-1 3 1,-1 0 2,0 2 1,1 0 1,-1 2 3,0 1 0,1 2-1,-1 2 0,0 2-1,1 2 0,0 2 1,2 1-1,1 3 0,0 1 0,-2 0 0,0-1 0,-1 1 0,-1 1 0,0 3 0,1 3 1,-1 4 0,0 0 0,0 0 1,1 1-1,-1-1 0,1 1 0,0 1 0,2 1-1,1 1 0,0-1 0,0-1-2,0-3 0,1-1 0,0-2-2,2 1 0,2-1-2,2 1 0,1-2-1,0-1 0,0-2-1,0-3 1,1 0-3,4 0-2,2-1-4,3 1-3,3-2-2,2-2 1,1-4 0,3-2 0,2-3-4,3-1-6,3 0-6,3-1-7,1-2-3,0-2 2,1-2 2,-1-1 1,-1-1 4,0 2 2,-1 2 4,-1 2 3,-3 1 3,-7 1 1,-5-2 2,-6 2 2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30"/>
    </inkml:context>
    <inkml:brush xml:id="br0">
      <inkml:brushProperty name="width" value="0.04213" units="cm"/>
      <inkml:brushProperty name="height" value="0.04213" units="cm"/>
      <inkml:brushProperty name="color" value="#F2395B"/>
    </inkml:brush>
  </inkml:definitions>
  <inkml:trace contextRef="#ctx0" brushRef="#br0">4369 46935 522,'-15'0'16,"2"-2"7,3 0 7,1-1 6,1-1 2,0 4-4,0 0-3,1 4-5,-2 0-3,0 3-5,-1 2-6,-1 2-4,-1 1-2,0 1 1,0 1 1,1 2 1,0-1 0,2-1-1,2-1-1,2-1-1,1 0 0,1 0 0,-1-1 1,0 1 1,0 1-2,2 0-4,0 1-4,2 1-4,3-1-3,6-4 0,5-5 0,7-3-1,2-3 0,-1-2-1,-1-2 0,-1-1 0,-2-3-1,-1 0-2,-2-1-1,-3-1-2,1-2-4,0-2-3,1-1-5,1-3-4,-1 0 1,-1 3 5,-2 1 6,-2 2 5,-3 2 3,-1-1 0,-2 0 0,-1 1 0,-2-1 0,1 0 0,2 0 1,0 1 0,0 2 14,-2 8 25,-2 6 26,-2 7 26,-1 5 4,1 1-17,-2 3-18,2 2-16,-1-1-12,0-1-7,0-3-5,0-1-6,1-1-3,0-1 0,2 1-1,0-1 1,1 1-8,0-2-18,0-1-17,0-1-16,1-4-6,2-8 8,2-8 6,2-7 7,0-4 8,-1 0 10,0 2 10,-2 1 9,1 1 7,0 1 6,1 1 7,2 0 4,-1 2 5,-1 3 0,0 1 2,-2 2 0,1 1 0,0 0-1,1 0-1,2 0-2,-1 1-2,1 1-4,0 0-3,0 2-4,0 0-4,1 0-5,2 0-4,0 0-6,0-2-6,-1-2-9,0-4-8,-2-2-9,-1-3 1,-2-1 10,-3-3 10,0-1 9,-2-3 7,0-2 1,0-1 2,0-2 2,0 0 1,0 5 1,0 3 0,0 4 0,0 3 4,0-1 5,0 0 6,0 1 5,0 3 10,0 10 16,0 8 14,0 9 16,0 5 0,0 3-12,0 1-13,0 3-12,-1 0-9,0 0-5,-2 0-6,0 1-4,-1-1-3,0 2-2,0 1 0,0 1-2,0 1-2,0 4-6,0 2-6,1 4-4,-1 0-6,0 0-4,0-2-6,0 0-4,1-3-5,0-2-2,1-3-3,2-3-3,0-5 0,0-6 3,0-5 2,0-6 3,0-6 3,0-2 3,0-6 5,0-2 3,0-4 4,0 0 4,0-1 4,0-1 4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32"/>
    </inkml:context>
    <inkml:brush xml:id="br0">
      <inkml:brushProperty name="width" value="0.04251" units="cm"/>
      <inkml:brushProperty name="height" value="0.04251" units="cm"/>
      <inkml:brushProperty name="color" value="#F2395B"/>
    </inkml:brush>
  </inkml:definitions>
  <inkml:trace contextRef="#ctx0" brushRef="#br0">6050 47537 517,'0'-15'1,"2"2"3,0 2 2,2 3 2,0 3 4,0 7 4,-1 8 6,1 6 3,-1 3 0,-2-1-9,-2-1-7,-2-1-9,-1-1-2,1-1 0,-1 0 2,0-2 1,2-1 0,4-3-1,3-1-2,5-2-1,1-2 0,0 0 1,-2-2 1,0 0 0,-3 0 1,-1 4 1,-2 2 0,-2 4 1,-1 1 1,-2 1 1,0 1 0,-2 1 1,0 0 1,-2-1 0,0-1 0,-1 0-1,-1-2 1,0-1 0,0-1-1,1 0 0,0-4-6,4-2-12,2-6-12,4-2-13,2-4-4,3-2 5,4-2 3,2-1 5,2-2 4,1-1 4,1-2 5,1 1 5,0-1 2,-3 2 3,-1 3 1,-2 1 2,-2 2 1,-1 1 1,0 0 0,-2 2 1,-1 1 2,-1 0 6,0 2 5,-2 1 5,-1 1 11,-2 4 15,-2 2 15,-2 4 16,-1 1 1,-2 3-16,0 2-14,-1 1-14,0 1-11,0 0-4,2-2-5,1-1-5,4-4-6,7-6-10,9-7-8,7-8-9,3-2-5,-5 1 0,-3 1 0,-4 1 0,-3 0 0,1 2-1,0 1-2,0 1 0,-2 2 10,-3 6 24,-2 4 22,-4 5 23,-2 2 9,0 0-7,-2-2-4,0-1-7,0 1-4,0 0-3,2 1-3,0 2-3,3-3-9,4-3-14,4-4-14,4-4-14,1-3-8,-1-2-2,-1-1-2,-1-3-1,-1 0 1,0 0 4,-2 2 6,0 1 4,-2 0 5,-1 0 6,-1 0 6,0 1 5,-2 1 14,-2 4 23,-2 4 23,-2 4 24,0 2 2,0 3-17,2 2-19,0 1-16,3 1-15,4-2-8,4-3-8,4-1-10,1-1-6,1-2-3,-1-1-4,1 0-4,-1-3 1,-3-2 4,-1-4 5,-2-2 5,-2-2 2,-2-2 3,-3 0 2,0-1 2,-4-2 5,0 0 5,-3-1 6,-2-1 6,-2 1 4,-4 5 1,-2 3 1,-3 4 1,-1 2-10,1 2-21,1 0-21,1 2-21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32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8450 46879 564,'16'-7'145,"-1"2"-35,1 2-34,-1 2-36,1 0-18,-1-2-5,1-2-4,-1-1-4,0-1-6,-1 1-7,-1 0-10,0 2-7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33"/>
    </inkml:context>
    <inkml:brush xml:id="br0">
      <inkml:brushProperty name="width" value="0.03623" units="cm"/>
      <inkml:brushProperty name="height" value="0.03623" units="cm"/>
      <inkml:brushProperty name="color" value="#F2395B"/>
    </inkml:brush>
  </inkml:definitions>
  <inkml:trace contextRef="#ctx0" brushRef="#br0">9550 47396 607,'23'-20'136,"-1"5"-33,-1 7-32,-1 5-33,-1 3-19,-1 2-6,-1 0-5,-1 2-7,0-1-1,0-1 0,-1 0 1,1-2 2,-1 1-7,-1 0-13,-1 2-12,-1 0-13,-1 1-7,-2 1-3,-2 1-1,-2 2-3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34"/>
    </inkml:context>
    <inkml:brush xml:id="br0">
      <inkml:brushProperty name="width" value="0.0334" units="cm"/>
      <inkml:brushProperty name="height" value="0.0334" units="cm"/>
      <inkml:brushProperty name="color" value="#F2395B"/>
    </inkml:brush>
  </inkml:definitions>
  <inkml:trace contextRef="#ctx0" brushRef="#br0">9511 48081 658,'-13'-1'7,"8"0"13,7-2 14,6 0 13,5-1 4,1 0-8,3 0-6,2 1-8,0-1-5,1 2-4,-1 0-5,1 2-5,-1 0-6,-1 0-6,-1 0-8,-1 0-8,0 0-7,1 0-6,2 0-9,0 0-6,-2 0-2,-1 2 4,-4 0 4,-3 2 4,-1-1 4,0 1 4,0 0 4,0 0 3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37"/>
    </inkml:context>
    <inkml:brush xml:id="br0">
      <inkml:brushProperty name="width" value="0.04142" units="cm"/>
      <inkml:brushProperty name="height" value="0.04142" units="cm"/>
      <inkml:brushProperty name="color" value="#F2395B"/>
    </inkml:brush>
  </inkml:definitions>
  <inkml:trace contextRef="#ctx0" brushRef="#br0">11837 44100 531,'-1'-16'5,"0"2"12,-2 1 10,0 1 12,-1 2 4,0 6-2,0 4-2,0 6-2,0 5-3,1 5-5,-1 7-5,0 5-4,-1 5-4,0 2 0,-1 4 0,-2 3-2,1 2-1,-1 2-1,0 2-2,0 2-2,0 2-3,-1 3-2,-2 3-2,0 4-4,0 0 0,1 1 0,1-1 1,1 1 1,1-4-3,2-7-7,2-6-7,2-7-7,1-6-5,2-4-1,0-3-3,2-5-2,0-3-1,0-3 0,-1-2 0,1-4 0,1-2 0,0-2 1,1-3 0,2 0 1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37"/>
    </inkml:context>
    <inkml:brush xml:id="br0">
      <inkml:brushProperty name="width" value="0.03814" units="cm"/>
      <inkml:brushProperty name="height" value="0.03814" units="cm"/>
      <inkml:brushProperty name="color" value="#F2395B"/>
    </inkml:brush>
  </inkml:definitions>
  <inkml:trace contextRef="#ctx0" brushRef="#br0">12244 45559 576,'6'-15'6,"-3"4"9,-2 3 12,-3 3 9,-4 2 3,-2 3-6,-4 4-6,-2 2-6,-3 3-5,-1 2 0,-3 1-3,-1 3 0,-1 1-2,1-1-2,1 1-1,1 0-1,0-1-2,-1 1-1,-1 0-1,-1-1 0,1 0-2,1-1 2,2-1 0,3 0 1,1-2 1,2 1 0,3 0 0,1 0 1,3-1 1,6-1 2,4-1 3,6 0 2,2-2-1,3-1-2,2-1-4,1 0-2,2 0-4,-1 0-3,1 1-5,0 2-4,-1-1-4,1 1-4,-1 0-5,1 0-4,-1 0-2,-1-1 2,-1 1 2,-1 0 1,-1-1 0,-3-2-5,-1-3-2,-2 0-5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38"/>
    </inkml:context>
    <inkml:brush xml:id="br0">
      <inkml:brushProperty name="width" value="0.04671" units="cm"/>
      <inkml:brushProperty name="height" value="0.04671" units="cm"/>
      <inkml:brushProperty name="color" value="#F2395B"/>
    </inkml:brush>
  </inkml:definitions>
  <inkml:trace contextRef="#ctx0" brushRef="#br0">13169 46194 470,'0'-15'4,"0"2"7,0 3 8,0 1 7,0 1 3,-2 0-1,0 0 0,-2 1-1,-1 0-2,-3 2 0,-4 2-1,-2 2-2,0 2-2,1 2-6,2 2-4,2 2-5,1 1-2,-2 1 0,0 1 0,-1 2 0,-1 0 0,1 1 0,-1 1 1,0 1 0,1 1 1,2 2 0,3 0 1,1 1 0,1 0 2,2-1 0,0-1 2,2-1 2,1-1-2,2-3-3,2-1-3,2-2-4,1-3-3,1-2-4,2-4-3,0-2-3,1-4-4,1-4-1,1-3-2,2-5-2,-1-1-1,-1 1-1,-1 1-1,-1 1 0,-1 0 1,-2 2 4,-2 1 4,-2 1 4,-2 1 4,-1 0 3,0 2 4,-1 1 3,-1 2 10,0 4 15,0 4 16,0 4 14,-1 3 2,-1 1-9,0 3-12,-1 2-9,-1 0-8,2-1-4,0-1-3,2 0-4,0-1-4,2 3 0,0 1-2,2 3-1,0 0-2,1-3-6,2-1-3,0-2-5,1-2-4,0 1-6,0 0-6,0 0-5,0-1-9,1-1-13,1-1-13,2 0-13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5:2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64500 15200 1000,'-5'-72'-5,"-9"6"-10,-10 7-10,-8 6-10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40"/>
    </inkml:context>
    <inkml:brush xml:id="br0">
      <inkml:brushProperty name="width" value="0.03829" units="cm"/>
      <inkml:brushProperty name="height" value="0.03829" units="cm"/>
      <inkml:brushProperty name="color" value="#F2395B"/>
    </inkml:brush>
  </inkml:definitions>
  <inkml:trace contextRef="#ctx0" brushRef="#br0">15851 45103 574,'0'-14'2,"0"1"2,0 2 4,0 2 3,-1 1 1,-1-1 0,0-2-1,-1 0 0,-1-1 0,0 1-2,0-1 0,0 0-1,0 1 0,0 1 0,0 0 1,1 2 0,-2 1 0,0 1 1,-2 0 1,0 2 0,-2 0 2,-2 2 2,-1 0 2,-3 2 2,0 1 0,1 2-2,1 2-3,0 2-2,1 1-2,-1 1 0,-1 2-1,-1 0 0,-2 1-1,0 3 0,-1 2-1,-1 1 0,0 3-1,-1 1 0,0 3 0,1 1 0,0 1 0,3 1-1,1-1-1,2 1 0,2 0 0,1 0-3,0 2 0,2 1-3,1 0 1,1 1-1,0-1-1,2 0 1,0-1-1,2-1-3,0-3-1,2-1-2,1-3-1,4-3 0,2-3 1,3-3 1,4-3-5,4-2-7,3-4-9,5-2-7,2-4-6,0 0-2,2-3-2,1-2-2,-3 0 2,-5 0 7,-7 2 6,-5 1 6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41"/>
    </inkml:context>
    <inkml:brush xml:id="br0">
      <inkml:brushProperty name="width" value="0.03917" units="cm"/>
      <inkml:brushProperty name="height" value="0.03917" units="cm"/>
      <inkml:brushProperty name="color" value="#F2395B"/>
    </inkml:brush>
  </inkml:definitions>
  <inkml:trace contextRef="#ctx0" brushRef="#br0">16935 46059 561,'-22'0'55,"4"0"-12,5 0-12,3 0-13,2 1-5,-2 4 0,0 2 1,-1 4-1,-1 0 3,0 1 2,1 0 3,-1-1 4,0 2-1,1 0-2,-1 1-2,0 1-2,1 0-1,2-1-3,3-1-1,1 0-2,1-2-2,2 1-3,0-1-2,2 1-3,2-1-7,4-2-10,4-2-9,3-2-11,3-3-4,1-3 3,2-2 4,0-3 2,-1-3 3,1 0 4,-2-1 2,-1-1 3,-1-2 2,-1 0-1,-1-1 1,0-1-1,-2 0 2,-1-1 3,-1 0 2,0 1 3,-2-1 2,-1 1 3,0-1 2,-2 0 3,0 2 0,0 1-2,0 2-1,0 3-2,0 0 3,0 2 6,0 1 7,0 0 7,-1 3 9,-1 4 11,0 4 11,-2 4 12,0 3-2,0 3-14,0 3-14,0 3-13,0 1-10,-2 1-5,0-1-4,-1 1-5,-1-3-7,0-2-11,0-3-10,0-2-11,1-6-4,4-7 0,2-6 1,4-7 1,1-3 6,-1 2 11,1 3 11,0 1 11,0 2 6,0 0 3,0 2 1,-1 1 3,1 0-3,0 0-5,0 0-7,0 0-5,-1 0-3,-1 0 1,-1 0 0,0 1 2,-1-2 1,0 2 0,0-1 0,0 0 1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41"/>
    </inkml:context>
    <inkml:brush xml:id="br0">
      <inkml:brushProperty name="width" value="0.04179" units="cm"/>
      <inkml:brushProperty name="height" value="0.04179" units="cm"/>
      <inkml:brushProperty name="color" value="#F2395B"/>
    </inkml:brush>
  </inkml:definitions>
  <inkml:trace contextRef="#ctx0" brushRef="#br0">18075 45605 526,'-8'-13'31,"2"6"12,1 6 11,0 6 12,1 5 1,1 5-12,-2 5-11,2 5-10,-1 5-9,0 3-5,0 4-5,0 4-4,-1 2-5,0 0-4,-1 0-2,-1 1-4,-1-1-2,2 3 1,1 2 2,0 2 0,1-1-5,1-6-10,-1-4-10,0-5-10,0-5-5,2-3 0,0-5-1,2-3 0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42"/>
    </inkml:context>
    <inkml:brush xml:id="br0">
      <inkml:brushProperty name="width" value="0.02902" units="cm"/>
      <inkml:brushProperty name="height" value="0.02902" units="cm"/>
      <inkml:brushProperty name="color" value="#F2395B"/>
    </inkml:brush>
  </inkml:definitions>
  <inkml:trace contextRef="#ctx0" brushRef="#br0">18286 46361 758,'7'-13'6,"-1"8"14,-1 7 12,0 6 14,-2 5 1,-2 3-11,-2 3-11,-2 3-10,-2 0-8,0-1-2,-1-3-2,-1-1-4,1-3-5,6-1-8,4-2-7,5-2-9,1-1 0,-2-1 8,-4 1 7,-2 0 7,-3 1 5,0 3 1,-2 3 1,0 4 2,-2-1 2,-2-2 1,-1-1 2,-3-2 2,0-2 1,1-1-4,0-1-1,2 0-2,1-3-6,1-4-8,0-4-8,2-4-9,1-2-1,2 2 4,2 1 5,2 1 5,1-1 1,2 0-3,0-2-3,1 0-4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42"/>
    </inkml:context>
    <inkml:brush xml:id="br0">
      <inkml:brushProperty name="width" value="0.04092" units="cm"/>
      <inkml:brushProperty name="height" value="0.04092" units="cm"/>
      <inkml:brushProperty name="color" value="#F2395B"/>
    </inkml:brush>
  </inkml:definitions>
  <inkml:trace contextRef="#ctx0" brushRef="#br0">19125 46150 537,'-29'23'99,"5"-1"-22,5-1-22,5-1-22,3-2-11,2-3-4,3-3-1,1-2-4,1-2-7,2 1-16,0 1-15,2 2-15,2-3-4,4-3 4,4-4 4,3-4 6,2-2 4,-2-2 4,-3 0 4,-1-1 5,-1 0 7,0 4 10,0 3 10,0 2 11,-2 2 5,-1 2 0,-2 0-1,-2 1-1,-1 2 0,-2 2 1,-1 2 0,0 1 1,2 1-8,4-3-17,5-1-16,6-2-17,1-4-7,1-6 0,0-6 0,-1-5 1,-1-3 3,-2 2 4,-4 2 3,-3 3 5,-1 0 5,-2 0 6,0 0 5,-2 0 7,1 1 2,2 1-5,2 0-3,2 2-4,1 1 2,0 0 5,-1 2 7,1 0 6,-1 3 7,-2 4 7,-2 4 8,-2 3 7,-1 2 1,0-1-4,0 0-3,0-2-5,0 0-3,0 0-5,0-1-4,0 1-4,0 0-3,2-1-2,0 1-3,2 0-1,0-1-4,3-1-5,2-1-3,2 0-5,1-3-3,1-4-2,1-4-2,2-4-3,-2-3 1,-3 0 5,-3-1 4,-2-1 4,-3-2 3,0 0-1,-2-1 1,0-1-1,-3 0 0,0 1 0,-3 1-1,-2 0-1,-2 3-2,-4 3-2,-2 2-4,-3 4-3,-1 1-2,-1 2-2,0 0-1,1 2-1,0 0-5,3 0-5,1-1-7,2 1-6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43"/>
    </inkml:context>
    <inkml:brush xml:id="br0">
      <inkml:brushProperty name="width" value="0.03661" units="cm"/>
      <inkml:brushProperty name="height" value="0.03661" units="cm"/>
      <inkml:brushProperty name="color" value="#F2395B"/>
    </inkml:brush>
  </inkml:definitions>
  <inkml:trace contextRef="#ctx0" brushRef="#br0">20963 45800 600,'0'57'135,"0"-12"-32,0-12-33,0-12-32,0-4-18,0 3-5,0 3-5,0 3-4,-1 1-3,0-1-5,-2-1-2,0-1-3,-1-2-8,1-1-9,-1-3-11,0-1-10,0-3-7,1-1-3,-1-2-3,0-2-3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44"/>
    </inkml:context>
    <inkml:brush xml:id="br0">
      <inkml:brushProperty name="width" value="0.02648" units="cm"/>
      <inkml:brushProperty name="height" value="0.02648" units="cm"/>
      <inkml:brushProperty name="color" value="#F2395B"/>
    </inkml:brush>
  </inkml:definitions>
  <inkml:trace contextRef="#ctx0" brushRef="#br0">21050 46496 830,'8'-7'52,"1"2"-11,2 2-9,0 2-10,0 1-8,1-2-6,0 0-7,0-1-7,-1 0-5,-1 0-4,-1 2-4,0 0-4,-2 0-6,1-2-5,0-2-6,0-1-7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44"/>
    </inkml:context>
    <inkml:brush xml:id="br0">
      <inkml:brushProperty name="width" value="0.03917" units="cm"/>
      <inkml:brushProperty name="height" value="0.03917" units="cm"/>
      <inkml:brushProperty name="color" value="#F2395B"/>
    </inkml:brush>
  </inkml:definitions>
  <inkml:trace contextRef="#ctx0" brushRef="#br0">21580 45700 561,'-7'24'116,"1"1"-24,1 1-24,0 1-24,2 0-14,1 2-5,0 1-5,2 1-6,0 1-3,0 4-2,0 3-3,0 2-2,0 1-8,0-2-12,0-1-13,0-3-11,0-4-11,0-6-8,0-5-7,0-6-9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45"/>
    </inkml:context>
    <inkml:brush xml:id="br0">
      <inkml:brushProperty name="width" value="0.04235" units="cm"/>
      <inkml:brushProperty name="height" value="0.04235" units="cm"/>
      <inkml:brushProperty name="color" value="#F2395B"/>
    </inkml:brush>
  </inkml:definitions>
  <inkml:trace contextRef="#ctx0" brushRef="#br0">10966 48022 519,'-12'-8'64,"8"2"-6,8 1-6,8 0-6,3 1-5,1 0-7,0 0-6,-1 1-7,1-1-3,0 0-2,-1 0 0,1 0-1,0 1-2,1 0-3,2 2-3,0 0-3,-1 1-2,1 0 0,-2 0-1,-1 0 0,0 0-1,1 0 0,2 0 1,0 0-1,0 0 1,1 0 0,-1 0 0,1 0 1,0 0 1,1 0-1,1 0 1,1 0-1,1 0 0,-1-2 0,1 0 0,-1-2-1,0 1 0,-1 1 0,-1 0-1,0 2 1,-2 0 0,1 0-1,-1 0 1,1 0-1,-1 0 1,1 0 0,0 0-1,-1 0 1,1 0-1,0 0 0,-1 0 0,1 0 0,0 0-1,1 0-2,1 0 0,1 0-1,1 0 0,1 0 0,1 0 1,1 0 0,0-1 1,1-1 0,-1 0-1,1-1 1,-2-1 0,0 2 0,-1 0 1,-1 2 1,0 0-1,0 0 1,-1 0-1,1 0-1,-1 0 1,2 0 0,1 0-1,1 0 0,1 0 0,-1 0 0,1 0 1,-1 0-1,1 0 1,1 0-1,1 0 1,1 0 0,-1 0-1,0 0 1,-1 0 0,-1 0-1,0 0 1,-1 0-1,0 0 1,1 0-1,-1 0 0,1 0-1,-1 0-1,1 0-2,-1 0 1,1 0-1,-1 0 2,1 0 0,0 0 1,2 0 0,2 0 0,3 0 1,1-1 1,2 0 0,2-2 1,3 0 1,0-1-1,2-2-2,0 0-2,2-1-2,-1-1-1,-2 2 0,-2 1-1,-2 0-1,-2 2-1,-3 0-1,-3 2-2,-3 1-1,-4 0 0,-1 0 1,-4 0 2,-3 0 0,-3 0 1,-1 0 1,-2 0 1,-2 0 1,-1 0 0,0 0 2,-1 0 0,1 0 1,1 0-1,2 0-4,2 0-4,1 0-4,1-1 0,-2-1 1,-3 0 2,-1-1 3,-1-1 0,0 2 1,0 0 2,0 2 0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52"/>
    </inkml:context>
    <inkml:brush xml:id="br0">
      <inkml:brushProperty name="width" value="0.03639" units="cm"/>
      <inkml:brushProperty name="height" value="0.03639" units="cm"/>
      <inkml:brushProperty name="color" value="#F2395B"/>
    </inkml:brush>
  </inkml:definitions>
  <inkml:trace contextRef="#ctx0" brushRef="#br0">14757 48838 604,'7'-8'-2,"0"2"-6,-2 1-4,0 0-5,-2 1 2,1-2 12,0 0 10,0-1 12,-1-1 4,0 0-2,-2 0-3,0 1-1,-1-2-2,2 0 1,0-2-1,2 0 0,-1 0 0,-1 1-3,0 0-1,-1 2-1,-3 1-1,-2 1 3,-4 0 2,-2 2 2,-2 0 0,1 2-3,-1 0-2,0 2-3,-1 1-1,-1 4 1,-3 2-1,-1 3 1,-1 2 0,0 0 1,2 0-1,1-1 1,0 3 0,-1 2 0,-2 3-1,1 3 1,-2 1-1,1 1-1,-1-1 0,0 1-1,1 0-1,1 3-1,1 1-2,1 3-1,2-1 0,2-2-2,4-2 0,3-1 0,1-2 0,2-1 0,0-1 1,2-1 0,1-1-1,2-1-5,2-1-4,2 0-4,2-2-4,5-1-3,4-1-2,3 0-4,4-3-1,1 1 1,3-2 0,1 0 0,1-3-1,0-3-3,1-2-4,-1-4-2,-3-1 2,-5 1 5,-7-1 7,-5 0 6,-3 0 3,0 0 2,0 0 1,0 0 2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5:28"/>
    </inkml:context>
    <inkml:brush xml:id="br0">
      <inkml:brushProperty name="width" value="0.04369" units="cm"/>
      <inkml:brushProperty name="height" value="0.04369" units="cm"/>
      <inkml:brushProperty name="color" value="#F2395B"/>
    </inkml:brush>
  </inkml:definitions>
  <inkml:trace contextRef="#ctx0" brushRef="#br0">19000 17950 503,'-22'-15'10,"6"23"20,7 22 20,6 22 21,3 12 3,0 3-12,0 3-11,0 4-12,-4 7-8,-5 13-5,-7 12-5,-5 13-4,-6 7-6,-3 4-8,-3 3-6,-2 3-7,0-1-10,7-2-12,6-3-12,7-3-12,4-13-4,3-22 3,3-22 5,4-21 3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53"/>
    </inkml:context>
    <inkml:brush xml:id="br0">
      <inkml:brushProperty name="width" value="0.03886" units="cm"/>
      <inkml:brushProperty name="height" value="0.03886" units="cm"/>
      <inkml:brushProperty name="color" value="#F2395B"/>
    </inkml:brush>
  </inkml:definitions>
  <inkml:trace contextRef="#ctx0" brushRef="#br0">16548 49750 566,'0'22'131,"0"-1"-31,0-3-31,0-1-31,-1 0-17,0 1-2,-2 2-3,0 3-2,0 0-3,0-1-3,2-2-3,1 1-3,-1-2-8,-1 1-10,0-1-12,-1 1-11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53"/>
    </inkml:context>
    <inkml:brush xml:id="br0">
      <inkml:brushProperty name="width" value="0.03266" units="cm"/>
      <inkml:brushProperty name="height" value="0.03266" units="cm"/>
      <inkml:brushProperty name="color" value="#F2395B"/>
    </inkml:brush>
  </inkml:definitions>
  <inkml:trace contextRef="#ctx0" brushRef="#br0">16550 50227 673,'0'-15'6,"2"3"11,0 1 11,2 3 11,0 1 4,1 2-5,2 2-5,0 2-5,1 1-4,2-2-3,0 0-3,1-1-4,1-1-3,0 2-5,-1 0-5,1 2-5,-1 0-5,1 0-4,0 0-6,0 0-4,-1 0-7,-1 0-9,-1 0-8,0 0-10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53"/>
    </inkml:context>
    <inkml:brush xml:id="br0">
      <inkml:brushProperty name="width" value="0.04787" units="cm"/>
      <inkml:brushProperty name="height" value="0.04787" units="cm"/>
      <inkml:brushProperty name="color" value="#F2395B"/>
    </inkml:brush>
  </inkml:definitions>
  <inkml:trace contextRef="#ctx0" brushRef="#br0">17150 49161 459,'0'-15'0,"0"3"0,0 1 0,0 2 0,0 1 2,0 0 5,0 1 5,0-1 4,0 2 7,2 4 10,0 4 10,2 4 10,-1 4 2,-1 5-5,0 5-5,-2 5-5,0 2-5,0 1-5,0-1-6,0 1-5,0 1-3,0 2-3,0 4-2,0 3-2,0 1-4,0 0-7,0 0-6,0 0-5,0 1-5,0 1-1,0 0-1,0 2-1,1-2-4,0-2-6,2-3-6,0-4-6,1-3-6,0-7-4,0-5-4,0-6-6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54"/>
    </inkml:context>
    <inkml:brush xml:id="br0">
      <inkml:brushProperty name="width" value="0.03299" units="cm"/>
      <inkml:brushProperty name="height" value="0.03299" units="cm"/>
      <inkml:brushProperty name="color" value="#F2395B"/>
    </inkml:brush>
  </inkml:definitions>
  <inkml:trace contextRef="#ctx0" brushRef="#br0">17650 49480 666,'1'-13'9,"4"3"19,2 5 17,3 3 18,2 2 2,0 2-14,-1 0-15,1 1-14,0 0-11,2 0-7,0-2-8,1 0-7,0-1-4,-1 0 2,-1 0 0,0 0 1,-2 0 0,-1 0-1,-1 0-1,0 0-1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6:54"/>
    </inkml:context>
    <inkml:brush xml:id="br0">
      <inkml:brushProperty name="width" value="0.03937" units="cm"/>
      <inkml:brushProperty name="height" value="0.03937" units="cm"/>
      <inkml:brushProperty name="color" value="#F2395B"/>
    </inkml:brush>
  </inkml:definitions>
  <inkml:trace contextRef="#ctx0" brushRef="#br0">18030 48850 558,'-13'1'8,"3"2"17,5 2 16,3 2 16,2 3 4,0 5-9,0 5-9,0 5-9,0 2-6,0 1-2,0-1-1,0 0-4,0 1-5,0 1-11,0 1-12,0 1-9,0-2-8,0-2-1,0-3-2,0-3-2,0-2-8,0-3-11,0-1-12,0-2-11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8:31"/>
    </inkml:context>
    <inkml:brush xml:id="br0">
      <inkml:brushProperty name="width" value="0.02355" units="cm"/>
      <inkml:brushProperty name="height" value="0.02355" units="cm"/>
    </inkml:brush>
  </inkml:definitions>
  <inkml:trace contextRef="#ctx0" brushRef="#br0">64057 16420 934,'-33'-88'34,"12"26"-12,11 26-13,12 27-12,6 13-12,0 0-11,-1 0-12,1 0-10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8:36"/>
    </inkml:context>
    <inkml:brush xml:id="br0">
      <inkml:brushProperty name="width" value="0.02849" units="cm"/>
      <inkml:brushProperty name="height" value="0.02849" units="cm"/>
    </inkml:brush>
  </inkml:definitions>
  <inkml:trace contextRef="#ctx0" brushRef="#br0">18111 52427 772,'-13'-6'3,"8"2"5,7 4 6,6 3 6,4 2 1,0 3-2,-1 3-2,1 4-1,1 1-2,3 1-1,3 1 0,3 1-1,3 1-1,1 1-1,3 1-2,1 1-1,2 0-1,3-1-1,1-1-1,2-1 0,3 0-2,2 1-1,4 1-3,2 1-1,3 2-1,2 1 0,2 2-1,1 3-1,1 1-2,-4 2-6,-3 2-4,-2 3-5,-2 2-3,0 4 1,0 3-1,0 5 0,-4-1 2,-6-8 3,-7-6 3,-7-7 3,-4-6 1,-3-2-4,-1-3-2,-2-2-3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8:37"/>
    </inkml:context>
    <inkml:brush xml:id="br0">
      <inkml:brushProperty name="width" value="0.03444" units="cm"/>
      <inkml:brushProperty name="height" value="0.03444" units="cm"/>
    </inkml:brush>
  </inkml:definitions>
  <inkml:trace contextRef="#ctx0" brushRef="#br0">26735 53648 638,'-1'-14'4,"-1"1"8,0 2 8,-1 3 8,-2 0 3,0 0 2,-1 0-1,-2 0 1,1 1-3,-1 2-5,0 3-6,0 1-5,0 2-4,-2 3-1,0 4-1,-1 2-2,0 2-2,0 1-2,2 1-2,1 2-2,0-1 0,0-1 0,0-1 0,1 0 2,-2 0 0,0 3 2,-2 3 1,0 3 1,1 0 1,3-1-1,2-3 1,4-1-1,1-1 0,0-1 0,0 1 1,0 0-1,1-2 0,4-1-3,2-3-1,3-1-3,2-1 0,0-2-2,0-1 1,-1 0-2,2-2 0,2-2 0,1-2-2,3-2-1,0-3-1,-1-4-3,-1-3-1,-1-5-2,0-2-2,2-1 1,0-1 1,1-1 0,-1 0 0,-1-1-1,-2 1 0,-3-1-1,-1 1 1,0 1 3,-2 1 3,-1 1 2,0 1 2,-2 1-2,-1 1-1,0 1-1,-2 1 2,0 2 6,-2 3 5,0 1 6,-1 4 10,0 6 11,0 6 14,0 6 12,-1 3 0,0 3-12,-2 1-14,0 3-13,-1 0-8,0 1-4,0-1-5,0 1-4,0-1-2,-2 1-1,0-1-1,-1 0 0,0-1-2,2-3-3,2-3-2,2-2-4,1-6-5,2-8-7,1-8-7,0-8-8,1-3 1,0 1 9,0 1 9,0 1 9,0 0 9,1 2 8,2 1 7,0 1 9,1 1 4,2 0 0,0 2 0,1 1 0,0 0-1,-1 2-1,0 1-2,-2 1-2,0 0-1,0 2-3,0 0-2,0 2-3,0 0-2,1 0-4,1 0-4,2 0-3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8:37"/>
    </inkml:context>
    <inkml:brush xml:id="br0">
      <inkml:brushProperty name="width" value="0.03662" units="cm"/>
      <inkml:brushProperty name="height" value="0.03662" units="cm"/>
    </inkml:brush>
  </inkml:definitions>
  <inkml:trace contextRef="#ctx0" brushRef="#br0">28378 52618 600,'0'-15'0,"0"2"0,0 3 0,0 1 0,0 1 2,0 0 3,0 1 5,0-1 3,-1 3 7,0 8 9,-2 6 10,0 7 10,-1 5 1,0 3-8,0 3-7,0 3-9,0 2-5,1 2-3,-1 3-3,0 1-4,0 1-2,0 2-5,0 1-2,0 0-5,0 4-3,1 4-2,-1 5-3,0 6-2,0 0-3,2-1-5,0-3-4,2-1-4,0-4-4,0-6-2,0-6-4,0-5-3,0-7 0,0-4 3,0-5 3,0-4 2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8:38"/>
    </inkml:context>
    <inkml:brush xml:id="br0">
      <inkml:brushProperty name="width" value="0.03064" units="cm"/>
      <inkml:brushProperty name="height" value="0.03064" units="cm"/>
    </inkml:brush>
  </inkml:definitions>
  <inkml:trace contextRef="#ctx0" brushRef="#br0">28444 53594 718,'7'-8'2,"-1"2"7,-1 1 6,0 0 5,0 3 4,2 4 2,1 4 0,3 4 2,-1 2-1,-2 3-1,-4 2-3,-2 1-3,-3 1-3,0-1-5,-2 0-6,0-2-6,-2 0-3,0-1-2,-1 1-2,-2 0-2,3-2-3,3-3-4,4-3-4,3-2-4,3-1 0,-2 3 3,-1 3 5,0 4 4,-2 0 3,-2-1 3,-2-1 3,-2 0 4,-2-2 0,0 1 0,-1 0 0,-2 0 0,0-1-1,-1 1 0,-2 0-1,0 0 0,0-2-1,1-1 0,1-2-2,0-2-1,2-1-1,-1 0-2,0-1-3,0 2-1,0-3-5,1-3-6,-1-2-7,0-3-5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5:28"/>
    </inkml:context>
    <inkml:brush xml:id="br0">
      <inkml:brushProperty name="width" value="0.03821" units="cm"/>
      <inkml:brushProperty name="height" value="0.03821" units="cm"/>
      <inkml:brushProperty name="color" value="#F2395B"/>
    </inkml:brush>
  </inkml:definitions>
  <inkml:trace contextRef="#ctx0" brushRef="#br0">18900 18950 575,'3'-47'10,"6"6"19,7 7 19,6 6 19,7 4 3,10 4-13,10 3-14,9 3-12,4 1-9,1 1-4,-1-1-4,1 1-4,-1 1-5,1 3-5,-1 3-6,1 4-6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8:39"/>
    </inkml:context>
    <inkml:brush xml:id="br0">
      <inkml:brushProperty name="width" value="0.03504" units="cm"/>
      <inkml:brushProperty name="height" value="0.03504" units="cm"/>
    </inkml:brush>
  </inkml:definitions>
  <inkml:trace contextRef="#ctx0" brushRef="#br0">29622 53550 627,'-42'36'57,"8"-6"-12,9-5-13,9-7-11,4-3-8,2-1 0,1-1-1,1 0 0,1-2-3,2-1-3,2-1-3,2 0-4,2-3-4,4-1-1,2-2-4,3-2-3,3-2 0,2-3-1,1-4 1,3-2 0,0-2 0,-1 1 1,-1-1 1,-1 0 1,-1 1-2,-1 3-4,0 1-2,-2 2-5,-1 2 3,-2 2 6,-3 2 6,-1 2 7,-1 2 4,-2 2 1,0 1 3,-2 3 2,0 1 3,0 2 5,0 0 5,0 1 5,0 0 3,0-1-1,0-1-1,0-1-1,0-1-3,0 0-4,0-2-4,0-1-5,1-1-3,4-4-1,2-3-1,4-2 0,0-3-5,1-2-6,0-1-6,0-3-8,-1-1-2,1 1-1,0-1 1,0 0 0,-2 0 1,-1 1 2,-2-1 2,-2 0 2,-2 1 2,-1 1 3,0 1 0,-1 0 3,-3 3 3,0 1 2,-3 2 4,-2 2 4,-1 1 2,-2 0 4,0 0 2,-1 0 4,0 0 0,0 0 0,2 0-1,1 0-1,0 0-1,0 2 0,0 0 0,1 2-1,1-1-5,6-1-12,4 0-10,5-2-12,2 0-4,0-2 4,-2 0 4,-1-1 3,1 0 3,0 2 0,1 2 0,2 2 1,-2 1 4,-1 3 6,-2 2 8,-2 2 6,-1 0 4,0-1 0,-1-1 1,1 0 1,0-1 0,-2-1-1,0 1 0,-2 0 0,1 0-2,0 0-2,2-1-2,0 1-3,1 0 0,0 0 0,0 0 1,0-1 0,0 1-2,3-2-4,2-1-3,2 0-5,1-2-1,1 0 0,1-2 0,2 0 0,-2-3 1,-3 0 2,-3-3 2,-2-2 2,-3-1 2,-1-2 1,0 0 1,-1-1 2,-1-1 1,0 1 1,0-1-1,0 0 2,-2 0-1,0 1 0,-3-1 0,-2 0 0,-1 2 0,0 1-1,1 2 0,-1 2-1,-1 1-1,0 0-3,-1 0-2,-1 1-2,-1-1-4,2 0-4,1 0-5,1 0-5,0 1-4,0 2-5,0 2-4,0 2-5,1 1-4,1 2-3,0 0-3,2 1-4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8:40"/>
    </inkml:context>
    <inkml:brush xml:id="br0">
      <inkml:brushProperty name="width" value="0.02966" units="cm"/>
      <inkml:brushProperty name="height" value="0.02966" units="cm"/>
    </inkml:brush>
  </inkml:definitions>
  <inkml:trace contextRef="#ctx0" brushRef="#br0">31865 53350 741,'-7'21'0,"3"-3"0,1-4 0,2-4 0,1-1 8,0 5 17,0 3 16,0 5 16,0 1 0,0 1-17,0-1-16,0 1-17,0 0-13,0 1-7,0 1-6,0 0-9,0 0-5,0-3-4,0-3-4,0-3-4,0-4 1,0-6 5,0-6 6,0-6 6,0-3 5,0 0 5,0 1 4,0-1 6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8:40"/>
    </inkml:context>
    <inkml:brush xml:id="br0">
      <inkml:brushProperty name="width" value="0.02367" units="cm"/>
      <inkml:brushProperty name="height" value="0.02367" units="cm"/>
    </inkml:brush>
  </inkml:definitions>
  <inkml:trace contextRef="#ctx0" brushRef="#br0">31900 53944 929,'8'-14'-1,"0"5"3,-1 3 2,1 4 4,0 2 1,2-2-1,0 0 1,1-1-1,1-1 0,-1 2-2,1 0-1,0 2-1,-1-1-4,1 0-11,0-2-8,0 0-10,-2-1-4,-1 1 0,-2-1-1,-2 0 0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8:40"/>
    </inkml:context>
    <inkml:brush xml:id="br0">
      <inkml:brushProperty name="width" value="0.0336" units="cm"/>
      <inkml:brushProperty name="height" value="0.0336" units="cm"/>
    </inkml:brush>
  </inkml:definitions>
  <inkml:trace contextRef="#ctx0" brushRef="#br0">32550 53250 654,'0'45'113,"0"-4"-25,0-4-25,0-3-25,0-1-16,0 4-7,0 4-9,0 4-6,0 3-11,0 2-9,0 2-11,0 2-11,0-5-6,0-10-5,0-12-3,0-9-3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8:41"/>
    </inkml:context>
    <inkml:brush xml:id="br0">
      <inkml:brushProperty name="width" value="0.04032" units="cm"/>
      <inkml:brushProperty name="height" value="0.04032" units="cm"/>
    </inkml:brush>
  </inkml:definitions>
  <inkml:trace contextRef="#ctx0" brushRef="#br0">25610 51560 545,'15'-15'0,"-2"0"-1,-3 2 0,-1 1 0,-1-1 4,-2-1 8,-1-3 9,0-1 8,-2-1 2,-1 2-2,0 2-4,-1 3-4,-1-1 0,0 0 1,0-1 1,0-1 1,-2 0 0,0 3-2,-3 1-2,-2 2-3,-1 1-1,-2-2-1,0 0-1,-1-1-1,-2 0-1,0 2-3,-1 3-1,-1 1-3,-1 1 0,-1 2-1,-2 0-1,1 2 1,-3 0-1,0 0-1,-1 0-1,0 0 0,-2 2-1,1 4 1,-1 4 2,1 3 1,-1 4 0,-1 3 1,-1 3 0,-1 3 1,0 3-1,1 1-1,1 2-1,1 3-2,2 0 0,1 0-1,3 0-2,1 0-1,3 0 1,2-1 0,4-2 1,3 0 1,1 1-1,2 1-2,0 2-3,2 2-2,1 1-1,2-2 2,2 0 1,2-1 2,3-2-3,7-2-5,5-1-7,7-3-5,4-3-4,6-3-1,5-5-2,4-3-1,0-4 2,-6-2 5,-6-4 4,-5-2 5,-5-4-1,-2 0-7,-1-3-5,-2-2-7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8:50"/>
    </inkml:context>
    <inkml:brush xml:id="br0">
      <inkml:brushProperty name="width" value="0.04267" units="cm"/>
      <inkml:brushProperty name="height" value="0.04267" units="cm"/>
    </inkml:brush>
  </inkml:definitions>
  <inkml:trace contextRef="#ctx0" brushRef="#br0">19859 60050 515,'-8'7'3,"0"-1"7,0 0 6,0-2 6,2 1 4,2 2 0,4 1 0,3 3 0,1 0 0,3-2-1,2-3 0,2-1-2,1-2-1,3-2-4,2-2-2,2-2-3,0-1-2,1-2-3,-1 0-1,1-1-3,-1 1-1,1 2-1,-1 4 1,1 2-1,-1 3 0,-1 2 0,-1 1-2,0 3 0,-2 1 0,1 0 0,0-1 1,-1 1 1,1-2 0,2-1 2,0-2 0,1-2 2,0-2 0,-1 0-2,-1-2-2,-1 0-1,0-1 0,2 0 0,0 0 1,1 0 0,0 0 0,-1 0 1,-1 0 0,-1 0 1,0 0 0,2 0-1,0 0 0,1 0 0,0 0 0,-1 0 0,-1 0 0,0 0-1,-1-2 0,5-2-1,2-4-1,3-2 0,0-1-1,0-1 0,-1 0-1,0 1 0,-2 0-1,1 2 2,-1 2 0,1 3 1,-2 0 0,-1 2 1,-3 0-2,-1 2 1,-2 1 0,-1 2 1,-1 2 1,0 2 1,-2 0 1,1 1 0,0 0 1,0 0 0,-1-1 1,1 1-1,0 0-1,0 0-1,0-2 0,1-1-1,1-2 0,2-2 0,-1-1-1,1 0-2,0 0 0,-1 0 0,1 0-2,2 0 2,0 0-1,1 0 1,0 0 0,1 0-1,-1 0 0,1 0 0,0 0-1,1-2 1,1 0 1,1-2-1,1 0 1,1-2-2,1 0-1,1-1-2,0-1 1,-1 1 0,-1-1 0,-1 0 1,-1 1 1,-1 0 1,-1 2 1,-1 1 0,-1 0 1,-1 0 0,-1 0 1,0 0 0,-2 1 1,-1 0-1,-1 2 0,0 1-1,-2 0 0,1 1-1,0 2-1,0 0-1,0 1-2,1 0-5,1 0-5,1 0-4,1-1-3,-2-1-1,-1 0-1,-1-1-2,-1 0-1,0 1-1,-2 3-2,0 2-1,-2 1-1,-1 0-1,-1-1 1,0 1-1,-1 0 2,0 0 4,0-1 3,0 1 4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8:52"/>
    </inkml:context>
    <inkml:brush xml:id="br0">
      <inkml:brushProperty name="width" value="0.03216" units="cm"/>
      <inkml:brushProperty name="height" value="0.03216" units="cm"/>
    </inkml:brush>
  </inkml:definitions>
  <inkml:trace contextRef="#ctx0" brushRef="#br0">29700 55662 684,'14'0'61,"-1"2"-13,-2 0-13,-2 2-13,-1-1-7,2-1-2,0 0-2,1-2-1,1 0 0,2 0-1,0 0 0,1 0 1,1 1-3,-1 0-5,1 2-6,0 0-4,0 0-2,1 0 3,1-2 4,1 0 2,1-1 1,1 0 0,1 0 0,1 0 0,1 0-1,-1 0 1,1 0-1,-1 0 0,1 0 0,-1 0 0,1 0 0,-1 0 0,0 0 0,-1 0 1,-1 0 0,0 0 1,-1 0 0,3 0 1,1 0 1,3 0 0,-1 0 0,0 0-1,-1 0-3,0 0-1,-2 0 0,2 0 2,1 0 2,1 0 1,2 0 1,1 0-1,2 0 0,3 0-1,0 0 0,0 0-1,0 0 1,1 0 1,-1-1 0,0 0 1,0-2 2,1 0 1,-1 0 0,0 0-1,0 2 0,1 0-2,-2 1 0,0-2-1,-1 0 0,-1-1 0,-1-1-1,1 2-1,-1 0 0,0 2-2,1-1 0,-1 0-1,0-2 0,1 0 0,-1-1-1,2 0 0,1 0-1,1 1 0,-1-1 0,0 0 0,-1 0 1,-1 0 0,-1 1 0,-1 2 1,-1 2 0,-1 2 1,-2 1 0,0 0-1,-1 0 1,0 0 0,-3-1 0,0-1-3,-1 0-1,0-2-2,-1 0 0,1 0 0,1 0 2,1 0-1,0 0 2,-1-2-1,-1 0 2,-1-1 0,-1-1-1,-1 0-2,-1 0-2,0 0-3,-2 0-1,-1 0 0,-1 0-1,0 1-1,-3-1-2,1 2-5,-2 0-5,0 2-3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8:55"/>
    </inkml:context>
    <inkml:brush xml:id="br0">
      <inkml:brushProperty name="width" value="0.03135" units="cm"/>
      <inkml:brushProperty name="height" value="0.03135" units="cm"/>
    </inkml:brush>
  </inkml:definitions>
  <inkml:trace contextRef="#ctx0" brushRef="#br0">23350 53400 701,'29'0'105,"-6"0"-25,-4 0-25,-4 0-25,-3 0-14,3 2-7,2 0-5,1 2-7,2-1-5,-1 1-7,1 0-6,-1 0-7,0 0-4,-3-1-2,-1 1-3,-2 0-1,-2-1-1,-1 0 1,-1-2 2,0 0 0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8:55"/>
    </inkml:context>
    <inkml:brush xml:id="br0">
      <inkml:brushProperty name="width" value="0.03565" units="cm"/>
      <inkml:brushProperty name="height" value="0.03565" units="cm"/>
    </inkml:brush>
  </inkml:definitions>
  <inkml:trace contextRef="#ctx0" brushRef="#br0">23459 54074 617,'-15'6'7,"4"-3"16,3-3 14,3-2 15,2-1 3,3 0-9,4 2-10,2 1-9,3-1-7,2-1-4,2 0-3,1-1-4,3 0-1,3 2 1,3 2 1,3 2 0,2 1-6,1 1-12,0 2-14,2 0-12,-3-1-4,-5-1 7,-6-2 5,-7-2 8,-2-1-4,0 2-12,0 0-12,0 2-13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8:58"/>
    </inkml:context>
    <inkml:brush xml:id="br0">
      <inkml:brushProperty name="width" value="0.03585" units="cm"/>
      <inkml:brushProperty name="height" value="0.03585" units="cm"/>
    </inkml:brush>
  </inkml:definitions>
  <inkml:trace contextRef="#ctx0" brushRef="#br0">30193 57450 613,'0'16'116,"0"1"-30,0 1-29,0 1-31,0 5-15,0 7 1,0 8-1,0 8 1,-2 3-1,0 0 0,-3-2-1,-2 0-1,0-2-2,-1-2-2,0-2-2,0-2-4,1 1-1,1 4-4,1 4-1,0 4-3,1 0-2,0-2-3,0-4-1,1-2-3,-1-4-1,2-4-1,0-4 1,2-4 0,0-4-1,0-5-2,0-4-1,0-6-2,1-4-2,2-4-5,2-4-5,1-4-3,2-2 1,-2 0 9,-1 0 9,0 1 9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5:28"/>
    </inkml:context>
    <inkml:brush xml:id="br0">
      <inkml:brushProperty name="width" value="0.05985" units="cm"/>
      <inkml:brushProperty name="height" value="0.05985" units="cm"/>
      <inkml:brushProperty name="color" value="#F2395B"/>
    </inkml:brush>
  </inkml:definitions>
  <inkml:trace contextRef="#ctx0" brushRef="#br0">19900 17650 367,'0'-69'2,"0"13"3,0 12 3,0 13 4,0 6 5,0 0 7,0 0 8,0 0 7,0 15 8,0 32 11,0 31 10,0 32 10,0 21-3,0 13-14,0 12-15,0 13-15,-5 16-12,-9 23-9,-10 22-10,-8 22-8,-4 23-11,3 25-12,3 25-10,4 25-13,4-21 0,6-65 9,7-65 8,6-66 10,1-35-3,-3-3-11,-3-3-13,-2-2-11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8:59"/>
    </inkml:context>
    <inkml:brush xml:id="br0">
      <inkml:brushProperty name="width" value="0.03554" units="cm"/>
      <inkml:brushProperty name="height" value="0.03554" units="cm"/>
    </inkml:brush>
  </inkml:definitions>
  <inkml:trace contextRef="#ctx0" brushRef="#br0">30663 59031 618,'7'-7'0,"-1"0"0,0 2 0,-2 1 0,-1 0 8,-4 2 15,-2 0 14,-3 2 16,-3 0 1,0 2-13,-2 0-12,1 2-14,-3 0-7,-2 0-2,-2-1-3,-1 1-3,-2 1-1,1 2 0,-1 2 0,1 2-1,0 0 0,0 1 1,2 0 0,1-1 1,2 2 0,1 0 0,2 1 0,2 1 1,2-1 0,1-1 1,0-2 0,2-2 0,0-1 2,2 1 1,0 2 1,2 0 2,1-1 0,2-1 1,2-2-1,2-2 1,1-1-1,3 2 0,2 0-1,2 1 0,0 1-2,1 0 1,0 0-2,-1 0-1,1-1-3,0 1-5,-1 0-5,1 0-6,-1-1-6,-1-1-8,-1-1-8,0 0-7,-2-2-3,-1 0 2,-1-2 4,0 0 3,-2-1 3,-1 2 4,-1 0 3,0 2 5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9:00"/>
    </inkml:context>
    <inkml:brush xml:id="br0">
      <inkml:brushProperty name="width" value="0.03834" units="cm"/>
      <inkml:brushProperty name="height" value="0.03834" units="cm"/>
    </inkml:brush>
  </inkml:definitions>
  <inkml:trace contextRef="#ctx0" brushRef="#br0">31522 59528 573,'7'-8'4,"-1"1"8,0-1 8,-2 0 7,-1 0 4,0 0-2,-2 0 0,0 1-2,-2 0-4,-2 2-5,-2 2-7,-2 2-6,0 1-4,-1 0 0,0 0-2,0 0-1,0 0 0,1 0 2,-1 0 0,0 0 2,0 1 0,-2 4 1,0 2 1,-1 3 0,0 3 1,0 2 0,2 1 2,1 3 0,0 0 1,0-1-1,0-1 1,1-1 0,0 0-1,2 1 0,2 2 0,2 0-1,3-2 0,4-3 0,3-4-1,5-5 0,1-3-4,-1-6-9,-1-4-7,0-5-8,-2-3-5,-1 1 1,0-1 0,-2 1 1,-1 0 1,-1 2 3,0 2 3,-2 3 3,1 2 10,0 4 15,1 4 15,2 4 17,-1 2 3,-1 3-5,0 2-8,-2 2-5,1 0-5,0 1-1,1-1-1,2 1-1,-2-1-4,-1-1-6,-2-1-7,-2 0-5,0-2-6,0 1-6,2 0-5,0 0-6,1-1-4,0-1-6,0-1-4,0 0-5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9:01"/>
    </inkml:context>
    <inkml:brush xml:id="br0">
      <inkml:brushProperty name="width" value="0.03504" units="cm"/>
      <inkml:brushProperty name="height" value="0.03504" units="cm"/>
    </inkml:brush>
  </inkml:definitions>
  <inkml:trace contextRef="#ctx0" brushRef="#br0">34538 58119 627,'7'-56'49,"-2"14"-10,-3 14-10,0 13-11,-4 7-4,0 1 1,-3-1-1,-2 0 2,-1 0-1,0 0-2,1 0-1,-1 1-2,0 0-1,0 2-1,0 2 0,0 2 0,0 1-2,-1 0 1,-2 0-2,0 0 1,-1 0-1,1 2 0,-1 0 0,0 2-1,0 1 0,-1 3 0,-1 4 0,-1 2-1,-1 2-1,0 1 1,1 1-1,-1 1 1,0 1-1,1 1 0,-1 1-1,1 1 1,-1 1-1,2-1 1,1 1 0,1-1 1,0 0-1,2-1 1,1-1-2,1-1 1,1 1-1,2-1 0,2 2 0,2 2 0,1-1 0,0 1-2,0-1 0,0 0-2,1 0-2,4-3-3,2-1-4,3-2-4,4-3-3,2-1 0,3-2-2,3-2-1,2-3-4,1-3-7,1-2-8,1-4-5,-1-1-2,0-2 5,-1 0 5,-1-1 5,-2 0 6,-5 0 6,-3 2 6,-4 1 6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9:02"/>
    </inkml:context>
    <inkml:brush xml:id="br0">
      <inkml:brushProperty name="width" value="0.03598" units="cm"/>
      <inkml:brushProperty name="height" value="0.03598" units="cm"/>
    </inkml:brush>
  </inkml:definitions>
  <inkml:trace contextRef="#ctx0" brushRef="#br0">35891 59181 611,'6'-7'-46,"-2"1"27,-4 0 26,-2 2 27,-3 0 10,0 2-5,-2 0-6,0 2-7,-2 2-1,-1 4-1,-3 4 2,-2 3-1,1 3-1,1-1-3,2 1-5,2 0-3,2-1-2,1 1 0,0 0 0,2-1 0,0 1 0,2 0-2,0-1-2,2 1-1,1-2-1,4-3-3,2-3 0,3-2-3,3-4-2,0-4-3,1-4-4,1-4-3,1-2-3,2-1-2,0-2-1,1 1-4,0-3-1,-1 0-2,-1-1-1,-1-1-3,-1 0 1,-1 3 3,0 1 4,-2 3 3,-1 0 3,-3 2 1,-1 1 1,-2 1 3,-1 2 10,-2 4 22,0 4 20,-2 4 22,0 2 4,-2 3-12,0 2-12,-2 1-13,0 2-7,1-2-6,-2-1-6,2-1-4,-1 0-6,0 1-4,0 2-5,0 0-5,-1-1-3,0-1 0,-1-2 1,-1-2-1,0-5-5,4-5-10,2-5-11,4-7-9,1-2-2,0 1 9,-1 1 7,1 0 9,1 3 9,0 1 7,1 2 9,2 2 9,0 1 4,1 0 1,2 0 2,0 1 1,0-1-2,-1 2-2,0 0-4,-2 2-3,0 0-3,0 0-3,0 0-3,0 0-4,-1-1-2,-1 0-1,-1-2-2,0 0-2,-1-1 0,0 0 0,0 0 0,0 0 0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9:02"/>
    </inkml:context>
    <inkml:brush xml:id="br0">
      <inkml:brushProperty name="width" value="0.03634" units="cm"/>
      <inkml:brushProperty name="height" value="0.03634" units="cm"/>
    </inkml:brush>
  </inkml:definitions>
  <inkml:trace contextRef="#ctx0" brushRef="#br0">37009 58637 605,'-8'-6'18,"2"6"8,1 4 8,0 6 8,1 2 2,1 3-6,-1 2-6,0 1-6,0 3-4,0 1-1,0 3-1,0 1-1,0 2-3,1 1-2,-1 0-3,0 2-4,0 3-2,0 5-6,0 4-4,0 6-4,0 0-5,1-3-3,-2-2-4,2-4-5,-1-3-1,2-5-1,0-6-1,2-3-1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9:03"/>
    </inkml:context>
    <inkml:brush xml:id="br0">
      <inkml:brushProperty name="width" value="0.02747" units="cm"/>
      <inkml:brushProperty name="height" value="0.02747" units="cm"/>
    </inkml:brush>
  </inkml:definitions>
  <inkml:trace contextRef="#ctx0" brushRef="#br0">37300 59431 801,'14'-14'2,"-1"5"6,-2 3 4,-2 4 6,-3 3 4,-1 2 0,-2 2 3,-2 2 1,-1 2-2,0 3-6,0 3-5,0 3-7,-1 1-3,-2-3-4,-2-1-3,-1-2-2,-2-3-1,2 1 2,1-2 1,0 0 2,4-3 0,4-1-2,5-2-1,6-2-3,0-1 1,-1 2 1,-3 1 2,-1 0 0,-2 2 2,-2 1-1,-3 3 1,0 2-1,-3 1 2,0 1-1,-2 1 1,0 2 1,-2-1 0,-2 1-1,-2 0 1,-1-1 0,-1-1-1,0-1-3,2-2-4,1-2-2,1-3-4,0-4-6,2-4-4,1-4-5,1-3-1,2 0 3,2-1 4,2-1 4,0-1 2,2 1 1,-2-1 1,1 0 2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9:04"/>
    </inkml:context>
    <inkml:brush xml:id="br0">
      <inkml:brushProperty name="width" value="0.03733" units="cm"/>
      <inkml:brushProperty name="height" value="0.03733" units="cm"/>
    </inkml:brush>
  </inkml:definitions>
  <inkml:trace contextRef="#ctx0" brushRef="#br0">38350 58992 589,'9'-8'0,"1"1"2,3-1 1,2 0 1,-2 2 8,-3 4 14,-4 4 15,-4 4 13,-3 3 2,-2 3-10,-2 3-9,-1 4-11,-2 0-6,0 1-2,0-1-1,0 1-2,1-2-2,1-1-3,0-3-3,2-1-3,1-4-8,4-6-9,2-6-10,4-6-11,1-3-4,3-1 2,2-2 2,2 0 2,0 1 2,-1 3 4,-1 3 3,-1 2 4,-1 2 4,0 1 5,-2-1 6,-1 0 6,0 1 4,-2 4 4,-1 2 4,0 4 4,-2 1 2,0 1-1,-2 1 0,0 2 0,-1-1 0,0 1 1,0 0 1,0 0 0,3-4-2,5-5-8,7-6-7,6-5-8,2-4-4,-2 0-4,0 0-3,0 1-2,-3-1-3,-3 0 0,-3 0 0,-2 1-1,-5 0 4,-3 0 8,-4 2 8,-3 1 7,-3 2 9,2 6 9,0 4 10,2 6 10,1 1-2,0 1-11,2 0-13,0-1-11,3-1-8,6-2-6,4-4-5,5-2-6,2-3-1,-1 0 3,0-2 3,-2 0 3,-1 0 2,-1 0 2,-1 2 2,0 0 2,-2 1 0,1 0 1,0 0 0,0 0 1,-2-1 2,-1-2 8,-2-2 6,-2-1 6,-3-3 1,-4-2-5,-4-2-6,-4-1-4,-1-1-5,1 2-2,0 3-3,2 1-1,0 1-2,-2 2 0,0 1 0,-1 0 1,-2 2-3,0 1-6,-1 0-6,-1 2-6,3-2-7,6 0-9,8-3-10,6-2-9,3 0 1,0 0 11,-2 2 12,-1 1 12,0 0 7,0 0 3,0 0 3,0 0 3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9:04"/>
    </inkml:context>
    <inkml:brush xml:id="br0">
      <inkml:brushProperty name="width" value="0.03792" units="cm"/>
      <inkml:brushProperty name="height" value="0.03792" units="cm"/>
    </inkml:brush>
  </inkml:definitions>
  <inkml:trace contextRef="#ctx0" brushRef="#br0">40781 58600 580,'0'14'64,"-2"-1"-13,-1-2-12,0-2-14,0-1-4,0 1 3,2 2 3,1 0 3,0 0 0,0 1-4,0 0-5,0 0-4,0-1-4,0 1-2,0 0-2,0 0-3,-1 0-2,-1 1-2,0 1-3,-1 1-2,-1 0-3,2-1-5,0-1-4,2 0-5,0-5-9,0-8-17,0-8-16,0-8-16,0-2 0,2 1 16,0 2 15,2 3 15,0 1 11,1 0 5,2 2 4,0 1 6,1 0 7,0 2 11,0 1 10,-1 0 11,1 2 4,2 0-2,0 2-4,1 1-2,1-1-4,0-1-4,-1 0-4,1-1-5,0-1-5,-1 2-9,1 0-9,0 2-7,-1-1-7,-1-2-6,-1-2-5,0-2-6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9:04"/>
    </inkml:context>
    <inkml:brush xml:id="br0">
      <inkml:brushProperty name="width" value="0.0363" units="cm"/>
      <inkml:brushProperty name="height" value="0.0363" units="cm"/>
    </inkml:brush>
  </inkml:definitions>
  <inkml:trace contextRef="#ctx0" brushRef="#br0">41633 57977 606,'6'-10'9,"-1"10"21,-2 12 20,-2 10 19,-2 6 3,0 2-14,-2 3-14,0 1-15,0 3-11,0 4-7,2 4-8,1 4-7,0 6-9,0 9-10,0 9-10,0 9-11,-1-4-6,-1-13-5,0-16-4,-1-14-4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9:08"/>
    </inkml:context>
    <inkml:brush xml:id="br0">
      <inkml:brushProperty name="width" value="0.02967" units="cm"/>
      <inkml:brushProperty name="height" value="0.02967" units="cm"/>
    </inkml:brush>
  </inkml:definitions>
  <inkml:trace contextRef="#ctx0" brushRef="#br0">35416 52859 741,'0'-15'1,"2"4"1,0 3 3,2 3 1,-1 2 4,-2 3 6,-2 4 6,-2 2 6,-2 3 1,-2 4-4,-2 2-4,-1 3-3,-3 3-3,-2 3-2,-2 3-1,-1 3-2,-1-1-2,3-2-1,1-3-2,2-3-1,1 0-3,-1 3-2,-1 3-2,-1 3-4,0-1-2,2-3-4,2-5-4,3-3-3,1-4-4,2-1-4,2-2-5,2-2-3,1-3 0,2-4 2,0-4 5,2-4 2,0-2 4,0 0 2,-1 0 3,1 1 2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5:30"/>
    </inkml:context>
    <inkml:brush xml:id="br0">
      <inkml:brushProperty name="width" value="0.04029" units="cm"/>
      <inkml:brushProperty name="height" value="0.04029" units="cm"/>
      <inkml:brushProperty name="color" value="#F2395B"/>
    </inkml:brush>
  </inkml:definitions>
  <inkml:trace contextRef="#ctx0" brushRef="#br0">21150 18150 546,'-24'-46'0,"4"10"0,3 10 0,3 9 0,1 2 0,1-2-1,-1-3 1,1-3-1,1-2 2,3 0 2,3 0 4,4 0 2,1 0 3,0 0 0,0 0 1,0 0 2,-4 9 6,-5 19 11,-7 19 11,-5 19 12,-9 18 0,-9 19-11,-10 19-11,-8 19-10,-8 12-6,-2 6-1,-3 7-1,-3 6-1,-1 3-3,4 0-7,3 0-6,3 0-6,7-5-7,14-9-3,11-10-6,14-8-4,5-15-4,1-19-5,-1-18-4,1-19-5,5-18-1,14-15-1,11-15 0,14-16 0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9:08"/>
    </inkml:context>
    <inkml:brush xml:id="br0">
      <inkml:brushProperty name="width" value="0.03766" units="cm"/>
      <inkml:brushProperty name="height" value="0.03766" units="cm"/>
    </inkml:brush>
  </inkml:definitions>
  <inkml:trace contextRef="#ctx0" brushRef="#br0">35281 52934 584,'-13'-15'-22,"3"2"20,4 3 19,4 1 19,4 3 9,4 6 3,4 4 0,3 6 2,2 3-3,-1 3-7,-1 3-8,0 3-6,-1 2-6,1 1-5,1 1-5,2 0-5,-1 2-7,1-1-13,0 0-12,-1 1-11,1-2-7,-1 0-3,1-1-3,0-1-2,-2-3 2,-3-3 4,-3-4 6,-2-4 4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9:09"/>
    </inkml:context>
    <inkml:brush xml:id="br0">
      <inkml:brushProperty name="width" value="0.03685" units="cm"/>
      <inkml:brushProperty name="height" value="0.03685" units="cm"/>
    </inkml:brush>
  </inkml:definitions>
  <inkml:trace contextRef="#ctx0" brushRef="#br0">38297 51738 597,'8'-37'22,"-2"6"-3,-1 4-4,0 5-3,-2 2-2,-1 1-2,0-1 0,-1 1-2,-1-1 0,0 2 1,0 1 0,0 1 1,-1 1 0,-1 1 0,0 1-1,-1 0-1,-2 1 0,0 1 0,-1-1 0,-2 0 1,1 1 0,-1 1 1,0 0 0,0 2 0,0 1 1,-2 1 1,0 0 0,-1 2 0,-1 0 1,0 2-2,1 0 0,-1 2-1,0 1-1,-2 4 0,0 2 0,-1 3 0,-1 4-1,-1 2 0,-1 3 0,-1 3 0,-1 3 0,1 5-2,-1 3 0,1 4-1,-1 2 0,1 2 0,-1 1 1,1 0 1,-1 1 0,2-2-1,1 0 1,1-1 0,1-2-1,1 0-1,1-2-1,0 0-1,3-1-1,3-2 0,2 0-1,4-1 0,1-2-1,0-1-1,0-3 0,0-1-1,2-3-1,6-3 0,4-3-1,5-3-1,4-3-2,3-2-7,3-4-5,3-2-6,2-4-2,2 0 1,2-3 1,2-2 0,1-1 0,-2 0-1,0 1-2,-1-1-2,-3-1 0,-3 0 1,-5-1 1,-3-1 1,-5-1 3,-1 2 5,-4 1 7,-3 1 5,-2 0 4,0 2 1,-2 0 1,0 2 1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9:10"/>
    </inkml:context>
    <inkml:brush xml:id="br0">
      <inkml:brushProperty name="width" value="0.03743" units="cm"/>
      <inkml:brushProperty name="height" value="0.03743" units="cm"/>
    </inkml:brush>
  </inkml:definitions>
  <inkml:trace contextRef="#ctx0" brushRef="#br0">39928 53211 587,'0'-14'1,"-2"3"3,-1 3 1,0 2 3,0 5 8,0 6 15,2 6 13,1 5 15,0 4 2,0 1-11,0 1-10,0 1-12,-1 1-7,-1-1-4,0 1-4,-1-1-5,-1 1-3,0-1-3,0 0-4,0 1-2,0-1-4,0 1-2,0-1-4,0 1-2,0-3-4,1-3-2,-1-5-4,0-3-2,0-5-6,2-6-7,0-6-7,2-6-7,0-3 1,2-1 9,0-1 9,2-1 10,0-1 6,2 1 6,0-1 4,1 1 6,1 1 2,0 3-1,0 2 1,0 4-1,0 2 5,1 1 11,1 0 10,2 2 10,0 0 4,1 0-1,1 0-2,1 0-1,0 1-3,-1 0-4,-1 2-5,0 0-3,-2 1-6,-1 0-7,0 0-8,-2 0-6,-1-1-9,-2-2-13,-3-2-10,0-1-12,-2-2 0,0 0 12,0 0 12,0 1 11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9:10"/>
    </inkml:context>
    <inkml:brush xml:id="br0">
      <inkml:brushProperty name="width" value="0.03413" units="cm"/>
      <inkml:brushProperty name="height" value="0.03413" units="cm"/>
    </inkml:brush>
  </inkml:definitions>
  <inkml:trace contextRef="#ctx0" brushRef="#br0">40665 53127 644,'0'-16'0,"0"2"0,0 1 0,0 1 0,0 1 1,0 0 1,0 2 1,0 1 1,0 2 7,0 4 12,0 4 11,0 4 13,0 4 1,0 5-6,0 5-8,0 5-7,0 3-5,0 1-3,0 1-4,0 0-4,-1 2-3,0-1-4,-2 0-3,0 1-4,0 0-6,1 4-7,0 3-8,2 2-7,0 0-4,0-2 3,0-3 2,0-3 1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9:10"/>
    </inkml:context>
    <inkml:brush xml:id="br0">
      <inkml:brushProperty name="width" value="0.02452" units="cm"/>
      <inkml:brushProperty name="height" value="0.02452" units="cm"/>
    </inkml:brush>
  </inkml:definitions>
  <inkml:trace contextRef="#ctx0" brushRef="#br0">41000 53096 897,'9'-8'1,"1"2"4,3 1 3,2 1 4,1 0 1,1 0 1,1 0 1,1 1 1,0-1-3,-1 2-8,-1 0-6,-1 2-9,0 0-3,-1 0 0,1 0-1,0 0-1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9:10"/>
    </inkml:context>
    <inkml:brush xml:id="br0">
      <inkml:brushProperty name="width" value="0.03312" units="cm"/>
      <inkml:brushProperty name="height" value="0.03312" units="cm"/>
    </inkml:brush>
  </inkml:definitions>
  <inkml:trace contextRef="#ctx0" brushRef="#br0">41463 52497 664,'-8'-7'0,"2"0"0,1 2 0,1 1 0,1 3 9,0 7 19,2 7 19,1 8 19,0 3 1,0 4-15,0 3-15,0 3-15,0 1-14,0 2-13,0 0-12,0 2-11,-1-3-12,-1-7-11,0-8-9,-1-5-10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9:15"/>
    </inkml:context>
    <inkml:brush xml:id="br0">
      <inkml:brushProperty name="width" value="0.03894" units="cm"/>
      <inkml:brushProperty name="height" value="0.03894" units="cm"/>
      <inkml:brushProperty name="color" value="#F2395B"/>
    </inkml:brush>
  </inkml:definitions>
  <inkml:trace contextRef="#ctx0" brushRef="#br0">38877 55009 565,'-6'-8'5,"2"2"12,4 1 12,3 0 11,1 1 3,1 1-6,1-1-6,2 0-5,1 0-3,1 0-3,3 0-1,2 0-1,1 1-2,-1 0-3,1 2-1,0 1-3,-1 0-1,1 0 2,-1 0 1,1 0 1,0 0 0,-1 0-2,1 0-4,0 0-1,0 0-3,1 1-2,1 2-1,1 0-3,1 0-1,1 0 1,1-2 0,1 0 0,0-2 0,-1-2 0,-1-2-3,-1-1 0,-1-2-1,-1 0 1,-1 0-1,0 1 1,-2 0 1,-1 2 0,-1 2 1,0 2 1,-3 1 0,1 2-1,-2 0 1,0 2-1,-3 0-8,-3 1-16,-2 2-17,-4 0-16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1427 713,'0'0,"0"0,0 18,0-18,0 17,0 1,0-1,0 1,0 0,0-18,0 17,0 1,0-1,0 19,0-19,0 19,0-19,0 1,0-1,0-17,0 18,0-18,0 0,0 18,0-18,0 0,0 0,0 0,0 0,0 0,0 0,0 0,0 17,0-17,0 0,0 0,0 0,0 18,0-18,0 0,-18 17,18-17,0 0,0 0,0 0,0 0,0 18,0-18,0 0,0 0,0 0,-17 0,17 0,0 0,0 0,0 0,0 0,0-18,-18 18,18 0,0 0,0 0,0 0,0 0,0 0,0 0,0 0,-17 0,17 0,0 0,0-17,0 17,0 0,0 0,0-18,0 18,0 0,0 0,0 0,0-17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1359 724,'0'0,"0"0,0 0,0 0,0 0,18 0,-18 0,17 0,-17 0,18 0,-1 0,-17 0,18 0,-18 0,17 0,-17 0,18 0,-18 0,17 0,-17 0,18 0,-18 0,17 0,-17 0,18 0,-18 0,0 0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1505 713,'-17'0,"17"0,0 0,0 0,0 18,0-18,0 17,-18 1,18-18,0 17,0 1,-17 0,17-1,0 1,0 0,0-18,0 17,0-17,-18 18,18-18,0 0,0 0,0 35,0-17,0-1,-17 18,17-17,0 0,0-1,0-17,0 18,0-18,-18 0,18 17,0 1,0-18,0 18,0-18,0 0,-17 17,17-17,0 0,0 0,0 18,0-18,0 0,0 0,-18 0,18 18,0-18,0 0,0 0,0 0,0 17,0 1,0-18,18 17,-18-17,0 18,0-18,0 0,0 0,0 18,0-18,0 0,0 0,0 0,0 0,0 0,0 0,0 17,0-17,0 0,0 0,0 0,0 0,0 0,0 0,0 18,0-18,0 0,0 0,0 0,0 0,0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5:31"/>
    </inkml:context>
    <inkml:brush xml:id="br0">
      <inkml:brushProperty name="width" value="0.04425" units="cm"/>
      <inkml:brushProperty name="height" value="0.04425" units="cm"/>
      <inkml:brushProperty name="color" value="#F2395B"/>
    </inkml:brush>
  </inkml:definitions>
  <inkml:trace contextRef="#ctx0" brushRef="#br0">20900 18300 497,'0'-38'41,"0"26"4,0 24 3,0 26 5,0 16-3,0 10-6,0 10-8,0 9-6,1 7-6,4 7-5,3 6-3,3 7-4,1-3-2,1-8 0,-1-10 1,1-9 1,4-13-5,9-16-12,10-15-11,10-15-11,5-28-6,4-36 0,3-39 0,3-36 0,1-20 2,1 1 3,-1-1 2,1 1 4,-4 5 3,-6 14 4,-6 11 4,-6 14 3,-7 11 4,-6 14 5,-6 11 4,-6 14 4,-6 13 7,-2 16 11,-3 15 11,-3 17 11,-2 14 1,0 17-7,0 15-8,0 16-7,-2 10-5,-3 7-4,-3 6-5,-2 7-3,-3 4-4,1 3-3,-1 3-5,1 4-3,-3 1-6,-2 0-8,-3 0-8,-3 0-7,-1-8-3,4-16 6,3-15 3,3-15 5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1936 834,'-18'-18,"18"18,0 0,0 0,0 0,0 0,0 0,0 0,0 0,0-18,0 18,0 0,0 0,0 0,0-18,0 18,0 0,0 0,0 0,0 0,-17 0,17-18,0 18,0 0,0 0,0 0,0 0,0 0,0 0,0 0,0 0,0 0,0 0,0-18,-17 18,17 0,0 0,0 0,0 0,0 0,0 0,0 0,0 0,0 0,0 0,0 0,-17 0,17 0,0 0,-17-18,17 18,0 0,0 0,0 0,-17 0,17 0,0 0,0 0,0 0,0 0,0 0,0 0,0 0,0 0,0 0,0 0,0 0,0 0,0 0,0 0,0 0,0 0,-18 18,18-18,0 0,0 0,0 0,0 0,0 18,-17-18,17 0,0 18,0-18,0 18,0-18,-17 18,17-18,0 18,0-18,0 0,0 18,0-18,0 0,0 18,0-18,0 0,0 0,0 18,0-18,0 0,0 0,0 0,0 18,0-18,0 0,0 0,0 18,0-18,0 0,0 0,0 0,0 0,0 18,0-18,0 0,17 0,-17 0,0 0,0 0,0 0,0 0,0 0,0 0,0 0,0 0,0 0,0 0,17 0,-17 0,0 0,0 0,0 0,0 0,0 0,0 0,0 0,0 0,0 0,0 0,0 0,18 0,-18 0,0 0,0 0,0 0,0 0,0 0,17 0,-17 0,0 0,17 0,-17-18,0 18,0 0,0 0,17 0,-17 0,0 0,0-18,17 18,-17-18,17 18,-17-18,18 18,-18 0,17-18,-17 18,0-18,17 18,-17 0,0-18,0 18,0 0,17 0,-17 0,0 0,0 0,0-18,0 18,0 0,0 0,0 0,0 0,0 0,0-18,17 18,-17 0,0 0,0 0,0 0,0 0,0 0,0 0,0 0,0 0,0 0,0 0,0 0,0 0,0 0,0 0,0 0,0 0,0 18,0-18,0 0,0 0,0 0,0 0,0 0,0 0,0 0,0 0,0 0,0 18,0-18,0 0,0 0,0 0,0 0,0 0,0 0,0 0,0 0,0 18,0-18,-17 0,17 0,0 0,0 0,0 18,0-18,-17 36,17-18,-17 18,17 0,-17-1,17-35,0 36,-18 0,18 0,-17 0,17 0,0-18,-17 0,17 0,0 0,0 0,-17-18,17 18,0-18,0 0,0 18,0-18,0 0,0 0,0 0,0 18,0-18,0 0,0 0,-17 0,17 18,0 0,0 0,0 0,-17 0,17 0,0 0,0 0,-18 0,18-18,0 18,-17 0,17 0,0-18,0 18,0-18,-17 17,17-17,0 0,0 0,0 0,0 18,0-18,0 0,0 0,0 0,-17 18,17-18,0 18,0-18,0 0,-17 18,17-18,0 0,0 0,0 0,0 0,0 0,-17 0,17 0,0 0,0 0,0 0,0 0,0 0,-18 0,18 0,0 0,0 0,0 0,0 0,0 0,-17 0,17-18,-17 0,0 0,0 0,0 1,-1-1,1 0,0 0,0 0,17 0,-34 0,16-18,1 18,-17 0,17-18,0 36,-1-18,18 0,-17 18,17-18,-17 18,17 0,0 0,0 0,0 0,0 0,0-18,0 18,0 0,0 0,0 0,0 0,0 0,0 0,0 0,0-18,0 18,0 0,-17 0,17 0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1630 691,'0'0,"0"0,0 0,0 0,0 0,0 0,0 0,18 0,-18 0,0 0,0 0,17 0,-17 0,0 0,18 0,-1 0,1 0,-18 0,18 0,17 0,0 0,-18 0,19 0,-19 0,18 0,-17 0,0 0,-18 0,17 0,1 0,-1 0,1 0,-1 0,-17 0,18 0,-18 0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1779 693,'-17'0,"17"0,0 0,0 18,0-18,0 17,0 1,0-1,0 19,0-19,0 1,-18-1,18-17,0 18,0-18,0 17,0-17,-17 36,17-19,-18 18,18-17,0 17,-17-17,17 17,-18-17,18-1,0 1,0-18,0 17,-17-17,17 0,0 0,0 0,0 0,0 18,0-18,0 0,0 0,0 0,0 0,0 0,0 0,0 0,0 0,0 0,0 0,0 0,0 0,0 18,0-18,0 0,0 0,0 0,0 0,0 17,0-17,0 0,0 0,0 0,0 0,-18 0,18 18,0-18,0 0,0 0,0 0,0 0,0 17,0-17,0 0,0 0,0 0,0 0,0 18,0-18,0 0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1630 723,'0'0,"0"0,0 0,0 0,0 0,0 0,0 0,18 0,-18 0,0 0,17 0,-17 0,0 0,18 0,-18 0,0 0,17 0,-17 0,18 0,0 0,-1 0,-17 0,18 0,-1 0,-17 0,0 0,18 0,-18 0,0 0,0 0,0 0,0 0,0 0,0 0,0 0,0 0,0 0,0 0,0 0,0 0,0 0,0 0,0 0,0 0,0 0,0 0,0 0,0 0,0 0,17 0,-17 0,0 0,0 0,0 0,18 0,-18 0,0 0,0 0,0 0,0 0,0 0,18 0,-18 0,0 0,0 0,0 0,0 0,0 0,0 0,0 0,0 0,0 0,0 0,0 0,0 0,0 0,0 0,0 0,0 0,0 0,0 0,0 0,0 0,0 0,0 0,0 0,0 0,0 0,0 0,0 0,17 0,-17 0,0 0,18 0,-18 0,0 0,17 0,-17 0,0 0,0 0,0 0,0 0,18 0,-18 0,0 0,0 0,0 0,0 0,0 0,0 0,0 0,0 0,0 0,0 0,0 0,0 16,0-16,0 0,0 0,18 0,-18 0,0 0,0 0,0 0,0 0,0 0,0 0,0 0,0 0,0 0,17 0,-17 0,0 0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1736 714,'0'0,"0"0,0 0,0 0,0 0,0 0,0 0,0 0,0 0,0 0,0 0,0 0,0 0,0 0,0 0,0 0,18 0,-18 0,0 0,0 0,0 0,0 0,0 0,0 0,0 0,0 0,0 0,0 0,17 0,-17 0,0 0,0 0,0 0,0 0,0 0,0 0,0 0,0 0,0 0,0 18,0-18,18 0,-18 0,0 0,0 0,0 0,0 0,0 0,0 0,0 17,0-17,0 0,0 0,0 0,0 0,0 0,0 18,0-18,0 0,0 0,0 0,0 0,0 17,0-17,0 0,0 0,-18 18,18-18,0 0,-17 0,17 0,0 0,-18 0,18 18,0-18,0 0,-18 0,18 0,0 0,0 0,-17 17,17-17,0 0,0 0,-18 0,18 18,-17-18,17 0,-18 0,18 0,0 0,0 18,0-18,0 0,0 0,0 0,0 0,0 0,0 0,0 0,0 0,0 0,0 0,0 0,0 0,0 0,0 0,0 0,0 0,0 0,0 0,0 0,0 0,0 0,0 0,18 0,-18 0,0 0,0 0,0 0,0 0,0 0,0 0,17 0,1 0,-1 0,1 0,17 0,-35-18,18 18,17 0,0 0,1 0,-19-18,1 18,-1 0,1 0,0 0,-18 0,17-17,-17 17,0 0,0 0,18 0,-18 0,0 17,0-17,0 0,0 0,0 0,17 0,-17 0,0 0,0 18,0-18,0 0,0 18,18-18,-18 17,0 1,0-18,0 0,0 17,0-17,0 0,0 0,0 0,0 0,0 18,0-18,0 0,-18 0,18 0,0 0,-17 0,17 0,0 18,-18-18,18 0,0 0,0 0,-17 17,-1-17,0 18,-17-1,18 1,-1 0,0-1,1-17,17 18,-18-18,18 0,-18 18,18-18,0 0,0 0,-17 0,17 0,0 0,-18 0,18 17,-17-17,17 0,-18 18,18-18,-18 0,18 0,-17 17,17-17,-18 0,18 0,0 0,-17 18,17-18,0 0,0 0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1669 785,'0'0,"0"0,0 0,0 0,0 0,0 0,0 0,18 0,-18 0,0 0,17 0,1 17,-1-17,-17 0,18 0,-1 0,1 0,-1 0,-17 0,18 17,-18-17,17 0,-17 0,18 0,-18 0,17 0,-17 0,18 0,-18 0,0 0,17-17,-17 17,0 0,0 0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1708 790,'-17'0,"17"0,0 0,0 18,0-1,0 1,0-1,0 1,0 0,0 17,0-18,0-17,0 18,0 0,0-1,0-17,0 18,-17 0,17-1,0-17,0 18,0-1,0-17,0 18,0-18,0 0,0 18,0-18,0 0,0 0,0 0,0 0,0 17,17-17,-17 0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1671 810,'0'0,"0"0,0 0,18 0,-18 0,0 0,17 0,-17 0,18 0,-1 0,1 0,-18 0,17 0,1 0,-18 0,18 0,-18 0,17 0,1 0,-1 16,19-16,-1 0,0 0,-18-16,1 16,0 0,-18 0,17 0,-17 0,0 0,0 0,0 0,0 0,0 0,0 0,0 0,0 0,0 0,0 0,0 0,0 0,0 0,0 0,0 0,0 0,0 0,0 0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1809 802,'-17'0,"17"0,0 0,0 0,0 19,0 0,0-19,-18 19,18 0,-18 0,18 0,0-19,-17 0,17 19,0 0,-18-19,18 19,0-19,-17 18,17-18,0 0,0 19,-18-19,18 19,0-19,0 0,0 19,0-19,0 0,0 0,0 0,0 0,0 0,0 0,0 0,0 0,18 0,-18 0,0 0,0 0,0 0,17 0,-17 0,0 0,0 0,18 0,-18 0,0 0,0 0,0 0,17 0,-17 0,0 0,0 0,18 0,-18 0,0 0,18 0,-1-19,1 19,-1-19,1 19,-1-19,19 19,-19 0,18-18,-17 18,0 0,-1-19,-17 19,18 0,-18 0,0 0,17 0,-17 0,18 0,-18-19,17 19,-17 0,0 0,18 0,-18 0,0 0,0 0,0 0,0-19,0 19,0 0,0 0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1700 806,'0'0,"0"0,0 0,0 0,0 0,0 0,0 18,0-18,0 0,0 17,0-17,0 0,0 18,0-18,0 0,0 0,0 17,0 19,0-19,0 1,0 17,0-18,0 1,0 0,0-1,0-17,0 18,0-1,0-17,0 18,0-18,0 18,0-18,0 0,0 17,0-17,0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04"/>
    </inkml:context>
    <inkml:brush xml:id="br0">
      <inkml:brushProperty name="width" value="0.04042" units="cm"/>
      <inkml:brushProperty name="height" value="0.04042" units="cm"/>
      <inkml:brushProperty name="color" value="#F2395B"/>
    </inkml:brush>
  </inkml:definitions>
  <inkml:trace contextRef="#ctx0" brushRef="#br0">52350 17200 544,'0'-47'0,"0"6"0,0 7 0,0 6 0,0-1-1,0-5-3,0-7-2,0-5-2,0-1 3,0 6 10,0 7 10,0 6 9,0 18 10,0 32 8,0 31 8,0 32 8,0 18 0,0 6-10,0 7-9,0 6-11,0 6-5,0 6-4,0 7-2,0 6-4,0 10-7,0 17-12,0 15-14,0 16-12,0 15-7,0 16-2,0 15-2,0 17-1,-2-20-2,-3-53-3,-3-53-2,-2-52-2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5:32"/>
    </inkml:context>
    <inkml:brush xml:id="br0">
      <inkml:brushProperty name="width" value="0.05415" units="cm"/>
      <inkml:brushProperty name="height" value="0.05415" units="cm"/>
      <inkml:brushProperty name="color" value="#F2395B"/>
    </inkml:brush>
  </inkml:definitions>
  <inkml:trace contextRef="#ctx0" brushRef="#br0">22300 18800 406,'21'56'91,"-5"13"-22,-7 12-21,-5 13-21,-6 4-12,-3-3-2,-3-3-1,-2-2-2,-3-9-2,1-12-2,-1-13-4,1-12-3,4-18-5,9-21-6,10-22-7,10-22-7,10-18-2,13-11 0,12-14 2,13-11 1,2-3 1,-5 10 4,-7 10 3,-5 9 2,-8 9 4,-5 9 5,-7 10 4,-5 10 5,-6 14 8,-3 23 14,-3 22 12,-2 22 13,-5 8 2,-2-2-8,-3-3-9,-3-3-9,-2-1-6,0 4-4,0 3-4,0 3-5,4-7-8,10-15-12,10-15-12,9-16-13,6-18-3,3-18 3,3-19 4,4-18 4,1-14 2,0-5 2,0-7 0,0-5 1,0-4 1,0 0 3,0 0 1,0 0 4,-4 6 2,-5 13 4,-7 12 3,-5 13 5,-8 9 2,-5 6 5,-7 7 3,-5 6 4,-6 10 10,-3 17 18,-3 15 19,-2 16 17,-3 10 1,1 7-14,-1 6-15,1 7-14,-4 10-8,-6 16 1,-6 15 0,-6 17 0,1 0-1,9-11-5,10-14-4,10-11-3,4-6-4,0 4-2,0 3-2,0 3-1,1-4-3,4-8-3,3-10-1,3-9-2,10-15-6,20-18-9,18-19-10,20-18-9,6-23-2,-2-24 4,-3-26 4,-3-24 6,-6-13 3,-5 0 3,-7 0 4,-5 0 3,-11 1 3,-11 4 0,-14 3 2,-11 3 0,-7 6 2,0 9 2,0 10 1,0 10 3,-7 10 0,-11 13 3,-14 12 1,-11 13 1,-11 10 0,-5 10-3,-7 10-3,-5 9-3,-6 10-2,-3 14-3,-3 11-4,-2 14-1,3 3-3,14-2 0,11-3-1,14-3 0,8-6-2,7-5-7,6-7-5,7-5-5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8:44"/>
    </inkml:context>
    <inkml:brush xml:id="br0">
      <inkml:brushProperty name="width" value="0.04992" units="cm"/>
      <inkml:brushProperty name="height" value="0.04992" units="cm"/>
      <inkml:brushProperty name="color" value="#FED406"/>
    </inkml:brush>
  </inkml:definitions>
  <inkml:trace contextRef="#ctx0" brushRef="#br0">16909 4854 440,'0'-22'22,"0"5"-2,0 3-3,0 4-2,0 6 6,0 8 15,0 8 14,0 7 14,0 6 2,0 1-11,0 3-12,0 1-11,-2 2-7,0 2-5,-3 3-2,-2 1-5,0 2-2,1 4-2,0 2-2,2 4-1,-1 0-2,0 1-1,-1 0-1,-1 0-2,-1-1-1,2 0-3,1-2-2,0 0-2,1-1-2,1 0 2,-2 0 1,2 0 1,-1-3-1,2-5-6,0-4-4,2-5-5,0-8-10,2-11-15,0-10-17,2-11-14,-1-6-2,2 2 14,-2 1 13,1 1 14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8:44"/>
    </inkml:context>
    <inkml:brush xml:id="br0">
      <inkml:brushProperty name="width" value="0.02509" units="cm"/>
      <inkml:brushProperty name="height" value="0.02509" units="cm"/>
      <inkml:brushProperty name="color" value="#FED406"/>
    </inkml:brush>
  </inkml:definitions>
  <inkml:trace contextRef="#ctx0" brushRef="#br0">18030 5944 876,'-1'-13'6,"0"5"12,-2 5 11,0 4 11,-1 4-9,-1 0-32,-1 1-32,-1 1-31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8:4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72331 7581 999,'-8'-14'-6,"0"5"-12,1 3-12,-1 4-12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9:29"/>
    </inkml:context>
    <inkml:brush xml:id="br0">
      <inkml:brushProperty name="width" value="0.04084" units="cm"/>
      <inkml:brushProperty name="height" value="0.04084" units="cm"/>
      <inkml:brushProperty name="color" value="#F2395B"/>
    </inkml:brush>
  </inkml:definitions>
  <inkml:trace contextRef="#ctx0" brushRef="#br0">21881 25211 538,'0'-14'-41,"0"1"10,0 2 9,0 2 9,0 1 6,0 1 2,0-1 1,0 0 1,0 0 2,0 0 0,0 0 0,0 1 1,0-1 1,2 0 4,0 0 4,2 0 3,-1 0 2,0 1 0,-2-1 0,0 0-1,-1 3 8,0 6 14,0 6 15,0 6 14,0 3 2,0 3-10,0 1-11,0 3-10,0 0-8,0 1-4,0-1-3,0 1-5,0-1-1,0 1-3,0-1-1,0 1-2,0 0-3,0 1-2,0 1-2,0 1-4,-1-1-1,0 0 1,-2-1 1,0-1 1,-1-1-1,2-1-4,0-1-2,2-1-3,0-1-3,-2-2-1,-1-3-3,0-1-1,-1-6-5,1-10-6,-1-10-6,0-9-7,0-4-1,2 3 3,0 3 3,2 3 3,0 1 3,2 0 1,0 1 3,2-1 1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9:30"/>
    </inkml:context>
    <inkml:brush xml:id="br0">
      <inkml:brushProperty name="width" value="0.04418" units="cm"/>
      <inkml:brushProperty name="height" value="0.04418" units="cm"/>
      <inkml:brushProperty name="color" value="#F2395B"/>
    </inkml:brush>
  </inkml:definitions>
  <inkml:trace contextRef="#ctx0" brushRef="#br0">22055 24897 497,'9'-14'5,"2"2"8,1 4 9,3 3 8,1 1 4,-1 2-5,1 0-4,0 2-4,-1 0-2,3 2-1,0 0 0,1 2-1,-1 0-1,-1 2-1,-3 0-2,-1 1 0,-2 1-2,-1 0-1,0 0-2,-2 0-2,-1 1-1,-2 5-2,-2 4-3,-2 3-1,-3 3-2,-4-1 1,-4 1 1,-3-1-1,-4 0 0,-2 1-2,-1-1-2,-2 1-2,-2-2 0,3-1 0,0-3 2,1-1-1,1-2 2,1-1 2,0-1 2,3 0 1,0-3 1,2-1 0,2-2-2,3-2 1,3-3 2,7-2 4,8-3 6,6-4 4,5 0 2,3 1-4,3 0-3,3 2-3,-1 0-1,-2 2-2,-3 0 0,-3 2-2,-1 0 1,1 2 0,1 0 0,1 2 0,-2 2 1,-5 5 2,-5 5 2,-5 6 2,-4 0 0,-6 0-1,-4-1-1,-5 0-1,-3-1-2,-1 1 0,-1 0-1,-1 3-2,-2-1 0,-1 1-1,-3-1-3,-1 0 0,0-1-3,3-4-2,3-5-4,3-3-3,2-3-4,1-2-3,1-3-4,1 0-4,2-5-3,4-6-5,4-6-4,4-5-3,3-3-1,2 1 6,1 1 3,3 1 6,0 1 1,0 2 0,-2 3-1,-1 1 0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9:30"/>
    </inkml:context>
    <inkml:brush xml:id="br0">
      <inkml:brushProperty name="width" value="0.04396" units="cm"/>
      <inkml:brushProperty name="height" value="0.04396" units="cm"/>
      <inkml:brushProperty name="color" value="#F2395B"/>
    </inkml:brush>
  </inkml:definitions>
  <inkml:trace contextRef="#ctx0" brushRef="#br0">23715 25700 500,'0'36'158,"0"-6"-36,0-5-38,0-7-36,0-2-21,0 1-5,0 2-6,0 0-4,-1 1-5,0 1-3,-2 0-5,0 3-3,0-2-5,1-2-6,0-1-6,2-2-5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9:30"/>
    </inkml:context>
    <inkml:brush xml:id="br0">
      <inkml:brushProperty name="width" value="0.04906" units="cm"/>
      <inkml:brushProperty name="height" value="0.04906" units="cm"/>
      <inkml:brushProperty name="color" value="#F2395B"/>
    </inkml:brush>
  </inkml:definitions>
  <inkml:trace contextRef="#ctx0" brushRef="#br0">23350 25144 448,'8'-22'3,"0"5"5,-1 3 6,1 4 5,2 3 5,4 1 4,3 0 3,5 2 4,1 0 1,1 2-4,-1 0-3,1 2-3,-1 0-2,1 2-3,-1 0-1,0 2-2,1 1-2,-1 1 0,1 3 0,-1 2-1,0 1-1,-3 0 0,-1-1-1,-2 1 0,-2 0-1,-1 1-2,-1 1-1,-1 2-2,-2 0 0,-2 1-2,-4 1 0,-2 1-2,-3 1 0,0 1 0,-2 1-2,0 1 0,-4 2 0,-6 1-3,-5 2 0,-7 3-2,-3 1-2,-2 2-4,-3 2-3,-1 3-5,-2-1-5,-2 0-8,-2-2-9,-2 0-8,3-4-1,9-7 7,9-7 5,9-7 6,4-3 1,-2 0-6,0 0-6,-1 0-5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9:32"/>
    </inkml:context>
    <inkml:brush xml:id="br0">
      <inkml:brushProperty name="width" value="0.03897" units="cm"/>
      <inkml:brushProperty name="height" value="0.03897" units="cm"/>
      <inkml:brushProperty name="color" value="#F2395B"/>
    </inkml:brush>
  </inkml:definitions>
  <inkml:trace contextRef="#ctx0" brushRef="#br0">17453 6150 564,'-36'37'145,"6"-6"-38,5-4-38,7-5-36,3-3-21,3-3-3,1-1-3,2-2-3,1-2-2,-2-1-2,0-1-1,-1 0-2,-1-1 0,-1 1 1,-2 2 0,0 0 0,0 0 2,1-1 2,1 0 3,1-2 2,3 0 0,6 0 0,6-1-1,6 1-1,3 0 0,3 2 0,2 0 0,1 1 1,2 0-1,1 0 1,1-2 0,1-1 0,0 0-2,-1 0-3,-1 0-2,-1 0-4,-1-1-3,1-1-6,-1-1-4,1 0-5,-2-1-2,-3 0 2,-3 0 3,-2 0 2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9:32"/>
    </inkml:context>
    <inkml:brush xml:id="br0">
      <inkml:brushProperty name="width" value="0.03978" units="cm"/>
      <inkml:brushProperty name="height" value="0.03978" units="cm"/>
      <inkml:brushProperty name="color" value="#F2395B"/>
    </inkml:brush>
  </inkml:definitions>
  <inkml:trace contextRef="#ctx0" brushRef="#br0">16906 5114 553,'-8'-8'1,"0"0"5,0 1 4,1-1 3,0 2 8,2 4 11,2 4 10,2 4 11,1 6 1,0 9-8,0 9-8,0 9-9,-1 5-5,0 5-2,-2 4-2,0 4-2,-2 2-6,-2 1-6,-1 1-9,-3 1-7,-1 0-9,1-1-7,-1-1-9,0 0-9,2-4 0,3-3 6,2-4 6,4-4 6,1-6-1,0-7-6,0-9-8,0-7-7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9:33"/>
    </inkml:context>
    <inkml:brush xml:id="br0">
      <inkml:brushProperty name="width" value="0.03661" units="cm"/>
      <inkml:brushProperty name="height" value="0.03661" units="cm"/>
      <inkml:brushProperty name="color" value="#F2395B"/>
    </inkml:brush>
  </inkml:definitions>
  <inkml:trace contextRef="#ctx0" brushRef="#br0">18964 7198 600,'-8'9'105,"2"2"-22,1 1-24,1 3-22,0 0-12,2-1-4,0-1-3,2-1-2,0 0-4,0 1-2,0 1-3,0 2-2,1-3-4,3-3-3,4-4-4,2-4-5,2-5-4,1-4-6,1-5-4,2-5-7,-2-3 0,-1 1 4,-3-1 4,-1 1 4,-2 1 3,-2 3 4,-3 3 3,0 3 4,-4 1 3,-2 0 3,-4 1 2,-2-1 4,-1 2-1,-1 4-6,0 4-6,1 4-4,-1 2-5,0 3-4,1 2-3,-1 1-3,1 0-1,3-2-1,1-4 1,2-3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5:33"/>
    </inkml:context>
    <inkml:brush xml:id="br0">
      <inkml:brushProperty name="width" value="0.04354" units="cm"/>
      <inkml:brushProperty name="height" value="0.04354" units="cm"/>
      <inkml:brushProperty name="color" value="#F2395B"/>
    </inkml:brush>
  </inkml:definitions>
  <inkml:trace contextRef="#ctx0" brushRef="#br0">24650 18750 505,'-15'-27'8,"23"-3"16,22-3 16,22-2 15,7 2 5,-6 9-10,-6 10-7,-6 10-10,-4 4-6,1 0-5,-1 0-3,1 0-5,-3 3-4,-2 6-3,-3 7-3,-3 6-2,-10 9-3,-16 13-2,-15 12-1,-15 13-3,-14 7 0,-8 4 0,-10 3-1,-9 3 1,-4-1-1,4-2-1,3-3-1,3-3 0,4-7-1,7-9 0,6-10 1,7-8 0,4-9 3,3-6 4,3-6 4,4-6 5,10-6 5,19-2 5,19-3 5,19-3 4,15-6 3,13-5-3,12-7-2,13-5-1,6-3-5,0 4-7,0 3-6,0 3-6,-5 3-8,-9 3-9,-10 3-9,-8 4-9,-9 5-5,-6 10-2,-6 10 0,-6 9-2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9:37"/>
    </inkml:context>
    <inkml:brush xml:id="br0">
      <inkml:brushProperty name="width" value="0.0349" units="cm"/>
      <inkml:brushProperty name="height" value="0.0349" units="cm"/>
      <inkml:brushProperty name="color" value="#F2395B"/>
    </inkml:brush>
  </inkml:definitions>
  <inkml:trace contextRef="#ctx0" brushRef="#br0">20000 6020 630,'37'-8'137,"-4"2"-34,-4 1-33,-3 1-35,-3 0-19,-1 0-8,-2 0-8,1 0-6,-3 0-4,1 1 1,-2-1 0,-1 0 2,0 1-9,-1 2-14,1 2-15,-1 2-15,-1 1-5,-4 2 9,-4 0 6,-4 1 7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9:37"/>
    </inkml:context>
    <inkml:brush xml:id="br0">
      <inkml:brushProperty name="width" value="0.03862" units="cm"/>
      <inkml:brushProperty name="height" value="0.03862" units="cm"/>
      <inkml:brushProperty name="color" value="#F2395B"/>
    </inkml:brush>
  </inkml:definitions>
  <inkml:trace contextRef="#ctx0" brushRef="#br0">20044 6965 569,'-19'-1'11,"12"0"21,10-2 22,12 0 21,4 0 3,1 1-13,-1 0-15,1 2-14,-1 0-15,1 0-12,-1 0-15,1 0-14,-1 0-6,1 0 0,-1 0 0,1 0 0,-1 0-5,1 2-7,-1 0-8,1 1-8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9:38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22432 4824 538,'6'-15'-9,"-1"1"12,-2 1 12,-2 0 13,-1 2 8,0-1 0,0 0 2,0 1 2,0-1-3,0 0-5,0 0-7,0 1-5,-1-1-4,-2 2-1,-2 1-2,-1 0 0,-3 1-2,0-1-2,-1-2-1,-1 0-2,-2 0 0,-2 3 0,-1 1 2,-3 2 0,0 2 0,1 2-1,1 2-3,1 2-1,0 2 0,0 4 0,1 2 0,-1 3 2,1 2-1,-1 1-3,0 2-1,1 0-2,-2 1-1,0 2-1,-1 3 0,-1 1-1,0 4 1,1 5 0,1 4 1,1 6 1,1 0 1,2-6-1,3-4 2,1-5-1,1-1 1,0 2 1,0 4 1,1 3 1,0-1 1,2-2-1,2-3-1,2-3 1,1-4-1,0-1-1,0-4 1,0-3-2,1-2 1,4-1-3,2-1-1,3 0-1,4-3-2,2-1-2,3-2-2,3-2-1,2-2-2,3-1 0,1 0-2,2-1 0,2-2-3,1-1-6,1 0-5,0-1-6,0-2-1,-1-2 0,-3-2 1,-2-1 1,-1-3 1,-1 0 2,-1-1 3,-1-1 1,-3 0 3,-3 2 4,-4 3 2,-4 1 4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9:38"/>
    </inkml:context>
    <inkml:brush xml:id="br0">
      <inkml:brushProperty name="width" value="0.03672" units="cm"/>
      <inkml:brushProperty name="height" value="0.03672" units="cm"/>
      <inkml:brushProperty name="color" value="#F2395B"/>
    </inkml:brush>
  </inkml:definitions>
  <inkml:trace contextRef="#ctx0" brushRef="#br0">23866 6416 599,'0'-12'27,"2"8"14,0 8 13,1 8 15,1 4-1,-2 3-14,0 1-16,-2 3-14,0 0-10,-2 1-6,0-1-5,-2 1-4,1-2-7,1 0-5,0-1-7,2 0-6,-1-4-5,-1-1-7,0-4-6,-1-3-5,-1-4-2,2-8 2,0-6 3,2-7 3,0-2 5,0 2 8,0 4 9,0 3 9,1 1 8,2 1 8,2-1 10,2 0 8,0 0 5,1 2 2,0 1 2,0 0 1,0 1-1,0 1-3,-1-1-2,1 0-4,0 0-3,0 2-6,0 0-5,-1 2-6,2 0-2,0 0 0,1 0-1,2 0-1,-1 0-7,-1 0-16,-1 0-16,0 0-16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9:39"/>
    </inkml:context>
    <inkml:brush xml:id="br0">
      <inkml:brushProperty name="width" value="0.03984" units="cm"/>
      <inkml:brushProperty name="height" value="0.03984" units="cm"/>
      <inkml:brushProperty name="color" value="#F2395B"/>
    </inkml:brush>
  </inkml:definitions>
  <inkml:trace contextRef="#ctx0" brushRef="#br0">24531 5955 552,'0'-13'9,"0"6"21,0 6 19,0 6 19,0 5 4,0 5-12,0 5-13,0 5-13,-1 3-8,0 1-7,-2 1-6,0 1-6,-1-1-2,0 0-2,0-1 0,1-1 0,-1-2-6,2-1-7,0-3-9,2-1-8,0-2-8,0-3-5,0-1-6,0-2-6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9:40"/>
    </inkml:context>
    <inkml:brush xml:id="br0">
      <inkml:brushProperty name="width" value="0.04599" units="cm"/>
      <inkml:brushProperty name="height" value="0.04599" units="cm"/>
      <inkml:brushProperty name="color" value="#F2395B"/>
    </inkml:brush>
  </inkml:definitions>
  <inkml:trace contextRef="#ctx0" brushRef="#br0">24796 6260 478,'0'-15'69,"0"2"-15,0 2-14,0 3-15,-1-1-8,0 0 1,-2-2 0,0 0 1,-2 1-3,-2 3-7,-2 2-7,-1 4-6,-1 3-3,0 4 3,2 4 2,1 3 3,0 3 1,0 0 2,1-1 1,-1 1 2,0-1 0,2-1-1,1-1-1,0 0 0,2-1 0,1 1 1,0 1 1,2 1 2,2 0-4,3-2-8,5-3-8,4-1-8,0-3-3,-1-4 0,-3-4 3,-1-4 1,-1-3-1,0-1-1,0-3-1,0-2-2,-1 0 1,-1 1 3,-1 1 4,0 1 4,-2 4 12,0 8 22,-2 8 22,0 7 23,-1 6 4,0 3-13,0 3-13,0 3-12,-1 1-9,0 1-4,-2-1-4,0 0-4,-1-1-4,2-1-3,0-3-3,2-1-4,0-1-3,0 2-2,0 3-3,0 1-2,0 0-2,0-3 1,0-3 1,0-3 0,0-3 0,-2-1-2,-1-2-2,0-2-2,-2-3 0,-1-1 1,-3-2 0,-2-2 0,-1-1 2,-1 0 1,-1-1 1,-1 1 2,-1-1 1,1-4 1,-1-2 2,1-3 2,0-3 0,4-2-1,3-2-1,3-1 0,1-3 2,0-4 4,0-2 4,0-2 5,2-3 1,4 1-2,4-1-1,4 1-3,2 1-4,1 1-7,1 3-6,1 1-6,1 2-4,1-1 0,1 0 1,1 1-1,-1 1 3,-3 5 3,-3 3 3,-2 4 5,-3 1-3,1 0-6,0-1-6,0-1-8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9:40"/>
    </inkml:context>
    <inkml:brush xml:id="br0">
      <inkml:brushProperty name="width" value="0.04529" units="cm"/>
      <inkml:brushProperty name="height" value="0.04529" units="cm"/>
      <inkml:brushProperty name="color" value="#F2395B"/>
    </inkml:brush>
  </inkml:definitions>
  <inkml:trace contextRef="#ctx0" brushRef="#br0">26065 5500 485,'-12'7'42,"8"-2"-2,8-3-1,8 0-2,3-2-5,-1 0-10,-1 0-9,0 0-9,-2 0-5,-1 1 0,-1 2 2,0 0 0,-1 2-5,-1 0-8,1 1-10,0 2-9,-2 1 4,-4 1 16,-4 3 16,-4 2 16,-2 1 8,0 1-1,1 1 0,-1 1-1,0 0 0,2-1 0,1-1-1,0-1 1,2 0-2,0 1-3,2 2-3,1 0-2,0-1-1,1 1-2,2-2 0,0-1-1,1 0-5,0-1-10,0 1-8,0-1-9,0 0-4,0 0 3,0-2 2,0-1 2,-2 0-7,-1 1-18,-2 2-18,-1 0-18,-3-2-2,-2-3 13,-2-4 15,-2-4 14,-1-2 9,-1 0 7,-1 0 6,-1 0 6,-1 0 5,2 0 4,1 0 4,1 0 4,1 0 6,0 2 6,2 0 6,1 2 7,2-1 7,6 0 7,4-2 6,6 0 8,2-2-2,3 0-12,1-2-12,3 0-12,1-1-8,1 0-3,1 0-5,1 0-4,1 1-9,-1 0-17,1 2-15,-1 0-16,-2 1-4,-3 0 6,-5 0 8,-3 0 6,-2 0 4,0-2 3,0 0 0,0-1 2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19:40"/>
    </inkml:context>
    <inkml:brush xml:id="br0">
      <inkml:brushProperty name="width" value="0.04492" units="cm"/>
      <inkml:brushProperty name="height" value="0.04492" units="cm"/>
      <inkml:brushProperty name="color" value="#F2395B"/>
    </inkml:brush>
  </inkml:definitions>
  <inkml:trace contextRef="#ctx0" brushRef="#br0">27337 6631 489,'8'-7'55,"0"0"-9,-1 2-7,1 1-9,0 0-6,2 2-2,0 0-3,1 2-3,0 1-2,0 2-3,-2 2-1,-1 2-2,0 1-2,-2 3-1,-1 2 0,0 1-1,-2 2 0,-2 1 0,-2 2 0,-2 0 0,-3-1-1,-2 0-2,-3 0-4,-3-2-1,-2-1-2,2 1 0,1 0 0,1-1 0,1 0 2,0-3 4,2-1 4,1-2 2,2-2 7,6-2 8,4-3 9,6 0 7,2-3 0,3 0-8,2-2-10,1 0-8,4-2-7,7-2-5,5-2-6,6-1-6,2-2-5,-4 2-6,-2 1-6,-3 1-5,-5 0-9,-4 2-12,-5 1-12,-4 0-10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0-31T07:55:52.8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26374 17085 0,'0'0'0,"0"0"16,0 0-16,0 0 0,0 0 0,0 0 15,0 0-15,0 0 0,0 0 16,34 13-16,-34-13 0,38 6 15,-16-2-15,8-1 16,5 1-16,1 0 0,1 1 0,11 0 16,3-3-16,10 2 0,-2-1 0,26 2 15,10 1 1,-5 1-16,-4 0 0,-11-1 16,-9-1-16,21 1 0,17 0 15,-11 0-15,-8 1 0,41-4 16,-4-2-16,-23-2 0,-15-2 0,8-1 15,7 1-15,-15-2 0,-9-1 16,3 2-16,4 1 0,-9-1 16,-6 0-16,2 4 15,2 2-15,-13 1 0,-8-1 0,4 0 16,3 0-16,-7-1 0,-5 0 0,-2 2 16,0 2-1,-5-1-15,-5-2 0,-2 0 0,-2 1 16,-7 0-16,-4 0 0,0-2 15,1 0-15,-2-2 0,0-1 0,-2-4 16,-1-2-16,-8 5 0,-3 1 16,-1 0-16</inkml:trace>
  <inkml:trace contextRef="#ctx0" brushRef="#br0" timeOffset="846.556">28350 15826 0,'0'0'0,"-15"0"0,1 0 16,-5-1-16,1 2 0,-14-2 15,-6-1-15,3 2 0,1 3 0,-11 4 16,-5 5 0,4 3-16,2 3 0,-14 8 0,-1 2 15,5-2-15,4-3 0,-10 11 16,1 5-16,8-2 0,5 2 0,-21 25 15,5 0-15,6-8 0,5-5 16,0 13-16,1 8 16,10-12-16,8-8 0,1 14 0,1 10 15,7-11-15,6-6 0,-2 11 16,-1 9-16,4-10 0,4-7 16,10 2-16,5 0 0,6-6 15,3-5-15,8-2 0,5-2 16,-1-7-16,-1-5 0,8-3 15,5-1-15,-3 0 0,-2-1 0,11-1 16,8-2-16,-9-10 0,-4-7 16,14-2-16,8-1 0,-5-5 15,-4-3-15,7-3 0,6-1 16,-6 0-16,-3-1 0,9-7 16,5-4-16,-10-6 0,-6-2 15,6-10-15,6-5 0,-7 0 16,-4 2-16,0-7 0,1-5 15,-6-2-15,-7-1 0,9-8 16,4-6-16,-12 7 0,-9 7 0,1-8 16,0-4-16,-5 3 0,-4 3 15,-5-11-15,-2-8 16,-5 9-16,-3 6 0,0-11 0,0-6 16,-3 10-16,-4 7 0,-4-5 15,-4-3-15,-2 7 0,-4 6 0,-2-3 16,0-3-16,0 15 15,0 11-15,-14-7 0,-8-3 16,3 10-16,3 6 0,-9 1 16,-6-1-16,3 4 0,1 3 0,-7 10 15,-6 8-15,7 2 0,4 3 16,-7 3-16,-4 3 0,3 4 16,0 5-16,-16 19 15,-11 12-15,10 5 0,10 2 0,0 12 16,1 7-16,17-23 0,13-15 15,7-11-15</inkml:trace>
  <inkml:trace contextRef="#ctx0" brushRef="#br0" timeOffset="6866.9649">28676 15865 0,'0'0'0,"0"0"0,0 0 0,0 0 16,-11 25-16,11-25 0,-7 30 0,3-8 0,-1 4 0,-6 16 31,-3 7-31,1 2 0,0 3 0,-5 19 0,-1 6 16,-1 7-16,0-7 0,-1 10 16,2-4-16,2-11 0,4-17 15,8-14-15,4-9 0,4-16 16,4-9-16,2-18 0,4-11 15,0-8-15,3-9 0,-4 9 16,-3 7-16,-2 5 0</inkml:trace>
  <inkml:trace contextRef="#ctx0" brushRef="#br0" timeOffset="7179.5239">28847 15999 0,'0'0'0,"0"0"16,0 0-16,0 0 0,0 0 15,23 18-15,-23-18 0,19 29 0,-7-8 16,-1 6-16,0 6 15,-1 4-15,0 4 0,3 15 16,0 4-16,2 7 16,-3-5-16,3 1 0,1-8 15,0-8-15,1-7 0,0-5 16,-1-11-16,-3-8 0,-2-8 16,-2-13-16,0-9 0,0-11 15,-1-7-15,1-11 0,1-10 16,0-4-16,1-3 0,0-12 15,-3 0-15,1 5 0,1 6 0,-3-4 0,-1 7 16,-1 8-16,1 4 0,-2-6 16,-2 12-16,0 24 0,-1 7 0,-1 9 15,2 1 1,0 8-16,2 5 0,-1-5 16,-1-2-16,-1-2 0</inkml:trace>
  <inkml:trace contextRef="#ctx0" brushRef="#br0" timeOffset="7653.9704">29636 16186 0,'0'0'0,"-1"-9"0,-1-3 15,0-3-15,0-1 0,-5-7 16,-2-2-16,-1 3 0,-1 3 0,-6 2 15,-3 5-15,2 7 0,2 4 16,-4 10-16,-2 9 16,1 2-16,1 2 0,1 11 0,0 9 15,0 5 1,2-4-16,4 4 0,3 3 16,2-4-16,4-3 0,4-3 15,5-9-15,3-9 0,2-5 0,8-9 16,5-6-16,-3-7 0,-2-6 15,4-12-15,3-9 16,-6 6-16,2 2 0,4-8 0,-1 0 16,-6 8-16,-4 5 0,0 4 0,1 4 15,-3 5-15,-1 2 0,0 6 16,1 5-16,-1 4 0,0 2 0,0 5 16,1 3-16,-1 0 0,-1 1 15,1-1-15,0 2 0,0-5 16,-1-3-16,4-5 0,3-2 15,1-5-15,-1-4 0,0-9 0,0-7 16,0-5-16,-2-4 0,7-20 16,1-11-16,0 6 0,-4 4 0,-1 5 15,-5 11-15,-3 7 0</inkml:trace>
  <inkml:trace contextRef="#ctx0" brushRef="#br0" timeOffset="7970.5788">30033 15696 0,'0'0'0,"0"0"0,0 0 15,0 0-15,0 0 0,0 0 0,0 0 16,25 8-16,-25-8 0,0 0 16,41-2-16,-21-2 0,1-1 15,0-1-15,1 0 0,0 1 16,0-1-16,0 2 0,0 1 16,3-1-16,-3 1 0,-5-1 0,-2 3 15,-3 0-15,-2 2 0,-3 2 0,0 3 16,-4 0-16,-2 0 0,-2 3 15,-1 2-15,-2 2 0,-2 1 16,0 8-16,0 3 0,1 6 16,0 1-16,-1 4 0,-2 3 15,0 8 1,3-3-16,0 3 0,1 2 16,3 5-16,2-4 0,0-1 15,-1-3-15,1-3 0,0-4 0,0 4 16,-1-4-16,-1-10 0,-1-6 15,0-6-15,1-4 0,-1-3 16</inkml:trace>
  <inkml:trace contextRef="#ctx0" brushRef="#br0" timeOffset="8209.151">29954 16600 0,'0'0'0,"0"0"0,0 0 16,0 0-16,0 0 0,0 0 15,32-8-15,-32 8 16,33-9-16,-11 5 0,4-2 16,1 0-16,0-2 0,5 0 15,4-1-15,10-2 0,0 0 16,12 0-16,-1 0 0,1 1 16,1 1-16,12 0 0,1 1 15,-7 2-15,-6 1 0,-6 1 0,-14 1 16,-9 1-16</inkml:trace>
  <inkml:trace contextRef="#ctx0" brushRef="#br0" timeOffset="8325.1556">31217 15847 0,'0'0'0,"0"0"0,0 0 15,0 0-15,0 0 0,0 0 16</inkml:trace>
  <inkml:trace contextRef="#ctx0" brushRef="#br0" timeOffset="14561.3949">27847 15577 0,'0'0'0,"-12"2"0,-6 1 16,1 2-16,-1-1 0,-12 8 16,-13 6-16,2 0 0,3 0 15,-11 10-15,0 3 0,4 6 16,4 5-16,-9 17 0,1 7 15,7 0-15,5-1 0,-2 15 0,1 3 16,-3 36-16,10-9 0,7-9 16,5-5-16,6-5 0,4-4 0,6-2 15,4-1-15,1-6 0,2-3 16,6-6-16,4-1 0,5-17 16,3-10-16,1 1 0,1-1 15,3-7 1,1-7-16,8-6 0,3-6 15,1 1-15,0-1 0,4 0 0,3 2 16,-1-6-16,1-2 0,2-7 16,4-5-16,5-2 0,2-2 15,7-10-15,4-5 0,-6-4 16,-4-4-16,6-10 0,6-6 0,-3-6 16,0-3-16,0-7 15,2-6-15,-5 4 0,-4 1 0,-2-3 0,-3-3 0,-8 3 16,-7 4-16,-4-1 0,-1 1 15,-4 9-15,-1 4 0,-4-4 16,-4-4-16,-3 2 0,-2 2 16,0 3-16,0 2 15,-3-4-15,-1-2 0,1 0 0,1 2 0,-4 8 16,-1 7-16,-5 12 0,-2 7 16,-2 6-16</inkml:trace>
  <inkml:trace contextRef="#ctx0" brushRef="#br0" timeOffset="29186.1215">28380 14399 0,'0'0'0,"0"0"0,0 0 16,0 0-16,0 0 0,0 0 16,0 0-16,23 6 0,-23-6 0,24 9 15,-24-9-15,29 23 0,-15-8 0,0 4 0,2 4 16,-3-3-16,-1-4 0,-2-1 16</inkml:trace>
  <inkml:trace contextRef="#ctx0" brushRef="#br0" timeOffset="29430.3481">28485 15086 0,'0'0'0,"0"0"0,0 0 16,0 0-16,0 0 0,0 0 16,0 0-16,10 26 0,-10-26 0,8 28 15,-2-7-15,-1 4 16,2 3-16,-2 3 15,0 3-15,0 10 0,1 1 16,-2 6-16,-1-1 0,1-6 16,-1-2-16,0-3 0,-1-3 15,2-3-15,-1-8 0,5-11 16,4-10-16,-3-10 0,0-7 0,-3 3 16,0 1-16,-2 2 15</inkml:trace>
  <inkml:trace contextRef="#ctx0" brushRef="#br0" timeOffset="30096.9715">28973 14385 0,'0'0'0,"0"0"16,0 0-16,0 0 0,0 0 15,0 0-15,0 0 0,0 0 16,0 0-16,0 0 0,24 10 15,-24-10-15,0 0 0,25 28 16,-25-28-16,18 32 0,-13-15 0,1-2 16,-2-2-16,-3 5 0,-3 4 15,-2 2-15,-2-1 16,-1 4-16,-2-4 0,0 0 16,1 0-16,2-5 0,0-3 0,2-4 15,0-1-15,1 0 0,1-1 16,2-2-16,1-2 0,3-2 15,3 0-15,1-1 0,2 2 16,2 0-16,2 1 0,4 4 0,-1 5 0,0 3 0,-1 2 31,-2 5-31,-3 5 0,-4 3 16,-1 3-16,-5 9 0,-5-2 16,-4 1-16,-2-1 0,-7 0 15,-2-7-15,-1-7 0,0-6 0,2-7 16,3-6-16,2-7 0,2-7 15,2-8-15,3-7 0,4 2 0,1 0 16,4-10-16,4-3 0,3 1 16,3 1-16,6 1 0,4 2 15,-1 3-15,0 2 0,0 6 0,1 4 16,-1 6-16,0 5 0,-2 6 16,-1 6-16,-6 7 0,-4 5 15,-9 7-15,-6 4 0,-3 8 0,-4 5 16,-2 3-16,-2 3 15,2-8-15,0-6 0,-1 0 0,4-5 16,2-6-16,3-9 0,5-6 16,2-5-16,4-4 0,3-3 0,3-8 15,3-4-15,8-13 0,6-6 16,0-17 0,2-12-16,3-3 0,3-4 15,8-14-15,-1-2 0,1-8 16,-6 4-16,3-8 0,-12 29 15,-9 20-15</inkml:trace>
  <inkml:trace contextRef="#ctx0" brushRef="#br0" timeOffset="30851.9602">29615 13951 0,'0'0'0,"0"0"16,0 0-16,0 0 0,0 0 0,0 0 15,0 0-15,0 0 0,31-1 16,-31 1-16,20 23 0,-12-3 15,-2 4-15,-3 5 0,-6 4 16,-2 3 0,-3 3-16,-4 11 0,-1 0 15,-6 5-15,-2-6 0,-1-2 16,3-9-16,6-10 0,4-6 0,4-7 16,0-4-16,9-6 0,5-6 15,3-6-15,3-5 0,2-3 16,0-2-16,4 0 0,5 2 15,-2-2-15,-1-1 0,1 3 0,-3 5 16,-3 4-16,-4 4 0,-6 10 16,-5 7-16,-4 8 0,-2 6 0,-5 4 15,-4 5-15,-6 4 0,-2-2 16,4-5-16,2-2 0,3-10 16,3-6-16,2-5 0,2-3 15,4-4-15,3-1 0,3-5 0,1-4 16,6-1-16,2-1 0,0-1 15,2-2-15,0 3 0,0 1 0,-2 5 16,-4 4-16,-4 5 0,-2 5 16,-8 10-16,-3 7 0,-6 8 15,-4 4-15,-4 3 0,-3 2 16,-5 7 0,0-1-16,-6 11 0,0 2 15,3-9-15,3-8 0,4-5 16,6-11-16,7-11 0,5-8 0,6-8 15,4-7-15,6-8 0,4-6 16,5-3-16,4-5 0,3-4 16,0-2-16,8 0 0,4 2 15,-3 4-15,-1 1 0,-1 2 0,0 3 16,-3 5-16,-2 4 0,-4 3 16,-2 4-16,0 2 0,0 3 0,1 5 15,3 4-15,-7-1 0,1 1 16,-3 3-16,-3 4 0,-1-1 15,1 0-15,-2 0 16,-1-3 0,1-3-16,2-5 0,-1-4 15,1-3-15,-2-14 0,1-11 16,-1-5-16,0-4 0,3-7 16,0-5-16,2-6 0,-2 3 0,5-6 15,0 0-15,0 8 0,-2 6 16,1 2-16,-2 8 0,-3 6 15,0 3-15,-2 4 0,-3 4 0,-2 4 16</inkml:trace>
  <inkml:trace contextRef="#ctx0" brushRef="#br0" timeOffset="31099.4875">30428 14869 0,'0'0'0,"0"0"15,0 0-15,0 0 0,32 8 0,-32-8 16,21 5-16,-21-5 0</inkml:trace>
  <inkml:trace contextRef="#ctx0" brushRef="#br0" timeOffset="31315.7903">30334 15082 0,'0'0'0,"-4"4"0,-1 0 0,3 0 15,2-1-15,0 1 0,0-1 16,0-1-16</inkml:trace>
  <inkml:trace contextRef="#ctx0" brushRef="#br0" timeOffset="37891.4127">29914 14915 0,'0'0'0,"-10"2"0,-6 1 15,-1 2-15,1 2 0,-13 5 16,-5 2-16,-12 7 0,-4 2 0,-11 13 15,-9 10 1,-15 14 0,0 5-16,0 2 0,12-7 0,-29 31 15,-7 11-15,16-11 0,11-5 16,-2 2-16,-2 1 0,7-8 16,8-4-16,-2 2 0,-1 2 15,9-6-15,5-4 0,6 3 16,5 3-16,7-13 0,4-8 0,8 5 15,3 4-15,8-7 0,6-4 0,4 3 16,3 3-16,8-10 0,7-8 16,7 6-16,6 5 0,8-3 15,4-2-15,10-3 0,7-1 16,2-6-16,2-3 0,9-3 16,5-3-16,2-7 0,-2-7 15,2 2-15,1-1 0,-9-3 0,-6-2 0,10-5 16,7-3-16,-5-3 0,-1-1 15,6-8-15,3-5 0,-1-4 16,-1-3-16,6-12 0,5-11 16,-4-1-16,-3 0 0,7-15 15,5-10-15,-9-1 0,-4-1 0,-3-2 16,-2-1 0,-6 8-16,-6 4 0,1-8 15,0-6-15,-6 9 0,-4 6 16,1-3-16,0-3 0,-7 6 15,-5 4-15,2-7 0,1-4 16,-10 0-16,-6 1 0,-8-3 16,-3-3-16,-9 2 0,-6 3 0,-4-5 15,-4-2-15,-3 10 0,-2 6 0,-11-7 16,-6-3-16,-8 5 0,-3 6 0,-11-3 16,-7-3-16,1 4 15,0 4-15,-20 2 0,-14 1 16,-6 8-16,-4 8 0,-35 5 15,-21 5-15,-10 11 0,-5 7 0,-38 18 16,-27 15 0,-2 14-16,-1 8 0,74-13 15,53-9-15,35-8 0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1427 713,'0'0,"0"0,0 18,0-18,0 17,0 1,0-1,0 1,0 0,0-18,0 17,0 1,0-1,0 19,0-19,0 19,0-19,0 1,0-1,0-17,0 18,0-18,0 0,0 18,0-18,0 0,0 0,0 0,0 0,0 0,0 0,0 0,0 17,0-17,0 0,0 0,0 0,0 18,0-18,0 0,-18 17,18-17,0 0,0 0,0 0,0 0,0 18,0-18,0 0,0 0,0 0,-17 0,17 0,0 0,0 0,0 0,0 0,0-18,-18 18,18 0,0 0,0 0,0 0,0 0,0 0,0 0,0 0,-17 0,17 0,0 0,0-17,0 17,0 0,0 0,0-18,0 18,0 0,0 0,0 0,0-17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5:33"/>
    </inkml:context>
    <inkml:brush xml:id="br0">
      <inkml:brushProperty name="width" value="0.04908" units="cm"/>
      <inkml:brushProperty name="height" value="0.04908" units="cm"/>
      <inkml:brushProperty name="color" value="#F2395B"/>
    </inkml:brush>
  </inkml:definitions>
  <inkml:trace contextRef="#ctx0" brushRef="#br0">25350 17350 448,'3'-46'9,"6"10"17,7 10 19,6 9 17,4 6 4,4 3-13,3 3-12,3 4-11,6 1-7,9 0-1,10 0 0,10 0-1,5-2 0,4-3 0,3-3-2,3-2 1,-1-3-3,-2 1-3,-3-1-3,-3 1-2,-6 2-16,-5 7-25,-7 6-25,-5 7-26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1359 724,'0'0,"0"0,0 0,0 0,0 0,18 0,-18 0,17 0,-17 0,18 0,-1 0,-17 0,18 0,-18 0,17 0,-17 0,18 0,-18 0,17 0,-17 0,18 0,-18 0,17 0,-17 0,18 0,-18 0,0 0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1505 713,'-17'0,"17"0,0 0,0 0,0 18,0-18,0 17,-18 1,18-18,0 17,0 1,-17 0,17-1,0 1,0 0,0-18,0 17,0-17,-18 18,18-18,0 0,0 0,0 35,0-17,0-1,-17 18,17-17,0 0,0-1,0-17,0 18,0-18,-18 0,18 17,0 1,0-18,0 18,0-18,0 0,-17 17,17-17,0 0,0 0,0 18,0-18,0 0,0 0,-18 0,18 18,0-18,0 0,0 0,0 0,0 17,0 1,0-18,18 17,-18-17,0 18,0-18,0 0,0 0,0 18,0-18,0 0,0 0,0 0,0 0,0 0,0 0,0 17,0-17,0 0,0 0,0 0,0 0,0 0,0 0,0 18,0-18,0 0,0 0,0 0,0 0,0 0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1936 834,'-18'-18,"18"18,0 0,0 0,0 0,0 0,0 0,0 0,0 0,0-18,0 18,0 0,0 0,0 0,0-18,0 18,0 0,0 0,0 0,0 0,-17 0,17-18,0 18,0 0,0 0,0 0,0 0,0 0,0 0,0 0,0 0,0 0,0 0,0-18,-17 18,17 0,0 0,0 0,0 0,0 0,0 0,0 0,0 0,0 0,0 0,0 0,-17 0,17 0,0 0,-17-18,17 18,0 0,0 0,0 0,-17 0,17 0,0 0,0 0,0 0,0 0,0 0,0 0,0 0,0 0,0 0,0 0,0 0,0 0,0 0,0 0,0 0,0 0,-18 18,18-18,0 0,0 0,0 0,0 0,0 18,-17-18,17 0,0 18,0-18,0 18,0-18,-17 18,17-18,0 18,0-18,0 0,0 18,0-18,0 0,0 18,0-18,0 0,0 0,0 18,0-18,0 0,0 0,0 0,0 18,0-18,0 0,0 0,0 18,0-18,0 0,0 0,0 0,0 0,0 18,0-18,0 0,17 0,-17 0,0 0,0 0,0 0,0 0,0 0,0 0,0 0,0 0,0 0,0 0,17 0,-17 0,0 0,0 0,0 0,0 0,0 0,0 0,0 0,0 0,0 0,0 0,0 0,18 0,-18 0,0 0,0 0,0 0,0 0,0 0,17 0,-17 0,0 0,17 0,-17-18,0 18,0 0,0 0,17 0,-17 0,0 0,0-18,17 18,-17-18,17 18,-17-18,18 18,-18 0,17-18,-17 18,0-18,17 18,-17 0,0-18,0 18,0 0,17 0,-17 0,0 0,0 0,0-18,0 18,0 0,0 0,0 0,0 0,0 0,0-18,17 18,-17 0,0 0,0 0,0 0,0 0,0 0,0 0,0 0,0 0,0 0,0 0,0 0,0 0,0 0,0 0,0 0,0 0,0 18,0-18,0 0,0 0,0 0,0 0,0 0,0 0,0 0,0 0,0 0,0 18,0-18,0 0,0 0,0 0,0 0,0 0,0 0,0 0,0 0,0 18,0-18,-17 0,17 0,0 0,0 0,0 18,0-18,-17 36,17-18,-17 18,17 0,-17-1,17-35,0 36,-18 0,18 0,-17 0,17 0,0-18,-17 0,17 0,0 0,0 0,-17-18,17 18,0-18,0 0,0 18,0-18,0 0,0 0,0 0,0 18,0-18,0 0,0 0,-17 0,17 18,0 0,0 0,0 0,-17 0,17 0,0 0,0 0,-18 0,18-18,0 18,-17 0,17 0,0-18,0 18,0-18,-17 17,17-17,0 0,0 0,0 0,0 18,0-18,0 0,0 0,0 0,-17 18,17-18,0 18,0-18,0 0,-17 18,17-18,0 0,0 0,0 0,0 0,0 0,-17 0,17 0,0 0,0 0,0 0,0 0,0 0,-18 0,18 0,0 0,0 0,0 0,0 0,0 0,-17 0,17-18,-17 0,0 0,0 0,0 1,-1-1,1 0,0 0,0 0,17 0,-34 0,16-18,1 18,-17 0,17-18,0 36,-1-18,18 0,-17 18,17-18,-17 18,17 0,0 0,0 0,0 0,0 0,0-18,0 18,0 0,0 0,0 0,0 0,0 0,0 0,0 0,0-18,0 18,0 0,-17 0,17 0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1630 691,'0'0,"0"0,0 0,0 0,0 0,0 0,0 0,18 0,-18 0,0 0,0 0,17 0,-17 0,0 0,18 0,-1 0,1 0,-18 0,18 0,17 0,0 0,-18 0,19 0,-19 0,18 0,-17 0,0 0,-18 0,17 0,1 0,-1 0,1 0,-1 0,-17 0,18 0,-18 0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1779 693,'-17'0,"17"0,0 0,0 18,0-18,0 17,0 1,0-1,0 19,0-19,0 1,-18-1,18-17,0 18,0-18,0 17,0-17,-17 36,17-19,-18 18,18-17,0 17,-17-17,17 17,-18-17,18-1,0 1,0-18,0 17,-17-17,17 0,0 0,0 0,0 0,0 18,0-18,0 0,0 0,0 0,0 0,0 0,0 0,0 0,0 0,0 0,0 0,0 0,0 0,0 18,0-18,0 0,0 0,0 0,0 0,0 17,0-17,0 0,0 0,0 0,0 0,-18 0,18 18,0-18,0 0,0 0,0 0,0 0,0 17,0-17,0 0,0 0,0 0,0 0,0 18,0-18,0 0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1630 723,'0'0,"0"0,0 0,0 0,0 0,0 0,0 0,18 0,-18 0,0 0,17 0,-17 0,0 0,18 0,-18 0,0 0,17 0,-17 0,18 0,0 0,-1 0,-17 0,18 0,-1 0,-17 0,0 0,18 0,-18 0,0 0,0 0,0 0,0 0,0 0,0 0,0 0,0 0,0 0,0 0,0 0,0 0,0 0,0 0,0 0,0 0,0 0,0 0,0 0,0 0,0 0,17 0,-17 0,0 0,0 0,0 0,18 0,-18 0,0 0,0 0,0 0,0 0,0 0,18 0,-18 0,0 0,0 0,0 0,0 0,0 0,0 0,0 0,0 0,0 0,0 0,0 0,0 0,0 0,0 0,0 0,0 0,0 0,0 0,0 0,0 0,0 0,0 0,0 0,0 0,0 0,0 0,0 0,17 0,-17 0,0 0,18 0,-18 0,0 0,17 0,-17 0,0 0,0 0,0 0,0 0,18 0,-18 0,0 0,0 0,0 0,0 0,0 0,0 0,0 0,0 0,0 0,0 0,0 0,0 16,0-16,0 0,0 0,18 0,-18 0,0 0,0 0,0 0,0 0,0 0,0 0,0 0,0 0,0 0,17 0,-17 0,0 0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1736 714,'0'0,"0"0,0 0,0 0,0 0,0 0,0 0,0 0,0 0,0 0,0 0,0 0,0 0,0 0,0 0,0 0,18 0,-18 0,0 0,0 0,0 0,0 0,0 0,0 0,0 0,0 0,0 0,0 0,17 0,-17 0,0 0,0 0,0 0,0 0,0 0,0 0,0 0,0 0,0 0,0 18,0-18,18 0,-18 0,0 0,0 0,0 0,0 0,0 0,0 0,0 17,0-17,0 0,0 0,0 0,0 0,0 0,0 18,0-18,0 0,0 0,0 0,0 0,0 17,0-17,0 0,0 0,-18 18,18-18,0 0,-17 0,17 0,0 0,-18 0,18 18,0-18,0 0,-18 0,18 0,0 0,0 0,-17 17,17-17,0 0,0 0,-18 0,18 18,-17-18,17 0,-18 0,18 0,0 0,0 18,0-18,0 0,0 0,0 0,0 0,0 0,0 0,0 0,0 0,0 0,0 0,0 0,0 0,0 0,0 0,0 0,0 0,0 0,0 0,0 0,0 0,0 0,0 0,18 0,-18 0,0 0,0 0,0 0,0 0,0 0,0 0,17 0,1 0,-1 0,1 0,17 0,-35-18,18 18,17 0,0 0,1 0,-19-18,1 18,-1 0,1 0,0 0,-18 0,17-17,-17 17,0 0,0 0,18 0,-18 0,0 17,0-17,0 0,0 0,0 0,17 0,-17 0,0 0,0 18,0-18,0 0,0 18,18-18,-18 17,0 1,0-18,0 0,0 17,0-17,0 0,0 0,0 0,0 0,0 18,0-18,0 0,-18 0,18 0,0 0,-17 0,17 0,0 18,-18-18,18 0,0 0,0 0,-17 17,-1-17,0 18,-17-1,18 1,-1 0,0-1,1-17,17 18,-18-18,18 0,-18 18,18-18,0 0,0 0,-17 0,17 0,0 0,-18 0,18 17,-17-17,17 0,-18 18,18-18,-18 0,18 0,-17 17,17-17,-18 0,18 0,0 0,-17 18,17-18,0 0,0 0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1669 785,'0'0,"0"0,0 0,0 0,0 0,0 0,0 0,18 0,-18 0,0 0,17 0,1 17,-1-17,-17 0,18 0,-1 0,1 0,-1 0,-17 0,18 17,-18-17,17 0,-17 0,18 0,-18 0,17 0,-17 0,18 0,-18 0,0 0,17-17,-17 17,0 0,0 0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1708 790,'-17'0,"17"0,0 0,0 18,0-1,0 1,0-1,0 1,0 0,0 17,0-18,0-17,0 18,0 0,0-1,0-17,0 18,-17 0,17-1,0-17,0 18,0-1,0-17,0 18,0-18,0 0,0 18,0-18,0 0,0 0,0 0,0 0,0 17,17-17,-17 0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1671 810,'0'0,"0"0,0 0,18 0,-18 0,0 0,17 0,-17 0,18 0,-1 0,1 0,-18 0,17 0,1 0,-18 0,18 0,-18 0,17 0,1 0,-1 16,19-16,-1 0,0 0,-18-16,1 16,0 0,-18 0,17 0,-17 0,0 0,0 0,0 0,0 0,0 0,0 0,0 0,0 0,0 0,0 0,0 0,0 0,0 0,0 0,0 0,0 0,0 0,0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5:36"/>
    </inkml:context>
    <inkml:brush xml:id="br0">
      <inkml:brushProperty name="width" value="0.03644" units="cm"/>
      <inkml:brushProperty name="height" value="0.03644" units="cm"/>
      <inkml:brushProperty name="color" value="#F2395B"/>
    </inkml:brush>
  </inkml:definitions>
  <inkml:trace contextRef="#ctx0" brushRef="#br0">28350 19900 603,'-47'1'9,"6"4"15,7 3 18,6 3 16,1 6 4,-3 9-10,-3 10-10,-2 10-9,-3 8-8,1 10-5,-1 10-5,1 9-5,-3 6-6,-2 3-4,-3 3-5,-3 4-5,-2-1-2,0-3 1,0-3 2,0-2 0,4-8-3,10-8-6,10-10-8,9-9-7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1809 802,'-17'0,"17"0,0 0,0 0,0 19,0 0,0-19,-18 19,18 0,-18 0,18 0,0-19,-17 0,17 19,0 0,-18-19,18 19,0-19,-17 18,17-18,0 0,0 19,-18-19,18 19,0-19,0 0,0 19,0-19,0 0,0 0,0 0,0 0,0 0,0 0,0 0,0 0,18 0,-18 0,0 0,0 0,0 0,17 0,-17 0,0 0,0 0,18 0,-18 0,0 0,0 0,0 0,17 0,-17 0,0 0,0 0,18 0,-18 0,0 0,18 0,-1-19,1 19,-1-19,1 19,-1-19,19 19,-19 0,18-18,-17 18,0 0,-1-19,-17 19,18 0,-18 0,0 0,17 0,-17 0,18 0,-18-19,17 19,-17 0,0 0,18 0,-18 0,0 0,0 0,0 0,0-19,0 19,0 0,0 0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1700 806,'0'0,"0"0,0 0,0 0,0 0,0 0,0 18,0-18,0 0,0 17,0-17,0 0,0 18,0-18,0 0,0 0,0 17,0 19,0-19,0 1,0 17,0-18,0 1,0 0,0-1,0-17,0 18,0-1,0-17,0 18,0-18,0 18,0-18,0 0,0 17,0-17,0 0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8:44"/>
    </inkml:context>
    <inkml:brush xml:id="br0">
      <inkml:brushProperty name="width" value="0.04992" units="cm"/>
      <inkml:brushProperty name="height" value="0.04992" units="cm"/>
      <inkml:brushProperty name="color" value="#FED406"/>
    </inkml:brush>
  </inkml:definitions>
  <inkml:trace contextRef="#ctx0" brushRef="#br0">16909 4854 440,'0'-22'22,"0"5"-2,0 3-3,0 4-2,0 6 6,0 8 15,0 8 14,0 7 14,0 6 2,0 1-11,0 3-12,0 1-11,-2 2-7,0 2-5,-3 3-2,-2 1-5,0 2-2,1 4-2,0 2-2,2 4-1,-1 0-2,0 1-1,-1 0-1,-1 0-2,-1-1-1,2 0-3,1-2-2,0 0-2,1-1-2,1 0 2,-2 0 1,2 0 1,-1-3-1,2-5-6,0-4-4,2-5-5,0-8-10,2-11-15,0-10-17,2-11-14,-1-6-2,2 2 14,-2 1 13,1 1 14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8:44"/>
    </inkml:context>
    <inkml:brush xml:id="br0">
      <inkml:brushProperty name="width" value="0.02509" units="cm"/>
      <inkml:brushProperty name="height" value="0.02509" units="cm"/>
      <inkml:brushProperty name="color" value="#FED406"/>
    </inkml:brush>
  </inkml:definitions>
  <inkml:trace contextRef="#ctx0" brushRef="#br0">18030 5944 876,'-1'-13'6,"0"5"12,-2 5 11,0 4 11,-1 4-9,-1 0-32,-1 1-32,-1 1-31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8:4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72331 7581 999,'-8'-14'-6,"0"5"-12,1 3-12,-1 4-12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9:29"/>
    </inkml:context>
    <inkml:brush xml:id="br0">
      <inkml:brushProperty name="width" value="0.04084" units="cm"/>
      <inkml:brushProperty name="height" value="0.04084" units="cm"/>
      <inkml:brushProperty name="color" value="#F2395B"/>
    </inkml:brush>
  </inkml:definitions>
  <inkml:trace contextRef="#ctx0" brushRef="#br0">21881 25211 538,'0'-14'-41,"0"1"10,0 2 9,0 2 9,0 1 6,0 1 2,0-1 1,0 0 1,0 0 2,0 0 0,0 0 0,0 1 1,0-1 1,2 0 4,0 0 4,2 0 3,-1 0 2,0 1 0,-2-1 0,0 0-1,-1 3 8,0 6 14,0 6 15,0 6 14,0 3 2,0 3-10,0 1-11,0 3-10,0 0-8,0 1-4,0-1-3,0 1-5,0-1-1,0 1-3,0-1-1,0 1-2,0 0-3,0 1-2,0 1-2,0 1-4,-1-1-1,0 0 1,-2-1 1,0-1 1,-1-1-1,2-1-4,0-1-2,2-1-3,0-1-3,-2-2-1,-1-3-3,0-1-1,-1-6-5,1-10-6,-1-10-6,0-9-7,0-4-1,2 3 3,0 3 3,2 3 3,0 1 3,2 0 1,0 1 3,2-1 1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9:30"/>
    </inkml:context>
    <inkml:brush xml:id="br0">
      <inkml:brushProperty name="width" value="0.04418" units="cm"/>
      <inkml:brushProperty name="height" value="0.04418" units="cm"/>
      <inkml:brushProperty name="color" value="#F2395B"/>
    </inkml:brush>
  </inkml:definitions>
  <inkml:trace contextRef="#ctx0" brushRef="#br0">22055 24897 497,'9'-14'5,"2"2"8,1 4 9,3 3 8,1 1 4,-1 2-5,1 0-4,0 2-4,-1 0-2,3 2-1,0 0 0,1 2-1,-1 0-1,-1 2-1,-3 0-2,-1 1 0,-2 1-2,-1 0-1,0 0-2,-2 0-2,-1 1-1,-2 5-2,-2 4-3,-2 3-1,-3 3-2,-4-1 1,-4 1 1,-3-1-1,-4 0 0,-2 1-2,-1-1-2,-2 1-2,-2-2 0,3-1 0,0-3 2,1-1-1,1-2 2,1-1 2,0-1 2,3 0 1,0-3 1,2-1 0,2-2-2,3-2 1,3-3 2,7-2 4,8-3 6,6-4 4,5 0 2,3 1-4,3 0-3,3 2-3,-1 0-1,-2 2-2,-3 0 0,-3 2-2,-1 0 1,1 2 0,1 0 0,1 2 0,-2 2 1,-5 5 2,-5 5 2,-5 6 2,-4 0 0,-6 0-1,-4-1-1,-5 0-1,-3-1-2,-1 1 0,-1 0-1,-1 3-2,-2-1 0,-1 1-1,-3-1-3,-1 0 0,0-1-3,3-4-2,3-5-4,3-3-3,2-3-4,1-2-3,1-3-4,1 0-4,2-5-3,4-6-5,4-6-4,4-5-3,3-3-1,2 1 6,1 1 3,3 1 6,0 1 1,0 2 0,-2 3-1,-1 1 0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9:30"/>
    </inkml:context>
    <inkml:brush xml:id="br0">
      <inkml:brushProperty name="width" value="0.04396" units="cm"/>
      <inkml:brushProperty name="height" value="0.04396" units="cm"/>
      <inkml:brushProperty name="color" value="#F2395B"/>
    </inkml:brush>
  </inkml:definitions>
  <inkml:trace contextRef="#ctx0" brushRef="#br0">23715 25700 500,'0'36'158,"0"-6"-36,0-5-38,0-7-36,0-2-21,0 1-5,0 2-6,0 0-4,-1 1-5,0 1-3,-2 0-5,0 3-3,0-2-5,1-2-6,0-1-6,2-2-5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9:30"/>
    </inkml:context>
    <inkml:brush xml:id="br0">
      <inkml:brushProperty name="width" value="0.04906" units="cm"/>
      <inkml:brushProperty name="height" value="0.04906" units="cm"/>
      <inkml:brushProperty name="color" value="#F2395B"/>
    </inkml:brush>
  </inkml:definitions>
  <inkml:trace contextRef="#ctx0" brushRef="#br0">23350 25144 448,'8'-22'3,"0"5"5,-1 3 6,1 4 5,2 3 5,4 1 4,3 0 3,5 2 4,1 0 1,1 2-4,-1 0-3,1 2-3,-1 0-2,1 2-3,-1 0-1,0 2-2,1 1-2,-1 1 0,1 3 0,-1 2-1,0 1-1,-3 0 0,-1-1-1,-2 1 0,-2 0-1,-1 1-2,-1 1-1,-1 2-2,-2 0 0,-2 1-2,-4 1 0,-2 1-2,-3 1 0,0 1 0,-2 1-2,0 1 0,-4 2 0,-6 1-3,-5 2 0,-7 3-2,-3 1-2,-2 2-4,-3 2-3,-1 3-5,-2-1-5,-2 0-8,-2-2-9,-2 0-8,3-4-1,9-7 7,9-7 5,9-7 6,4-3 1,-2 0-6,0 0-6,-1 0-5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9:32"/>
    </inkml:context>
    <inkml:brush xml:id="br0">
      <inkml:brushProperty name="width" value="0.03897" units="cm"/>
      <inkml:brushProperty name="height" value="0.03897" units="cm"/>
      <inkml:brushProperty name="color" value="#F2395B"/>
    </inkml:brush>
  </inkml:definitions>
  <inkml:trace contextRef="#ctx0" brushRef="#br0">17453 6150 564,'-36'37'145,"6"-6"-38,5-4-38,7-5-36,3-3-21,3-3-3,1-1-3,2-2-3,1-2-2,-2-1-2,0-1-1,-1 0-2,-1-1 0,-1 1 1,-2 2 0,0 0 0,0 0 2,1-1 2,1 0 3,1-2 2,3 0 0,6 0 0,6-1-1,6 1-1,3 0 0,3 2 0,2 0 0,1 1 1,2 0-1,1 0 1,1-2 0,1-1 0,0 0-2,-1 0-3,-1 0-2,-1 0-4,-1-1-3,1-1-6,-1-1-4,1 0-5,-2-1-2,-3 0 2,-3 0 3,-2 0 2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5:36"/>
    </inkml:context>
    <inkml:brush xml:id="br0">
      <inkml:brushProperty name="width" value="0.03843" units="cm"/>
      <inkml:brushProperty name="height" value="0.03843" units="cm"/>
      <inkml:brushProperty name="color" value="#F2395B"/>
    </inkml:brush>
  </inkml:definitions>
  <inkml:trace contextRef="#ctx0" brushRef="#br0">27600 20400 572,'-68'-25'0,"17"0"1,15 0 1,16 0 0,16 9 13,20 19 25,18 19 24,20 19 25,8 13 0,1 10-24,-1 10-23,1 9-23,-4-1-20,-6-8-12,-6-10-15,-6-9-13,-6-7-10,-2-3-8,-3-3-8,-3-2-7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9:32"/>
    </inkml:context>
    <inkml:brush xml:id="br0">
      <inkml:brushProperty name="width" value="0.03978" units="cm"/>
      <inkml:brushProperty name="height" value="0.03978" units="cm"/>
      <inkml:brushProperty name="color" value="#F2395B"/>
    </inkml:brush>
  </inkml:definitions>
  <inkml:trace contextRef="#ctx0" brushRef="#br0">16906 5114 553,'-8'-8'1,"0"0"5,0 1 4,1-1 3,0 2 8,2 4 11,2 4 10,2 4 11,1 6 1,0 9-8,0 9-8,0 9-9,-1 5-5,0 5-2,-2 4-2,0 4-2,-2 2-6,-2 1-6,-1 1-9,-3 1-7,-1 0-9,1-1-7,-1-1-9,0 0-9,2-4 0,3-3 6,2-4 6,4-4 6,1-6-1,0-7-6,0-9-8,0-7-7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9:33"/>
    </inkml:context>
    <inkml:brush xml:id="br0">
      <inkml:brushProperty name="width" value="0.03661" units="cm"/>
      <inkml:brushProperty name="height" value="0.03661" units="cm"/>
      <inkml:brushProperty name="color" value="#F2395B"/>
    </inkml:brush>
  </inkml:definitions>
  <inkml:trace contextRef="#ctx0" brushRef="#br0">18964 7198 600,'-8'9'105,"2"2"-22,1 1-24,1 3-22,0 0-12,2-1-4,0-1-3,2-1-2,0 0-4,0 1-2,0 1-3,0 2-2,1-3-4,3-3-3,4-4-4,2-4-5,2-5-4,1-4-6,1-5-4,2-5-7,-2-3 0,-1 1 4,-3-1 4,-1 1 4,-2 1 3,-2 3 4,-3 3 3,0 3 4,-4 1 3,-2 0 3,-4 1 2,-2-1 4,-1 2-1,-1 4-6,0 4-6,1 4-4,-1 2-5,0 3-4,1 2-3,-1 1-3,1 0-1,3-2-1,1-4 1,2-3 0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9:37"/>
    </inkml:context>
    <inkml:brush xml:id="br0">
      <inkml:brushProperty name="width" value="0.0349" units="cm"/>
      <inkml:brushProperty name="height" value="0.0349" units="cm"/>
      <inkml:brushProperty name="color" value="#F2395B"/>
    </inkml:brush>
  </inkml:definitions>
  <inkml:trace contextRef="#ctx0" brushRef="#br0">20000 6020 630,'37'-8'137,"-4"2"-34,-4 1-33,-3 1-35,-3 0-19,-1 0-8,-2 0-8,1 0-6,-3 0-4,1 1 1,-2-1 0,-1 0 2,0 1-9,-1 2-14,1 2-15,-1 2-15,-1 1-5,-4 2 9,-4 0 6,-4 1 7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9:37"/>
    </inkml:context>
    <inkml:brush xml:id="br0">
      <inkml:brushProperty name="width" value="0.03862" units="cm"/>
      <inkml:brushProperty name="height" value="0.03862" units="cm"/>
      <inkml:brushProperty name="color" value="#F2395B"/>
    </inkml:brush>
  </inkml:definitions>
  <inkml:trace contextRef="#ctx0" brushRef="#br0">20044 6965 569,'-19'-1'11,"12"0"21,10-2 22,12 0 21,4 0 3,1 1-13,-1 0-15,1 2-14,-1 0-15,1 0-12,-1 0-15,1 0-14,-1 0-6,1 0 0,-1 0 0,1 0 0,-1 0-5,1 2-7,-1 0-8,1 1-8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9:38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22432 4824 538,'6'-15'-9,"-1"1"12,-2 1 12,-2 0 13,-1 2 8,0-1 0,0 0 2,0 1 2,0-1-3,0 0-5,0 0-7,0 1-5,-1-1-4,-2 2-1,-2 1-2,-1 0 0,-3 1-2,0-1-2,-1-2-1,-1 0-2,-2 0 0,-2 3 0,-1 1 2,-3 2 0,0 2 0,1 2-1,1 2-3,1 2-1,0 2 0,0 4 0,1 2 0,-1 3 2,1 2-1,-1 1-3,0 2-1,1 0-2,-2 1-1,0 2-1,-1 3 0,-1 1-1,0 4 1,1 5 0,1 4 1,1 6 1,1 0 1,2-6-1,3-4 2,1-5-1,1-1 1,0 2 1,0 4 1,1 3 1,0-1 1,2-2-1,2-3-1,2-3 1,1-4-1,0-1-1,0-4 1,0-3-2,1-2 1,4-1-3,2-1-1,3 0-1,4-3-2,2-1-2,3-2-2,3-2-1,2-2-2,3-1 0,1 0-2,2-1 0,2-2-3,1-1-6,1 0-5,0-1-6,0-2-1,-1-2 0,-3-2 1,-2-1 1,-1-3 1,-1 0 2,-1-1 3,-1-1 1,-3 0 3,-3 2 4,-4 3 2,-4 1 4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9:38"/>
    </inkml:context>
    <inkml:brush xml:id="br0">
      <inkml:brushProperty name="width" value="0.03672" units="cm"/>
      <inkml:brushProperty name="height" value="0.03672" units="cm"/>
      <inkml:brushProperty name="color" value="#F2395B"/>
    </inkml:brush>
  </inkml:definitions>
  <inkml:trace contextRef="#ctx0" brushRef="#br0">23866 6416 599,'0'-12'27,"2"8"14,0 8 13,1 8 15,1 4-1,-2 3-14,0 1-16,-2 3-14,0 0-10,-2 1-6,0-1-5,-2 1-4,1-2-7,1 0-5,0-1-7,2 0-6,-1-4-5,-1-1-7,0-4-6,-1-3-5,-1-4-2,2-8 2,0-6 3,2-7 3,0-2 5,0 2 8,0 4 9,0 3 9,1 1 8,2 1 8,2-1 10,2 0 8,0 0 5,1 2 2,0 1 2,0 0 1,0 1-1,0 1-3,-1-1-2,1 0-4,0 0-3,0 2-6,0 0-5,-1 2-6,2 0-2,0 0 0,1 0-1,2 0-1,-1 0-7,-1 0-16,-1 0-16,0 0-16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9:39"/>
    </inkml:context>
    <inkml:brush xml:id="br0">
      <inkml:brushProperty name="width" value="0.03984" units="cm"/>
      <inkml:brushProperty name="height" value="0.03984" units="cm"/>
      <inkml:brushProperty name="color" value="#F2395B"/>
    </inkml:brush>
  </inkml:definitions>
  <inkml:trace contextRef="#ctx0" brushRef="#br0">24531 5955 552,'0'-13'9,"0"6"21,0 6 19,0 6 19,0 5 4,0 5-12,0 5-13,0 5-13,-1 3-8,0 1-7,-2 1-6,0 1-6,-1-1-2,0 0-2,0-1 0,1-1 0,-1-2-6,2-1-7,0-3-9,2-1-8,0-2-8,0-3-5,0-1-6,0-2-6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9:40"/>
    </inkml:context>
    <inkml:brush xml:id="br0">
      <inkml:brushProperty name="width" value="0.04599" units="cm"/>
      <inkml:brushProperty name="height" value="0.04599" units="cm"/>
      <inkml:brushProperty name="color" value="#F2395B"/>
    </inkml:brush>
  </inkml:definitions>
  <inkml:trace contextRef="#ctx0" brushRef="#br0">24796 6260 478,'0'-15'69,"0"2"-15,0 2-14,0 3-15,-1-1-8,0 0 1,-2-2 0,0 0 1,-2 1-3,-2 3-7,-2 2-7,-1 4-6,-1 3-3,0 4 3,2 4 2,1 3 3,0 3 1,0 0 2,1-1 1,-1 1 2,0-1 0,2-1-1,1-1-1,0 0 0,2-1 0,1 1 1,0 1 1,2 1 2,2 0-4,3-2-8,5-3-8,4-1-8,0-3-3,-1-4 0,-3-4 3,-1-4 1,-1-3-1,0-1-1,0-3-1,0-2-2,-1 0 1,-1 1 3,-1 1 4,0 1 4,-2 4 12,0 8 22,-2 8 22,0 7 23,-1 6 4,0 3-13,0 3-13,0 3-12,-1 1-9,0 1-4,-2-1-4,0 0-4,-1-1-4,2-1-3,0-3-3,2-1-4,0-1-3,0 2-2,0 3-3,0 1-2,0 0-2,0-3 1,0-3 1,0-3 0,0-3 0,-2-1-2,-1-2-2,0-2-2,-2-3 0,-1-1 1,-3-2 0,-2-2 0,-1-1 2,-1 0 1,-1-1 1,-1 1 2,-1-1 1,1-4 1,-1-2 2,1-3 2,0-3 0,4-2-1,3-2-1,3-1 0,1-3 2,0-4 4,0-2 4,0-2 5,2-3 1,4 1-2,4-1-1,4 1-3,2 1-4,1 1-7,1 3-6,1 1-6,1 2-4,1-1 0,1 0 1,1 1-1,-1 1 3,-3 5 3,-3 3 3,-2 4 5,-3 1-3,1 0-6,0-1-6,0-1-8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9:40"/>
    </inkml:context>
    <inkml:brush xml:id="br0">
      <inkml:brushProperty name="width" value="0.04529" units="cm"/>
      <inkml:brushProperty name="height" value="0.04529" units="cm"/>
      <inkml:brushProperty name="color" value="#F2395B"/>
    </inkml:brush>
  </inkml:definitions>
  <inkml:trace contextRef="#ctx0" brushRef="#br0">26065 5500 485,'-12'7'42,"8"-2"-2,8-3-1,8 0-2,3-2-5,-1 0-10,-1 0-9,0 0-9,-2 0-5,-1 1 0,-1 2 2,0 0 0,-1 2-5,-1 0-8,1 1-10,0 2-9,-2 1 4,-4 1 16,-4 3 16,-4 2 16,-2 1 8,0 1-1,1 1 0,-1 1-1,0 0 0,2-1 0,1-1-1,0-1 1,2 0-2,0 1-3,2 2-3,1 0-2,0-1-1,1 1-2,2-2 0,0-1-1,1 0-5,0-1-10,0 1-8,0-1-9,0 0-4,0 0 3,0-2 2,0-1 2,-2 0-7,-1 1-18,-2 2-18,-1 0-18,-3-2-2,-2-3 13,-2-4 15,-2-4 14,-1-2 9,-1 0 7,-1 0 6,-1 0 6,-1 0 5,2 0 4,1 0 4,1 0 4,1 0 6,0 2 6,2 0 6,1 2 7,2-1 7,6 0 7,4-2 6,6 0 8,2-2-2,3 0-12,1-2-12,3 0-12,1-1-8,1 0-3,1 0-5,1 0-4,1 1-9,-1 0-17,1 2-15,-1 0-16,-2 1-4,-3 0 6,-5 0 8,-3 0 6,-2 0 4,0-2 3,0 0 0,0-1 2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9:40"/>
    </inkml:context>
    <inkml:brush xml:id="br0">
      <inkml:brushProperty name="width" value="0.04492" units="cm"/>
      <inkml:brushProperty name="height" value="0.04492" units="cm"/>
      <inkml:brushProperty name="color" value="#F2395B"/>
    </inkml:brush>
  </inkml:definitions>
  <inkml:trace contextRef="#ctx0" brushRef="#br0">27337 6631 489,'8'-7'55,"0"0"-9,-1 2-7,1 1-9,0 0-6,2 2-2,0 0-3,1 2-3,0 1-2,0 2-3,-2 2-1,-1 2-2,0 1-2,-2 3-1,-1 2 0,0 1-1,-2 2 0,-2 1 0,-2 2 0,-2 0 0,-3-1-1,-2 0-2,-3 0-4,-3-2-1,-2-1-2,2 1 0,1 0 0,1-1 0,1 0 2,0-3 4,2-1 4,1-2 2,2-2 7,6-2 8,4-3 9,6 0 7,2-3 0,3 0-8,2-2-10,1 0-8,4-2-7,7-2-5,5-2-6,6-1-6,2-2-5,-4 2-6,-2 1-6,-3 1-5,-5 0-9,-4 2-12,-5 1-12,-4 0-10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5:52"/>
    </inkml:context>
    <inkml:brush xml:id="br0">
      <inkml:brushProperty name="width" value="0.03901" units="cm"/>
      <inkml:brushProperty name="height" value="0.03901" units="cm"/>
      <inkml:brushProperty name="color" value="#F2395B"/>
    </inkml:brush>
  </inkml:definitions>
  <inkml:trace contextRef="#ctx0" brushRef="#br0">79150 29850 563,'21'-25'-47,"-5"0"13,-7 0 14,-5 0 14,-4 0 11,0 0 7,0 0 7,0 0 7,3 0 8,6 0 7,7 0 8,6 0 7,4 0 0,4 0-9,3 0-8,3 0-8,1 6-7,1 13-9,-1 12-7,1 13-7,-6 9-5,-8 6-2,-10 7-2,-9 6-1,-7-1-1,-3-5 3,-3-7 2,-2-5 2,-5-4 2,-2 0 1,-3 0 0,-3 0 1,-4 0 0,-3 0-1,-3 0-2,-2 0-2,-3-4-1,1-5 1,-1-7-1,1-5 1,4-11 0,9-11 1,10-14 0,10-11 0,5-4 2,4 6 0,3 7 0,3 6 2,3 3 0,3 0 1,3 0 1,4 0 1,2-2 0,4-3 1,3-3 0,3-2 1,-1 0 0,-2 7 0,-3 6-1,-3 7 1,-1 7 0,4 9 3,3 10 1,3 10 1,-4 10 2,-8 13 0,-10 12 1,-9 13 0,-5 1-1,0-9-5,0-10-3,0-8-3,-4-6-4,-5 1 0,-7-1-1,-5 1-2,-4-3 1,0-2 0,0-3 2,0-3 1,-4-4 0,-5-3 0,-7-3 1,-5-2-1,0-11-2,10-15-3,10-15-4,9-16-5,6-8 0,3 0 1,3 0 1,4 0 2,5 1-2,10 4-6,10 3-4,9 3-6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16"/>
    </inkml:context>
    <inkml:brush xml:id="br0">
      <inkml:brushProperty name="width" value="0.04885" units="cm"/>
      <inkml:brushProperty name="height" value="0.04885" units="cm"/>
      <inkml:brushProperty name="color" value="#F2395B"/>
    </inkml:brush>
  </inkml:definitions>
  <inkml:trace contextRef="#ctx0" brushRef="#br0">78342 39875 450,'1'-14'55,"2"2"-7,2 4-8,2 3-7,2 1-3,1 0 0,3 0 2,2 0 2,0 2-2,-1 4-3,-1 4-3,0 4-4,-3 2-3,-3 1-3,-3 1-4,-2 2-2,-3-1-4,0 1-2,-2-1-2,0 1-3,-3 0-1,-3 1-1,-5 1-2,-4 1 0,-1 0-1,1-3 1,1-1 1,1-2 0,0-2 0,2-3 1,1-1 0,1-2 0,4-1 5,6 0 9,7 0 9,8 0 9,2-1 0,-1-2-11,-1-2-9,0-2-12,0-1-9,5 2-11,3 0-10,5 2-10,-1 0-5,-3 0-1,-5 0 0,-3 0 0,-3 0 1,-1 0 2,0 0 2,-2 0 2,-1-1 4,0 0 5,-2-2 7,0 0 5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16"/>
    </inkml:context>
    <inkml:brush xml:id="br0">
      <inkml:brushProperty name="width" value="0.0381" units="cm"/>
      <inkml:brushProperty name="height" value="0.0381" units="cm"/>
      <inkml:brushProperty name="color" value="#F2395B"/>
    </inkml:brush>
  </inkml:definitions>
  <inkml:trace contextRef="#ctx0" brushRef="#br0">79050 40350 577,'22'7'152,"-1"-1"-36,-3-1-37,-1 0-35,-1-2-23,-1-1-10,1 0-12,-1-2-9,1 0-12,0 2-9,-1 0-12,1 2-10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16"/>
    </inkml:context>
    <inkml:brush xml:id="br0">
      <inkml:brushProperty name="width" value="0.04348" units="cm"/>
      <inkml:brushProperty name="height" value="0.04348" units="cm"/>
      <inkml:brushProperty name="color" value="#F2395B"/>
    </inkml:brush>
  </inkml:definitions>
  <inkml:trace contextRef="#ctx0" brushRef="#br0">79292 39939 506,'-7'-5'149,"2"6"-34,2 6-33,2 6-33,0 4-20,-2 3-4,-2 3-6,-1 3-5,-2 3-5,0 4-6,0 4-6,0 4-6,1 2-8,-1 0-11,0 0-10,0 0-11,1-4-8,1-7-4,0-9-5,2-7-4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18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80774 36900 508,'-1'17'126,"0"3"-28,-2 3-27,0 3-27,-1 2-17,0 1-3,0 0-4,0 2-3,0 2-3,-1 2 0,-2 4 0,0 3 0,0 1-5,-1 0-10,0 0-8,0 0-9,1-4-8,-1-6-6,0-7-8,0-7-6,2-7-4,1-6-2,2-8-1,2-6-1,1-4 3,0 1 7,0-1 8,0 0 7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18"/>
    </inkml:context>
    <inkml:brush xml:id="br0">
      <inkml:brushProperty name="width" value="0.03684" units="cm"/>
      <inkml:brushProperty name="height" value="0.03684" units="cm"/>
      <inkml:brushProperty name="color" value="#F2395B"/>
    </inkml:brush>
  </inkml:definitions>
  <inkml:trace contextRef="#ctx0" brushRef="#br0">80700 38027 597,'1'-15'11,"2"3"1,2 1 0,2 3 1,1 0 3,1 2 7,1 1 6,2 1 7,0 0 2,1 2-1,1 0-1,1 2-2,1 0-3,0 0-5,-1 0-5,1 0-6,0 0-5,-1 0-8,1 0-6,-1 0-7,0 0-14,0 2-20,-2 0-21,-1 2-21,-2-2 0,-4-2 17,-4-4 20,-4-2 17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18"/>
    </inkml:context>
    <inkml:brush xml:id="br0">
      <inkml:brushProperty name="width" value="0.04598" units="cm"/>
      <inkml:brushProperty name="height" value="0.04598" units="cm"/>
      <inkml:brushProperty name="color" value="#F2395B"/>
    </inkml:brush>
  </inkml:definitions>
  <inkml:trace contextRef="#ctx0" brushRef="#br0">81509 37027 478,'0'-10'13,"0"10"24,0 12 27,0 10 24,-2 6 4,0 4-18,-3 3-19,-2 3-18,-1 2-12,-2 1-7,0 3-6,-1 2-6,0 1-6,1 0-9,1 0-8,1 0-8,1-4-2,2-6 4,2-7 3,2-7 3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19"/>
    </inkml:context>
    <inkml:brush xml:id="br0">
      <inkml:brushProperty name="width" value="0.05294" units="cm"/>
      <inkml:brushProperty name="height" value="0.05294" units="cm"/>
      <inkml:brushProperty name="color" value="#F2395B"/>
    </inkml:brush>
  </inkml:definitions>
  <inkml:trace contextRef="#ctx0" brushRef="#br0">81807 37609 415,'6'-8'4,"-4"0"7,-4 0 7,-4 0 8,-3 2 5,-2 2 2,-1 4 3,-3 3 2,0 2-3,1 3-5,1 3-7,1 4-6,0 0-5,2 1 0,1 0-1,1-1-1,0 0-2,2-1-1,1-1-2,0 0-3,4-2-6,4-3-12,5-1-11,6-2-12,1-3-3,1-2 4,-1-3 5,1-4 4,-1-1 4,-1-1 3,-1-2 4,0 0 2,-3-1 3,-1 1 2,-2-1 1,-2 0 2,-2 2 11,-2 5 24,-2 3 22,-2 4 24,-1 3 4,0 5-13,0 4-13,0 4-13,0 3-8,1 2-5,-2 4-3,2 3-5,-2 4-1,0 3-2,-2 4-1,0 4 0,0 2-2,-1 0-2,0 0-2,0 0-2,0 0-3,-2 0-2,0 0-2,-1-1-2,0 0-2,1-2-1,0-2 0,2-1 0,0-4-2,-2-4-3,0-4-3,-1-3-2,0-4-2,0-3 0,2-3-1,1-3 1,0-3 0,-2-2 2,0-4 2,-1-2 2,0-6 1,0-6 1,2-7 2,1-7 1,0-5 1,2-5-1,1-3 2,1-4-1,2-1 0,5 0-2,6 1-2,4 2-2,4 0-1,3 0-5,3-1-2,3 1-4,0 2 0,0 4 0,-1 3 2,-1 5 0,-2 3 1,-5 5-1,-3 3-2,-4 4 0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19"/>
    </inkml:context>
    <inkml:brush xml:id="br0">
      <inkml:brushProperty name="width" value="0.04797" units="cm"/>
      <inkml:brushProperty name="height" value="0.04797" units="cm"/>
      <inkml:brushProperty name="color" value="#F2395B"/>
    </inkml:brush>
  </inkml:definitions>
  <inkml:trace contextRef="#ctx0" brushRef="#br0">83150 37400 458,'22'7'114,"-1"-1"-28,-3 0-30,-1-2-28,-2 1-19,-1 0-11,-1 1-10,-1 2-10,-2 0-5,-4 1 1,-4 2 1,-4 0 1,-3 0 8,-2-1 18,-2 0 17,-1-2 17,-1 1 7,0 1 0,2 3-2,1 2-1,0 1-3,2 3-5,1 2-4,0 1-5,2 2-5,1 1-2,0 1-4,2 1-2,0-1-8,0-2-8,0-1-9,0-3-10,0-1-8,0-1-7,0 0-9,0-2-7,-1-2-3,-1-1 4,0-2 2,-1-2 4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20"/>
    </inkml:context>
    <inkml:brush xml:id="br0">
      <inkml:brushProperty name="width" value="0.04238" units="cm"/>
      <inkml:brushProperty name="height" value="0.04238" units="cm"/>
      <inkml:brushProperty name="color" value="#F2395B"/>
    </inkml:brush>
  </inkml:definitions>
  <inkml:trace contextRef="#ctx0" brushRef="#br0">82583 39280 519,'-35'0'33,"7"0"2,9 0 3,7 0 3,7-1 3,6 0 3,6-2 3,6 0 4,4-1-4,3 1-12,3-1-10,3 0-12,2 1-10,2 1-9,2 0-9,3 2-9,-1 0-5,0 0 3,-1 0 1,-1 0 1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20"/>
    </inkml:context>
    <inkml:brush xml:id="br0">
      <inkml:brushProperty name="width" value="0.04114" units="cm"/>
      <inkml:brushProperty name="height" value="0.04114" units="cm"/>
      <inkml:brushProperty name="color" value="#F2395B"/>
    </inkml:brush>
  </inkml:definitions>
  <inkml:trace contextRef="#ctx0" brushRef="#br0">84000 37050 534,'17'0'171,"1"0"-41,3 0-41,1 0-41,1 1-28,-1 2-13,-1 2-13,-1 1-14,-1 2-9,-1 0-6,-1 0-6,0-1-6,-3 1-4,-1-2-4,-2-1-3,-2 0-4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5:58"/>
    </inkml:context>
    <inkml:brush xml:id="br0">
      <inkml:brushProperty name="width" value="0.04879" units="cm"/>
      <inkml:brushProperty name="height" value="0.04879" units="cm"/>
    </inkml:brush>
  </inkml:definitions>
  <inkml:trace contextRef="#ctx0" brushRef="#br0">6800 48700 450,'-71'-40'99,"10"23"-19,10 22-20,9 22-20,2 16-11,-2 14-4,-3 11-2,-3 14-3,-1 5-3,4 1-1,3-1-2,3 1 0,3 2-2,3 7-1,3 6-1,4 7-1,2 0 0,4-2 0,3-3 0,3-3-1,3-6 0,3-5-1,3-7 0,4-5-2,2-8-1,4-5-1,3-7-2,3-5 0,7-8-3,14-5-1,11-7-2,14-5-2,8-14-1,7-18 1,6-19 0,7-18 1,2-15-1,1-9-2,-1-10-1,1-8-1,-6-6-2,-8 1 1,-10-1-1,-9 1 1,-9-3-1,-5-2 3,-7-3 0,-5-3 2,-6-4 2,-3-3 2,-3-3 1,-2-2 2,-5 0 3,-2 7 1,-3 6 2,-3 7 3,-6 7 0,-5 9 1,-7 10 1,-5 10 0,-6 10 1,-3 13-1,-3 12-1,-2 13 0,-5 7-3,-2 4-3,-3 3-5,-3 3-4,-7 6-5,-9 9-7,-10 10-6,-8 10-8,0 2-5,14-3-2,11-3-3,14-2-3,7-5-1,3-2 0,3-3 1,4-3-1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20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84429 36548 515,'-8'-17'37,"2"11"13,1 12 14,1 11 14,0 8-1,2 1-13,0 2-15,2 3-15,-1 1-12,0 2-13,-2 2-11,0 2-12,-1-2-17,1-5-23,-1-7-23,0-5-22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28"/>
    </inkml:context>
    <inkml:brush xml:id="br0">
      <inkml:brushProperty name="width" value="0.03228" units="cm"/>
      <inkml:brushProperty name="height" value="0.03228" units="cm"/>
      <inkml:brushProperty name="color" value="#F2395B"/>
    </inkml:brush>
  </inkml:definitions>
  <inkml:trace contextRef="#ctx0" brushRef="#br0">92750 34650 681,'0'29'103,"0"-5"-24,0-5-24,0-5-25,0 0-13,0 5-3,0 5-4,0 5-3,0 2-3,0 1-5,0-1-3,0 0-4,0 0-2,0-1-2,0-1-1,0-1-2,0-2-3,0-2-4,0-1-6,0-2-4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29"/>
    </inkml:context>
    <inkml:brush xml:id="br0">
      <inkml:brushProperty name="width" value="0.03006" units="cm"/>
      <inkml:brushProperty name="height" value="0.03006" units="cm"/>
      <inkml:brushProperty name="color" value="#F2395B"/>
    </inkml:brush>
  </inkml:definitions>
  <inkml:trace contextRef="#ctx0" brushRef="#br0">92700 35247 731,'7'-8'-8,"-1"2"9,0 1 9,-2 0 8,1 2 6,2 0 2,2 2 1,2 1 3,0-1-2,1-1-5,0 0-5,0-1-5,-1-1-2,1 2 1,0 0 1,0 2 2,-1 0-7,-1 0-15,-1 0-14,0 0-15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29"/>
    </inkml:context>
    <inkml:brush xml:id="br0">
      <inkml:brushProperty name="width" value="0.0388" units="cm"/>
      <inkml:brushProperty name="height" value="0.0388" units="cm"/>
      <inkml:brushProperty name="color" value="#F2395B"/>
    </inkml:brush>
  </inkml:definitions>
  <inkml:trace contextRef="#ctx0" brushRef="#br0">93415 34055 566,'-6'-13'8,"1"6"14,2 6 14,2 6 15,2 4 4,2 1-9,2 3-7,1 2-9,1 2-5,-2 1-3,-3 3-4,0 1-3,-2 3-2,0 1 0,0 2 1,0 3-1,0 1-2,0 2-8,0 2-8,0 2-6,0 2-7,0 1-7,0 0-8,0 2-6,0-3-4,2-6-4,0-6-1,1-5-3,1-5 1,0-3 7,0-3 5,0-2 6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29"/>
    </inkml:context>
    <inkml:brush xml:id="br0">
      <inkml:brushProperty name="width" value="0.04483" units="cm"/>
      <inkml:brushProperty name="height" value="0.04483" units="cm"/>
      <inkml:brushProperty name="color" value="#F2395B"/>
    </inkml:brush>
  </inkml:definitions>
  <inkml:trace contextRef="#ctx0" brushRef="#br0">94119 34478 490,'-2'-28'29,"0"7"-5,-3 7-3,-2 7-3,-1 3-3,0 2 2,1 0 0,-1 2 0,0 0 0,0 0-3,0 0-2,1 0-3,-2 1-1,0 2 0,-2 2 0,1 2 0,-2 1-1,2 1 0,1 1-1,0 2-1,2-1-1,1 1 0,0 0 1,2 0-1,2-1-4,6-1-6,4-1-7,5 0-7,2-3-4,0-1 1,-2-2 0,-1-2 0,0-2 1,0-2 1,-1-2 0,1-1 1,-2-2 3,-3 0 4,-2 0 5,-4 1 4,-1-1 5,0 0 7,0 0 6,0 0 6,0 3 7,0 6 10,0 6 7,0 6 9,0 3 0,0 3-9,0 2-9,0 1-10,0 4-5,0 5-1,0 4-2,0 6-2,0 1-2,-2 0-1,0-1-2,-1-2-2,-1 1-2,2 0-4,0 2-2,2 1-2,0-3-2,0-4 0,0-5 1,0-5 1,0-3 0,0 1-2,0-1-2,0 0 0,-2-1-3,-2-4-2,-4-5-2,-2-3-2,-2-3 0,1-2 3,-1-3 4,1 0 3,-2-5 1,0-2 1,-1-5 0,-1-4 1,0-3 0,4-1 0,3-3 2,3-1 0,1-3 1,2-1-1,0-2 1,2-2-1,2-2 0,4-1 0,4-1 0,3 0 0,3-2-3,1-1-5,1 0-4,2-2-5,-2 1-4,0 3-4,0 4-5,-2 2-5,-1 3-1,-1 5-2,-1 3 0,-1 5-1,-1 2 2,-2 0 4,-2 2 4,-2 1 4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30"/>
    </inkml:context>
    <inkml:brush xml:id="br0">
      <inkml:brushProperty name="width" value="0.04556" units="cm"/>
      <inkml:brushProperty name="height" value="0.04556" units="cm"/>
      <inkml:brushProperty name="color" value="#F2395B"/>
    </inkml:brush>
  </inkml:definitions>
  <inkml:trace contextRef="#ctx0" brushRef="#br0">94838 33666 482,'-7'-22'3,"2"4"5,2 5 6,2 3 5,2 1 2,0-2 0,2-2 0,0-1-1,2-1-1,2 3 0,1 1 0,3 2-1,1 2-2,0 1-2,-1 0-3,1 2-4,0 0-2,-1 0-4,1 0-3,0 0-3,-2 2-3,-1 4-3,-2 4-3,-2 4-2,-2 1 1,0-1 6,-2-1 5,0 0 6,-1-1 5,0 1 4,0 2 5,0 0 4,0 1 3,0 1 2,0 1 1,0 2 1,0-1 1,0 1-1,0 0-1,0-1-1,0 1-2,0-1-4,0 1-3,0 0-4,0-1-4,0 1-4,0 0-3,0-1-5,0 1-2,0-1 2,0 1 0,0 0 2,0-1-7,0-1-12,0-1-13,0-1-12,-1-1-6,0 0 1,-2-2 1,0-1 1,-2 0 2,-2 0 5,-2 0 5,-1 0 5,-2-1 5,0-1 4,1-1 6,-1 0 4,0-1 5,-2 2 4,0 0 4,-1 2 4,0-1 5,1-1 6,1-1 6,1 0 6,3-2 7,6-2 6,6-2 6,6-2 7,3-2-1,1 0-12,1-1-12,1-1-10,2-2-8,3 0-5,3-2-6,3 0-5,0 1-2,-3 1 1,-3 2 2,-3 2 1,-2 1-6,-1 0-12,-1 0-13,0 1-13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30"/>
    </inkml:context>
    <inkml:brush xml:id="br0">
      <inkml:brushProperty name="width" value="0.04705" units="cm"/>
      <inkml:brushProperty name="height" value="0.04705" units="cm"/>
      <inkml:brushProperty name="color" value="#F2395B"/>
    </inkml:brush>
  </inkml:definitions>
  <inkml:trace contextRef="#ctx0" brushRef="#br0">95850 34352 467,'14'-21'2,"-1"3"5,-2 4 4,-2 5 5,-1 1 3,1 2 3,2 0 4,0 2 2,0 1 0,-1 2-3,-1 2-5,0 2-3,-3 2-3,-1 2-1,-2 1-1,-2 3-1,-2 2-2,-2 0 0,-2 1-1,-1 1-1,-3 1 0,0-1-1,-1 1-1,-1 0 0,1-1 1,4 1 1,4 0 2,4-1 1,4-1 0,2-2-2,3-4-1,3-3-2,2-1-1,1 0-1,1 0 0,1 0-1,0 0-1,-1 0 0,-1 0-1,0 0-1,-3 0 1,-1 1 2,-3 2 1,0 0 2,-3 1 3,-1 2 1,-1 0 2,0 1 2,-2 1 0,-2 2 0,-2 0-1,-2 1-1,-3 1-2,-4 1-2,-3 1-2,-5 1-3,-2 1 0,-1 1-1,-1 1 1,-1 1 1,-1 1-7,-1-1-10,-1 1-13,0-1-10,0-1-9,5-3-3,3-3-4,5-2-4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31"/>
    </inkml:context>
    <inkml:brush xml:id="br0">
      <inkml:brushProperty name="width" value="0.03999" units="cm"/>
      <inkml:brushProperty name="height" value="0.03999" units="cm"/>
      <inkml:brushProperty name="color" value="#F2395B"/>
    </inkml:brush>
  </inkml:definitions>
  <inkml:trace contextRef="#ctx0" brushRef="#br0">95950 32643 550,'30'-15'117,"-2"3"-21,-2 1-21,-1 2-23,-2 2-15,1-1-7,-1 0-8,1 0-8,-3 2-8,-2 1-6,-3 2-7,-2 2-8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33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97346 38249 612,'-14'-7'-38,"5"-1"12,3 0 12,4 0 11,2 0 10,0 1 8,0-1 8,0 0 7,0 2 7,0 6 4,0 4 3,0 6 5,0 3-1,0 3-8,0 3-6,0 3-7,0 3-6,0 1-4,0 2-4,0 3-3,0 0-4,-2 0-2,0 0-2,-1 1-2,-1-2-3,2 0-6,0-1-5,2-1-5,0-2-3,0-1 1,0-3 1,0-1 1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33"/>
    </inkml:context>
    <inkml:brush xml:id="br0">
      <inkml:brushProperty name="width" value="0.03185" units="cm"/>
      <inkml:brushProperty name="height" value="0.03185" units="cm"/>
      <inkml:brushProperty name="color" value="#F2395B"/>
    </inkml:brush>
  </inkml:definitions>
  <inkml:trace contextRef="#ctx0" brushRef="#br0">97395 38993 690,'-13'-22'24,"4"5"5,6 3 5,5 5 5,2 1 0,3 2-5,2 1-5,2 1-6,3 0-4,5 2-3,5 0-3,5 2-3,0 0-10,-2 0-16,-3 0-17,-3 0-16,-3 0-8,-3 2 1,-3 0 2,-2 2 1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5:59"/>
    </inkml:context>
    <inkml:brush xml:id="br0">
      <inkml:brushProperty name="width" value="0.03905" units="cm"/>
      <inkml:brushProperty name="height" value="0.03905" units="cm"/>
    </inkml:brush>
  </inkml:definitions>
  <inkml:trace contextRef="#ctx0" brushRef="#br0">9100 48250 563,'51'-44'74,"4"13"-7,3 12-7,3 13-8,-2 6-6,-6 0-7,-6 0-7,-6 0-7,-1 0-6,7 0-5,6 0-7,7 0-6,-1-2-4,-6-3-4,-6-3-5,-6-2-3,-15-3-12,-21 1-21,-22-1-20,-22 1-20,-8 1-1,6 3 20,7 3 18,6 4 20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33"/>
    </inkml:context>
    <inkml:brush xml:id="br0">
      <inkml:brushProperty name="width" value="0.03722" units="cm"/>
      <inkml:brushProperty name="height" value="0.03722" units="cm"/>
      <inkml:brushProperty name="color" value="#F2395B"/>
    </inkml:brush>
  </inkml:definitions>
  <inkml:trace contextRef="#ctx0" brushRef="#br0">98180 37788 591,'-1'-15'0,"0"2"0,-2 3 1,0 1 1,0 5 10,1 8 19,0 8 20,2 7 21,0 8 1,0 5-14,0 6-14,0 6-16,-1 3-10,0 2-8,-2 0-8,0 2-6,0-2-5,1-1 2,0-2 0,2-2 2,0-5-8,0-7-14,0-9-16,0-7-14,0-5-7,0-1 4,0-1 2,0 0 3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34"/>
    </inkml:context>
    <inkml:brush xml:id="br0">
      <inkml:brushProperty name="width" value="0.04423" units="cm"/>
      <inkml:brushProperty name="height" value="0.04423" units="cm"/>
      <inkml:brushProperty name="color" value="#F2395B"/>
    </inkml:brush>
  </inkml:definitions>
  <inkml:trace contextRef="#ctx0" brushRef="#br0">98659 38191 497,'-15'-36'1,"3"7"6,1 7 6,2 7 7,1 4 4,-2 2 1,0 3 2,-1 1 1,-1 1 0,1 2-5,-1 0-4,0 2-4,0 2-1,1 6 0,-1 4 1,0 5 0,2 4 0,1 3-2,2 3-2,2 3-1,1 0-1,0-2-2,0-1-1,1-3-3,0-2 1,3-3 0,4-3 1,2-2 0,3-3-2,0-3-5,1-1-7,1-2-5,2-3-4,2-4-4,1-4-3,3-3-3,-1-4-2,-1 0-1,-2-1 0,-3-1-1,-1-2 2,-2 0 6,-2-1 5,-2-1 5,-2 1 5,-1 1 3,0 2 4,-2 3 4,-1 3 12,-2 8 17,-2 6 20,-1 8 18,-1 4 2,2 5-13,2 3-14,2 4-13,1 3-9,2 1-4,1 1-3,0 0-4,0 2-3,0-1-1,-2 0-2,0 0 0,-1 1-3,0 3-1,0 1-1,0 2-1,0 1-2,0 0-1,0 0-1,0 0-2,-1-2 0,-2-4-1,-2-3-1,-2-5-2,-1-4 1,1-3-1,-1-5 1,0-3 0,-2-4 0,-3-2-1,-5-4 1,-3-2-1,-2-5 1,2-4 0,3-6 0,1-3 0,2-6 1,1-3 1,1-5 1,1-3 1,2-3 1,4-1-1,4 0 0,4-2 0,4 1-1,6 2-2,4 2-2,5 1-2,4 1-2,2 0-1,4-2-1,3-1-2,0 1-3,0 2-6,-1 1-4,-1 3-5,-4 3 1,-6 5 5,-5 5 5,-6 5 6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35"/>
    </inkml:context>
    <inkml:brush xml:id="br0">
      <inkml:brushProperty name="width" value="0.04211" units="cm"/>
      <inkml:brushProperty name="height" value="0.04211" units="cm"/>
      <inkml:brushProperty name="color" value="#F2395B"/>
    </inkml:brush>
  </inkml:definitions>
  <inkml:trace contextRef="#ctx0" brushRef="#br0">99404 37294 522,'-13'-22'1,"4"5"7,6 3 5,4 4 6,5 3 4,2 1 3,3 0 2,4 2 3,0 0 0,1 2-6,-1 0-3,1 2-5,-1 0-7,-1 2-10,-1 0-10,0 2-10,-2 0-4,-3 2 1,-1 0 1,-2 1 1,-2 1 4,-2 2 5,-2 0 6,-2 1 6,-1 1 6,0 0 8,0-1 6,1 1 7,-2 1 5,2 1 2,-1 3 2,0 2 2,0 0-1,2 1-5,0-1-5,2 1-4,0-1-5,0 1-3,0-1-5,0 1-3,0-1-4,0-1-7,0-1-6,0 0-6,0-2-7,0 3-9,0 0-9,0 1-10,0-1-1,0-3 5,0-3 6,0-2 5,-1-3 3,-2 1-1,-2 0 1,-2 0-1,-2 0 3,-1 1 6,-3 2 6,-2 0 6,0 0 4,-1-3 2,1-1 2,-1-2 2,0-1 4,1 0 5,-1 0 5,0 0 6,2-1 5,1-1 6,2 0 6,2-1 5,7-3 4,10-2 3,11-4 3,11-2 2,4-2-4,-1 1-12,-3-1-10,-2 0-11,1 0-11,3 1-8,2-1-10,4 0-9,-1 1-8,-6 3-5,-4 1-7,-4 2-5,-6 2 1,-1 0 9,-4 2 7,-3 0 9,-2 2 5,0 0-1,-2 2 1,0 0-1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35"/>
    </inkml:context>
    <inkml:brush xml:id="br0">
      <inkml:brushProperty name="width" value="0.04092" units="cm"/>
      <inkml:brushProperty name="height" value="0.04092" units="cm"/>
      <inkml:brushProperty name="color" value="#F2395B"/>
    </inkml:brush>
  </inkml:definitions>
  <inkml:trace contextRef="#ctx0" brushRef="#br0">100650 38089 537,'5'-5'37,"-3"6"8,-4 6 7,-3 6 7,-4 3-2,0 3-12,-1 1-10,-1 3-11,-2 0-6,0 2-2,-1 1 0,-1 1 0,0-1-3,1-1-2,1-3-3,0-1-3,2-3-1,3-1-3,1-3-1,2-1-1,3-3-1,4-2-1,4-4-1,4-2 0,2-3-1,3 0 0,1-2 0,3 0-1,1-1 0,-1 0-3,1 0-2,-1 0-2,1 1 0,-1 0 0,1 2 1,-1 0 0,0 1-2,-3 0-6,-1 0-6,-2 0-6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35"/>
    </inkml:context>
    <inkml:brush xml:id="br0">
      <inkml:brushProperty name="width" value="0.04069" units="cm"/>
      <inkml:brushProperty name="height" value="0.04069" units="cm"/>
      <inkml:brushProperty name="color" value="#F2395B"/>
    </inkml:brush>
  </inkml:definitions>
  <inkml:trace contextRef="#ctx0" brushRef="#br0">101076 38278 540,'-8'-21'1,"2"5"2,1 5 2,0 5 1,1 5 11,1 7 18,-1 7 19,0 8 18,0 4 4,0 4-14,0 5-13,0 3-13,0 2-12,1 0-9,-1 0-11,0 0-9,0 0-9,0 0-7,0 0-7,0 0-7,1-1-4,1-3-1,0-4-2,2-2 0,-1-4-2,0-5-1,-2-5 0,0-4-2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37"/>
    </inkml:context>
    <inkml:brush xml:id="br0">
      <inkml:brushProperty name="width" value="0.03376" units="cm"/>
      <inkml:brushProperty name="height" value="0.03376" units="cm"/>
      <inkml:brushProperty name="color" value="#F2395B"/>
    </inkml:brush>
  </inkml:definitions>
  <inkml:trace contextRef="#ctx0" brushRef="#br0">100586 36016 651,'35'-7'43,"-7"2"-5,-9 2-4,-7 2-4,-5 3-3,-1 4-1,-1 4 0,0 3-1,-2 4-3,-2 1-5,-2 3-4,-2 1-5,-3 2-2,-2-1 1,-3 1 2,-3-1 0,-1-1-1,1-1-7,1-3-7,1-1-6,0-3-2,2-2 1,1-4 4,1-3 1,0-1 2,0 0 1,0 0 1,1 0 2,2-1 1,7 0 3,8-2 2,6 0 3,3-1-3,-1 0-8,-1 0-8,-1 0-7,-1-1-6,-1 0 0,-1-2-2,-1 0-1,-1-1-1,0 2-2,-2 0-1,-1 2-1,0-1 1,-2 0 3,-1-2 3,0 0 2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0:37"/>
    </inkml:context>
    <inkml:brush xml:id="br0">
      <inkml:brushProperty name="width" value="0.03651" units="cm"/>
      <inkml:brushProperty name="height" value="0.03651" units="cm"/>
      <inkml:brushProperty name="color" value="#F2395B"/>
    </inkml:brush>
  </inkml:definitions>
  <inkml:trace contextRef="#ctx0" brushRef="#br0">101250 36409 602,'1'-22'26,"4"5"-1,2 3-1,3 5-2,3 1 2,0 0 3,1 0 3,1 1 3,1 0 1,1 2-4,1 2-4,1 2-2,1 1-3,-1 2-3,1 0-2,-1 2-3,0-1-9,-1 2-14,-1-2-15,0 1-15,-3 1-10,-3 0-8,-3 1-6,-2 2-8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1427 713,'0'0,"0"0,0 18,0-18,0 17,0 1,0-1,0 1,0 0,0-18,0 17,0 1,0-1,0 19,0-19,0 19,0-19,0 1,0-1,0-17,0 18,0-18,0 0,0 18,0-18,0 0,0 0,0 0,0 0,0 0,0 0,0 0,0 17,0-17,0 0,0 0,0 0,0 18,0-18,0 0,-18 17,18-17,0 0,0 0,0 0,0 0,0 18,0-18,0 0,0 0,0 0,-17 0,17 0,0 0,0 0,0 0,0 0,0-18,-18 18,18 0,0 0,0 0,0 0,0 0,0 0,0 0,0 0,-17 0,17 0,0 0,0-17,0 17,0 0,0 0,0-18,0 18,0 0,0 0,0 0,0-17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1359 724,'0'0,"0"0,0 0,0 0,0 0,18 0,-18 0,17 0,-17 0,18 0,-1 0,-17 0,18 0,-18 0,17 0,-17 0,18 0,-18 0,17 0,-17 0,18 0,-18 0,17 0,-17 0,18 0,-18 0,0 0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1505 713,'-17'0,"17"0,0 0,0 0,0 18,0-18,0 17,-18 1,18-18,0 17,0 1,-17 0,17-1,0 1,0 0,0-18,0 17,0-17,-18 18,18-18,0 0,0 0,0 35,0-17,0-1,-17 18,17-17,0 0,0-1,0-17,0 18,0-18,-18 0,18 17,0 1,0-18,0 18,0-18,0 0,-17 17,17-17,0 0,0 0,0 18,0-18,0 0,0 0,-18 0,18 18,0-18,0 0,0 0,0 0,0 17,0 1,0-18,18 17,-18-17,0 18,0-18,0 0,0 0,0 18,0-18,0 0,0 0,0 0,0 0,0 0,0 0,0 17,0-17,0 0,0 0,0 0,0 0,0 0,0 0,0 18,0-18,0 0,0 0,0 0,0 0,0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5:59"/>
    </inkml:context>
    <inkml:brush xml:id="br0">
      <inkml:brushProperty name="width" value="0.05306" units="cm"/>
      <inkml:brushProperty name="height" value="0.05306" units="cm"/>
    </inkml:brush>
  </inkml:definitions>
  <inkml:trace contextRef="#ctx0" brushRef="#br0">9150 47700 414,'-27'-25'3,"-3"0"4,-3 0 6,-2 0 5,2 6 5,9 13 4,10 12 6,10 13 3,4 12 0,0 13-6,0 12-6,0 13-7,-2 2-8,-3-5-12,-3-7-13,-2-5-11,-3-6-5,1-3 2,-1-3 1,1-2 1,-1-5 3,1-2 3,-1-3 3,1-3 3,1-1 5,3 4 7,3 3 7,4 3 7,1 3 5,0 3 4,0 3 3,0 4 4,-2 4 1,-3 6-1,-3 7 0,-2 6-2,-1 1-1,3-3-3,3-3-2,4-2-3,1-6-2,0-6-2,0-6 0,0-6-3,10-16-5,23-25-11,22-25-11,22-25-10,10-15-3,1-2 5,-1-3 4,1-3 5,-7 5 4,-12 17 2,-13 15 3,-12 16 2,-15 20 6,-15 25 11,-15 25 10,-16 25 10,-13 12 2,-9 1-7,-10-1-7,-8 1-6,-4-3-4,3-2-2,3-3 0,4-3-1,2-6-2,4-5-4,3-7-3,3-5-3,17-12 1,31-16 9,32-15 6,31-15 8,9-9 1,-12 1-2,-13-1-4,-12 1-3,-2-3-4,9-2-4,10-3-5,10-3-5,-6 5-3,-18 17-2,-19 15-2,-18 16-1,-17 7-2,-11 1 0,-14-1 1,-11 1-1,-11-1 1,-5 1 3,-7-1 1,-5 1 3,-4-3 2,0-2 2,0-3 3,0-3 2,0-1 2,0 4 0,0 3 1,0 3 1,1 1 1,4 1 4,3-1 3,3 1 3,4-4 4,7-6 5,6-6 4,7-6 5,11-4 4,20 1 3,18-1 3,20 1 4,16-4-3,16-6-8,15-6-7,17-6-9,11-2-7,10 3-5,10 3-5,9 4-5,2 2-4,-2 4-5,-3 3-3,-3 3-5,-6 4-7,-5 7-8,-7 6-11,-5 7-8,-14-1-6,-18-6-2,-19-6-2,-18-6-1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1936 834,'-18'-18,"18"18,0 0,0 0,0 0,0 0,0 0,0 0,0 0,0-18,0 18,0 0,0 0,0 0,0-18,0 18,0 0,0 0,0 0,0 0,-17 0,17-18,0 18,0 0,0 0,0 0,0 0,0 0,0 0,0 0,0 0,0 0,0 0,0-18,-17 18,17 0,0 0,0 0,0 0,0 0,0 0,0 0,0 0,0 0,0 0,0 0,-17 0,17 0,0 0,-17-18,17 18,0 0,0 0,0 0,-17 0,17 0,0 0,0 0,0 0,0 0,0 0,0 0,0 0,0 0,0 0,0 0,0 0,0 0,0 0,0 0,0 0,0 0,-18 18,18-18,0 0,0 0,0 0,0 0,0 18,-17-18,17 0,0 18,0-18,0 18,0-18,-17 18,17-18,0 18,0-18,0 0,0 18,0-18,0 0,0 18,0-18,0 0,0 0,0 18,0-18,0 0,0 0,0 0,0 18,0-18,0 0,0 0,0 18,0-18,0 0,0 0,0 0,0 0,0 18,0-18,0 0,17 0,-17 0,0 0,0 0,0 0,0 0,0 0,0 0,0 0,0 0,0 0,0 0,17 0,-17 0,0 0,0 0,0 0,0 0,0 0,0 0,0 0,0 0,0 0,0 0,0 0,18 0,-18 0,0 0,0 0,0 0,0 0,0 0,17 0,-17 0,0 0,17 0,-17-18,0 18,0 0,0 0,17 0,-17 0,0 0,0-18,17 18,-17-18,17 18,-17-18,18 18,-18 0,17-18,-17 18,0-18,17 18,-17 0,0-18,0 18,0 0,17 0,-17 0,0 0,0 0,0-18,0 18,0 0,0 0,0 0,0 0,0 0,0-18,17 18,-17 0,0 0,0 0,0 0,0 0,0 0,0 0,0 0,0 0,0 0,0 0,0 0,0 0,0 0,0 0,0 0,0 0,0 18,0-18,0 0,0 0,0 0,0 0,0 0,0 0,0 0,0 0,0 0,0 18,0-18,0 0,0 0,0 0,0 0,0 0,0 0,0 0,0 0,0 18,0-18,-17 0,17 0,0 0,0 0,0 18,0-18,-17 36,17-18,-17 18,17 0,-17-1,17-35,0 36,-18 0,18 0,-17 0,17 0,0-18,-17 0,17 0,0 0,0 0,-17-18,17 18,0-18,0 0,0 18,0-18,0 0,0 0,0 0,0 18,0-18,0 0,0 0,-17 0,17 18,0 0,0 0,0 0,-17 0,17 0,0 0,0 0,-18 0,18-18,0 18,-17 0,17 0,0-18,0 18,0-18,-17 17,17-17,0 0,0 0,0 0,0 18,0-18,0 0,0 0,0 0,-17 18,17-18,0 18,0-18,0 0,-17 18,17-18,0 0,0 0,0 0,0 0,0 0,-17 0,17 0,0 0,0 0,0 0,0 0,0 0,-18 0,18 0,0 0,0 0,0 0,0 0,0 0,-17 0,17-18,-17 0,0 0,0 0,0 1,-1-1,1 0,0 0,0 0,17 0,-34 0,16-18,1 18,-17 0,17-18,0 36,-1-18,18 0,-17 18,17-18,-17 18,17 0,0 0,0 0,0 0,0 0,0-18,0 18,0 0,0 0,0 0,0 0,0 0,0 0,0 0,0-18,0 18,0 0,-17 0,17 0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1630 691,'0'0,"0"0,0 0,0 0,0 0,0 0,0 0,18 0,-18 0,0 0,0 0,17 0,-17 0,0 0,18 0,-1 0,1 0,-18 0,18 0,17 0,0 0,-18 0,19 0,-19 0,18 0,-17 0,0 0,-18 0,17 0,1 0,-1 0,1 0,-1 0,-17 0,18 0,-18 0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1779 693,'-17'0,"17"0,0 0,0 18,0-18,0 17,0 1,0-1,0 19,0-19,0 1,-18-1,18-17,0 18,0-18,0 17,0-17,-17 36,17-19,-18 18,18-17,0 17,-17-17,17 17,-18-17,18-1,0 1,0-18,0 17,-17-17,17 0,0 0,0 0,0 0,0 18,0-18,0 0,0 0,0 0,0 0,0 0,0 0,0 0,0 0,0 0,0 0,0 0,0 0,0 18,0-18,0 0,0 0,0 0,0 0,0 17,0-17,0 0,0 0,0 0,0 0,-18 0,18 18,0-18,0 0,0 0,0 0,0 0,0 17,0-17,0 0,0 0,0 0,0 0,0 18,0-18,0 0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1630 723,'0'0,"0"0,0 0,0 0,0 0,0 0,0 0,18 0,-18 0,0 0,17 0,-17 0,0 0,18 0,-18 0,0 0,17 0,-17 0,18 0,0 0,-1 0,-17 0,18 0,-1 0,-17 0,0 0,18 0,-18 0,0 0,0 0,0 0,0 0,0 0,0 0,0 0,0 0,0 0,0 0,0 0,0 0,0 0,0 0,0 0,0 0,0 0,0 0,0 0,0 0,0 0,17 0,-17 0,0 0,0 0,0 0,18 0,-18 0,0 0,0 0,0 0,0 0,0 0,18 0,-18 0,0 0,0 0,0 0,0 0,0 0,0 0,0 0,0 0,0 0,0 0,0 0,0 0,0 0,0 0,0 0,0 0,0 0,0 0,0 0,0 0,0 0,0 0,0 0,0 0,0 0,0 0,0 0,17 0,-17 0,0 0,18 0,-18 0,0 0,17 0,-17 0,0 0,0 0,0 0,0 0,18 0,-18 0,0 0,0 0,0 0,0 0,0 0,0 0,0 0,0 0,0 0,0 0,0 0,0 16,0-16,0 0,0 0,18 0,-18 0,0 0,0 0,0 0,0 0,0 0,0 0,0 0,0 0,0 0,17 0,-17 0,0 0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1736 714,'0'0,"0"0,0 0,0 0,0 0,0 0,0 0,0 0,0 0,0 0,0 0,0 0,0 0,0 0,0 0,0 0,18 0,-18 0,0 0,0 0,0 0,0 0,0 0,0 0,0 0,0 0,0 0,0 0,17 0,-17 0,0 0,0 0,0 0,0 0,0 0,0 0,0 0,0 0,0 0,0 18,0-18,18 0,-18 0,0 0,0 0,0 0,0 0,0 0,0 0,0 17,0-17,0 0,0 0,0 0,0 0,0 0,0 18,0-18,0 0,0 0,0 0,0 0,0 17,0-17,0 0,0 0,-18 18,18-18,0 0,-17 0,17 0,0 0,-18 0,18 18,0-18,0 0,-18 0,18 0,0 0,0 0,-17 17,17-17,0 0,0 0,-18 0,18 18,-17-18,17 0,-18 0,18 0,0 0,0 18,0-18,0 0,0 0,0 0,0 0,0 0,0 0,0 0,0 0,0 0,0 0,0 0,0 0,0 0,0 0,0 0,0 0,0 0,0 0,0 0,0 0,0 0,0 0,18 0,-18 0,0 0,0 0,0 0,0 0,0 0,0 0,17 0,1 0,-1 0,1 0,17 0,-35-18,18 18,17 0,0 0,1 0,-19-18,1 18,-1 0,1 0,0 0,-18 0,17-17,-17 17,0 0,0 0,18 0,-18 0,0 17,0-17,0 0,0 0,0 0,17 0,-17 0,0 0,0 18,0-18,0 0,0 18,18-18,-18 17,0 1,0-18,0 0,0 17,0-17,0 0,0 0,0 0,0 0,0 18,0-18,0 0,-18 0,18 0,0 0,-17 0,17 0,0 18,-18-18,18 0,0 0,0 0,-17 17,-1-17,0 18,-17-1,18 1,-1 0,0-1,1-17,17 18,-18-18,18 0,-18 18,18-18,0 0,0 0,-17 0,17 0,0 0,-18 0,18 17,-17-17,17 0,-18 18,18-18,-18 0,18 0,-17 17,17-17,-18 0,18 0,0 0,-17 18,17-18,0 0,0 0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1669 785,'0'0,"0"0,0 0,0 0,0 0,0 0,0 0,18 0,-18 0,0 0,17 0,1 17,-1-17,-17 0,18 0,-1 0,1 0,-1 0,-17 0,18 17,-18-17,17 0,-17 0,18 0,-18 0,17 0,-17 0,18 0,-18 0,0 0,17-17,-17 17,0 0,0 0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1708 790,'-17'0,"17"0,0 0,0 18,0-1,0 1,0-1,0 1,0 0,0 17,0-18,0-17,0 18,0 0,0-1,0-17,0 18,-17 0,17-1,0-17,0 18,0-1,0-17,0 18,0-18,0 0,0 18,0-18,0 0,0 0,0 0,0 0,0 17,17-17,-17 0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1671 810,'0'0,"0"0,0 0,18 0,-18 0,0 0,17 0,-17 0,18 0,-1 0,1 0,-18 0,17 0,1 0,-18 0,18 0,-18 0,17 0,1 0,-1 16,19-16,-1 0,0 0,-18-16,1 16,0 0,-18 0,17 0,-17 0,0 0,0 0,0 0,0 0,0 0,0 0,0 0,0 0,0 0,0 0,0 0,0 0,0 0,0 0,0 0,0 0,0 0,0 0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1809 802,'-17'0,"17"0,0 0,0 0,0 19,0 0,0-19,-18 19,18 0,-18 0,18 0,0-19,-17 0,17 19,0 0,-18-19,18 19,0-19,-17 18,17-18,0 0,0 19,-18-19,18 19,0-19,0 0,0 19,0-19,0 0,0 0,0 0,0 0,0 0,0 0,0 0,0 0,18 0,-18 0,0 0,0 0,0 0,17 0,-17 0,0 0,0 0,18 0,-18 0,0 0,0 0,0 0,17 0,-17 0,0 0,0 0,18 0,-18 0,0 0,18 0,-1-19,1 19,-1-19,1 19,-1-19,19 19,-19 0,18-18,-17 18,0 0,-1-19,-17 19,18 0,-18 0,0 0,17 0,-17 0,18 0,-18-19,17 19,-17 0,0 0,18 0,-18 0,0 0,0 0,0 0,0-19,0 19,0 0,0 0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1700 806,'0'0,"0"0,0 0,0 0,0 0,0 0,0 18,0-18,0 0,0 17,0-17,0 0,0 18,0-18,0 0,0 0,0 17,0 19,0-19,0 1,0 17,0-18,0 1,0 0,0-1,0-17,0 18,0-1,0-17,0 18,0-18,0 18,0-18,0 0,0 17,0-17,0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01"/>
    </inkml:context>
    <inkml:brush xml:id="br0">
      <inkml:brushProperty name="width" value="0.05536" units="cm"/>
      <inkml:brushProperty name="height" value="0.05536" units="cm"/>
    </inkml:brush>
  </inkml:definitions>
  <inkml:trace contextRef="#ctx0" brushRef="#br0">10800 49000 397,'0'-47'0,"0"6"0,0 7 0,0 6 0,0 20 9,0 34 18,0 35 19,0 35 17,0 14 3,0-2-14,0-3-14,0-3-13,-4-6-10,-5-5-5,-7-7-4,-5-5-5,3-26-7,17-44-9,15-43-9,16-44-10,9-24-3,3-3 3,3-3 2,4-2 3,-1 6 4,-3 20 7,-3 18 6,-2 20 7,-6 21 10,-6 25 14,-6 25 13,-6 25 13,-6 14 4,-2 3-8,-3 3-8,-3 4-8,-4 5-5,-3 10-5,-3 10-5,-2 9-4,-5-2-3,-2-12-2,-3-13-2,-3-12-3,-2-26-6,0-36-10,0-39-12,0-36-10,9-23-3,19-6 6,19-6 5,19-6 5,7 2 6,-3 14 6,-3 11 6,-2 14 5,-3 10 6,1 9 8,-1 10 7,1 10 7,-1 7 4,1 6-1,-1 7 0,1 6 0,2 1-1,7-3-1,6-3-2,7-2 0,2-1-3,1 3-3,-1 3-4,1 4-4,-3 1-1,-2 0 0,-3 0 0,-3 0 1,-2-2-3,0-3-5,0-3-7,0-2-5,-2-1-4,-3 3-1,-3 3-1,-2 4-2,-12-9-1,-19-18-4,-18-19-4,-19-18-3,-12-10 1,-2 0 7,-3 0 6,-3 0 6,-1 0 5,4 0 3,3 0 4,3 0 4,3 1 3,3 4 3,3 3 1,4 3 4,1 4 0,0 7 0,0 6-2,0 7 0,0 4 2,0 3 6,0 3 6,0 4 5,3 18 5,6 34 3,7 35 3,6 35 4,4 18-2,4 3-8,3 3-8,3 4-9,1 7-4,1 13-4,-1 12-2,1 13-3,-1 7-2,1 4-3,-1 3-3,1 3-3,1-2-1,3-6 0,3-6-1,4-6 0,-1-10-3,-3-12-2,-3-13-4,-2-12-3,-3-12-3,1-8-3,-1-10-2,1-9-4,-9-15-2,-15-18-2,-15-19-2,-16-18-2,-13-20 0,-9-18 3,-10-19 3,-8-18 2,-3-12 4,7-3 3,6-3 4,7-2 4,7-1 4,9 3 5,10 3 6,10 4 4,5 4 4,4 6 4,3 7 2,3 6 4,7 3 2,14 0 2,11 0 2,14 0 2,10 0-1,9 0-3,10 0-3,10 0-3,7 4-6,6 10-7,7 10-7,6 9-7,-4 6-5,-11 3-3,-14 3-4,-11 4-3,-11 2-2,-5 4-2,-7 3-2,-5 3-3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8:44"/>
    </inkml:context>
    <inkml:brush xml:id="br0">
      <inkml:brushProperty name="width" value="0.04992" units="cm"/>
      <inkml:brushProperty name="height" value="0.04992" units="cm"/>
      <inkml:brushProperty name="color" value="#FED406"/>
    </inkml:brush>
  </inkml:definitions>
  <inkml:trace contextRef="#ctx0" brushRef="#br0">16909 4854 440,'0'-22'22,"0"5"-2,0 3-3,0 4-2,0 6 6,0 8 15,0 8 14,0 7 14,0 6 2,0 1-11,0 3-12,0 1-11,-2 2-7,0 2-5,-3 3-2,-2 1-5,0 2-2,1 4-2,0 2-2,2 4-1,-1 0-2,0 1-1,-1 0-1,-1 0-2,-1-1-1,2 0-3,1-2-2,0 0-2,1-1-2,1 0 2,-2 0 1,2 0 1,-1-3-1,2-5-6,0-4-4,2-5-5,0-8-10,2-11-15,0-10-17,2-11-14,-1-6-2,2 2 14,-2 1 13,1 1 14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8:44"/>
    </inkml:context>
    <inkml:brush xml:id="br0">
      <inkml:brushProperty name="width" value="0.02509" units="cm"/>
      <inkml:brushProperty name="height" value="0.02509" units="cm"/>
      <inkml:brushProperty name="color" value="#FED406"/>
    </inkml:brush>
  </inkml:definitions>
  <inkml:trace contextRef="#ctx0" brushRef="#br0">18030 5944 876,'-1'-13'6,"0"5"12,-2 5 11,0 4 11,-1 4-9,-1 0-32,-1 1-32,-1 1-31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8:4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72331 7581 999,'-8'-14'-6,"0"5"-12,1 3-12,-1 4-12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29"/>
    </inkml:context>
    <inkml:brush xml:id="br0">
      <inkml:brushProperty name="width" value="0.04084" units="cm"/>
      <inkml:brushProperty name="height" value="0.04084" units="cm"/>
      <inkml:brushProperty name="color" value="#F2395B"/>
    </inkml:brush>
  </inkml:definitions>
  <inkml:trace contextRef="#ctx0" brushRef="#br0">21881 25211 538,'0'-14'-41,"0"1"10,0 2 9,0 2 9,0 1 6,0 1 2,0-1 1,0 0 1,0 0 2,0 0 0,0 0 0,0 1 1,0-1 1,2 0 4,0 0 4,2 0 3,-1 0 2,0 1 0,-2-1 0,0 0-1,-1 3 8,0 6 14,0 6 15,0 6 14,0 3 2,0 3-10,0 1-11,0 3-10,0 0-8,0 1-4,0-1-3,0 1-5,0-1-1,0 1-3,0-1-1,0 1-2,0 0-3,0 1-2,0 1-2,0 1-4,-1-1-1,0 0 1,-2-1 1,0-1 1,-1-1-1,2-1-4,0-1-2,2-1-3,0-1-3,-2-2-1,-1-3-3,0-1-1,-1-6-5,1-10-6,-1-10-6,0-9-7,0-4-1,2 3 3,0 3 3,2 3 3,0 1 3,2 0 1,0 1 3,2-1 1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30"/>
    </inkml:context>
    <inkml:brush xml:id="br0">
      <inkml:brushProperty name="width" value="0.04418" units="cm"/>
      <inkml:brushProperty name="height" value="0.04418" units="cm"/>
      <inkml:brushProperty name="color" value="#F2395B"/>
    </inkml:brush>
  </inkml:definitions>
  <inkml:trace contextRef="#ctx0" brushRef="#br0">22055 24897 497,'9'-14'5,"2"2"8,1 4 9,3 3 8,1 1 4,-1 2-5,1 0-4,0 2-4,-1 0-2,3 2-1,0 0 0,1 2-1,-1 0-1,-1 2-1,-3 0-2,-1 1 0,-2 1-2,-1 0-1,0 0-2,-2 0-2,-1 1-1,-2 5-2,-2 4-3,-2 3-1,-3 3-2,-4-1 1,-4 1 1,-3-1-1,-4 0 0,-2 1-2,-1-1-2,-2 1-2,-2-2 0,3-1 0,0-3 2,1-1-1,1-2 2,1-1 2,0-1 2,3 0 1,0-3 1,2-1 0,2-2-2,3-2 1,3-3 2,7-2 4,8-3 6,6-4 4,5 0 2,3 1-4,3 0-3,3 2-3,-1 0-1,-2 2-2,-3 0 0,-3 2-2,-1 0 1,1 2 0,1 0 0,1 2 0,-2 2 1,-5 5 2,-5 5 2,-5 6 2,-4 0 0,-6 0-1,-4-1-1,-5 0-1,-3-1-2,-1 1 0,-1 0-1,-1 3-2,-2-1 0,-1 1-1,-3-1-3,-1 0 0,0-1-3,3-4-2,3-5-4,3-3-3,2-3-4,1-2-3,1-3-4,1 0-4,2-5-3,4-6-5,4-6-4,4-5-3,3-3-1,2 1 6,1 1 3,3 1 6,0 1 1,0 2 0,-2 3-1,-1 1 0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30"/>
    </inkml:context>
    <inkml:brush xml:id="br0">
      <inkml:brushProperty name="width" value="0.04396" units="cm"/>
      <inkml:brushProperty name="height" value="0.04396" units="cm"/>
      <inkml:brushProperty name="color" value="#F2395B"/>
    </inkml:brush>
  </inkml:definitions>
  <inkml:trace contextRef="#ctx0" brushRef="#br0">23715 25700 500,'0'36'158,"0"-6"-36,0-5-38,0-7-36,0-2-21,0 1-5,0 2-6,0 0-4,-1 1-5,0 1-3,-2 0-5,0 3-3,0-2-5,1-2-6,0-1-6,2-2-5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30"/>
    </inkml:context>
    <inkml:brush xml:id="br0">
      <inkml:brushProperty name="width" value="0.04906" units="cm"/>
      <inkml:brushProperty name="height" value="0.04906" units="cm"/>
      <inkml:brushProperty name="color" value="#F2395B"/>
    </inkml:brush>
  </inkml:definitions>
  <inkml:trace contextRef="#ctx0" brushRef="#br0">23350 25144 448,'8'-22'3,"0"5"5,-1 3 6,1 4 5,2 3 5,4 1 4,3 0 3,5 2 4,1 0 1,1 2-4,-1 0-3,1 2-3,-1 0-2,1 2-3,-1 0-1,0 2-2,1 1-2,-1 1 0,1 3 0,-1 2-1,0 1-1,-3 0 0,-1-1-1,-2 1 0,-2 0-1,-1 1-2,-1 1-1,-1 2-2,-2 0 0,-2 1-2,-4 1 0,-2 1-2,-3 1 0,0 1 0,-2 1-2,0 1 0,-4 2 0,-6 1-3,-5 2 0,-7 3-2,-3 1-2,-2 2-4,-3 2-3,-1 3-5,-2-1-5,-2 0-8,-2-2-9,-2 0-8,3-4-1,9-7 7,9-7 5,9-7 6,4-3 1,-2 0-6,0 0-6,-1 0-5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32"/>
    </inkml:context>
    <inkml:brush xml:id="br0">
      <inkml:brushProperty name="width" value="0.03897" units="cm"/>
      <inkml:brushProperty name="height" value="0.03897" units="cm"/>
      <inkml:brushProperty name="color" value="#F2395B"/>
    </inkml:brush>
  </inkml:definitions>
  <inkml:trace contextRef="#ctx0" brushRef="#br0">17453 6150 564,'-36'37'145,"6"-6"-38,5-4-38,7-5-36,3-3-21,3-3-3,1-1-3,2-2-3,1-2-2,-2-1-2,0-1-1,-1 0-2,-1-1 0,-1 1 1,-2 2 0,0 0 0,0 0 2,1-1 2,1 0 3,1-2 2,3 0 0,6 0 0,6-1-1,6 1-1,3 0 0,3 2 0,2 0 0,1 1 1,2 0-1,1 0 1,1-2 0,1-1 0,0 0-2,-1 0-3,-1 0-2,-1 0-4,-1-1-3,1-1-6,-1-1-4,1 0-5,-2-1-2,-3 0 2,-3 0 3,-2 0 2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32"/>
    </inkml:context>
    <inkml:brush xml:id="br0">
      <inkml:brushProperty name="width" value="0.03978" units="cm"/>
      <inkml:brushProperty name="height" value="0.03978" units="cm"/>
      <inkml:brushProperty name="color" value="#F2395B"/>
    </inkml:brush>
  </inkml:definitions>
  <inkml:trace contextRef="#ctx0" brushRef="#br0">16906 5114 553,'-8'-8'1,"0"0"5,0 1 4,1-1 3,0 2 8,2 4 11,2 4 10,2 4 11,1 6 1,0 9-8,0 9-8,0 9-9,-1 5-5,0 5-2,-2 4-2,0 4-2,-2 2-6,-2 1-6,-1 1-9,-3 1-7,-1 0-9,1-1-7,-1-1-9,0 0-9,2-4 0,3-3 6,2-4 6,4-4 6,1-6-1,0-7-6,0-9-8,0-7-7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33"/>
    </inkml:context>
    <inkml:brush xml:id="br0">
      <inkml:brushProperty name="width" value="0.03661" units="cm"/>
      <inkml:brushProperty name="height" value="0.03661" units="cm"/>
      <inkml:brushProperty name="color" value="#F2395B"/>
    </inkml:brush>
  </inkml:definitions>
  <inkml:trace contextRef="#ctx0" brushRef="#br0">18964 7198 600,'-8'9'105,"2"2"-22,1 1-24,1 3-22,0 0-12,2-1-4,0-1-3,2-1-2,0 0-4,0 1-2,0 1-3,0 2-2,1-3-4,3-3-3,4-4-4,2-4-5,2-5-4,1-4-6,1-5-4,2-5-7,-2-3 0,-1 1 4,-3-1 4,-1 1 4,-2 1 3,-2 3 4,-3 3 3,0 3 4,-4 1 3,-2 0 3,-4 1 2,-2-1 4,-1 2-1,-1 4-6,0 4-6,1 4-4,-1 2-5,0 3-4,1 2-3,-1 1-3,1 0-1,3-2-1,1-4 1,2-3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04"/>
    </inkml:context>
    <inkml:brush xml:id="br0">
      <inkml:brushProperty name="width" value="0.03147" units="cm"/>
      <inkml:brushProperty name="height" value="0.03147" units="cm"/>
      <inkml:brushProperty name="color" value="#F2395B"/>
    </inkml:brush>
  </inkml:definitions>
  <inkml:trace contextRef="#ctx0" brushRef="#br0">53100 16350 699,'28'-44'13,"6"13"12,7 12 11,6 13 10,7 6 3,10 0-7,10 0-7,9 0-7,2 0-9,-2 0-11,-3 0-13,-3 0-11,-4 0-7,-3 0-4,-3 0-2,-2 0-4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01"/>
    </inkml:context>
    <inkml:brush xml:id="br0">
      <inkml:brushProperty name="width" value="0.05582" units="cm"/>
      <inkml:brushProperty name="height" value="0.05582" units="cm"/>
    </inkml:brush>
  </inkml:definitions>
  <inkml:trace contextRef="#ctx0" brushRef="#br0">15550 48200 394,'-7'-47'5,"-11"6"11,-14 7 10,-11 6 11,-9 7 3,-3 10-4,-3 10-3,-2 9-5,-3 6-4,1 3-8,-1 3-7,1 4-6,1-3-5,3-5-1,3-7 0,4-5-1,8 6 6,17 23 13,15 22 13,16 22 13,5 18 3,-2 16-7,-3 15-6,-3 17-6,-2 0-5,0-11-3,0-14-3,0-11-2,0-4-2,0 6-2,0 7 0,0 6-1,1-2-2,4-9 1,3-10-1,3-8-1,3-11-1,3-8-1,3-10-1,4-9-2,2-9-8,4-5-15,3-7-15,3-5-14,1-15-6,1-22 6,-1-22 4,1-21 6,1-20 3,3-15 0,3-15 0,4-16 1,-1-5 2,-3 6 4,-3 7 2,-2 6 4,-5 10 4,-2 17 5,-3 15 4,-3 16 5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37"/>
    </inkml:context>
    <inkml:brush xml:id="br0">
      <inkml:brushProperty name="width" value="0.0349" units="cm"/>
      <inkml:brushProperty name="height" value="0.0349" units="cm"/>
      <inkml:brushProperty name="color" value="#F2395B"/>
    </inkml:brush>
  </inkml:definitions>
  <inkml:trace contextRef="#ctx0" brushRef="#br0">20000 6020 630,'37'-8'137,"-4"2"-34,-4 1-33,-3 1-35,-3 0-19,-1 0-8,-2 0-8,1 0-6,-3 0-4,1 1 1,-2-1 0,-1 0 2,0 1-9,-1 2-14,1 2-15,-1 2-15,-1 1-5,-4 2 9,-4 0 6,-4 1 7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37"/>
    </inkml:context>
    <inkml:brush xml:id="br0">
      <inkml:brushProperty name="width" value="0.03862" units="cm"/>
      <inkml:brushProperty name="height" value="0.03862" units="cm"/>
      <inkml:brushProperty name="color" value="#F2395B"/>
    </inkml:brush>
  </inkml:definitions>
  <inkml:trace contextRef="#ctx0" brushRef="#br0">20044 6965 569,'-19'-1'11,"12"0"21,10-2 22,12 0 21,4 0 3,1 1-13,-1 0-15,1 2-14,-1 0-15,1 0-12,-1 0-15,1 0-14,-1 0-6,1 0 0,-1 0 0,1 0 0,-1 0-5,1 2-7,-1 0-8,1 1-8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38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22432 4824 538,'6'-15'-9,"-1"1"12,-2 1 12,-2 0 13,-1 2 8,0-1 0,0 0 2,0 1 2,0-1-3,0 0-5,0 0-7,0 1-5,-1-1-4,-2 2-1,-2 1-2,-1 0 0,-3 1-2,0-1-2,-1-2-1,-1 0-2,-2 0 0,-2 3 0,-1 1 2,-3 2 0,0 2 0,1 2-1,1 2-3,1 2-1,0 2 0,0 4 0,1 2 0,-1 3 2,1 2-1,-1 1-3,0 2-1,1 0-2,-2 1-1,0 2-1,-1 3 0,-1 1-1,0 4 1,1 5 0,1 4 1,1 6 1,1 0 1,2-6-1,3-4 2,1-5-1,1-1 1,0 2 1,0 4 1,1 3 1,0-1 1,2-2-1,2-3-1,2-3 1,1-4-1,0-1-1,0-4 1,0-3-2,1-2 1,4-1-3,2-1-1,3 0-1,4-3-2,2-1-2,3-2-2,3-2-1,2-2-2,3-1 0,1 0-2,2-1 0,2-2-3,1-1-6,1 0-5,0-1-6,0-2-1,-1-2 0,-3-2 1,-2-1 1,-1-3 1,-1 0 2,-1-1 3,-1-1 1,-3 0 3,-3 2 4,-4 3 2,-4 1 4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38"/>
    </inkml:context>
    <inkml:brush xml:id="br0">
      <inkml:brushProperty name="width" value="0.03672" units="cm"/>
      <inkml:brushProperty name="height" value="0.03672" units="cm"/>
      <inkml:brushProperty name="color" value="#F2395B"/>
    </inkml:brush>
  </inkml:definitions>
  <inkml:trace contextRef="#ctx0" brushRef="#br0">23866 6416 599,'0'-12'27,"2"8"14,0 8 13,1 8 15,1 4-1,-2 3-14,0 1-16,-2 3-14,0 0-10,-2 1-6,0-1-5,-2 1-4,1-2-7,1 0-5,0-1-7,2 0-6,-1-4-5,-1-1-7,0-4-6,-1-3-5,-1-4-2,2-8 2,0-6 3,2-7 3,0-2 5,0 2 8,0 4 9,0 3 9,1 1 8,2 1 8,2-1 10,2 0 8,0 0 5,1 2 2,0 1 2,0 0 1,0 1-1,0 1-3,-1-1-2,1 0-4,0 0-3,0 2-6,0 0-5,-1 2-6,2 0-2,0 0 0,1 0-1,2 0-1,-1 0-7,-1 0-16,-1 0-16,0 0-16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39"/>
    </inkml:context>
    <inkml:brush xml:id="br0">
      <inkml:brushProperty name="width" value="0.03984" units="cm"/>
      <inkml:brushProperty name="height" value="0.03984" units="cm"/>
      <inkml:brushProperty name="color" value="#F2395B"/>
    </inkml:brush>
  </inkml:definitions>
  <inkml:trace contextRef="#ctx0" brushRef="#br0">24531 5955 552,'0'-13'9,"0"6"21,0 6 19,0 6 19,0 5 4,0 5-12,0 5-13,0 5-13,-1 3-8,0 1-7,-2 1-6,0 1-6,-1-1-2,0 0-2,0-1 0,1-1 0,-1-2-6,2-1-7,0-3-9,2-1-8,0-2-8,0-3-5,0-1-6,0-2-6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40"/>
    </inkml:context>
    <inkml:brush xml:id="br0">
      <inkml:brushProperty name="width" value="0.04599" units="cm"/>
      <inkml:brushProperty name="height" value="0.04599" units="cm"/>
      <inkml:brushProperty name="color" value="#F2395B"/>
    </inkml:brush>
  </inkml:definitions>
  <inkml:trace contextRef="#ctx0" brushRef="#br0">24796 6260 478,'0'-15'69,"0"2"-15,0 2-14,0 3-15,-1-1-8,0 0 1,-2-2 0,0 0 1,-2 1-3,-2 3-7,-2 2-7,-1 4-6,-1 3-3,0 4 3,2 4 2,1 3 3,0 3 1,0 0 2,1-1 1,-1 1 2,0-1 0,2-1-1,1-1-1,0 0 0,2-1 0,1 1 1,0 1 1,2 1 2,2 0-4,3-2-8,5-3-8,4-1-8,0-3-3,-1-4 0,-3-4 3,-1-4 1,-1-3-1,0-1-1,0-3-1,0-2-2,-1 0 1,-1 1 3,-1 1 4,0 1 4,-2 4 12,0 8 22,-2 8 22,0 7 23,-1 6 4,0 3-13,0 3-13,0 3-12,-1 1-9,0 1-4,-2-1-4,0 0-4,-1-1-4,2-1-3,0-3-3,2-1-4,0-1-3,0 2-2,0 3-3,0 1-2,0 0-2,0-3 1,0-3 1,0-3 0,0-3 0,-2-1-2,-1-2-2,0-2-2,-2-3 0,-1-1 1,-3-2 0,-2-2 0,-1-1 2,-1 0 1,-1-1 1,-1 1 2,-1-1 1,1-4 1,-1-2 2,1-3 2,0-3 0,4-2-1,3-2-1,3-1 0,1-3 2,0-4 4,0-2 4,0-2 5,2-3 1,4 1-2,4-1-1,4 1-3,2 1-4,1 1-7,1 3-6,1 1-6,1 2-4,1-1 0,1 0 1,1 1-1,-1 1 3,-3 5 3,-3 3 3,-2 4 5,-3 1-3,1 0-6,0-1-6,0-1-8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40"/>
    </inkml:context>
    <inkml:brush xml:id="br0">
      <inkml:brushProperty name="width" value="0.04529" units="cm"/>
      <inkml:brushProperty name="height" value="0.04529" units="cm"/>
      <inkml:brushProperty name="color" value="#F2395B"/>
    </inkml:brush>
  </inkml:definitions>
  <inkml:trace contextRef="#ctx0" brushRef="#br0">26065 5500 485,'-12'7'42,"8"-2"-2,8-3-1,8 0-2,3-2-5,-1 0-10,-1 0-9,0 0-9,-2 0-5,-1 1 0,-1 2 2,0 0 0,-1 2-5,-1 0-8,1 1-10,0 2-9,-2 1 4,-4 1 16,-4 3 16,-4 2 16,-2 1 8,0 1-1,1 1 0,-1 1-1,0 0 0,2-1 0,1-1-1,0-1 1,2 0-2,0 1-3,2 2-3,1 0-2,0-1-1,1 1-2,2-2 0,0-1-1,1 0-5,0-1-10,0 1-8,0-1-9,0 0-4,0 0 3,0-2 2,0-1 2,-2 0-7,-1 1-18,-2 2-18,-1 0-18,-3-2-2,-2-3 13,-2-4 15,-2-4 14,-1-2 9,-1 0 7,-1 0 6,-1 0 6,-1 0 5,2 0 4,1 0 4,1 0 4,1 0 6,0 2 6,2 0 6,1 2 7,2-1 7,6 0 7,4-2 6,6 0 8,2-2-2,3 0-12,1-2-12,3 0-12,1-1-8,1 0-3,1 0-5,1 0-4,1 1-9,-1 0-17,1 2-15,-1 0-16,-2 1-4,-3 0 6,-5 0 8,-3 0 6,-2 0 4,0-2 3,0 0 0,0-1 2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40"/>
    </inkml:context>
    <inkml:brush xml:id="br0">
      <inkml:brushProperty name="width" value="0.04492" units="cm"/>
      <inkml:brushProperty name="height" value="0.04492" units="cm"/>
      <inkml:brushProperty name="color" value="#F2395B"/>
    </inkml:brush>
  </inkml:definitions>
  <inkml:trace contextRef="#ctx0" brushRef="#br0">27337 6631 489,'8'-7'55,"0"0"-9,-1 2-7,1 1-9,0 0-6,2 2-2,0 0-3,1 2-3,0 1-2,0 2-3,-2 2-1,-1 2-2,0 1-2,-2 3-1,-1 2 0,0 1-1,-2 2 0,-2 1 0,-2 2 0,-2 0 0,-3-1-1,-2 0-2,-3 0-4,-3-2-1,-2-1-2,2 1 0,1 0 0,1-1 0,1 0 2,0-3 4,2-1 4,1-2 2,2-2 7,6-2 8,4-3 9,6 0 7,2-3 0,3 0-8,2-2-10,1 0-8,4-2-7,7-2-5,5-2-6,6-1-6,2-2-5,-4 2-6,-2 1-6,-3 1-5,-5 0-9,-4 2-12,-5 1-12,-4 0-10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16"/>
    </inkml:context>
    <inkml:brush xml:id="br0">
      <inkml:brushProperty name="width" value="0.04885" units="cm"/>
      <inkml:brushProperty name="height" value="0.04885" units="cm"/>
      <inkml:brushProperty name="color" value="#F2395B"/>
    </inkml:brush>
  </inkml:definitions>
  <inkml:trace contextRef="#ctx0" brushRef="#br0">78342 39875 450,'1'-14'55,"2"2"-7,2 4-8,2 3-7,2 1-3,1 0 0,3 0 2,2 0 2,0 2-2,-1 4-3,-1 4-3,0 4-4,-3 2-3,-3 1-3,-3 1-4,-2 2-2,-3-1-4,0 1-2,-2-1-2,0 1-3,-3 0-1,-3 1-1,-5 1-2,-4 1 0,-1 0-1,1-3 1,1-1 1,1-2 0,0-2 0,2-3 1,1-1 0,1-2 0,4-1 5,6 0 9,7 0 9,8 0 9,2-1 0,-1-2-11,-1-2-9,0-2-12,0-1-9,5 2-11,3 0-10,5 2-10,-1 0-5,-3 0-1,-5 0 0,-3 0 0,-3 0 1,-1 0 2,0 0 2,-2 0 2,-1-1 4,0 0 5,-2-2 7,0 0 5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16"/>
    </inkml:context>
    <inkml:brush xml:id="br0">
      <inkml:brushProperty name="width" value="0.0381" units="cm"/>
      <inkml:brushProperty name="height" value="0.0381" units="cm"/>
      <inkml:brushProperty name="color" value="#F2395B"/>
    </inkml:brush>
  </inkml:definitions>
  <inkml:trace contextRef="#ctx0" brushRef="#br0">79050 40350 577,'22'7'152,"-1"-1"-36,-3-1-37,-1 0-35,-1-2-23,-1-1-10,1 0-12,-1-2-9,1 0-12,0 2-9,-1 0-12,1 2-10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02"/>
    </inkml:context>
    <inkml:brush xml:id="br0">
      <inkml:brushProperty name="width" value="0.0465" units="cm"/>
      <inkml:brushProperty name="height" value="0.0465" units="cm"/>
    </inkml:brush>
  </inkml:definitions>
  <inkml:trace contextRef="#ctx0" brushRef="#br0">15700 48950 473,'23'-116'2,"-3"19"5,-3 19 5,-2 19 5,-1 16 10,3 17 16,3 15 17,4 16 15,-3 15 2,-5 16-15,-7 15-14,-5 17-15,-6 14-9,-3 17-6,-3 15-5,-2 16-6,-1 4-5,3-6-8,3-6-6,4-6-8,-1-13-5,-3-19-7,-3-18-6,-2-19-6,-3-24-6,1-28-5,-1-28-5,1-27-6,1-19 4,3-5 12,3-7 12,4-5 12,1 0 9,0 10 3,0 10 4,0 9 5,3 9 5,6 9 10,7 10 9,6 10 10,4 4 5,4 0 3,3 0 3,3 0 3,3 3-1,3 6-7,3 7-7,4 6-6,1 1-6,0-3-6,0-3-6,0-2-5,-2 0-9,-3 7-11,-3 6-11,-2 7-11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16"/>
    </inkml:context>
    <inkml:brush xml:id="br0">
      <inkml:brushProperty name="width" value="0.04348" units="cm"/>
      <inkml:brushProperty name="height" value="0.04348" units="cm"/>
      <inkml:brushProperty name="color" value="#F2395B"/>
    </inkml:brush>
  </inkml:definitions>
  <inkml:trace contextRef="#ctx0" brushRef="#br0">79292 39939 506,'-7'-5'149,"2"6"-34,2 6-33,2 6-33,0 4-20,-2 3-4,-2 3-6,-1 3-5,-2 3-5,0 4-6,0 4-6,0 4-6,1 2-8,-1 0-11,0 0-10,0 0-11,1-4-8,1-7-4,0-9-5,2-7-4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18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80774 36900 508,'-1'17'126,"0"3"-28,-2 3-27,0 3-27,-1 2-17,0 1-3,0 0-4,0 2-3,0 2-3,-1 2 0,-2 4 0,0 3 0,0 1-5,-1 0-10,0 0-8,0 0-9,1-4-8,-1-6-6,0-7-8,0-7-6,2-7-4,1-6-2,2-8-1,2-6-1,1-4 3,0 1 7,0-1 8,0 0 7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18"/>
    </inkml:context>
    <inkml:brush xml:id="br0">
      <inkml:brushProperty name="width" value="0.03684" units="cm"/>
      <inkml:brushProperty name="height" value="0.03684" units="cm"/>
      <inkml:brushProperty name="color" value="#F2395B"/>
    </inkml:brush>
  </inkml:definitions>
  <inkml:trace contextRef="#ctx0" brushRef="#br0">80700 38027 597,'1'-15'11,"2"3"1,2 1 0,2 3 1,1 0 3,1 2 7,1 1 6,2 1 7,0 0 2,1 2-1,1 0-1,1 2-2,1 0-3,0 0-5,-1 0-5,1 0-6,0 0-5,-1 0-8,1 0-6,-1 0-7,0 0-14,0 2-20,-2 0-21,-1 2-21,-2-2 0,-4-2 17,-4-4 20,-4-2 17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18"/>
    </inkml:context>
    <inkml:brush xml:id="br0">
      <inkml:brushProperty name="width" value="0.04598" units="cm"/>
      <inkml:brushProperty name="height" value="0.04598" units="cm"/>
      <inkml:brushProperty name="color" value="#F2395B"/>
    </inkml:brush>
  </inkml:definitions>
  <inkml:trace contextRef="#ctx0" brushRef="#br0">81509 37027 478,'0'-10'13,"0"10"24,0 12 27,0 10 24,-2 6 4,0 4-18,-3 3-19,-2 3-18,-1 2-12,-2 1-7,0 3-6,-1 2-6,0 1-6,1 0-9,1 0-8,1 0-8,1-4-2,2-6 4,2-7 3,2-7 3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19"/>
    </inkml:context>
    <inkml:brush xml:id="br0">
      <inkml:brushProperty name="width" value="0.05294" units="cm"/>
      <inkml:brushProperty name="height" value="0.05294" units="cm"/>
      <inkml:brushProperty name="color" value="#F2395B"/>
    </inkml:brush>
  </inkml:definitions>
  <inkml:trace contextRef="#ctx0" brushRef="#br0">81807 37609 415,'6'-8'4,"-4"0"7,-4 0 7,-4 0 8,-3 2 5,-2 2 2,-1 4 3,-3 3 2,0 2-3,1 3-5,1 3-7,1 4-6,0 0-5,2 1 0,1 0-1,1-1-1,0 0-2,2-1-1,1-1-2,0 0-3,4-2-6,4-3-12,5-1-11,6-2-12,1-3-3,1-2 4,-1-3 5,1-4 4,-1-1 4,-1-1 3,-1-2 4,0 0 2,-3-1 3,-1 1 2,-2-1 1,-2 0 2,-2 2 11,-2 5 24,-2 3 22,-2 4 24,-1 3 4,0 5-13,0 4-13,0 4-13,0 3-8,1 2-5,-2 4-3,2 3-5,-2 4-1,0 3-2,-2 4-1,0 4 0,0 2-2,-1 0-2,0 0-2,0 0-2,0 0-3,-2 0-2,0 0-2,-1-1-2,0 0-2,1-2-1,0-2 0,2-1 0,0-4-2,-2-4-3,0-4-3,-1-3-2,0-4-2,0-3 0,2-3-1,1-3 1,0-3 0,-2-2 2,0-4 2,-1-2 2,0-6 1,0-6 1,2-7 2,1-7 1,0-5 1,2-5-1,1-3 2,1-4-1,2-1 0,5 0-2,6 1-2,4 2-2,4 0-1,3 0-5,3-1-2,3 1-4,0 2 0,0 4 0,-1 3 2,-1 5 0,-2 3 1,-5 5-1,-3 3-2,-4 4 0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19"/>
    </inkml:context>
    <inkml:brush xml:id="br0">
      <inkml:brushProperty name="width" value="0.04797" units="cm"/>
      <inkml:brushProperty name="height" value="0.04797" units="cm"/>
      <inkml:brushProperty name="color" value="#F2395B"/>
    </inkml:brush>
  </inkml:definitions>
  <inkml:trace contextRef="#ctx0" brushRef="#br0">83150 37400 458,'22'7'114,"-1"-1"-28,-3 0-30,-1-2-28,-2 1-19,-1 0-11,-1 1-10,-1 2-10,-2 0-5,-4 1 1,-4 2 1,-4 0 1,-3 0 8,-2-1 18,-2 0 17,-1-2 17,-1 1 7,0 1 0,2 3-2,1 2-1,0 1-3,2 3-5,1 2-4,0 1-5,2 2-5,1 1-2,0 1-4,2 1-2,0-1-8,0-2-8,0-1-9,0-3-10,0-1-8,0-1-7,0 0-9,0-2-7,-1-2-3,-1-1 4,0-2 2,-1-2 4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20"/>
    </inkml:context>
    <inkml:brush xml:id="br0">
      <inkml:brushProperty name="width" value="0.04238" units="cm"/>
      <inkml:brushProperty name="height" value="0.04238" units="cm"/>
      <inkml:brushProperty name="color" value="#F2395B"/>
    </inkml:brush>
  </inkml:definitions>
  <inkml:trace contextRef="#ctx0" brushRef="#br0">82583 39280 519,'-35'0'33,"7"0"2,9 0 3,7 0 3,7-1 3,6 0 3,6-2 3,6 0 4,4-1-4,3 1-12,3-1-10,3 0-12,2 1-10,2 1-9,2 0-9,3 2-9,-1 0-5,0 0 3,-1 0 1,-1 0 1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20"/>
    </inkml:context>
    <inkml:brush xml:id="br0">
      <inkml:brushProperty name="width" value="0.04114" units="cm"/>
      <inkml:brushProperty name="height" value="0.04114" units="cm"/>
      <inkml:brushProperty name="color" value="#F2395B"/>
    </inkml:brush>
  </inkml:definitions>
  <inkml:trace contextRef="#ctx0" brushRef="#br0">84000 37050 534,'17'0'171,"1"0"-41,3 0-41,1 0-41,1 1-28,-1 2-13,-1 2-13,-1 1-14,-1 2-9,-1 0-6,-1 0-6,0-1-6,-3 1-4,-1-2-4,-2-1-3,-2 0-4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20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84429 36548 515,'-8'-17'37,"2"11"13,1 12 14,1 11 14,0 8-1,2 1-13,0 2-15,2 3-15,-1 1-12,0 2-13,-2 2-11,0 2-12,-1-2-17,1-5-23,-1-7-23,0-5-22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28"/>
    </inkml:context>
    <inkml:brush xml:id="br0">
      <inkml:brushProperty name="width" value="0.03228" units="cm"/>
      <inkml:brushProperty name="height" value="0.03228" units="cm"/>
      <inkml:brushProperty name="color" value="#F2395B"/>
    </inkml:brush>
  </inkml:definitions>
  <inkml:trace contextRef="#ctx0" brushRef="#br0">92750 34650 681,'0'29'103,"0"-5"-24,0-5-24,0-5-25,0 0-13,0 5-3,0 5-4,0 5-3,0 2-3,0 1-5,0-1-3,0 0-4,0 0-2,0-1-2,0-1-1,0-1-2,0-2-3,0-2-4,0-1-6,0-2-4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02"/>
    </inkml:context>
    <inkml:brush xml:id="br0">
      <inkml:brushProperty name="width" value="0.05148" units="cm"/>
      <inkml:brushProperty name="height" value="0.05148" units="cm"/>
    </inkml:brush>
  </inkml:definitions>
  <inkml:trace contextRef="#ctx0" brushRef="#br0">16600 48050 427,'0'-47'0,"0"6"0,0 7 0,0 6 0,0-1 0,0-5 0,0-7 0,0-5 0,0 6 12,0 23 23,0 22 24,0 22 23,0 21 5,0 22-16,0 22-14,0 23-14,0 17-11,0 17-6,0 15-6,0 16-5,-2 20-4,-3 25-2,-3 25-2,-2 25 0,-1 6-13,3-12-20,3-13-20,4-12-22,1-30-9,0-47 0,0-47 1,0-46 0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29"/>
    </inkml:context>
    <inkml:brush xml:id="br0">
      <inkml:brushProperty name="width" value="0.03006" units="cm"/>
      <inkml:brushProperty name="height" value="0.03006" units="cm"/>
      <inkml:brushProperty name="color" value="#F2395B"/>
    </inkml:brush>
  </inkml:definitions>
  <inkml:trace contextRef="#ctx0" brushRef="#br0">92700 35247 731,'7'-8'-8,"-1"2"9,0 1 9,-2 0 8,1 2 6,2 0 2,2 2 1,2 1 3,0-1-2,1-1-5,0 0-5,0-1-5,-1-1-2,1 2 1,0 0 1,0 2 2,-1 0-7,-1 0-15,-1 0-14,0 0-15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29"/>
    </inkml:context>
    <inkml:brush xml:id="br0">
      <inkml:brushProperty name="width" value="0.0388" units="cm"/>
      <inkml:brushProperty name="height" value="0.0388" units="cm"/>
      <inkml:brushProperty name="color" value="#F2395B"/>
    </inkml:brush>
  </inkml:definitions>
  <inkml:trace contextRef="#ctx0" brushRef="#br0">93415 34055 566,'-6'-13'8,"1"6"14,2 6 14,2 6 15,2 4 4,2 1-9,2 3-7,1 2-9,1 2-5,-2 1-3,-3 3-4,0 1-3,-2 3-2,0 1 0,0 2 1,0 3-1,0 1-2,0 2-8,0 2-8,0 2-6,0 2-7,0 1-7,0 0-8,0 2-6,0-3-4,2-6-4,0-6-1,1-5-3,1-5 1,0-3 7,0-3 5,0-2 6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29"/>
    </inkml:context>
    <inkml:brush xml:id="br0">
      <inkml:brushProperty name="width" value="0.04483" units="cm"/>
      <inkml:brushProperty name="height" value="0.04483" units="cm"/>
      <inkml:brushProperty name="color" value="#F2395B"/>
    </inkml:brush>
  </inkml:definitions>
  <inkml:trace contextRef="#ctx0" brushRef="#br0">94119 34478 490,'-2'-28'29,"0"7"-5,-3 7-3,-2 7-3,-1 3-3,0 2 2,1 0 0,-1 2 0,0 0 0,0 0-3,0 0-2,1 0-3,-2 1-1,0 2 0,-2 2 0,1 2 0,-2 1-1,2 1 0,1 1-1,0 2-1,2-1-1,1 1 0,0 0 1,2 0-1,2-1-4,6-1-6,4-1-7,5 0-7,2-3-4,0-1 1,-2-2 0,-1-2 0,0-2 1,0-2 1,-1-2 0,1-1 1,-2-2 3,-3 0 4,-2 0 5,-4 1 4,-1-1 5,0 0 7,0 0 6,0 0 6,0 3 7,0 6 10,0 6 7,0 6 9,0 3 0,0 3-9,0 2-9,0 1-10,0 4-5,0 5-1,0 4-2,0 6-2,0 1-2,-2 0-1,0-1-2,-1-2-2,-1 1-2,2 0-4,0 2-2,2 1-2,0-3-2,0-4 0,0-5 1,0-5 1,0-3 0,0 1-2,0-1-2,0 0 0,-2-1-3,-2-4-2,-4-5-2,-2-3-2,-2-3 0,1-2 3,-1-3 4,1 0 3,-2-5 1,0-2 1,-1-5 0,-1-4 1,0-3 0,4-1 0,3-3 2,3-1 0,1-3 1,2-1-1,0-2 1,2-2-1,2-2 0,4-1 0,4-1 0,3 0 0,3-2-3,1-1-5,1 0-4,2-2-5,-2 1-4,0 3-4,0 4-5,-2 2-5,-1 3-1,-1 5-2,-1 3 0,-1 5-1,-1 2 2,-2 0 4,-2 2 4,-2 1 4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30"/>
    </inkml:context>
    <inkml:brush xml:id="br0">
      <inkml:brushProperty name="width" value="0.04556" units="cm"/>
      <inkml:brushProperty name="height" value="0.04556" units="cm"/>
      <inkml:brushProperty name="color" value="#F2395B"/>
    </inkml:brush>
  </inkml:definitions>
  <inkml:trace contextRef="#ctx0" brushRef="#br0">94838 33666 482,'-7'-22'3,"2"4"5,2 5 6,2 3 5,2 1 2,0-2 0,2-2 0,0-1-1,2-1-1,2 3 0,1 1 0,3 2-1,1 2-2,0 1-2,-1 0-3,1 2-4,0 0-2,-1 0-4,1 0-3,0 0-3,-2 2-3,-1 4-3,-2 4-3,-2 4-2,-2 1 1,0-1 6,-2-1 5,0 0 6,-1-1 5,0 1 4,0 2 5,0 0 4,0 1 3,0 1 2,0 1 1,0 2 1,0-1 1,0 1-1,0 0-1,0-1-1,0 1-2,0-1-4,0 1-3,0 0-4,0-1-4,0 1-4,0 0-3,0-1-5,0 1-2,0-1 2,0 1 0,0 0 2,0-1-7,0-1-12,0-1-13,0-1-12,-1-1-6,0 0 1,-2-2 1,0-1 1,-2 0 2,-2 0 5,-2 0 5,-1 0 5,-2-1 5,0-1 4,1-1 6,-1 0 4,0-1 5,-2 2 4,0 0 4,-1 2 4,0-1 5,1-1 6,1-1 6,1 0 6,3-2 7,6-2 6,6-2 6,6-2 7,3-2-1,1 0-12,1-1-12,1-1-10,2-2-8,3 0-5,3-2-6,3 0-5,0 1-2,-3 1 1,-3 2 2,-3 2 1,-2 1-6,-1 0-12,-1 0-13,0 1-13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30"/>
    </inkml:context>
    <inkml:brush xml:id="br0">
      <inkml:brushProperty name="width" value="0.04705" units="cm"/>
      <inkml:brushProperty name="height" value="0.04705" units="cm"/>
      <inkml:brushProperty name="color" value="#F2395B"/>
    </inkml:brush>
  </inkml:definitions>
  <inkml:trace contextRef="#ctx0" brushRef="#br0">95850 34352 467,'14'-21'2,"-1"3"5,-2 4 4,-2 5 5,-1 1 3,1 2 3,2 0 4,0 2 2,0 1 0,-1 2-3,-1 2-5,0 2-3,-3 2-3,-1 2-1,-2 1-1,-2 3-1,-2 2-2,-2 0 0,-2 1-1,-1 1-1,-3 1 0,0-1-1,-1 1-1,-1 0 0,1-1 1,4 1 1,4 0 2,4-1 1,4-1 0,2-2-2,3-4-1,3-3-2,2-1-1,1 0-1,1 0 0,1 0-1,0 0-1,-1 0 0,-1 0-1,0 0-1,-3 0 1,-1 1 2,-3 2 1,0 0 2,-3 1 3,-1 2 1,-1 0 2,0 1 2,-2 1 0,-2 2 0,-2 0-1,-2 1-1,-3 1-2,-4 1-2,-3 1-2,-5 1-3,-2 1 0,-1 1-1,-1 1 1,-1 1 1,-1 1-7,-1-1-10,-1 1-13,0-1-10,0-1-9,5-3-3,3-3-4,5-2-4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31"/>
    </inkml:context>
    <inkml:brush xml:id="br0">
      <inkml:brushProperty name="width" value="0.03999" units="cm"/>
      <inkml:brushProperty name="height" value="0.03999" units="cm"/>
      <inkml:brushProperty name="color" value="#F2395B"/>
    </inkml:brush>
  </inkml:definitions>
  <inkml:trace contextRef="#ctx0" brushRef="#br0">95950 32643 550,'30'-15'117,"-2"3"-21,-2 1-21,-1 2-23,-2 2-15,1-1-7,-1 0-8,1 0-8,-3 2-8,-2 1-6,-3 2-7,-2 2-8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33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97346 38249 612,'-14'-7'-38,"5"-1"12,3 0 12,4 0 11,2 0 10,0 1 8,0-1 8,0 0 7,0 2 7,0 6 4,0 4 3,0 6 5,0 3-1,0 3-8,0 3-6,0 3-7,0 3-6,0 1-4,0 2-4,0 3-3,0 0-4,-2 0-2,0 0-2,-1 1-2,-1-2-3,2 0-6,0-1-5,2-1-5,0-2-3,0-1 1,0-3 1,0-1 1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33"/>
    </inkml:context>
    <inkml:brush xml:id="br0">
      <inkml:brushProperty name="width" value="0.03185" units="cm"/>
      <inkml:brushProperty name="height" value="0.03185" units="cm"/>
      <inkml:brushProperty name="color" value="#F2395B"/>
    </inkml:brush>
  </inkml:definitions>
  <inkml:trace contextRef="#ctx0" brushRef="#br0">97395 38993 690,'-13'-22'24,"4"5"5,6 3 5,5 5 5,2 1 0,3 2-5,2 1-5,2 1-6,3 0-4,5 2-3,5 0-3,5 2-3,0 0-10,-2 0-16,-3 0-17,-3 0-16,-3 0-8,-3 2 1,-3 0 2,-2 2 1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33"/>
    </inkml:context>
    <inkml:brush xml:id="br0">
      <inkml:brushProperty name="width" value="0.03722" units="cm"/>
      <inkml:brushProperty name="height" value="0.03722" units="cm"/>
      <inkml:brushProperty name="color" value="#F2395B"/>
    </inkml:brush>
  </inkml:definitions>
  <inkml:trace contextRef="#ctx0" brushRef="#br0">98180 37788 591,'-1'-15'0,"0"2"0,-2 3 1,0 1 1,0 5 10,1 8 19,0 8 20,2 7 21,0 8 1,0 5-14,0 6-14,0 6-16,-1 3-10,0 2-8,-2 0-8,0 2-6,0-2-5,1-1 2,0-2 0,2-2 2,0-5-8,0-7-14,0-9-16,0-7-14,0-5-7,0-1 4,0-1 2,0 0 3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34"/>
    </inkml:context>
    <inkml:brush xml:id="br0">
      <inkml:brushProperty name="width" value="0.04423" units="cm"/>
      <inkml:brushProperty name="height" value="0.04423" units="cm"/>
      <inkml:brushProperty name="color" value="#F2395B"/>
    </inkml:brush>
  </inkml:definitions>
  <inkml:trace contextRef="#ctx0" brushRef="#br0">98659 38191 497,'-15'-36'1,"3"7"6,1 7 6,2 7 7,1 4 4,-2 2 1,0 3 2,-1 1 1,-1 1 0,1 2-5,-1 0-4,0 2-4,0 2-1,1 6 0,-1 4 1,0 5 0,2 4 0,1 3-2,2 3-2,2 3-1,1 0-1,0-2-2,0-1-1,1-3-3,0-2 1,3-3 0,4-3 1,2-2 0,3-3-2,0-3-5,1-1-7,1-2-5,2-3-4,2-4-4,1-4-3,3-3-3,-1-4-2,-1 0-1,-2-1 0,-3-1-1,-1-2 2,-2 0 6,-2-1 5,-2-1 5,-2 1 5,-1 1 3,0 2 4,-2 3 4,-1 3 12,-2 8 17,-2 6 20,-1 8 18,-1 4 2,2 5-13,2 3-14,2 4-13,1 3-9,2 1-4,1 1-3,0 0-4,0 2-3,0-1-1,-2 0-2,0 0 0,-1 1-3,0 3-1,0 1-1,0 2-1,0 1-2,0 0-1,0 0-1,0 0-2,-1-2 0,-2-4-1,-2-3-1,-2-5-2,-1-4 1,1-3-1,-1-5 1,0-3 0,-2-4 0,-3-2-1,-5-4 1,-3-2-1,-2-5 1,2-4 0,3-6 0,1-3 0,2-6 1,1-3 1,1-5 1,1-3 1,2-3 1,4-1-1,4 0 0,4-2 0,4 1-1,6 2-2,4 2-2,5 1-2,4 1-2,2 0-1,4-2-1,3-1-2,0 1-3,0 2-6,-1 1-4,-1 3-5,-4 3 1,-6 5 5,-5 5 5,-6 5 6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02"/>
    </inkml:context>
    <inkml:brush xml:id="br0">
      <inkml:brushProperty name="width" value="0.03342" units="cm"/>
      <inkml:brushProperty name="height" value="0.03342" units="cm"/>
    </inkml:brush>
  </inkml:definitions>
  <inkml:trace contextRef="#ctx0" brushRef="#br0">16800 48400 658,'3'-46'6,"6"10"13,7 10 12,6 9 13,6 6 4,6 3-3,7 3-4,6 4-4,4 2-6,4 4-9,3 3-9,3 3-9,1 1-8,1 1-9,-1-1-9,1 1-8,-6-1-5,-8 1-4,-10-1-1,-9 1-3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35"/>
    </inkml:context>
    <inkml:brush xml:id="br0">
      <inkml:brushProperty name="width" value="0.04211" units="cm"/>
      <inkml:brushProperty name="height" value="0.04211" units="cm"/>
      <inkml:brushProperty name="color" value="#F2395B"/>
    </inkml:brush>
  </inkml:definitions>
  <inkml:trace contextRef="#ctx0" brushRef="#br0">99404 37294 522,'-13'-22'1,"4"5"7,6 3 5,4 4 6,5 3 4,2 1 3,3 0 2,4 2 3,0 0 0,1 2-6,-1 0-3,1 2-5,-1 0-7,-1 2-10,-1 0-10,0 2-10,-2 0-4,-3 2 1,-1 0 1,-2 1 1,-2 1 4,-2 2 5,-2 0 6,-2 1 6,-1 1 6,0 0 8,0-1 6,1 1 7,-2 1 5,2 1 2,-1 3 2,0 2 2,0 0-1,2 1-5,0-1-5,2 1-4,0-1-5,0 1-3,0-1-5,0 1-3,0-1-4,0-1-7,0-1-6,0 0-6,0-2-7,0 3-9,0 0-9,0 1-10,0-1-1,0-3 5,0-3 6,0-2 5,-1-3 3,-2 1-1,-2 0 1,-2 0-1,-2 0 3,-1 1 6,-3 2 6,-2 0 6,0 0 4,-1-3 2,1-1 2,-1-2 2,0-1 4,1 0 5,-1 0 5,0 0 6,2-1 5,1-1 6,2 0 6,2-1 5,7-3 4,10-2 3,11-4 3,11-2 2,4-2-4,-1 1-12,-3-1-10,-2 0-11,1 0-11,3 1-8,2-1-10,4 0-9,-1 1-8,-6 3-5,-4 1-7,-4 2-5,-6 2 1,-1 0 9,-4 2 7,-3 0 9,-2 2 5,0 0-1,-2 2 1,0 0-1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35"/>
    </inkml:context>
    <inkml:brush xml:id="br0">
      <inkml:brushProperty name="width" value="0.04092" units="cm"/>
      <inkml:brushProperty name="height" value="0.04092" units="cm"/>
      <inkml:brushProperty name="color" value="#F2395B"/>
    </inkml:brush>
  </inkml:definitions>
  <inkml:trace contextRef="#ctx0" brushRef="#br0">100650 38089 537,'5'-5'37,"-3"6"8,-4 6 7,-3 6 7,-4 3-2,0 3-12,-1 1-10,-1 3-11,-2 0-6,0 2-2,-1 1 0,-1 1 0,0-1-3,1-1-2,1-3-3,0-1-3,2-3-1,3-1-3,1-3-1,2-1-1,3-3-1,4-2-1,4-4-1,4-2 0,2-3-1,3 0 0,1-2 0,3 0-1,1-1 0,-1 0-3,1 0-2,-1 0-2,1 1 0,-1 0 0,1 2 1,-1 0 0,0 1-2,-3 0-6,-1 0-6,-2 0-6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35"/>
    </inkml:context>
    <inkml:brush xml:id="br0">
      <inkml:brushProperty name="width" value="0.04069" units="cm"/>
      <inkml:brushProperty name="height" value="0.04069" units="cm"/>
      <inkml:brushProperty name="color" value="#F2395B"/>
    </inkml:brush>
  </inkml:definitions>
  <inkml:trace contextRef="#ctx0" brushRef="#br0">101076 38278 540,'-8'-21'1,"2"5"2,1 5 2,0 5 1,1 5 11,1 7 18,-1 7 19,0 8 18,0 4 4,0 4-14,0 5-13,0 3-13,0 2-12,1 0-9,-1 0-11,0 0-9,0 0-9,0 0-7,0 0-7,0 0-7,1-1-4,1-3-1,0-4-2,2-2 0,-1-4-2,0-5-1,-2-5 0,0-4-2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37"/>
    </inkml:context>
    <inkml:brush xml:id="br0">
      <inkml:brushProperty name="width" value="0.03376" units="cm"/>
      <inkml:brushProperty name="height" value="0.03376" units="cm"/>
      <inkml:brushProperty name="color" value="#F2395B"/>
    </inkml:brush>
  </inkml:definitions>
  <inkml:trace contextRef="#ctx0" brushRef="#br0">100586 36016 651,'35'-7'43,"-7"2"-5,-9 2-4,-7 2-4,-5 3-3,-1 4-1,-1 4 0,0 3-1,-2 4-3,-2 1-5,-2 3-4,-2 1-5,-3 2-2,-2-1 1,-3 1 2,-3-1 0,-1-1-1,1-1-7,1-3-7,1-1-6,0-3-2,2-2 1,1-4 4,1-3 1,0-1 2,0 0 1,0 0 1,1 0 2,2-1 1,7 0 3,8-2 2,6 0 3,3-1-3,-1 0-8,-1 0-8,-1 0-7,-1-1-6,-1 0 0,-1-2-2,-1 0-1,-1-1-1,0 2-2,-2 0-1,-1 2-1,0-1 1,-2 0 3,-1-2 3,0 0 2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0:37"/>
    </inkml:context>
    <inkml:brush xml:id="br0">
      <inkml:brushProperty name="width" value="0.03651" units="cm"/>
      <inkml:brushProperty name="height" value="0.03651" units="cm"/>
      <inkml:brushProperty name="color" value="#F2395B"/>
    </inkml:brush>
  </inkml:definitions>
  <inkml:trace contextRef="#ctx0" brushRef="#br0">101250 36409 602,'1'-22'26,"4"5"-1,2 3-1,3 5-2,3 1 2,0 0 3,1 0 3,1 1 3,1 0 1,1 2-4,1 2-4,1 2-2,1 1-3,-1 2-3,1 0-2,-1 2-3,0-1-9,-1 2-14,-1-2-15,0 1-15,-3 1-10,-3 0-8,-3 1-6,-2 2-8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02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78800 9300 333,'49'20'167,"16"14"-1,16 14 1,15 16 0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04"/>
    </inkml:context>
    <inkml:brush xml:id="br0">
      <inkml:brushProperty name="width" value="0.04398" units="cm"/>
      <inkml:brushProperty name="height" value="0.04398" units="cm"/>
      <inkml:brushProperty name="color" value="#00BFF3"/>
    </inkml:brush>
  </inkml:definitions>
  <inkml:trace contextRef="#ctx0" brushRef="#br0">73062 6088 500,'0'-15'1,"0"2"4,0 3 2,0 1 3,0 5 10,0 8 16,0 8 17,0 7 16,0 6 2,0 3-14,0 3-13,0 3-13,-1 2-8,0 2-2,-2 2-3,0 2-2,-1 1-4,0 0-6,0 0-7,1 0-5,-1 3-1,0 6 0,0 6 3,0 6 2,0 0-2,0-1-7,0-4-7,1-3-6,-1-5-2,2-6 2,0-8 3,2-6 3,1-8-8,2-9-16,2-8-16,1-9-17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04"/>
    </inkml:context>
    <inkml:brush xml:id="br0">
      <inkml:brushProperty name="width" value="0.04011" units="cm"/>
      <inkml:brushProperty name="height" value="0.04011" units="cm"/>
      <inkml:brushProperty name="color" value="#00BFF3"/>
    </inkml:brush>
  </inkml:definitions>
  <inkml:trace contextRef="#ctx0" brushRef="#br0">73442 7261 548,'-1'-13'58,"-2"8"0,-2 7-1,-2 6 1,-2 5-6,-3 3-10,-4 3-10,-1 3-11,-3 1-6,1-1-1,-1-1-2,1-1 0,-1 0-4,0-1-4,1 1-4,-1-1-5,2 0-1,1-1 0,2-1 1,3 0 1,1-2 1,2-1 2,2-1 2,3-1 3,2-1 1,5 0 0,6-2 1,4-1 1,4 1-1,1 0-2,3 1-4,1 2-1,2-2-5,1 1-4,1-2-4,1 0-5,0-2-3,0 1-2,1 0 0,-1 0-3,-1 0 1,-1-1 0,-3 1 0,-1 0 1,-3-1-3,-3-2-9,-3-3-8,-2 0-8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05"/>
    </inkml:context>
    <inkml:brush xml:id="br0">
      <inkml:brushProperty name="width" value="0.042" units="cm"/>
      <inkml:brushProperty name="height" value="0.042" units="cm"/>
      <inkml:brushProperty name="color" value="#00BFF3"/>
    </inkml:brush>
  </inkml:definitions>
  <inkml:trace contextRef="#ctx0" brushRef="#br0">74781 8377 523,'0'16'101,"-2"1"-20,0 2-19,-2 0-19,0 0-13,1 1-4,-1-1-4,0 1-6,0-2-2,2-1-2,0-2-1,2-3-2,0 0 0,0 0 1,0-1 1,0 1 1,2-2-5,4-2-9,4-4-10,3-2-10,2-4-5,-1-2 2,-1-4 1,0-2 1,-2-3 2,-1-1 3,0-3 1,-2-1 2,-1-2 3,-2 1 1,-3-1 3,0 1 1,-2-1 3,0 2 4,0 1 3,0 1 3,-2 2 1,-2 1-1,-4 2-2,-2 2-1,-2 3-3,1 2-5,-1 4-4,0 3-5,1 1-2,1 1 1,0 1 1,2 2 0,0 0-4,1 0-10,-1-1-11,0 1-10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05"/>
    </inkml:context>
    <inkml:brush xml:id="br0">
      <inkml:brushProperty name="width" value="0.03658" units="cm"/>
      <inkml:brushProperty name="height" value="0.03658" units="cm"/>
      <inkml:brushProperty name="color" value="#00BFF3"/>
    </inkml:brush>
  </inkml:definitions>
  <inkml:trace contextRef="#ctx0" brushRef="#br0">76000 7550 601,'44'0'164,"-6"0"-44,-6 0-45,-5 0-44,-4 0-25,1 0-4,-1 0-3,1 0-3,-2 0-7,-2 0-8,-1 0-8,-2 0-8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02"/>
    </inkml:context>
    <inkml:brush xml:id="br0">
      <inkml:brushProperty name="width" value="0.04099" units="cm"/>
      <inkml:brushProperty name="height" value="0.04099" units="cm"/>
    </inkml:brush>
  </inkml:definitions>
  <inkml:trace contextRef="#ctx0" brushRef="#br0">17400 47650 536,'-46'-13'11,"10"26"22,10 24 22,9 26 21,6 16 5,3 10-13,3 10-14,4 9-14,1 6-12,0 3-13,0 3-13,0 4-11,0-1-10,0-3-8,0-3-6,0-2-8,-2-14-7,-3-21-8,-3-22-8,-2-22-7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05"/>
    </inkml:context>
    <inkml:brush xml:id="br0">
      <inkml:brushProperty name="width" value="0.04008" units="cm"/>
      <inkml:brushProperty name="height" value="0.04008" units="cm"/>
      <inkml:brushProperty name="color" value="#00BFF3"/>
    </inkml:brush>
  </inkml:definitions>
  <inkml:trace contextRef="#ctx0" brushRef="#br0">75804 8500 548,'-16'14'3,"2"-3"4,1-3 6,1-2 4,3-3 8,6-1 11,6 0 11,6-1 10,4-3 1,5 0-9,4-3-8,3-2-10,2 0-6,1 2-6,-1 2-5,1 3-6,-2 0-7,0 1-5,-1 2-8,0 0-6,-3 3-8,-2 2-8,-1 3-8,-2 3-7,-2 1-5,-1-1-2,-1-1 0,0 0-2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07"/>
    </inkml:context>
    <inkml:brush xml:id="br0">
      <inkml:brushProperty name="width" value="0.04556" units="cm"/>
      <inkml:brushProperty name="height" value="0.04556" units="cm"/>
      <inkml:brushProperty name="color" value="#00BFF3"/>
    </inkml:brush>
  </inkml:definitions>
  <inkml:trace contextRef="#ctx0" brushRef="#br0">78944 5365 482,'0'-44'4,"0"8"5,0 6 8,0 7 6,0 4 2,0 3-3,0 1-1,0 3-3,0-1-2,0-2 2,0-2 0,0-1 0,-1-1 1,-2 3-1,-2 1-1,-2 2 1,-1 1-1,-1 1 0,-2-1 0,0 0-1,-1 1 0,-1 3-1,-1 1 0,-1 2-1,-1 2-1,0 2-1,1 2-2,-1 2 0,0 2-1,-1 2-2,-2 1 0,1 3-2,-2 3-1,1 6-3,-1 3-2,1 6-3,-1 4-1,0 1 0,1 2 1,-1 2 0,1 2 1,1 2 0,1 3 2,1 1 0,0-1 1,1-1 1,-1-2 1,1-1 1,0-2 1,2 0 1,2 0 0,3 0 0,1 0 0,2-2 1,2 0-2,2-1 1,1-2 0,2-2-1,0-1-1,2-3 0,1-1-1,3-1-2,4-1-2,2-1-3,3-2-2,5-1-2,3-3-4,5-1-2,1-3-2,2-2 0,1-4 0,1-3-1,1-3-3,2-6-3,2-4-5,2-5-5,-2-2 1,-6 1 6,-6 0 5,-5 2 6,-5 0-2,-3 1-12,-3-1-10,-2 0-11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07"/>
    </inkml:context>
    <inkml:brush xml:id="br0">
      <inkml:brushProperty name="width" value="0.04601" units="cm"/>
      <inkml:brushProperty name="height" value="0.04601" units="cm"/>
      <inkml:brushProperty name="color" value="#00BFF3"/>
    </inkml:brush>
  </inkml:definitions>
  <inkml:trace contextRef="#ctx0" brushRef="#br0">80510 7389 478,'-7'-5'82,"2"6"-10,2 6-11,2 6-10,1 3-9,0 1-3,0 1-4,0 1-5,0 1-4,0 1-3,0 1-5,0 1-3,0 1-3,-2 3-4,0 1-3,-1 2-3,-1 0-5,0-1-9,0-3-8,0-1-8,0-3-8,1-3-4,-1-3-5,0-3-5,0-4-2,0-4 0,0-6 1,0-4 1,0-3 4,1 0 7,-1 1 8,0-1 8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07"/>
    </inkml:context>
    <inkml:brush xml:id="br0">
      <inkml:brushProperty name="width" value="0.03741" units="cm"/>
      <inkml:brushProperty name="height" value="0.03741" units="cm"/>
      <inkml:brushProperty name="color" value="#00BFF3"/>
    </inkml:brush>
  </inkml:definitions>
  <inkml:trace contextRef="#ctx0" brushRef="#br0">80400 7990 588,'15'-29'3,"-1"5"8,-1 5 8,0 5 7,-2 3 4,1 3 0,0 1 1,0 2 1,0 1 1,1 1-1,1-2 0,1 2-1,0-1-1,-1 2-5,-1 0-4,0 2-4,-2 0-9,1 2-11,0 0-14,0 2-11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08"/>
    </inkml:context>
    <inkml:brush xml:id="br0">
      <inkml:brushProperty name="width" value="0.04045" units="cm"/>
      <inkml:brushProperty name="height" value="0.04045" units="cm"/>
      <inkml:brushProperty name="color" value="#00BFF3"/>
    </inkml:brush>
  </inkml:definitions>
  <inkml:trace contextRef="#ctx0" brushRef="#br0">81331 7205 543,'0'-13'-9,"0"6"25,0 6 26,0 6 26,-1 6 7,0 7-12,-2 7-11,0 7-12,-1 1-8,0-2-5,0-3-5,1-3-4,-1-1-8,2-1-10,0 0-10,2 1-11,2-4-14,6-5-18,4-6-18,5-6-17,0-5 0,-2 0 19,-2-3 18,-4-2 19,-1-1 11,-1 0 5,1 1 4,0-1 5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08"/>
    </inkml:context>
    <inkml:brush xml:id="br0">
      <inkml:brushProperty name="width" value="0.05011" units="cm"/>
      <inkml:brushProperty name="height" value="0.05011" units="cm"/>
      <inkml:brushProperty name="color" value="#00BFF3"/>
    </inkml:brush>
  </inkml:definitions>
  <inkml:trace contextRef="#ctx0" brushRef="#br0">81844 7556 439,'19'-34'10,"-9"8"15,-9 8 13,-8 10 13,-4 6 4,1 4-9,0 4-8,2 4-7,0 2-7,1 1-3,-1 1-4,0 2-4,1-1-2,2-1-1,2-1-2,2-1-1,3-1-6,2 0-7,3-2-9,4 0-8,0-4-6,-1-3-3,-1-4-3,0-3-4,-1-4 2,-1 0 5,1-2 6,0 0 5,-1 2 14,-2 5 22,-3 4 22,0 6 21,-2 3 7,0 3-11,0 3-9,0 3-12,0 4-6,0 5-3,0 5-4,0 5-4,0 3-2,0 2-3,0 2-1,0 2-3,-1 0-1,0 0-1,-2-2-1,0 0 0,-1-3-3,0-4-3,0-4-3,0-3-5,0-4-1,0-1-2,0-3 0,1-1 0,-3-4-2,-2-3-2,-3-4-1,-3-4-3,-1-5 1,2-6 3,2-6 2,3-6 2,1-4 2,2-5 0,2-3 0,2-4 0,2-3-1,4-3-3,2-1-1,3-2-3,4-1-3,4 0-2,3 0-5,5 0-3,-1 2 1,-3 6 4,-5 4 5,-3 5 5,-3 4 0,1 3-2,0 3-2,0 3-2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09"/>
    </inkml:context>
    <inkml:brush xml:id="br0">
      <inkml:brushProperty name="width" value="0.04462" units="cm"/>
      <inkml:brushProperty name="height" value="0.04462" units="cm"/>
      <inkml:brushProperty name="color" value="#00BFF3"/>
    </inkml:brush>
  </inkml:definitions>
  <inkml:trace contextRef="#ctx0" brushRef="#br0">82734 6866 493,'-5'-7'8,"6"2"17,5 2 17,7 2 16,3 2 3,1 4-11,2 2-12,0 3-10,-2 3-11,-3 2-7,-5 1-7,-3 3-9,-3-1-1,-4-1 5,-2-2 5,-3-3 6,-2 1 1,2 0-1,1 1 0,0 1-1,1 1 0,0-1 3,0 1 3,1 0 2,-2-1-4,0 1-8,-2 0-9,0-1-9,0 0-6,0-1-2,2-1-3,1 0-3,-1-2 0,0-1 0,-2-1 1,0 0 1,-2-1 2,-1 0 3,-3-1 1,-2 1 3,0 0 4,-1 0 5,1 0 6,-1-1 4,1 1 7,2-2 6,3-1 8,1 0 6,6-2 7,10 0 8,9-2 9,11 0 6,4-2-3,-2 0-16,0-2-17,-1 0-15,-1-1-12,-1 2-5,-1 0-6,-1 2-6,-2 0-7,-2 0-9,-1 0-9,-2 0-10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09"/>
    </inkml:context>
    <inkml:brush xml:id="br0">
      <inkml:brushProperty name="width" value="0.04261" units="cm"/>
      <inkml:brushProperty name="height" value="0.04261" units="cm"/>
      <inkml:brushProperty name="color" value="#00BFF3"/>
    </inkml:brush>
  </inkml:definitions>
  <inkml:trace contextRef="#ctx0" brushRef="#br0">83834 7766 516,'22'-7'18,"-3"2"13,-3 2 12,-3 2 12,-2 2 2,-2 2-9,-3 2-8,-1 2-10,-2 1-5,0 1-4,-1 2-4,-2 0-3,0 2-2,-2 3 0,-1 3 0,0 3 0,-3 2-3,-3-1-5,-5 1-6,-4-1-7,0-1-2,1-1 0,2-2-1,3-3 0,1-1 2,0-2 2,2-3 3,1-1 3,2-1 4,6-2 5,4-1 6,6 0 6,2-2 0,3-2-2,1-2-4,3-2-2,1-1-7,-1 0-7,1 0-9,-1 0-8,0 1-8,-1 0-6,-1 2-7,0 0-6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11"/>
    </inkml:context>
    <inkml:brush xml:id="br0">
      <inkml:brushProperty name="width" value="0.04336" units="cm"/>
      <inkml:brushProperty name="height" value="0.04336" units="cm"/>
      <inkml:brushProperty name="color" value="#00BFF3"/>
    </inkml:brush>
  </inkml:definitions>
  <inkml:trace contextRef="#ctx0" brushRef="#br0">89727 5228 507,'-10'-1'70,"10"0"0,12-2-1,10 0 1,6-2-6,2 0-12,3-1-11,1-1-12,2-1-10,2 0-11,2 0-9,3 1-10,-2 0-8,-4 2-6,-4 2-6,-3 2-5,-4 1-3,-2 0-3,-1 0-2,-2 0-2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11"/>
    </inkml:context>
    <inkml:brush xml:id="br0">
      <inkml:brushProperty name="width" value="0.04304" units="cm"/>
      <inkml:brushProperty name="height" value="0.04304" units="cm"/>
      <inkml:brushProperty name="color" value="#00BFF3"/>
    </inkml:brush>
  </inkml:definitions>
  <inkml:trace contextRef="#ctx0" brushRef="#br0">90573 5700 511,'-15'0'14,"2"0"10,3 0 9,1 0 9,2 1 3,0 2-3,2 2-2,1 2-2,0 2-4,2 3-3,0 3-4,2 3-2,-1 2-4,0 1-3,-2 1-4,0 1-2,-1 5-3,0 9-1,0 8-2,1 10-1,-1 3-5,2 1-7,0 0-7,2-1-7,-1 4-4,-2 5 3,-2 6 1,-2 7 2,0-6 2,3-15 2,1-16 3,2-16 3,0-8-9,0-1-18,-2-1-19,0 0-18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03"/>
    </inkml:context>
    <inkml:brush xml:id="br0">
      <inkml:brushProperty name="width" value="0.05178" units="cm"/>
      <inkml:brushProperty name="height" value="0.05178" units="cm"/>
    </inkml:brush>
  </inkml:definitions>
  <inkml:trace contextRef="#ctx0" brushRef="#br0">18000 47900 424,'-43'-29'5,"17"-5"8,15-7 9,16-5 9,13-1 3,14 6-1,11 7-2,14 6-1,7 4-4,3 4-7,3 3-6,4 3-7,-1 1-6,-3 1-3,-3-1-4,-2 1-4,-9 4-1,-12 9 3,-13 10 2,-12 10 3,-7 5 2,1 4 4,-1 3 3,1 3 4,-4 4 3,-6 7 6,-6 6 4,-6 7 6,-2 5 1,3 7-1,3 6-1,4 7-3,1 2-1,0 1-2,0-1-3,0 1-2,0 2-2,0 7-1,0 6-2,0 7-1,0 2-1,0 1-2,0-1-1,0 1-1,0-1-2,0 1 0,0-1-1,0 1 0,0-7-2,0-12 0,0-13 0,0-12 0,-5-12-1,-9-8-2,-10-10-2,-8-9-2,-14-9-3,-15-5-6,-15-7-6,-16-5-6,-13-4-2,-9 0-2,-10 0 0,-8 0 0,-3-2-3,7-3-3,6-3-3,7-2-3,13-5-2,22-2 1,22-3 2,23-3 1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12"/>
    </inkml:context>
    <inkml:brush xml:id="br0">
      <inkml:brushProperty name="width" value="0.03844" units="cm"/>
      <inkml:brushProperty name="height" value="0.03844" units="cm"/>
      <inkml:brushProperty name="color" value="#00BFF3"/>
    </inkml:brush>
  </inkml:definitions>
  <inkml:trace contextRef="#ctx0" brushRef="#br0">92031 5116 572,'37'-1'85,"-4"-1"-21,-4 0-23,-3-1-21,-3-1-13,-1 2-3,-1 0-4,-1 2-3,-4 3 0,-7 6 6,-6 5 6,-8 7 5,-6 3 1,-5 3-3,-7 1-2,-5 3-4,-4 1 2,0 2 5,-2 2 6,-1 2 5,1-1 0,2-3-3,2-5-5,2-3-4,1-3-6,3 1-8,1-1-8,3 1-9,5-7-12,12-9-13,11-12-14,10-10-15,5-6 1,2-1 13,1-1 13,1-1 15,0 1 9,-1 3 6,-1 3 6,-1 3 6,-2 3 6,-3 4 8,-3 4 6,-3 4 7,-2 4 7,-3 2 6,-1 3 6,-2 3 6,-2 3 2,0 1-4,-2 3-4,0 2-3,-2 0-5,-2 1-7,-2-1-6,-2 1-6,0-2-6,1 0-4,0-1-5,2 0-6,0-3-6,0-1-11,0-3-11,0-1-9,1-4-9,0-4-4,2-6-6,1-4-5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12"/>
    </inkml:context>
    <inkml:brush xml:id="br0">
      <inkml:brushProperty name="width" value="0.03175" units="cm"/>
      <inkml:brushProperty name="height" value="0.03175" units="cm"/>
      <inkml:brushProperty name="color" value="#00BFF3"/>
    </inkml:brush>
  </inkml:definitions>
  <inkml:trace contextRef="#ctx0" brushRef="#br0">93000 6731 692,'16'-14'4,"-1"5"7,1 3 8,-1 4 7,0 2 4,-1 2 1,-1 0 1,0 2 2,-2 0-2,-1 3-4,0 2-5,-2 2-4,0 0-6,0 1-7,-1-1-8,1 1-6,-1-1-9,-2-1-11,-3-1-11,0 0-11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13"/>
    </inkml:context>
    <inkml:brush xml:id="br0">
      <inkml:brushProperty name="width" value="0.0434" units="cm"/>
      <inkml:brushProperty name="height" value="0.0434" units="cm"/>
      <inkml:brushProperty name="color" value="#00BFF3"/>
    </inkml:brush>
  </inkml:definitions>
  <inkml:trace contextRef="#ctx0" brushRef="#br0">93949 4063 506,'29'-28'30,"-6"9"-1,-4 7 0,-4 8-1,-4 5-2,1 2-2,0 2-2,0 2-1,-2 1-5,-1 3-6,-2 2-6,-2 2-6,-2 1-5,0 1-6,-2 1-5,0 1-5,-3 0-1,-4 1 2,-4-1 2,-3 1 3,-5-1-2,-2-1-4,-3-1-6,-2 0-5,-3-2 1,1-1 7,-1-1 8,1-1 7,0 0 4,3 0 2,1-1 3,3 1 1,2-1 4,5-2 7,3-2 6,4-2 8,4-2 3,2 1 1,3 0 1,4 0 1,3-2-2,5-2-1,5-3-4,5-4-2,3-1-5,1-1-7,1-2-5,1 0-8,-1-1-3,-2 1-2,-1-1-1,-3 0-1,-2 1-1,-5 3 0,-3 1 2,-4 2-1,-5 3 5,-6 4 8,-6 4 7,-6 4 9,-2 2 3,1 1-3,1 1-1,0 1-2,2 2 2,-1 2 6,0 1 4,1 3 6,-1 0-1,2 1-7,1-1-6,0 1-8,3-2-6,1-2-6,2-1-5,2-2-6,3-6-9,4-7-12,3-8-14,5-7-13,0-5 0,-4 2 12,-5 1 11,-3 1 12,-3 1 8,-4 2 3,-2 2 5,-3 3 3,-4 2 5,-2 6 4,-3 4 6,-2 5 5,-1 2 1,4-3-3,5-1-3,3-2-2,1 0 0,-4 2 4,-2 1 3,-3 3 3,-1 1 2,1-1 0,1 1 2,1 0 0,5-3-2,10-3-3,10-4-3,9-4-3,9-6-3,5-6 0,6-7-2,6-7-1,2-2-2,-2 1-3,-2 3-1,-2 1-3,-3 3 0,-5 5 1,-6 3 2,-3 4 1,-6 5 2,-5 4 1,-5 5 0,-4 6 2,-6 2-1,-4 3-3,-5 2-1,-5 1-3,-5 2-2,-1 1-1,-4 1-2,-3 1-2,-2-1-1,-1 0 1,-1-1-1,0-1 0,0-1 1,1-1 5,3-1 3,2-1 4,2-1 2,3-2-1,3-3-1,3-1-1,5-3 5,10-4 10,8-4 10,10-4 11,5-4 0,6-4-8,5-4-8,5-3-8,2-3-6,0 1-3,0-1-3,0 1-4,-1 0-1,-1 4 2,-3 3 1,-2 3 1,-3 2 2,-3 2 1,-5 2 2,-3 2 0,-6 4 3,-8 8 6,-8 6 5,-8 7 5,-6 3 1,-3-2-3,-5 1-2,-3-2-3,-4-2-5,-2 0-9,-4-1-9,-2 0-9,-1-3-5,5-1-3,4-3-4,4-1-3,2-3-4,3-2-2,1-4-3,3-2-3,1-5-1,3-2 1,1-5 2,2-4 0,3-1 5,2 1 4,4 1 7,3 1 5,0 0 4,0 2 4,-2 1 3,0 1 4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13"/>
    </inkml:context>
    <inkml:brush xml:id="br0">
      <inkml:brushProperty name="width" value="0.03922" units="cm"/>
      <inkml:brushProperty name="height" value="0.03922" units="cm"/>
      <inkml:brushProperty name="color" value="#00BFF3"/>
    </inkml:brush>
  </inkml:definitions>
  <inkml:trace contextRef="#ctx0" brushRef="#br0">93628 6990 560,'-1'-22'-22,"0"5"19,-2 3 17,0 4 19,1 4 10,4 2 2,4 4 3,4 2 2,3 4-1,5 4-4,3 4-5,5 3-3,4 3-8,6 1-9,6 1-9,6 1-10,2 1-7,0 1-5,-2 1-3,0 0-5,-5-1-11,-6-5-20,-7-5-18,-7-4-19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14"/>
    </inkml:context>
    <inkml:brush xml:id="br0">
      <inkml:brushProperty name="width" value="0.04919" units="cm"/>
      <inkml:brushProperty name="height" value="0.04919" units="cm"/>
      <inkml:brushProperty name="color" value="#00BFF3"/>
    </inkml:brush>
  </inkml:definitions>
  <inkml:trace contextRef="#ctx0" brushRef="#br0">98588 4750 447,'-29'8'43,"7"2"0,5 0 0,6 1 0,5 1 1,1 0 0,2-1 1,2 1 0,0 0-2,0 0-8,-2-1-6,0 1-8,0 1-5,0 1-3,2 3-2,0 2-2,1 2-2,-2 5-1,0 3-1,-2 4 0,0 4-2,1 5-4,-2 2-3,2 6-2,-1 0-5,0-1-2,0 0-3,0-2-4,-1-1-3,0-2-3,-1-2-4,-1-1-4,0-3-1,2-2-1,2-2 0,2-1 0,1-5 0,0-4-1,0-5 0,0-4 0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14"/>
    </inkml:context>
    <inkml:brush xml:id="br0">
      <inkml:brushProperty name="width" value="0.03673" units="cm"/>
      <inkml:brushProperty name="height" value="0.03673" units="cm"/>
      <inkml:brushProperty name="color" value="#00BFF3"/>
    </inkml:brush>
  </inkml:definitions>
  <inkml:trace contextRef="#ctx0" brushRef="#br0">98804 5611 599,'16'-16'1,"1"-1"2,2-2 3,0 1 1,-5 4 11,-9 12 15,-10 12 16,-9 11 17,-8 8 0,-3 3-13,-5 2-14,-3 4-14,-3 0-10,-2-2-4,-3-1-4,0-3-6,-1-3-2,5-3-4,4-5-3,4-3-2,4-4-1,5-3 1,4-3 2,6-2 2,9-3 1,14 0 3,13-2 1,15 0 2,6-1-2,1 2-5,2 0-5,0 2-5,1-1-4,0 1-1,0 0 0,0 0-2,-3 0-1,-2 0-4,-5 0-4,-4 0-3,-5-1-1,-6-2 0,-5-2 1,-6-2 1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15"/>
    </inkml:context>
    <inkml:brush xml:id="br0">
      <inkml:brushProperty name="width" value="0.04125" units="cm"/>
      <inkml:brushProperty name="height" value="0.04125" units="cm"/>
      <inkml:brushProperty name="color" value="#00BFF3"/>
    </inkml:brush>
  </inkml:definitions>
  <inkml:trace contextRef="#ctx0" brushRef="#br0">100286 4913 533,'21'-7'4,"-3"2"7,-5 2 8,-3 2 8,0 1 2,4 0-1,3 0-3,5 0-2,2-1-3,1 0-4,0-2-5,2 0-5,-1-1-5,-3 0-6,-3 0-6,-3 1-5,-4 2 0,-6 7 5,-6 7 5,-6 8 6,-5 3 3,-6 1 1,-4 1 2,-4 0 0,-5 3 5,-1 5 7,-2 3 8,-2 4 7,-1 1 2,1 0-4,1-1-3,2-2-3,0-1-2,3-1-3,2-3-1,1-2-3,4-3-8,5-5-18,5-5-16,5-5-16,4-5-11,5-4-4,6-6-4,4-4-5,1-3 4,-3 0 12,-3 1 10,-2-1 11,-1-1 8,2 0 2,1-1 4,3-1 2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15"/>
    </inkml:context>
    <inkml:brush xml:id="br0">
      <inkml:brushProperty name="width" value="0.0374" units="cm"/>
      <inkml:brushProperty name="height" value="0.0374" units="cm"/>
      <inkml:brushProperty name="color" value="#00BFF3"/>
    </inkml:brush>
  </inkml:definitions>
  <inkml:trace contextRef="#ctx0" brushRef="#br0">100800 6258 588,'48'-34'19,"-12"13"3,-13 11 2,-13 12 3,-7 8 0,0 4-1,-2 3-1,0 5-3,-1 1 1,0 1 0,0-1 2,0 1 1,-1-1 1,0 2-3,-2 1 0,0 1-3,-2-1-3,-2-1-10,-2-3-7,-1-1-10,-2-2-7,0-1-9,0-1-8,1-1-8,0-2-8,0-4-5,2-5-5,1-2-6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15"/>
    </inkml:context>
    <inkml:brush xml:id="br0">
      <inkml:brushProperty name="width" value="0.02698" units="cm"/>
      <inkml:brushProperty name="height" value="0.02698" units="cm"/>
      <inkml:brushProperty name="color" value="#00BFF3"/>
    </inkml:brush>
  </inkml:definitions>
  <inkml:trace contextRef="#ctx0" brushRef="#br0">101450 6516 815,'49'-12'3,"-12"8"7,-12 8 6,-11 8 7,-7 3 2,-2 1-2,-3-1-3,0 1-3,-2-1-1,0-1-4,0-1-2,0 0-2,-2-3-7,0-1-7,-3-2-10,-2-2-8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16"/>
    </inkml:context>
    <inkml:brush xml:id="br0">
      <inkml:brushProperty name="width" value="0.04594" units="cm"/>
      <inkml:brushProperty name="height" value="0.04594" units="cm"/>
      <inkml:brushProperty name="color" value="#00BFF3"/>
    </inkml:brush>
  </inkml:definitions>
  <inkml:trace contextRef="#ctx0" brushRef="#br0">102023 4114 478,'15'-8'3,"-1"0"6,-1 1 4,0-1 7,-2 2 1,-3 4-4,-1 4-3,-2 4-3,-2 3-2,0 3-3,-2 3-2,0 4-2,-3 0-2,-4 1-2,-4-1-1,-3 1-1,-4 0-4,-2 3-5,-1 1-5,-2 3-5,-3 0-3,0 1 2,-1-1 0,0 0 1,-1 0 2,1-3 5,1-1 3,1-3 5,2-1 2,3-1 2,3-1 1,3 0 1,2-3 4,2-3 5,2-3 6,2-2 6,4-3 3,6-2 4,6-2 1,6-2 4,3-3-2,3-4-5,1-4-4,3-3-5,-1-2-5,0 1-5,-1 0-5,-1 2-6,-2 2-2,-3 3 1,-3 3 1,-2 2 0,-7 5 0,-9 6 1,-8 6 1,-9 6 0,-4 1 2,1-1 1,1-3 3,1-1 1,2-2 1,5 0 1,3-2 1,4-1-1,5-1 1,6-2-1,6-2 0,5-2-1,4-1 0,0 0-1,-1 0 0,1 0-1,-2 0 0,-3 2 0,-3 0 1,-2 2 0,-4 0-1,-1 2-2,-2 0-1,-2 1-2,-2 0-2,-2-2 0,-2-2-1,-1-2 0,-3 1-5,0 4-9,-2 3-7,0 5-8,-2 3-1,-3 1 8,-3 3 7,-3 2 7,-2 0 5,-1 0 3,-1 1 4,-1-1 2,0 0 1,0-1-1,-1-1 0,1 0-1,1-3 5,5-1 11,3-3 11,5-1 12,5-3 5,10-4 1,8-4 1,9-4 1,6-5-3,3-4-7,3-5-7,2-5-7,3-2-6,2 1-6,3 1-5,1 1-5,-1 1-3,-2 1 1,-3 0 1,-4 2 1,-2 3 0,-5 3 3,-4 4 1,-3 4 2,-4 4 3,-2 4 4,-4 4 5,-3 3 4,-3 3 2,-6 2-4,-4 0-2,-5 1-4,-4 0-2,-1 1-3,-3-1-3,-1 1-3,-2 0-2,-1-1 1,-1 1 0,-1-1 1,-1 1-4,-1 1-4,-1 1-6,0 2-5,-1-2-4,1-2-5,1-1-4,1-2-3,2-3-5,3-3-2,3-3-3,3-2-3,3-3 0,1-2 3,2-2 2,2-2 3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05"/>
    </inkml:context>
    <inkml:brush xml:id="br0">
      <inkml:brushProperty name="width" value="0.04922" units="cm"/>
      <inkml:brushProperty name="height" value="0.04922" units="cm"/>
    </inkml:brush>
  </inkml:definitions>
  <inkml:trace contextRef="#ctx0" brushRef="#br0">21300 47150 446,'-46'-25'5,"10"0"9,10 0 9,9 0 10,7-2 2,7-3-2,6-3-4,7-2-3,10-9-2,16-12-3,15-13-1,17-12-2,13-9 0,13-2 0,12-3 2,13-3 0,2 7 0,-5 19 0,-7 19-2,-5 19 0,-9 13-2,-9 10-2,-10 10-1,-8 9-2,-9 10 0,-6 14-1,-6 11 0,-6 14-1,-6 8 0,-2 7-2,-3 6-2,-3 7-1,-6 0-3,-5-2-2,-7-3-4,-5-3-3,-9 1-3,-9 6-1,-10 7-3,-8 6-1,-12 4-2,-12 4-1,-13 3-2,-12 3-1,-7-1 0,1-2 1,-1-3 0,1-3 1,4-9-4,9-11-11,10-14-9,10-11-9,7-11-2,6-5 6,7-7 8,6-5 7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2:16"/>
    </inkml:context>
    <inkml:brush xml:id="br0">
      <inkml:brushProperty name="width" value="0.04383" units="cm"/>
      <inkml:brushProperty name="height" value="0.04383" units="cm"/>
      <inkml:brushProperty name="color" value="#00BFF3"/>
    </inkml:brush>
  </inkml:definitions>
  <inkml:trace contextRef="#ctx0" brushRef="#br0">101166 6472 501,'-7'-22'3,"2"3"3,2 3 5,2 2 4,3 4 8,4 1 12,4 2 10,3 2 13,4 3 1,3 4-8,3 4-9,3 4-8,2 3-5,-1 3-5,1 3-2,-1 3-4,2 4-5,5 5-5,3 4-5,4 6-7,2 2-2,0 0 0,0 0-1,0 0 0,-2 0-6,-3 0-11,-5 0-12,-4 0-12,-4-4-8,-5-7-5,-5-9-4,-4-7-5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3:22"/>
    </inkml:context>
    <inkml:brush xml:id="br0">
      <inkml:brushProperty name="width" value="0.05388" units="cm"/>
      <inkml:brushProperty name="height" value="0.05388" units="cm"/>
      <inkml:brushProperty name="color" value="#00BFF3"/>
    </inkml:brush>
  </inkml:definitions>
  <inkml:trace contextRef="#ctx0" brushRef="#br0">43140 10500 408,'-27'0'35,"11"0"13,9 0 12,10 0 12,6 1 0,3 2-14,4 2-11,2 1-14,0 1-8,-1 0-5,-2-2-5,-2-1-4,-1 0-3,3 0 0,1 0-1,3 0 0,1-1-1,1-1 0,1 0-1,1-2-1,0 1-1,-1 0 1,-1 2-1,-1 0 0,1 0 0,0 0 0,0-2 0,3 0 0,-1-1 0,2 0-1,1 0-1,1 0 1,0 0-2,-3 0 1,-1 0-1,-3 0-1,1-1 0,1 0 0,3-2-1,1 0-1,0-1 1,-3 0 0,-3 0 1,-3 1 1,-1-1 1,0 2 1,-1 0 0,1 2 0,0 0 1,1 0-1,1 0 1,2 0-1,-2 0 0,1 0-1,-2 0 1,-1 0 0,-4-2-19,-8-2-34,-8-3-35,-8-3-35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3:27"/>
    </inkml:context>
    <inkml:brush xml:id="br0">
      <inkml:brushProperty name="width" value="0.06009" units="cm"/>
      <inkml:brushProperty name="height" value="0.06009" units="cm"/>
      <inkml:brushProperty name="color" value="#00BFF3"/>
    </inkml:brush>
  </inkml:definitions>
  <inkml:trace contextRef="#ctx0" brushRef="#br0">66122 10631 366,'-19'0'64,"7"2"3,8 0 1,8 1 2,4 1-5,2 0-10,0 0-11,1 0-11,2-1-8,1 1-4,3 0-5,2 0-5,0-1-3,-1-2 1,-1-2-1,-1-2-1,0-1 1,0 0-2,-1 0 0,1 1-1,0-1-1,1 2-1,1 0 0,1 2-2,0 0 1,-1 0 1,0 0 0,-2 0 0,0 0 1,-1 0-1,1 0 0,0 0 0,-1 0-1,1 0-2,-1 0 0,1 0-2,0 0-1,1 0 1,2 0-1,0 0 0,0-1 1,1 0 0,-1-2 0,1 0 1,-1-1-1,-1 1 1,-1-1 0,-1 0 1,0 1-1,0 0-1,-1 2 1,1 0-1,-4 1-7,-8-2-16,-8 0-14,-8-1-15,-3-1-11,1 2-6,0 0-7,2 2-8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3:3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65631 9582 999,'-28'0'0,"-7"0"0,-8 0 0,-7 0 0,1-1-6,12 0-12,11-1-12,13-1-12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3:32"/>
    </inkml:context>
    <inkml:brush xml:id="br0">
      <inkml:brushProperty name="width" value="0.07151" units="cm"/>
      <inkml:brushProperty name="height" value="0.07151" units="cm"/>
      <inkml:brushProperty name="color" value="#F2395B"/>
    </inkml:brush>
  </inkml:definitions>
  <inkml:trace contextRef="#ctx0" brushRef="#br0">13005 17531 307,'-13'-8'14,"6"2"29,6 1 28,6 1 29,6 0 4,5 2-20,7 0-20,5 2-19,2 0-13,-3 2-4,-3 0-4,-3 2-5,0-1-5,3-1-2,3 0-4,3-2-3,1 0-2,1 0-1,-1 0 0,0 0 0,-1 1 0,-3 0-1,-3 2 0,-3 0 1,-1 1-1,3 0 1,1-1 0,3 1 2,0-1-3,1 0-2,-1-2-3,1 0-4,-2-2-1,0 0 1,-1-2 2,-1 0 0,-5 1-9,-10 2-19,-10 4-20,-10 2-19,-4 2-9,1-1 2,0 1 1,2 0 1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23:34"/>
    </inkml:context>
    <inkml:brush xml:id="br0">
      <inkml:brushProperty name="width" value="0.07217" units="cm"/>
      <inkml:brushProperty name="height" value="0.07217" units="cm"/>
      <inkml:brushProperty name="color" value="#F2395B"/>
    </inkml:brush>
  </inkml:definitions>
  <inkml:trace contextRef="#ctx0" brushRef="#br0">36024 17059 304,'-14'-9'0,"3"0"-2,2-1 0,4-1-2,1 0 2,0 2 7,0 2 4,1 3 7,0 0 13,3 2 20,4 0 22,2 2 20,4-1 2,6 0-17,4-2-19,5 0-18,3-1-11,1 1-4,0-2-5,2 2-4,1-1-3,-1 2-2,0 0-1,1 2-1,-1 1-1,0 2 0,1 2-1,-1 2-1,0 0 0,1-1-1,-1-1 0,0 0-1,0-1-1,-1 0 0,-1-1-2,-1 1 0,-2-1 0,0 0-1,0-2-1,-2 0 0,-1-1-1,3 0 1,0 0-1,0 0 1,1 0-1,-3 0 1,-1 0 1,-3 0 0,0 0 1,0 0-2,-1 0 0,1 0-1,-1 0-1,1 0 0,-1 0 0,1 0-1,-6 0-11,-10 0-22,-12 0-22,-10 0-22,-4 0-8,3 2 7,3 0 6,3 2 5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1427 713,'0'0,"0"0,0 18,0-18,0 17,0 1,0-1,0 1,0 0,0-18,0 17,0 1,0-1,0 19,0-19,0 19,0-19,0 1,0-1,0-17,0 18,0-18,0 0,0 18,0-18,0 0,0 0,0 0,0 0,0 0,0 0,0 0,0 17,0-17,0 0,0 0,0 0,0 18,0-18,0 0,-18 17,18-17,0 0,0 0,0 0,0 0,0 18,0-18,0 0,0 0,0 0,-17 0,17 0,0 0,0 0,0 0,0 0,0-18,-18 18,18 0,0 0,0 0,0 0,0 0,0 0,0 0,0 0,-17 0,17 0,0 0,0-17,0 17,0 0,0 0,0-18,0 18,0 0,0 0,0 0,0-17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1359 724,'0'0,"0"0,0 0,0 0,0 0,18 0,-18 0,17 0,-17 0,18 0,-1 0,-17 0,18 0,-18 0,17 0,-17 0,18 0,-18 0,17 0,-17 0,18 0,-18 0,17 0,-17 0,18 0,-18 0,0 0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1505 713,'-17'0,"17"0,0 0,0 0,0 18,0-18,0 17,-18 1,18-18,0 17,0 1,-17 0,17-1,0 1,0 0,0-18,0 17,0-17,-18 18,18-18,0 0,0 0,0 35,0-17,0-1,-17 18,17-17,0 0,0-1,0-17,0 18,0-18,-18 0,18 17,0 1,0-18,0 18,0-18,0 0,-17 17,17-17,0 0,0 0,0 18,0-18,0 0,0 0,-18 0,18 18,0-18,0 0,0 0,0 0,0 17,0 1,0-18,18 17,-18-17,0 18,0-18,0 0,0 0,0 18,0-18,0 0,0 0,0 0,0 0,0 0,0 0,0 17,0-17,0 0,0 0,0 0,0 0,0 0,0 0,0 18,0-18,0 0,0 0,0 0,0 0,0 0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1936 834,'-18'-18,"18"18,0 0,0 0,0 0,0 0,0 0,0 0,0 0,0-18,0 18,0 0,0 0,0 0,0-18,0 18,0 0,0 0,0 0,0 0,-17 0,17-18,0 18,0 0,0 0,0 0,0 0,0 0,0 0,0 0,0 0,0 0,0 0,0-18,-17 18,17 0,0 0,0 0,0 0,0 0,0 0,0 0,0 0,0 0,0 0,0 0,-17 0,17 0,0 0,-17-18,17 18,0 0,0 0,0 0,-17 0,17 0,0 0,0 0,0 0,0 0,0 0,0 0,0 0,0 0,0 0,0 0,0 0,0 0,0 0,0 0,0 0,0 0,-18 18,18-18,0 0,0 0,0 0,0 0,0 18,-17-18,17 0,0 18,0-18,0 18,0-18,-17 18,17-18,0 18,0-18,0 0,0 18,0-18,0 0,0 18,0-18,0 0,0 0,0 18,0-18,0 0,0 0,0 0,0 18,0-18,0 0,0 0,0 18,0-18,0 0,0 0,0 0,0 0,0 18,0-18,0 0,17 0,-17 0,0 0,0 0,0 0,0 0,0 0,0 0,0 0,0 0,0 0,0 0,17 0,-17 0,0 0,0 0,0 0,0 0,0 0,0 0,0 0,0 0,0 0,0 0,0 0,18 0,-18 0,0 0,0 0,0 0,0 0,0 0,17 0,-17 0,0 0,17 0,-17-18,0 18,0 0,0 0,17 0,-17 0,0 0,0-18,17 18,-17-18,17 18,-17-18,18 18,-18 0,17-18,-17 18,0-18,17 18,-17 0,0-18,0 18,0 0,17 0,-17 0,0 0,0 0,0-18,0 18,0 0,0 0,0 0,0 0,0 0,0-18,17 18,-17 0,0 0,0 0,0 0,0 0,0 0,0 0,0 0,0 0,0 0,0 0,0 0,0 0,0 0,0 0,0 0,0 0,0 18,0-18,0 0,0 0,0 0,0 0,0 0,0 0,0 0,0 0,0 0,0 18,0-18,0 0,0 0,0 0,0 0,0 0,0 0,0 0,0 0,0 18,0-18,-17 0,17 0,0 0,0 0,0 18,0-18,-17 36,17-18,-17 18,17 0,-17-1,17-35,0 36,-18 0,18 0,-17 0,17 0,0-18,-17 0,17 0,0 0,0 0,-17-18,17 18,0-18,0 0,0 18,0-18,0 0,0 0,0 0,0 18,0-18,0 0,0 0,-17 0,17 18,0 0,0 0,0 0,-17 0,17 0,0 0,0 0,-18 0,18-18,0 18,-17 0,17 0,0-18,0 18,0-18,-17 17,17-17,0 0,0 0,0 0,0 18,0-18,0 0,0 0,0 0,-17 18,17-18,0 18,0-18,0 0,-17 18,17-18,0 0,0 0,0 0,0 0,0 0,-17 0,17 0,0 0,0 0,0 0,0 0,0 0,-18 0,18 0,0 0,0 0,0 0,0 0,0 0,-17 0,17-18,-17 0,0 0,0 0,0 1,-1-1,1 0,0 0,0 0,17 0,-34 0,16-18,1 18,-17 0,17-18,0 36,-1-18,18 0,-17 18,17-18,-17 18,17 0,0 0,0 0,0 0,0 0,0-18,0 18,0 0,0 0,0 0,0 0,0 0,0 0,0 0,0-18,0 18,0 0,-17 0,17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05"/>
    </inkml:context>
    <inkml:brush xml:id="br0">
      <inkml:brushProperty name="width" value="0.04172" units="cm"/>
      <inkml:brushProperty name="height" value="0.04172" units="cm"/>
    </inkml:brush>
  </inkml:definitions>
  <inkml:trace contextRef="#ctx0" brushRef="#br0">21500 49850 527,'23'25'4,"-3"0"7,-3 0 9,-2 0 8,-3 0 3,1 0-1,-1 0 0,1 0-1,1-2 1,3-3 1,3-3 1,4-2 2,1-1-1,0 3-2,0 3-1,0 4-2,0 1-6,0 0-8,0 0-10,0 0-8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1630 691,'0'0,"0"0,0 0,0 0,0 0,0 0,0 0,18 0,-18 0,0 0,0 0,17 0,-17 0,0 0,18 0,-1 0,1 0,-18 0,18 0,17 0,0 0,-18 0,19 0,-19 0,18 0,-17 0,0 0,-18 0,17 0,1 0,-1 0,1 0,-1 0,-17 0,18 0,-18 0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1779 693,'-17'0,"17"0,0 0,0 18,0-18,0 17,0 1,0-1,0 19,0-19,0 1,-18-1,18-17,0 18,0-18,0 17,0-17,-17 36,17-19,-18 18,18-17,0 17,-17-17,17 17,-18-17,18-1,0 1,0-18,0 17,-17-17,17 0,0 0,0 0,0 0,0 18,0-18,0 0,0 0,0 0,0 0,0 0,0 0,0 0,0 0,0 0,0 0,0 0,0 0,0 18,0-18,0 0,0 0,0 0,0 0,0 17,0-17,0 0,0 0,0 0,0 0,-18 0,18 18,0-18,0 0,0 0,0 0,0 0,0 17,0-17,0 0,0 0,0 0,0 0,0 18,0-18,0 0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1630 723,'0'0,"0"0,0 0,0 0,0 0,0 0,0 0,18 0,-18 0,0 0,17 0,-17 0,0 0,18 0,-18 0,0 0,17 0,-17 0,18 0,0 0,-1 0,-17 0,18 0,-1 0,-17 0,0 0,18 0,-18 0,0 0,0 0,0 0,0 0,0 0,0 0,0 0,0 0,0 0,0 0,0 0,0 0,0 0,0 0,0 0,0 0,0 0,0 0,0 0,0 0,0 0,17 0,-17 0,0 0,0 0,0 0,18 0,-18 0,0 0,0 0,0 0,0 0,0 0,18 0,-18 0,0 0,0 0,0 0,0 0,0 0,0 0,0 0,0 0,0 0,0 0,0 0,0 0,0 0,0 0,0 0,0 0,0 0,0 0,0 0,0 0,0 0,0 0,0 0,0 0,0 0,0 0,0 0,17 0,-17 0,0 0,18 0,-18 0,0 0,17 0,-17 0,0 0,0 0,0 0,0 0,18 0,-18 0,0 0,0 0,0 0,0 0,0 0,0 0,0 0,0 0,0 0,0 0,0 0,0 16,0-16,0 0,0 0,18 0,-18 0,0 0,0 0,0 0,0 0,0 0,0 0,0 0,0 0,0 0,17 0,-17 0,0 0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1736 714,'0'0,"0"0,0 0,0 0,0 0,0 0,0 0,0 0,0 0,0 0,0 0,0 0,0 0,0 0,0 0,0 0,18 0,-18 0,0 0,0 0,0 0,0 0,0 0,0 0,0 0,0 0,0 0,0 0,17 0,-17 0,0 0,0 0,0 0,0 0,0 0,0 0,0 0,0 0,0 0,0 18,0-18,18 0,-18 0,0 0,0 0,0 0,0 0,0 0,0 0,0 17,0-17,0 0,0 0,0 0,0 0,0 0,0 18,0-18,0 0,0 0,0 0,0 0,0 17,0-17,0 0,0 0,-18 18,18-18,0 0,-17 0,17 0,0 0,-18 0,18 18,0-18,0 0,-18 0,18 0,0 0,0 0,-17 17,17-17,0 0,0 0,-18 0,18 18,-17-18,17 0,-18 0,18 0,0 0,0 18,0-18,0 0,0 0,0 0,0 0,0 0,0 0,0 0,0 0,0 0,0 0,0 0,0 0,0 0,0 0,0 0,0 0,0 0,0 0,0 0,0 0,0 0,0 0,18 0,-18 0,0 0,0 0,0 0,0 0,0 0,0 0,17 0,1 0,-1 0,1 0,17 0,-35-18,18 18,17 0,0 0,1 0,-19-18,1 18,-1 0,1 0,0 0,-18 0,17-17,-17 17,0 0,0 0,18 0,-18 0,0 17,0-17,0 0,0 0,0 0,17 0,-17 0,0 0,0 18,0-18,0 0,0 18,18-18,-18 17,0 1,0-18,0 0,0 17,0-17,0 0,0 0,0 0,0 0,0 18,0-18,0 0,-18 0,18 0,0 0,-17 0,17 0,0 18,-18-18,18 0,0 0,0 0,-17 17,-1-17,0 18,-17-1,18 1,-1 0,0-1,1-17,17 18,-18-18,18 0,-18 18,18-18,0 0,0 0,-17 0,17 0,0 0,-18 0,18 17,-17-17,17 0,-18 18,18-18,-18 0,18 0,-17 17,17-17,-18 0,18 0,0 0,-17 18,17-18,0 0,0 0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1669 785,'0'0,"0"0,0 0,0 0,0 0,0 0,0 0,18 0,-18 0,0 0,17 0,1 17,-1-17,-17 0,18 0,-1 0,1 0,-1 0,-17 0,18 17,-18-17,17 0,-17 0,18 0,-18 0,17 0,-17 0,18 0,-18 0,0 0,17-17,-17 17,0 0,0 0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1708 790,'-17'0,"17"0,0 0,0 18,0-1,0 1,0-1,0 1,0 0,0 17,0-18,0-17,0 18,0 0,0-1,0-17,0 18,-17 0,17-1,0-17,0 18,0-1,0-17,0 18,0-18,0 0,0 18,0-18,0 0,0 0,0 0,0 0,0 17,17-17,-17 0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1671 810,'0'0,"0"0,0 0,18 0,-18 0,0 0,17 0,-17 0,18 0,-1 0,1 0,-18 0,17 0,1 0,-18 0,18 0,-18 0,17 0,1 0,-1 16,19-16,-1 0,0 0,-18-16,1 16,0 0,-18 0,17 0,-17 0,0 0,0 0,0 0,0 0,0 0,0 0,0 0,0 0,0 0,0 0,0 0,0 0,0 0,0 0,0 0,0 0,0 0,0 0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1809 802,'-17'0,"17"0,0 0,0 0,0 19,0 0,0-19,-18 19,18 0,-18 0,18 0,0-19,-17 0,17 19,0 0,-18-19,18 19,0-19,-17 18,17-18,0 0,0 19,-18-19,18 19,0-19,0 0,0 19,0-19,0 0,0 0,0 0,0 0,0 0,0 0,0 0,0 0,18 0,-18 0,0 0,0 0,0 0,17 0,-17 0,0 0,0 0,18 0,-18 0,0 0,0 0,0 0,17 0,-17 0,0 0,0 0,18 0,-18 0,0 0,18 0,-1-19,1 19,-1-19,1 19,-1-19,19 19,-19 0,18-18,-17 18,0 0,-1-19,-17 19,18 0,-18 0,0 0,17 0,-17 0,18 0,-18-19,17 19,-17 0,0 0,18 0,-18 0,0 0,0 0,0 0,0-19,0 19,0 0,0 0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07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1700 806,'0'0,"0"0,0 0,0 0,0 0,0 0,0 18,0-18,0 0,0 17,0-17,0 0,0 18,0-18,0 0,0 0,0 17,0 19,0-19,0 1,0 17,0-18,0 1,0 0,0-1,0-17,0 18,0-1,0-17,0 18,0-18,0 18,0-18,0 0,0 17,0-17,0 0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8:44"/>
    </inkml:context>
    <inkml:brush xml:id="br0">
      <inkml:brushProperty name="width" value="0.04992" units="cm"/>
      <inkml:brushProperty name="height" value="0.04992" units="cm"/>
      <inkml:brushProperty name="color" value="#FED406"/>
    </inkml:brush>
  </inkml:definitions>
  <inkml:trace contextRef="#ctx0" brushRef="#br0">16909 4854 440,'0'-22'22,"0"5"-2,0 3-3,0 4-2,0 6 6,0 8 15,0 8 14,0 7 14,0 6 2,0 1-11,0 3-12,0 1-11,-2 2-7,0 2-5,-3 3-2,-2 1-5,0 2-2,1 4-2,0 2-2,2 4-1,-1 0-2,0 1-1,-1 0-1,-1 0-2,-1-1-1,2 0-3,1-2-2,0 0-2,1-1-2,1 0 2,-2 0 1,2 0 1,-1-3-1,2-5-6,0-4-4,2-5-5,0-8-10,2-11-15,0-10-17,2-11-14,-1-6-2,2 2 14,-2 1 13,1 1 14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06"/>
    </inkml:context>
    <inkml:brush xml:id="br0">
      <inkml:brushProperty name="width" value="0.03939" units="cm"/>
      <inkml:brushProperty name="height" value="0.03939" units="cm"/>
    </inkml:brush>
  </inkml:definitions>
  <inkml:trace contextRef="#ctx0" brushRef="#br0">19250 48400 558,'-61'20'26,"28"-9"12,28-10 11,29-8 13,18-8 0,9-2-9,10-3-12,10-3-9,7-1-8,6 4-4,7 3-4,6 3-3,-2 3-8,-9 3-7,-10 3-8,-8 4-8,-8 2-9,-2 4-9,-3 3-8,-3 3-9,-7 3-4,-9 3 1,-10 3 1,-8 4 0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8:44"/>
    </inkml:context>
    <inkml:brush xml:id="br0">
      <inkml:brushProperty name="width" value="0.02509" units="cm"/>
      <inkml:brushProperty name="height" value="0.02509" units="cm"/>
      <inkml:brushProperty name="color" value="#FED406"/>
    </inkml:brush>
  </inkml:definitions>
  <inkml:trace contextRef="#ctx0" brushRef="#br0">18030 5944 876,'-1'-13'6,"0"5"12,-2 5 11,0 4 11,-1 4-9,-1 0-32,-1 1-32,-1 1-31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8:4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72331 7581 999,'-8'-14'-6,"0"5"-12,1 3-12,-1 4-12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29"/>
    </inkml:context>
    <inkml:brush xml:id="br0">
      <inkml:brushProperty name="width" value="0.04084" units="cm"/>
      <inkml:brushProperty name="height" value="0.04084" units="cm"/>
      <inkml:brushProperty name="color" value="#F2395B"/>
    </inkml:brush>
  </inkml:definitions>
  <inkml:trace contextRef="#ctx0" brushRef="#br0">21881 25211 538,'0'-14'-41,"0"1"10,0 2 9,0 2 9,0 1 6,0 1 2,0-1 1,0 0 1,0 0 2,0 0 0,0 0 0,0 1 1,0-1 1,2 0 4,0 0 4,2 0 3,-1 0 2,0 1 0,-2-1 0,0 0-1,-1 3 8,0 6 14,0 6 15,0 6 14,0 3 2,0 3-10,0 1-11,0 3-10,0 0-8,0 1-4,0-1-3,0 1-5,0-1-1,0 1-3,0-1-1,0 1-2,0 0-3,0 1-2,0 1-2,0 1-4,-1-1-1,0 0 1,-2-1 1,0-1 1,-1-1-1,2-1-4,0-1-2,2-1-3,0-1-3,-2-2-1,-1-3-3,0-1-1,-1-6-5,1-10-6,-1-10-6,0-9-7,0-4-1,2 3 3,0 3 3,2 3 3,0 1 3,2 0 1,0 1 3,2-1 1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30"/>
    </inkml:context>
    <inkml:brush xml:id="br0">
      <inkml:brushProperty name="width" value="0.04418" units="cm"/>
      <inkml:brushProperty name="height" value="0.04418" units="cm"/>
      <inkml:brushProperty name="color" value="#F2395B"/>
    </inkml:brush>
  </inkml:definitions>
  <inkml:trace contextRef="#ctx0" brushRef="#br0">22055 24897 497,'9'-14'5,"2"2"8,1 4 9,3 3 8,1 1 4,-1 2-5,1 0-4,0 2-4,-1 0-2,3 2-1,0 0 0,1 2-1,-1 0-1,-1 2-1,-3 0-2,-1 1 0,-2 1-2,-1 0-1,0 0-2,-2 0-2,-1 1-1,-2 5-2,-2 4-3,-2 3-1,-3 3-2,-4-1 1,-4 1 1,-3-1-1,-4 0 0,-2 1-2,-1-1-2,-2 1-2,-2-2 0,3-1 0,0-3 2,1-1-1,1-2 2,1-1 2,0-1 2,3 0 1,0-3 1,2-1 0,2-2-2,3-2 1,3-3 2,7-2 4,8-3 6,6-4 4,5 0 2,3 1-4,3 0-3,3 2-3,-1 0-1,-2 2-2,-3 0 0,-3 2-2,-1 0 1,1 2 0,1 0 0,1 2 0,-2 2 1,-5 5 2,-5 5 2,-5 6 2,-4 0 0,-6 0-1,-4-1-1,-5 0-1,-3-1-2,-1 1 0,-1 0-1,-1 3-2,-2-1 0,-1 1-1,-3-1-3,-1 0 0,0-1-3,3-4-2,3-5-4,3-3-3,2-3-4,1-2-3,1-3-4,1 0-4,2-5-3,4-6-5,4-6-4,4-5-3,3-3-1,2 1 6,1 1 3,3 1 6,0 1 1,0 2 0,-2 3-1,-1 1 0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30"/>
    </inkml:context>
    <inkml:brush xml:id="br0">
      <inkml:brushProperty name="width" value="0.04396" units="cm"/>
      <inkml:brushProperty name="height" value="0.04396" units="cm"/>
      <inkml:brushProperty name="color" value="#F2395B"/>
    </inkml:brush>
  </inkml:definitions>
  <inkml:trace contextRef="#ctx0" brushRef="#br0">23715 25700 500,'0'36'158,"0"-6"-36,0-5-38,0-7-36,0-2-21,0 1-5,0 2-6,0 0-4,-1 1-5,0 1-3,-2 0-5,0 3-3,0-2-5,1-2-6,0-1-6,2-2-5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30"/>
    </inkml:context>
    <inkml:brush xml:id="br0">
      <inkml:brushProperty name="width" value="0.04906" units="cm"/>
      <inkml:brushProperty name="height" value="0.04906" units="cm"/>
      <inkml:brushProperty name="color" value="#F2395B"/>
    </inkml:brush>
  </inkml:definitions>
  <inkml:trace contextRef="#ctx0" brushRef="#br0">23350 25144 448,'8'-22'3,"0"5"5,-1 3 6,1 4 5,2 3 5,4 1 4,3 0 3,5 2 4,1 0 1,1 2-4,-1 0-3,1 2-3,-1 0-2,1 2-3,-1 0-1,0 2-2,1 1-2,-1 1 0,1 3 0,-1 2-1,0 1-1,-3 0 0,-1-1-1,-2 1 0,-2 0-1,-1 1-2,-1 1-1,-1 2-2,-2 0 0,-2 1-2,-4 1 0,-2 1-2,-3 1 0,0 1 0,-2 1-2,0 1 0,-4 2 0,-6 1-3,-5 2 0,-7 3-2,-3 1-2,-2 2-4,-3 2-3,-1 3-5,-2-1-5,-2 0-8,-2-2-9,-2 0-8,3-4-1,9-7 7,9-7 5,9-7 6,4-3 1,-2 0-6,0 0-6,-1 0-5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32"/>
    </inkml:context>
    <inkml:brush xml:id="br0">
      <inkml:brushProperty name="width" value="0.03897" units="cm"/>
      <inkml:brushProperty name="height" value="0.03897" units="cm"/>
      <inkml:brushProperty name="color" value="#F2395B"/>
    </inkml:brush>
  </inkml:definitions>
  <inkml:trace contextRef="#ctx0" brushRef="#br0">17453 6150 564,'-36'37'145,"6"-6"-38,5-4-38,7-5-36,3-3-21,3-3-3,1-1-3,2-2-3,1-2-2,-2-1-2,0-1-1,-1 0-2,-1-1 0,-1 1 1,-2 2 0,0 0 0,0 0 2,1-1 2,1 0 3,1-2 2,3 0 0,6 0 0,6-1-1,6 1-1,3 0 0,3 2 0,2 0 0,1 1 1,2 0-1,1 0 1,1-2 0,1-1 0,0 0-2,-1 0-3,-1 0-2,-1 0-4,-1-1-3,1-1-6,-1-1-4,1 0-5,-2-1-2,-3 0 2,-3 0 3,-2 0 2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32"/>
    </inkml:context>
    <inkml:brush xml:id="br0">
      <inkml:brushProperty name="width" value="0.03978" units="cm"/>
      <inkml:brushProperty name="height" value="0.03978" units="cm"/>
      <inkml:brushProperty name="color" value="#F2395B"/>
    </inkml:brush>
  </inkml:definitions>
  <inkml:trace contextRef="#ctx0" brushRef="#br0">16906 5114 553,'-8'-8'1,"0"0"5,0 1 4,1-1 3,0 2 8,2 4 11,2 4 10,2 4 11,1 6 1,0 9-8,0 9-8,0 9-9,-1 5-5,0 5-2,-2 4-2,0 4-2,-2 2-6,-2 1-6,-1 1-9,-3 1-7,-1 0-9,1-1-7,-1-1-9,0 0-9,2-4 0,3-3 6,2-4 6,4-4 6,1-6-1,0-7-6,0-9-8,0-7-7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33"/>
    </inkml:context>
    <inkml:brush xml:id="br0">
      <inkml:brushProperty name="width" value="0.03661" units="cm"/>
      <inkml:brushProperty name="height" value="0.03661" units="cm"/>
      <inkml:brushProperty name="color" value="#F2395B"/>
    </inkml:brush>
  </inkml:definitions>
  <inkml:trace contextRef="#ctx0" brushRef="#br0">18964 7198 600,'-8'9'105,"2"2"-22,1 1-24,1 3-22,0 0-12,2-1-4,0-1-3,2-1-2,0 0-4,0 1-2,0 1-3,0 2-2,1-3-4,3-3-3,4-4-4,2-4-5,2-5-4,1-4-6,1-5-4,2-5-7,-2-3 0,-1 1 4,-3-1 4,-1 1 4,-2 1 3,-2 3 4,-3 3 3,0 3 4,-4 1 3,-2 0 3,-4 1 2,-2-1 4,-1 2-1,-1 4-6,0 4-6,1 4-4,-1 2-5,0 3-4,1 2-3,-1 1-3,1 0-1,3-2-1,1-4 1,2-3 0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37"/>
    </inkml:context>
    <inkml:brush xml:id="br0">
      <inkml:brushProperty name="width" value="0.0349" units="cm"/>
      <inkml:brushProperty name="height" value="0.0349" units="cm"/>
      <inkml:brushProperty name="color" value="#F2395B"/>
    </inkml:brush>
  </inkml:definitions>
  <inkml:trace contextRef="#ctx0" brushRef="#br0">20000 6020 630,'37'-8'137,"-4"2"-34,-4 1-33,-3 1-35,-3 0-19,-1 0-8,-2 0-8,1 0-6,-3 0-4,1 1 1,-2-1 0,-1 0 2,0 1-9,-1 2-14,1 2-15,-1 2-15,-1 1-5,-4 2 9,-4 0 6,-4 1 7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06"/>
    </inkml:context>
    <inkml:brush xml:id="br0">
      <inkml:brushProperty name="width" value="0.03998" units="cm"/>
      <inkml:brushProperty name="height" value="0.03998" units="cm"/>
    </inkml:brush>
  </inkml:definitions>
  <inkml:trace contextRef="#ctx0" brushRef="#br0">19300 49150 550,'-49'0'6,"4"0"12,3 0 13,3 0 12,9 1 6,16 4 2,15 3 0,17 3 0,13-1-3,13-2-10,12-3-9,13-3-8,10-6-10,10-5-9,10-7-7,9-5-10,6-1-8,3 6-11,3 7-10,4 6-11,-12 3-4,-24 0 0,-26 0 1,-24 0 0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37"/>
    </inkml:context>
    <inkml:brush xml:id="br0">
      <inkml:brushProperty name="width" value="0.03862" units="cm"/>
      <inkml:brushProperty name="height" value="0.03862" units="cm"/>
      <inkml:brushProperty name="color" value="#F2395B"/>
    </inkml:brush>
  </inkml:definitions>
  <inkml:trace contextRef="#ctx0" brushRef="#br0">20044 6965 569,'-19'-1'11,"12"0"21,10-2 22,12 0 21,4 0 3,1 1-13,-1 0-15,1 2-14,-1 0-15,1 0-12,-1 0-15,1 0-14,-1 0-6,1 0 0,-1 0 0,1 0 0,-1 0-5,1 2-7,-1 0-8,1 1-8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38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22432 4824 538,'6'-15'-9,"-1"1"12,-2 1 12,-2 0 13,-1 2 8,0-1 0,0 0 2,0 1 2,0-1-3,0 0-5,0 0-7,0 1-5,-1-1-4,-2 2-1,-2 1-2,-1 0 0,-3 1-2,0-1-2,-1-2-1,-1 0-2,-2 0 0,-2 3 0,-1 1 2,-3 2 0,0 2 0,1 2-1,1 2-3,1 2-1,0 2 0,0 4 0,1 2 0,-1 3 2,1 2-1,-1 1-3,0 2-1,1 0-2,-2 1-1,0 2-1,-1 3 0,-1 1-1,0 4 1,1 5 0,1 4 1,1 6 1,1 0 1,2-6-1,3-4 2,1-5-1,1-1 1,0 2 1,0 4 1,1 3 1,0-1 1,2-2-1,2-3-1,2-3 1,1-4-1,0-1-1,0-4 1,0-3-2,1-2 1,4-1-3,2-1-1,3 0-1,4-3-2,2-1-2,3-2-2,3-2-1,2-2-2,3-1 0,1 0-2,2-1 0,2-2-3,1-1-6,1 0-5,0-1-6,0-2-1,-1-2 0,-3-2 1,-2-1 1,-1-3 1,-1 0 2,-1-1 3,-1-1 1,-3 0 3,-3 2 4,-4 3 2,-4 1 4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38"/>
    </inkml:context>
    <inkml:brush xml:id="br0">
      <inkml:brushProperty name="width" value="0.03672" units="cm"/>
      <inkml:brushProperty name="height" value="0.03672" units="cm"/>
      <inkml:brushProperty name="color" value="#F2395B"/>
    </inkml:brush>
  </inkml:definitions>
  <inkml:trace contextRef="#ctx0" brushRef="#br0">23866 6416 599,'0'-12'27,"2"8"14,0 8 13,1 8 15,1 4-1,-2 3-14,0 1-16,-2 3-14,0 0-10,-2 1-6,0-1-5,-2 1-4,1-2-7,1 0-5,0-1-7,2 0-6,-1-4-5,-1-1-7,0-4-6,-1-3-5,-1-4-2,2-8 2,0-6 3,2-7 3,0-2 5,0 2 8,0 4 9,0 3 9,1 1 8,2 1 8,2-1 10,2 0 8,0 0 5,1 2 2,0 1 2,0 0 1,0 1-1,0 1-3,-1-1-2,1 0-4,0 0-3,0 2-6,0 0-5,-1 2-6,2 0-2,0 0 0,1 0-1,2 0-1,-1 0-7,-1 0-16,-1 0-16,0 0-16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39"/>
    </inkml:context>
    <inkml:brush xml:id="br0">
      <inkml:brushProperty name="width" value="0.03984" units="cm"/>
      <inkml:brushProperty name="height" value="0.03984" units="cm"/>
      <inkml:brushProperty name="color" value="#F2395B"/>
    </inkml:brush>
  </inkml:definitions>
  <inkml:trace contextRef="#ctx0" brushRef="#br0">24531 5955 552,'0'-13'9,"0"6"21,0 6 19,0 6 19,0 5 4,0 5-12,0 5-13,0 5-13,-1 3-8,0 1-7,-2 1-6,0 1-6,-1-1-2,0 0-2,0-1 0,1-1 0,-1-2-6,2-1-7,0-3-9,2-1-8,0-2-8,0-3-5,0-1-6,0-2-6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40"/>
    </inkml:context>
    <inkml:brush xml:id="br0">
      <inkml:brushProperty name="width" value="0.04599" units="cm"/>
      <inkml:brushProperty name="height" value="0.04599" units="cm"/>
      <inkml:brushProperty name="color" value="#F2395B"/>
    </inkml:brush>
  </inkml:definitions>
  <inkml:trace contextRef="#ctx0" brushRef="#br0">24796 6260 478,'0'-15'69,"0"2"-15,0 2-14,0 3-15,-1-1-8,0 0 1,-2-2 0,0 0 1,-2 1-3,-2 3-7,-2 2-7,-1 4-6,-1 3-3,0 4 3,2 4 2,1 3 3,0 3 1,0 0 2,1-1 1,-1 1 2,0-1 0,2-1-1,1-1-1,0 0 0,2-1 0,1 1 1,0 1 1,2 1 2,2 0-4,3-2-8,5-3-8,4-1-8,0-3-3,-1-4 0,-3-4 3,-1-4 1,-1-3-1,0-1-1,0-3-1,0-2-2,-1 0 1,-1 1 3,-1 1 4,0 1 4,-2 4 12,0 8 22,-2 8 22,0 7 23,-1 6 4,0 3-13,0 3-13,0 3-12,-1 1-9,0 1-4,-2-1-4,0 0-4,-1-1-4,2-1-3,0-3-3,2-1-4,0-1-3,0 2-2,0 3-3,0 1-2,0 0-2,0-3 1,0-3 1,0-3 0,0-3 0,-2-1-2,-1-2-2,0-2-2,-2-3 0,-1-1 1,-3-2 0,-2-2 0,-1-1 2,-1 0 1,-1-1 1,-1 1 2,-1-1 1,1-4 1,-1-2 2,1-3 2,0-3 0,4-2-1,3-2-1,3-1 0,1-3 2,0-4 4,0-2 4,0-2 5,2-3 1,4 1-2,4-1-1,4 1-3,2 1-4,1 1-7,1 3-6,1 1-6,1 2-4,1-1 0,1 0 1,1 1-1,-1 1 3,-3 5 3,-3 3 3,-2 4 5,-3 1-3,1 0-6,0-1-6,0-1-8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40"/>
    </inkml:context>
    <inkml:brush xml:id="br0">
      <inkml:brushProperty name="width" value="0.04529" units="cm"/>
      <inkml:brushProperty name="height" value="0.04529" units="cm"/>
      <inkml:brushProperty name="color" value="#F2395B"/>
    </inkml:brush>
  </inkml:definitions>
  <inkml:trace contextRef="#ctx0" brushRef="#br0">26065 5500 485,'-12'7'42,"8"-2"-2,8-3-1,8 0-2,3-2-5,-1 0-10,-1 0-9,0 0-9,-2 0-5,-1 1 0,-1 2 2,0 0 0,-1 2-5,-1 0-8,1 1-10,0 2-9,-2 1 4,-4 1 16,-4 3 16,-4 2 16,-2 1 8,0 1-1,1 1 0,-1 1-1,0 0 0,2-1 0,1-1-1,0-1 1,2 0-2,0 1-3,2 2-3,1 0-2,0-1-1,1 1-2,2-2 0,0-1-1,1 0-5,0-1-10,0 1-8,0-1-9,0 0-4,0 0 3,0-2 2,0-1 2,-2 0-7,-1 1-18,-2 2-18,-1 0-18,-3-2-2,-2-3 13,-2-4 15,-2-4 14,-1-2 9,-1 0 7,-1 0 6,-1 0 6,-1 0 5,2 0 4,1 0 4,1 0 4,1 0 6,0 2 6,2 0 6,1 2 7,2-1 7,6 0 7,4-2 6,6 0 8,2-2-2,3 0-12,1-2-12,3 0-12,1-1-8,1 0-3,1 0-5,1 0-4,1 1-9,-1 0-17,1 2-15,-1 0-16,-2 1-4,-3 0 6,-5 0 8,-3 0 6,-2 0 4,0-2 3,0 0 0,0-1 2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0:19:40"/>
    </inkml:context>
    <inkml:brush xml:id="br0">
      <inkml:brushProperty name="width" value="0.04492" units="cm"/>
      <inkml:brushProperty name="height" value="0.04492" units="cm"/>
      <inkml:brushProperty name="color" value="#F2395B"/>
    </inkml:brush>
  </inkml:definitions>
  <inkml:trace contextRef="#ctx0" brushRef="#br0">27337 6631 489,'8'-7'55,"0"0"-9,-1 2-7,1 1-9,0 0-6,2 2-2,0 0-3,1 2-3,0 1-2,0 2-3,-2 2-1,-1 2-2,0 1-2,-2 3-1,-1 2 0,0 1-1,-2 2 0,-2 1 0,-2 2 0,-2 0 0,-3-1-1,-2 0-2,-3 0-4,-3-2-1,-2-1-2,2 1 0,1 0 0,1-1 0,1 0 2,0-3 4,2-1 4,1-2 2,2-2 7,6-2 8,4-3 9,6 0 7,2-3 0,3 0-8,2-2-10,1 0-8,4-2-7,7-2-5,5-2-6,6-1-6,2-2-5,-4 2-6,-2 1-6,-3 1-5,-5 0-9,-4 2-12,-5 1-12,-4 0-10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16"/>
    </inkml:context>
    <inkml:brush xml:id="br0">
      <inkml:brushProperty name="width" value="0.04885" units="cm"/>
      <inkml:brushProperty name="height" value="0.04885" units="cm"/>
      <inkml:brushProperty name="color" value="#F2395B"/>
    </inkml:brush>
  </inkml:definitions>
  <inkml:trace contextRef="#ctx0" brushRef="#br0">78342 39875 450,'1'-14'55,"2"2"-7,2 4-8,2 3-7,2 1-3,1 0 0,3 0 2,2 0 2,0 2-2,-1 4-3,-1 4-3,0 4-4,-3 2-3,-3 1-3,-3 1-4,-2 2-2,-3-1-4,0 1-2,-2-1-2,0 1-3,-3 0-1,-3 1-1,-5 1-2,-4 1 0,-1 0-1,1-3 1,1-1 1,1-2 0,0-2 0,2-3 1,1-1 0,1-2 0,4-1 5,6 0 9,7 0 9,8 0 9,2-1 0,-1-2-11,-1-2-9,0-2-12,0-1-9,5 2-11,3 0-10,5 2-10,-1 0-5,-3 0-1,-5 0 0,-3 0 0,-3 0 1,-1 0 2,0 0 2,-2 0 2,-1-1 4,0 0 5,-2-2 7,0 0 5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16"/>
    </inkml:context>
    <inkml:brush xml:id="br0">
      <inkml:brushProperty name="width" value="0.0381" units="cm"/>
      <inkml:brushProperty name="height" value="0.0381" units="cm"/>
      <inkml:brushProperty name="color" value="#F2395B"/>
    </inkml:brush>
  </inkml:definitions>
  <inkml:trace contextRef="#ctx0" brushRef="#br0">79050 40350 577,'22'7'152,"-1"-1"-36,-3-1-37,-1 0-35,-1-2-23,-1-1-10,1 0-12,-1-2-9,1 0-12,0 2-9,-1 0-12,1 2-10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16"/>
    </inkml:context>
    <inkml:brush xml:id="br0">
      <inkml:brushProperty name="width" value="0.04348" units="cm"/>
      <inkml:brushProperty name="height" value="0.04348" units="cm"/>
      <inkml:brushProperty name="color" value="#F2395B"/>
    </inkml:brush>
  </inkml:definitions>
  <inkml:trace contextRef="#ctx0" brushRef="#br0">79292 39939 506,'-7'-5'149,"2"6"-34,2 6-33,2 6-33,0 4-20,-2 3-4,-2 3-6,-1 3-5,-2 3-5,0 4-6,0 4-6,0 4-6,1 2-8,-1 0-11,0 0-10,0 0-11,1-4-8,1-7-4,0-9-5,2-7-4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07"/>
    </inkml:context>
    <inkml:brush xml:id="br0">
      <inkml:brushProperty name="width" value="0.04176" units="cm"/>
      <inkml:brushProperty name="height" value="0.04176" units="cm"/>
      <inkml:brushProperty name="color" value="#F2395B"/>
    </inkml:brush>
  </inkml:definitions>
  <inkml:trace contextRef="#ctx0" brushRef="#br0">79700 14100 526,'-60'-21'31,"32"10"2,31 10 1,32 9 0,13 6-1,-3 3-5,-3 3-5,-2 4-5,0 4-2,7 6-2,6 7 1,7 6-2,2 1 0,1-3-2,-1-3-2,1-2-2,4-5-2,9-2-2,10-3-2,10-3-1,8-7-2,10-9 0,10-10 0,9-8-1,7-11 1,7-8 0,6-10 0,7-9 1,4-4 0,3 4 0,3 3 0,4 3-1,-7 4 1,-16 7-1,-15 6 1,-15 7-1,-11 8 0,-2 14-1,-3 11 0,-3 14 0,-7 7 0,-9 3 0,-10 3 1,-8 4 0,-9-3 1,-6-5 1,-6-7 1,-6-5 0,-4-4 2,1 0 2,-1 0 1,1 0 3,-1-4 1,1-5-1,-1-7 1,1-5 0,4-4-2,9 0-1,10 0-1,10 0-3,8 0 0,10 0 0,10 0 1,9 0 1,9-5-1,9-9-3,10-10-4,10-8-2,4-4-2,0 3-1,0 3 0,0 4-2,-7 4 2,-11 6 0,-14 7 2,-11 6 0,-11 9 3,-5 13 2,-7 12 2,-5 13 2,-8 7 2,-5 4-1,-7 3 2,-5 3-1,-6-2 1,-3-6 1,-3-6 1,-2-6 1,0-7 0,7-6-1,6-6-2,7-6-1,11-6-2,20-2-2,18-3-1,20-3-3,11-9 0,7-11-2,6-14 0,7-11-1,-1-4-1,-6 6 1,-6 7 0,-6 6-1,-10 4 2,-12 4 0,-13 3 2,-12 3 0,-10 3 2,-6 3 3,-6 3 1,-6 4 3,-4 2 1,1 4 1,-1 3 0,1 3-1,1 1 1,3 1-1,3-1-1,4 1-1,5-3-2,10-2-2,10-3-2,9-3-3,4-6-2,1-5 0,-1-7-2,1-5 0,-1-4 1,1 0 0,-1 0 1,1 0 2,-7 3 0,-12 6 2,-13 7 1,-12 6 1,-10 3 2,-6 0 1,-6 0 1,-6 0 1,-2 0 1,3 0 2,3 0 0,4 0 1,10 0 1,19 0-2,19 0 0,19 0-1,13-2-2,10-3-4,10-3-5,9-2-4,1-3-1,-6 1 0,-6-1 0,-6 1 1,-10 1 0,-12 3 2,-13 3 2,-12 4 1,-9 1 1,-2 0-1,-3 0 0,-3 0 0,-4 0 1,-3 0 2,-3 0 3,-2 0 2,3-4 2,14-5 0,11-7 1,14-5 1,8-6-1,7-3-2,6-3-1,7-2-2,0-1-1,-2 3 0,-3 3 0,-3 4 0,-7 5 1,-9 10 1,-10 10 1,-8 9 1,-8 7 1,-2 7-1,-3 6-1,-3 7-1,2 2-1,10 1-1,10-1-1,9 1 0,12-4-2,16-6 0,15-6-1,17-6 0,11-7-2,10-6-2,10-6-2,9-6-2,-5-7-2,-19-6-2,-18-6-1,-19-6-2,-21-1 0,-21 7 1,-22 6 0,-22 7 2,-21 2-4,-18 1-10,-19-1-9,-18 1-8,-10-1-5,0 1 3,0-1 1,0 1 1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19"/>
    </inkml:context>
    <inkml:brush xml:id="br0">
      <inkml:brushProperty name="width" value="0.0386" units="cm"/>
      <inkml:brushProperty name="height" value="0.0386" units="cm"/>
    </inkml:brush>
  </inkml:definitions>
  <inkml:trace contextRef="#ctx0" brushRef="#br0">32700 48150 569,'0'-50'3,"0"0"6,0 0 6,0 0 5,-8 21 9,-16 45 10,-15 43 9,-15 45 11,-11 22 0,-2 4-11,-3 3-11,-3 3-10,-2 3-8,0 3-7,0 3-6,0 4-5,1-3-6,4-5-1,3-7-2,3-5-3,4-9-1,7-9-2,6-10-2,7-8-2,4-14 0,3-15 2,3-15 0,4-16 2,8-16-5,17-16-12,15-15-12,16-15-11,10-18-2,7-19 8,6-18 7,7-19 7,-4-1 7,-12 20 7,-13 18 5,-12 20 6,-5 8 4,3 1 1,3-1 1,4 1 1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18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80774 36900 508,'-1'17'126,"0"3"-28,-2 3-27,0 3-27,-1 2-17,0 1-3,0 0-4,0 2-3,0 2-3,-1 2 0,-2 4 0,0 3 0,0 1-5,-1 0-10,0 0-8,0 0-9,1-4-8,-1-6-6,0-7-8,0-7-6,2-7-4,1-6-2,2-8-1,2-6-1,1-4 3,0 1 7,0-1 8,0 0 7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18"/>
    </inkml:context>
    <inkml:brush xml:id="br0">
      <inkml:brushProperty name="width" value="0.03684" units="cm"/>
      <inkml:brushProperty name="height" value="0.03684" units="cm"/>
      <inkml:brushProperty name="color" value="#F2395B"/>
    </inkml:brush>
  </inkml:definitions>
  <inkml:trace contextRef="#ctx0" brushRef="#br0">80700 38027 597,'1'-15'11,"2"3"1,2 1 0,2 3 1,1 0 3,1 2 7,1 1 6,2 1 7,0 0 2,1 2-1,1 0-1,1 2-2,1 0-3,0 0-5,-1 0-5,1 0-6,0 0-5,-1 0-8,1 0-6,-1 0-7,0 0-14,0 2-20,-2 0-21,-1 2-21,-2-2 0,-4-2 17,-4-4 20,-4-2 17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18"/>
    </inkml:context>
    <inkml:brush xml:id="br0">
      <inkml:brushProperty name="width" value="0.04598" units="cm"/>
      <inkml:brushProperty name="height" value="0.04598" units="cm"/>
      <inkml:brushProperty name="color" value="#F2395B"/>
    </inkml:brush>
  </inkml:definitions>
  <inkml:trace contextRef="#ctx0" brushRef="#br0">81509 37027 478,'0'-10'13,"0"10"24,0 12 27,0 10 24,-2 6 4,0 4-18,-3 3-19,-2 3-18,-1 2-12,-2 1-7,0 3-6,-1 2-6,0 1-6,1 0-9,1 0-8,1 0-8,1-4-2,2-6 4,2-7 3,2-7 3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19"/>
    </inkml:context>
    <inkml:brush xml:id="br0">
      <inkml:brushProperty name="width" value="0.05294" units="cm"/>
      <inkml:brushProperty name="height" value="0.05294" units="cm"/>
      <inkml:brushProperty name="color" value="#F2395B"/>
    </inkml:brush>
  </inkml:definitions>
  <inkml:trace contextRef="#ctx0" brushRef="#br0">81807 37609 415,'6'-8'4,"-4"0"7,-4 0 7,-4 0 8,-3 2 5,-2 2 2,-1 4 3,-3 3 2,0 2-3,1 3-5,1 3-7,1 4-6,0 0-5,2 1 0,1 0-1,1-1-1,0 0-2,2-1-1,1-1-2,0 0-3,4-2-6,4-3-12,5-1-11,6-2-12,1-3-3,1-2 4,-1-3 5,1-4 4,-1-1 4,-1-1 3,-1-2 4,0 0 2,-3-1 3,-1 1 2,-2-1 1,-2 0 2,-2 2 11,-2 5 24,-2 3 22,-2 4 24,-1 3 4,0 5-13,0 4-13,0 4-13,0 3-8,1 2-5,-2 4-3,2 3-5,-2 4-1,0 3-2,-2 4-1,0 4 0,0 2-2,-1 0-2,0 0-2,0 0-2,0 0-3,-2 0-2,0 0-2,-1-1-2,0 0-2,1-2-1,0-2 0,2-1 0,0-4-2,-2-4-3,0-4-3,-1-3-2,0-4-2,0-3 0,2-3-1,1-3 1,0-3 0,-2-2 2,0-4 2,-1-2 2,0-6 1,0-6 1,2-7 2,1-7 1,0-5 1,2-5-1,1-3 2,1-4-1,2-1 0,5 0-2,6 1-2,4 2-2,4 0-1,3 0-5,3-1-2,3 1-4,0 2 0,0 4 0,-1 3 2,-1 5 0,-2 3 1,-5 5-1,-3 3-2,-4 4 0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19"/>
    </inkml:context>
    <inkml:brush xml:id="br0">
      <inkml:brushProperty name="width" value="0.04797" units="cm"/>
      <inkml:brushProperty name="height" value="0.04797" units="cm"/>
      <inkml:brushProperty name="color" value="#F2395B"/>
    </inkml:brush>
  </inkml:definitions>
  <inkml:trace contextRef="#ctx0" brushRef="#br0">83150 37400 458,'22'7'114,"-1"-1"-28,-3 0-30,-1-2-28,-2 1-19,-1 0-11,-1 1-10,-1 2-10,-2 0-5,-4 1 1,-4 2 1,-4 0 1,-3 0 8,-2-1 18,-2 0 17,-1-2 17,-1 1 7,0 1 0,2 3-2,1 2-1,0 1-3,2 3-5,1 2-4,0 1-5,2 2-5,1 1-2,0 1-4,2 1-2,0-1-8,0-2-8,0-1-9,0-3-10,0-1-8,0-1-7,0 0-9,0-2-7,-1-2-3,-1-1 4,0-2 2,-1-2 4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20"/>
    </inkml:context>
    <inkml:brush xml:id="br0">
      <inkml:brushProperty name="width" value="0.04238" units="cm"/>
      <inkml:brushProperty name="height" value="0.04238" units="cm"/>
      <inkml:brushProperty name="color" value="#F2395B"/>
    </inkml:brush>
  </inkml:definitions>
  <inkml:trace contextRef="#ctx0" brushRef="#br0">82583 39280 519,'-35'0'33,"7"0"2,9 0 3,7 0 3,7-1 3,6 0 3,6-2 3,6 0 4,4-1-4,3 1-12,3-1-10,3 0-12,2 1-10,2 1-9,2 0-9,3 2-9,-1 0-5,0 0 3,-1 0 1,-1 0 1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20"/>
    </inkml:context>
    <inkml:brush xml:id="br0">
      <inkml:brushProperty name="width" value="0.04114" units="cm"/>
      <inkml:brushProperty name="height" value="0.04114" units="cm"/>
      <inkml:brushProperty name="color" value="#F2395B"/>
    </inkml:brush>
  </inkml:definitions>
  <inkml:trace contextRef="#ctx0" brushRef="#br0">84000 37050 534,'17'0'171,"1"0"-41,3 0-41,1 0-41,1 1-28,-1 2-13,-1 2-13,-1 1-14,-1 2-9,-1 0-6,-1 0-6,0-1-6,-3 1-4,-1-2-4,-2-1-3,-2 0-4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20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84429 36548 515,'-8'-17'37,"2"11"13,1 12 14,1 11 14,0 8-1,2 1-13,0 2-15,2 3-15,-1 1-12,0 2-13,-2 2-11,0 2-12,-1-2-17,1-5-23,-1-7-23,0-5-22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28"/>
    </inkml:context>
    <inkml:brush xml:id="br0">
      <inkml:brushProperty name="width" value="0.03228" units="cm"/>
      <inkml:brushProperty name="height" value="0.03228" units="cm"/>
      <inkml:brushProperty name="color" value="#F2395B"/>
    </inkml:brush>
  </inkml:definitions>
  <inkml:trace contextRef="#ctx0" brushRef="#br0">92750 34650 681,'0'29'103,"0"-5"-24,0-5-24,0-5-25,0 0-13,0 5-3,0 5-4,0 5-3,0 2-3,0 1-5,0-1-3,0 0-4,0 0-2,0-1-2,0-1-1,0-1-2,0-2-3,0-2-4,0-1-6,0-2-4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29"/>
    </inkml:context>
    <inkml:brush xml:id="br0">
      <inkml:brushProperty name="width" value="0.03006" units="cm"/>
      <inkml:brushProperty name="height" value="0.03006" units="cm"/>
      <inkml:brushProperty name="color" value="#F2395B"/>
    </inkml:brush>
  </inkml:definitions>
  <inkml:trace contextRef="#ctx0" brushRef="#br0">92700 35247 731,'7'-8'-8,"-1"2"9,0 1 9,-2 0 8,1 2 6,2 0 2,2 2 1,2 1 3,0-1-2,1-1-5,0 0-5,0-1-5,-1-1-2,1 2 1,0 0 1,0 2 2,-1 0-7,-1 0-15,-1 0-14,0 0-15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19"/>
    </inkml:context>
    <inkml:brush xml:id="br0">
      <inkml:brushProperty name="width" value="0.04088" units="cm"/>
      <inkml:brushProperty name="height" value="0.04088" units="cm"/>
    </inkml:brush>
  </inkml:definitions>
  <inkml:trace contextRef="#ctx0" brushRef="#br0">32150 49000 538,'90'-227'-5,"-18"47"5,-19 47 5,-18 48 3,-10 25 4,0 7 2,0 6 2,0 7 1,0 5 3,0 7 2,0 6 2,0 7 2,-4 7 0,-5 9-1,-7 10-3,-5 10-1,-3 11-2,4 17-1,3 15-1,3 16 0,-1 12-2,-2 9 0,-3 10-1,-3 10 0,-2 2 0,0-3-3,0-3 0,0-2-2,1-9-2,4-12-2,3-13-3,3-12-2,4-12-1,7-8 0,6-10 0,7-9 1,2-10-4,1-9-7,-1-10-6,1-8-7,2-18-5,7-25 1,6-25-2,7-25 0,2-13 0,1 1 1,-1-1-1,1 1 2,-6 4 2,-8 9 4,-10 10 5,-9 10 4,-7 8 5,-3 10 2,-3 10 4,-2 9 2,-8 20 11,-8 31 19,-10 32 18,-9 31 19,-2 13 1,6-2-12,7-3-15,6-3-13,1-7-9,-3-9-3,-3-10-5,-2-8-4,-3 0-3,1 14-2,-1 11-4,1 14-2,-1 10-4,1 9-4,-1 10-4,1 10-5,1-3-5,3-11-5,3-14-6,4-11-6,2-14 0,4-11 5,3-14 5,3-11 4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29"/>
    </inkml:context>
    <inkml:brush xml:id="br0">
      <inkml:brushProperty name="width" value="0.0388" units="cm"/>
      <inkml:brushProperty name="height" value="0.0388" units="cm"/>
      <inkml:brushProperty name="color" value="#F2395B"/>
    </inkml:brush>
  </inkml:definitions>
  <inkml:trace contextRef="#ctx0" brushRef="#br0">93415 34055 566,'-6'-13'8,"1"6"14,2 6 14,2 6 15,2 4 4,2 1-9,2 3-7,1 2-9,1 2-5,-2 1-3,-3 3-4,0 1-3,-2 3-2,0 1 0,0 2 1,0 3-1,0 1-2,0 2-8,0 2-8,0 2-6,0 2-7,0 1-7,0 0-8,0 2-6,0-3-4,2-6-4,0-6-1,1-5-3,1-5 1,0-3 7,0-3 5,0-2 6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29"/>
    </inkml:context>
    <inkml:brush xml:id="br0">
      <inkml:brushProperty name="width" value="0.04483" units="cm"/>
      <inkml:brushProperty name="height" value="0.04483" units="cm"/>
      <inkml:brushProperty name="color" value="#F2395B"/>
    </inkml:brush>
  </inkml:definitions>
  <inkml:trace contextRef="#ctx0" brushRef="#br0">94119 34478 490,'-2'-28'29,"0"7"-5,-3 7-3,-2 7-3,-1 3-3,0 2 2,1 0 0,-1 2 0,0 0 0,0 0-3,0 0-2,1 0-3,-2 1-1,0 2 0,-2 2 0,1 2 0,-2 1-1,2 1 0,1 1-1,0 2-1,2-1-1,1 1 0,0 0 1,2 0-1,2-1-4,6-1-6,4-1-7,5 0-7,2-3-4,0-1 1,-2-2 0,-1-2 0,0-2 1,0-2 1,-1-2 0,1-1 1,-2-2 3,-3 0 4,-2 0 5,-4 1 4,-1-1 5,0 0 7,0 0 6,0 0 6,0 3 7,0 6 10,0 6 7,0 6 9,0 3 0,0 3-9,0 2-9,0 1-10,0 4-5,0 5-1,0 4-2,0 6-2,0 1-2,-2 0-1,0-1-2,-1-2-2,-1 1-2,2 0-4,0 2-2,2 1-2,0-3-2,0-4 0,0-5 1,0-5 1,0-3 0,0 1-2,0-1-2,0 0 0,-2-1-3,-2-4-2,-4-5-2,-2-3-2,-2-3 0,1-2 3,-1-3 4,1 0 3,-2-5 1,0-2 1,-1-5 0,-1-4 1,0-3 0,4-1 0,3-3 2,3-1 0,1-3 1,2-1-1,0-2 1,2-2-1,2-2 0,4-1 0,4-1 0,3 0 0,3-2-3,1-1-5,1 0-4,2-2-5,-2 1-4,0 3-4,0 4-5,-2 2-5,-1 3-1,-1 5-2,-1 3 0,-1 5-1,-1 2 2,-2 0 4,-2 2 4,-2 1 4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30"/>
    </inkml:context>
    <inkml:brush xml:id="br0">
      <inkml:brushProperty name="width" value="0.04556" units="cm"/>
      <inkml:brushProperty name="height" value="0.04556" units="cm"/>
      <inkml:brushProperty name="color" value="#F2395B"/>
    </inkml:brush>
  </inkml:definitions>
  <inkml:trace contextRef="#ctx0" brushRef="#br0">94838 33666 482,'-7'-22'3,"2"4"5,2 5 6,2 3 5,2 1 2,0-2 0,2-2 0,0-1-1,2-1-1,2 3 0,1 1 0,3 2-1,1 2-2,0 1-2,-1 0-3,1 2-4,0 0-2,-1 0-4,1 0-3,0 0-3,-2 2-3,-1 4-3,-2 4-3,-2 4-2,-2 1 1,0-1 6,-2-1 5,0 0 6,-1-1 5,0 1 4,0 2 5,0 0 4,0 1 3,0 1 2,0 1 1,0 2 1,0-1 1,0 1-1,0 0-1,0-1-1,0 1-2,0-1-4,0 1-3,0 0-4,0-1-4,0 1-4,0 0-3,0-1-5,0 1-2,0-1 2,0 1 0,0 0 2,0-1-7,0-1-12,0-1-13,0-1-12,-1-1-6,0 0 1,-2-2 1,0-1 1,-2 0 2,-2 0 5,-2 0 5,-1 0 5,-2-1 5,0-1 4,1-1 6,-1 0 4,0-1 5,-2 2 4,0 0 4,-1 2 4,0-1 5,1-1 6,1-1 6,1 0 6,3-2 7,6-2 6,6-2 6,6-2 7,3-2-1,1 0-12,1-1-12,1-1-10,2-2-8,3 0-5,3-2-6,3 0-5,0 1-2,-3 1 1,-3 2 2,-3 2 1,-2 1-6,-1 0-12,-1 0-13,0 1-13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30"/>
    </inkml:context>
    <inkml:brush xml:id="br0">
      <inkml:brushProperty name="width" value="0.04705" units="cm"/>
      <inkml:brushProperty name="height" value="0.04705" units="cm"/>
      <inkml:brushProperty name="color" value="#F2395B"/>
    </inkml:brush>
  </inkml:definitions>
  <inkml:trace contextRef="#ctx0" brushRef="#br0">95850 34352 467,'14'-21'2,"-1"3"5,-2 4 4,-2 5 5,-1 1 3,1 2 3,2 0 4,0 2 2,0 1 0,-1 2-3,-1 2-5,0 2-3,-3 2-3,-1 2-1,-2 1-1,-2 3-1,-2 2-2,-2 0 0,-2 1-1,-1 1-1,-3 1 0,0-1-1,-1 1-1,-1 0 0,1-1 1,4 1 1,4 0 2,4-1 1,4-1 0,2-2-2,3-4-1,3-3-2,2-1-1,1 0-1,1 0 0,1 0-1,0 0-1,-1 0 0,-1 0-1,0 0-1,-3 0 1,-1 1 2,-3 2 1,0 0 2,-3 1 3,-1 2 1,-1 0 2,0 1 2,-2 1 0,-2 2 0,-2 0-1,-2 1-1,-3 1-2,-4 1-2,-3 1-2,-5 1-3,-2 1 0,-1 1-1,-1 1 1,-1 1 1,-1 1-7,-1-1-10,-1 1-13,0-1-10,0-1-9,5-3-3,3-3-4,5-2-4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31"/>
    </inkml:context>
    <inkml:brush xml:id="br0">
      <inkml:brushProperty name="width" value="0.03999" units="cm"/>
      <inkml:brushProperty name="height" value="0.03999" units="cm"/>
      <inkml:brushProperty name="color" value="#F2395B"/>
    </inkml:brush>
  </inkml:definitions>
  <inkml:trace contextRef="#ctx0" brushRef="#br0">95950 32643 550,'30'-15'117,"-2"3"-21,-2 1-21,-1 2-23,-2 2-15,1-1-7,-1 0-8,1 0-8,-3 2-8,-2 1-6,-3 2-7,-2 2-8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33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97346 38249 612,'-14'-7'-38,"5"-1"12,3 0 12,4 0 11,2 0 10,0 1 8,0-1 8,0 0 7,0 2 7,0 6 4,0 4 3,0 6 5,0 3-1,0 3-8,0 3-6,0 3-7,0 3-6,0 1-4,0 2-4,0 3-3,0 0-4,-2 0-2,0 0-2,-1 1-2,-1-2-3,2 0-6,0-1-5,2-1-5,0-2-3,0-1 1,0-3 1,0-1 1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33"/>
    </inkml:context>
    <inkml:brush xml:id="br0">
      <inkml:brushProperty name="width" value="0.03185" units="cm"/>
      <inkml:brushProperty name="height" value="0.03185" units="cm"/>
      <inkml:brushProperty name="color" value="#F2395B"/>
    </inkml:brush>
  </inkml:definitions>
  <inkml:trace contextRef="#ctx0" brushRef="#br0">97395 38993 690,'-13'-22'24,"4"5"5,6 3 5,5 5 5,2 1 0,3 2-5,2 1-5,2 1-6,3 0-4,5 2-3,5 0-3,5 2-3,0 0-10,-2 0-16,-3 0-17,-3 0-16,-3 0-8,-3 2 1,-3 0 2,-2 2 1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33"/>
    </inkml:context>
    <inkml:brush xml:id="br0">
      <inkml:brushProperty name="width" value="0.03722" units="cm"/>
      <inkml:brushProperty name="height" value="0.03722" units="cm"/>
      <inkml:brushProperty name="color" value="#F2395B"/>
    </inkml:brush>
  </inkml:definitions>
  <inkml:trace contextRef="#ctx0" brushRef="#br0">98180 37788 591,'-1'-15'0,"0"2"0,-2 3 1,0 1 1,0 5 10,1 8 19,0 8 20,2 7 21,0 8 1,0 5-14,0 6-14,0 6-16,-1 3-10,0 2-8,-2 0-8,0 2-6,0-2-5,1-1 2,0-2 0,2-2 2,0-5-8,0-7-14,0-9-16,0-7-14,0-5-7,0-1 4,0-1 2,0 0 3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34"/>
    </inkml:context>
    <inkml:brush xml:id="br0">
      <inkml:brushProperty name="width" value="0.04423" units="cm"/>
      <inkml:brushProperty name="height" value="0.04423" units="cm"/>
      <inkml:brushProperty name="color" value="#F2395B"/>
    </inkml:brush>
  </inkml:definitions>
  <inkml:trace contextRef="#ctx0" brushRef="#br0">98659 38191 497,'-15'-36'1,"3"7"6,1 7 6,2 7 7,1 4 4,-2 2 1,0 3 2,-1 1 1,-1 1 0,1 2-5,-1 0-4,0 2-4,0 2-1,1 6 0,-1 4 1,0 5 0,2 4 0,1 3-2,2 3-2,2 3-1,1 0-1,0-2-2,0-1-1,1-3-3,0-2 1,3-3 0,4-3 1,2-2 0,3-3-2,0-3-5,1-1-7,1-2-5,2-3-4,2-4-4,1-4-3,3-3-3,-1-4-2,-1 0-1,-2-1 0,-3-1-1,-1-2 2,-2 0 6,-2-1 5,-2-1 5,-2 1 5,-1 1 3,0 2 4,-2 3 4,-1 3 12,-2 8 17,-2 6 20,-1 8 18,-1 4 2,2 5-13,2 3-14,2 4-13,1 3-9,2 1-4,1 1-3,0 0-4,0 2-3,0-1-1,-2 0-2,0 0 0,-1 1-3,0 3-1,0 1-1,0 2-1,0 1-2,0 0-1,0 0-1,0 0-2,-1-2 0,-2-4-1,-2-3-1,-2-5-2,-1-4 1,1-3-1,-1-5 1,0-3 0,-2-4 0,-3-2-1,-5-4 1,-3-2-1,-2-5 1,2-4 0,3-6 0,1-3 0,2-6 1,1-3 1,1-5 1,1-3 1,2-3 1,4-1-1,4 0 0,4-2 0,4 1-1,6 2-2,4 2-2,5 1-2,4 1-2,2 0-1,4-2-1,3-1-2,0 1-3,0 2-6,-1 1-4,-1 3-5,-4 3 1,-6 5 5,-5 5 5,-6 5 6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35"/>
    </inkml:context>
    <inkml:brush xml:id="br0">
      <inkml:brushProperty name="width" value="0.04211" units="cm"/>
      <inkml:brushProperty name="height" value="0.04211" units="cm"/>
      <inkml:brushProperty name="color" value="#F2395B"/>
    </inkml:brush>
  </inkml:definitions>
  <inkml:trace contextRef="#ctx0" brushRef="#br0">99404 37294 522,'-13'-22'1,"4"5"7,6 3 5,4 4 6,5 3 4,2 1 3,3 0 2,4 2 3,0 0 0,1 2-6,-1 0-3,1 2-5,-1 0-7,-1 2-10,-1 0-10,0 2-10,-2 0-4,-3 2 1,-1 0 1,-2 1 1,-2 1 4,-2 2 5,-2 0 6,-2 1 6,-1 1 6,0 0 8,0-1 6,1 1 7,-2 1 5,2 1 2,-1 3 2,0 2 2,0 0-1,2 1-5,0-1-5,2 1-4,0-1-5,0 1-3,0-1-5,0 1-3,0-1-4,0-1-7,0-1-6,0 0-6,0-2-7,0 3-9,0 0-9,0 1-10,0-1-1,0-3 5,0-3 6,0-2 5,-1-3 3,-2 1-1,-2 0 1,-2 0-1,-2 0 3,-1 1 6,-3 2 6,-2 0 6,0 0 4,-1-3 2,1-1 2,-1-2 2,0-1 4,1 0 5,-1 0 5,0 0 6,2-1 5,1-1 6,2 0 6,2-1 5,7-3 4,10-2 3,11-4 3,11-2 2,4-2-4,-1 1-12,-3-1-10,-2 0-11,1 0-11,3 1-8,2-1-10,4 0-9,-1 1-8,-6 3-5,-4 1-7,-4 2-5,-6 2 1,-1 0 9,-4 2 7,-3 0 9,-2 2 5,0 0-1,-2 2 1,0 0-1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0"/>
    </inkml:context>
    <inkml:brush xml:id="br0">
      <inkml:brushProperty name="width" value="0.04061" units="cm"/>
      <inkml:brushProperty name="height" value="0.04061" units="cm"/>
    </inkml:brush>
  </inkml:definitions>
  <inkml:trace contextRef="#ctx0" brushRef="#br0">34350 49000 541,'-21'-15'8,"10"23"14,10 22 16,9 22 15,2 15 3,-2 9-11,-3 10-9,-3 10-10,-4 4-7,-3 0-2,-3 0-2,-2 0-3,-5-5-2,-2-9 1,-3-10-2,-3-8 1,4-17-7,13-21-11,12-22-11,13-22-12,10-24-6,10-24 1,10-26 0,9-24 0,2-9 3,-2 10 5,-3 10 4,-3 9 5,-7 10 4,-9 14 4,-10 11 3,-8 14 4,-6 13 11,1 16 17,-1 15 17,1 17 18,-3 13 4,-2 13-9,-3 12-10,-3 13-8,-2 7-8,0 4-5,0 3-6,0 3-5,0-1-6,0-2-8,0-3-6,0-3-6,0-4-8,0-3-7,0-3-7,0-2-8,0-8-4,0-8 1,0-10 2,0-9 0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35"/>
    </inkml:context>
    <inkml:brush xml:id="br0">
      <inkml:brushProperty name="width" value="0.04092" units="cm"/>
      <inkml:brushProperty name="height" value="0.04092" units="cm"/>
      <inkml:brushProperty name="color" value="#F2395B"/>
    </inkml:brush>
  </inkml:definitions>
  <inkml:trace contextRef="#ctx0" brushRef="#br0">100650 38089 537,'5'-5'37,"-3"6"8,-4 6 7,-3 6 7,-4 3-2,0 3-12,-1 1-10,-1 3-11,-2 0-6,0 2-2,-1 1 0,-1 1 0,0-1-3,1-1-2,1-3-3,0-1-3,2-3-1,3-1-3,1-3-1,2-1-1,3-3-1,4-2-1,4-4-1,4-2 0,2-3-1,3 0 0,1-2 0,3 0-1,1-1 0,-1 0-3,1 0-2,-1 0-2,1 1 0,-1 0 0,1 2 1,-1 0 0,0 1-2,-3 0-6,-1 0-6,-2 0-6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35"/>
    </inkml:context>
    <inkml:brush xml:id="br0">
      <inkml:brushProperty name="width" value="0.04069" units="cm"/>
      <inkml:brushProperty name="height" value="0.04069" units="cm"/>
      <inkml:brushProperty name="color" value="#F2395B"/>
    </inkml:brush>
  </inkml:definitions>
  <inkml:trace contextRef="#ctx0" brushRef="#br0">101076 38278 540,'-8'-21'1,"2"5"2,1 5 2,0 5 1,1 5 11,1 7 18,-1 7 19,0 8 18,0 4 4,0 4-14,0 5-13,0 3-13,0 2-12,1 0-9,-1 0-11,0 0-9,0 0-9,0 0-7,0 0-7,0 0-7,1-1-4,1-3-1,0-4-2,2-2 0,-1-4-2,0-5-1,-2-5 0,0-4-2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37"/>
    </inkml:context>
    <inkml:brush xml:id="br0">
      <inkml:brushProperty name="width" value="0.03376" units="cm"/>
      <inkml:brushProperty name="height" value="0.03376" units="cm"/>
      <inkml:brushProperty name="color" value="#F2395B"/>
    </inkml:brush>
  </inkml:definitions>
  <inkml:trace contextRef="#ctx0" brushRef="#br0">100586 36016 651,'35'-7'43,"-7"2"-5,-9 2-4,-7 2-4,-5 3-3,-1 4-1,-1 4 0,0 3-1,-2 4-3,-2 1-5,-2 3-4,-2 1-5,-3 2-2,-2-1 1,-3 1 2,-3-1 0,-1-1-1,1-1-7,1-3-7,1-1-6,0-3-2,2-2 1,1-4 4,1-3 1,0-1 2,0 0 1,0 0 1,1 0 2,2-1 1,7 0 3,8-2 2,6 0 3,3-1-3,-1 0-8,-1 0-8,-1 0-7,-1-1-6,-1 0 0,-1-2-2,-1 0-1,-1-1-1,0 2-2,-2 0-1,-1 2-1,0-1 1,-2 0 3,-1-2 3,0 0 2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20:37"/>
    </inkml:context>
    <inkml:brush xml:id="br0">
      <inkml:brushProperty name="width" value="0.03651" units="cm"/>
      <inkml:brushProperty name="height" value="0.03651" units="cm"/>
      <inkml:brushProperty name="color" value="#F2395B"/>
    </inkml:brush>
  </inkml:definitions>
  <inkml:trace contextRef="#ctx0" brushRef="#br0">101250 36409 602,'1'-22'26,"4"5"-1,2 3-1,3 5-2,3 1 2,0 0 3,1 0 3,1 1 3,1 0 1,1 2-4,1 2-4,1 2-2,1 1-3,-1 2-3,1 0-2,-1 2-3,0-1-9,-1 2-14,-1-2-15,0 1-15,-3 1-10,-3 0-8,-3 1-6,-2 2-8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02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78800 9300 333,'49'20'167,"16"14"-1,16 14 1,15 16 0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04"/>
    </inkml:context>
    <inkml:brush xml:id="br0">
      <inkml:brushProperty name="width" value="0.04398" units="cm"/>
      <inkml:brushProperty name="height" value="0.04398" units="cm"/>
      <inkml:brushProperty name="color" value="#00BFF3"/>
    </inkml:brush>
  </inkml:definitions>
  <inkml:trace contextRef="#ctx0" brushRef="#br0">73062 6088 500,'0'-15'1,"0"2"4,0 3 2,0 1 3,0 5 10,0 8 16,0 8 17,0 7 16,0 6 2,0 3-14,0 3-13,0 3-13,-1 2-8,0 2-2,-2 2-3,0 2-2,-1 1-4,0 0-6,0 0-7,1 0-5,-1 3-1,0 6 0,0 6 3,0 6 2,0 0-2,0-1-7,0-4-7,1-3-6,-1-5-2,2-6 2,0-8 3,2-6 3,1-8-8,2-9-16,2-8-16,1-9-17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04"/>
    </inkml:context>
    <inkml:brush xml:id="br0">
      <inkml:brushProperty name="width" value="0.04011" units="cm"/>
      <inkml:brushProperty name="height" value="0.04011" units="cm"/>
      <inkml:brushProperty name="color" value="#00BFF3"/>
    </inkml:brush>
  </inkml:definitions>
  <inkml:trace contextRef="#ctx0" brushRef="#br0">73442 7261 548,'-1'-13'58,"-2"8"0,-2 7-1,-2 6 1,-2 5-6,-3 3-10,-4 3-10,-1 3-11,-3 1-6,1-1-1,-1-1-2,1-1 0,-1 0-4,0-1-4,1 1-4,-1-1-5,2 0-1,1-1 0,2-1 1,3 0 1,1-2 1,2-1 2,2-1 2,3-1 3,2-1 1,5 0 0,6-2 1,4-1 1,4 1-1,1 0-2,3 1-4,1 2-1,2-2-5,1 1-4,1-2-4,1 0-5,0-2-3,0 1-2,1 0 0,-1 0-3,-1 0 1,-1-1 0,-3 1 0,-1 0 1,-3-1-3,-3-2-9,-3-3-8,-2 0-8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05"/>
    </inkml:context>
    <inkml:brush xml:id="br0">
      <inkml:brushProperty name="width" value="0.042" units="cm"/>
      <inkml:brushProperty name="height" value="0.042" units="cm"/>
      <inkml:brushProperty name="color" value="#00BFF3"/>
    </inkml:brush>
  </inkml:definitions>
  <inkml:trace contextRef="#ctx0" brushRef="#br0">74781 8377 523,'0'16'101,"-2"1"-20,0 2-19,-2 0-19,0 0-13,1 1-4,-1-1-4,0 1-6,0-2-2,2-1-2,0-2-1,2-3-2,0 0 0,0 0 1,0-1 1,0 1 1,2-2-5,4-2-9,4-4-10,3-2-10,2-4-5,-1-2 2,-1-4 1,0-2 1,-2-3 2,-1-1 3,0-3 1,-2-1 2,-1-2 3,-2 1 1,-3-1 3,0 1 1,-2-1 3,0 2 4,0 1 3,0 1 3,-2 2 1,-2 1-1,-4 2-2,-2 2-1,-2 3-3,1 2-5,-1 4-4,0 3-5,1 1-2,1 1 1,0 1 1,2 2 0,0 0-4,1 0-10,-1-1-11,0 1-10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05"/>
    </inkml:context>
    <inkml:brush xml:id="br0">
      <inkml:brushProperty name="width" value="0.03658" units="cm"/>
      <inkml:brushProperty name="height" value="0.03658" units="cm"/>
      <inkml:brushProperty name="color" value="#00BFF3"/>
    </inkml:brush>
  </inkml:definitions>
  <inkml:trace contextRef="#ctx0" brushRef="#br0">76000 7550 601,'44'0'164,"-6"0"-44,-6 0-45,-5 0-44,-4 0-25,1 0-4,-1 0-3,1 0-3,-2 0-7,-2 0-8,-1 0-8,-2 0-8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05"/>
    </inkml:context>
    <inkml:brush xml:id="br0">
      <inkml:brushProperty name="width" value="0.04008" units="cm"/>
      <inkml:brushProperty name="height" value="0.04008" units="cm"/>
      <inkml:brushProperty name="color" value="#00BFF3"/>
    </inkml:brush>
  </inkml:definitions>
  <inkml:trace contextRef="#ctx0" brushRef="#br0">75804 8500 548,'-16'14'3,"2"-3"4,1-3 6,1-2 4,3-3 8,6-1 11,6 0 11,6-1 10,4-3 1,5 0-9,4-3-8,3-2-10,2 0-6,1 2-6,-1 2-5,1 3-6,-2 0-7,0 1-5,-1 2-8,0 0-6,-3 3-8,-2 2-8,-1 3-8,-2 3-7,-2 1-5,-1-1-2,-1-1 0,0 0-2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0"/>
    </inkml:context>
    <inkml:brush xml:id="br0">
      <inkml:brushProperty name="width" value="0.02926" units="cm"/>
      <inkml:brushProperty name="height" value="0.02926" units="cm"/>
    </inkml:brush>
  </inkml:definitions>
  <inkml:trace contextRef="#ctx0" brushRef="#br0">35450 47600 751,'0'-47'-2,"0"6"-5,0 7-4,0 6-5,1 4 4,4 4 13,3 3 12,3 3 13,4 4 5,7 7 0,6 6-2,7 7-1,0 7-3,-2 9-4,-3 10-5,-3 10-4,-6 7-3,-5 6-1,-7 7-2,-5 6-2,-9 1-3,-9-3-6,-10-3-5,-8-2-6,-8-5-4,-2-2-2,-3-3-2,-3-3-2,-4-4 0,-3-3 3,-3-3 3,-2-2 3,2-6 4,9-6 3,10-6 4,10-6 4,11-6 10,17-2 15,15-3 16,16-3 15,13-4 2,14-3-14,11-3-13,14-2-13,5-3-9,1 1-6,-1-1-4,1 1-5,-4 1-9,-6 3-10,-6 3-10,-6 4-10,-10 2-3,-12 4 6,-13 3 5,-12 3 6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07"/>
    </inkml:context>
    <inkml:brush xml:id="br0">
      <inkml:brushProperty name="width" value="0.04556" units="cm"/>
      <inkml:brushProperty name="height" value="0.04556" units="cm"/>
      <inkml:brushProperty name="color" value="#00BFF3"/>
    </inkml:brush>
  </inkml:definitions>
  <inkml:trace contextRef="#ctx0" brushRef="#br0">78944 5365 482,'0'-44'4,"0"8"5,0 6 8,0 7 6,0 4 2,0 3-3,0 1-1,0 3-3,0-1-2,0-2 2,0-2 0,0-1 0,-1-1 1,-2 3-1,-2 1-1,-2 2 1,-1 1-1,-1 1 0,-2-1 0,0 0-1,-1 1 0,-1 3-1,-1 1 0,-1 2-1,-1 2-1,0 2-1,1 2-2,-1 2 0,0 2-1,-1 2-2,-2 1 0,1 3-2,-2 3-1,1 6-3,-1 3-2,1 6-3,-1 4-1,0 1 0,1 2 1,-1 2 0,1 2 1,1 2 0,1 3 2,1 1 0,0-1 1,1-1 1,-1-2 1,1-1 1,0-2 1,2 0 1,2 0 0,3 0 0,1 0 0,2-2 1,2 0-2,2-1 1,1-2 0,2-2-1,0-1-1,2-3 0,1-1-1,3-1-2,4-1-2,2-1-3,3-2-2,5-1-2,3-3-4,5-1-2,1-3-2,2-2 0,1-4 0,1-3-1,1-3-3,2-6-3,2-4-5,2-5-5,-2-2 1,-6 1 6,-6 0 5,-5 2 6,-5 0-2,-3 1-12,-3-1-10,-2 0-11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07"/>
    </inkml:context>
    <inkml:brush xml:id="br0">
      <inkml:brushProperty name="width" value="0.04601" units="cm"/>
      <inkml:brushProperty name="height" value="0.04601" units="cm"/>
      <inkml:brushProperty name="color" value="#00BFF3"/>
    </inkml:brush>
  </inkml:definitions>
  <inkml:trace contextRef="#ctx0" brushRef="#br0">80510 7389 478,'-7'-5'82,"2"6"-10,2 6-11,2 6-10,1 3-9,0 1-3,0 1-4,0 1-5,0 1-4,0 1-3,0 1-5,0 1-3,0 1-3,-2 3-4,0 1-3,-1 2-3,-1 0-5,0-1-9,0-3-8,0-1-8,0-3-8,1-3-4,-1-3-5,0-3-5,0-4-2,0-4 0,0-6 1,0-4 1,0-3 4,1 0 7,-1 1 8,0-1 8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07"/>
    </inkml:context>
    <inkml:brush xml:id="br0">
      <inkml:brushProperty name="width" value="0.03741" units="cm"/>
      <inkml:brushProperty name="height" value="0.03741" units="cm"/>
      <inkml:brushProperty name="color" value="#00BFF3"/>
    </inkml:brush>
  </inkml:definitions>
  <inkml:trace contextRef="#ctx0" brushRef="#br0">80400 7990 588,'15'-29'3,"-1"5"8,-1 5 8,0 5 7,-2 3 4,1 3 0,0 1 1,0 2 1,0 1 1,1 1-1,1-2 0,1 2-1,0-1-1,-1 2-5,-1 0-4,0 2-4,-2 0-9,1 2-11,0 0-14,0 2-11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08"/>
    </inkml:context>
    <inkml:brush xml:id="br0">
      <inkml:brushProperty name="width" value="0.04045" units="cm"/>
      <inkml:brushProperty name="height" value="0.04045" units="cm"/>
      <inkml:brushProperty name="color" value="#00BFF3"/>
    </inkml:brush>
  </inkml:definitions>
  <inkml:trace contextRef="#ctx0" brushRef="#br0">81331 7205 543,'0'-13'-9,"0"6"25,0 6 26,0 6 26,-1 6 7,0 7-12,-2 7-11,0 7-12,-1 1-8,0-2-5,0-3-5,1-3-4,-1-1-8,2-1-10,0 0-10,2 1-11,2-4-14,6-5-18,4-6-18,5-6-17,0-5 0,-2 0 19,-2-3 18,-4-2 19,-1-1 11,-1 0 5,1 1 4,0-1 5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08"/>
    </inkml:context>
    <inkml:brush xml:id="br0">
      <inkml:brushProperty name="width" value="0.05011" units="cm"/>
      <inkml:brushProperty name="height" value="0.05011" units="cm"/>
      <inkml:brushProperty name="color" value="#00BFF3"/>
    </inkml:brush>
  </inkml:definitions>
  <inkml:trace contextRef="#ctx0" brushRef="#br0">81844 7556 439,'19'-34'10,"-9"8"15,-9 8 13,-8 10 13,-4 6 4,1 4-9,0 4-8,2 4-7,0 2-7,1 1-3,-1 1-4,0 2-4,1-1-2,2-1-1,2-1-2,2-1-1,3-1-6,2 0-7,3-2-9,4 0-8,0-4-6,-1-3-3,-1-4-3,0-3-4,-1-4 2,-1 0 5,1-2 6,0 0 5,-1 2 14,-2 5 22,-3 4 22,0 6 21,-2 3 7,0 3-11,0 3-9,0 3-12,0 4-6,0 5-3,0 5-4,0 5-4,0 3-2,0 2-3,0 2-1,0 2-3,-1 0-1,0 0-1,-2-2-1,0 0 0,-1-3-3,0-4-3,0-4-3,0-3-5,0-4-1,0-1-2,0-3 0,1-1 0,-3-4-2,-2-3-2,-3-4-1,-3-4-3,-1-5 1,2-6 3,2-6 2,3-6 2,1-4 2,2-5 0,2-3 0,2-4 0,2-3-1,4-3-3,2-1-1,3-2-3,4-1-3,4 0-2,3 0-5,5 0-3,-1 2 1,-3 6 4,-5 4 5,-3 5 5,-3 4 0,1 3-2,0 3-2,0 3-2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09"/>
    </inkml:context>
    <inkml:brush xml:id="br0">
      <inkml:brushProperty name="width" value="0.04462" units="cm"/>
      <inkml:brushProperty name="height" value="0.04462" units="cm"/>
      <inkml:brushProperty name="color" value="#00BFF3"/>
    </inkml:brush>
  </inkml:definitions>
  <inkml:trace contextRef="#ctx0" brushRef="#br0">82734 6866 493,'-5'-7'8,"6"2"17,5 2 17,7 2 16,3 2 3,1 4-11,2 2-12,0 3-10,-2 3-11,-3 2-7,-5 1-7,-3 3-9,-3-1-1,-4-1 5,-2-2 5,-3-3 6,-2 1 1,2 0-1,1 1 0,0 1-1,1 1 0,0-1 3,0 1 3,1 0 2,-2-1-4,0 1-8,-2 0-9,0-1-9,0 0-6,0-1-2,2-1-3,1 0-3,-1-2 0,0-1 0,-2-1 1,0 0 1,-2-1 2,-1 0 3,-3-1 1,-2 1 3,0 0 4,-1 0 5,1 0 6,-1-1 4,1 1 7,2-2 6,3-1 8,1 0 6,6-2 7,10 0 8,9-2 9,11 0 6,4-2-3,-2 0-16,0-2-17,-1 0-15,-1-1-12,-1 2-5,-1 0-6,-1 2-6,-2 0-7,-2 0-9,-1 0-9,-2 0-10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09"/>
    </inkml:context>
    <inkml:brush xml:id="br0">
      <inkml:brushProperty name="width" value="0.04261" units="cm"/>
      <inkml:brushProperty name="height" value="0.04261" units="cm"/>
      <inkml:brushProperty name="color" value="#00BFF3"/>
    </inkml:brush>
  </inkml:definitions>
  <inkml:trace contextRef="#ctx0" brushRef="#br0">83834 7766 516,'22'-7'18,"-3"2"13,-3 2 12,-3 2 12,-2 2 2,-2 2-9,-3 2-8,-1 2-10,-2 1-5,0 1-4,-1 2-4,-2 0-3,0 2-2,-2 3 0,-1 3 0,0 3 0,-3 2-3,-3-1-5,-5 1-6,-4-1-7,0-1-2,1-1 0,2-2-1,3-3 0,1-1 2,0-2 2,2-3 3,1-1 3,2-1 4,6-2 5,4-1 6,6 0 6,2-2 0,3-2-2,1-2-4,3-2-2,1-1-7,-1 0-7,1 0-9,-1 0-8,0 1-8,-1 0-6,-1 2-7,0 0-6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11"/>
    </inkml:context>
    <inkml:brush xml:id="br0">
      <inkml:brushProperty name="width" value="0.04336" units="cm"/>
      <inkml:brushProperty name="height" value="0.04336" units="cm"/>
      <inkml:brushProperty name="color" value="#00BFF3"/>
    </inkml:brush>
  </inkml:definitions>
  <inkml:trace contextRef="#ctx0" brushRef="#br0">89727 5228 507,'-10'-1'70,"10"0"0,12-2-1,10 0 1,6-2-6,2 0-12,3-1-11,1-1-12,2-1-10,2 0-11,2 0-9,3 1-10,-2 0-8,-4 2-6,-4 2-6,-3 2-5,-4 1-3,-2 0-3,-1 0-2,-2 0-2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11"/>
    </inkml:context>
    <inkml:brush xml:id="br0">
      <inkml:brushProperty name="width" value="0.04304" units="cm"/>
      <inkml:brushProperty name="height" value="0.04304" units="cm"/>
      <inkml:brushProperty name="color" value="#00BFF3"/>
    </inkml:brush>
  </inkml:definitions>
  <inkml:trace contextRef="#ctx0" brushRef="#br0">90573 5700 511,'-15'0'14,"2"0"10,3 0 9,1 0 9,2 1 3,0 2-3,2 2-2,1 2-2,0 2-4,2 3-3,0 3-4,2 3-2,-1 2-4,0 1-3,-2 1-4,0 1-2,-1 5-3,0 9-1,0 8-2,1 10-1,-1 3-5,2 1-7,0 0-7,2-1-7,-1 4-4,-2 5 3,-2 6 1,-2 7 2,0-6 2,3-15 2,1-16 3,2-16 3,0-8-9,0-1-18,-2-1-19,0 0-18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12"/>
    </inkml:context>
    <inkml:brush xml:id="br0">
      <inkml:brushProperty name="width" value="0.03844" units="cm"/>
      <inkml:brushProperty name="height" value="0.03844" units="cm"/>
      <inkml:brushProperty name="color" value="#00BFF3"/>
    </inkml:brush>
  </inkml:definitions>
  <inkml:trace contextRef="#ctx0" brushRef="#br0">92031 5116 572,'37'-1'85,"-4"-1"-21,-4 0-23,-3-1-21,-3-1-13,-1 2-3,-1 0-4,-1 2-3,-4 3 0,-7 6 6,-6 5 6,-8 7 5,-6 3 1,-5 3-3,-7 1-2,-5 3-4,-4 1 2,0 2 5,-2 2 6,-1 2 5,1-1 0,2-3-3,2-5-5,2-3-4,1-3-6,3 1-8,1-1-8,3 1-9,5-7-12,12-9-13,11-12-14,10-10-15,5-6 1,2-1 13,1-1 13,1-1 15,0 1 9,-1 3 6,-1 3 6,-1 3 6,-2 3 6,-3 4 8,-3 4 6,-3 4 7,-2 4 7,-3 2 6,-1 3 6,-2 3 6,-2 3 2,0 1-4,-2 3-4,0 2-3,-2 0-5,-2 1-7,-2-1-6,-2 1-6,0-2-6,1 0-4,0-1-5,2 0-6,0-3-6,0-1-11,0-3-11,0-1-9,1-4-9,0-4-4,2-6-6,1-4-5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0"/>
    </inkml:context>
    <inkml:brush xml:id="br0">
      <inkml:brushProperty name="width" value="0.02557" units="cm"/>
      <inkml:brushProperty name="height" value="0.02557" units="cm"/>
    </inkml:brush>
  </inkml:definitions>
  <inkml:trace contextRef="#ctx0" brushRef="#br0">36000 48050 860,'-22'-47'-3,"6"6"-4,7 7-5,6 6-5,4 4-1,4 4 3,3 3 4,3 3 4,7-1 6,14-2 9,11-3 11,14-3 10,10-2 3,9 0-5,10 0-3,10 0-5,0 3-3,-5 6 1,-7 7 0,-5 6 0,-9 4-12,-9 4-20,-10 3-21,-8 3-22,-9 1-5,-6 1 13,-6-1 12,-6 1 11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12"/>
    </inkml:context>
    <inkml:brush xml:id="br0">
      <inkml:brushProperty name="width" value="0.03175" units="cm"/>
      <inkml:brushProperty name="height" value="0.03175" units="cm"/>
      <inkml:brushProperty name="color" value="#00BFF3"/>
    </inkml:brush>
  </inkml:definitions>
  <inkml:trace contextRef="#ctx0" brushRef="#br0">93000 6731 692,'16'-14'4,"-1"5"7,1 3 8,-1 4 7,0 2 4,-1 2 1,-1 0 1,0 2 2,-2 0-2,-1 3-4,0 2-5,-2 2-4,0 0-6,0 1-7,-1-1-8,1 1-6,-1-1-9,-2-1-11,-3-1-11,0 0-11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13"/>
    </inkml:context>
    <inkml:brush xml:id="br0">
      <inkml:brushProperty name="width" value="0.0434" units="cm"/>
      <inkml:brushProperty name="height" value="0.0434" units="cm"/>
      <inkml:brushProperty name="color" value="#00BFF3"/>
    </inkml:brush>
  </inkml:definitions>
  <inkml:trace contextRef="#ctx0" brushRef="#br0">93949 4063 506,'29'-28'30,"-6"9"-1,-4 7 0,-4 8-1,-4 5-2,1 2-2,0 2-2,0 2-1,-2 1-5,-1 3-6,-2 2-6,-2 2-6,-2 1-5,0 1-6,-2 1-5,0 1-5,-3 0-1,-4 1 2,-4-1 2,-3 1 3,-5-1-2,-2-1-4,-3-1-6,-2 0-5,-3-2 1,1-1 7,-1-1 8,1-1 7,0 0 4,3 0 2,1-1 3,3 1 1,2-1 4,5-2 7,3-2 6,4-2 8,4-2 3,2 1 1,3 0 1,4 0 1,3-2-2,5-2-1,5-3-4,5-4-2,3-1-5,1-1-7,1-2-5,1 0-8,-1-1-3,-2 1-2,-1-1-1,-3 0-1,-2 1-1,-5 3 0,-3 1 2,-4 2-1,-5 3 5,-6 4 8,-6 4 7,-6 4 9,-2 2 3,1 1-3,1 1-1,0 1-2,2 2 2,-1 2 6,0 1 4,1 3 6,-1 0-1,2 1-7,1-1-6,0 1-8,3-2-6,1-2-6,2-1-5,2-2-6,3-6-9,4-7-12,3-8-14,5-7-13,0-5 0,-4 2 12,-5 1 11,-3 1 12,-3 1 8,-4 2 3,-2 2 5,-3 3 3,-4 2 5,-2 6 4,-3 4 6,-2 5 5,-1 2 1,4-3-3,5-1-3,3-2-2,1 0 0,-4 2 4,-2 1 3,-3 3 3,-1 1 2,1-1 0,1 1 2,1 0 0,5-3-2,10-3-3,10-4-3,9-4-3,9-6-3,5-6 0,6-7-2,6-7-1,2-2-2,-2 1-3,-2 3-1,-2 1-3,-3 3 0,-5 5 1,-6 3 2,-3 4 1,-6 5 2,-5 4 1,-5 5 0,-4 6 2,-6 2-1,-4 3-3,-5 2-1,-5 1-3,-5 2-2,-1 1-1,-4 1-2,-3 1-2,-2-1-1,-1 0 1,-1-1-1,0-1 0,0-1 1,1-1 5,3-1 3,2-1 4,2-1 2,3-2-1,3-3-1,3-1-1,5-3 5,10-4 10,8-4 10,10-4 11,5-4 0,6-4-8,5-4-8,5-3-8,2-3-6,0 1-3,0-1-3,0 1-4,-1 0-1,-1 4 2,-3 3 1,-2 3 1,-3 2 2,-3 2 1,-5 2 2,-3 2 0,-6 4 3,-8 8 6,-8 6 5,-8 7 5,-6 3 1,-3-2-3,-5 1-2,-3-2-3,-4-2-5,-2 0-9,-4-1-9,-2 0-9,-1-3-5,5-1-3,4-3-4,4-1-3,2-3-4,3-2-2,1-4-3,3-2-3,1-5-1,3-2 1,1-5 2,2-4 0,3-1 5,2 1 4,4 1 7,3 1 5,0 0 4,0 2 4,-2 1 3,0 1 4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13"/>
    </inkml:context>
    <inkml:brush xml:id="br0">
      <inkml:brushProperty name="width" value="0.03922" units="cm"/>
      <inkml:brushProperty name="height" value="0.03922" units="cm"/>
      <inkml:brushProperty name="color" value="#00BFF3"/>
    </inkml:brush>
  </inkml:definitions>
  <inkml:trace contextRef="#ctx0" brushRef="#br0">93628 6990 560,'-1'-22'-22,"0"5"19,-2 3 17,0 4 19,1 4 10,4 2 2,4 4 3,4 2 2,3 4-1,5 4-4,3 4-5,5 3-3,4 3-8,6 1-9,6 1-9,6 1-10,2 1-7,0 1-5,-2 1-3,0 0-5,-5-1-11,-6-5-20,-7-5-18,-7-4-19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14"/>
    </inkml:context>
    <inkml:brush xml:id="br0">
      <inkml:brushProperty name="width" value="0.04919" units="cm"/>
      <inkml:brushProperty name="height" value="0.04919" units="cm"/>
      <inkml:brushProperty name="color" value="#00BFF3"/>
    </inkml:brush>
  </inkml:definitions>
  <inkml:trace contextRef="#ctx0" brushRef="#br0">98588 4750 447,'-29'8'43,"7"2"0,5 0 0,6 1 0,5 1 1,1 0 0,2-1 1,2 1 0,0 0-2,0 0-8,-2-1-6,0 1-8,0 1-5,0 1-3,2 3-2,0 2-2,1 2-2,-2 5-1,0 3-1,-2 4 0,0 4-2,1 5-4,-2 2-3,2 6-2,-1 0-5,0-1-2,0 0-3,0-2-4,-1-1-3,0-2-3,-1-2-4,-1-1-4,0-3-1,2-2-1,2-2 0,2-1 0,1-5 0,0-4-1,0-5 0,0-4 0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14"/>
    </inkml:context>
    <inkml:brush xml:id="br0">
      <inkml:brushProperty name="width" value="0.03673" units="cm"/>
      <inkml:brushProperty name="height" value="0.03673" units="cm"/>
      <inkml:brushProperty name="color" value="#00BFF3"/>
    </inkml:brush>
  </inkml:definitions>
  <inkml:trace contextRef="#ctx0" brushRef="#br0">98804 5611 599,'16'-16'1,"1"-1"2,2-2 3,0 1 1,-5 4 11,-9 12 15,-10 12 16,-9 11 17,-8 8 0,-3 3-13,-5 2-14,-3 4-14,-3 0-10,-2-2-4,-3-1-4,0-3-6,-1-3-2,5-3-4,4-5-3,4-3-2,4-4-1,5-3 1,4-3 2,6-2 2,9-3 1,14 0 3,13-2 1,15 0 2,6-1-2,1 2-5,2 0-5,0 2-5,1-1-4,0 1-1,0 0 0,0 0-2,-3 0-1,-2 0-4,-5 0-4,-4 0-3,-5-1-1,-6-2 0,-5-2 1,-6-2 1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15"/>
    </inkml:context>
    <inkml:brush xml:id="br0">
      <inkml:brushProperty name="width" value="0.04125" units="cm"/>
      <inkml:brushProperty name="height" value="0.04125" units="cm"/>
      <inkml:brushProperty name="color" value="#00BFF3"/>
    </inkml:brush>
  </inkml:definitions>
  <inkml:trace contextRef="#ctx0" brushRef="#br0">100286 4913 533,'21'-7'4,"-3"2"7,-5 2 8,-3 2 8,0 1 2,4 0-1,3 0-3,5 0-2,2-1-3,1 0-4,0-2-5,2 0-5,-1-1-5,-3 0-6,-3 0-6,-3 1-5,-4 2 0,-6 7 5,-6 7 5,-6 8 6,-5 3 3,-6 1 1,-4 1 2,-4 0 0,-5 3 5,-1 5 7,-2 3 8,-2 4 7,-1 1 2,1 0-4,1-1-3,2-2-3,0-1-2,3-1-3,2-3-1,1-2-3,4-3-8,5-5-18,5-5-16,5-5-16,4-5-11,5-4-4,6-6-4,4-4-5,1-3 4,-3 0 12,-3 1 10,-2-1 11,-1-1 8,2 0 2,1-1 4,3-1 2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15"/>
    </inkml:context>
    <inkml:brush xml:id="br0">
      <inkml:brushProperty name="width" value="0.0374" units="cm"/>
      <inkml:brushProperty name="height" value="0.0374" units="cm"/>
      <inkml:brushProperty name="color" value="#00BFF3"/>
    </inkml:brush>
  </inkml:definitions>
  <inkml:trace contextRef="#ctx0" brushRef="#br0">100800 6258 588,'48'-34'19,"-12"13"3,-13 11 2,-13 12 3,-7 8 0,0 4-1,-2 3-1,0 5-3,-1 1 1,0 1 0,0-1 2,0 1 1,-1-1 1,0 2-3,-2 1 0,0 1-3,-2-1-3,-2-1-10,-2-3-7,-1-1-10,-2-2-7,0-1-9,0-1-8,1-1-8,0-2-8,0-4-5,2-5-5,1-2-6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15"/>
    </inkml:context>
    <inkml:brush xml:id="br0">
      <inkml:brushProperty name="width" value="0.02698" units="cm"/>
      <inkml:brushProperty name="height" value="0.02698" units="cm"/>
      <inkml:brushProperty name="color" value="#00BFF3"/>
    </inkml:brush>
  </inkml:definitions>
  <inkml:trace contextRef="#ctx0" brushRef="#br0">101450 6516 815,'49'-12'3,"-12"8"7,-12 8 6,-11 8 7,-7 3 2,-2 1-2,-3-1-3,0 1-3,-2-1-1,0-1-4,0-1-2,0 0-2,-2-3-7,0-1-7,-3-2-10,-2-2-8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16"/>
    </inkml:context>
    <inkml:brush xml:id="br0">
      <inkml:brushProperty name="width" value="0.04594" units="cm"/>
      <inkml:brushProperty name="height" value="0.04594" units="cm"/>
      <inkml:brushProperty name="color" value="#00BFF3"/>
    </inkml:brush>
  </inkml:definitions>
  <inkml:trace contextRef="#ctx0" brushRef="#br0">102023 4114 478,'15'-8'3,"-1"0"6,-1 1 4,0-1 7,-2 2 1,-3 4-4,-1 4-3,-2 4-3,-2 3-2,0 3-3,-2 3-2,0 4-2,-3 0-2,-4 1-2,-4-1-1,-3 1-1,-4 0-4,-2 3-5,-1 1-5,-2 3-5,-3 0-3,0 1 2,-1-1 0,0 0 1,-1 0 2,1-3 5,1-1 3,1-3 5,2-1 2,3-1 2,3-1 1,3 0 1,2-3 4,2-3 5,2-3 6,2-2 6,4-3 3,6-2 4,6-2 1,6-2 4,3-3-2,3-4-5,1-4-4,3-3-5,-1-2-5,0 1-5,-1 0-5,-1 2-6,-2 2-2,-3 3 1,-3 3 1,-2 2 0,-7 5 0,-9 6 1,-8 6 1,-9 6 0,-4 1 2,1-1 1,1-3 3,1-1 1,2-2 1,5 0 1,3-2 1,4-1-1,5-1 1,6-2-1,6-2 0,5-2-1,4-1 0,0 0-1,-1 0 0,1 0-1,-2 0 0,-3 2 0,-3 0 1,-2 2 0,-4 0-1,-1 2-2,-2 0-1,-2 1-2,-2 0-2,-2-2 0,-2-2-1,-1-2 0,-3 1-5,0 4-9,-2 3-7,0 5-8,-2 3-1,-3 1 8,-3 3 7,-3 2 7,-2 0 5,-1 0 3,-1 1 4,-1-1 2,0 0 1,0-1-1,-1-1 0,1 0-1,1-3 5,5-1 11,3-3 11,5-1 12,5-3 5,10-4 1,8-4 1,9-4 1,6-5-3,3-4-7,3-5-7,2-5-7,3-2-6,2 1-6,3 1-5,1 1-5,-1 1-3,-2 1 1,-3 0 1,-4 2 1,-2 3 0,-5 3 3,-4 4 1,-3 4 2,-4 4 3,-2 4 4,-4 4 5,-3 3 4,-3 3 2,-6 2-4,-4 0-2,-5 1-4,-4 0-2,-1 1-3,-3-1-3,-1 1-3,-2 0-2,-1-1 1,-1 1 0,-1-1 1,-1 1-4,-1 1-4,-1 1-6,0 2-5,-1-2-4,1-2-5,1-1-4,1-2-3,2-3-5,3-3-2,3-3-3,3-2-3,3-3 0,1-2 3,2-2 2,2-2 3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2:16"/>
    </inkml:context>
    <inkml:brush xml:id="br0">
      <inkml:brushProperty name="width" value="0.04383" units="cm"/>
      <inkml:brushProperty name="height" value="0.04383" units="cm"/>
      <inkml:brushProperty name="color" value="#00BFF3"/>
    </inkml:brush>
  </inkml:definitions>
  <inkml:trace contextRef="#ctx0" brushRef="#br0">101166 6472 501,'-7'-22'3,"2"3"3,2 3 5,2 2 4,3 4 8,4 1 12,4 2 10,3 2 13,4 3 1,3 4-8,3 4-9,3 4-8,2 3-5,-1 3-5,1 3-2,-1 3-4,2 4-5,5 5-5,3 4-5,4 6-7,2 2-2,0 0 0,0 0-1,0 0 0,-2 0-6,-3 0-11,-5 0-12,-4 0-12,-4-4-8,-5-7-5,-5-9-4,-4-7-5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1"/>
    </inkml:context>
    <inkml:brush xml:id="br0">
      <inkml:brushProperty name="width" value="0.03296" units="cm"/>
      <inkml:brushProperty name="height" value="0.03296" units="cm"/>
    </inkml:brush>
  </inkml:definitions>
  <inkml:trace contextRef="#ctx0" brushRef="#br0">36700 47050 667,'-69'-71'0,"13"10"-2,12 10 0,13 9-1,9 17 9,6 25 18,7 25 20,6 25 18,4 17 2,4 9-12,3 10-13,3 10-13,-1 7-10,-2 6-10,-3 7-7,-3 6-9,-2 6-11,0 6-13,0 7-13,0 6-13,1-13-3,4-31 7,3-31 8,3-31 7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3:22"/>
    </inkml:context>
    <inkml:brush xml:id="br0">
      <inkml:brushProperty name="width" value="0.05388" units="cm"/>
      <inkml:brushProperty name="height" value="0.05388" units="cm"/>
      <inkml:brushProperty name="color" value="#00BFF3"/>
    </inkml:brush>
  </inkml:definitions>
  <inkml:trace contextRef="#ctx0" brushRef="#br0">43140 10500 408,'-27'0'35,"11"0"13,9 0 12,10 0 12,6 1 0,3 2-14,4 2-11,2 1-14,0 1-8,-1 0-5,-2-2-5,-2-1-4,-1 0-3,3 0 0,1 0-1,3 0 0,1-1-1,1-1 0,1 0-1,1-2-1,0 1-1,-1 0 1,-1 2-1,-1 0 0,1 0 0,0 0 0,0-2 0,3 0 0,-1-1 0,2 0-1,1 0-1,1 0 1,0 0-2,-3 0 1,-1 0-1,-3 0-1,1-1 0,1 0 0,3-2-1,1 0-1,0-1 1,-3 0 0,-3 0 1,-3 1 1,-1-1 1,0 2 1,-1 0 0,1 2 0,0 0 1,1 0-1,1 0 1,2 0-1,-2 0 0,1 0-1,-2 0 1,-1 0 0,-4-2-19,-8-2-34,-8-3-35,-8-3-35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3:27"/>
    </inkml:context>
    <inkml:brush xml:id="br0">
      <inkml:brushProperty name="width" value="0.06009" units="cm"/>
      <inkml:brushProperty name="height" value="0.06009" units="cm"/>
      <inkml:brushProperty name="color" value="#00BFF3"/>
    </inkml:brush>
  </inkml:definitions>
  <inkml:trace contextRef="#ctx0" brushRef="#br0">66122 10631 366,'-19'0'64,"7"2"3,8 0 1,8 1 2,4 1-5,2 0-10,0 0-11,1 0-11,2-1-8,1 1-4,3 0-5,2 0-5,0-1-3,-1-2 1,-1-2-1,-1-2-1,0-1 1,0 0-2,-1 0 0,1 1-1,0-1-1,1 2-1,1 0 0,1 2-2,0 0 1,-1 0 1,0 0 0,-2 0 0,0 0 1,-1 0-1,1 0 0,0 0 0,-1 0-1,1 0-2,-1 0 0,1 0-2,0 0-1,1 0 1,2 0-1,0 0 0,0-1 1,1 0 0,-1-2 0,1 0 1,-1-1-1,-1 1 1,-1-1 0,-1 0 1,0 1-1,0 0-1,-1 2 1,1 0-1,-4 1-7,-8-2-16,-8 0-14,-8-1-15,-3-1-11,1 2-6,0 0-7,2 2-8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3:3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65631 9582 999,'-28'0'0,"-7"0"0,-8 0 0,-7 0 0,1-1-6,12 0-12,11-1-12,13-1-12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3:32"/>
    </inkml:context>
    <inkml:brush xml:id="br0">
      <inkml:brushProperty name="width" value="0.07151" units="cm"/>
      <inkml:brushProperty name="height" value="0.07151" units="cm"/>
      <inkml:brushProperty name="color" value="#F2395B"/>
    </inkml:brush>
  </inkml:definitions>
  <inkml:trace contextRef="#ctx0" brushRef="#br0">13005 17531 307,'-13'-8'14,"6"2"29,6 1 28,6 1 29,6 0 4,5 2-20,7 0-20,5 2-19,2 0-13,-3 2-4,-3 0-4,-3 2-5,0-1-5,3-1-2,3 0-4,3-2-3,1 0-2,1 0-1,-1 0 0,0 0 0,-1 1 0,-3 0-1,-3 2 0,-3 0 1,-1 1-1,3 0 1,1-1 0,3 1 2,0-1-3,1 0-2,-1-2-3,1 0-4,-2-2-1,0 0 1,-1-2 2,-1 0 0,-5 1-9,-10 2-19,-10 4-20,-10 2-19,-4 2-9,1-1 2,0 1 1,2 0 1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23:34"/>
    </inkml:context>
    <inkml:brush xml:id="br0">
      <inkml:brushProperty name="width" value="0.07217" units="cm"/>
      <inkml:brushProperty name="height" value="0.07217" units="cm"/>
      <inkml:brushProperty name="color" value="#F2395B"/>
    </inkml:brush>
  </inkml:definitions>
  <inkml:trace contextRef="#ctx0" brushRef="#br0">36024 17059 304,'-14'-9'0,"3"0"-2,2-1 0,4-1-2,1 0 2,0 2 7,0 2 4,1 3 7,0 0 13,3 2 20,4 0 22,2 2 20,4-1 2,6 0-17,4-2-19,5 0-18,3-1-11,1 1-4,0-2-5,2 2-4,1-1-3,-1 2-2,0 0-1,1 2-1,-1 1-1,0 2 0,1 2-1,-1 2-1,0 0 0,1-1-1,-1-1 0,0 0-1,0-1-1,-1 0 0,-1-1-2,-1 1 0,-2-1 0,0 0-1,0-2-1,-2 0 0,-1-1-1,3 0 1,0 0-1,0 0 1,1 0-1,-3 0 1,-1 0 1,-3 0 0,0 0 1,0 0-2,-1 0 0,1 0-1,-1 0-1,1 0 0,-1 0 0,1 0-1,-6 0-11,-10 0-22,-12 0-22,-10 0-22,-4 0-8,3 2 7,3 0 6,3 2 5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0-31T07:56:48.0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15910 10692 0,'0'0'0,"-16"-10"0,-8-4 16,-8-1-16,-1 1 0,-19-2 15,-17-1-15,-19 3 0,-3 4 0,-18 6 16,-1 8-16,-3 6 0,0 4 15,-55 11-15,13 1 0,15 0 0,9 2 0,2 1 16,0 2-16,7-1 0,4 2 16,2 4-16,2 5 15,7 3-15,3 2 0,-2 5 0,-1 2 16,-1 0-16,0-1 0,0 11 16,0 8-16,11 1 0,7 2 15,3 9 1,2 9-16,3-2 0,3-2 0,4 7 15,2 8-15,14-6 16,8-2-16,3 4 0,2 3 0,8-4 16,5-4-16,4 2 0,5 2 15,5-8-15,3-6 0,9 1 16,4 1-16,10-3 0,6-4 16,10 10-16,7 7 0,-3-15 0,-3-11 15,4 4-15,2-1 0,7-6 16,4-5-16,2 2 0,3 2 15,1-2-15,1-1 0,10-3 16,9-2-16,1-10 0,-1-8 16,3 6-16,3 3 0,-1-11 15,-2-7-15,11-1 0,6 2 0,-2-4 0,-1-1 16,10-5-16,9-2 16,18-2-16,15-1 0,-34-6 15,-21-2-15,20 1 0,13-1 16,-12-1-16,-6-1 0,16-1 15,9 1-15,-14-2 0,-9 0 0,10-7 16,7-5 0,-15 1-16,-10 0 0,18-2 15,14-1-15,-14-3 16,-10-2-16,15-4 0,11-2 0,-16 4 16,-10 2-16,16-14 0,9-9 15,-17 3-15,-11 3 0,11-7 16,7-5-16,-10 3 0,-6 2 0,16-14 15,12-10-15,-16 2 0,-10 3 0,6-6 16,4-6-16,-13 9 0,-10 5 0,13-12 16,10-7-16,-17 3 15,-12 4-15,11-12 0,7-7 16,-12 11-16,-9 7 0,5-15 16,4-9-16,-14 8 0,-8 7 0,2-11 31,3-6-31,-12 13 0,-7 8 0,-2-12 15,0-8-15,-11 11 0,-6 8 16,-9-3-16,-8-2 0,-6 6 16,-6 5-16,-6-7 0,-4-6 15,-5 11-15,-1 9 0,-16-10 0,-10-5 16,4 10-16,0 6 0,-14-5 16,-10-5-16,3 8 0,2 5 0,-16-7 15,-9-5-15,6 12 0,6 8 0,-21-4 16,-12-4-16,11 5 15,7 2-15,-16 1 0,-12 0 16,10 7-16,5 5 0,-20-1 16,-13-1-16,14 5 0,8 7 0,-25 0 15,-14 2-15,13 9 0,12 4 0,-22 1 16,-14 1-16,16 5 0,10 4 0,-26 6 16,-16 6-16,18 2 15,13 2-15,-20 13 0,-14 9 16,23 2-16,15 0 0,-19 17 0,-15 11 15,16-6-15,13-3 0,-17 28 16,-11 20 0,18-4-16,13-3 0,-17 33 15,-10 22-15,25-10 0,17-5 16,-4 41-16,-2 29 0,23-17 16,16-10-16,29-58 0,20-38 15,14-28-15</inkml:trace>
  <inkml:trace contextRef="#ctx0" brushRef="#br0" timeOffset="3093.9114">13436 9023 0,'0'0'0,"0"0"15,0 0-15,0 0 0,-23 18 0,23-18 16,-17 23-16,8-6 0,0 2 16,1 6-16,-1 6 0,-2 9 0,0 2 0,-3 17 15,2 7-15,1 0 16,2 2-16,-2 18 0,1 3 16,-1 11-16,2-4 0,-6 12 15,-1-1-15,-5 28 0,2-21 0,2-6 16,2-5-16,4-18 0,2-11 15,4-1 1,2-1-16,1-9 0,1-5 16,6-11-16,3-11 0,6-9 15,2-9-15,9-23 0,7-17 16,-9 8-16,-8 4 0,-5 3 0</inkml:trace>
  <inkml:trace contextRef="#ctx0" brushRef="#br0" timeOffset="3448.0422">14011 9928 0,'0'0'0,"0"0"0,0 0 0,0 0 0,-6-20 15,6 20-15,-8-7 16,2 5-16,-1 0 0,-4 3 16,-4 3-16,-2 2 15,-3 3-15,-6 0 0,-3 2 16,-10 6-16,0 3 0,-2 0 15,-4 1-15,-5 2 0,2-2 0,-6 2 16,4 0-16,5-3 0,7-1 16,7-2-16,7-3 0,7 1 15,7-1-15,5 3 0,3 2 16,4 0-16,3-1 0,7 3 0,5 0 16,2 0-16,2-1 0,6 0 15,6 0-15,-1-2 0,-1 1 0,8 1 16,5-1-16,-1-2 0,-1-2 15,15 1-15,6-2 0,-5-7 16,-1-5-16,4-5 0,-2-5 16,-17 1-16,-12 3 15,-7 1-15</inkml:trace>
  <inkml:trace contextRef="#ctx0" brushRef="#br0" timeOffset="3849.2723">14275 10288 0,'0'0'0,"0"0"15,0 0-15,0 0 0,-17-17 16,12 13-16,-2-1 0,0 0 0,0-1 0,-1 1 16,0-4-16,2 5 0,-1 2 15,-1 4-15,-1 6 0,-2 1 16,-1 1-16,-3 6 0,-3 4 16,-4 6-16,0 0 0,1 0 15,2 0-15,0 2 0,3-4 0,8-1 16,7 0-16,4-4 0,2-5 0,6-5 15,6-4-15,0-4 0,2-4 16,6-6-16,5-6 0,-1 0 16,-1-2-16,1-1 0,0-2 15,1 3-15,-5 4 0,-3 6 16,-3 2-16,-5 1 0,-2 1 16,0 3-16,0 4 15,-4 2-15,-1 2 0,2 3 16,-1 4-16,2 0 15,0 0-15,3 2 0,4 3 0,-2-1 16,1-1-16,-1-4 0,1-3 16,1-2-16,2-2 0,4-8 15,4-7-15,-3-2 0,-1-3 0,-4 3 16,-4 2-16,-3 1 0</inkml:trace>
  <inkml:trace contextRef="#ctx0" brushRef="#br0" timeOffset="4081.2166">14631 9722 0,'0'0'16,"0"0"-16,0 0 0,0 0 16,0 0-16,0 0 0,35 7 15,-35-7-15,40 4 0,-14-3 16,5-1-16,1 0 0,2 1 0,10-1 15,1 1-15,-2 4 0,-2 1 16,6 3-16,-4-1 0,-7-1 0,-4-3 0,-3 4 16,-4 3-16,-6-2 0,-7-2 15,-2-1-15,-1-1 0,-3-1 16</inkml:trace>
  <inkml:trace contextRef="#ctx0" brushRef="#br0" timeOffset="4248.5246">14644 10076 0,'0'0'0,"0"0"0,0 0 16,0 0-16,0 0 0,0 0 15,28 3-15,-28-3 0,36 6 0,-11-4 16,7-2-16,4 1 16,2 0-16,18 2 0,5-1 15,11-2-15,-4-1 0,-4 1 0,-13-1 16,-12-1-16</inkml:trace>
  <inkml:trace contextRef="#ctx0" brushRef="#br0" timeOffset="4736.1199">16039 9947 0,'0'0'0,"0"0"0,0 0 15,35 6-15,-16-5 0,8 1 16,7-1-16,13 3 0,1-1 0,17 2 15,4 1-15,-3 1 0,0 1 16,19 2-16,3 0 16,7-2-16,-7-4 15,17 1-15,1-1 16,-1 4-16,-11 1 0,31-1 0,-6-4 16,-11-3-16,-9 0 0,9-3 15,7-2-15,-12-1 0,-6 3 0,10 0 16,7 2-16,-9-4 15,-7 0-15,15-2 0,10 0 16,-11 2-16,-6 1 0,5-2 0,4 0 0,-10 1 16,-6-1-16,7 0 0,5 1 15,-6 2-15,-4 1 0,7 1 16,6 1-16,-12 1 0,-6 1 0,5 0 16,1 0-16,-7-1 0,-7-2 15,14-1-15,7-1 0,-12-1 16,-9 1-1,9-1-15,5 0 0,-8-4 16,-6 1-16,2 2 0,0 2 16,-6 0-16,-4 1 0,2-1 15,1 2-15,-11 0 0,-7 2 0,-2-4 16,-1-1-16,-20 1 0,-12 0 16,-11 1-16</inkml:trace>
  <inkml:trace contextRef="#ctx0" brushRef="#br0" timeOffset="5369.1342">17713 7921 0,'0'0'15,"-6"-17"-15,-1 1 0,0-2 0,1 0 16,-6-7-16,-4-3 0,-1 3 31,-3 3-31,-9-3 0,-2 4 0,-3 7 16,-2 4-16,-10 8 0,-5 4 15,-3 5-15,-2 3 0,-17 15 16,-8 9-16,6 4 0,3 5 16,-14 15-16,-2 8 0,-23 26 15,18-11-15,11 3 0,6 1 16,9-6-16,7-3 0,9 4 16,8 5-16,10-2 0,5-2 0,8 0 0,3-2 15,11-6-15,10-5 0,5 5 16,4 3-16,2-9 0,3-6 0,13 0 15,7 1-15,1-12 0,1-9 16,14-5-16,10-3 0,-2-11 16,2-8-16,12-14 0,9-10 15,-2-2-15,0-3 0,18-3 16,13-4 0,-36 7-16,-24 6 0,-17 1 0</inkml:trace>
  <inkml:trace contextRef="#ctx0" brushRef="#br0" timeOffset="5516.2756">18182 9604 0,'0'0'15,"0"0"-15,0 0 0,28 20 0,-28-20 16,34 14-16,-6-3 16,7-1-16,6-1 0,24 1 0,11-2 15,2 0-15,-16-2 0,-11 0 16</inkml:trace>
  <inkml:trace contextRef="#ctx0" brushRef="#br0" timeOffset="5670.0265">20631 9535 0,'0'0'0,"0"0"0,0 0 15,24 18-15,-24-18 0,33 22 16,-4-7-16,9 0 15,5 1-15,4 1 0,-7-2 16,-6-4-16</inkml:trace>
  <inkml:trace contextRef="#ctx0" brushRef="#br0" timeOffset="5855.1116">23254 9359 0,'0'0'0,"0"0"0,0 0 15,0 0-15,0 0 0,0 26 0,0-26 16,-2 37 0,2-37-16,-2 28 0</inkml:trace>
  <inkml:trace contextRef="#ctx0" brushRef="#br0" timeOffset="7576.8267">16739 3467 0,'0'0'0,"0"0"0,0 0 15,29-6-15,-14 7 0,5 0 16,5 1-16,10-1 0,3-2 0,8 1 15,7 1-15,14 0 0,0-1 0,23-2 16,3-2-16,1-1 0,0 1 16,23-6-16,18-6 0,43 3 15,-23 6-15,-1 6 0,-2 2 16,-16 0-16,-10 0 0,2-1 0,2-1 16,-13 3-16,-9 1 15,10-2-15,6 0 16,-11 0-16,-8 1 0,8 0 0,7-1 15,-6-1-15,-3-1 0,15-1 16,11 1-16,-5-3 0,-2-4 0,13 2 16,9 2-16,-15 2 0,-10 4 15,17 0-15,13 2 16,-8-1-16,-5-2 0,9 1 0,7-1 16,-14-2-16,-9-1 0,17 0 15,13 0-15,-19-1 0,-13-2 16,10 0-16,7 0 0,-13 5 15,-9 3-15,3-4 0,1-3 16,-9 4-16,-5 1 0,4 3 0,4 0 16,-11 1-16,-7-1 0,15 1 15,10-2-15,-6 0 0,-4-2 0,13 1 16,9-1-16,-18 2 0,-12 1 16,11-3-16,9 0 0,-16 2 15,-9 2-15,4-4 0,3 0 16,-11-1-16,-9-1 0,0 2 15,0 2-15,-10 1 0,-9 1 0,8-1 16,6-3 0,-8-5-16,-4-2 0,-26 2 15,-18 1-15,-11 1 0</inkml:trace>
  <inkml:trace contextRef="#ctx0" brushRef="#br0" timeOffset="8348.1737">29018 2794 0,'0'0'0,"14"-14"0,4-2 16,1-3-16,2-2 0,8-9 15,4-5-15,2-7 0,-6 1 0,0-9 16,-5 1-16,-7 1 0,-6 0 16,-7-3-16,-4-3 15,-3 5-15,-4 4 16,-9-10-16,-6-2 0,-4 6 15,-1 3-15,-14-1 0,-10-2 16,1 2-16,0 0 0,-40-17 16,-4 10-16,7 7 0,4 5 0,-17 7 15,-12 6-15,7 9 0,3 7 16,-15-4-16,-10-3 16,8 4-16,5 2 0,-17 10 0,-13 7 0,12 3 0,7 2 15,-10 9-15,-9 4 16,13 4-16,9 0 0,-2 6 15,0 4-15,17 0 0,13 0 0,0 9 16,2 6-16,16-2 0,12-2 16,2 4-16,3 2 0,8-1 15,6 1 1,2 9-16,1 9 0,8-3 16,5-1-16,4 4 0,0 3 15,8-9-15,3-6 0,14 9 0,9 8 16,3-11-16,3-6 0,6-1 15,4-1-15,2-2 0,0-3 16,13-1-16,8 2 16,3-8-16,1-5 0,14-3 0,11-3 0,-2-7 0,0-6 15,19-4-15,13 0 16,-4-7-16,0-5 0,20-3 0,14-2 16,-8-1-16,-7-1 0,18-2 15,13-2-15,-12 2 0,-7 0 16,13-5-16,7-4 0,-16 1 15,-11-1-15,5-3 0,6-1 0,-15-2 16,-9-3-16,-1-2 0,1-2 16,-18 1-16,-11 1 0,-3-4 0,1-2 15,-12-1-15,-8 0 0,-6-5 16,-3-5-16,-9 4 0,-6 3 16,-8 1-16,-7 1 0,-10 5 15,-8 2-15,-3-8 16,-1-8-16,-4 10 0,-4 6 15,-6-4-15,-3-2 0,-7 3 16,-5 3-16,-16 3 0,-12 5 16,1 1-16,1-1 0,-19 2 15,-13 2-15,-5 6 0,-1 6 16,28 0-16,20 3 0,13-1 0</inkml:trace>
  <inkml:trace contextRef="#ctx0" brushRef="#br0" timeOffset="8580.2557">27834 2632 0,'0'0'0,"0"0"15,-2 26-15,2-26 0,0 0 0,0 26 16</inkml:trace>
  <inkml:trace contextRef="#ctx0" brushRef="#br0" timeOffset="8765.2352">27425 2907 0,'0'0'16,"0"0"-16,0 0 0,0 0 0,0 0 15,-11 29 1,11-29-16,-15 30 0,15-30 0,-9 22 15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05"/>
    </inkml:context>
    <inkml:brush xml:id="br0">
      <inkml:brushProperty name="width" value="0.04831" units="cm"/>
      <inkml:brushProperty name="height" value="0.04831" units="cm"/>
      <inkml:brushProperty name="color" value="#F2395B"/>
    </inkml:brush>
  </inkml:definitions>
  <inkml:trace contextRef="#ctx0" brushRef="#br0">67237 23477 455,'-6'-6'9,"6"2"17,4 4 19,6 3 17,1 1 2,-1 1-11,0 1-13,-2 2-13,0 0-7,2 0-2,0-1-4,1 1-2,1 0-2,0 2-2,-1 0-1,1 1-2,0 0-1,0 0-1,-1-2-1,1 0-1,0-2 0,2 1-1,0 0-1,1 0-1,0 0 0,-1 0 2,-1-1 0,0 1 2,-2 0 0,-1 0 1,0 0 1,-2-1 1,0 1 1,0 0-1,0 0 0,-1 0 0,2 0 1,2-1 0,2 1 1,1 0 0,1-1 0,0 0-2,-2-2-3,-1 0-1,0-1-2,0 3 1,-1 2 1,1 2 0,0 0 0,0-1 0,-1 0 0,1-2 1,0 0 0,0 0 0,-1 0 0,1-1 0,1 2 1,1 4 0,3 2 0,2 3 0,0 2 1,1-1-1,0 1-1,-1-1 0,1 0 0,-1-1-1,1 0 0,0-2-2,-1 0 1,1 1-1,-1 1 0,1 1 0,-1 0 0,-1-1 0,-1-1 0,-1 0 1,0-2 0,0 1-1,-1 0 1,1-1 0,-1 0 0,-1-1-1,-1 0 0,0-2-1,-5-2-10,-6-4-20,-8-4-18,-6-4-21,-3-3-3,3 0 13,1-1 11,2-2 13,0-1 5,-3-1-1,-4-3-1,-2-2-2,0 1 3,5 3 6,3 3 7,4 2 7,2 2 5,0 0 1,0 0 2,1 1 2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07"/>
    </inkml:context>
    <inkml:brush xml:id="br0">
      <inkml:brushProperty name="width" value="0.04667" units="cm"/>
      <inkml:brushProperty name="height" value="0.04667" units="cm"/>
      <inkml:brushProperty name="color" value="#F2395B"/>
    </inkml:brush>
  </inkml:definitions>
  <inkml:trace contextRef="#ctx0" brushRef="#br0">69463 24959 471,'-22'-14'-1,"6"3"-3,5 3-1,5 2-3,2 4 8,2 4 17,0 4 16,2 4 18,1 1 3,2 1-9,2 0-8,2 0-11,1-1-4,-1 1-3,1 0-2,0 0-3,1-1-1,1 1 1,3 0-2,2 0 1,1-1-2,-1 1-1,1 0-1,0 0-3,-1 0 0,1 1-1,0 1-1,-1 2 0,1-2 0,2-1 0,0-2 0,1-2 0,0-1-1,-1 1 0,-1 2 0,0 0-1,-1 0 0,1-1 0,1-1 0,1 0 0,0-1 0,-3 1 0,-1 2 0,-2 0 1,-1 1 0,1 0 0,1-1 0,2 1 1,-1 0-1,-1 1 1,-1 2-1,0 0 0,-1 1 0,1-1 0,1 1-1,1 0 1,1-1-1,0 1 0,-1 0-1,1-1 0,-1 1-1,-1 0 1,-1-1 0,0 1 0,-1 0 1,1-1-1,1 1 0,2 0 1,-2-1-1,-1 1 0,-2 0-1,-2-1 1,-1 0-1,0-1 0,-1-1 0,1 0 0,0-1 0,0 0 0,0-1 1,0 1-1,0 1 0,1 1 1,1 3-1,2 2 0,-1-1-1,1-1 1,0-3-1,0-1 0,-1-1 0,1 0 0,0-1 0,0 1 1,-1 0-1,1 0 1,0-1 0,0 1 1,-1 0 0,1 0-1,0-1 1,0 1-1,-1 0 0,-1 0 0,0-1 1,-2 1 0,1 0 0,2 2 0,1 0 0,3 1 0,0 0 0,-3-1-1,-1-1 0,-2 0-2,-1-2 0,2 1 0,0 0 1,1 0-1,2 0 0,0 3-1,1 2 0,1 2 0,0-1 1,-1-1 0,0-3 1,-2-1 2,0 0 0,1 1 0,2 3-1,0 2 1,-1-1-1,-1-1 1,-2-2 0,-2-2-1,-1-2 1,0 1 1,-1 0-1,1 0 0,0-1 1,2 1-1,0 0-1,1-1 0,0 1 0,0 0 0,-2 0-1,0-1 0,-1 1 1,1 0-1,2 0 1,0-1 0,0 0-1,1 0 1,0-2-1,0 0-1,-1-1 1,-1 1 0,0 2 0,-2 0 1,0 0 0,2 1 0,0 0 1,1 0 0,2-1-1,0 1 1,1 0-2,1 0-1,0-1 1,-1-1 0,-1-1 1,0 0 0,-1-1 1,0 1-1,-1 2 0,1 0 0,0 1 0,1 0 0,2-1 0,0 1 1,0 0-1,-1 1 1,-1 2-1,0 0 0,-1 1 1,1-1-1,1 1 0,2 0 1,-1-1-1,1 1 1,0 0-1,-1-1 1,1 0-2,0-1 0,-1 0-2,1-2-1,0 0 0,-1 0 0,1-1 1,0 1 2,-1 0-1,1 1 1,0 1 0,-1 2 0,1 0 0,0-1 1,-1 1-1,1 0 1,-1-1 0,-1 3 0,-1 0 1,0 1 0,-1 0 0,0 1-1,-1 0 0,1-1-1,0 0 0,0-1 0,-1-1 1,1 0-1,0-2 2,0-1-1,-1-1 2,1 0-1,0-2 1,2 1-1,0 0 0,1 0-1,1-1 0,-1 1 1,1 0-1,0 0-1,-1-1 1,-1 1 0,-1 0 0,0 0 1,-2-1-1,1 1 0,0 0 0,0 0 0,0-1-1,1 1 1,1 0-1,1 0 0,0-1-1,0-1 0,-2-1-1,-1 0 0,0-1 0,0 1 1,-1 2 0,1 0 1,0 0 1,0 1-1,-1 0 2,1 0-1,0-1 1,0 1 0,-1 0 0,1 0-1,0-1 1,0 1-1,0 0 1,-1 0-1,1-1 1,0 1 0,0 0-1,-1 0 1,1 0 0,0 1 0,0 1-1,-1 2 0,1-1 0,0 1-1,0 0 1,0-1-1,-2 0 1,1-1 0,-2 0-1,0-2 1,-1-1 0,1-1-1,2 0 1,0-2 0,1 0 0,-1 2 0,1 0 0,0 1 0,-1 2 0,-1 0 0,0 1 0,-2 1 0,0 0 0,2-2 0,0-3 1,1-1-1,0-1 0,0 2 0,-2 0 0,-1 1 0,1 0 0,0 0 0,1-2 0,2 0 0,-1-2-1,1 1 0,0 0 0,0 0-1,0 0 0,1 0 0,1-1 0,2 1 1,-1 0 1,-1 2 0,-1 0 0,-1 1 1,0 1 0,0 0 0,0-1 1,-1 1 0,0 0-1,0 0 1,-2-1 0,0 1-1,-1 0 0,1 0 1,2-1-2,0 1 1,0 1 0,1 0 0,0 1 0,0 1 0,-1 1 0,-1 0-2,0-1-1,-2 1-2,0 0 1,2-1 0,0 1 2,1-1 0,0 1 1,0 0 0,-2-1 0,-1 1-1,1-1 0,0-1 1,1-1 0,2 0 0,-1-1 0,1 1-1,0 1-2,0 2-1,-1-2-1,1-1 1,0-2-1,0-2 1,-1 0 1,-1 1 0,-1 3 1,0 2 0,-1 0 1,1 1 0,2 0 0,0-1 1,0 0 1,-1-2-1,0-3 1,-2-1 0,0 0 0,0 2 0,0 2 1,0 1-1,0 1 0,1 0 0,2-2-1,0-1 0,0-1-1,-1 0 1,0-2-1,-2-1 1,0 1-1,0 0 0,0 1 1,-1 2 0,1-1 0,0 1 0,0 0 1,0 0-1,0-1 1,1-1-1,2-1 1,0 0 0,0-1-1,-1 1 0,0 2-1,-2 0 0,0 0-1,2-1-1,0 0 0,1-2 0,0 0 0,0 0 0,-2 0 0,-1-1 1,0 1 0,0 2 0,0 0 0,0 2 1,0 0-1,1 1 0,2 1-1,0 1 0,1 0-1,0-1 0,-1 0 0,1-2-1,0 0 1,0 2-1,-1 0 1,1 1 1,0 0 0,0-1 0,-1-1 1,1 0 0,-1-1 1,-1 3-1,0 2 1,-2 1-1,0 1 0,0-2-1,0-3-1,0-1-1,-2-4-11,-3-6-20,-2-6-22,-4-6-20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09"/>
    </inkml:context>
    <inkml:brush xml:id="br0">
      <inkml:brushProperty name="width" value="0.04633" units="cm"/>
      <inkml:brushProperty name="height" value="0.04633" units="cm"/>
      <inkml:brushProperty name="color" value="#F2395B"/>
    </inkml:brush>
  </inkml:definitions>
  <inkml:trace contextRef="#ctx0" brushRef="#br0">74672 31850 474,'-15'2'110,"4"6"-19,3 4-18,3 5-18,0 4-12,0 3-9,-2 3-7,0 3-7,-1 2-5,1 2-1,-1 2 0,0 3-1,0-1-2,-2 0-6,0-2-5,-1 0-4,0-3-8,0-3-8,2-5-8,1-3-9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10"/>
    </inkml:context>
    <inkml:brush xml:id="br0">
      <inkml:brushProperty name="width" value="0.04077" units="cm"/>
      <inkml:brushProperty name="height" value="0.04077" units="cm"/>
      <inkml:brushProperty name="color" value="#F2395B"/>
    </inkml:brush>
  </inkml:definitions>
  <inkml:trace contextRef="#ctx0" brushRef="#br0">74500 32905 539,'1'-15'52,"4"4"2,2 3 2,3 3 2,3 2-3,2 2-9,1 2-9,3 2-8,0 1-7,1 0-7,0-1-5,-1 1-6,0 0-2,-3 0 2,-1 0 3,-2 0 3,-2-1-11,1 0-21,0-2-21,0 0-22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1"/>
    </inkml:context>
    <inkml:brush xml:id="br0">
      <inkml:brushProperty name="width" value="0.02941" units="cm"/>
      <inkml:brushProperty name="height" value="0.02941" units="cm"/>
    </inkml:brush>
  </inkml:definitions>
  <inkml:trace contextRef="#ctx0" brushRef="#br0">37500 49000 747,'-68'-25'3,"17"0"3,15 0 5,16 0 4,13 1 4,14 4 4,11 3 4,14 3 4,14-1 0,20-2-4,18-3-4,20-3-4,10-1-6,3 4-8,3 3-10,4 3-9,-4 3-8,-9 3-5,-10 3-7,-8 4-6,-12 5-3,-12 10 2,-13 10 0,-12 9 2,-10 2 4,-6-2 7,-6-3 7,-6-3 8,-7-4 3,-6-3 3,-6-3 2,-6-2 2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10"/>
    </inkml:context>
    <inkml:brush xml:id="br0">
      <inkml:brushProperty name="width" value="0.05166" units="cm"/>
      <inkml:brushProperty name="height" value="0.05166" units="cm"/>
      <inkml:brushProperty name="color" value="#F2395B"/>
    </inkml:brush>
  </inkml:definitions>
  <inkml:trace contextRef="#ctx0" brushRef="#br0">75309 31989 425,'-7'-5'81,"2"6"-5,2 6-4,2 6-4,1 4-7,0 3-10,0 3-11,0 3-9,0 3-8,-2 6-3,0 4-4,-2 6-4,0 3-3,-2 2-1,0 2-4,-1 2-2,-1 1-5,1 1-8,-1 1-9,0 1-9,1-1-7,0-2-8,2-4-6,1-3-8,0-5-3,2-10 0,0-8 0,2-8 0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10"/>
    </inkml:context>
    <inkml:brush xml:id="br0">
      <inkml:brushProperty name="width" value="0.03704" units="cm"/>
      <inkml:brushProperty name="height" value="0.03704" units="cm"/>
      <inkml:brushProperty name="color" value="#F2395B"/>
    </inkml:brush>
  </inkml:definitions>
  <inkml:trace contextRef="#ctx0" brushRef="#br0">75911 31696 593,'-13'-8'9,"8"0"15,7 1 17,6-1 16,5 2 5,1 1-9,3 2-8,2 2-8,1 1-7,1 2-8,0 0-6,3 2-7,-1-1-7,2 1-10,1 0-8,1 0-9,-1-1-7,-1-1-9,-3 0-7,-1-2-9,-3 1 0,-3 0 4,-3 2 5,-2 0 5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10"/>
    </inkml:context>
    <inkml:brush xml:id="br0">
      <inkml:brushProperty name="width" value="0.03854" units="cm"/>
      <inkml:brushProperty name="height" value="0.03854" units="cm"/>
      <inkml:brushProperty name="color" value="#F2395B"/>
    </inkml:brush>
  </inkml:definitions>
  <inkml:trace contextRef="#ctx0" brushRef="#br0">76426 30959 570,'-7'-30'3,"2"19"28,2 19 26,2 17 29,1 11 3,-2 3-19,0 1-20,-2 2-19,0 3-19,-3 5-16,-2 5-19,-2 6-16,1-4-5,1-9 9,2-10 8,2-9 9,1-6-3,1-2-14,-1 0-14,0 0-13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13"/>
    </inkml:context>
    <inkml:brush xml:id="br0">
      <inkml:brushProperty name="width" value="0.05174" units="cm"/>
      <inkml:brushProperty name="height" value="0.05174" units="cm"/>
      <inkml:brushProperty name="color" value="#F2395B"/>
    </inkml:brush>
  </inkml:definitions>
  <inkml:trace contextRef="#ctx0" brushRef="#br0">85130 22737 425,'7'-22'-28,"-1"6"7,-1 5 6,0 5 6,0 2 4,0 0 2,1 0 1,2 0 2,-2 1 12,-3 2 24,-2 2 22,-4 2 24,-2 2 4,-1 2-16,-3 1-15,-2 3-16,0 0-10,1 0-4,0-2-5,2 0-5,-1-1-2,-2 3-3,-2 2 0,-1 2-2,-1-1-2,0-1 0,2-3-2,1 0 0,0-3-1,1 1 1,-1 0-1,0 0 2,-1 1-1,0 1 1,-1 3 0,-1 2 0,-1 0 1,1 1-3,-1 0 0,0-1-1,0 1-2,-1 2-1,-1 0-3,-1 1-2,0-1 0,2-1 1,3-2 0,1-2 1,1-2 2,1-1 1,-1-1 1,0 0 2,0 0 0,1 1 0,-1 3-1,0 2 0,-1 0 0,-1 1-1,-3 0-1,-2-1 0,1 0 0,1-2-1,2-3 0,3-1 0,-1 0 1,0 0-1,-1 1 0,-1 2 1,0 0 1,0 1-1,2 1 2,1 1-1,0 0 2,1-1 2,-1 0 0,0-2 2,0 0 1,0 2-2,1 0 0,-1 1-2,0 0 0,0-1 0,1-1 0,-1 0-1,1-2 0,0 1 1,2 0-1,1 0 1,-1-1-1,0 1 0,-1 0-2,-1 0 0,-1-1 0,0-1-2,0-1 1,1 0-1,-1-1 0,0 1-1,0 2 1,1 0 0,-1 0 1,0-1-1,0 0 0,0-2 1,0 0 0,-1 2 0,-1 0 0,-1 1 0,-1 0 1,0 0-1,1-2 1,-1 0-1,1-1 0,0 1 1,2 1 1,1 2 1,-1-1 0,0-1-1,-1-1 0,-1 0 0,0-1 0,1 1-1,1 2 1,0 0 0,1 1-1,1 0 1,-1-1-2,0 1 1,0 0-1,1 0 0,-1-1 0,0 1 1,0 0 0,1 1-1,-1 1 1,0 2 0,1-1-1,1 1 1,0 0-2,2-1 1,-1 1-1,-2 0 1,-2-1 0,-1 1 0,-1 0 0,1-1 1,0 1-1,2 0 1,0-1 0,-2 1 0,0 0 0,-1-1-1,0 1 1,1 0-1,1-1 1,0 1 0,1-1 0,-1-1 0,-1-1 0,-1 0 0,-2-2 0,0 1-1,-1 0-1,-1 0 1,0-1-2,3 1 1,1 0 0,2 0 0,1-1 0,1 1 1,-1 0 0,0 0 0,0-1 1,1-1 0,-1 0 0,0-2 0,0 0 1,1 2-1,-1 0 0,0 1 0,0 0 0,1-1 0,-1 0 1,0-2-1,0 1 0,-2 2 1,0 2-1,-1 1 1,0 2-1,1 0 1,1-1 0,0 1-1,1 0 1,-1 1-1,-1 1 0,-1 1 0,-1 0 0,2-2-1,1-3 0,1-1 0,0-1 0,0 1-1,0 2 1,1 0-1,-1 0-1,0-1 1,0-1-1,1 0 0,-1-2 0,0 1 1,0 0 1,1 0 0,-1-1 0,0 1 0,0 0 0,1 0-1,-1 0 0,2 1 1,1 1-1,0 1 1,1 0-1,-1-2 1,-2-3-1,0-1 1,-1 0-1,1 0 1,-1 1 1,0 2-1,0-1 1,1 1 0,-1 0 0,0 0 0,0 0 0,-2 3 1,0 1-1,-1 3 2,-1 0-1,-1-1 0,-1-1 0,-1 0 0,-1-1-1,1 1-1,-1 1-2,0 1-1,1-1 0,1-3 1,1-2 0,1-4 1,0 0 0,0 3 1,1 4 1,-1 2 1,1 0 0,1-3-1,0-3 1,2-2-1,1-2 0,1 1 0,0 2 0,2 0 0,0 1 0,-2 1 1,0 1 0,-1 2 0,-1-1 1,0 1-1,0 0 1,1-1 0,-1 1 0,0 2-1,0 0 0,1 1-1,-2 0-1,0 1 0,-1-1-2,-1 1 0,-1-1-1,1-1 1,-1-1-1,0 0 1,1-2 0,1 1 1,1 0 0,0-1 0,1 0 1,-1-1 0,-1 0 0,-1-2 0,-1 0 0,0 1 1,1 2 0,-1 0 0,0 1 1,0-1-1,1 1 1,-1 0 0,0-1-1,-1-1 0,-2-1 0,1-1-1,-2 0 0,2 0 0,1-1 0,1 1-1,0 1 0,1 0 2,-1 1 0,0 1 1,0 1 0,-1-1 0,-1 1 0,-1 0 0,0 0 0,0 1 0,2 1 0,1 1-1,1 1 0,-1-1 0,0 1 1,1 0-1,-2-1-1,0 1 1,-1-1-1,-1 1-1,-1 0 1,1 1-1,-1 1 1,1 1 0,-2 0 0,0-1 1,-1-1-1,-1-1 1,1 0 0,1-1 0,3 1-1,1-1 1,1 0 0,-2-2-1,0-3-1,-1-1 0,0-1 0,-1 1 0,1 2-2,-1 0 1,1 0-1,1-1 2,1-1 0,1 0 2,-1-1-1,0 1 1,-1 1 1,-1 2-1,0-1 0,1 1 0,0 0-1,2-1 0,1 1 1,-1 0 1,0-1 1,1 1 2,-1 0 1,2-1-2,1 1 0,1 0-2,-1-1 1,0 3-1,-1 0 0,-1 1-1,-1 1 0,1 1 0,-1 1-1,0 1-1,1 0 0,-1-1 0,0-1-1,1-1 1,-1 0-1,0 1 1,1 1 0,-1 1 1,0 0 0,1-1 0,-1-1 2,0 0 0,1-3 1,1 1-1,1-2 0,0-1 0,1 0-2,1-1 0,-1 1-2,0 0 0,0-1-2,-1-1 0,-1-1-1,-2 0-1,1-2 0,1 1 1,1 0 1,1-1 0,0 0 1,0 0 1,0-2 0,1 0 1,-1-2 1,0 1 0,0 0 0,1 0 1,-1 0 1,2 0-1,1-1 1,0 1 0,3-3-11,2-8-24,4-6-23,3-7-23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15"/>
    </inkml:context>
    <inkml:brush xml:id="br0">
      <inkml:brushProperty name="width" value="0.06319" units="cm"/>
      <inkml:brushProperty name="height" value="0.06319" units="cm"/>
      <inkml:brushProperty name="color" value="#F2395B"/>
    </inkml:brush>
  </inkml:definitions>
  <inkml:trace contextRef="#ctx0" brushRef="#br0">92733 27730 348,'-21'22'91,"5"-3"-18,5-3-20,5-2-19,1-1-10,-2 5-2,-2 3-2,-2 5-2,0 0-2,3-2-1,1-1-2,2-2-1,2-3-4,2-1-2,2-3-5,2-1-3,3-4-4,4-4-3,3-6-5,5-4-3,2-5-2,1-6-1,1-4-1,1-4 1,-1-4-1,-1 1 2,-3-1 2,-1 1 1,-3 1 4,-4 5 3,-5 3 5,-2 5 4,-4 2 3,-1 0 1,0 2 2,-1 1 1,-3 0 2,-2 2 2,-3 1 2,-3 0 1,-2 2 2,0 2-1,1 2-1,-1 2 0,1 2-2,3 0-1,1 1-3,2 2-2,4-1-10,8-1-19,6 0-19,8-2-19,3-2-4,1-2 11,0-3 11,3-4 10,-1-1 8,1-1 5,-1-2 3,1 0 6,-3 0 2,-3 1 4,-5 0 3,-3 2 4,-2 0 4,0 1 5,0-1 7,-1 0 6,1 1 4,0 2 3,0 2 3,0 2 3,-1 2 2,-1 4 2,-1 2 2,0 4 2,-2 1-4,0 3-7,-2 2-8,0 1-8,-2 2-6,-2 1-2,-2 1-4,-2 1-2,0 0-2,-1-3 2,0-1 0,0-2 1,1-6-11,4-7-25,3-8-23,2-7-24,3-4-4,2 2 16,2 2 16,2 3 15,-1 0 16,1 2 12,-2 1 14,0 0 13,-1 1 6,1 0-1,1 0 0,2 1-2,-1-1 0,1 2-3,0 0-2,0 2-2,-1-2-12,-1 0-20,-1-3-21,0-2-22,-3-2-2,-1-4 12,-2-2 15,-2-3 13,0-2 9,2-1 2,2-1 4,2-1 1,0 0 3,0-1 2,-2 1 0,0-1 2,-2 2 2,1 3 4,0 3 3,0 3 4,0 2 3,0 0 3,0 2 3,0 1 4,-1 2 2,-1 4 5,0 4 3,-1 4 3,-1 4 3,0 3 1,0 5 0,0 3 1,-1 4-1,-1 1-4,0 3-4,-1 1-4,-2 2-4,0 2-4,-1 3-5,-2 1-4,1 1-4,-1 2-4,0 1-2,0 0-3,0 2-3,0 0 0,1 1 0,-1 2-1,0-1-9,0-2-17,0-2-19,1-2-17,0-4-5,2-6 7,2-5 9,2-6 8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15"/>
    </inkml:context>
    <inkml:brush xml:id="br0">
      <inkml:brushProperty name="width" value="0.0419" units="cm"/>
      <inkml:brushProperty name="height" value="0.0419" units="cm"/>
      <inkml:brushProperty name="color" value="#F2395B"/>
    </inkml:brush>
  </inkml:definitions>
  <inkml:trace contextRef="#ctx0" brushRef="#br0">95150 28046 525,'29'-14'119,"-6"3"-23,-4 3-23,-4 3-23,-3 1-14,3 2-4,1 0-3,3 2-4,1 0-10,1 0-19,1 0-16,1 0-19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21"/>
    </inkml:context>
    <inkml:brush xml:id="br0">
      <inkml:brushProperty name="width" value="0.04789" units="cm"/>
      <inkml:brushProperty name="height" value="0.04789" units="cm"/>
      <inkml:brushProperty name="color" value="#00BFF3"/>
    </inkml:brush>
  </inkml:definitions>
  <inkml:trace contextRef="#ctx0" brushRef="#br0">66866 25146 459,'-12'-15'8,"8"3"15,8 1 15,8 2 16,3 1 2,1 1-10,0-1-11,-1 0-11,2-1-7,1 0-2,3-1-4,2-1-3,0-1-2,-1 2-2,-1 1-1,-1 1-2,-1 0 0,1 2 0,0 0-1,-1 2 0,0 1 0,-3 2-1,-1 2-1,-2 2-1,-1 0-1,1 0 0,2-2-1,0 0 0,1-1 0,-1 0 2,1 0 0,0 0 1,0 0 1,1 0 0,1 0-1,1 0 1,0 0 0,-1 0 1,-1 0 0,0 0 1,-1 0 0,1 2 0,1 0 0,1 2 0,0-1 0,-3 2-1,-1-2 1,-2 1-1,-1 0 1,-1-2-1,1 0 1,0-2-1,0 0 0,-1 0 0,1 0-1,0 0 0,0 0-1,1 0 1,2 0 0,0 0 0,0 1 0,-1 0 1,-1 2-1,0 0 1,-1 1 0,1 0 0,1 0 1,2 0-1,-1-1 1,1 2 0,0-2 0,-1 1 0,0 0 0,-1 0 1,0 0-1,-2 0 1,0-1 0,2 0-1,0-2 1,1 0-1,1-1 0,-1 0 0,1 0 0,0 0 0,0 0 0,1 2 0,1 0 0,1 2 0,1-1 0,-1 2-1,1-2-1,0 1 0,-1-1-1,1 0 0,-1-1 0,1-2 1,-1-1-1,1-2 0,0-2 1,-1-1-1,1-1 1,0 2 0,-1 2 1,1 2 0,-1 1 1,1 0 1,-1 0 0,1 0 0,0 1 0,-1 2 0,1 2 0,0 2 1,-1-1-1,1-1 0,-1-2 0,1-2 0,-1-1 0,-1 0-2,-1 0 0,-1 0-1,0-1-1,2-2 1,0-2 1,1-1 0,0-1 0,-1 2 2,-1 2 0,0 2 0,-2 1 1,-1 2 0,-1 0 0,-1 2 1,0 0 0,0 1 1,0 2 0,-1 0 2,2 0-1,2-2 0,1-2-2,3-2-1,1-1 0,-1 0 0,1 0 1,0 0-1,-1 0 1,1 0-1,-1 0-1,1 0 0,-1 0 0,-1 0 0,-1 0-1,-1 0 1,0 0-1,0 0 0,-1 0-1,1 0 1,0 1-1,-1 2 0,1 2 1,0 2-1,0 1 1,-1 1 0,1 1 0,0 2 1,-1-1 0,1-1 0,0-1 0,-1 0 1,1-2-1,0-1-1,-1 0-2,1-2 0,0-1 0,-1 0-1,1-1 1,0-2 0,-1 0-1,1 0 0,0 0-1,-1 0 0,1 0 0,2 2 2,0 1 2,1 0 1,-1 1 2,-3 2 1,-3 0 0,-2 1 1,-2 1 0,1-2-1,2-1 0,0 0-2,1-2 0,1 0-3,1-2-1,2 0-2,-1-1-1,-1 0 1,-1 0 0,0 0 0,-2 0 0,1 0 1,0 0 0,0 0 0,-1 1 1,-1 2 0,-1 2 0,0 1 1,-1 2 1,1 0 1,2 0 2,0 0 2,1-1 0,1-1-2,2 0 0,0-2-3,0 0 0,-1 0 0,-1 0-1,0 0-1,-2 0 0,1 0-1,0 0-1,0 0 0,-1 0-1,1 1 1,0 2 0,0 0 2,0 1 0,1 0 1,1 0 1,2-1 1,-1 0 0,-1-2-2,-1-2-2,0-2-1,-2 0-1,1 2 1,0 2 1,0 2 0,0 0 1,3-1 4,2 0 1,1-2 3,2 0 1,0 0-2,-1 0 0,1 0-1,-2 1 0,-1 1-2,-2 3 1,-3 2-2,-1 1 1,0 0-1,-2-1 1,0 1 0,-2 0 1,1 0-2,0-1 1,0 1-1,1 0 0,1 0-1,3-1 0,2 1 0,0 1-1,-1 1-1,-1 3 0,0 2-1,-2 0 0,1-1 1,0-1 1,0-1 2,-1 0-1,1 2 1,0 0 0,0 1 0,-1-1 1,-1-1-1,0-2 0,-2-3 0,0 1-1,2 0 1,0 1-1,1 1 0,1 0 1,0-1-1,-1 0 0,1-2-1,1 0 0,2 1-2,1 2-2,3 0-2,0 1-1,1 1 2,0 1 2,-1 1 0,0 0 2,-1-1-1,0 0 0,-2-2 1,-1-1-1,-1-1 2,-1-1 0,0 0 1,-2-1 0,1 1-1,0 1 0,0 1-1,0 1-1,1 2 1,1 0-1,2 1 1,-1 1-1,-1 1 1,-1 1 0,0 1-1,-1 1 1,1-1 0,1 1-1,1-1 0,0-1 1,0-1-1,-2-3 0,-1-1 1,0-1 0,0 0 2,-1-1 3,1 1 1,0-2 0,0-1-1,-1-2-3,1-2-1,0-1-1,0 2 0,-1 0-1,1 1 0,1 1 1,0 2-1,1 0 1,1 1 0,0 0 0,-1-1 1,0-1-1,-2 0 1,0-1 0,1 1 0,2 1 1,0 2-1,1-2 1,-1-1 0,1-2-1,0-2 1,0-1-1,1 1-2,1 1-1,1 2-2,0-2-1,-1-1 1,-1-2-1,0-2 0,-3-1 0,-1 2 1,-2 0-1,-2 2 1,-1-1 0,1-1 0,2-1 2,0 0 1,1 0 0,3 2 1,2 1 0,2 3 0,-1 2 0,-1 0 1,-2 1 0,-3 1 1,1 1 0,0 1 0,1 2 0,1 0 1,1-1-1,0 1 1,-1-2-1,1-1 0,0-1-1,-1-3-3,1-1-3,0-2-1,-1-1-2,1 0 2,0 0 1,-1-1 2,0 1 1,-1 0 0,0 0 2,-2 0 0,0 0 0,0 1 1,-1 2 0,1 0 1,0 1 0,0-1 2,-1 1 0,1 0 2,0-1 0,0-1-1,-1 0-2,1-2 0,0 0-1,0 0-2,-1 0 0,1-1-2,1 2 0,0 0 2,1 1 2,1 2 2,0-1 0,-3-1 1,-1-1-1,-2 0 1,-1-1-1,2 1 1,0 2-1,1 0-1,0 0 1,0 1-1,-2 0 0,0 0 1,-1-1-2,1-1 1,1 0-1,2-2 0,-1 0-2,1 0-2,0 0-3,0-1-2,-1 1 0,1 0 0,0 0 2,0 0 1,-1-1 2,1 1 0,0 0 2,0 0 1,-1 0 1,1 2-1,0 0 0,0 1 0,-1 1-1,1 0 1,0-1 0,0 1 0,-1 0 1,-1 1-1,0 2 1,-2 0 0,1 1-1,2 1 0,1 1-1,3 1 0,0 0 0,-1-2 0,-1-3 2,0-1 1,-2-1-1,-1 0 0,0-1-1,-2 1 0,1 0-1,2 1 0,1 2 0,3 0 1,0 1-1,-1 1 0,0 1 0,-2 1 0,0 0-1,0-1 0,-1 0 1,1-2-1,0 0 0,1 1-1,2 1 0,0 1-1,1 1 1,1-1-1,1 1 1,1 0 1,0-2-1,-1-1 1,0-3 0,-2-1 0,1 0 0,1 2 1,3 1-1,1 3 0,2 1 1,-1 3 1,1 1 0,-1 3 2,1 0 0,1 1-2,1-1 0,1 1-2,0-1-1,-1 0 0,-1 1 0,-1-1 0,0 2 0,-1 3 0,1 2 2,-1 4-1,1 0 1,-1-3 1,1-4-1,-1-2 0,1-2 0,-1-1 0,1-1 1,-1-1-1,1-1 0,-1-1 1,1-1 0,-1-1 1,0 0 1,-1-1-2,-1 1 1,0 0-1,-1-1-1,1 1-1,1-1 0,1 1-2,0-2-1,-1-1-3,-1-2-1,-1-2-3,-1-3-2,-1-1-3,-1-2-4,0-2-4,-3-2-2,-1-2 0,-2-2-1,-2-2-1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24"/>
    </inkml:context>
    <inkml:brush xml:id="br0">
      <inkml:brushProperty name="width" value="0.04264" units="cm"/>
      <inkml:brushProperty name="height" value="0.04264" units="cm"/>
      <inkml:brushProperty name="color" value="#00BFF3"/>
    </inkml:brush>
  </inkml:definitions>
  <inkml:trace contextRef="#ctx0" brushRef="#br0">66304 28290 515,'-16'1'2,"2"2"1,1 2 3,1 2 2,3-2 6,6-2 10,6-6 11,6-2 10,3-4 0,3-2-8,2-2-9,2-1-9,1-3-5,1-3-1,1-4-1,1-1-1,1-3-4,3-1-4,1-1-4,3-1-5,0 1-2,0 1 2,1 3 2,-1 2 1,1 0 1,1 1 1,0-1 0,2 1 0,0-1 1,-1 1 0,-1-1 0,-1 1 1,-1-2-1,0-1 1,1-3-1,-1-1 1,0-1-1,1 1 1,-1 2 0,0 0 0,0 1 0,-1 3 0,-1 1 0,-1 3 0,-1 0 0,-1 1 1,-1-1-1,-1 0 1,-1 1 0,1 1 0,-1 1-1,1 1 0,-1 0 1,-1-2-1,-1 0 1,-1 0 0,0-2 0,3 0-1,2 1 1,1-1-1,1 0 0,1-1 0,-1-1 1,1-1 0,0-1 0,1-1 0,0-1 0,2-1-1,1-1 0,-1-3-1,1-1 0,-1-2-2,0 0 1,1 3 0,-1 3 0,0 4 1,-1 0-1,-1 2 2,-3 1 1,-1 1 1,-1 1 1,1 1-1,1 1 0,1 1-1,0 0 1,-1-2 0,-1 0 0,-1-1 0,-1 0 0,1-1-3,-1 1-2,1-1-2,0 0-2,1-1 2,1-1 1,1-1 1,0 0 1,1 1 0,-1 1 1,1 1 1,-1 0 0,0 1 0,1-1 0,-1 1 1,1-2 0,-1 0 0,0-1-1,1 0 1,-1-2 0,-1 1-1,-1-1-1,-1 1 0,-1-1 0,-1 1-1,-1-1 1,-1 1 0,0-1 0,1 2 2,1 2 2,1-1 1,0 2 0,-1 1 0,-1 1 0,0 1 0,-2 1-1,1 1 1,-1 0 1,1 2 0,-1 0-1,1 1 0,0-1-1,-1 0 0,1 0-1,0 1 0,-1-1 0,1 0 1,-1 0-2,1 1-3,-1-1-2,1 0-2,0 0-2,-1-1 2,1-2 2,-1 0 1,1 0 1,0 1 1,-1 1 0,1 1 2,-1 0 0,-1 2 0,-1 1 0,-1 0 1,0 2-1,2-1 0,0 0 0,1 0 1,0 1-1,1 0 0,0 2 1,-1 1-1,1 0 0,0 0-2,-1 0-2,1 0 0,-2 0-1,-1 0 0,-2 0 1,-3 0 0,2 0 0,4 1 1,3-2 0,5 2 0,0-1 0,0 2 0,0 0 0,-2 2 1,-2-1 0,-1 0 0,-3-2 0,-1 0 0,1-2 0,3 0-1,5-1-1,3-1 0,1-1 0,-3 2 1,-3 0 1,-3 2 2,-1 1-1,1 0 0,1 2 0,1 0-1,0 1 0,-1 0 2,-1 0 0,0 0 2,-1 0 0,1-2 0,1 0-1,1-2-1,0 1 0,1 0 0,-1 2 0,1 1-1,0-1 0,1-1 1,1 0-1,1-1 1,0-1 0,1 2 0,-1 0-1,0 2 1,0 0 0,-3 0-1,-1 0 1,-3 0-1,1 0 0,3 0-1,3 0 0,3 0-1,1 0 0,-1 0 1,-1 0-1,-1 0 1,-1 0-1,-1 0 1,-1 0-1,-1 0 1,-1 0 0,1 0 0,-1 0 0,1 0 0,0 0 1,1 2 0,1 0 0,1 2 0,-1-1 0,0-1 1,0 0 0,-2-1 0,0-1-1,3 0 1,1 0-1,2 0 0,1-1 0,-1-1-3,-1 0 0,-1-1-2,0-1 1,1 0 0,1 0 0,1 0 2,-1 1 0,-2 2 0,-1 2 0,-3 2 0,0 1 0,-1 2 0,1 0-1,-1 2 0,1-1 0,-1-1 0,1-1 1,-1 0 0,1-1 1,-1 2-2,1 0 1,0 2-2,-1-2 1,1-1 0,-1-2-1,1-2 1,-1 0 0,1 0 1,-1 2 0,1 0 1,0 0 0,2 0 0,3-2-1,1 0 0,2-2-1,-1 0-1,0-2-1,1 0-2,-1-2 1,-2 0 0,0-1 0,-1-1 1,0-1 2,-1 0 0,0 0 2,1 0 2,-2 1 0,-1 2 1,-3 2 0,-1 3 1,-1 0 0,1 0 0,1 0-1,1 0 0,1 0 0,-1 1 0,1 2-1,-1 0 1,1 1-1,1-2-3,1 0-3,1-2-2,0 0-1,-1 0 1,-1 0 1,-1 0 1,0 1 1,1 2 1,1 2 0,1 2 1,0 1 0,1 0 0,-1-1 0,1 1-1,-1-1 0,-1 0 0,-1-2-1,-1 0 0,-1-2-1,1-1-1,-1 0 0,1-1-1,0-1 0,1 0 2,1 0 0,1 0 1,-1-1 1,-1-1 0,-3 0-1,-1-1 0,-1-1 0,1 0 0,1 0 2,1 0 0,0 1 0,-1 0 2,-1 2 0,-1 0 1,0 1 0,-1 0 0,1 0-1,0 0-1,0 1 0,1 0 0,1 2 0,1 0 1,1 1-1,1 2 0,1 0-1,1 2 0,-1 0 0,0 1 0,-1 1 0,0 2 0,-2-1 0,-2-1-1,0-1 1,0 0-1,-2-1 1,1-1-1,-1 1 1,1 0 1,0-1-1,1-2 1,1-2 0,1-2 0,1-1-1,-1 0 1,1 0-1,0 0 0,-1-1 0,1 0 0,-1-2 0,1 0 1,-2-2-1,0 0 0,-1-1 0,0-2 1,-2 1 0,1 1-1,-1 0 1,1 2-1,0 0 2,-1 0 4,1 0 3,0 0 4,-1 1 1,1 0-1,-1 2-2,1 0 0,-1 1-2,1 0-1,0 0-1,-1 0-1,0 0-2,-1 0 0,0 0-2,-2 0-1,0 1-1,3 0-1,2 2-1,1 0-1,2 1-1,-1 0 1,1 0-2,-1 0 1,1 0 0,1 2 0,1 0 2,1 1 0,1 1 0,-1-2 1,0-1 1,1 0 0,0-2-1,1 0-2,0-2-1,3 0-1,-1-1-5,0 2-4,1 0-5,-1 2-4,-1-1-3,-1 1 1,-3 0 1,-1 0 2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29"/>
    </inkml:context>
    <inkml:brush xml:id="br0">
      <inkml:brushProperty name="width" value="0.04908" units="cm"/>
      <inkml:brushProperty name="height" value="0.04908" units="cm"/>
      <inkml:brushProperty name="color" value="#00BFF3"/>
    </inkml:brush>
  </inkml:definitions>
  <inkml:trace contextRef="#ctx0" brushRef="#br0">70101 21507 448,'6'-17'8,"-1"-1"8,-2-3 7,-2-1 7,-3 1 3,-4 5-5,-4 4-3,-3 6-4,-3 4-2,1 4-2,-1 4-1,0 4-2,0 3-1,-1 3-1,-1 3-2,-1 3-1,0 2 0,2-1 3,3 1 1,1-1 3,2 1 0,2-1 0,3 1-1,1-1-1,1-1-1,2-3-2,0-3-1,2-2-2,3-3-4,6-1-5,5-1-6,7 0-6,3-5-4,1-6-2,1-8-2,1-6-3,-1-4-2,-1-1 1,-3-1-1,-1-1 0,-2-2 0,1-1 3,-1-2 1,1-2 2,-1-1 1,-1 1 3,-1 1 3,0 1 1,-3 1 3,-3 1 1,-3 1 1,-2 1 3,-3 2 1,2 3 4,-2 3 2,1 3 4,0 4 10,0 6 17,0 6 17,0 6 17,-1 4 3,0 3-13,-2 3-12,0 3-13,-2 3-7,0 1-5,-2 3-3,0 1-4,-2 2-4,0 0-4,-1 2-3,-1 1-3,-1 0-4,0 0-8,0 1-6,0-1-6,1-3-6,0-4-8,2-4-6,1-6-6,0-8-5,2-11-3,0-10-3,2-11-2,0-6 5,2-1 13,0-1 13,2 0 14,0 0 10,1 3 8,2 3 7,0 3 7,1 2 6,2 3 0,0 1 3,1 2 1,1 2 2,0 1 2,-1 0 2,1 2 2,1 1-1,0 0-4,1 2-3,1 1-4,1 0-2,0 0-2,-1 0-1,1 0-1,-1 1-5,-1 0-8,-1 2-8,0 0-8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29"/>
    </inkml:context>
    <inkml:brush xml:id="br0">
      <inkml:brushProperty name="width" value="0.05312" units="cm"/>
      <inkml:brushProperty name="height" value="0.05312" units="cm"/>
      <inkml:brushProperty name="color" value="#00BFF3"/>
    </inkml:brush>
  </inkml:definitions>
  <inkml:trace contextRef="#ctx0" brushRef="#br0">72006 20631 414,'-1'-23'28,"0"15"23,-2 16 22,0 15 24,-1 10 0,0 3-19,0 2-21,0 4-19,0 4-14,-2 8-5,0 6-7,-1 7-5,-1 5-4,-2 5-2,0 3-1,-1 4 0,0 0-9,1-6-12,0-4-14,2-5-14,1-6-6,0-8 0,2-9 1,1-6-1,0-9 3,2-6 6,0-7 5,2-6 4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1"/>
    </inkml:context>
    <inkml:brush xml:id="br0">
      <inkml:brushProperty name="width" value="0.03488" units="cm"/>
      <inkml:brushProperty name="height" value="0.03488" units="cm"/>
    </inkml:brush>
  </inkml:definitions>
  <inkml:trace contextRef="#ctx0" brushRef="#br0">38200 48350 630,'-46'-24'0,"10"4"0,10 3 0,9 3 0,2 1 1,-2 1 1,-3-1 2,-3 1 1,-1 5 9,4 14 14,3 11 16,3 14 14,4 14 3,7 20-10,6 18-11,7 20-10,0 14-10,-2 14-10,-3 11-8,-3 14-10,-1 5-7,4 1-3,3-1-3,3 1-5,-1-15-5,-2-28-8,-3-28-9,-3-27-8,-1-17 0,4-3 8,3-3 8,3-2 8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29"/>
    </inkml:context>
    <inkml:brush xml:id="br0">
      <inkml:brushProperty name="width" value="0.03793" units="cm"/>
      <inkml:brushProperty name="height" value="0.03793" units="cm"/>
      <inkml:brushProperty name="color" value="#00BFF3"/>
    </inkml:brush>
  </inkml:definitions>
  <inkml:trace contextRef="#ctx0" brushRef="#br0">72200 21536 579,'10'-9'6,"3"-3"9,5-4 11,4-1 11,-1 2 6,-3 10 3,-5 10 4,-3 10 3,-5 7-5,-4 4-14,-6 6-13,-4 5-13,-2 0-10,1-4-5,0-4-5,2-3-5,3-7-7,8-7-7,6-8-7,8-8-8,1-4 1,0 2 10,0 1 12,-2 1 9,-2 1 9,-3 6 6,-3 2 7,-2 5 5,-3 3 6,-2 3 3,-2 3 3,-2 3 4,-3 2 1,-4-1 0,-3 1 0,-5-1-1,-1-1-1,3-1-2,1-3-4,3-1-2,2-5-20,6-6-33,4-8-35,6-6-34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30"/>
    </inkml:context>
    <inkml:brush xml:id="br0">
      <inkml:brushProperty name="width" value="0.05719" units="cm"/>
      <inkml:brushProperty name="height" value="0.05719" units="cm"/>
      <inkml:brushProperty name="color" value="#00BFF3"/>
    </inkml:brush>
  </inkml:definitions>
  <inkml:trace contextRef="#ctx0" brushRef="#br0">73522 21300 384,'-29'23'52,"4"1"3,3-1 4,4 1 2,4 0-4,1 1-11,2 1-13,2 1-11,2-1-8,1-2-4,0-1-4,2-3-4,0-1-4,2-3-5,0-1-4,2-2-4,2-3-5,4-4-5,4-4-4,3-4-4,4-4-2,1-4 1,3-4 0,2-3 0,0-2 4,-2 2 4,0 3 5,0 1 4,-4 4 5,-3 6 3,-4 6 4,-4 6 4,-4 4 10,-2 3 18,-4 3 19,-2 4 18,-2-1 5,2-2-6,1-1-7,1-2-8,1-2-7,3-1-8,4-1-9,2 0-9,3-4-7,2-5-3,2-4-5,1-6-4,2-3-9,2-3-13,0-4-13,1-1-12,-1-3-4,-3 0 9,-3 1 6,-2-1 9,-4 1 5,-3 1 5,-2 1 4,-3 1 5,-4 1 2,0 2 1,-3 3 0,-2 1 1,-1 2 2,1 2 6,-1 2 5,0 2 6,1 1 6,1 0 10,0 0 8,2 0 10,2 0 0,6 0-8,4 0-10,6 0-8,2 0-6,1 0-3,1 0-2,2 0-4,0 1-6,1 0-9,1 2-9,1 0-11,-1 2 0,-3 2 7,-2 2 6,-4 1 9,-2 3 5,-2 2 7,-3 1 5,0 3 7,-3 0 2,-1 1-1,0 0-1,-1-1-1,-1 0 3,0-3 7,0-1 7,0-2 6,4-4-4,6-5-16,7-4-16,7-5-16,3-4-8,-3-2 3,-1-2 1,-2-1 1,-3-2 1,-1 2-1,-2 1-1,-2 1-2,-3-1 2,-1 0 3,-2-1 4,-2-1 3,-2-1 2,-4-1 1,-2-1 1,-3-1 0,-1 0 2,0 1 0,2 0 1,1 2 0,1 1 3,2-1 2,2 1 3,2-1 3,2 2 1,4 4-3,2 4-2,4 5-1,0 1-2,1 1-1,0 2-1,0 0-1,-1 2 2,1 0 2,0 1 3,0 2 2,-2 0 4,1 1 4,-2 2 5,0 0 3,-2 1 2,-1 3-1,-1 2-2,0 2-2,-2 1-1,0 1-1,-2 0-1,0 3-1,-2-1-1,-2 2-1,-2 1-2,-2 1-1,0 0-4,-1-3-8,0-1-5,0-3-8,3-6-13,6-10-19,6-12-20,6-10-19,2-4-2,1 1 16,0 3 17,-1 1 15,0 2 12,-1 3 6,0 1 7,-2 2 6,-1 2 3,-1 2 1,0 2 1,-2 3 0,0-1-3,0-1-7,0 0-6,0-1-8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31"/>
    </inkml:context>
    <inkml:brush xml:id="br0">
      <inkml:brushProperty name="width" value="0.06611" units="cm"/>
      <inkml:brushProperty name="height" value="0.06611" units="cm"/>
      <inkml:brushProperty name="color" value="#00BFF3"/>
    </inkml:brush>
  </inkml:definitions>
  <inkml:trace contextRef="#ctx0" brushRef="#br0">76433 21038 332,'7'-36'9,"1"4"2,0 5 4,0 5 3,-1 3 3,-1 3 3,-1 1 3,0 3 4,-2 4 8,0 10 13,-2 8 12,0 9 13,-1 7 0,0 5-15,0 4-13,0 6-15,-1 6-11,0 8-5,-2 7-7,0 9-6,-2 5-7,0 4-11,-1 4-10,-1 4-10,-1-2-4,2-10 2,1-8 1,0-8 2,1-8-8,1-5-15,-1-4-17,0-5-15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32"/>
    </inkml:context>
    <inkml:brush xml:id="br0">
      <inkml:brushProperty name="width" value="0.04988" units="cm"/>
      <inkml:brushProperty name="height" value="0.04988" units="cm"/>
      <inkml:brushProperty name="color" value="#00BFF3"/>
    </inkml:brush>
  </inkml:definitions>
  <inkml:trace contextRef="#ctx0" brushRef="#br0">88344 22461 441,'-15'-14'5,"3"5"12,1 3 11,2 4 11,1 2 3,-2 0-6,0 0-5,-1 0-7,-1 0-3,-2 2-4,0 0-1,-1 2-4,0 0 0,-1 3-1,0 2 0,1 2 0,-1 1 1,1 3 2,-1 2 2,0 1 2,1 2 1,1 0-2,1-1-2,0 1 0,3-1-3,3 1-1,2-1-2,4 1-2,2-2-2,4-1-2,2-2-1,3-3-2,4-2 0,2-2 0,3-4 1,3-2 1,3-4-6,2-4-10,4-4-12,3-3-11,1-4-5,1-2-2,-1-1 1,0-3-1,-2 0 1,-3-1 6,-5 1 4,-4 0 4,-3-1 3,-2 1 4,-4-1 2,-3 1 2,-2-1 5,0 1 5,-2-1 6,0 1 6,-2 0 3,2 3-2,-2 1 0,1 3 0,0 3 7,0 6 16,0 6 16,0 6 16,-1 4 4,0 3-8,-2 4-9,0 2-8,-1 3-6,0 2-4,0 4-4,0 3-4,-1 2-3,-2-1-3,-2 0-2,-2 1-2,0-2-3,0-2-5,2-2-3,1-1-4,-1-3-6,0-1-9,-2-3-8,0-1-9,0-5-9,2-6-9,3-8-11,1-6-10,2-6 1,1-3 12,3-5 10,2-3 12,1-1 11,0 3 8,0 3 10,0 3 9,-1 2 7,1 2 6,0 3 6,0 1 6,0 2 3,-1 2 1,1 2 2,0 2 0,0 1 1,0-2-2,0 0-2,-1-2-1,2 1-8,2 0-14,2 2-14,1 1-14,1-2-9,-2-2-4,-3-4-4,-1-2-3,-2-2 3,0 1 9,-2-1 10,0 0 9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33"/>
    </inkml:context>
    <inkml:brush xml:id="br0">
      <inkml:brushProperty name="width" value="0.06099" units="cm"/>
      <inkml:brushProperty name="height" value="0.06099" units="cm"/>
      <inkml:brushProperty name="color" value="#00BFF3"/>
    </inkml:brush>
  </inkml:definitions>
  <inkml:trace contextRef="#ctx0" brushRef="#br0">90250 21512 360,'7'-42'-19,"-2"8"12,-3 9 11,0 9 12,-2 6 12,0 6 11,0 4 10,0 6 12,-2 5 2,0 5-8,-3 7-8,-2 5-8,-1 5-4,-2 5-1,0 3-1,-1 4-1,-1 3-2,1 1-4,-1 3-4,0 2-3,1 1-3,1 2-6,0 0-4,2 1-4,-1 2-7,-2 3-6,-1 3-8,-3 3-6,1-1-7,3-5-4,2-4-4,4-6-5,1-7 1,0-8 5,0-9 5,0-9 5,1-8 2,1-6-2,0-8-1,2-6-2,-1-5 0,-1-3 1,0-4 2,-1-1 0,-1-3 2,2 1 4,0-1 4,2 1 2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33"/>
    </inkml:context>
    <inkml:brush xml:id="br0">
      <inkml:brushProperty name="width" value="0.04337" units="cm"/>
      <inkml:brushProperty name="height" value="0.04337" units="cm"/>
      <inkml:brushProperty name="color" value="#00BFF3"/>
    </inkml:brush>
  </inkml:definitions>
  <inkml:trace contextRef="#ctx0" brushRef="#br0">90895 22852 507,'14'-22'9,"-1"4"17,-2 5 17,-2 3 18,-3 5 6,-1 6-5,-2 6-7,-2 6-5,-1 3-8,-2 3-9,0 1-10,-2 3-9,0-1-7,-1-1-7,-2-3-4,0-1-7,2-3-8,4-3-12,6-3-12,4-2-12,2-3-1,1 0 10,0-2 9,-1 0 10,-1 1 11,-2 4 13,-4 3 12,-2 5 13,-4 2 5,-4 1-1,-4 1-1,-3 1-1,-3 0-2,1-3 0,-1-1-2,1-2-1,2-5-15,8-8-28,7-8-29,6-8-28,3-2-6,-1 3 17,-1 3 17,0 3 17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34"/>
    </inkml:context>
    <inkml:brush xml:id="br0">
      <inkml:brushProperty name="width" value="0.0543" units="cm"/>
      <inkml:brushProperty name="height" value="0.0543" units="cm"/>
      <inkml:brushProperty name="color" value="#00BFF3"/>
    </inkml:brush>
  </inkml:definitions>
  <inkml:trace contextRef="#ctx0" brushRef="#br0">91838 22526 405,'7'-8'2,"-1"1"3,0-1 5,-2 0 3,-1 1 8,-4 0 10,-2 2 11,-3 1 10,-3 2 3,0 5-6,-2 6-5,0 4-6,-1 4-5,-3 3-3,-2 3-3,-1 3-3,-1 1-3,1-1-2,0-1-4,2-1-2,3-2-7,3-1-10,4-3-12,4-1-11,4-4-3,6-3 4,4-4 5,5-4 4,4-5-5,5-6-16,3-5-14,5-7-16,-2 0 0,-4 3 14,-5 4 13,-4 5 14,-6 4 12,-5 6 9,-5 5 9,-4 7 9,-4 2 11,0-2 15,-1-3 13,-1-1 13,-1-1 4,2 2-8,1 0-7,0 1-8,3 0-10,4 0-14,4-2-14,4-1-13,2-1-10,1-2-4,1-2-5,2-2-4,0-2-5,3-4-3,1-2-5,3-3-2,-1-3-1,-3-2 6,-3-1 5,-3-3 5,-2 0 4,-2 3 6,-2 1 3,-2 3 6,-2 0 10,-2 2 17,-2 1 18,-2 0 17,-2 4 9,-2 6 1,-2 6 0,-2 6 1,1 3-8,3-1-15,2 1-17,4 0-16,3-2-15,6-3-13,4-3-15,5-2-13,3-4-5,1-2 5,1-4 6,1-2 5,0-2 6,-3 2 4,-1 1 6,-2 0 6,-3 4 14,-3 4 25,-3 5 25,-2 6 24,-3 1 8,-2-1-11,-2-1-11,-2 0-10,1-1-11,4 1-9,3 1-11,5 1-9,3-1-11,2-2-8,1-4-10,3-3-9,-1-3-3,-3-6 3,-2-4 3,-4-5 4,-2-3 3,-1-1 3,0-2 5,-2 1 3,-1-1 4,-4 0 4,-2 2 4,-3 1 3,-3 1 4,0 1 1,-2 1 2,0 1 2,-1 1 0,-3 4-4,-2 2-3,-1 4-2,-1 1-6,1 0-6,0 0-8,2 0-7,1 1-12,1 2-16,1 2-18,0 2-16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34"/>
    </inkml:context>
    <inkml:brush xml:id="br0">
      <inkml:brushProperty name="width" value="0.04795" units="cm"/>
      <inkml:brushProperty name="height" value="0.04795" units="cm"/>
      <inkml:brushProperty name="color" value="#00BFF3"/>
    </inkml:brush>
  </inkml:definitions>
  <inkml:trace contextRef="#ctx0" brushRef="#br0">94550 21565 458,'30'-7'224,"-2"3"-61,-2 1-60,-1 2-59,-3 1-36,-1 2-12,-3 0-10,-1 1-12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48"/>
    </inkml:context>
    <inkml:brush xml:id="br0">
      <inkml:brushProperty name="width" value="0.05602" units="cm"/>
      <inkml:brushProperty name="height" value="0.05602" units="cm"/>
      <inkml:brushProperty name="color" value="#00BFF3"/>
    </inkml:brush>
  </inkml:definitions>
  <inkml:trace contextRef="#ctx0" brushRef="#br0">52707 22805 392,'-1'-13'12,"-1"6"25,0 6 25,-1 6 24,-3 5 4,-4 5-15,-4 5-15,-3 5-16,-4 4-9,-1 3-6,-3 2-4,-1 4-5,-1 2-5,-1 0-4,1 2-6,0 0-4,0 2-3,3 0-3,1 2-2,3 0-2,2-1-5,2-4-5,4-4-6,3-3-5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48"/>
    </inkml:context>
    <inkml:brush xml:id="br0">
      <inkml:brushProperty name="width" value="0.05565" units="cm"/>
      <inkml:brushProperty name="height" value="0.05565" units="cm"/>
      <inkml:brushProperty name="color" value="#00BFF3"/>
    </inkml:brush>
  </inkml:definitions>
  <inkml:trace contextRef="#ctx0" brushRef="#br0">51950 22822 395,'0'-19'32,"2"7"12,0 8 10,2 8 12,1 6 3,6 4-7,2 3-7,5 5-6,2 2-6,1 4-7,1 3-6,1 3-7,1 0-5,1 0-5,1-1-5,1-1-6,0 1-7,1 6-10,-1 5-12,1 4-10,-4-1-2,-6-10 8,-5-8 7,-6-9 7,-2-4-6,0 1-21,1 2-21,2 0-21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2"/>
    </inkml:context>
    <inkml:brush xml:id="br0">
      <inkml:brushProperty name="width" value="0.04417" units="cm"/>
      <inkml:brushProperty name="height" value="0.04417" units="cm"/>
    </inkml:brush>
  </inkml:definitions>
  <inkml:trace contextRef="#ctx0" brushRef="#br0">40900 48300 498,'-46'-46'0,"10"10"2,10 10 2,9 9 0,2 7 5,-2 7 8,-3 6 7,-3 7 8,-1 7 1,4 9-6,3 10-5,3 10-5,-1 7-4,-2 6 0,-3 7 0,-3 6 0,-1 4 0,4 4 0,3 3-1,3 3 1,1-1-1,1-2-1,-1-3-2,1-3-2,1-7-2,3-9-5,3-10-2,4-8-5,5-9-2,10-6 0,10-6 0,9-6-1,9-13-1,9-19-2,10-18 0,10-19-3,4-15 0,0-8-1,0-10 0,0-9 0,-5-4 1,-9 4 1,-10 3 3,-8 3 1,-11 3 1,-8 3 0,-10 3 0,-9 4 0,-7 5 2,-3 10 5,-3 10 4,-2 9 4,-5 6 4,-2 3 2,-3 3 3,-3 4 1,-1 1 1,4 0-2,3 0-1,3 0-1,4-2-3,7-3-1,6-3-3,7-2-3,7-1 0,9 3 0,10 3 2,10 4 0,2 4 2,-3 6 0,-3 7 1,-2 6 1,-5 4 0,-2 4 1,-3 3 1,-3 3-1,-4 6 1,-3 9 2,-3 10 0,-2 10 2,-5 7-1,-2 6-1,-3 7 0,-3 6-2,-6 3-1,-5 0-1,-7 0-3,-5 0-2,-3-2-3,4-3-2,3-3-3,3-2-4,1-6-5,1-6-11,-1-6-9,1-6-11,4-12-1,9-15 6,10-15 7,10-16 6,7-10 6,6-3 6,7-3 5,6-2 5,3 0 4,0 7 1,0 6 0,0 7 2,-2 4-2,-3 3-1,-3 3-4,-2 4-1,-5-1-4,-2-3-4,-3-3-3,-3-2-5,-6-6 0,-5-6 2,-7-6 3,-5-6 3,-3-7 2,4-6 3,3-6 3,3-6 2,-1-4 1,-2 1 1,-3-1 1,-3 1 0,-2 1 1,0 3 0,0 3 0,0 4 0,0 4 3,0 6 7,0 7 5,0 6 6,0 3 8,0 0 10,0 0 10,0 0 10,1 14 4,4 28-2,3 28-4,3 29-3,-1 16-5,-2 7-8,-3 6-9,-3 7-7,-2 16-11,0 29-13,0 28-15,0 28-13,1 6-9,4-16-2,3-15-3,3-15-3,-1-7-3,-2 3-4,-3 3-4,-3 4-4,-2-17 3,0-33 11,0-35 11,0-34 11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55"/>
    </inkml:context>
    <inkml:brush xml:id="br0">
      <inkml:brushProperty name="width" value="0.02841" units="cm"/>
      <inkml:brushProperty name="height" value="0.02841" units="cm"/>
      <inkml:brushProperty name="color" value="#00BFF3"/>
    </inkml:brush>
  </inkml:definitions>
  <inkml:trace contextRef="#ctx0" brushRef="#br0">26550 33450 774,'31'0'65,"1"2"-14,-1 0-15,0 2-15,4-1-8,5-1-2,6 0-2,6-2-3,3 0-1,3 0-2,2 0 0,2 0-1,1 1-2,1 2 0,1 2 0,1 2-2,1 1-5,1-1-10,1 1-9,1 0-11,-5-2-2,-12-1 2,-12-2 3,-11-2 2,-8-1 3,0 2 1,-1 0 1,0 2 2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56"/>
    </inkml:context>
    <inkml:brush xml:id="br0">
      <inkml:brushProperty name="width" value="0.04611" units="cm"/>
      <inkml:brushProperty name="height" value="0.04611" units="cm"/>
      <inkml:brushProperty name="color" value="#00BFF3"/>
    </inkml:brush>
  </inkml:definitions>
  <inkml:trace contextRef="#ctx0" brushRef="#br0">33475 29136 477,'-1'-15'2,"0"2"4,-2 3 5,0 1 4,-1 4 7,2 6 11,0 6 10,2 6 11,0 5 1,0 5-7,0 5-7,0 4-7,-1 6-6,0 6-4,-2 6-3,0 6-4,-2 5-2,-2 4-1,-1 3-1,-3 4 0,0 1-4,1-5-4,0-3-7,2-4-5,1-4-5,0-3-6,2-3-6,1-2-6,0-4-3,2-2-1,0-4-2,2-2-1,1-4-1,2-5 0,2-5-1,2-5-1,1-6 1,1-6 2,1-8 0,2-6 2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56"/>
    </inkml:context>
    <inkml:brush xml:id="br0">
      <inkml:brushProperty name="width" value="0.04382" units="cm"/>
      <inkml:brushProperty name="height" value="0.04382" units="cm"/>
      <inkml:brushProperty name="color" value="#00BFF3"/>
    </inkml:brush>
  </inkml:definitions>
  <inkml:trace contextRef="#ctx0" brushRef="#br0">34050 30245 502,'5'-13'30,"-4"4"7,-6 6 6,-4 5 6,-4 3-1,-1 5-5,-3 4-8,-1 3-6,-2 5-6,1 3-7,-1 4-5,1 5-6,-2 0-3,-2-2 1,-1-2 0,-2-1 0,-1-3 1,1-2-3,1-1-1,1-2-2,2-4 0,1-1 0,3-4 2,1-3 1,7-1 3,12 0 7,12 0 7,11 0 7,6-1 0,-1 1-7,-2 0-6,1 0-7,-3-1-7,0-1-6,-1 0-7,-1-2-6,0 0-6,-1 0-6,0 0-7,1 0-5,-3-1-2,-3 0 4,-5-2 4,-3 0 3,-2-1 2,0 0-2,0 0-1,0 0-2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57"/>
    </inkml:context>
    <inkml:brush xml:id="br0">
      <inkml:brushProperty name="width" value="0.04797" units="cm"/>
      <inkml:brushProperty name="height" value="0.04797" units="cm"/>
      <inkml:brushProperty name="color" value="#00BFF3"/>
    </inkml:brush>
  </inkml:definitions>
  <inkml:trace contextRef="#ctx0" brushRef="#br0">35396 31371 458,'6'-22'24,"-1"5"5,-2 3 6,-2 4 5,-2 3 2,-4-1-3,-2 0-2,-3 0-3,-2 2-3,0 2-4,1 4-5,-1 2-3,0 4-3,1 2 0,-1 3-2,0 3-1,0 2 0,1 1 1,-1 2 1,0 0 1,1-1-1,3-2-3,1-1-3,2-2-2,2-2-5,2 1-4,2 0-6,2 0-5,2-2-5,3-3-5,4-3-5,2-2-5,2-4-1,1-4 0,1-4 2,1-3 2,-1-3 2,-3 1 3,-2-1 3,-4 0 3,-1 5 14,0 9 25,-1 8 24,1 9 26,0 4 2,0-1-20,0-1-21,-1-1-18,1 0-20,0 0-16,0-1-16,0 1-17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57"/>
    </inkml:context>
    <inkml:brush xml:id="br0">
      <inkml:brushProperty name="width" value="0.038" units="cm"/>
      <inkml:brushProperty name="height" value="0.038" units="cm"/>
      <inkml:brushProperty name="color" value="#00BFF3"/>
    </inkml:brush>
  </inkml:definitions>
  <inkml:trace contextRef="#ctx0" brushRef="#br0">36700 30500 578,'44'0'171,"-8"2"-45,-6 0-45,-7 2-44,-3 0-31,1 3-14,1 2-14,1 2-16,-1 0-10,-3-1-5,-3-1-5,-2 0-6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57"/>
    </inkml:context>
    <inkml:brush xml:id="br0">
      <inkml:brushProperty name="width" value="0.04227" units="cm"/>
      <inkml:brushProperty name="height" value="0.04227" units="cm"/>
      <inkml:brushProperty name="color" value="#00BFF3"/>
    </inkml:brush>
  </inkml:definitions>
  <inkml:trace contextRef="#ctx0" brushRef="#br0">36450 31500 520,'-16'1'3,"-3"2"7,-1 2 7,-3 1 6,4 1 8,7-2 10,8-2 9,8-2 10,6-1 1,4 2-10,3 0-9,5 2-10,2-1-7,2 1-7,3 0-7,1 0-6,1 0-11,-2 2-11,0 0-11,-1 1-13,-2 0-4,-1-1 4,-3 0 2,-1-2 3,-3 0-1,-3 0-6,-3 0-5,-2 0-6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58"/>
    </inkml:context>
    <inkml:brush xml:id="br0">
      <inkml:brushProperty name="width" value="0.0465" units="cm"/>
      <inkml:brushProperty name="height" value="0.0465" units="cm"/>
      <inkml:brushProperty name="color" value="#00BFF3"/>
    </inkml:brush>
  </inkml:definitions>
  <inkml:trace contextRef="#ctx0" brushRef="#br0">38850 30876 473,'17'-14'138,"3"5"-31,3 3-30,3 4-31,1 2-18,1 0-4,-1 0-4,1 0-4,-1 0-3,1 2-2,-1 0-2,1 2-2,1 0-1,6 1 0,5 2-1,5 0 0,0 0-1,0-1-1,-3 0-2,-2-2-1,-1 0-1,2 0 1,1 0 0,1 0 1,0-1-1,3 0-2,2-2-2,3 0-2,-2-1-1,-1 0-2,-1 0 1,-3 0-1,0-2 0,2 0-1,2-3 1,2-2 0,1 0 0,0 0 1,-1 2 0,2 1 2,-1 0 1,1 0 0,2 0 1,0 0 1,1 1 0,0 0 1,0 2 1,0 1 1,-1 0-1,-1 0-1,-1 0-1,0 0-1,-2 0-1,-2 0 0,-2 0-1,-2 0-1,-1-2 0,0-1 1,0-2 0,1-1 0,-2-1-2,-2 0-7,-2 2-4,-2 1-7,-1-1-1,-1 0 2,-1-2 2,-1 0 3,-3 0 0,-3 1 1,-5 0-1,-3 2-1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0:59"/>
    </inkml:context>
    <inkml:brush xml:id="br0">
      <inkml:brushProperty name="width" value="0.04912" units="cm"/>
      <inkml:brushProperty name="height" value="0.04912" units="cm"/>
      <inkml:brushProperty name="color" value="#00BFF3"/>
    </inkml:brush>
  </inkml:definitions>
  <inkml:trace contextRef="#ctx0" brushRef="#br0">40270 27641 447,'0'-24'3,"-2"-1"6,-1-1 5,0-1 6,-1 2 3,0 5-2,0 5-2,1 5 0,-2 1-2,0-2-1,-2-1-2,0-3-1,-1-1-1,1 1 0,-1-1-1,0 1 1,-1-1-1,0 2 0,-1 1-1,-1 1-1,-1 0 0,0 2 1,0 1-1,1 1 0,-2 1 1,0 2 0,-1 2 1,-1 2 1,-2 3-1,-3 6 0,-3 4 0,-3 5-1,-2 4-1,-1 5 0,-1 3 0,-1 5-1,0 2 0,2 2 0,0 2 1,1 2 0,1 2 0,3 0-1,1 1 0,3 2-1,1-2 0,3-2-1,1-4-1,2-2 0,3-2 0,3 1 1,2-1 0,4 0 1,3 0-2,4-2-5,4 0-3,3-1-5,5-3-4,3-5-2,5-5-3,3-5-3,3-4-3,3-2-2,1-4-3,2-2-3,1-5 1,-2-6 2,0-6 4,-1-5 1,-2-4 1,-2-1-3,-1-1-4,-3-1-2,-2 0-2,-1 1 1,-3 1 0,-1 1 1,-3 1 2,-3-1 3,-3 1 5,-2-1 4,-4 2 3,-1 1 3,-2 3 4,-2 1 2,-1 3 2,0 1 1,0 2 1,0 2 0,1 2 9,0 1 19,2 0 18,0 2 18,2 3 7,0 7-3,1 8-5,2 6-3,-2 3-7,-1 1-9,-2-1-8,-2 1-10,-1 0-6,0 1-1,0 1-3,0 1-2,-1 0-3,-2 0-5,-2 1-4,-1-1-6,-2-1-4,2-3-5,1-3-6,0-3-4,1-6-9,-2-10-12,0-10-11,-1-10-12,0-5 0,2-1 9,2-1 11,2 0 10,2 0 8,2 3 5,2 3 7,2 3 6,1 2 5,1 2 7,2 3 7,0 1 5,1 2 5,-1 2 3,1 2 3,0 2 2,0 0 2,-1 0 4,1-2 1,0 0 4,0 0-8,1 0-16,1 2-18,2 0-16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00"/>
    </inkml:context>
    <inkml:brush xml:id="br0">
      <inkml:brushProperty name="width" value="0.05076" units="cm"/>
      <inkml:brushProperty name="height" value="0.05076" units="cm"/>
      <inkml:brushProperty name="color" value="#00BFF3"/>
    </inkml:brush>
  </inkml:definitions>
  <inkml:trace contextRef="#ctx0" brushRef="#br0">42546 28920 433,'-7'-11'12,"2"8"26,2 9 24,2 10 26,1 4 3,0 2-16,0 3-17,0 1-18,0 4-9,-2 3-6,0 4-4,-1 4-4,-1 4-9,0 2-10,0 3-12,1 4-12,-1-2-9,2-5-10,0-4-8,2-5-8,0-6-5,0-6 2,0-5 2,0-6 0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00"/>
    </inkml:context>
    <inkml:brush xml:id="br0">
      <inkml:brushProperty name="width" value="0.03481" units="cm"/>
      <inkml:brushProperty name="height" value="0.03481" units="cm"/>
      <inkml:brushProperty name="color" value="#00BFF3"/>
    </inkml:brush>
  </inkml:definitions>
  <inkml:trace contextRef="#ctx0" brushRef="#br0">42600 29046 631,'0'-14'0,"2"3"0,0 3 0,2 3 0,1 1 9,3 2 17,3 0 17,4 2 17,0 0 5,1 0-10,0 0-9,-1 0-9,1 0-14,1 2-19,1 0-17,1 2-19,0-1-10,-3 1-3,-1 0-2,-2 0-3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2"/>
    </inkml:context>
    <inkml:brush xml:id="br0">
      <inkml:brushProperty name="width" value="0.03533" units="cm"/>
      <inkml:brushProperty name="height" value="0.03533" units="cm"/>
    </inkml:brush>
  </inkml:definitions>
  <inkml:trace contextRef="#ctx0" brushRef="#br0">43250 47450 622,'-25'-25'1,"0"0"3,0 0 2,0 0 3,3 0 4,6 0 6,7 0 6,6 0 6,7 0 3,10 0 0,10 0-1,9 0 0,10 0-2,14 0-3,11 0-3,14 0-4,8 0-4,7 0-7,6 0-7,7 0-6,-1 4-4,-6 10-4,-6 10-2,-6 9-4,-10 7 1,-12 7 2,-13 6 3,-12 7 3,-12 0-8,-8-2-20,-10-3-18,-9-3-19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00"/>
    </inkml:context>
    <inkml:brush xml:id="br0">
      <inkml:brushProperty name="width" value="0.04185" units="cm"/>
      <inkml:brushProperty name="height" value="0.04185" units="cm"/>
      <inkml:brushProperty name="color" value="#00BFF3"/>
    </inkml:brush>
  </inkml:definitions>
  <inkml:trace contextRef="#ctx0" brushRef="#br0">43197 28577 525,'-7'-10'14,"2"10"28,2 12 27,2 10 28,1 6 1,-2 0-24,-1 2-24,0 1-25,-1 1-19,1 2-15,-1 3-14,0 1-14,0-2-12,2-8-12,0-6-11,2-6-12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01"/>
    </inkml:context>
    <inkml:brush xml:id="br0">
      <inkml:brushProperty name="width" value="0.05422" units="cm"/>
      <inkml:brushProperty name="height" value="0.05422" units="cm"/>
      <inkml:brushProperty name="color" value="#00BFF3"/>
    </inkml:brush>
  </inkml:definitions>
  <inkml:trace contextRef="#ctx0" brushRef="#br0">45001 27360 405,'0'-27'7,"0"-5"12,0-6 13,0-6 12,0 2 3,0 8-8,0 9-9,0 9-8,-1 4-3,-1 0-1,0 0 2,-1 1 0,-2 0-1,0 0-1,-1 2-2,-2 1-1,-1 1-2,-1 2-1,-3 2-1,-2 2-1,-1 2-1,-1 4 1,-1 2 0,-1 3 0,-2 5-1,-1 4-2,-3 4-1,-1 7-3,-1 3 0,1 6 1,1 4 0,1 6 1,2 1 1,1 0 0,3-2 1,1 0 0,2-2 1,1-1-1,1 0 0,0-1 0,3-2-1,3-2 1,2-2-1,4-2 0,3-2-3,6-1-3,4-3-5,5-1-4,4-5-5,5-4-6,3-4-5,5-6-6,1-5-2,2-6 2,0-6 3,2-6 3,-2-2-2,-5 1-2,-6 1-3,-3 1-4,-6 0-4,-1 2-3,-4 1-5,-3 0-5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02"/>
    </inkml:context>
    <inkml:brush xml:id="br0">
      <inkml:brushProperty name="width" value="0.0549" units="cm"/>
      <inkml:brushProperty name="height" value="0.0549" units="cm"/>
      <inkml:brushProperty name="color" value="#00BFF3"/>
    </inkml:brush>
  </inkml:definitions>
  <inkml:trace contextRef="#ctx0" brushRef="#br0">46188 28721 400,'5'-22'41,"-2"6"0,-6 5 1,-2 5 2,-4 3-4,0 2-6,-1 2-7,-1 2-6,-2 2-6,0 1-1,-1 3-2,-1 2-3,0 1-1,0 2 1,2 0-1,1 1 0,1 1 0,2 1-1,3 1-2,1 1 0,1 0-1,2-3 0,0-1 0,2-2 0,3-2-2,6-1-6,5 0-5,7-2-5,2-3-5,1-6 0,-1-6-3,1-6-1,-1-2-1,-1-1 0,-2 0 0,1 1 1,-2-1 1,-1-2 2,-1 0 2,-1-1 2,-1 0 0,-1-1 0,-1 1-2,0-1-1,-2 1 2,-3 3 4,-1 1 5,-2 3 4,-1 3 12,0 8 22,0 6 22,0 7 20,-1 4 4,0 0-15,-2-1-15,0 1-15,-3 2-11,-2 5-6,-4 5-6,-2 5-6,-1-1-3,3-6 1,1-5 0,2-6 1,2-9-11,4-11-25,2-10-24,4-11-24,1-3-3,1 4 18,2 3 19,0 5 17,0 2 13,1 2 5,0 2 4,0 3 6,-1 1 7,-1 2 8,-1 2 7,0 2 8,-1 1 2,0 0-3,-1 0-4,1 0-5,0 0-4,0 0-6,0 0-7,-1 0-5,1-1-8,0-2-7,0-2-7,0-2-8,-2-2 0,-1-1 7,-2-3 8,-2-2 6,0-1 6,0-1 2,2-1 1,0-1 3,0-1 2,0 1 1,-2-1 1,0 1 1,-1 1 4,2 2 7,0 4 5,2 3 7,-1 4 9,-1 6 14,0 6 14,-1 6 14,-1 3 1,0 3-11,0 1-11,0 3-10,-1 1-9,-1 3-5,0 1-4,-1 2-6,-2 3-4,0 3-4,-1 2-3,-2 4-3,1 2-5,1 2-7,0 2-5,2 2-6,0-2-6,0-5-6,0-4-5,0-5-5,1-5-2,0-5 1,2-5 2,0-5 2,1-5 0,0-6-1,0-6-1,0-6-1,0-3 0,0-2 1,0 0 1,0-1 1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02"/>
    </inkml:context>
    <inkml:brush xml:id="br0">
      <inkml:brushProperty name="width" value="0.04144" units="cm"/>
      <inkml:brushProperty name="height" value="0.04144" units="cm"/>
      <inkml:brushProperty name="color" value="#00BFF3"/>
    </inkml:brush>
  </inkml:definitions>
  <inkml:trace contextRef="#ctx0" brushRef="#br0">48150 29364 530,'8'-8'0,"0"0"0,-1 1 0,1-1 0,0 2 11,0 4 21,0 4 22,-1 4 21,0 3 4,-4 1-15,-3 3-14,-2 2-14,-2 1-11,-2 4-5,0 4-6,-1 1-4,1 0-14,4-5-19,4-5-19,4-4-20,3-6-5,1-3 10,3-4 10,2-3 10,0-3 8,1 0 5,-1 0 6,1 0 5,-3 3 8,-5 4 12,-4 6 12,-6 4 12,-3 3 4,-1 1-2,-3 2-3,-2 0-1,0-1-3,1-3-5,0-3-3,2-2-4,2-4-12,2-4-21,4-4-19,2-4-20,3-2-6,0 1 7,1-1 9,2 0 7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03"/>
    </inkml:context>
    <inkml:brush xml:id="br0">
      <inkml:brushProperty name="width" value="0.05505" units="cm"/>
      <inkml:brushProperty name="height" value="0.05505" units="cm"/>
      <inkml:brushProperty name="color" value="#00BFF3"/>
    </inkml:brush>
  </inkml:definitions>
  <inkml:trace contextRef="#ctx0" brushRef="#br0">49306 29139 399,'14'-7'0,"-2"1"0,-4 0 0,-3 2 0,-3 1 10,-4 2 18,-4 2 19,-3 2 20,-3 2 3,2 3-10,1 4-11,1 2-11,-1 2-8,0-1-5,-2 1-5,0 0-5,1-1-4,1 1-3,2-1-3,2 1-3,3-2-10,4-3-16,4-3-17,4-2-17,3-5-4,3-4 8,3-5 7,3-5 8,0-2 7,-1 2 4,-2 2 5,-3 3 5,-1 1 6,-2 2 6,-3 2 7,-1 2 5,-2 3 13,-2 4 16,-2 4 16,-2 3 16,-2 3 4,0 1-11,-2 2-9,0 0-10,2-3-14,6-5-17,6-6-18,5-6-17,4-5-10,0-2-2,-1-3-3,1-3-2,-2-1 1,-1 0 4,-3 2 5,-1 1 3,-3 1 5,-2 1 5,-4 0 5,-2 2 5,-4 1 7,0 2 13,-3 2 12,-2 3 12,1-1 5,6-1 0,5 0 0,4-1 0,2 1-5,-1 4-10,0 3-10,-2 5-10,-1 3-3,-2 0 1,-3 1 3,0 1 2,-2 1 0,2 1-2,0 1-1,1 1-1,1 0 3,0-1 8,0-1 8,0-1 8,1-2 1,4-4-7,2-4-6,3-4-6,1-4-7,-1-2-6,-1-4-6,0-2-6,-1-3-6,-1-1-5,1-3-4,0-1-4,-4-1 2,-8 1 10,-8 1 9,-8 1 10,-3 1 4,3 4 0,1 3-1,3 3 1,0 0-2,0 2-5,0-1-3,1 0-4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03"/>
    </inkml:context>
    <inkml:brush xml:id="br0">
      <inkml:brushProperty name="width" value="0.04633" units="cm"/>
      <inkml:brushProperty name="height" value="0.04633" units="cm"/>
      <inkml:brushProperty name="color" value="#00BFF3"/>
    </inkml:brush>
  </inkml:definitions>
  <inkml:trace contextRef="#ctx0" brushRef="#br0">51500 28612 474,'37'-27'170,"-4"7"-34,-4 9-35,-3 7-33,-5 5-31,-2 2-23,-3 2-26,-2 1-25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04"/>
    </inkml:context>
    <inkml:brush xml:id="br0">
      <inkml:brushProperty name="width" value="0.04725" units="cm"/>
      <inkml:brushProperty name="height" value="0.04725" units="cm"/>
      <inkml:brushProperty name="color" value="#00BFF3"/>
    </inkml:brush>
  </inkml:definitions>
  <inkml:trace contextRef="#ctx0" brushRef="#br0">47944 30705 465,'-18'0'21,"10"0"21,11 0 21,12 0 21,6 0 2,5 0-15,3 0-16,5 0-16,2-1-11,4 0-7,2-2-6,4 0-7,3-1-6,4 0-8,4 0-6,3 0-6,3 1-7,0 1-4,-1 0-5,1 2-4,1-2-3,1 0 2,3-3 0,1-2 2,0-1 2,-3 1 4,-3-1 4,-2 0 3,-4 2 2,-3 2-1,-2 4 0,-4 2-1,-6 2 1,-8 0 2,-9 0 3,-8 0 3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05"/>
    </inkml:context>
    <inkml:brush xml:id="br0">
      <inkml:brushProperty name="width" value="0.04755" units="cm"/>
      <inkml:brushProperty name="height" value="0.04755" units="cm"/>
      <inkml:brushProperty name="color" value="#00BFF3"/>
    </inkml:brush>
  </inkml:definitions>
  <inkml:trace contextRef="#ctx0" brushRef="#br0">42453 32130 462,'7'-7'4,"-2"-1"6,-3 0 8,0 0 6,-2 0 4,0-2-1,0 0-1,0-1 0,-2 0-2,0 0-2,-3 2-4,-2 1-1,-1 0-3,-2 0 0,0 0-1,-1 1 0,-1-1-3,1 2-1,-1 0-2,0 2-3,-1 1 0,-1 2 0,-3 2 1,-1 2 0,-2 2 0,1 4 2,-1 2 1,1 3 1,-1 2 0,0 1 1,1 1 1,-1 2-1,1 0 2,1 1-1,1 0 1,1 3-1,1-1 1,3 1-1,1-1 0,2 0-1,2 2-1,0 1-2,2 3-4,1 1-1,0 3-2,2 2 0,0 4 1,2 3 0,1-1 1,4-4 0,2-4 1,3-4 0,4-3-8,1-5-16,5-3-15,2-4-16,2-4-6,4-1 6,3-2 4,3-2 5,-2-2 1,-6-2-3,-5-2-2,-6-2-2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06"/>
    </inkml:context>
    <inkml:brush xml:id="br0">
      <inkml:brushProperty name="width" value="0.05072" units="cm"/>
      <inkml:brushProperty name="height" value="0.05072" units="cm"/>
      <inkml:brushProperty name="color" value="#00BFF3"/>
    </inkml:brush>
  </inkml:definitions>
  <inkml:trace contextRef="#ctx0" brushRef="#br0">44119 33355 433,'-15'0'142,"-1"2"-34,0 1-34,1 0-34,-1 2-19,2 2-3,1 1-3,1 3-3,0 2 0,0 1 0,0 3 2,1 2 2,0-1-1,0 1-1,2-2-2,1-1-1,1 0-2,2-1-1,2 1-1,2 0-1,4-1-6,6-1-8,5-1-8,7-1-10,2-2-4,-1-2 1,-1-4-1,-1-2 1,0-4 1,1 0 2,1-3 3,1-2 2,1-3 0,1-3-3,1-5-1,1-3-3,-1-4 0,-3 0 0,-3 0 1,-3-2 1,-2 0 1,-2 3 5,-3 2 2,-1 1 5,-1 2 3,-2 1 5,-1 1 5,0 1 5,-1 5 13,0 10 24,0 10 23,0 10 23,-1 4 3,-1 2-18,0 1-18,-2 1-18,0 0-13,-2 1-8,0-1-8,-1 0-8,-2-1-7,0-3-7,-2-3-7,0-3-7,0-7-10,2-12-14,2-12-14,2-11-14,2-5 3,2 3 19,2 4 20,2 2 19,1 2 12,0 4 4,0 3 5,-1 3 4,2 2 5,0 2 4,1 2 6,2 2 5,-1 1 2,1 0 0,0 0 0,0 0-1,-1 1-3,1 2-10,0 2-9,0 2-9,-1-1-3,1-1 3,0-2 3,0-1 3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06"/>
    </inkml:context>
    <inkml:brush xml:id="br0">
      <inkml:brushProperty name="width" value="0.05378" units="cm"/>
      <inkml:brushProperty name="height" value="0.05378" units="cm"/>
      <inkml:brushProperty name="color" value="#00BFF3"/>
    </inkml:brush>
  </inkml:definitions>
  <inkml:trace contextRef="#ctx0" brushRef="#br0">46123 32490 409,'0'-15'6,"0"3"13,0 1 12,0 2 12,-1 6 9,0 10 3,-2 9 3,0 11 3,-1 6-3,0 2-8,0 4-9,0 3-8,0 2-7,1 2-5,-1 1-6,0 3-5,-1 2-4,0 0-2,-1 1-2,-1 2-3,-1 0-5,0 3-5,0 2-8,0 1-6,1 0-6,-1-4-5,0-5-6,0-2-5,1-8-3,1-6 0,0-9 0,2-7-1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08"/>
    </inkml:context>
    <inkml:brush xml:id="br0">
      <inkml:brushProperty name="width" value="0.03674" units="cm"/>
      <inkml:brushProperty name="height" value="0.03674" units="cm"/>
      <inkml:brushProperty name="color" value="#F2395B"/>
    </inkml:brush>
  </inkml:definitions>
  <inkml:trace contextRef="#ctx0" brushRef="#br0">78200 11500 598,'-47'-25'0,"6"0"1,7 0 0,6 0 0,7 7 8,10 17 17,10 15 16,9 16 17,4 13 2,1 14-10,-1 11-12,1 14-10,-3 16-8,-2 22-2,-3 22-3,-3 23-3,-2 14-4,0 10-4,0 10-6,0 9-5,0-4-2,0-15 1,0-15 1,0-16 0,1-2-4,4 13-10,3 12-11,3 13-10,3-15-4,3-40 0,3-40 1,4-41 1,1-24 2,0-6 3,0-6 3,0-6 4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3"/>
    </inkml:context>
    <inkml:brush xml:id="br0">
      <inkml:brushProperty name="width" value="0.04062" units="cm"/>
      <inkml:brushProperty name="height" value="0.04062" units="cm"/>
    </inkml:brush>
  </inkml:definitions>
  <inkml:trace contextRef="#ctx0" brushRef="#br0">44600 48300 541,'-46'-2'5,"10"-3"8,10-3 10,9-2 9,12-3 5,16 1 1,15-1 2,17 1 2,14-1-2,17 1-4,15-1-5,16 1-5,10-1-4,7 1-4,6-1-5,7 1-4,5 1-1,7 3-1,6 3 1,7 4 0,0-1-6,-2-3-11,-3-3-12,-3-2-13,-10 0-6,-16 7-3,-15 6-2,-15 7-3,-18 4 0,-19 3 2,-18 3 1,-19 4 3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07"/>
    </inkml:context>
    <inkml:brush xml:id="br0">
      <inkml:brushProperty name="width" value="0.03899" units="cm"/>
      <inkml:brushProperty name="height" value="0.03899" units="cm"/>
      <inkml:brushProperty name="color" value="#00BFF3"/>
    </inkml:brush>
  </inkml:definitions>
  <inkml:trace contextRef="#ctx0" brushRef="#br0">46600 33811 564,'7'-21'0,"-1"5"0,0 5 0,-2 4 0,1 3 7,0-2 14,1 0 13,2-1 15,-2 1 5,-1 4-5,-2 4-4,-2 4-4,-1 4-5,-2 3-6,0 5-7,-1 3-6,-2 2-4,2-1-4,-1-1-4,0-1-2,2-2-9,4-2-13,4-4-12,4-3-12,1-2-4,1-2 8,-1-2 6,1-2 6,-2 0 7,-2 2 7,-4 2 6,-2 2 7,-3 1 5,0 3 6,-2 2 5,0 1 5,-3 1 2,-2 0-2,-3-2-2,-3-1-1,-1-1-5,2-2-8,3-3-8,1-1-7,3-2-9,2-4-8,4-2-9,2-3-9,2-2 0,0 0 8,0 0 8,0 0 9,0 1 3,2-1-3,0 0-4,1 0-2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07"/>
    </inkml:context>
    <inkml:brush xml:id="br0">
      <inkml:brushProperty name="width" value="0.05161" units="cm"/>
      <inkml:brushProperty name="height" value="0.05161" units="cm"/>
      <inkml:brushProperty name="color" value="#00BFF3"/>
    </inkml:brush>
  </inkml:definitions>
  <inkml:trace contextRef="#ctx0" brushRef="#br0">47810 33672 426,'20'-19'9,"-8"7"17,-9 8 19,-6 8 17,-6 5 5,0 1-10,-2 3-8,0 2-8,0 1-7,-1 1-4,0 1-3,1 1-4,-1 0-3,0 1-2,0-1-2,1 1-2,3-3-10,10-5-20,8-4-20,9-6-19,5-4-7,1-4 7,1-4 6,1-3 6,-1-2 7,-1 2 4,-3 3 5,-1 1 6,-3 2 6,-3 0 10,-3 2 7,-2 1 9,-4 1 7,-1 4 6,-2 2 4,-2 4 6,-1 1 3,-2 1-1,0 1-1,-2 2 0,0-1-2,1 1-4,-1 0-4,0-1-3,1 1-4,4 0-4,2-1-4,4 1-3,1-2-6,3-4-9,2-4-10,2-4-9,0-3-4,1-2-1,0-2 0,-1-1-1,1-4 1,1-2-1,2-3 1,0-3-1,-1 0 1,-3 1 1,-3 3 1,-3 1 2,-2 3 5,-2 1 9,-2 2 7,-2 2 9,-2 3 10,-4 1 12,-2 2 11,-3 2 12,-1 2 7,2 4 2,2 2 2,2 3 3,2 3-5,0 1-8,2 3-10,1 2-10,3-2-14,7-3-23,7-4-22,7-4-22,3-4-9,-3-1 6,-1-2 6,-3-1 5,-2-3 6,-3 2 10,-2-1 8,-4 0 8,-2 1 9,0 4 10,-2 2 8,0 4 10,-3 1 11,-1 3 13,-2 2 14,-1 2 13,0-2-4,7-3-21,6-4-22,6-4-22,2-3-12,-1-2-6,-1-2-4,-1-2-5,-1-1-4,0-2-1,-2 0-3,-1-1-1,-2-1 2,-2 1 6,-4-1 6,-2 0 6,-3 0 4,-1-1-1,0-1 0,-1-1 0,-3 0 1,-2 4 2,-3 3 2,-3 3 3,-3 1 3,-2 2 7,-1 0 6,-3 2 5,1 1 1,1 2-6,3 2-6,1 1-6,7 0-12,10-4-18,11-4-20,12-4-18,1-1-5,-4 1 6,-4 0 7,-6 2 7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08"/>
    </inkml:context>
    <inkml:brush xml:id="br0">
      <inkml:brushProperty name="width" value="0.05873" units="cm"/>
      <inkml:brushProperty name="height" value="0.05873" units="cm"/>
      <inkml:brushProperty name="color" value="#00BFF3"/>
    </inkml:brush>
  </inkml:definitions>
  <inkml:trace contextRef="#ctx0" brushRef="#br0">50637 33409 374,'21'-15'0,"-5"4"0,-5 3 1,-5 3-1,-1 2 11,0 3 19,1 4 21,2 2 20,-2 3 7,-1 4-7,-2 2-7,-2 3-7,-2 2-6,0 3-9,-2 1-7,0 3-8,-1-1-7,-2 0-8,0-1-7,-1-1-9,-1-1-5,1-1-7,-1-1-4,0-1-6,0-5-11,0-8-17,1-10-17,-1-8-17,2-4 0,6-1 17,4 0 18,6 1 16,1 0 13,1 4 7,-1 3 8,1 3 8,0 1 5,0 0 6,-1 0 4,1 0 5,-1 1 2,-1 0 0,-1 1 0,0 2-1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08"/>
    </inkml:context>
    <inkml:brush xml:id="br0">
      <inkml:brushProperty name="width" value="0.05388" units="cm"/>
      <inkml:brushProperty name="height" value="0.05388" units="cm"/>
      <inkml:brushProperty name="color" value="#00BFF3"/>
    </inkml:brush>
  </inkml:definitions>
  <inkml:trace contextRef="#ctx0" brushRef="#br0">51023 33102 408,'0'-22'3,"0"4"6,0 5 7,0 3 5,0 5 11,0 6 14,0 6 14,0 6 15,-1 4 1,0 5-11,-2 3-10,0 4-12,-1 4-9,0 3-8,0 2-8,0 4-9,-1 2-6,-1 2-3,-3 1-4,-2 4-5,-1 0-8,-1 3-14,-1 2-14,-1 1-14,1-3-9,2-10-2,4-10-4,3-9-3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10"/>
    </inkml:context>
    <inkml:brush xml:id="br0">
      <inkml:brushProperty name="width" value="0.04019" units="cm"/>
      <inkml:brushProperty name="height" value="0.04019" units="cm"/>
      <inkml:brushProperty name="color" value="#00BFF3"/>
    </inkml:brush>
  </inkml:definitions>
  <inkml:trace contextRef="#ctx0" brushRef="#br0">53950 30286 547,'16'-2'108,"1"0"-20,1-3-22,1-2-20,2-1-13,1 1-7,3-1-5,1 0-6,1 1-4,-1 1 0,-1 0 0,-1 2 0,-2 1-5,-1 2-11,-2 2-10,-2 2-10,-3 2-9,-3 3-9,-3 3-8,-2 4-8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10"/>
    </inkml:context>
    <inkml:brush xml:id="br0">
      <inkml:brushProperty name="width" value="0.04047" units="cm"/>
      <inkml:brushProperty name="height" value="0.04047" units="cm"/>
      <inkml:brushProperty name="color" value="#00BFF3"/>
    </inkml:brush>
  </inkml:definitions>
  <inkml:trace contextRef="#ctx0" brushRef="#br0">53709 31146 543,'-25'-8'10,"11"0"19,12 1 20,12-1 20,7 2 3,3 1-11,3 2-12,3 2-12,2 1-9,1 0-5,0 0-6,2 0-6,0 0-10,-1 0-11,-2 0-13,1 0-13,-3 0-3,0 2 3,-1 0 4,-1 2 4,-3-1-3,-3 1-10,-4 0-11,-4 0-9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28"/>
    </inkml:context>
    <inkml:brush xml:id="br0">
      <inkml:brushProperty name="width" value="0.03338" units="cm"/>
      <inkml:brushProperty name="height" value="0.03338" units="cm"/>
      <inkml:brushProperty name="color" value="#00BFF3"/>
    </inkml:brush>
  </inkml:definitions>
  <inkml:trace contextRef="#ctx0" brushRef="#br0">53550 33750 659,'22'0'102,"-3"0"-25,-3 0-24,-3 0-25,1 0-13,4 0 0,3 0-1,5 0 0,0 0-3,0 0-4,-1 0-3,-1 0-4,0 0-4,-1 0-7,1 0-6,-1 0-6,-1 0-6,-3 0-5,-3 0-7,-2 0-6,-4 1-1,-1 4 4,-2 2 3,-2 3 5,-2 1 4,0-1 6,-2-1 6,0 0 6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28"/>
    </inkml:context>
    <inkml:brush xml:id="br0">
      <inkml:brushProperty name="width" value="0.03434" units="cm"/>
      <inkml:brushProperty name="height" value="0.03434" units="cm"/>
      <inkml:brushProperty name="color" value="#00BFF3"/>
    </inkml:brush>
  </inkml:definitions>
  <inkml:trace contextRef="#ctx0" brushRef="#br0">53265 34950 640,'-8'7'0,"-2"-1"0,0 0 1,-1-2-1,0-1 4,0 0 7,2-2 6,1 0 6,2-1 5,6 2 2,4 0 3,6 2 1,3-1-1,3 1-5,3 0-6,3 0-5,1-1-2,-1 0 0,-1-2 1,-1 0 0,1-1-4,3 0-7,3 0-9,3 0-7,1-1-3,1 0-1,-1-2 1,0 0 0,-1 0-5,-3 0-8,-3 2-9,-3 0-9,-3 1-3,-3 0 1,-3 0 2,-2 0 0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29"/>
    </inkml:context>
    <inkml:brush xml:id="br0">
      <inkml:brushProperty name="width" value="0.03675" units="cm"/>
      <inkml:brushProperty name="height" value="0.03675" units="cm"/>
      <inkml:brushProperty name="color" value="#00BFF3"/>
    </inkml:brush>
  </inkml:definitions>
  <inkml:trace contextRef="#ctx0" brushRef="#br0">55482 34312 598,'-19'-8'8,"9"2"17,8 1 15,10 1 17,5 0 3,5 2-9,3 0-9,5 2-9,2-1-7,2 0-5,2-2-4,3 0-6,0-1-3,0 0-5,0 0-5,1 1-4,-2-1-4,-2 2-5,-2 0-3,-1 2-5,-3 0-5,-2 0-4,-1 0-5,-2 0-5,-2 0-2,1 2 1,-1 0 1,1 2 0,-3-1 4,-3 1 6,-4 0 7,-4 0 5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30"/>
    </inkml:context>
    <inkml:brush xml:id="br0">
      <inkml:brushProperty name="width" value="0.0442" units="cm"/>
      <inkml:brushProperty name="height" value="0.0442" units="cm"/>
      <inkml:brushProperty name="color" value="#00BFF3"/>
    </inkml:brush>
  </inkml:definitions>
  <inkml:trace contextRef="#ctx0" brushRef="#br0">57838 32494 497,'-1'-18'35,"0"10"5,-2 11 5,0 12 6,-2 7-2,-2 7-9,-2 5-7,-1 6-9,-3 3-6,0 0-1,-1 0-3,-1 0-3,0-1-1,2-2-4,3-2-3,1-1-3,1-3-4,0 0-2,0-1-5,1-1-3,0-2-3,2-2-2,2-1-2,2-3-4,3-3 1,4-5-1,4-5 1,3-4 1,5-4-1,3-2 1,5-2 0,3-2 0,3-4 1,1-4 1,0-5 1,2-5 2,0-3 1,-2-1 3,0-1 2,-1 0 2,-3-1 2,-5 3 0,-5 1 1,-5 3 0,-4 1 3,-2 2 2,-4 3 3,-2 1 2,-4 2 6,-2 2 7,-4 2 8,-2 3 6,-2 0 3,-3 2-2,-2 0-3,-1 2-1,-1 1-2,2 4 1,3 2 0,1 3 1,1 3-2,1 0-3,-1 1-3,0 1-2,2 1-3,2-1-3,4 1-2,3 0-2,2-2-5,3-1-8,4-2-6,2-2-8,2-3-5,0-1-5,-1-2-3,1-2-5,0-2 0,0-2 2,-1-2 4,1-1 2,-1-2 5,-2 0 4,-3 0 5,-1 0 4,-2 4 16,-2 6 25,-2 8 25,-2 6 26,-1 5 5,1 3-15,-1 3-14,0 3-16,-1 3-9,0 6-6,-2 4-6,0 6-6,-1 3-4,1 1-3,-1 3-3,0 2-2,0-1-4,0-3-1,0-2-3,1-4-2,-2-3-2,0-4 0,-2-4-2,1-3-2,-2-5 1,2-6 1,1-4 2,0-4 1,0-7 0,-3-8 1,-4-8 1,-1-8 0,-1-6 2,4-5 1,4-5 2,5-4 2,2-5 0,2-4 0,2-4 0,2-4-2,2-2 0,5 0-2,4 1-1,4-1-2,2 1-1,3 4 1,1 3 0,3 2 0,0 4-2,2 4-4,1 4-5,1 3-5,0 4-3,-2 1-4,0 3-3,-1 2-3,-2 1 1,-5 2 4,-3 3 6,-4 1 5,-3 2 4,-1 0 2,-1 2 2,0 1 4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3"/>
    </inkml:context>
    <inkml:brush xml:id="br0">
      <inkml:brushProperty name="width" value="0.03691" units="cm"/>
      <inkml:brushProperty name="height" value="0.03691" units="cm"/>
    </inkml:brush>
  </inkml:definitions>
  <inkml:trace contextRef="#ctx0" brushRef="#br0">46850 47550 596,'-21'-24'6,"10"4"15,10 3 13,9 3 13,12 3 5,16 3-7,15 3-7,17 4-5,10 4-6,6 6-5,7 7-5,6 6-4,-1 3-3,-5 0 1,-7 0 1,-5 0 0,-9 1-9,-9 4-15,-10 3-17,-8 3-16,-11-1-9,-8-2 0,-10-3 0,-9-3-1,-5-2 4,0 0 6,0 0 8,0 0 6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30"/>
    </inkml:context>
    <inkml:brush xml:id="br0">
      <inkml:brushProperty name="width" value="0.04165" units="cm"/>
      <inkml:brushProperty name="height" value="0.04165" units="cm"/>
      <inkml:brushProperty name="color" value="#00BFF3"/>
    </inkml:brush>
  </inkml:definitions>
  <inkml:trace contextRef="#ctx0" brushRef="#br0">60514 33528 528,'8'-15'2,"-2"1"4,-1 1 5,0 0 4,-4 3 8,-4 3 10,-5 2 12,-6 4 12,-3 4 1,-1 6-8,-3 5-7,-1 7-8,-1 3-6,-1 1-6,1 1-6,-1 1-6,0-2-4,-1-2-3,-1-3-2,-1-2-2,2-4-1,3-1-2,4-2-1,5-2-1,7-2-3,12 1-6,11 0-6,13 0-5,4-1-5,0-1-1,-1 0-1,-1-2-3,-1 0-1,1 0-2,-1 0-1,0 0-2,-2 0 0,-7 0 4,-5 0 2,-6 0 3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31"/>
    </inkml:context>
    <inkml:brush xml:id="br0">
      <inkml:brushProperty name="width" value="0.04336" units="cm"/>
      <inkml:brushProperty name="height" value="0.04336" units="cm"/>
      <inkml:brushProperty name="color" value="#00BFF3"/>
    </inkml:brush>
  </inkml:definitions>
  <inkml:trace contextRef="#ctx0" brushRef="#br0">61448 34040 507,'1'-14'19,"0"1"2,2 2 0,0 3 1,0-1 0,0 0-4,-2-2-2,0 1-3,-2-2-2,0 2-1,-2 1 0,0 1-2,-2 1-1,0 2-4,-1 2-2,-1 2-4,-2 1-1,-2 2 2,-2 0-1,-1 2 2,-2 1 1,0 3 3,1 3 2,-1 4 2,1 0 2,-1 1 0,0 0 0,1-1 0,0 1 1,4-1 0,3 1 1,3-1 1,3-1-2,5-2-5,6-4-5,4-3-6,3-2-2,-1-2 2,1-2 1,0-2 0,-1-2-3,3-1-9,0-3-9,1-2-9,0-1-2,-1 1 3,-1-1 4,-1 0 4,-2 3 15,-4 7 28,-5 4 26,-2 7 28,-3 3 7,0 0-14,0-1-13,0 1-14,0 0-9,3 1-5,2 2-4,2 0-6,1 0-8,0 1-13,0 0-11,-1-1-13,1 0-7,0-1-2,0-1-2,0 0-3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48"/>
    </inkml:context>
    <inkml:brush xml:id="br0">
      <inkml:brushProperty name="width" value="0.04559" units="cm"/>
      <inkml:brushProperty name="height" value="0.04559" units="cm"/>
      <inkml:brushProperty name="color" value="#00BFF3"/>
    </inkml:brush>
  </inkml:definitions>
  <inkml:trace contextRef="#ctx0" brushRef="#br0">67960 49129 482,'1'-24'0,"0"1"0,2-1 0,0 1 0,1 1 0,0 5 0,0 3 0,0 4 0,-1 1 0,0-3-2,-2-4-1,0-2-1,-1 0 9,2 1 17,0 2 19,2 3 18,-2 1 4,-2 2-9,-4 2-11,-2 2-9,-3 1-8,0 1-6,-1-1-6,-1 0-6,-3 0-4,-2 2-1,-3 0-2,-3 2-1,-2 2 0,-1 6 1,-1 4 1,-1 5 2,-1 4 1,0 5 0,-2 3 1,-1 5 0,0 1 2,1 2 0,2 0 1,0 2 2,1 0-1,3 1 0,1-1-2,3 0-2,1-1 0,2 0 0,3-2-1,1 0-1,2-1 0,2-1-1,3-2-1,1 0-1,1-1-2,2-1 1,0-1-1,2-1-1,2-2-1,4-2-1,4-1-2,3-2-2,3-3-2,1-1-2,2-3-3,0-1-2,2-3-1,5-4-1,3-4-1,4-4 1,4-5-2,2-4-3,4-5-1,3-5-3,1-3-1,1-1-2,2-1-1,0-1-1,-2 1 0,-8 3 0,-6 3 2,-7 3 0,-6 3 3,-3 1 4,-4 2 4,-4 2 4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49"/>
    </inkml:context>
    <inkml:brush xml:id="br0">
      <inkml:brushProperty name="width" value="0.05227" units="cm"/>
      <inkml:brushProperty name="height" value="0.05227" units="cm"/>
      <inkml:brushProperty name="color" value="#00BFF3"/>
    </inkml:brush>
  </inkml:definitions>
  <inkml:trace contextRef="#ctx0" brushRef="#br0">69566 50500 420,'-15'0'19,"2"0"5,3 0 4,1 0 5,1 0 0,0 3-3,0 2-4,1 2-4,-2 2-1,0 2 0,-2 1 1,0 3-1,-1 2 1,-1 3-2,-1 3-1,-1 3-2,0 1 0,2 1-2,3-1-1,1 1 0,1-1-2,0 0-2,0 1-2,1-1-1,0-1-2,2-1-2,2-3-3,2-1-1,3-4-3,6-5-5,4-4-4,5-6-5,2-4-1,-1-4-2,-1-4 0,-1-3 0,0-3 0,0 1 2,-1-1 3,1 0 1,-2 1 3,-1-1 3,-2 0 3,-2 1 3,-2-1 1,-1 0 2,0 1 2,-2-1 1,-1 1 1,0 1-1,-2 1 0,0 0-1,-2 1 0,0 1-1,-2-1 0,0 0-1,-1 1-1,-2-1 1,0 0 0,-1 1 0,-1-1 0,0 2-1,0 1 0,1 0 0,-2 2 3,0 1 4,-2 0 6,0 2 5,2 0-3,7 2-9,4 0-9,7 2-9,3-1-6,0-2-1,-1-2-2,1-2-1,-1 0 1,0 1 5,-2 0 5,-1 2 5,0 0 8,0 0 15,0 0 12,0 0 15,-2 4 4,-1 8-3,-2 8-4,-2 7-3,-1 4-4,0-3-6,0-1-6,0-3-4,0 0-6,0 1-4,0 1-5,0 1-6,0 1-2,-2-1-1,0 1-1,-2-1 0,-1 0-1,-1-1 1,-3-1 1,-2-1 0,-1-2-5,-1-3-11,-1-3-13,-1-2-11,1-6-2,4-6 6,4-8 7,4-6 6,3-3 5,2-1 3,2 1 2,2-1 3,2 1 3,3 3 4,3 1 5,4 3 4,-1 0 4,0 2 5,0 1 5,-2 0 4,0 2 3,-1-1-2,1 0 0,-1 0-3,0 1-1,-1 0-3,0 2-3,-2 1-3,-1 0-6,-1 0-9,0 0-9,-2 0-8,-1-1-4,-2 0 3,-2-1 1,-2-1 4,-1-2 1,2 0 1,0-2 1,2 1 0,-1-4 3,-1-2 2,0-3 1,-2-3 4,1 0 1,0 1 4,2 2 3,0 3 3,1 1 2,0 2 2,0 3 2,0 1 2,-1 3 12,0 6 23,-2 4 23,0 6 23,-1 3 3,0 3-15,0 3-16,0 3-15,-1 3-12,0 3-4,-2 3-7,0 3-4,-2 3-6,-2 6-5,-2 4-6,-1 5-4,-1 3-6,2 0-9,2 0-7,2-1-7,1-1-6,1-4-1,-2-4-2,2-4-2,-1-5-5,0-5-8,0-7-7,0-5-9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49"/>
    </inkml:context>
    <inkml:brush xml:id="br0">
      <inkml:brushProperty name="width" value="0.03834" units="cm"/>
      <inkml:brushProperty name="height" value="0.03834" units="cm"/>
      <inkml:brushProperty name="color" value="#00BFF3"/>
    </inkml:brush>
  </inkml:definitions>
  <inkml:trace contextRef="#ctx0" brushRef="#br0">71300 50571 573,'1'-22'8,"2"3"13,2 3 15,2 3 15,2 2 6,3 3-1,3 1 0,3 2-2,2 3-8,-1 4-17,1 4-17,-1 4-16,0 0-16,-3 1-12,-1-2-14,-2-1-13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0"/>
    </inkml:context>
    <inkml:brush xml:id="br0">
      <inkml:brushProperty name="width" value="0.04914" units="cm"/>
      <inkml:brushProperty name="height" value="0.04914" units="cm"/>
      <inkml:brushProperty name="color" value="#00BFF3"/>
    </inkml:brush>
  </inkml:definitions>
  <inkml:trace contextRef="#ctx0" brushRef="#br0">73126 49781 447,'2'-13'8,"2"3"13,3 4 16,4 4 14,-1 7 6,-1 9-3,-2 11-2,-2 9-4,-1 6-5,0 0-5,-1 2-7,2 1-5,-3 1-5,-3 3-2,-2 4-3,-3 2-1,-3 3-5,0 2-5,-1 1-5,-1 3-5,0-2-5,0-5-4,2-4-4,1-6-4,0-5-4,0-6-5,0-5-6,1-7-5,-1-5-4,0-6-3,0-6-4,0-6-3,1-4 2,1 0 8,0-2 7,2 0 8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0"/>
    </inkml:context>
    <inkml:brush xml:id="br0">
      <inkml:brushProperty name="width" value="0.0424" units="cm"/>
      <inkml:brushProperty name="height" value="0.0424" units="cm"/>
      <inkml:brushProperty name="color" value="#00BFF3"/>
    </inkml:brush>
  </inkml:definitions>
  <inkml:trace contextRef="#ctx0" brushRef="#br0">73113 49430 518,'0'-15'0,"0"2"0,0 3 0,0 1 0,-2 3 12,-2 4 24,-4 4 23,-2 4 24,-3 4 3,-1 5-15,-3 5-18,-1 5-16,-3 3-12,0 0-11,0 2-9,-2 1-9,0-2-9,1-2-8,1-3-8,1-3-8,2-3-6,2-3-6,4-3-4,3-2-6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0"/>
    </inkml:context>
    <inkml:brush xml:id="br0">
      <inkml:brushProperty name="width" value="0.04714" units="cm"/>
      <inkml:brushProperty name="height" value="0.04714" units="cm"/>
      <inkml:brushProperty name="color" value="#00BFF3"/>
    </inkml:brush>
  </inkml:definitions>
  <inkml:trace contextRef="#ctx0" brushRef="#br0">73750 49900 466,'29'8'68,"-6"0"-15,-4-1-14,-4 1-14,-3 0-2,1 1 11,1 2 10,1 0 11,1 1 1,0 1-8,-1 1-9,1 1-8,-2 0-13,-1-1-18,-2-1-17,-2 0-18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2"/>
    </inkml:context>
    <inkml:brush xml:id="br0">
      <inkml:brushProperty name="width" value="0.04362" units="cm"/>
      <inkml:brushProperty name="height" value="0.04362" units="cm"/>
      <inkml:brushProperty name="color" value="#00BFF3"/>
    </inkml:brush>
  </inkml:definitions>
  <inkml:trace contextRef="#ctx0" brushRef="#br0">83115 48343 504,'0'-21'0,"-2"3"0,0 5 0,-1 3 0,-5 2 4,-8 2 8,-7 1 7,-9 0 9,-2 4 2,0 4-3,1 5-3,1 6-3,2 2-2,3 3 1,3 2 1,3 1 0,3 1 0,3-1-1,3-1-1,3-1-1,1 0 0,2 1-2,0 1-2,2 1-1,1-1-1,2-1-3,2-2-2,2-3-2,2-1-3,4 0-2,2-2-3,3-1-2,2-2-3,1-2-6,2-4-5,0-2-5,1-4-2,1 0-1,1-3 0,1-2 0,3-5 1,5-9 1,4-9 2,6-9 3,0-4 1,-2 0 2,-3 0 1,-3 0 2,-4 3 0,-6 4 1,-3 5 0,-6 5 1,-3 4 4,-3 3 8,-1 3 9,-2 3 8,-1 3 10,0 6 12,0 4 12,0 6 11,-1 3 0,0 3-10,-2 4-10,0 2-11,-2 3-7,0 2-4,-2 4-4,0 3-4,-3 3-4,-2 3-4,-3 2-6,-3 4-4,-1-1-5,2-4-7,3-3-6,1-5-7,2-11-10,4-19-12,2-18-11,4-18-13,2-8 1,2 6 16,1 4 15,3 5 15,2 4 10,2 3 7,1 3 6,3 3 7,0 3 5,1 2 7,0 4 5,-1 3 7,0 2 3,-1 0 0,-1 1 0,0 2 0,-2 0-4,1 2-6,0 1-9,-1 0-6,0 0-4,-2 0 0,-3-2 1,-1 0 1,-1-1-7,0 0-12,0 0-13,0 0-11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2"/>
    </inkml:context>
    <inkml:brush xml:id="br0">
      <inkml:brushProperty name="width" value="0.04969" units="cm"/>
      <inkml:brushProperty name="height" value="0.04969" units="cm"/>
      <inkml:brushProperty name="color" value="#00BFF3"/>
    </inkml:brush>
  </inkml:definitions>
  <inkml:trace contextRef="#ctx0" brushRef="#br0">85164 47421 442,'0'-15'0,"0"2"0,0 3 0,0 1 0,0 1 1,0 0 2,0 0 1,0 0 2,-1 5 10,0 8 18,-2 9 20,0 10 18,-2 4 3,0 4-13,-1 3-15,-2 3-13,0 3-8,-1 4 0,-2 4-2,0 3 0,-2 8-4,-5 8-6,-3 8-5,-5 10-5,1 1-4,1-6 1,4-5 0,4-7-1,0-6-5,2-8-13,1-8-12,1-8-13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3"/>
    </inkml:context>
    <inkml:brush xml:id="br0">
      <inkml:brushProperty name="width" value="0.03721" units="cm"/>
      <inkml:brushProperty name="height" value="0.03721" units="cm"/>
    </inkml:brush>
  </inkml:definitions>
  <inkml:trace contextRef="#ctx0" brushRef="#br0">45700 48700 591,'-141'23'1,"19"-3"3,19-3 2,19-2 3,13-5 2,10-2 2,10-3 3,9-3 2,17-6 6,25-5 7,25-7 9,25-5 8,20-3 1,16 4-9,15 3-7,17 3-9,13 1-5,13 1-7,12-1-4,13 1-5,1 2-7,-9 7-7,-10 6-6,-8 7-8,-8 2-2,-2 1 2,-3-1 1,-3 1 1,-12 1-3,-18 3-11,-19 3-9,-18 4-11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2"/>
    </inkml:context>
    <inkml:brush xml:id="br0">
      <inkml:brushProperty name="width" value="0.03766" units="cm"/>
      <inkml:brushProperty name="height" value="0.03766" units="cm"/>
      <inkml:brushProperty name="color" value="#00BFF3"/>
    </inkml:brush>
  </inkml:definitions>
  <inkml:trace contextRef="#ctx0" brushRef="#br0">85900 48561 584,'14'-14'0,"-1"3"0,-2 3 0,-2 2 0,-2 5 9,-1 6 18,-1 6 19,0 6 18,-3 3 3,-2 1-11,-4 0-12,-2 3-12,-1-3-10,2-1-8,3-5-8,1-1-9,3-3-10,5-3-9,5-1-11,6-2-11,0-2-2,0-2 6,-1-2 4,0-2 6,-4 1 6,-3 4 8,-4 4 8,-4 4 7,-4 3 7,-2 5 6,-4 3 6,-2 5 6,-3 1 4,-3-1 5,-3-1 4,-3-1 3,0-2 1,1-3-5,3-3-4,2-3-4,7-7-18,14-12-33,13-12-32,14-11-32,4-3-7,-8 5 15,-6 7 17,-7 5 16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3"/>
    </inkml:context>
    <inkml:brush xml:id="br0">
      <inkml:brushProperty name="width" value="0.05532" units="cm"/>
      <inkml:brushProperty name="height" value="0.05532" units="cm"/>
      <inkml:brushProperty name="color" value="#00BFF3"/>
    </inkml:brush>
  </inkml:definitions>
  <inkml:trace contextRef="#ctx0" brushRef="#br0">87189 48670 397,'14'-8'0,"-1"0"0,-2 1 0,-2-1 0,0-1-2,3 0-4,4-1-5,2-1-3,0-1 2,-1 0 10,-2 0 11,-3 1 9,-3 0 11,-6 2 12,-6 2 12,-6 3 12,-3 2 0,-1 5-12,-1 6-12,-1 4-11,-1 4-8,0 1-2,1 3-4,-1 1-2,1 2-2,2-1 0,3 1-1,1-1 0,4-1-9,6-3-17,6-3-18,6-3-17,4-4-6,5-6 7,3-6 7,5-6 6,0-3 3,-2-1 1,-1-1 1,-3-1 0,-2 0 5,-3 2 9,-3 2 8,-2 3 10,-5 2 11,-5 4 16,-4 4 16,-5 4 16,-4 2 4,0 3-7,-2 2-6,0 2-7,0 0-6,3-1-6,1-1-4,2-1-6,4-1-3,4 0 1,5-2 0,6-1 0,2-2-5,3-4-14,1-4-11,3-4-13,0-3-13,1-3-15,-1-4-14,1-1-14,-3-3-1,-3 1 14,-5-1 13,-3 1 13,-2 0 9,-2 2 8,-1 2 7,0 3 6,-3 1 6,-2 2 6,-4 2 5,-2 3 7,-2 0 4,0 0 5,1 0 4,-1 0 6,3 1-2,8 2-8,6 2-7,7 2-8,3 1-6,-3 2-4,-1 0-5,-2 2-5,-2-1 1,-3 1 3,-1 0 3,-2 0 4,-1 1 6,0 3 8,0 3 7,0 4 7,-2 1 6,-2 0 0,-4 2 3,-2 1 1,-2 1-1,0-1-3,1 1-2,-1-1-3,0-1-3,2-1-1,1-2-3,0-3-1,4-1-7,6-2-9,6-3-11,6-1-9,3-4-8,1-8-6,1-6-7,1-7-6,0-4 0,-1-1 3,-1-1 5,-1-1 5,-3-1 4,-3 1 5,-4 0 5,-4-1 5,-3 1 4,-1 1 4,0 1 2,-1 1 4,-4 2 2,-2 5-2,-5 3 1,-4 4-1,-1 3-1,-1 0 1,0 2 1,1 0 0,-2 3-3,0 4-8,-1 4-6,-1 4-6,1 0-8,3-1-7,3-2-6,2-2-8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4"/>
    </inkml:context>
    <inkml:brush xml:id="br0">
      <inkml:brushProperty name="width" value="0.04016" units="cm"/>
      <inkml:brushProperty name="height" value="0.04016" units="cm"/>
      <inkml:brushProperty name="color" value="#00BFF3"/>
    </inkml:brush>
  </inkml:definitions>
  <inkml:trace contextRef="#ctx0" brushRef="#br0">89637 47731 547,'-6'-8'10,"6"2"18,4 1 20,6 1 19,3 0 4,5 2-11,3 0-11,5 2-12,0 0-8,-1 0-6,-3 0-6,-1 0-6,-2 0-9,1 2-8,-1 0-11,1 2-9,-2 0-13,-3 1-15,-3 1-17,-2 2-16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5"/>
    </inkml:context>
    <inkml:brush xml:id="br0">
      <inkml:brushProperty name="width" value="0.03929" units="cm"/>
      <inkml:brushProperty name="height" value="0.03929" units="cm"/>
      <inkml:brushProperty name="color" value="#00BFF3"/>
    </inkml:brush>
  </inkml:definitions>
  <inkml:trace contextRef="#ctx0" brushRef="#br0">90300 48814 559,'66'-6'143,"-9"1"-33,-9 3-31,-8 1-31,-6 1-20,-2 0-10,-1 0-7,-3 0-10,-1 0-3,-3 2 2,-2 0 1,-1 1 3,-2 1-15,-3-1-31,-1 1-29,-2 0-31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5"/>
    </inkml:context>
    <inkml:brush xml:id="br0">
      <inkml:brushProperty name="width" value="0.04298" units="cm"/>
      <inkml:brushProperty name="height" value="0.04298" units="cm"/>
      <inkml:brushProperty name="color" value="#00BFF3"/>
    </inkml:brush>
  </inkml:definitions>
  <inkml:trace contextRef="#ctx0" brushRef="#br0">91309 48250 511,'-35'3'53,"9"7"9,9 8 9,9 6 10,5 4-4,0 4-17,2 3-17,1 2-18,-1 2-12,-1 0-9,0 1-10,-1-1-10,-1-3-8,2-4-7,0-5-9,2-5-7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5"/>
    </inkml:context>
    <inkml:brush xml:id="br0">
      <inkml:brushProperty name="width" value="0.04351" units="cm"/>
      <inkml:brushProperty name="height" value="0.04351" units="cm"/>
      <inkml:brushProperty name="color" value="#00BFF3"/>
    </inkml:brush>
  </inkml:definitions>
  <inkml:trace contextRef="#ctx0" brushRef="#br0">92809 48027 505,'-7'-10'14,"2"10"27,2 12 27,2 10 27,1 6 2,-2 4-25,0 3-24,-2 2-24,-1 2-13,-1-2-1,-3 0-2,-2-1-2,0-3-7,3-4-15,1-3-14,2-5-14,1-3-12,-2-3-8,0-3-9,-1-2-7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5"/>
    </inkml:context>
    <inkml:brush xml:id="br0">
      <inkml:brushProperty name="width" value="0.03587" units="cm"/>
      <inkml:brushProperty name="height" value="0.03587" units="cm"/>
      <inkml:brushProperty name="color" value="#00BFF3"/>
    </inkml:brush>
  </inkml:definitions>
  <inkml:trace contextRef="#ctx0" brushRef="#br0">92950 48497 613,'16'-8'4,"-1"0"9,1 0 9,0 1 9,-1 0 5,-1 2 5,-1 2 4,-1 2 3,1 1-2,2 0-9,1 0-8,3 0-9,0 0-9,-3 0-7,-1 0-10,-2 0-8,-2 0-8,1 0-9,0 0-8,0 0-9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6"/>
    </inkml:context>
    <inkml:brush xml:id="br0">
      <inkml:brushProperty name="width" value="0.06098" units="cm"/>
      <inkml:brushProperty name="height" value="0.06098" units="cm"/>
      <inkml:brushProperty name="color" value="#00BFF3"/>
    </inkml:brush>
  </inkml:definitions>
  <inkml:trace contextRef="#ctx0" brushRef="#br0">93704 47436 360,'-1'-15'2,"0"2"2,-2 3 3,0 1 3,-1 4 12,2 6 21,0 6 22,2 6 22,-1 4 2,-2 5-14,-2 3-16,-2 5-15,-1 3-10,-1 6-5,-2 4-7,0 6-4,-1 3-6,-1 3-3,-2 4-3,0 2-4,1-1-2,1-3-3,2-4-2,2-4-3,2-6-2,1-7-5,0-9-3,2-7-4,0-5-7,2 1-8,0-1-9,2 1-8,0-4-2,0-6 6,0-8 7,0-6 6,3-9 5,6-9 2,5-11 3,7-8 2,3-5 2,3 2 4,1 2 3,3 2 2,-1 3 4,-4 5 6,-2 5 5,-2 6 5,-4 3 6,-1 6 6,-3 5 7,-1 5 6,-3 5 5,-2 8 6,-4 6 4,-2 7 6,-3 2-3,0-1-11,-2-3-11,0-1-10,1-2-11,4-2-12,4-3-10,4-1-11,3-6-7,5-8-5,3-9-3,5-9-5,0-3 1,-1 1 5,-3 3 4,-1 1 6,-2 2 6,-3 3 9,-1 1 7,-2 3 10,-3 3 15,-3 6 24,-2 6 24,-4 6 24,-1 3 5,-2 3-17,0 1-15,-2 3-15,1 1-11,1 1-6,0 1-8,2 1-5,1 0-5,1-3-3,3-1-3,2-2-2,2-5-6,2-5-8,2-6-7,1-6-9,2-5-5,2-5-5,0-5-3,1-5-4,-1-3 2,-1-1 5,-2-1 7,-2-1 6,-3 1 6,-1 3 4,-2 4 5,-2 2 4,-2 2 4,-2 4 0,-2 3 2,-2 3 1,-4 1 1,-4 2-1,-5 1-1,-5 0 0,-2 3-3,-1 4-6,1 4-5,-1 4-6,2 1-6,5-1-6,3 0-6,4-2-5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6"/>
    </inkml:context>
    <inkml:brush xml:id="br0">
      <inkml:brushProperty name="width" value="0.04288" units="cm"/>
      <inkml:brushProperty name="height" value="0.04288" units="cm"/>
      <inkml:brushProperty name="color" value="#00BFF3"/>
    </inkml:brush>
  </inkml:definitions>
  <inkml:trace contextRef="#ctx0" brushRef="#br0">96449 48381 513,'-1'-8'11,"15"2"25,15 1 24,15 1 24,3 0 4,-8 2-18,-8 0-16,-8 2-18,0 1-12,5 2-8,6 2-9,7 1-7,0 2-10,-2 0-9,-4-1-10,-2 1-9,-3 0-5,-1-1-1,-3 1 0,-1 0-1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7"/>
    </inkml:context>
    <inkml:brush xml:id="br0">
      <inkml:brushProperty name="width" value="0.03935" units="cm"/>
      <inkml:brushProperty name="height" value="0.03935" units="cm"/>
      <inkml:brushProperty name="color" value="#00BFF3"/>
    </inkml:brush>
  </inkml:definitions>
  <inkml:trace contextRef="#ctx0" brushRef="#br0">98250 47781 559,'1'-14'5,"2"5"10,2 3 10,2 4 11,2 3 6,3 2 2,3 2 3,3 2 3,2 1-3,1 3-6,1 2-7,1 1-7,0 2-9,-1 1-8,-1 1-11,-1 1-9,-2 1-10,-5-1-8,-3 1-9,-4-1-9,-3-1-2,0-3 6,-2-3 5,0-2 7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4"/>
    </inkml:context>
    <inkml:brush xml:id="br0">
      <inkml:brushProperty name="width" value="0.03475" units="cm"/>
      <inkml:brushProperty name="height" value="0.03475" units="cm"/>
    </inkml:brush>
  </inkml:definitions>
  <inkml:trace contextRef="#ctx0" brushRef="#br0">45150 48900 633,'-91'-25'3,"19"0"7,19 0 7,19 0 6,19 4 8,23 10 8,22 10 9,22 9 8,15 12-3,9 16-12,10 15-13,10 17-14,5 11-11,4 10-10,3 10-11,3 9-10,-1 1-8,-2-6-4,-3-6-4,-3-6-4,-13-12 0,-22-15 2,-22-15 2,-21-16 3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7"/>
    </inkml:context>
    <inkml:brush xml:id="br0">
      <inkml:brushProperty name="width" value="0.04008" units="cm"/>
      <inkml:brushProperty name="height" value="0.04008" units="cm"/>
      <inkml:brushProperty name="color" value="#00BFF3"/>
    </inkml:brush>
  </inkml:definitions>
  <inkml:trace contextRef="#ctx0" brushRef="#br0">95516 49454 548,'-16'-14'131,"16"3"-30,16 3-29,15 3-29,12 2-17,8 2-1,7 2-4,9 2-1,1 2-8,-3 1-11,-4 3-13,-4 2-11,-6 0-10,-5 1-7,-6-1-7,-5 1-7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7"/>
    </inkml:context>
    <inkml:brush xml:id="br0">
      <inkml:brushProperty name="width" value="0.04157" units="cm"/>
      <inkml:brushProperty name="height" value="0.04157" units="cm"/>
      <inkml:brushProperty name="color" value="#00BFF3"/>
    </inkml:brush>
  </inkml:definitions>
  <inkml:trace contextRef="#ctx0" brushRef="#br0">95859 49526 529,'-8'-8'0,"0"1"0,0-1 0,0 0 0,2 0 9,2 2 18,4 1 18,3 1 18,2 2 4,5 5-10,4 6-9,3 4-10,5 4-6,3 3-5,4 3-2,5 3-4,0 1-10,0 0-14,-1 0-16,-1 1-14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8"/>
    </inkml:context>
    <inkml:brush xml:id="br0">
      <inkml:brushProperty name="width" value="0.07504" units="cm"/>
      <inkml:brushProperty name="height" value="0.07504" units="cm"/>
      <inkml:brushProperty name="color" value="#00BFF3"/>
    </inkml:brush>
  </inkml:definitions>
  <inkml:trace contextRef="#ctx0" brushRef="#br0">99563 48093 293,'0'-35'3,"-2"8"8,0 7 7,-1 8 8,-4 5 2,-6 1-2,-6 0 0,-5 2-3,-4 2-2,-1 6-4,-1 4-4,-1 5-3,0 3-3,0 2-1,0 0 1,-1 1-1,2 1 0,3 1 1,3 1-1,3 1 2,3 1-1,1 2 0,2 3-1,3 1 1,2 0 0,4-1 0,4-3 0,4-1 1,4-3-3,6-3-6,4-3-4,5-3-6,5-3-3,5-4 0,4-4-1,6-4 1,1-4-2,0-4-3,-1-4-3,-2-3-3,-1-5 0,-1-5 1,-3-5 1,-2-4 2,-2-4 2,-3 1 3,-3 0 2,-3 0 3,-2 1 3,-3 4 3,-1 2 4,-2 3 3,-3 4 4,-1 3 5,-2 4 4,-2 5 5,-3 5 8,-2 8 10,-4 8 11,-2 8 11,-3 5-1,-2 2-11,-1 4-11,-3 3-12,0 2-7,-1 1-4,0 1-4,1 0-3,-1 0-6,0-1-8,1-3-9,-1-2-9,2-2-4,2-5-2,4-3-1,3-4-2,3-8-3,6-10-5,4-12-4,5-9-4,3-6 2,2 3 11,0 1 11,1 3 10,0 2 5,1 3 2,-1 3 1,1 3 1,-1 2 5,-1 2 10,-1 2 9,0 2 9,-2 2 3,1 0-4,-1 2-3,1 1-4,-1-1-4,-1-1-6,-1 0-6,0-1-6,-2-2-3,-1 0 0,0-2-1,-2 0 0,-1-2-2,0-2-3,-2-1-2,0-3-4,-2-2 0,1-3 2,0-3 2,0-3 2,-1-1 3,0-1 2,-2 1 3,0 0 1,-1 1 4,2 3 4,0 3 3,2 3 5,-1 1 2,-1 2-1,0 1 0,-1 1-1,-2 5 11,-1 10 21,0 10 23,-1 9 20,-3 8 4,-4 7-16,-4 4-15,-3 8-16,-3 4-11,-1 5-5,-1 5-6,-1 5-6,-1 3-3,-1 3-1,-1 1-2,-1 2-1,0-2-1,3-7 0,1-7 0,3-6 0,2-7 0,3-3-1,2-4 1,4-3 0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1:58"/>
    </inkml:context>
    <inkml:brush xml:id="br0">
      <inkml:brushProperty name="width" value="0.04691" units="cm"/>
      <inkml:brushProperty name="height" value="0.04691" units="cm"/>
      <inkml:brushProperty name="color" value="#00BFF3"/>
    </inkml:brush>
  </inkml:definitions>
  <inkml:trace contextRef="#ctx0" brushRef="#br0">102045 48744 468,'7'-15'0,"-1"4"0,0 3 0,-2 3 0,2 0 1,2-2 2,3-2 1,3-2 2,1 1 5,-3 3 11,-1 2 9,-2 4 10,-2 2 4,-1 4 0,0 2-1,-2 3 0,-3 5-4,-4 4-4,-5 4-6,-5 6-5,-3 1-4,1-1-5,-1-3-3,1-1-4,1-3-9,4-3-16,4-3-14,4-3-15,5-3-5,4-2 5,5-4 5,5-2 5,2-2 5,-3 0 6,-1 0 5,-2 0 5,-3 2 8,-1 4 9,-2 3 8,-2 5 10,-3 2 6,-4-1 2,-4 1 4,-4 0 2,-3-1 2,-1 1-3,-3 0 0,-1-1-2,-1 0-3,1-3-3,1-1-3,1-2-3,3-4-16,4-4-25,6-6-26,5-4-27,2-2-10,1 1 5,1 0 5,2 2 6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00"/>
    </inkml:context>
    <inkml:brush xml:id="br0">
      <inkml:brushProperty name="width" value="0.07755" units="cm"/>
      <inkml:brushProperty name="height" value="0.07755" units="cm"/>
      <inkml:brushProperty name="color" value="#00BFF3"/>
    </inkml:brush>
  </inkml:definitions>
  <inkml:trace contextRef="#ctx0" brushRef="#br0">103096 48613 283,'15'-8'0,"-1"0"0,-1 0 0,-1 0 0,-1 1 2,-2 1 4,-2 0 3,-2 2 4,-5 2 9,-6 6 15,-7 4 15,-7 5 15,-5 4 1,0 1-13,-1 3-13,0 2-13,0-1-10,3 0-7,3-1-7,3 0-7,4-3-8,6-1-12,6-3-10,6-1-10,4-3-4,3-2 4,4-4 4,2-2 5,1-3 3,1-2 5,-1-2 4,1-2 5,-2 0 2,-3 0 2,-2 2 1,-4 1 2,-3 2 8,-2 6 18,-4 4 17,-2 5 17,-3 3 6,0-1-8,-2 1-6,0 0-7,1-1-7,2 1-4,4 0-6,2-1-5,4-1-6,2-4-6,3-5-6,4-2-7,2-5-5,7 0-5,3-3-4,6-2-5,1-2 0,-5-2 4,-4-2 4,-3-1 3,-4-2 3,-3 1 1,-3-1 0,-2 0 1,-5 1 1,-2-1 3,-6 0 4,-2 1 1,-5 0 4,-2 4 2,-3 3 3,-3 3 2,-2 1 3,1 0 2,-1 0 2,1 0 2,4 2-2,10 2-9,10 3-7,10 4-9,5-1-3,3-1 2,1-2 0,3-1 3,-3-2 2,-4 1 6,-4 2 5,-6 0 5,-3 2 5,0 2 3,-2 2 5,0 2 3,-3 1 3,-3 1 1,-2 1 1,-3 1 0,-3 1-1,0 0-1,-1-1-4,-1 1-1,0 0-3,2 1-3,2 1-3,2 2-4,6-3-4,8-1-7,9-4-7,9-3-8,2-2-2,-3-4 0,-5-3 2,-3-2 1,-4-4 0,-3-4-2,-2-3-2,-4-5-1,-2-2 1,0-1 1,-2-1 3,0-1 3,-2 0 0,-2-1-1,-2 1 0,-2-1 0,0 2 0,-1 1 2,0 2 2,0 3 2,2 0 0,4 1-1,4-1-2,4 0-2,3 2 0,1 3 1,3 2 0,2 4 1,0 2 2,-1 0 3,-1 2 3,0 0 3,-2 1 4,1 0 5,0 0 3,0 0 5,-2 1 3,-1 2 1,-2 2 1,-2 2 1,0 2 2,0 1 3,1 3 4,2 2 2,-2 1 1,-1 1-4,-2 1-1,-2 1-4,-3 1-2,-4 1-4,-4 1-3,-3 1-4,-3 1-5,-2-1-5,0 1-6,0-1-5,-2-1-5,2-3-1,1-3-1,1-2-2,5-4-4,8-3-8,10-2-8,8-4-8,4-1 1,1-2 10,-1 0 9,1-2 10,-1 1 6,-1 1 3,-1 0 2,0 2 2,-2 0 2,-1 0-2,-1 0-1,-1 0-1,-2-3-3,-2-4-5,-4-6-5,-2-3-5,-2-5-2,2 0 4,0-1 2,2-1 3,0-1 4,3-1 4,2-1 4,2 0 4,0-1 3,-1 1 1,0 1 2,-2 1 1,0 1 3,2 3 6,0 1 5,1 3 5,0 0 4,0 2 3,-2 1 5,0 1 2,-2 4 5,1 8 5,0 8 6,0 7 4,-2 9-3,-4 7-9,-4 8-9,-4 8-10,-3 6-6,-2 2-4,-2 3-4,-1 3-3,-1 2-3,0 1-2,2 2-2,1 0-3,0 1-4,1 1-9,-1 1-8,0 1-9,2-2-9,2-3-9,4-5-10,3-3-9,0-6-1,-1-8 6,0-8 5,-1-7 6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00"/>
    </inkml:context>
    <inkml:brush xml:id="br0">
      <inkml:brushProperty name="width" value="0.04036" units="cm"/>
      <inkml:brushProperty name="height" value="0.04036" units="cm"/>
      <inkml:brushProperty name="color" value="#00BFF3"/>
    </inkml:brush>
  </inkml:definitions>
  <inkml:trace contextRef="#ctx0" brushRef="#br0">99466 45246 545,'-16'-8'9,"16"1"17,16-1 19,15 0 17,8 2 5,0 1-9,0 2-8,0 2-9,1 1-7,2 2-8,3 0-6,1 2-8,-2 0-7,-2 1-11,-6 1-9,-2 2-9,-4-1-9,-3-1-6,-4-1-7,-1 0-8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00"/>
    </inkml:context>
    <inkml:brush xml:id="br0">
      <inkml:brushProperty name="width" value="0.04276" units="cm"/>
      <inkml:brushProperty name="height" value="0.04276" units="cm"/>
      <inkml:brushProperty name="color" value="#00BFF3"/>
    </inkml:brush>
  </inkml:definitions>
  <inkml:trace contextRef="#ctx0" brushRef="#br0">100709 44705 514,'0'-13'9,"0"6"19,0 6 17,0 6 19,-1 6 6,0 5-6,-2 7-6,0 5-7,-2 4-8,-2 3-13,-2 1-12,-1 2-12,-2 2-10,1 2-7,-1 2-8,0 2-7,2-1-5,3-4-5,2-4-4,4-4-4,1-4-4,0-7-4,0-5-3,0-6-5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01"/>
    </inkml:context>
    <inkml:brush xml:id="br0">
      <inkml:brushProperty name="width" value="0.0616" units="cm"/>
      <inkml:brushProperty name="height" value="0.0616" units="cm"/>
      <inkml:brushProperty name="color" value="#00BFF3"/>
    </inkml:brush>
  </inkml:definitions>
  <inkml:trace contextRef="#ctx0" brushRef="#br0">102768 44997 357,'-1'-13'9,"-2"8"20,-2 6 19,-2 8 19,-3 5 3,-3 5-11,-5 5-13,-3 5-11,-2 2-10,3 2-4,1 1-6,2 1-4,3-2-5,3-3-3,3-5-3,2-3-2,5-4-6,6-1-7,6-3-6,6-1-8,4-5-2,2-8-1,4-8 2,3-8-1,1-4 3,-3-3 2,-2-1 3,-1-2 3,-3-2 2,-3 1 4,-3-1 2,-2 1 2,-4 0 3,-1 3 1,-2 1 2,-2 3 2,-2 1 2,0 3 1,-2 1 3,0 2 2,-1 1 2,0 1 3,0-1 2,0 0 4,2 1 2,5 3 2,6 1 3,4 2 3,2 2-1,1 0-4,0 2-4,-1 0-4,0 2-2,-1 0-2,-1 2-1,0 0-2,-2 3 0,-1 4-1,-1 3 0,0 5-1,-3 1 0,-3 1 0,-2 0 0,-4-1-1,-3 1-1,-6 1-1,-4 1-1,-5 1-2,-3 1-2,-1-1-2,-1 1-3,-1-1-3,1-1-2,2-4 1,4-5-1,3-3 0,4-3-3,6-2-6,6-3-6,6 0-7,5-5 0,4-2 5,3-5 5,5-4 4,0-1 5,0 1 1,-1 1 1,-1 1 3,-2-1 1,-3 0 0,-3-1 0,-2-1 0,-3-1 0,-1 0 0,0 1-2,-2-1 0,-1 0 1,0 1 1,-2-1 2,0 1 2,-2-1 2,1 0 1,0 1 0,0-1 2,-1 1 2,0 0 4,-2 2 4,0 1 4,-1 1 4,0 0 4,0 2 6,0 1 4,0 2 9,0 6 15,0 4 13,0 6 15,0 4-1,2 7-13,0 5-13,2 7-15,-1 0-9,-2-4-6,-2-3-6,-2-5-7,-1-2-4,0-1-3,0-1-4,0 0-2,-1 5-3,-4 14-2,-2 14-2,-3 14-2,-1 4-6,1-5-9,0-5-10,2-4-9,1-6-6,1-6-3,0-6-1,2-6-3,1-5-1,0-5 2,2-5 0,1-4 2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01"/>
    </inkml:context>
    <inkml:brush xml:id="br0">
      <inkml:brushProperty name="width" value="0.0375" units="cm"/>
      <inkml:brushProperty name="height" value="0.0375" units="cm"/>
      <inkml:brushProperty name="color" value="#00BFF3"/>
    </inkml:brush>
  </inkml:definitions>
  <inkml:trace contextRef="#ctx0" brushRef="#br0">105500 44912 586,'16'-21'6,"1"5"11,1 5 11,1 5 11,1 2 5,3 2-2,1 0-3,3 2-2,-1 1-2,0 2-1,-1 2 0,-1 1-2,0 2-9,1 2-19,1 0-20,1 1-18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05"/>
    </inkml:context>
    <inkml:brush xml:id="br0">
      <inkml:brushProperty name="width" value="0.0498" units="cm"/>
      <inkml:brushProperty name="height" value="0.0498" units="cm"/>
      <inkml:brushProperty name="color" value="#F2395B"/>
    </inkml:brush>
  </inkml:definitions>
  <inkml:trace contextRef="#ctx0" brushRef="#br0">103961 40087 441,'7'-17'4,"-1"-3"6,-1-4 8,0-1 6,0 3 5,3 10 0,4 12 2,2 10 1,0 5-3,-3-2-5,-3-3-7,-2-1-6,-3 2 1,0 7 8,-2 7 9,0 7 8,-1 5 1,0 5-5,0 2-6,0 6-5,-2 0-4,0 1-1,-3 0-1,-2 0-3,-1-1-2,1-2-5,-1-2-5,0-2-4,0-4-2,0-4 1,1-5 0,-1-5 0,0-2-2,0 1-7,0 1-7,1 1-7,-1-3-4,0-4-2,0-4-2,1-6-2,-1-5-5,0-6-7,0-6-8,0-6-8,1-1 3,1 1 12,0 2 13,2 2 12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5"/>
    </inkml:context>
    <inkml:brush xml:id="br0">
      <inkml:brushProperty name="width" value="0.03549" units="cm"/>
      <inkml:brushProperty name="height" value="0.03549" units="cm"/>
    </inkml:brush>
  </inkml:definitions>
  <inkml:trace contextRef="#ctx0" brushRef="#br0">56000 17350 619,'-44'-69'6,"13"13"3,12 12 4,13 13 3,13 13 8,17 17 8,15 15 9,16 16 9,4 10 0,-6 7-8,-6 6-9,-6 7-9,-1 5-6,7 7-5,6 6-6,7 7-5,2-1-7,1-6-11,-1-6-11,1-6-10,-6-7-1,-8-6 7,-10-6 6,-9-6 8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05"/>
    </inkml:context>
    <inkml:brush xml:id="br0">
      <inkml:brushProperty name="width" value="0.03807" units="cm"/>
      <inkml:brushProperty name="height" value="0.03807" units="cm"/>
      <inkml:brushProperty name="color" value="#F2395B"/>
    </inkml:brush>
  </inkml:definitions>
  <inkml:trace contextRef="#ctx0" brushRef="#br0">103669 39837 577,'6'-6'17,"-3"6"12,-2 4 13,-3 6 13,-4 3 2,-4 3-7,-4 3-7,-3 3-8,-2 3-5,0 1-7,2 2-4,1 3-6,1 0-6,-1 2-5,0 1-5,1 0-5,0 0-3,2-3 2,3-3 2,1-3 2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05"/>
    </inkml:context>
    <inkml:brush xml:id="br0">
      <inkml:brushProperty name="width" value="0.04197" units="cm"/>
      <inkml:brushProperty name="height" value="0.04197" units="cm"/>
      <inkml:brushProperty name="color" value="#F2395B"/>
    </inkml:brush>
  </inkml:definitions>
  <inkml:trace contextRef="#ctx0" brushRef="#br0">104400 39866 524,'16'-7'11,"-1"2"13,1 2 11,-1 2 12,1 2 5,0 4-5,-1 2-3,1 3-4,1 3-3,3 0-2,3 1-2,3 1-3,0 2-5,-2 3-12,-1 3-11,-3 3-10,-2 0-12,-2 0-10,-4-1-12,-3-1-10,-2-2-7,-2-3-2,-3-3-3,0-2-2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06"/>
    </inkml:context>
    <inkml:brush xml:id="br0">
      <inkml:brushProperty name="width" value="0.04714" units="cm"/>
      <inkml:brushProperty name="height" value="0.04714" units="cm"/>
      <inkml:brushProperty name="color" value="#F2395B"/>
    </inkml:brush>
  </inkml:definitions>
  <inkml:trace contextRef="#ctx0" brushRef="#br0">89593 51805 466,'-15'-14'0,"2"2"0,3 4 1,1 3-1,1 2 8,2 2 14,1 2 15,0 2 15,4 1 4,6 2-7,6 0-6,6 1-6,3 1-5,3 0-2,1 0-4,3 0-2,4-1-3,10-1-3,9-1-4,8 0-1,5-2-4,3 0-1,2-2-2,1 0-2,2-1-1,1 2 2,1 0 0,1 2 2,2-1-3,3 1-7,2 0-5,4 0-6,0 1-4,-3 2-4,-3 1-2,-3 3-2,-3 1-3,-2 0 1,-1-1 0,-2 1 0,-2-1 1,-1-1 2,-1 0 2,-1-2 1,-7-1 3,-12-2 3,-13-3 3,-13 0 3,-9-2-4,-4 0-10,-6 0-10,-4 0-10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07"/>
    </inkml:context>
    <inkml:brush xml:id="br0">
      <inkml:brushProperty name="width" value="0.04695" units="cm"/>
      <inkml:brushProperty name="height" value="0.04695" units="cm"/>
      <inkml:brushProperty name="color" value="#F2395B"/>
    </inkml:brush>
  </inkml:definitions>
  <inkml:trace contextRef="#ctx0" brushRef="#br0">89436 50713 468,'-16'-15'0,"2"4"0,1 3 0,1 3 0,-4 4 8,-5 7 16,-8 7 17,-7 8 15,-3 2 4,2-1-11,0-1-9,1-1-11,1 0-7,0 3-4,-1 1-3,1 3-4,-1 0-3,-2 1 0,-3-1-1,-1 0 0,1 0-3,2-1-2,3-1-2,4-1-3,2-2 0,3-1 1,3-3 0,3-1 2,6-1 2,10 0 4,10-1 3,10 1 4,6-1 0,5-1-1,3-1-1,4 0-2,3-1-1,-1 1 0,0 1 1,0 2 1,0-1-2,-3 1-1,-2 0-2,-1-1-3,-3 1-2,0-1-3,0 1-3,-2 0-4,-1-1-3,1 1-1,-1 0-2,1-1-2,0 0-6,2 0-9,3-2-9,1-1-10,-1-2-5,-7-2 0,-5-4-2,-6-2-1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0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93365 52894 999,'-1'-13'-6,"-2"5"-12,-2 5-12,-1 4-12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10"/>
    </inkml:context>
    <inkml:brush xml:id="br0">
      <inkml:brushProperty name="width" value="0.04828" units="cm"/>
      <inkml:brushProperty name="height" value="0.04828" units="cm"/>
      <inkml:brushProperty name="color" value="#F2395B"/>
    </inkml:brush>
  </inkml:definitions>
  <inkml:trace contextRef="#ctx0" brushRef="#br0">72948 44597 455,'0'-29'0,"0"6"0,0 7 0,0 5 0,0 3 6,0 1 13,0-1 12,0 0 13,0 2 5,0 6-2,0 4-2,0 6-1,-2 4-4,-2 7-3,-4 5-4,-2 7-4,-4 3-4,-3 2-3,-5 2-2,-3 2-4,-4 4-3,-5 6-3,-3 5-3,-4 7-2,-1 3-3,0 1-2,1 1-2,2 1-3,2-3-1,5-9-1,5-7 0,5-8-2,7-11-11,7-15-23,8-14-23,8-16-23,3-7-3,1-1 17,0-1 17,0-1 16,-2 1 11,-1 1 6,-2 3 4,-2 1 5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10"/>
    </inkml:context>
    <inkml:brush xml:id="br0">
      <inkml:brushProperty name="width" value="0.05156" units="cm"/>
      <inkml:brushProperty name="height" value="0.05156" units="cm"/>
      <inkml:brushProperty name="color" value="#F2395B"/>
    </inkml:brush>
  </inkml:definitions>
  <inkml:trace contextRef="#ctx0" brushRef="#br0">72542 45137 426,'-22'-22'0,"3"2"0,3 5 0,3 1 0,2 3 3,0 1 6,2 0 5,1 2 7,2 2 6,4 2 7,4 4 7,4 3 8,3 3 0,3 5-5,3 5-6,4 5-5,1 4-4,1 1-4,1 2-2,1 3-4,1 1-2,1 2-1,1 2 0,0 2-1,2 2-1,1 2-1,1 2 0,1 2-2,0 0-12,1-2-25,-1-2-26,0-2-24,-1-4-7,-3-5 11,-3-7 12,-3-5 12,-3-5 6,-3-1 2,-3-2 3,-2-2 1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04"/>
    </inkml:context>
    <inkml:brush xml:id="br0">
      <inkml:brushProperty name="width" value="0.04928" units="cm"/>
      <inkml:brushProperty name="height" value="0.04928" units="cm"/>
      <inkml:brushProperty name="color" value="#00BFF3"/>
    </inkml:brush>
  </inkml:definitions>
  <inkml:trace contextRef="#ctx0" brushRef="#br0">67046 28548 446,'-34'-2'6,"10"0"23,12-3 22,11-2 23,5-1 3,2-2-16,0 0-14,2-1-16,1-3-10,5-2-4,4-3-5,3-3-5,1 0-2,-1 1 0,-2 3 0,-2 1 0,-1 1 0,1-1-1,1-2-1,1 1-1,1-2 0,-1 0 0,1 1 0,0-1 1,-1 0-1,1-1 0,-1-1-1,1-1-1,0-1 0,1-1 1,1-1 1,1-1-1,1 0 1,-1 1 1,1 1-1,-1 1 0,1 1 1,1 0-1,1-1 0,1 1 0,0-1 1,-1 2-1,-1 1 1,-1 1-1,-1 1 1,1-1-1,0 0-1,-1 1-1,1-1 1,-1 1-1,1-1 1,-1 1 1,1-1-1,1 1-1,1-1-1,1 0-1,0 0-1,-1-3 1,-1-1 0,-1-3 0,0 1 0,1 0 0,1 0 0,1 3 0,-1-1 1,0-2 0,0 0 0,-2 0 1,-1-1 0,3 3-1,0 1 1,1 3 0,-1 0 0,-2 1 0,-1-1 0,-2 1-1,-2-1 1,1 0 0,-1 1 0,1-1 0,-1 1 1,1 1-1,0 1 1,-1 1 0,1-1-1,0 0 1,-1-1-1,1-1 1,-1 0-1,1-1 2,-1 0 0,1 1 0,0-1 1,1 1-1,1-1 0,1 1-1,1-2-1,-1 0 1,1-1 0,-1-1 0,1-1 0,1-1-2,1-1-1,1 0-1,0-1 0,-1 1 0,-1 1 1,-1 1 0,-1 1 1,-1 3 0,-1 1 0,-1 3 1,-1 0-1,-1 0 1,0 1-1,-2-1 1,0 0-1,-1 1 0,1-1 1,0 0 0,-1 1 0,1 1 2,0 1 0,-1 0 1,1 1 0,0 1-1,-1-1 0,1 0 0,0 1-1,-1-1 0,1 0 0,0 0-1,-1 1 0,-1 1 0,-1 0 0,0 2-1,-1 0 1,1 1-1,1-1 1,1 0 0,1 0 0,-2 0 0,-1 0 0,-1 1 0,1-1 0,0 0 0,1 0 0,1 0 0,0 0 0,-1 1 1,0-1-1,-2 0 0,0 0 0,0 2 0,-1 1 0,1 0 0,0 1 0,2-2 0,0 0 0,1-1 1,0-1-1,-1 0 0,-1 0 0,0 1 0,-2-1 0,1 2 0,0 1 0,0 0 1,0 0-1,3-2 1,2-2-1,2-1 1,-1-1 0,-1 2 1,-3 2 0,-1 2 0,0 1 0,0 1 1,1-1 0,1 0 0,1 0 0,0 2-1,-1 0 0,1 2 0,0 0-1,1 0 1,1 0-1,1 0 1,-2 1-17,-6 4-29,-6 2-32,-6 3-30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06"/>
    </inkml:context>
    <inkml:brush xml:id="br0">
      <inkml:brushProperty name="width" value="0.04374" units="cm"/>
      <inkml:brushProperty name="height" value="0.04374" units="cm"/>
      <inkml:brushProperty name="color" value="#00BFF3"/>
    </inkml:brush>
  </inkml:definitions>
  <inkml:trace contextRef="#ctx0" brushRef="#br0">76750 25362 502,'22'-15'36,"-3"2"-7,-3 3-7,-2 1-7,-2 1-3,1 0-1,1 1 1,1-1-1,1 0 0,2 0-1,0 0-1,1 1 0,1-1-2,1 2 0,1 1-2,1 0 0,0 1-1,-1-2 0,-1 0 0,-1-1 0,1-1-1,1 0 0,3 0-1,1 1 0,2-1 0,1 0 1,1 0 1,1 1 1,-1-1-1,-1 2 1,-3 0-1,-1 2 0,-2 0 0,-1 0 0,-1 0 0,-1 1 1,0-1 0,1 2-1,1 0 1,1 2 0,0 0 0,-1 0 0,-1 0 0,-1 0-1,0 0 1,0 0 0,-1 0-1,1 0 0,-1 0 1,1 0-1,-1 0-1,1 0 1,0 0 0,1 0-1,1 0 1,1 0 0,1 0-1,-1 0-1,1 0-1,-1 0-1,1 0-1,-1 0 0,1 0 2,0 0 0,-2 0 1,0 0 0,-1 0 0,0 0 1,-1 0-1,1 0 1,1 0-1,1 0-1,1-1 1,1 0-1,1-2-1,1 0 1,1-1-1,1 0 0,0 0 0,2 0 0,0 0 1,-3 1 0,-2-1 0,-1 0 1,-1 0 1,-1 2-1,1 0 0,-1 2 0,1 0 1,-1 0-1,1 0 0,-1 0 0,1 0 0,-1 0 1,1 0-1,-1 0 0,1 0 0,-1 0-1,1 0 0,-1 0-1,0 0 0,-1 2 0,-1 0 0,0 2 1,-1-1 0,1-1 0,1 0 1,1-1 0,1-1 1,1 0-1,1 0 0,1 0 0,0 0 0,1 0 0,-1 0-1,0 0 0,1 0 0,-1 0 0,1 0 0,-1 0 0,0 0 0,-1 0 0,-1 0 0,-1 0 0,0 0 0,-1 1 0,1 2 0,-1 0 0,0 0 0,-1 0 0,-1-1-1,-1-2 1,0 0-1,1 2 0,1 1 1,2 0-1,-1 1 1,1 0 0,-1-1-1,1 2 1,0-2-1,1-1 0,1 0 0,1-2 1,1 0-1,2 0 1,2 0 0,3 0 0,-1 0 1,-2 0 0,-1 0 0,-3 0 0,0 0 0,-1 0 0,1 0 0,-1 0 0,0 1-1,1 0-1,-1 2 0,1 0-2,-1 1 1,-1 0-1,-1 0 2,-1 0-1,0-1 1,1-1 0,1 0-1,1-1-1,0-1 1,1 0 0,-1 0 0,0 0 1,1 0 0,-1 0 0,1 0 0,-1 0 2,0 0-1,-1 0 0,-1 0 1,-1 0-1,0 0 0,-1 1 0,1 2 0,-1 0 0,1 1-1,-1 0 1,1 0-2,-1 0 1,1-1-1,-1-1 0,1 0 0,-1-1 0,1-1 0,1 2 0,1 0 0,1 1 1,0 1 0,1-2 0,-1 0 0,1-2 1,-1 1-1,1 0-1,-1 2 0,1 0-1,-1 0-1,2 0-1,1-2-1,1 0-1,0-1-1,-1 2-2,-1 0-3,-1 2-1,-2-1-1,0 1 0,-1 0 1,0 0 0,-2-1-3,1 0-7,-1-2-8,1 0-7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09"/>
    </inkml:context>
    <inkml:brush xml:id="br0">
      <inkml:brushProperty name="width" value="0.05358" units="cm"/>
      <inkml:brushProperty name="height" value="0.05358" units="cm"/>
      <inkml:brushProperty name="color" value="#00BFF3"/>
    </inkml:brush>
  </inkml:definitions>
  <inkml:trace contextRef="#ctx0" brushRef="#br0">67116 25504 410,'-7'-15'35,"2"2"-6,2 2-5,2 3-5,2-1-2,4 0 1,2-2 2,4 0 0,1 0 1,1 3-2,1 1-2,1 2-2,1 1-1,2 0-2,0 0 0,1 0-2,1 1-1,3 1-1,1 0 1,3 2-2,-1 0 1,-1 0-1,-3 0 1,-1 0-1,1 0-1,5 0-1,5 0-2,5 0-2,1-1 0,0-1 1,-1 0 0,-1-1 0,-2-1 1,-2 0-1,-2 0-1,-1 0-1,-2 1 0,1 0 0,-1 2-1,1 0 0,-2 1 0,0 0 0,-1 0 1,0 0-1,-2 1 1,-2 0-1,0 2 1,0 0 0,-1 1 0,1 0 0,1 0 0,1 0 1,1 0 0,-1 0 0,1-1-1,-1 1 1,2 0-1,1-2 1,2 0-1,3-2 1,0 0 0,1 0 0,-1 0-1,0 0 0,0-1 0,-1-2-1,-1-2 1,-1-1 0,-1-1 0,1 2 0,-1 2 0,1 2 0,-1 0 0,0 0 0,1-2 0,-1 0 0,0 0 0,-1 0 0,-1 2 0,-1 0 0,0 1 0,-1 0 0,1 0 0,-1 0 1,1 0 0,-1 0-1,1 0 1,-1 0 0,0 0 0,-1 0 1,-1 0-1,0 0 1,-1 0-1,3 0 1,1 0-1,3 0 0,-1 0 0,0-2 0,-1 0 0,0-2-1,-3 0 1,0 1-1,-1-1 1,0 0-1,-2 0 1,-1 2-1,-1 0 1,-1 2 0,0 0 0,0 0 0,-1 0 0,1 0 1,0 0-1,-1 0 1,1 0 0,0 0 1,-1 0-1,1 0 1,0 0 0,-1 0 1,1 0-1,-2 2 0,-1 0 0,-1 2 0,1 0-1,0 0 0,1-1 0,1 1-1,0 0 1,-1 0-1,0 0 0,-2 0 1,0 0-1,1 0 0,2 0 0,0 0-1,0 0 0,-1 2 0,-1 0 0,0 1 0,-1 1 1,1-2-1,1-1 0,2 0 1,-1-1-1,-1 0 0,-1-1 0,0 1-1,-2 0 0,1 0 1,0 0-1,0 0 1,-1 0 0,1 0 0,0 0 0,0 0 0,0 0 0,3 3 0,1 2 1,3 2 0,1 1 0,0 0-1,-1-1 1,1 1-1,-1 0 1,1 0-1,-1-1 1,1 1-1,-1-1 0,-3-2 1,-1-3 0,-2-1 0,-2-1 0,1 0 0,0 0 0,0 0 0,-1 0-1,1 0 1,0 0-1,0 0-1,0 0 1,3 1-1,2 2 1,2 0-1,0 1 1,1 2 1,-1 0-1,1 1 2,-2 0 0,-1 0-1,-2-2 1,-2 0-1,-2-2 1,1-1-2,0-1 1,0 0 0,0 1-1,3 4 1,2 3 1,1 5-1,1 0 1,-2-3-1,-3-3 1,-1-2-1,-1-2 1,2-1-1,0 1 0,1 0 0,0 0 0,-1 2 0,-1 0 0,0 1 0,-2 0 0,1 0 0,0-2-1,0-1 0,-1 1-1,1 0 1,0 1-1,0 2 1,0-1 0,-1 1 0,1 0 0,0 0 1,0-1 0,1-1 0,1-1 0,2 0-1,-1 0 1,-1 1 0,-1 3-1,0 2 1,-1 0 0,1-1 0,1-1 0,2 0 0,-1-1 0,1 1 0,0 1 0,-1 1 0,0 0 0,-1-1 0,0 0-1,-2-2 1,0 0-1,2 2 0,0 0 1,1 1-1,1 1 0,-1-1 0,1 1 1,0 0 0,-1-1 0,1 1 1,0 0-1,-1-1 0,1 0 0,0-1 0,-1 0 1,1-2 1,0 0 0,-1 1-1,1 2 0,0 0-1,0 1 0,-1-1 0,1 1-1,0 0 0,-1-1 0,1 1 0,0 0 0,-1-1 1,0 1-1,-1 1 1,0 2-1,-2 0 1,0 0 0,2 1 0,0-1-1,1 1 1,1-1-1,1-1 1,1-1 0,2-1 0,-2 0 0,1 0 0,-2-1 0,-1 1 0,0-1-1,-1-1 1,1-1-1,0 0 1,-1-1-1,-1-1 0,-1 1 0,0 0 0,-1 0 0,1-1 0,1 1 1,2 0-1,-1-1 0,-1-1 1,-1 0-1,-1-2 1,1 0-1,0 2 1,1 0-1,1 1 0,1 0 0,0 0 0,-1-2 0,1-1 0,0 1 0,-1 0 0,1 1 0,0 2 0,-1 0 1,1 1 0,0 1 1,-1 1 0,1 1 1,2 0-1,0-1 0,1 1 0,0-1-2,-1-1 1,-1-1-2,-1 0-1,0-1 0,0 1 1,0 1 0,-1 2 0,0-1 1,-1 1-1,0 0 1,-2-1-1,0 1 0,1 0 0,2-1 1,0 1-1,1 0 1,-1 1 0,1 1 0,0 1 0,-1 1 0,1 1 1,0 1-1,-1 2 1,1-2-1,2 0 0,0-1 1,1 0-1,0-2 0,1 1 0,0-1 0,-1 1 1,1-2-1,-1-1 0,1-2 0,0-2 0,0-1 0,1 1 0,1 1-1,1 1 1,1 1 0,1 2-1,1 0 1,1 1 0,-1 0 0,-1-1-1,-3-1 0,-1-1-1,-2 0 0,1 2 2,-1 0-1,1 1 2,0 1 0,-1 1 0,1 1 0,0 1-1,-2-1 1,1-1 0,-2-3-1,-1-1-1,0-1 1,0 2 0,-1 0 0,1 1 0,-1 0 0,-1 1 0,-1-1-1,0 1-1,-1 0 0,1 1 0,1 1 0,2 1 1,-1 1 0,-1-1 0,-1 1 0,-1-1 1,1 1 0,0-1 0,1 1 1,1-1 0,1 0 1,0-1-2,-1-1 1,1-1-2,0 0 1,-1-1-1,1 1 1,0 0 0,-1-2 0,1 1-1,0-2 0,-1-1 0,2 0-1,2-1 0,1 1 0,3 0 0,0 0-1,1 1 0,-1 1-1,1 1 0,-1 1 0,1-1 3,-1 1 0,1 0 2,-1 0 0,-1 1-1,-1 0-1,-1 3-1,0-1 0,-1 1-1,1-1 1,0 1-1,-1-1 0,1 1 1,-1-1-1,1 1 1,-1-1-1,-1 1 1,-1-1 0,0 1 1,-2 0-1,1 2-1,0 3-1,-1 1-1,0 0-1,-1-1 1,0-3 1,-2-1 0,0-1 0,0 1-1,-1 1 0,1 1 0,0-1-1,2 0-1,0-1 1,1-1-1,0 0 1,-1-1 0,-1 1 1,0-1 0,-2 0 0,1-1 0,0-1 0,0 0 1,0-3-2,-1-1-2,1-3-2,0-1-1,0-3-3,-1-2 0,1-4-3,0-2 0,-1-4-3,-1 0-2,0-3-4,-2-2-3,-1-1-1,-2 0 3,-2 1 3,-2-1 2,-1-1 0,2 0-2,0-1-2,2-1-3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5"/>
    </inkml:context>
    <inkml:brush xml:id="br0">
      <inkml:brushProperty name="width" value="0.03172" units="cm"/>
      <inkml:brushProperty name="height" value="0.03172" units="cm"/>
    </inkml:brush>
  </inkml:definitions>
  <inkml:trace contextRef="#ctx0" brushRef="#br0">54050 19150 693,'-46'-25'0,"10"0"0,10 0 0,9 0 0,10 6 10,14 13 18,11 12 20,14 13 19,7 9 0,3 6-19,3 7-19,4 6-19,2 9-13,4 13-4,3 12-5,3 13-5,-4 1-2,-8-9 0,-10-10 2,-9-8 0,-7-9-6,-3-6-12,-3-6-13,-2-6-12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13"/>
    </inkml:context>
    <inkml:brush xml:id="br0">
      <inkml:brushProperty name="width" value="0.051" units="cm"/>
      <inkml:brushProperty name="height" value="0.051" units="cm"/>
      <inkml:brushProperty name="color" value="#F2395B"/>
    </inkml:brush>
  </inkml:definitions>
  <inkml:trace contextRef="#ctx0" brushRef="#br0">67263 23113 431,'-42'-8'0,"10"2"0,9 1 0,10 0 0,5 1 0,-1 0 1,-2 0 1,0 0 1,0 0 0,1 1 2,0-1 0,2 0 2,0 0 1,0 2 3,1 0 3,-1 2 2,0 1 6,2 4 7,1 2 7,0 3 9,3 2-2,4 0-7,4 0-9,4-1-9,1 2-4,1 0-1,0 1-2,0 1-1,0 1-2,3 0 0,2-1 0,2 1-2,0 0 0,1 1 1,-1 1 1,1 1-1,0 1 1,1 0-3,1-1-1,1 1-2,0 0-1,-1 3 1,-1 1 0,-1 3 1,0-1 0,2-1-1,-1-3 0,3-1-1,-1-1 0,3 3 1,0 1-1,1 3 1,-1-1-1,0 0 1,-1-1-1,-1 0 0,-1-2 0,-3 1 0,-1-1 0,-2 1-1,-1-2 1,1 0 0,1-1 1,1 0-1,0-2 1,-1 1 0,0-1 0,-2 1 1,0-1 0,-1-1 0,1-1-1,0-1-1,-1 0 0,-1 0 0,-1-1 0,-1 1 0,1 0-1,0-1 1,1 1-1,1 0 2,1-1-1,0 1-1,-1 0 1,1-1 0,0 1-1,-1 0 0,1-1 0,0 1 1,0 0-1,1-1 0,1 1-1,1 0 0,0-1-1,-1 1 1,0 0 0,-2-1 1,0 1-1,-1 2 1,1 0-1,0 1 1,-1 0 0,1-1 0,0-1 0,-1-1 1,1 0 0,0 0-1,-1-1 1,1 1-1,0 0 1,-1-1 0,1 1 1,0 0 1,-1-1 0,1 1 0,0 0-1,-1-1 0,1 1-1,2 0 0,0-1-1,1 1 0,0-1 0,-1-1 1,-1-1 0,-1 0 0,0-1 1,0 1-1,0 1 1,-1 2-1,1-1-1,0 1 1,-1 0 0,1-1-1,0 1 1,-1 0 1,1-1 0,0 1 2,0 0-1,1 1-1,1 1-2,1 1-1,1 0 0,-1-1 0,1 0 0,0-2 1,-2 0 0,1-1-1,-2 1-1,-1 0-1,-1 0 1,-1 1 0,-1 1 1,0 1 1,-1 0 1,1-1-1,1-1 1,2 0-1,-1-2 0,1 1 0,0 0 1,0-1-1,-1 0 1,-1-1-1,-1 0 0,-1-2 0,1 0-1,0 1 1,1 2-1,1 0 1,1 0-1,1-1 0,2-1-1,0 0-1,0-2 0,-1 1 1,-1 0 1,-1 0 0,-1 0 1,0 1-1,-2 1 1,-1 2-1,0-1 0,2-1 1,0-1 0,1-1 1,0 0 0,-1 0 0,-1-1-1,0 1 1,-1 0 0,-1 0 0,1-1 0,0 1-1,0 0 1,-1 0 0,1-1 0,0 1 0,0 1 0,1 2 0,2 1 0,0 3 1,0 0 0,-1-1-1,-1-1-1,0-1 0,-1-1-1,1 0 1,1-2 0,2-1-1,0 1 1,1 3 0,1 4 0,1 2 0,0 0 0,-1-1-1,-1-3-1,0-1-1,-2-2 1,1-1 0,0-1 2,-1 0 1,0-2 0,0 1 1,-2 0-1,-1 0 0,0-1 0,0 1 0,-1 0-1,1 0 1,1-1 0,0 1 0,1 0-1,1 0 0,0 0 0,-1 1 0,-1 1-1,0 2 1,-1-1-1,1-1 0,2-1 0,0 0 0,1-2 0,-1 1 0,1 0 0,0 0 1,-1-1-1,-1 1 2,-1 0-1,-1 0 2,1 0-1,0 3 1,1 1 0,1 3-1,0 1 2,0 1 0,-2 1 1,-1 1 0,0 1 1,2-1-3,0 1-2,1-1-1,0 0 0,-1-1-1,-1-1 1,0-1 1,-1 1 0,1-1-2,1 2 1,2 2-2,-1-2 0,-1 0 0,-1-1 0,0 0 0,-1-2 0,3 1 1,2-1 0,1 1 1,1-1 0,-1-3 0,0-1 1,-2-2-1,-1-2 1,-1 1-1,-1 0 0,0 0-1,-2-1 0,1 1 0,0 0 0,0 0 0,-1-1 1,1 1-1,0 0 1,0 0-1,-1-1 1,-1 1 0,0 0 0,-2 0 0,0 0 1,2 3 0,0 2 1,1 1 0,1 2-1,0 0 1,-1-1 0,1 1-1,0-1 0,0 1 0,-1-1 0,1 1 0,0 0-1,0 1 0,-1 1 0,1 1-1,-1 0-1,0-1 1,-2-1-1,0-1 0,-1-1 0,1-1 0,1-1 1,2 0-1,-1-2 0,-1-1 1,-1-1-1,0 0 1,-1-2 0,0 1-1,-1 0 1,1 0-1,0-1 0,2 1 0,0 0 1,1 0-1,2-1 0,0 1-1,1 0-1,1 0-1,0-1 0,-2-1 0,-3-1 0,-1 0 1,-1-1 0,0-1 1,0 1 0,0 0 1,1 1 0,3 1 0,3 3 0,4 2-1,-2-1 1,-1-1 0,-4-2 0,-3-2 1,-1-1 1,0 0-1,0 0 0,0-1 0,0 2 0,-1 0 0,1 1-1,0 2 0,0-1 0,0-1 0,0-1 0,0 0 0,0-1 0,1 3-2,1 2 0,2 2-2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15"/>
    </inkml:context>
    <inkml:brush xml:id="br0">
      <inkml:brushProperty name="width" value="0.04114" units="cm"/>
      <inkml:brushProperty name="height" value="0.04114" units="cm"/>
      <inkml:brushProperty name="color" value="#F2395B"/>
    </inkml:brush>
  </inkml:definitions>
  <inkml:trace contextRef="#ctx0" brushRef="#br0">78958 28918 534,'-16'7'-1,"0"1"-1,1 0-2,-1 0-2,3-3 5,4-2 10,6-6 11,5-2 11,3-4 3,3 0-4,3-1-5,4-1-4,0-2-3,-1 0-2,-1-1-2,0-1-2,-1-1-2,1-2 0,1 0 0,1-1-1,2-1-2,2-1 0,1-1-1,3-1-1,0 0-1,-1-1-1,-1 1-1,-1-1-1,0 2 0,1 1 1,1 3 0,1 1 2,0 1-1,-1 1 1,-1-1 0,0 0 0,-2 1 1,1-1-2,-1 0 1,1 1-1,-1-2-1,1 0 0,0-1-1,-1-1-1,1-1 1,0 1-1,-1-1 0,1 1 1,-1-2-1,-1 0-2,-1 0 0,-1-2-1,0-1-1,2-2 1,0 0 0,1 0 0,0-1 1,-1 3 0,-1 1 2,-1 3 0,0-1 1,0 0 0,-1 0 0,1-2 1,0 0 0,-1 2 0,1 3-1,0 1 1,-1 2 0,1 1 0,0 1 2,0 1 0,-1 0 0,1 0 0,0 0 0,-1 1 1,0-1-1,-1 0 0,0 0 0,-2 1 0,0-1-1,1 2 0,2 1 0,0 0-1,0 1-1,-1-1 0,-1-2 0,0 0-1,-1-1 1,1 1-1,1-1 0,2 0 0,-1 0 1,-1 1-1,-1-1 1,0 0 0,-2 0 1,1 1-1,0-1 0,0 0 0,-1 0 0,1 1 0,0-1 0,0 0 0,-1 0 0,1-1-1,0-2 0,0 0-1,0-1 1,1-1-1,1-1 0,2-1 0,-1-1 0,1 1 0,0-1 0,-1 1-1,1-1 1,0 0 0,-1 1 0,1-1 0,0 1 0,-1-1 1,1 0 0,0 1 0,-1 0 1,1 1-1,0 0-1,-1 2 1,1 1-1,0-1 0,-1 0 0,1 1 0,0-1 0,-1 0 0,1 1 1,0-1 0,-1 1-1,-1 1 1,-1 1-1,0 0 0,-1 1 0,1 1 0,1-1 0,2 0 0,-1 0 1,-1 1 3,-1-1 3,-1 0 2,1 0 0,0 1 0,1-1-2,1 0-1,1 0-1,0 1 0,-1-1 0,1 0-1,-1 0 0,-1 1-1,-1-1-2,0 0 0,-1 0-1,1-3 1,1-2-1,2-1 1,-1-1 1,-1 0-2,-1 2 1,0 1-1,-1-1 0,1-1-1,1-3 0,1-1 0,1-1-1,-2 1 1,-1 1 1,-1 1-1,1-1 1,0 0 0,1-1 0,1 0 0,1-1 1,1 2-1,2 3 1,0 1 0,0 1 0,-1-1 0,-1-1 0,-1-1 1,0 0-1,2 0 1,0 2-1,1 1 0,0 1 1,1-1-1,0 0 0,-1 1 1,1-1-1,-1 0 0,1 1 1,0-1-1,-1-1 1,1-1-1,-1-3 1,1-1-1,-1-2 0,1 3 0,0 0 0,-1 0 0,1 2 0,0-1 0,-1 1 1,1-1-1,-1 0 0,1-1 0,-1-1 0,1-1 0,-1 0 0,-1-1 0,-1 1 0,0-1-1,-2 2 1,-1 3 0,-1 3 0,0 3 0,-2 0 0,1 0 0,0-1 0,0-1 0,-1-1 0,1 0 0,0 1-1,0-1 1,0 0-1,3-1 1,2-2 0,1 1 0,2-2 0,1 0 0,1 1 0,2-1 0,-1 0 0,-2 1 0,0-1 0,0 1 0,-2 0 0,1 1 0,-1 0 0,1 2 0,0 0 0,-1-1-1,1-1-1,0-1-1,-2-1-1,-1 1 0,-3-1 0,-1 1 0,0-1 0,0 0 0,1 1 0,1-1 2,0 1-1,-2 1 1,-3 1 1,-1 1 0,-1-1 1,2-2 0,0-1 0,1-3 0,2 0 1,0 1 0,1 1 1,1 1 0,1 1 1,0-1-1,-1 0-1,1 1 0,0 0 0,-1 1-1,1 0 1,0 3 0,-1-1 0,-1 0-1,-1 1 1,0-1-1,-1 0 1,3 1-1,2-1 1,1 0 0,1 1 0,-1 1-1,0 1 1,-2 0-1,0 1 1,-1 1-1,1-1 0,0 0 0,-1 0 0,1-1 1,0-1 0,-1-1 1,1-1 0,2 0 0,0 1-1,1-1 0,1 0 1,3-2 0,1 0 3,3-1 0,0 0 2,1-1 0,-1 1-1,1-1 2,-1 0-2,1-1-2,-1-1-2,0-1-1,0 0-1,-1 3 0,-1 1 1,-1 3 0,-1 0 0,-1 0 0,-1 1-3,0-1 0,-3 1-1,1 0 1,-2 2-1,-1 1 2,0 0-1,-1 1 1,1-1 0,0 0 0,-1 0 1,1 1-1,0-1 1,-1 0 0,1 0 1,-2 1-1,-1-1 0,-1 0 0,0 0 0,0 1 0,-1-1 1,1 0-1,0 1 0,0 1 0,0 0 0,-1 2 0,0 0-1,0 0 0,-2 0 0,0 1-1,-1-1-1,3 0 0,2 0-2,2 0-1,-1 0-2,-1 1-6,-2-1-4,-2 0-5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38"/>
    </inkml:context>
    <inkml:brush xml:id="br0">
      <inkml:brushProperty name="width" value="0.04574" units="cm"/>
      <inkml:brushProperty name="height" value="0.04574" units="cm"/>
      <inkml:brushProperty name="color" value="#F2395B"/>
    </inkml:brush>
  </inkml:definitions>
  <inkml:trace contextRef="#ctx0" brushRef="#br0">74545 31850 481,'-1'31'138,"-2"1"-30,-2-1-29,-1 0-31,-3 1-16,0 2-4,-1 3-4,-1 1-2,-1 1-5,0 0-5,1 0-4,-1 0-5,0-1-4,1-2-2,-1-1-1,0-3-3,1-3-2,3-3-5,1-5-5,2-3-5,2-8-10,2-12-19,2-12-17,2-11-19,1-7 1,0 1 19,0 0 18,0 0 19,-1 1 11,-1 5 5,0 3 5,-2 5 4,1 1 4,0 2 5,2 1 4,0 1 4,2 2 7,0 2 8,1 4 10,2 2 8,0 2 4,1 0-3,1 0-3,2 0-2,-1 1-3,-1 0-5,-1 2-5,0 0-4,0 1-2,3 0-1,3 0-1,3 0 0,1 0-11,-3 0-22,-1 0-21,-2 0-21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38"/>
    </inkml:context>
    <inkml:brush xml:id="br0">
      <inkml:brushProperty name="width" value="0.05069" units="cm"/>
      <inkml:brushProperty name="height" value="0.05069" units="cm"/>
      <inkml:brushProperty name="color" value="#F2395B"/>
    </inkml:brush>
  </inkml:definitions>
  <inkml:trace contextRef="#ctx0" brushRef="#br0">75141 32190 434,'0'-19'35,"0"10"16,0 10 13,0 10 15,-2 7 1,-2 5-13,-4 5-13,-2 5-13,-1 4-10,1 6-6,0 4-5,2 6-7,0 2-8,-2 1-7,0 2-8,-1 0-8,0-2-10,2-3-10,2-4-11,3-4-11,0-5 0,2-7 9,0-7 9,2-7 9,0-5 3,0-1-4,0-2-4,0-2-5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39"/>
    </inkml:context>
    <inkml:brush xml:id="br0">
      <inkml:brushProperty name="width" value="0.03898" units="cm"/>
      <inkml:brushProperty name="height" value="0.03898" units="cm"/>
      <inkml:brushProperty name="color" value="#F2395B"/>
    </inkml:brush>
  </inkml:definitions>
  <inkml:trace contextRef="#ctx0" brushRef="#br0">75816 32162 564,'-7'-8'0,"2"0"0,2 1 0,2-1 0,1 0 9,2 2 20,0 1 19,2 1 19,1 0 4,3 2-13,3 0-12,4 2-12,1 0-8,1 2-6,1 0-5,1 2-5,0-1-7,-1 1-10,-1 0-10,-1 0-9,-1 0-8,-1 0-8,-1 0-8,0 0-7,-2-1-1,-1-1 6,-1 0 7,0-2 5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39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76359 31566 440,'-22'-7'2,"5"2"4,3 2 5,5 2 5,1 2 10,0 4 17,0 2 17,1 3 18,0 4 1,2 2-16,2 3-15,2 3-15,1 3-9,0 5-3,0 3-3,0 4-2,0 4-5,0 4-6,0 4-7,0 4-6,0-3-3,0-9-3,0-8-2,0-9-2,0-5-12,0-1-24,0-1-23,0 0-24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40"/>
    </inkml:context>
    <inkml:brush xml:id="br0">
      <inkml:brushProperty name="width" value="0.04778" units="cm"/>
      <inkml:brushProperty name="height" value="0.04778" units="cm"/>
      <inkml:brushProperty name="color" value="#F2395B"/>
    </inkml:brush>
  </inkml:definitions>
  <inkml:trace contextRef="#ctx0" brushRef="#br0">92844 27305 460,'-1'-12'98,"-2"8"-16,-2 8-16,-2 8-17,-1 6-11,-2 6-4,0 7-5,-1 5-3,0 1-5,2-3-2,3-5-4,1-4-3,1-2-1,2-3 0,0-1 0,2-2 0,3-3-4,7-3-13,8-3-10,6-2-11,2-5-5,1-6 1,-2-6 1,-1-6 0,-2-3 3,-1-3 3,-3-1 3,-1-2 3,-3-1 3,-3 1 3,-2 1 3,-4 1 4,-2 1 3,-2 1 2,-2 1 3,-2 1 3,-2 2 1,-4 2 1,-2 4 0,-3 3 1,-2 2 1,1 2-2,-1 2 1,0 2-2,5 0-9,10-2-18,10-2-20,10-1-19,5-3-4,-1 0 10,1-2 11,-1 1 11,-2-1 7,-3 2 4,-4 2 5,-4 2 5,-2 1 7,-1 0 9,1 0 9,0 1 10,-1 1 9,0 5 8,-2 6 9,0 4 8,-2 3 1,1 1-8,0 1-6,0 1-8,0 2-6,0-1-5,0 2-4,0 2-5,-1-1-4,-2 2-1,-2 1-2,-2 1-2,-2 0-5,0-1-7,-1-1-7,-2-1-7,1-2-4,-1-3-4,0-3-3,0-3-2,1-5-4,0-8-6,2-8-6,1-7-5,1-6 1,6-3 7,2-3 7,5-3 7,2 0 7,0 1 6,-1 3 5,1 2 7,1 1 5,0 4 3,1 3 6,1 3 3,0 2 2,-1 2 2,-1 2-1,0 3 2,-1 0 1,-1 0 2,1 0 2,0 0 2,1 1-4,1 0-10,3 2-9,2 0-11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40"/>
    </inkml:context>
    <inkml:brush xml:id="br0">
      <inkml:brushProperty name="width" value="0.04971" units="cm"/>
      <inkml:brushProperty name="height" value="0.04971" units="cm"/>
      <inkml:brushProperty name="color" value="#F2395B"/>
    </inkml:brush>
  </inkml:definitions>
  <inkml:trace contextRef="#ctx0" brushRef="#br0">94965 26561 442,'-7'-13'76,"3"8"-6,1 7-6,2 6-6,1 6-5,0 7-5,0 5-5,0 7-6,0 3-6,0 2-5,0 2-6,0 2-7,0 3-3,0 2-4,0 3-3,0 4-4,0-1-5,0-1-7,0-2-9,0-2-7,0-3-3,0-2 3,0-4 3,0-2 3,0-5-4,0-6-9,0-5-9,0-6-10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40"/>
    </inkml:context>
    <inkml:brush xml:id="br0">
      <inkml:brushProperty name="width" value="0.03689" units="cm"/>
      <inkml:brushProperty name="height" value="0.03689" units="cm"/>
      <inkml:brushProperty name="color" value="#F2395B"/>
    </inkml:brush>
  </inkml:definitions>
  <inkml:trace contextRef="#ctx0" brushRef="#br0">95500 27143 596,'1'-22'7,"2"3"15,2 3 13,2 3 15,1 3 6,1 3-6,1 2-3,2 4-4,0 1-8,3 0-9,1 0-10,3 0-9,1 1-5,1 2 0,1 2 1,1 1 0,-1 2-6,-3-2-11,-3-1-11,-2 0-11,-3-2-11,-1-1-8,-1 0-9,0-2-9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45"/>
    </inkml:context>
    <inkml:brush xml:id="br0">
      <inkml:brushProperty name="width" value="0.04675" units="cm"/>
      <inkml:brushProperty name="height" value="0.04675" units="cm"/>
      <inkml:brushProperty name="color" value="#00BFF3"/>
    </inkml:brush>
  </inkml:definitions>
  <inkml:trace contextRef="#ctx0" brushRef="#br0">71066 22925 470,'-15'-36'50,"1"7"-5,1 8-3,1 5-3,0 6-4,0 3-3,0 2-3,1 4-3,-2 3-2,0 4-5,-1 4-2,-1 3-4,-1 4-3,0 1-2,1 3-1,-1 2-2,2-1 0,2-3-1,4-3 1,3-3-1,1-1 1,2 1-1,0 1 0,2 2 0,0-1 0,2-1-1,0-1-2,2 0 0,1-3-2,3-1-3,4-2-2,2-2-2,2-2-1,-1-2-1,1-2-1,0-2 0,1-3 0,3-4-3,3-4 0,3-3-2,0-3-1,0-1 0,0-1 1,-2-1-1,-2 0 1,-1 1 0,-3 1 0,-1 1 0,-3 2 1,-3 2 3,-2 4 3,-4 3 3,-1 4 12,0 8 20,0 6 22,0 7 20,-1 3 4,-1-1-16,0 0-16,-1-2-15,-2 0-10,-1 1-5,0 1-5,-1 1-3,-1 1-7,0-1-6,0 1-8,0 0-5,0-5-11,0-7-14,0-8-13,1-8-14,0-5 1,6-1 17,2-3 17,5-1 16,2-1 12,0 2 6,-1 3 6,1 1 5,-1 2 5,-1 0 1,0 2 3,-2 1 1,0 1 2,0 2 1,0 2 3,0 2 2,0 1-2,3-2-4,2 0-5,2-2-5,0 1-7,-1 0-10,-1 2-10,0 1-10,-3-2-5,-1-2-1,-2-4 1,-2-2-1,-2-1 4,0 0 7,-2 2 7,0 1 8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6"/>
    </inkml:context>
    <inkml:brush xml:id="br0">
      <inkml:brushProperty name="width" value="0.03419" units="cm"/>
      <inkml:brushProperty name="height" value="0.03419" units="cm"/>
    </inkml:brush>
  </inkml:definitions>
  <inkml:trace contextRef="#ctx0" brushRef="#br0">52050 23200 643,'3'-44'7,"6"13"14,7 12 14,6 13 14,3 9 4,0 6-5,0 7-5,0 6-5,4 6-8,10 6-9,10 7-10,9 6-10,2 4-7,-2 4-4,-3 3-3,-3 3-3,-6-4-7,-5-8-8,-7-10-9,-5-9-8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46"/>
    </inkml:context>
    <inkml:brush xml:id="br0">
      <inkml:brushProperty name="width" value="0.0536" units="cm"/>
      <inkml:brushProperty name="height" value="0.0536" units="cm"/>
      <inkml:brushProperty name="color" value="#00BFF3"/>
    </inkml:brush>
  </inkml:definitions>
  <inkml:trace contextRef="#ctx0" brushRef="#br0">72828 21774 410,'0'-18'0,"2"-3"-1,0-5 1,1-3-1,1 0 0,-2 7 1,0 5 0,-2 7 0,0 0 2,2-2 3,1-3 4,0-3 2,0 5 9,0 14 12,-2 14 14,0 13 13,-3 8 4,0 2-6,-3 2-5,-2 3-6,0 0-6,1 3-5,0 2-6,2 2-6,-1 2-5,0 0-5,-1 1-4,-1 2-6,-1 2-1,0 5 2,0 5 1,1 5 2,0 0-4,2-3-13,2-5-12,2-3-11,1-6-9,2-7-3,0-6-4,2-7-5,-1-7 0,2-4 1,-2-5 2,1-4 3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46"/>
    </inkml:context>
    <inkml:brush xml:id="br0">
      <inkml:brushProperty name="width" value="0.03467" units="cm"/>
      <inkml:brushProperty name="height" value="0.03467" units="cm"/>
      <inkml:brushProperty name="color" value="#00BFF3"/>
    </inkml:brush>
  </inkml:definitions>
  <inkml:trace contextRef="#ctx0" brushRef="#br0">73250 23027 634,'8'-21'64,"0"5"-6,-1 5-7,1 4-5,0 6-6,0 6-6,0 6-6,-1 6-7,0 2-7,-4 1-6,-3-1-6,-2 1-8,-2-2-4,0-1-3,0-3-3,1-1-3,0-2-2,3-2-2,4-2-2,2-2-2,2-2 2,2 1 4,0 0 4,1 0 6,-1 1 3,-2 2 5,-4 2 4,-2 2 5,-2 1 1,0 1 2,0 1 0,0 1 0,-2 1 1,-4 1 0,-4 2 1,-3 0 0,-2-1 0,2-1-1,2-3-1,3-1 1,0-2-5,0-2-5,0-3-6,1-1-6,0-2-6,2-4-5,2-2-5,2-3-6,1-2-3,2 0-2,0 0-1,2 0-1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47"/>
    </inkml:context>
    <inkml:brush xml:id="br0">
      <inkml:brushProperty name="width" value="0.04783" units="cm"/>
      <inkml:brushProperty name="height" value="0.04783" units="cm"/>
      <inkml:brushProperty name="color" value="#00BFF3"/>
    </inkml:brush>
  </inkml:definitions>
  <inkml:trace contextRef="#ctx0" brushRef="#br0">74300 22774 459,'6'-14'0,"-1"1"0,-2 2 0,-2 2 0,-2 3 10,-2 2 18,-2 4 20,-1 3 19,-3 3 3,-2 5-11,-2 5-11,-1 5-11,-2 2-9,0-1-3,1-1-5,-1-1-3,1-1-5,3-1-1,1-1-4,2 0-2,6-3-10,10-3-19,9-3-19,11-2-18,3-4-4,-1-4 10,-3-4 11,-1-4 11,-3-1 6,-1 1 5,-3 0 3,-1 2 5,-3 2 9,-3 4 15,-3 4 17,-2 4 15,-3 3 6,-2 1-5,-2 3-5,-2 2-5,2-1-3,4-1-5,5-2-3,6-2-4,1-4-5,1-2-6,0-6-7,-1-2-5,0-4-8,-1-2-6,-1-2-9,0-1-6,-2-1-3,-3 1 6,-1 0 3,-2 2 5,-2 0 4,-2 1 5,-2-1 5,-2 0 4,-1 1 3,-2 3 0,0 1 1,-1 2 0,-2 2 3,0 0 6,-1 1 4,-1 2 5,2-1 2,6-2-2,6-2-2,6-1-2,3-2-4,1 2-6,1 0-7,2 2-7,-2 1-1,-1 2 3,-3 2 1,-1 2 4,-1 1 2,-2 2 4,-1 0 3,0 2 4,-2 0 2,0 1 5,-2 1 2,0 2 4,-1-1 1,0 1-2,0 0-2,0 0-2,-1-1 1,0 1 4,-2 0 3,0-1 3,0 1-2,4 0-7,2 0-8,4-1-8,2-1-5,5-4-7,4-4-5,3-4-5,1-3-3,-4 0 1,-5-1 0,-3-1 1,-3-2 2,-2 0 1,-3-2 4,0 0 2,-2 0 2,0-1 2,0 0 3,0 1 2,-2-1 1,-2 0 1,-4 0 0,-2 1 1,-2-1 0,1 2 3,-1 1 0,0 1 3,0 0-5,1 2-9,-1 0-9,0 2-9,3-1-7,4 0-4,6-1-4,4-1-4,3-1-1,0 2 3,0 1 4,0 0 3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47"/>
    </inkml:context>
    <inkml:brush xml:id="br0">
      <inkml:brushProperty name="width" value="0.04724" units="cm"/>
      <inkml:brushProperty name="height" value="0.04724" units="cm"/>
      <inkml:brushProperty name="color" value="#00BFF3"/>
    </inkml:brush>
  </inkml:definitions>
  <inkml:trace contextRef="#ctx0" brushRef="#br0">76531 22300 465,'7'23'155,"0"-1"-34,-2-1-35,0-1-34,-2 0-19,-1 3-6,0 1-4,-2 3-4,-1 0-6,-2 2-7,-2 1-7,-1 1-7,-2-2-3,0-2-3,0-3-1,1-3-2,0-5-11,2-8-20,2-8-22,2-8-19,2-4 0,4 0 23,2 1 22,3-1 22,2 1 16,0 2 8,-1 2 10,1 3 8,0 0 4,1 2 0,1 0 0,2 2-1,-1 0-1,-1 0-4,-1 0-2,-1 0-4,0 0-10,1 0-17,1 0-16,2 0-18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47"/>
    </inkml:context>
    <inkml:brush xml:id="br0">
      <inkml:brushProperty name="width" value="0.05526" units="cm"/>
      <inkml:brushProperty name="height" value="0.05526" units="cm"/>
      <inkml:brushProperty name="color" value="#00BFF3"/>
    </inkml:brush>
  </inkml:definitions>
  <inkml:trace contextRef="#ctx0" brushRef="#br0">77292 22090 398,'-2'-23'42,"0"18"18,-3 18 18,-2 17 18,0 10-1,0 0-18,2 2-18,1 0-19,0 2-14,0 0-8,0 2-8,0 0-9,0 3-9,-2 2-9,0 3-9,-1 4-8,-1 2-3,2 3 3,1 3 3,1 3 3,0-5-6,0-11-15,0-12-14,0-11-16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49"/>
    </inkml:context>
    <inkml:brush xml:id="br0">
      <inkml:brushProperty name="width" value="0.05432" units="cm"/>
      <inkml:brushProperty name="height" value="0.05432" units="cm"/>
      <inkml:brushProperty name="color" value="#00BFF3"/>
    </inkml:brush>
  </inkml:definitions>
  <inkml:trace contextRef="#ctx0" brushRef="#br0">86562 21884 404,'7'-22'37,"-2"3"-3,-3 3-1,0 3-3,-4 1-2,-2 0-3,-4 0-2,-2 1-3,-2 0-2,1 4-4,-1 2-3,0 4-2,0 2-2,-2 2-1,0 2 0,-1 2 0,0 1 0,-1 3 0,0 2 1,1 2 1,-1 1-1,2 3 1,1 1 1,1 3-1,1 0 1,0 1-1,2-1 1,1 1-1,0-2 0,2-1 0,1-3-1,0-1 0,4-2-2,6-2-4,6-3-3,6-1-3,3-2-2,2-4-3,3-3-2,2-2-2,0-4-2,0-4 0,1-3 0,-1-5-2,0-2 0,1 1-3,-1-1-1,1 1-3,-2-2 1,-2-1 3,-1-3 2,-2-1 2,-3-1 4,-3 3 2,-3 1 2,-2 3 4,-4 1 0,-1 2 0,-2 3-2,-2 1 1,-1 5 10,0 6 23,0 8 22,0 6 23,0 5 3,-2 1-16,-1 3-16,0 1-16,-1 2-11,-2-1-6,0 1-6,-1-1-5,-1 1-6,2-1-3,1 1-5,0-1-3,1-1-4,-2-5 0,0-3-1,-1-4-1,1-7-4,6-8-8,4-9-9,6-9-7,1-3 2,-1 3 11,-1 3 11,0 3 12,-1 2 8,1 2 3,2 2 2,0 3 4,1 0 3,-1 2 3,1 1 3,0 0 4,0 1 0,-1 0 0,1 0-1,0 1 0,0-1-2,-1 2-4,1 0-2,0 2-4,-1-1-3,-1-1-5,0 0-5,-2-1-4,-1-2-2,0-2 0,-2-2 0,0-1 1,-2-4-1,-1-2 0,0-3 0,-2-3-1,1-3 2,2-1 4,2-3 3,2-1 5,1 0 1,0 2 2,0 1 0,-1 3 1,1 1 1,-2 1 3,-1 1 3,0 1 2,-2 1 3,-1 4 5,0 3 3,-1 3 3,-2 3 10,-1 4 14,0 4 14,-1 4 15,-1 4-1,0 3-12,0 5-13,0 3-14,-1 5-7,0 3-2,-1 4-2,-1 5-2,-1 3-3,2 4-2,1 4-3,0 4-3,1 2-3,-2 3-5,0 2-3,-1 2-3,-1 2-4,0 7-3,0 3-2,0 6-3,1 0-5,1-5-9,0-5-7,2-5-9,0-7-4,2-8-1,0-10-1,2-8-1,-1-7 2,0-5 2,-2-5 2,0-4 3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50"/>
    </inkml:context>
    <inkml:brush xml:id="br0">
      <inkml:brushProperty name="width" value="0.0389" units="cm"/>
      <inkml:brushProperty name="height" value="0.0389" units="cm"/>
      <inkml:brushProperty name="color" value="#00BFF3"/>
    </inkml:brush>
  </inkml:definitions>
  <inkml:trace contextRef="#ctx0" brushRef="#br0">88697 22852 565,'16'-25'5,"3"-1"11,1-2 10,3-2 11,-2 1 6,-3 9 3,-5 5 3,-3 8 2,-4 6-2,-2 6-10,-4 6-10,-2 6-9,-3 2-7,-2 1-5,-2-1-4,-1 1-6,-1-2-3,4-1-6,3-3-4,2-1-5,3-2-4,2-1-2,2 0-2,2-2-2,1 0 2,0 2 8,-1 0 6,1 1 8,-1 1 5,-2 0 4,-3-1 4,0 1 5,-4 1 1,-2 3 1,-4 3-1,-2 4 0,-3-1 0,-3 0-2,-3-1 0,-3 0-2,0-3 0,1-1-1,3-3 1,1-1-1,3-4-6,5-6-13,3-6-13,4-6-12,3-3-8,4-2-1,2 0-1,3-1-1,1 0 1,0 1 5,-2 1 4,-1 1 5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51"/>
    </inkml:context>
    <inkml:brush xml:id="br0">
      <inkml:brushProperty name="width" value="0.04974" units="cm"/>
      <inkml:brushProperty name="height" value="0.04974" units="cm"/>
      <inkml:brushProperty name="color" value="#00BFF3"/>
    </inkml:brush>
  </inkml:definitions>
  <inkml:trace contextRef="#ctx0" brushRef="#br0">89954 22462 442,'19'-27'31,"-7"8"1,-8 7 2,-8 8 1,-5 5 0,-2 4-2,-2 2-2,-1 3-2,-2 4-1,-2 1-1,0 5 0,-1 2-1,1 1-2,1 1-2,2-1-3,3 0-3,0 0-3,0-1 0,0-1-3,1-1-1,3-2-9,8-2-18,8-4-17,7-3-17,5-3-5,0-4 8,-1-4 7,1-4 7,-1-1 6,-1 0 4,-1 2 3,-1 1 5,-1 0 4,-1 2 2,-1 0 4,0 2 4,-3 2 7,-4 6 12,-4 4 13,-4 5 12,-3 1 4,0-1-4,-2-2-5,0-3-4,2-2-7,6-4-12,6-4-11,6-4-10,3-4-7,3-2-2,2-3-1,1-3-2,0-2-1,-1 1 0,-3-1 0,-1 0 0,-3 2 2,-2 1 3,-4 2 4,-3 3 3,-3 0 5,-4 2 4,-3 1 6,-5 0 4,-2 2 7,0 2 7,0 2 8,1 2 7,3 0-7,8 0-21,8-2-21,8 0-22,2-2-8,0 0 6,0-2 4,-2 0 5,-2 0 7,-1 0 8,-2 2 8,-2 0 8,-1 2 7,0 2 7,-1 2 7,1 2 7,-1 2 5,0 1 2,-2 3 4,0 2 2,-2 0-1,2 1-8,-2 0-7,1-1-7,1 1-6,0 1-7,1 2-5,2 0-6,1-2-5,3-5-7,3-5-5,4-4-7,-1-5-1,1-2 2,-2-4 2,-1-2 2,-2-3 2,-1-1 1,-2-3 3,-2-1 1,-2-1 2,-2 1 4,-3 0 2,0 2 4,-4 1 3,0 1 1,-3 1 3,-2 1 1,-2 1 3,-4 2 2,-2 2 1,-3 3 3,-1 0-1,-1 3-4,0 2-4,1 3-3,-1 0-5,1 1-6,-1 1-5,1 2-6,1 0-12,4 1-20,4 2-19,5 0-19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51"/>
    </inkml:context>
    <inkml:brush xml:id="br0">
      <inkml:brushProperty name="width" value="0.04904" units="cm"/>
      <inkml:brushProperty name="height" value="0.04904" units="cm"/>
      <inkml:brushProperty name="color" value="#00BFF3"/>
    </inkml:brush>
  </inkml:definitions>
  <inkml:trace contextRef="#ctx0" brushRef="#br0">92850 21896 448,'3'-20'96,"7"5"-9,8 7-7,6 5-9,1 3-9,-2 0-11,-3 0-12,-2 0-11,-1 0-8,7 0-8,3 0-6,6 0-8,0 0-6,-3 0-9,-5 0-8,-3 0-8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58"/>
    </inkml:context>
    <inkml:brush xml:id="br0">
      <inkml:brushProperty name="width" value="0.04705" units="cm"/>
      <inkml:brushProperty name="height" value="0.04705" units="cm"/>
      <inkml:brushProperty name="color" value="#00BFF3"/>
    </inkml:brush>
  </inkml:definitions>
  <inkml:trace contextRef="#ctx0" brushRef="#br0">35897 21416 467,'8'-7'0,"-1"2"0,1 2 0,0 2 0,-1 2 1,-2 2 3,-3 2 2,0 2 3,-4 1 5,-2 3 11,-4 2 11,-2 2 9,-3 2 3,-1 3-3,-3 3-3,-1 3-4,-3 3-3,-2 2-4,-1 4-4,-2 3-3,-3 2-3,1 2-2,-2 2-3,-1 2-3,-1 0-2,-1 0-2,-1-2-2,0 0-2,0-2-3,3 0-5,3-1-5,3-1-4,3-3-6,3-2-6,3-3-6,3-3-8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6"/>
    </inkml:context>
    <inkml:brush xml:id="br0">
      <inkml:brushProperty name="width" value="0.03385" units="cm"/>
      <inkml:brushProperty name="height" value="0.03385" units="cm"/>
    </inkml:brush>
  </inkml:definitions>
  <inkml:trace contextRef="#ctx0" brushRef="#br0">50650 24900 649,'-46'-24'0,"10"4"0,10 3 0,9 3 0,2 1 3,-2 1 6,-3-1 5,-3 1 6,10 8 10,26 20 12,24 18 12,26 20 14,15 11-7,6 7-24,7 6-24,6 7-26,-7-6-19,-18-15-17,-19-15-16,-18-16-16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8:59"/>
    </inkml:context>
    <inkml:brush xml:id="br0">
      <inkml:brushProperty name="width" value="0.04758" units="cm"/>
      <inkml:brushProperty name="height" value="0.04758" units="cm"/>
      <inkml:brushProperty name="color" value="#00BFF3"/>
    </inkml:brush>
  </inkml:definitions>
  <inkml:trace contextRef="#ctx0" brushRef="#br0">35377 21745 462,'-6'-13'9,"2"4"17,4 6 18,3 5 18,2 3 4,5 5-7,4 4-9,3 3-7,3 5-7,1 3-5,1 5-5,1 3-5,1 2-3,-1 0-2,1 0-2,-1 1-2,3 1-8,3 4-14,4 4-14,4 4-15,1 0-6,-3-4 2,-4-4 2,-2-4 1,-4-5-2,-5-6-7,-5-5-7,-4-6-6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05"/>
    </inkml:context>
    <inkml:brush xml:id="br0">
      <inkml:brushProperty name="width" value="0.0402" units="cm"/>
      <inkml:brushProperty name="height" value="0.0402" units="cm"/>
      <inkml:brushProperty name="color" value="#00BFF3"/>
    </inkml:brush>
  </inkml:definitions>
  <inkml:trace contextRef="#ctx0" brushRef="#br0">36075 29650 547,'-7'-26'55,"2"10"-2,2 12-1,2 11-1,1 5-5,0 1-8,0 1-8,0 1-8,-1 4-4,0 5-1,-2 7-1,0 5-1,-1 3-1,1 2-3,-2 1-4,2 0-2,-2 2-3,0 2-2,-1 2-1,-2 2-3,1 1 0,-1 0-2,0 0 1,0 0-1,1 0-2,0 1-3,2 2-3,1 0-2,0-1-2,2-4 2,0-4 0,2-4 1,0-4-2,0-6-2,0-4-4,0-4-3,1-7-2,2-3 1,2-6-1,2-4 0,0-5-1,-1 0-3,-1-3-3,0-2-2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06"/>
    </inkml:context>
    <inkml:brush xml:id="br0">
      <inkml:brushProperty name="width" value="0.03861" units="cm"/>
      <inkml:brushProperty name="height" value="0.03861" units="cm"/>
      <inkml:brushProperty name="color" value="#00BFF3"/>
    </inkml:brush>
  </inkml:definitions>
  <inkml:trace contextRef="#ctx0" brushRef="#br0">36702 30516 569,'-2'-12'30,"-2"8"3,-4 8 4,-2 8 3,-3 4 0,-3 3-5,-3 1-4,-3 3-4,-2 1-6,-1 1-10,-1 1-7,-1 0-9,0 1-4,0-3 0,-1-1 2,1-3-1,0-1 2,1-3 1,1-1 1,1-2 2,3-2 2,3-1 2,5-1 3,3 0 2,4-2 3,4-1 3,4 0 5,4-2 3,3 0 0,1 0-2,3 0-3,2 0-3,1 0-2,3 2-3,1 0-1,3 1-3,0 1-3,-1 0-2,-2 0-3,1 0-3,-2 0-5,-1-1-4,-1 1-5,-1 0-6,0 0-4,1 0-4,1-1-4,1 1-4,-1-1-3,-2 0 0,-4-2-1,-3 0-1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06"/>
    </inkml:context>
    <inkml:brush xml:id="br0">
      <inkml:brushProperty name="width" value="0.0466" units="cm"/>
      <inkml:brushProperty name="height" value="0.0466" units="cm"/>
      <inkml:brushProperty name="color" value="#00BFF3"/>
    </inkml:brush>
  </inkml:definitions>
  <inkml:trace contextRef="#ctx0" brushRef="#br0">37899 31441 472,'7'-9'34,"0"0"-2,-2-1-2,0-1-3,-2-1-2,-1 2-4,0 1-3,-2 1-3,-1-1-1,-2 0-1,-2-2 1,-1 0-1,-4 1 0,-2 3-3,-3 2-1,-3 4-2,-1 3-2,1 4 0,1 4-1,1 3-1,0 3 0,2 1 0,1 2 0,1 0 1,1-1 0,0 1 1,2-2 1,1-1 1,0 0 0,2-1-1,1 1-1,0 0 0,4-3-5,6-3-5,6-4-8,6-4-6,1-4-3,-1-2 1,-3-4-1,-1-2 0,-1-1 1,0-1 1,-1 0 1,1 1 1,-1-1 4,-3 2 7,-1 1 6,-2 0 8,0 3 9,0 1 12,1 2 13,2 2 13,-1 2 1,-1 3-9,0 4-9,-2 2-9,1 2-6,0 0-4,1-1-3,2 1-4,0 0-8,-1 2-10,1 0-12,0 1-12,-1 0-9,-2-1-8,-3-1-8,0 0-8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10"/>
    </inkml:context>
    <inkml:brush xml:id="br0">
      <inkml:brushProperty name="width" value="0.0383" units="cm"/>
      <inkml:brushProperty name="height" value="0.0383" units="cm"/>
      <inkml:brushProperty name="color" value="#00BFF3"/>
    </inkml:brush>
  </inkml:definitions>
  <inkml:trace contextRef="#ctx0" brushRef="#br0">39650 31231 574,'23'-8'118,"1"2"-26,-1 1-26,1 1-26,-1 0-16,-1 2-3,-1 0-5,-1 2-3,-1 0-3,-1 0-1,-1 0-1,-1 0-2,-1 1-3,-1 2-9,-1 2-8,0 1-8,-2 2-5,-1-2-4,0-1-2,-2 0-3,-1-1-1,-2 1-1,-3 1 2,0 2-1,-3 0 1,0-1 0,-2 1 1,0 0-1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10"/>
    </inkml:context>
    <inkml:brush xml:id="br0">
      <inkml:brushProperty name="width" value="0.03904" units="cm"/>
      <inkml:brushProperty name="height" value="0.03904" units="cm"/>
      <inkml:brushProperty name="color" value="#00BFF3"/>
    </inkml:brush>
  </inkml:definitions>
  <inkml:trace contextRef="#ctx0" brushRef="#br0">39672 32200 563,'-19'6'15,"7"-1"15,8-2 15,8-2 14,5-1 4,3 0-11,4 0-10,2 0-10,2 0-7,3 0-1,1 0-4,3 0-2,-1-1-6,0 0-13,-1-2-12,-1 0-12,0 0-6,-1 1 0,1 0-1,-1 2 1,-2 0-2,-3 0-2,-4 0-2,-4 0-3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11"/>
    </inkml:context>
    <inkml:brush xml:id="br0">
      <inkml:brushProperty name="width" value="0.04397" units="cm"/>
      <inkml:brushProperty name="height" value="0.04397" units="cm"/>
      <inkml:brushProperty name="color" value="#00BFF3"/>
    </inkml:brush>
  </inkml:definitions>
  <inkml:trace contextRef="#ctx0" brushRef="#br0">41450 31893 500,'15'-7'88,"-1"2"-19,-1 2-19,0 2-20,-1 1-11,3 0-1,2 0-2,2 0-2,-1 0 0,1 0-1,-2 0 0,-1 0-1,0 0 1,1 0-1,1 0 0,2 0 0,-1 0 0,1 0-1,-1 0-1,1 0-1,0 0 1,1 0 0,1 0 0,1 0 0,1 0-1,-1-2-5,1 0-5,-1-1-5,1-1-1,1 2 2,1 0 2,1 2 3,0 0-1,1 0 0,-1 0-1,1 0-2,0 0 0,2 0 1,3 0 2,1 0 0,2 0 1,2 0 1,2 0-1,3 0 1,0 0 0,0 0-1,0 0 1,0 0-1,2 0 0,2 0 0,3 0 1,4 0 0,0-1 0,-1 0-3,0-2 0,-1 0-3,-2-1 0,1 0-1,0 0 0,0 1 0,-2-1-2,-2 0 1,-3 0-2,-4 0 0,-2 0 0,-3 0 0,-4 0-1,-1 1 0,-5-1-1,-3 2-4,-5 0-3,-3 2-3,-6 0-7,-6 0-9,-8 0-11,-6 0-9,-3 0-1,3 0 10,1 0 9,2 0 9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11"/>
    </inkml:context>
    <inkml:brush xml:id="br0">
      <inkml:brushProperty name="width" value="0.04154" units="cm"/>
      <inkml:brushProperty name="height" value="0.04154" units="cm"/>
      <inkml:brushProperty name="color" value="#00BFF3"/>
    </inkml:brush>
  </inkml:definitions>
  <inkml:trace contextRef="#ctx0" brushRef="#br0">42185 28666 529,'8'-10'4,"-1"-3"7,1-5 7,0-4 8,-1 1 2,-2 3-4,-3 5-4,0 3-3,-2 1-3,0 0-1,0-1-1,0-1-1,-1-1 0,-1 0-1,0 0 0,-1 1 0,-2 0 0,0 0 0,-1 2 1,-2 1 1,-1 1-2,-1 2-3,-3 2-3,-2 2-3,0 1-1,-1 0 0,0 0 0,1 0 1,-2 2 0,-2 4 1,-1 4 1,-2 3 2,-2 4-1,1 3 1,-1 3 1,1 3-1,-2 2 1,-1 1 0,-3 1 0,-1 1 1,-1 1 0,-1 4-1,1 3 1,0 2-1,1 3 0,3 0 2,3 2 1,3 0 1,3 1 1,3-2-1,2 0-1,4-2-1,3-2-1,2-6-3,4-4-3,3-5-2,3-4-2,7-4-2,5-5-1,7-3-2,4-3-1,3-2 2,2-3 1,4 0 1,1-4-3,0-2-8,1-4-8,-1-2-7,-1-3-6,-2-1-3,-2-3-4,-1-1-3,-3-2-1,-2 0 4,-2 1 3,-1-1 3,-4 2 4,-5 3 7,-5 3 6,-4 3 7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12"/>
    </inkml:context>
    <inkml:brush xml:id="br0">
      <inkml:brushProperty name="width" value="0.04098" units="cm"/>
      <inkml:brushProperty name="height" value="0.04098" units="cm"/>
      <inkml:brushProperty name="color" value="#00BFF3"/>
    </inkml:brush>
  </inkml:definitions>
  <inkml:trace contextRef="#ctx0" brushRef="#br0">43636 29850 536,'0'16'93,"0"-1"-22,0 1-21,0 0-21,0 0-9,-2 4 4,-1 4 3,0 1 3,-1 3 0,1-1-3,-1 0-5,0 1-2,-1-2-6,0 0-7,-1-1-8,-2 0-6,1-3-4,1-2-3,0-1-2,2-2-2,1-7-10,2-11-20,2-10-18,2-11-19,1-4 2,2 3 20,0 3 20,1 3 22,1 3 15,0 1 10,0 2 9,0 2 10,-1 2 5,1-1 1,0 0-1,0 0 1,0 1-1,1 2-4,1 2-2,2 2-5,-1 1-2,1 0-5,0 0-5,-1 0-3,0 0-11,0-2-15,-2 0-15,-1-1-17,-1-1-1,0 0 9,-2 0 11,0 0 11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12"/>
    </inkml:context>
    <inkml:brush xml:id="br0">
      <inkml:brushProperty name="width" value="0.04323" units="cm"/>
      <inkml:brushProperty name="height" value="0.04323" units="cm"/>
      <inkml:brushProperty name="color" value="#00BFF3"/>
    </inkml:brush>
  </inkml:definitions>
  <inkml:trace contextRef="#ctx0" brushRef="#br0">44178 29948 508,'-1'-17'17,"0"11"17,-2 12 16,0 11 17,-1 8 3,0 1-11,0 3-12,0 1-11,0 1-8,1 1-3,-1-1-3,0 0-3,0 0-7,0 1-7,0-1-7,0 0-8,0 0-4,1-1-1,-1-2 1,0 1-1,0-4-5,2-2-10,0-3-12,2-2-9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8"/>
    </inkml:context>
    <inkml:brush xml:id="br0">
      <inkml:brushProperty name="width" value="0.04405" units="cm"/>
      <inkml:brushProperty name="height" value="0.04405" units="cm"/>
    </inkml:brush>
  </inkml:definitions>
  <inkml:trace contextRef="#ctx0" brushRef="#br0">51000 47550 499,'0'-71'0,"0"10"0,0 10 0,0 9 0,6-1 6,13-8 12,12-10 11,13-9 13,1 7 6,-9 26 1,-10 24 1,-8 26 0,-14 22-3,-15 23-9,-15 22-8,-16 22-8,-13 15-6,-9 9-3,-10 10-2,-8 10-3,-6 2-2,1-3 0,-1-3 0,1-2-1,1-1-4,3 3-10,3 3-10,4 4-8,2-1-7,4-3-1,3-3-2,3-2-1,7-15-3,14-25-1,11-25-1,14-25-2,10-22 1,9-19 4,10-18 3,10-19 3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12"/>
    </inkml:context>
    <inkml:brush xml:id="br0">
      <inkml:brushProperty name="width" value="0.03178" units="cm"/>
      <inkml:brushProperty name="height" value="0.03178" units="cm"/>
      <inkml:brushProperty name="color" value="#00BFF3"/>
    </inkml:brush>
  </inkml:definitions>
  <inkml:trace contextRef="#ctx0" brushRef="#br0">44500 29878 692,'9'-8'6,"1"0"12,3 0 11,2 1 13,0-1 3,-1 2-4,-1 1-4,0 0-6,-1 1-5,3 1-8,2-2-7,1 2-7,1-1-7,-1 2-2,-1 0-4,0 2-3,-3 0-4,-1 0-6,-2 0-6,-2 0-6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13"/>
    </inkml:context>
    <inkml:brush xml:id="br0">
      <inkml:brushProperty name="width" value="0.0398" units="cm"/>
      <inkml:brushProperty name="height" value="0.0398" units="cm"/>
      <inkml:brushProperty name="color" value="#00BFF3"/>
    </inkml:brush>
  </inkml:definitions>
  <inkml:trace contextRef="#ctx0" brushRef="#br0">45028 29387 552,'-21'-6'33,"7"6"10,5 4 11,6 6 10,3 2 1,0 3-13,0 2-12,0 1-11,0 3-8,0 3-3,0 3-4,0 3-2,-1 1-9,0 1-17,-2-1-14,0 0-17,-1-2-4,1-3 3,-2-5 4,2-3 5,-1-3-1,2-1-2,0-1-5,2 0-3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13"/>
    </inkml:context>
    <inkml:brush xml:id="br0">
      <inkml:brushProperty name="width" value="0.04734" units="cm"/>
      <inkml:brushProperty name="height" value="0.04734" units="cm"/>
      <inkml:brushProperty name="color" value="#00BFF3"/>
    </inkml:brush>
  </inkml:definitions>
  <inkml:trace contextRef="#ctx0" brushRef="#br0">47717 28444 464,'16'-10'2,"3"-6"5,2-4 3,1-4 5,-1-2 1,-5 3 1,-5 3 0,-4 3 0,-4 1 0,-1 2-1,0 1 0,-1 1-1,-2 0-1,-1 1 1,0-1 0,-1 0 0,-2 0 0,0 1 0,-1-1 0,-2 0 0,-1 1 0,-1 2-1,-3 3-1,-2 1 0,0 1 0,-1 2-2,0 0 0,1 2 0,-2 0-1,0 2 1,-1 0 0,-1 2 0,-1 1 0,-1 3 0,-1 4 0,-1 2 1,0 3-2,-1 3-1,1 3-3,-1 3-2,1 2-1,-1 1 1,1 0 0,-1 2 1,2 1 0,1 1-1,3 1-1,1 0-1,1 2 0,1 1-1,-1 0 0,0 2-2,3 0 0,3 2 0,4 1 0,4 0-1,2-1 0,2-4-3,0-4-1,2-3-2,1-4-2,5-3-2,4-3-1,4-3-2,2-3-2,3-1-2,1-2-2,3-2-3,1-3-1,2-4 2,3-4 1,1-4 1,-1-2 0,-6 2-3,-3 1-2,-6 0-2,-3 1-4,-1-2-4,-1 0-5,0-1-5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15"/>
    </inkml:context>
    <inkml:brush xml:id="br0">
      <inkml:brushProperty name="width" value="0.04336" units="cm"/>
      <inkml:brushProperty name="height" value="0.04336" units="cm"/>
      <inkml:brushProperty name="color" value="#00BFF3"/>
    </inkml:brush>
  </inkml:definitions>
  <inkml:trace contextRef="#ctx0" brushRef="#br0">48950 29990 507,'-1'-14'33,"-2"4"-5,-2 4-5,-1 5-5,-3 0-1,-2-1 3,-2 0 2,-1-1 3,-2 0-1,2 2-2,1 2-2,1 2-3,1 1-2,0 3-1,2 2 0,1 2-1,-1 1 0,-2 1 0,-2 1 0,-1 2 0,0-1 0,2 3-2,4 0-1,3 1-2,1 0 0,2-1 0,0-1 2,2-1 0,0-1 0,0-1-4,0-1-2,0 0-2,2-3-4,6-1-6,4-2-4,5-2-6,2-2-3,-1 0 1,-1-2 0,-1 0-1,0-3 1,0 0 0,-1-3 0,1-2 1,-1-2-1,-1-2 0,-1-1-2,0-3 0,-2-1 0,1-1 0,0-1 1,0-1 0,0-1 2,1 1 3,1-1 1,1 1 2,0-1 3,-2 1 2,-3-1 1,-1 1 3,-1 1 0,-2 3-2,-1 2-1,0 4-1,-1 3 10,0 2 24,-1 4 23,1 3 23,0 2 6,-2 3-14,0 3-12,-2 4-12,0 0-9,-2 3-6,0 0-5,-2 1-5,0 0-3,-2 1-4,0-1-2,-1 1-3,0-1-3,0 1-4,2-1-5,1 1-5,0-7-12,3-11-23,2-12-21,3-11-23,0-5 0,3 3 21,2 3 20,2 3 21,0 3 13,-1 1 8,-1 2 5,0 3 8,-1 0 5,1 2 3,2 1 5,0 0 3,0 2 0,-1 0-2,0 2-2,-2 0-4,0 1-3,0 0-4,0 0-5,-1 0-5,1-1-5,0-4-7,0-2-7,0-3-7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15"/>
    </inkml:context>
    <inkml:brush xml:id="br0">
      <inkml:brushProperty name="width" value="0.04599" units="cm"/>
      <inkml:brushProperty name="height" value="0.04599" units="cm"/>
      <inkml:brushProperty name="color" value="#00BFF3"/>
    </inkml:brush>
  </inkml:definitions>
  <inkml:trace contextRef="#ctx0" brushRef="#br0">50380 29374 478,'-2'-11'42,"0"10"5,-3 10 6,-2 10 6,-1 5 0,1 4-8,-1 3-7,0 3-8,0 1-5,2 2-4,1 0-5,1 2-4,-1 1-5,-2 2-3,-2 2-3,-2 2-5,0 0-2,1 0-2,1-2-3,0 0-2,2-4-6,1-6-12,0-6-12,2-5-11,1-7-8,2-7-7,2-6-7,2-8-5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15"/>
    </inkml:context>
    <inkml:brush xml:id="br0">
      <inkml:brushProperty name="width" value="0.03441" units="cm"/>
      <inkml:brushProperty name="height" value="0.03441" units="cm"/>
      <inkml:brushProperty name="color" value="#00BFF3"/>
    </inkml:brush>
  </inkml:definitions>
  <inkml:trace contextRef="#ctx0" brushRef="#br0">50831 30316 639,'7'-12'56,"-1"8"-1,-1 8 0,0 8 0,-2 3-6,-2-1-11,-2-1-10,-2-1-11,0 0-10,0 1-7,2 1-9,0 2-9,2-2-2,0-1 1,2-3 2,0-1 2,0-1 2,0 0 1,-2 0 1,0 0 3,-1 0 0,0 3 2,0 2 2,0 1 1,-2 1 1,-2-1 1,-4-1 0,-1 0 2,-2-2 0,2-1 0,2-1 1,3 0 1,0-3-7,2-4-13,0-4-13,2-4-12,0-2-3,2 0 8,0 1 7,2-1 9,-1 0 3,1 0 0,0 0 0,0 1-1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16"/>
    </inkml:context>
    <inkml:brush xml:id="br0">
      <inkml:brushProperty name="width" value="0.05161" units="cm"/>
      <inkml:brushProperty name="height" value="0.05161" units="cm"/>
      <inkml:brushProperty name="color" value="#00BFF3"/>
    </inkml:brush>
  </inkml:definitions>
  <inkml:trace contextRef="#ctx0" brushRef="#br0">51686 29889 426,'5'-5'9,"-6"6"19,-6 6 19,-6 6 18,-2 3 4,-1 3-13,0 1-11,1 3-13,-1 0-8,2 1-3,1-1-3,1 1-4,1-3-2,2-2 0,2-3-1,3-2 0,2-4-8,5-3-19,6-2-18,4-4-18,3-3-5,1-4 8,1-4 8,1-3 9,0-2 3,-1 1 2,0 1 1,-2 0 2,-2 2 3,-1 3 8,-2 1 6,-2 2 6,-2 4 10,-1 4 11,0 5 11,-2 6 11,-1 1 3,-2-1-4,-2-1-4,-2-1-5,-1 0-3,1 0-4,-2-1-3,2 1-3,-1 0-2,2 0-3,0-1-1,2 1-3,3-4-7,5-6-12,7-8-12,6-6-12,1-3-5,-1-1 3,-3 0 3,-1 1 3,-2-2 3,-1 0 0,-1-1 1,0-1 1,-3 1 3,-3 3 5,-2 3 5,-4 3 5,-2 2 9,-2 2 12,-2 2 13,-1 2 11,-2 2 4,0 2-5,0 2-6,0 2-5,3 0-8,4 1-9,6 0-9,4 0-10,3-2-6,0-1-2,-1-2-1,1-1-2,0-3 1,0-1 2,-1 0 4,1-1 3,0 0 5,0 2 6,-1 2 7,1 2 5,-2 3 9,-2 5 7,-4 5 8,-2 5 8,-2 1 0,0-3-7,0-3-8,0-2-7,0-2-5,1 1-3,2 1-1,0 1-3,3-1-4,4-4-7,3-4-5,5-4-6,1-4-3,-3-2 2,-1-4 1,-2-2 1,-2-2 2,-1-1 0,0-1 2,-2-1 1,-1-1 0,-2 0 2,-3 1 1,0-1 1,-4 1-1,-4 1-1,-4 1-3,-4 0-2,-1 3-5,-1 3-7,0 2-7,1 4-7,-1 1-3,2 2 2,1 0 4,1 2 2,1-1-2,0 2-7,2-2-7,1 1-7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17"/>
    </inkml:context>
    <inkml:brush xml:id="br0">
      <inkml:brushProperty name="width" value="0.04453" units="cm"/>
      <inkml:brushProperty name="height" value="0.04453" units="cm"/>
      <inkml:brushProperty name="color" value="#00BFF3"/>
    </inkml:brush>
  </inkml:definitions>
  <inkml:trace contextRef="#ctx0" brushRef="#br0">54200 29500 494,'16'0'161,"1"0"-35,1 0-36,1 0-36,1 0-22,0 0-10,-1 0-7,1 0-10,-1 0-6,1 2-8,-1 0-5,1 2-7,-2 0-14,-3 1-20,-3 1-21,-2 2-20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17"/>
    </inkml:context>
    <inkml:brush xml:id="br0">
      <inkml:brushProperty name="width" value="0.03945" units="cm"/>
      <inkml:brushProperty name="height" value="0.03945" units="cm"/>
      <inkml:brushProperty name="color" value="#00BFF3"/>
    </inkml:brush>
  </inkml:definitions>
  <inkml:trace contextRef="#ctx0" brushRef="#br0">47750 31693 557,'24'0'107,"3"0"-22,1 0-22,3 0-22,1-1-14,2 0-2,2-2-5,3 0-3,1-1-4,4 0-1,2 0-3,4 1-1,2-1-3,3 2-1,4 0-1,2 2-3,1 0 0,-1 0 1,-1 0 0,0 0 0,-2 0-1,1 0-2,0 0-3,0 0-3,0-1-2,1 0-3,1-2-1,2 0-2,-1-1-2,1 0 1,0 0 0,-1 1 0,-1-1 0,-2 0-1,-4 0-2,-2 0-1,-3 0 0,-1 0 2,0 0 0,-2 1 1,-1-1 0,-4 2-3,-2 0-1,-3 2-1,-5 0-2,-4 0-1,-4 0 0,-6 0-1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19"/>
    </inkml:context>
    <inkml:brush xml:id="br0">
      <inkml:brushProperty name="width" value="0.04262" units="cm"/>
      <inkml:brushProperty name="height" value="0.04262" units="cm"/>
      <inkml:brushProperty name="color" value="#00BFF3"/>
    </inkml:brush>
  </inkml:definitions>
  <inkml:trace contextRef="#ctx0" brushRef="#br0">43575 32947 516,'7'-16'4,"1"-1"8,0-1 9,0-1 8,-1 0 4,-2 1-1,-3 0 0,0 2 0,-2 1-3,0 1-5,0 1-5,0 1-4,-2 0-4,0 0 0,-3 0-2,-2 1-1,-1-1-1,-2 2 0,0 1 0,-1 1 0,-2 1-1,-2 2 0,-1 2-2,-3 2 0,-1 2 0,-1 4 0,-1 2 1,-1 3 0,-1 4 1,-1 4 0,-1 3 0,0 5 0,-2 2 1,1 4-1,-1 3 1,1 3 0,0 1-1,-1 2 0,1 0 0,0 2-1,2-2 0,5-2-1,4-3 0,6-3-1,4-3 0,2 0-1,4-1-1,3-1-1,3-2-1,7-1-2,5-3-4,7-1-2,4-4-1,5-3 0,3-4 1,4-4 0,2-4-8,2-4-15,0-4-15,2-4-16,-2-2-2,-2-2 10,-4 0 9,-2-1 11,-5 1 5,-6 3 1,-5 3 1,-6 2 2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8"/>
    </inkml:context>
    <inkml:brush xml:id="br0">
      <inkml:brushProperty name="width" value="0.04477" units="cm"/>
      <inkml:brushProperty name="height" value="0.04477" units="cm"/>
    </inkml:brush>
  </inkml:definitions>
  <inkml:trace contextRef="#ctx0" brushRef="#br0">51050 48000 491,'-4'-46'4,"-5"10"9,-7 10 7,-5 9 10,2 15 6,13 22 7,12 22 6,13 23 7,2 11-1,-5 4-10,-7 3-10,-5 3-9,-4 1-6,0 1-3,0-1-3,0 1-3,0-4-3,0-6-3,0-6-4,0-6-2,4-12-4,10-15-6,10-15-6,9-16-5,6-19-3,3-22-2,3-22-2,4-21-2,1-12-1,0 1-1,0-1-3,0 1 0,-2-1 1,-3 1 6,-3-1 6,-2 1 6,-5 4 4,-2 9 5,-3 10 5,-3 10 5,-4 7 5,-3 6 4,-3 7 5,-2 6 4,-3 3 3,1 0 0,-1 0 0,1 0 0,-3 12 1,-2 26 5,-3 24 3,-3 26 4,-4 15-1,-3 6-4,-3 7-5,-2 6-5,-5 6-4,-2 6-2,-3 7-1,-3 6-3,-2 6-3,0 6-3,0 7-4,0 6-3,3-2-6,6-9-10,7-10-10,6-8-8,3-15-9,0-19-4,0-18-6,0-19-6,3-15 1,6-8 6,7-10 5,6-9 7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20"/>
    </inkml:context>
    <inkml:brush xml:id="br0">
      <inkml:brushProperty name="width" value="0.05599" units="cm"/>
      <inkml:brushProperty name="height" value="0.05599" units="cm"/>
      <inkml:brushProperty name="color" value="#00BFF3"/>
    </inkml:brush>
  </inkml:definitions>
  <inkml:trace contextRef="#ctx0" brushRef="#br0">46009 33726 392,'-9'-7'41,"-2"4"-2,-2 3 1,-1 2-1,-2 3-2,0 4-5,1 2-3,-1 3-5,1 2-3,1 0-1,1-1-3,0 1-2,1 0-1,1 3 0,-1 2 0,0 1 0,1 2-1,3-1-1,1 1-3,2-1-1,2-1-2,2-1-1,2-3-1,2-1-1,2-3-2,4-4-2,2-5-3,3-2-2,2-5-4,1 0-4,2-3-4,0-2-4,1-2-3,1-4-2,1-2-1,1-3-2,0-2 0,1 1 2,-1-1 3,1 1 2,-2 0 2,-1 1 3,-3 0 1,-1 2 2,-3 1 2,-1 1 1,-2 1 2,-2 1 1,-3 0 3,-1 2 1,-2 1 3,-1 1 2,-2 3 10,0 7 15,0 8 15,0 6 17,-2 6 2,-2 5-12,-4 4-13,-2 6-11,-1-1-9,2-7-7,2-7-7,3-7-6,1-6-11,2-6-13,2-6-13,2-6-14,1-3-2,1-2 12,2 0 9,0-1 12,1 0 8,0 1 6,0 1 7,0 1 6,-1 0 4,1 2 1,0 1 2,0 0 1,0 3 0,-1 1 2,1 2-1,0 2 1,0 1-1,0 0-2,0 0-2,-1 0-2,1-1-4,0 0-3,0-2-5,0 0-4,-2-2-4,-1 0-2,-2-1-3,-2-2-2,0 0 0,0-1 4,2-2 3,0 0 4,0-1 2,0-1 3,-2-1 2,0-1 2,-1-2 2,2 0 2,0-1 4,2-1 1,-1 0 3,-1 3 1,0 1 2,-1 3 2,-2 4 10,-1 10 21,0 8 20,-1 9 21,-2 5 2,0 1-15,-1 1-16,-2 1-15,1 2-11,1 4-4,0 4-4,2 5-5,-1 2-3,-2 6-1,-2 2-1,-1 5-1,-2 3-6,2 1-6,1 3-9,0 2-7,2-3-6,-1-3-3,0-6-5,0-4-2,1-7-5,0-4-1,2-7-4,1-6-2,1-7-4,2-10-5,2-10-3,2-10-5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20"/>
    </inkml:context>
    <inkml:brush xml:id="br0">
      <inkml:brushProperty name="width" value="0.04043" units="cm"/>
      <inkml:brushProperty name="height" value="0.04043" units="cm"/>
      <inkml:brushProperty name="color" value="#00BFF3"/>
    </inkml:brush>
  </inkml:definitions>
  <inkml:trace contextRef="#ctx0" brushRef="#br0">47833 34545 544,'7'-7'1,"-1"-1"5,-1 0 2,0 0 4,-1 0 5,0 0 5,0 1 7,0-1 5,-1 2 5,1 4 1,0 4 4,0 4 1,-1 3-2,0 3-7,-2 3-9,0 4-8,-1-1-5,0-1-4,0-3-3,0-1-4,1-2-6,4-1-8,2 0-6,3-2-9,1 0-2,-1 0 1,0 0 2,-2-1 2,-1 1 3,0 2 5,-2 0 4,0 1 5,-3 2 3,-3 0 2,-2 1 1,-3 1 1,-3 1 2,-2 1 2,-2 1 1,-1 1 2,-1 0-1,1-3-2,1-1-2,1-2-3,0-5-7,2-6-13,1-8-13,1-6-13,2-3-3,4-1 6,4 0 8,4 1 6,2-1 4,-1 2 1,1 1 3,0 1 1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21"/>
    </inkml:context>
    <inkml:brush xml:id="br0">
      <inkml:brushProperty name="width" value="0.05401" units="cm"/>
      <inkml:brushProperty name="height" value="0.05401" units="cm"/>
      <inkml:brushProperty name="color" value="#00BFF3"/>
    </inkml:brush>
  </inkml:definitions>
  <inkml:trace contextRef="#ctx0" brushRef="#br0">48989 34259 407,'14'-14'3,"-3"3"6,-2 2 6,-4 4 7,-3 4 5,-4 6 7,-4 6 6,-3 5 6,-4 3 0,0-1-6,-1-1-6,-1 0-7,-1-1-3,2 1-3,1 1-3,1 1-2,1-1-2,2-1-4,2-2-1,3-3-4,2-2-4,5-4-7,6-4-6,4-4-8,3-4-6,1-2-7,1-3-7,2-3-6,-2-1 0,0 2 8,0 3 7,-2 1 8,-2 2 4,-1 0 3,-2 2 0,-2 1 3,-2 2 9,-2 7 15,-3 6 15,0 6 16,-3 1 6,-1-1-5,0-2-4,-1-3-4,1-1-7,4-2-9,3-2-9,5-2-9,2-3-6,0-3-2,0-2-2,-1-3-2,3-3-4,2-2-3,3-2-4,3-1-4,0-1 0,-3 1 1,-3 0 2,-3 2 3,-3 1 1,-2 1 5,-4 0 2,-2 2 4,-4 1 5,-4 1 5,-4 0 7,-3 2 5,0 0 5,8 2 1,6 0 2,8 2 1,3 0-3,1 0-10,1 0-9,2 0-9,-1 0-4,-1 0 0,-1 0 0,-1 0 1,-1 1 0,0 2 0,-2 2 2,0 2-1,-3 1 1,-1 1 0,-2 1-1,-2 2 0,-1-1 0,0 1 2,0 0 2,0-1 1,0 0 7,-2 0 11,-1-2 12,0-1 11,0 1 8,2 0 3,2 1 4,2 2 4,4-4-7,6-5-16,5-6-17,7-5-17,0-4-10,-5 0-2,-5 0-2,-5 1-4,-2-1 0,-2 0 1,-1 0 0,0 1 2,-3 0 2,-2 0 3,-4 2 4,-2 1 3,-3 0 1,-2 2 1,-1 1 0,-3 0 0,0 2 1,1 1 1,1 0 2,0 2 1,4-1-7,6-1-15,6 0-16,6-1-14,4-2-4,0-2 8,1-2 8,1-1 8,1-1 7,1 2 4,2 2 5,0 2 6,-2 1 2,-1 1 4,-4-1 3,-3 0 2,-1 0 5,0 0 6,0 0 6,0 0 6,0 2 11,-1 4 18,1 4 17,0 4 17,-1 2 0,-2 1-16,-3 1-17,0 1-18,-2 2-9,0 1-6,0 3-4,0 1-5,-2 2-5,-2-1-5,-4 1-3,-2-1-6,-1-1-7,1-1-8,0-3-10,2-1-9,2-6-9,2-10-8,4-10-9,2-9-8,3-5 2,2 2 15,2 3 13,2 1 14,0 3 10,1 1 6,0 2 6,0 3 7,-1 0 3,1 2 4,0 1 3,0 0 3,-1 2 1,1 0 1,0 2 1,0 0 0,-1 1-3,-1 0-4,-1 0-5,0 0-4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21"/>
    </inkml:context>
    <inkml:brush xml:id="br0">
      <inkml:brushProperty name="width" value="0.052" units="cm"/>
      <inkml:brushProperty name="height" value="0.052" units="cm"/>
      <inkml:brushProperty name="color" value="#00BFF3"/>
    </inkml:brush>
  </inkml:definitions>
  <inkml:trace contextRef="#ctx0" brushRef="#br0">52194 33500 423,'1'-16'0,"0"2"-1,2 1 1,0 1-1,0 2 13,0 6 25,-2 4 25,0 6 25,-1 4 4,0 5-16,0 5-16,0 5-17,0 4-9,0 3-6,0 3-4,0 2-5,0 4-7,0 4-10,0 4-8,0 4-10,-2 4-8,-2 4-9,-4 3-8,-1 5-9,-2-1-2,0-3 2,2-5 3,1-3 3,1-7 1,1-8 0,0-9 0,2-9 0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25"/>
    </inkml:context>
    <inkml:brush xml:id="br0">
      <inkml:brushProperty name="width" value="0.03676" units="cm"/>
      <inkml:brushProperty name="height" value="0.03676" units="cm"/>
      <inkml:brushProperty name="color" value="#00BFF3"/>
    </inkml:brush>
  </inkml:definitions>
  <inkml:trace contextRef="#ctx0" brushRef="#br0">55800 30581 598,'14'-8'125,"-1"2"-30,-2 1-29,-2 1-30,1 0-15,5 2-3,5 0-1,5 2-2,2 0-6,-3 0-10,-1 0-9,-3 0-9,-1 1-4,-1 2 3,-1 2 2,0 1 3,-3 2 1,-1 0 0,-2-1-1,-2 1 0,-3 0-7,-3 1-14,-2 2-14,-4 0-14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25"/>
    </inkml:context>
    <inkml:brush xml:id="br0">
      <inkml:brushProperty name="width" value="0.03556" units="cm"/>
      <inkml:brushProperty name="height" value="0.03556" units="cm"/>
      <inkml:brushProperty name="color" value="#00BFF3"/>
    </inkml:brush>
  </inkml:definitions>
  <inkml:trace contextRef="#ctx0" brushRef="#br0">55453 31583 618,'-18'0'28,"14"1"11,12 2 11,13 0 10,7 0 0,1 0-10,1-2-10,1 0-10,-1-1-11,0 0-14,-1 0-12,-1 0-14,-1-1-8,1 0-7,-1-2-5,1 0-6,-3-1-2,-2 1 3,-3-1 3,-2 0 3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31"/>
    </inkml:context>
    <inkml:brush xml:id="br0">
      <inkml:brushProperty name="width" value="0.04622" units="cm"/>
      <inkml:brushProperty name="height" value="0.04622" units="cm"/>
      <inkml:brushProperty name="color" value="#00BFF3"/>
    </inkml:brush>
  </inkml:definitions>
  <inkml:trace contextRef="#ctx0" brushRef="#br0">58207 29194 475,'9'-10'7,"2"-3"11,1-5 13,3-3 13,-1-3 3,-1 1-5,-2-1-6,-2 1-4,-2 0-5,-2 3-4,-3 1-4,0 3-4,-2 0-3,0 2-1,0 1-1,0 1-1,-2 1 0,-2 0-1,-4 2 0,-2 1-1,-2 1-1,1 2-1,-1 2-1,0 2-2,-1 1 0,-3 2 1,-3 0 1,-3 2 0,-2 1 0,-1 5 0,-1 4 0,-1 4-1,-2 3 0,-3 3 0,-2 2-1,-4 4 0,-1 3 0,2 3 0,0 3 0,2 2 1,0 3 0,3 2 1,2 2 0,1 2 1,3 0 0,3-2 0,3-2 1,3-2-1,4-2 0,3 0-3,4-2-1,4 0-1,3-3-3,4-4 0,2-4-2,3-3-1,5-4-3,4-1-6,4-3-4,7-1-6,2-3-3,2-4-2,2-5-3,2-2-2,2-6-1,0-2-1,2-5 0,1-4 0,-2-2 0,-2-1 0,-4-1 1,-2-1 1,-5 1 3,-7 5 6,-7 3 5,-6 4 7,-4 1 3,1 0 3,2-1 1,0-1 2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32"/>
    </inkml:context>
    <inkml:brush xml:id="br0">
      <inkml:brushProperty name="width" value="0.04905" units="cm"/>
      <inkml:brushProperty name="height" value="0.04905" units="cm"/>
      <inkml:brushProperty name="color" value="#00BFF3"/>
    </inkml:brush>
  </inkml:definitions>
  <inkml:trace contextRef="#ctx0" brushRef="#br0">59455 30584 448,'0'-13'28,"0"8"5,0 7 4,0 6 5,0 6 1,0 3-1,0 5-3,0 3-1,0 2-4,-2-1-3,0-1-4,-1-1-4,-1 0-4,0 1-4,0 1-3,0 1-4,-1-1-1,0 0 0,-1-1 0,-1-1 0,-1-1-5,0-3-11,0-1-12,0-2-11,2-7-12,2-11-13,4-10-12,3-11-14,0-5 3,1 3 18,0 2 19,0 1 17,1 3 13,0 3 9,1 3 7,2 2 8,-1 3 3,1-1-2,0 0 0,0 0-2,0 1 2,1 2 5,2 2 7,0 3 4,1 0 3,1 0-4,1 0-3,2 0-3,-1-1-9,1-1-13,0 0-15,-1-1-14,-1-3-7,-3-2-2,-2-3 0,-4-3-1,-2-3 3,0-2 8,-2-1 9,0-3 8,-1 2 4,2 5 3,0 5 1,2 5 1,-1 0 2,-1-4 0,0-4 0,-1-3 0,-1-1 1,0 2 0,0 4 0,0 3-1,0 3 10,0 6 17,0 4 18,0 6 17,0 3 6,0 5-6,0 3-6,0 5-6,0 2-4,0 2-5,0 3-3,0 1-3,0 1-4,0 1-4,0-1-4,0 0-4,-1 3-4,-1 6-3,0 6-4,-1 6-3,-1 3-7,2 1-13,0 1-11,2 1-13,0-3-6,0-7-1,0-6-2,0-7-1,0-8 3,0-6 10,0-7 9,0-6 9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32"/>
    </inkml:context>
    <inkml:brush xml:id="br0">
      <inkml:brushProperty name="width" value="0.03675" units="cm"/>
      <inkml:brushProperty name="height" value="0.03675" units="cm"/>
      <inkml:brushProperty name="color" value="#00BFF3"/>
    </inkml:brush>
  </inkml:definitions>
  <inkml:trace contextRef="#ctx0" brushRef="#br0">60750 30575 598,'0'-16'4,"0"2"10,0 1 7,0 1 10,1 1 4,2 2 1,2 3 2,2 1 0,2 1-2,3 0-2,3 0-5,3 0-2,3 1-6,1 0-4,3 2-5,1 1-5,1-1-6,-3-1-5,-2 0-5,-1-1-7,-2-1-4,-3 2-6,-1 0-4,-2 2-5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32"/>
    </inkml:context>
    <inkml:brush xml:id="br0">
      <inkml:brushProperty name="width" value="0.04492" units="cm"/>
      <inkml:brushProperty name="height" value="0.04492" units="cm"/>
      <inkml:brushProperty name="color" value="#00BFF3"/>
    </inkml:brush>
  </inkml:definitions>
  <inkml:trace contextRef="#ctx0" brushRef="#br0">61377 29783 489,'-21'-6'23,"5"4"14,5 4 14,5 4 14,2 4 1,0 3-8,0 5-9,1 3-10,-1 5-6,2 3-4,0 4-5,2 4-5,0 3-6,0-1-8,0 0-10,0 0-9,0 0-2,2 0 3,0 0 2,2 0 3,-1-3-11,1-5-26,0-7-26,0-5-26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09"/>
    </inkml:context>
    <inkml:brush xml:id="br0">
      <inkml:brushProperty name="width" value="0.03754" units="cm"/>
      <inkml:brushProperty name="height" value="0.03754" units="cm"/>
      <inkml:brushProperty name="color" value="#F2395B"/>
    </inkml:brush>
  </inkml:definitions>
  <inkml:trace contextRef="#ctx0" brushRef="#br0">78800 10950 586,'-19'-69'-10,"13"13"9,12 12 9,13 13 9,9 9 3,6 6-2,7 7-2,6 6-2,13 3-2,23 0 0,22 0 0,22 0-1,15 0-1,9 0 0,10 0-1,10 0-1,7 0-1,6 0-2,7 0-1,6 0-1,-4 0-1,-11 0 0,-14 0 2,-11 0 0,3 0-1,23 0-3,22 0-1,22 0-3,1 1 0,-19 4 0,-18 3 2,-19 3 1,-10 1 0,1 1 1,-1-1 1,1 1 0,-1-3 1,1-2-1,-1-3 0,1-3 0,-6-2 0,-8 0 0,-10 0 1,-9 0 0,-5-2 0,0-3 2,0-3-1,0-2 2,-2-1-1,-3 3 1,-3 3-1,-2 4-1,-3 2 1,1 4-2,-1 3 1,1 3-1,1 1 0,3 1 1,3-1-1,4 1 2,1-1-2,0 1 1,0-1-2,0 1-1,1-3 0,4-2 0,3-3 0,3-3 0,3-2 1,3 0 0,3 0 1,4 0 0,-3 0 0,-5 0-1,-7 0 1,-5 0-1,-3 0 1,4 0 0,3 0 1,3 0 1,-1 1 0,-2 4-1,-3 3-1,-3 3-1,2-1 0,10-2 0,10-3-1,9-3-1,2-4 1,-2-3-1,-3-3 1,-3-2-1,-4-1 1,-3 3 0,-3 3-1,-2 4 1,-1 1 0,3 0 1,3 0 1,4 0 1,4 0 1,6 0 0,7 0 2,6 0 0,7 0-1,10 0 0,10 0-3,9 0 0,1 0-2,-6 0 0,-6 0-1,-6 0-1,-4-2 0,1-3-1,-1-3 1,1-2-1,-1-1 0,1 3-1,-1 3 1,1 4 0,-6 1 0,-8 0 0,-10 0 1,-9 0-1,-7 0 1,-3 0 2,-3 0 0,-2 0 3,-6 0-1,-6 0 1,-6 0-1,-6 0 0,-6 0-1,-2 0-2,-3 0-1,-3 0-3,-2-2 0,0-3 1,0-3 1,0-2 0,0-3 1,0 1 1,0-1 0,0 1 2,0-1 0,0 1 1,0-1 1,0 1 1,-2 1 0,-3 3-1,-3 3 0,-2 4-2,0-1-1,7-3-1,6-3 0,7-2 0,-3-1-1,-8 3 0,-10 3 1,-9 4 0,-9 1 0,-5 0 1,-7 0-1,-5 0 1,-4 1 0,0 4 0,0 3-1,0 3 1,1 1 0,4 1 0,3-1 1,3 1 0,1-3 0,1-2-1,-1-3 0,1-3-1,-4-2-1,-6 0 1,-6 0-1,-6 0-1,-12 4 3,-15 10 3,-15 10 5,-16 9 4,-7 4 1,4 1-3,3-1-3,3 1-1,-1 1-2,-2 3-1,-3 3 1,-3 4 0,-2 2-1,0 4 0,0 3-1,0 3-1,0 4 1,0 7 0,0 6 1,0 7 0,1 0 0,4-2 1,3-3-1,3-3 1,1-6 0,1-5-1,-1-7 1,1-5-1,1 3 0,3 17 0,3 15 0,4 16 1,1 5-1,0-2-2,0-3-2,0-3-2,0-4-1,0-3-1,0-3-1,0-2-2,3-5-1,6-2-1,7-3-2,6-3-1,1-6 0,-3-5 1,-3-7 2,-2-5 0,-3-8 1,1-5-1,-1-7-1,1-5 0,-10-6-2,-19-3-1,-18-3-2,-19-2-2,-12-5-3,-2-2-3,-3-3-4,-3-3-3,2-1-2,10 4 0,10 3-1,9 3 1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8"/>
    </inkml:context>
    <inkml:brush xml:id="br0">
      <inkml:brushProperty name="width" value="0.04252" units="cm"/>
      <inkml:brushProperty name="height" value="0.04252" units="cm"/>
    </inkml:brush>
  </inkml:definitions>
  <inkml:trace contextRef="#ctx0" brushRef="#br0">52600 48350 517,'-4'209'122,"-5"-31"-28,-7-31-28,-5-31-27,-3-21-17,4-9-4,3-10-5,3-8-4,14-26-7,25-41-13,25-40-10,25-40-12,7-18-5,-8 6 2,-10 7 2,-9 6 3,-9 9 5,-5 13 12,-7 12 11,-5 13 10,-6 18 10,-3 26 10,-3 24 9,-2 26 9,-5 10 2,-2-3-6,-3-3-6,-3-2-5,-2-5-7,0-2-7,0-3-7,0-3-8,0-4-2,0-3 3,0-3 1,0-2 3,-2-3-8,-3 1-19,-3-1-20,-2 1-18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1"/>
    </inkml:context>
    <inkml:brush xml:id="br0">
      <inkml:brushProperty name="width" value="0.04041" units="cm"/>
      <inkml:brushProperty name="height" value="0.04041" units="cm"/>
      <inkml:brushProperty name="color" value="#00BFF3"/>
    </inkml:brush>
  </inkml:definitions>
  <inkml:trace contextRef="#ctx0" brushRef="#br0">65929 49596 544,'-70'-14'21,"17"3"-1,16 3 0,17 3 0,11 1 3,6 2 3,6 0 6,6 2 4,5 0-1,5 2-4,5 0-5,5 2-4,4 0-4,5 1 1,3 1-1,4 2-1,3-1 0,2-1-4,2-1-2,1 0-3,4-2-1,4 0-3,4-2-1,3 0-2,4-3-1,3 0 1,3-3 1,3-2 0,1 0 0,0 1-2,0 0 0,1 2-2,0 0-3,2 0-7,2 0-5,2 1-7,0-1-3,-1 2-3,-3 0-2,-2 2-2,-2 0 0,-1 2 0,-3 0 0,-2 2 2,-2-1 0,-5 1 1,-3 0 2,-4 0 1,-9 0 2,-10 0 4,-13 0 5,-11 0 3,-6-1 3,1 1 0,1 0 1,2 0 0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2"/>
    </inkml:context>
    <inkml:brush xml:id="br0">
      <inkml:brushProperty name="width" value="0.04263" units="cm"/>
      <inkml:brushProperty name="height" value="0.04263" units="cm"/>
      <inkml:brushProperty name="color" value="#00BFF3"/>
    </inkml:brush>
  </inkml:definitions>
  <inkml:trace contextRef="#ctx0" brushRef="#br0">75238 47030 516,'0'-36'3,"0"8"7,0 6 6,0 7 8,-1 3 2,0 2-1,-2 1-1,0 1-1,-2 0-1,0 2-1,-1 0-1,-2 2 0,-1 1-3,-3 2-4,-3 2-2,-3 2-4,-3 3-3,-1 4-1,-3 3-2,-1 5-2,-1 0-1,1-1 0,1-2 0,1-2-1,2-2 0,3-1-1,3-1 0,3 0-1,2-1 3,2-1 8,2 1 7,3 0 9,0 1 2,2 1-3,0 3-3,2 2-3,0 1-2,0 1 0,0 1 0,0 1-1,-1 2-1,0 1-2,-2 3-2,0 1-1,-1 2-2,0-1 1,0 0-1,0 1-1,0 0-1,1 0-2,-1 2-3,0 1-3,0-1-2,2-3-3,0-3-2,2-3-3,1-3-2,2-3-5,2-3-2,2-2-5,2-4-1,3-3-1,3-2 1,3-4-1,2-4-1,1-7-3,1-7-3,1-7-3,-1-1 1,-5 5 7,-3 5 6,-4 5 6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2"/>
    </inkml:context>
    <inkml:brush xml:id="br0">
      <inkml:brushProperty name="width" value="0.04931" units="cm"/>
      <inkml:brushProperty name="height" value="0.04931" units="cm"/>
      <inkml:brushProperty name="color" value="#00BFF3"/>
    </inkml:brush>
  </inkml:definitions>
  <inkml:trace contextRef="#ctx0" brushRef="#br0">75857 47362 446,'-15'16'75,"2"0"-14,2-1-14,3 1-14,-1-1-9,0 1-2,-2 0-2,0-1-2,0 1-1,1 0-1,0-1 0,2 1-1,1 0 0,1-1-3,0 1 0,2 0-2,0-1-1,2 1-1,0 0-1,2-1-1,0 0-1,0-1-2,0 0-3,0-2-1,2-2-1,4-2 1,4-4-1,3-2 1,3-4-2,0-2-4,-1-4-3,1-2-5,0-4-2,1-3-2,1-5-3,1-3-1,-1-3 0,-2 1 1,-4 0 3,-3-1 1,-2 2 2,-2 1 1,-2 3 1,-2 1 0,-2 3 3,0 1 4,-2 2 5,0 3 3,-2 1 4,0 2 3,-1 2 5,-1 2 3,1 2 2,6 0-2,4 2-2,5 1 0,3 1-1,0 3 1,-1 4 0,1 2 0,-1 3 2,-2 1 1,-2 3 2,-2 2 1,-3 1 0,-2 1-3,-4 1-4,-2 1-2,-2 1-3,0 1-3,0 1-4,1 1-4,-1-1 0,0-2 1,0-1 0,0-2 2,3-6-9,4-7-15,6-8-17,4-8-15,3-4-4,1-2 13,1 0 11,2-1 11,-1 0 8,1 1 3,0 1 3,-1 1 3,0 0 2,-2 2 2,-3 1 1,-1 0 1,-1 2 0,0 1 0,0 0-2,0 2 1,0 0-4,-1 0-3,1 0-6,0 0-3,-1-1-3,0-2 1,-2-1 0,0-3 0,-2-3 3,-1-1 3,0-5 5,-2-2 4,1-1 2,0 1 1,2 1 1,0 1 1,1 1 2,0 1 5,0 1 3,0 1 5,-1 1 5,-1 2 4,0 3 6,-1 1 5,-1 3 6,0 6 6,0 4 6,0 6 6,0 3-2,0 3-7,0 3-8,0 3-8,-2 3-5,0 1-2,-3 2-2,-2 3-1,-1 2-4,0 4-5,1 4-4,-1 4-4,-1 5-7,0 6-8,-1 6-7,-1 5-8,0 2-3,2-1 3,2-2 2,2-3 3,2-5-5,0-10-11,2-10-11,0-9-10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3"/>
    </inkml:context>
    <inkml:brush xml:id="br0">
      <inkml:brushProperty name="width" value="0.03415" units="cm"/>
      <inkml:brushProperty name="height" value="0.03415" units="cm"/>
      <inkml:brushProperty name="color" value="#00BFF3"/>
    </inkml:brush>
  </inkml:definitions>
  <inkml:trace contextRef="#ctx0" brushRef="#br0">77250 47843 644,'8'-28'77,"1"5"-14,2 7-16,0 5-16,1 5-8,3 1-1,2 2-3,1 2-1,2 1-2,-1 0-3,1 0-1,-1 0-2,0 0-5,-3 0-10,-1 0-9,-2 0-9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3"/>
    </inkml:context>
    <inkml:brush xml:id="br0">
      <inkml:brushProperty name="width" value="0.05374" units="cm"/>
      <inkml:brushProperty name="height" value="0.05374" units="cm"/>
      <inkml:brushProperty name="color" value="#00BFF3"/>
    </inkml:brush>
  </inkml:definitions>
  <inkml:trace contextRef="#ctx0" brushRef="#br0">77820 46947 409,'1'-14'-7,"0"2"2,2 4 1,0 3 3,2 1 8,2 2 17,1 0 17,3 2 17,1 0 2,2 2-11,0 0-12,1 2-11,1 1-8,-1 1-5,1 3-6,-1 2-5,-1 1-3,-4 1-1,-4 2-2,-4 0-2,-2 1 3,0 1 5,0 1 5,0 1 6,-1 1 3,0-1 3,-2 1 3,0 0 2,-1 0 0,0 2-2,0 3-3,0 1-1,1 2-2,0-1-2,2 0 0,0 1-2,1-1-1,0 1-3,0-1-2,0 1-2,0-1-1,-2 2-1,0 1 0,-1 1 0,-2 0-1,0-2-1,-2 0-1,0-1-1,-1-1 0,-2-3 1,0-1 0,-1-3 1,-2-2-3,-1-3-5,-3-2-6,-1-4-6,-3-2-5,0-1-7,0 0-4,-2-2-7,0-1-3,3-4 0,1-2-1,3-3-1,1-2 2,4 0 6,3 0 4,3 0 6,1 1 3,0-1 1,0 0 3,0 0 1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4"/>
    </inkml:context>
    <inkml:brush xml:id="br0">
      <inkml:brushProperty name="width" value="0.05435" units="cm"/>
      <inkml:brushProperty name="height" value="0.05435" units="cm"/>
      <inkml:brushProperty name="color" value="#00BFF3"/>
    </inkml:brush>
  </inkml:definitions>
  <inkml:trace contextRef="#ctx0" brushRef="#br0">79574 46628 404,'8'-34'27,"0"9"9,0 11 10,0 9 11,-1 7 1,-1 6-5,-1 4-8,0 5-5,-2 5-6,0 5-4,-2 5-5,0 5-4,-1 2-2,0 0-1,0 0-1,0 0-1,-1 2-1,0 2-2,-2 4-3,0 2-2,-2 4-3,-2 6-2,-2 4-5,-1 5-2,-3 2-5,0-1-3,-1-2-5,-1 1-4,0-5-3,1-5-3,1-6-2,1-6-2,1-6-3,2-6-5,2-5-3,3-7-5,0-6-3,2-8 0,0-8 0,2-8-1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4"/>
    </inkml:context>
    <inkml:brush xml:id="br0">
      <inkml:brushProperty name="width" value="0.04121" units="cm"/>
      <inkml:brushProperty name="height" value="0.04121" units="cm"/>
      <inkml:brushProperty name="color" value="#00BFF3"/>
    </inkml:brush>
  </inkml:definitions>
  <inkml:trace contextRef="#ctx0" brushRef="#br0">79461 47032 533,'-16'-19'50,"0"9"5,1 8 7,-1 9 6,1 7-3,-1 2-10,0 3-11,1 3-10,-1 2-12,-2 2-10,0 3-13,0 1-10,-2 0-9,0-2-6,1-1-5,-1-3-6,2-3-1,1-3 5,2-4 4,3-4 4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4"/>
    </inkml:context>
    <inkml:brush xml:id="br0">
      <inkml:brushProperty name="width" value="0.04571" units="cm"/>
      <inkml:brushProperty name="height" value="0.04571" units="cm"/>
      <inkml:brushProperty name="color" value="#00BFF3"/>
    </inkml:brush>
  </inkml:definitions>
  <inkml:trace contextRef="#ctx0" brushRef="#br0">80400 46900 481,'22'8'110,"-1"1"-17,-3 2-17,-1 0-17,-1 1-12,-1 3-7,1 2-9,-1 1-6,0 2-8,-1-1-4,-1 1-7,0-1-5,-2 0-7,-1-3-10,-1-1-10,0-2-10,-3-2-11,-4 1-14,-4 0-13,-4 0-13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5"/>
    </inkml:context>
    <inkml:brush xml:id="br0">
      <inkml:brushProperty name="width" value="0.04507" units="cm"/>
      <inkml:brushProperty name="height" value="0.04507" units="cm"/>
      <inkml:brushProperty name="color" value="#00BFF3"/>
    </inkml:brush>
  </inkml:definitions>
  <inkml:trace contextRef="#ctx0" brushRef="#br0">75040 52318 488,'0'-23'4,"0"-1"8,0 1 8,0-1 7,-1 3 4,-2 5-3,-2 5-2,-2 5-3,-2 3-3,-2 3-2,-1 4-2,-3 2-3,-2 5-1,-3 6 0,-3 5-1,-3 6 0,-1 4-1,-1-1 1,1 0 0,0 1 0,0-2 0,3 0 0,1-1 1,3-1 1,1-2-1,4-2-2,3-1-2,3-2-1,3-3-1,4 0-1,4 0-1,4-2-1,3-2 0,3-3 0,3-3 1,4-2 1,2-4-4,5-2-6,3-4-6,4-2-7,2-3-2,-2-3 1,0-4 2,-1-2 2,-1-2-1,-1-1-5,-2-1-5,1-1-3,-4 0-1,-3 0 3,-5-1 5,-3 1 3,-2 0 5,-1 1 2,1 1 4,0 1 4,-1 0 3,-1 1 3,0-1 5,-2 1 3,0 3 7,0 10 11,0 8 10,-1 10 12,0 5 0,-4 5-8,-3 3-8,-2 5-9,-3 1-5,-2 0-2,-1 0-1,-3 1-3,-1-1-2,0 0-3,0 0-4,1 1-2,0-3-6,2-2-7,2-3-6,3-3-7,0-5-10,2-8-11,0-8-14,2-8-12,1-6 1,2-3 13,2-5 14,1-3 13,2-2 8,0 3 4,0 1 4,0 3 4,0 1 4,1 1 5,2 1 3,0 1 5,1 1 2,1 2-1,1 2-1,2 3-1,0 0 1,1 2 3,1 1 3,1 0 4,0 2 0,-3 0-2,-1 2-1,-2 0-2,-2 1-8,1 0-13,0 0-14,0 0-13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6"/>
    </inkml:context>
    <inkml:brush xml:id="br0">
      <inkml:brushProperty name="width" value="0.04988" units="cm"/>
      <inkml:brushProperty name="height" value="0.04988" units="cm"/>
      <inkml:brushProperty name="color" value="#00BFF3"/>
    </inkml:brush>
  </inkml:definitions>
  <inkml:trace contextRef="#ctx0" brushRef="#br0">77017 51841 441,'0'-18'2,"2"-5"5,0-5 4,2-5 5,-1 6 9,-1 15 14,0 16 15,-1 15 13,-2 10 1,-1 3-9,0 3-12,-1 3-10,-2 3-7,0 4-4,-1 4-4,-2 3-4,-1 5-5,-1 4-3,-3 3-4,-1 5-5,-3 4-3,-2 6-5,-1 7-5,-2 5-3,-1-1-3,4-6 2,3-7 1,3-7 1,2-9-4,3-11-11,1-10-10,2-11-10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9"/>
    </inkml:context>
    <inkml:brush xml:id="br0">
      <inkml:brushProperty name="width" value="0.05009" units="cm"/>
      <inkml:brushProperty name="height" value="0.05009" units="cm"/>
    </inkml:brush>
  </inkml:definitions>
  <inkml:trace contextRef="#ctx0" brushRef="#br0">54100 48250 439,'-27'117'135,"-3"-16"-28,-3-15-28,-2-15-29,0-7-16,7 3-4,6 3-3,7 4-3,4 2-3,3 4-4,3 3-2,4 3-3,10-8-6,19-19-10,19-18-8,19-19-10,5-21-4,-5-21 3,-7-22 1,-5-22 2,-6-15 0,-3-5-2,-3-7-3,-2-5-1,-8-1-1,-8 6 4,-10 7 2,-9 6 2,-7 6 5,-3 6 3,-3 7 4,-2 6 5,-8 7 4,-8 10 2,-10 10 3,-9 9 3,-7 6 2,-3 3-2,-3 3 0,-2 4-1,17-3-9,42-5-14,40-7-15,41-5-15,18-9-3,-3-9 8,-3-10 10,-2-8 8,-8 0 5,-8 14 1,-10 11 2,-9 14 2,-9 5 1,-5 1 2,-7-1 2,-5 1 2,-8 7 13,-5 16 25,-7 15 26,-5 17 25,-4 7 4,0 0-13,0 0-16,0 0-14,0 1-11,0 4-5,0 3-7,0 3-5,-2 4-5,-3 7-4,-3 6-5,-2 7-4,-5 2-6,-2 1-8,-3-1-10,-3 1-8,-2-7-5,0-12-2,0-13-2,0-12-2,3-21-1,6-28 1,7-28 1,6-27 1,6-12 4,6 6 10,7 7 10,6 6 9,6 4 7,6 4 6,7 3 4,6 3 6,4 6 1,4 9-2,3 10-1,3 10-2,-1 2-1,-2-3 1,-3-3 2,-3-2 0,-4-1-3,-3 3-7,-3 3-7,-2 4-7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6"/>
    </inkml:context>
    <inkml:brush xml:id="br0">
      <inkml:brushProperty name="width" value="0.03663" units="cm"/>
      <inkml:brushProperty name="height" value="0.03663" units="cm"/>
      <inkml:brushProperty name="color" value="#00BFF3"/>
    </inkml:brush>
  </inkml:definitions>
  <inkml:trace contextRef="#ctx0" brushRef="#br0">77826 53042 600,'1'-15'0,"0"2"0,2 3 0,0 1 0,1 2 3,0 0 7,0 2 7,0 1 6,-1 2 7,-1 5 9,0 6 8,-2 4 9,-1 4-2,-3 1-12,-4 3-11,-2 1-13,-1 1-7,2-1-2,2-1-3,3-1-3,2-2-3,6-2-7,4-4-7,5-3-5,2-2-2,-1 0 4,-1-2 3,0 0 4,-2-1 2,-1 3 1,-1 2 0,0 2 1,-3 2 1,-4 5 3,-4 3 3,-4 5 3,-3 2 1,-4 1-1,-2 1-1,-3 0 0,-1 0-1,1-3-3,1-3-3,1-3-3,3-5-8,4-8-12,6-8-14,5-8-13,1-3-1,1 0 9,0 2 10,0 1 8,1-1 7,0 0 2,1-1 1,2-1 3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7"/>
    </inkml:context>
    <inkml:brush xml:id="br0">
      <inkml:brushProperty name="width" value="0.05155" units="cm"/>
      <inkml:brushProperty name="height" value="0.05155" units="cm"/>
      <inkml:brushProperty name="color" value="#00BFF3"/>
    </inkml:brush>
  </inkml:definitions>
  <inkml:trace contextRef="#ctx0" brushRef="#br0">79050 52974 426,'15'-7'0,"-4"0"0,-3 2 0,-2 1 0,-3-1 4,1 0 6,0-1 7,0-2 7,-2 2 5,-4 2 1,-4 4 4,-3 3 1,-4 2 0,0 5-3,-1 4-4,-1 3-3,-2 3-2,-2 1-3,-1 1-1,-2 1-2,-2 1-2,3 1 0,0 1-3,1 1 0,2-1-2,4-3-2,4-3-2,5-3-1,4-4-7,7-5-12,7-4-10,8-6-12,3-4-2,1-3 4,1-5 5,0-4 5,2 0 2,-1 1-1,0 2-2,1 3 0,-3 1 2,-5 2 5,-5 2 6,-5 3 6,-2 1 5,-2 3 7,-1 4 5,0 2 8,-3 3 3,-4 2 1,-4 2 3,-4 1 1,-1 2 2,1 0 1,0-1 0,2 1 1,2-2-3,6-1-9,4-2-8,6-2-7,2-3-7,3-3-2,2-2-3,1-3-4,1-3-2,-1-2-3,0-2-4,-2-2-3,-2 0-1,-1 1 2,-2 0 0,-2 2 2,-2 0 2,-1-2 1,0 0 2,-2-1 2,-2-1 3,-4 1 5,-4-1 4,-3 0 3,-3 1 4,0 3 3,0 1 1,1 2 3,1 1 0,6 0-1,4 0-1,6 0-2,3 1-3,1 0-3,3 2-5,2 1-4,0 0-2,-1 1 2,-1 2 1,0 0 1,-3 3 6,1 2 9,-2 3 10,0 3 10,-4 2 4,-3-2 0,-4-1-1,-3-1-1,-3 0-2,2 2-1,1 0-3,0 1-2,2 1-3,2 3-2,2 2-3,2 1-3,3-1-4,6-5-6,4-5-5,5-4-7,2-6-6,-1-6-8,-1-6-6,-1-6-7,-3-2 1,-3 1 5,-4 1 8,-4 1 7,-3 0 3,-1-1 3,0-1 0,-1-1 3,-2 0 0,-1 3 1,0 1 0,-1 2 1,-2 2 0,-2 1 0,-2 0 0,-1 2 1,-2 1-2,0 2 0,0 3-2,1 1-1,-1 1-5,0 1-9,0 2-7,1 0-8,0 2-4,2 0 1,2 1 2,2 2 2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7"/>
    </inkml:context>
    <inkml:brush xml:id="br0">
      <inkml:brushProperty name="width" value="0.04208" units="cm"/>
      <inkml:brushProperty name="height" value="0.04208" units="cm"/>
      <inkml:brushProperty name="color" value="#00BFF3"/>
    </inkml:brush>
  </inkml:definitions>
  <inkml:trace contextRef="#ctx0" brushRef="#br0">81655 52327 522,'-13'-14'25,"6"3"11,6 3 10,6 2 11,5 2 1,3-1-6,5-2-6,4 0-7,1 1-7,2 1-5,1 2-7,1 2-6,-1 1-5,-1 0-1,-3 0-3,-1 0-1,-3 1-11,-1 2-16,-2 2-18,-3 1-16,-1 2-10,-2 0 0,-2-1 0,-2 1-2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8"/>
    </inkml:context>
    <inkml:brush xml:id="br0">
      <inkml:brushProperty name="width" value="0.04084" units="cm"/>
      <inkml:brushProperty name="height" value="0.04084" units="cm"/>
      <inkml:brushProperty name="color" value="#00BFF3"/>
    </inkml:brush>
  </inkml:definitions>
  <inkml:trace contextRef="#ctx0" brushRef="#br0">83416 53082 538,'-12'0'12,"8"0"23,8 0 23,8 0 23,5 0 4,7 0-18,3 0-16,6 0-18,3 0-12,0 0-8,2 0-7,1 0-9,-2 0-1,-2 0 1,-3 0 3,-3 0 3,-4-1-4,-2 0-10,-3-1-8,-2-1-10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8"/>
    </inkml:context>
    <inkml:brush xml:id="br0">
      <inkml:brushProperty name="width" value="0.04586" units="cm"/>
      <inkml:brushProperty name="height" value="0.04586" units="cm"/>
      <inkml:brushProperty name="color" value="#00BFF3"/>
    </inkml:brush>
  </inkml:definitions>
  <inkml:trace contextRef="#ctx0" brushRef="#br0">84225 52341 479,'-42'-4'63,"9"8"-1,11 8 1,10 7-2,5 5-3,2 1-9,2 1-9,2 1-9,1 1-5,0 1-4,0 0-2,0 2-3,0 1-9,0 1-12,0 1-13,0 0-14,0 0-5,0-3 3,0-3 3,0-3 3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8"/>
    </inkml:context>
    <inkml:brush xml:id="br0">
      <inkml:brushProperty name="width" value="0.04621" units="cm"/>
      <inkml:brushProperty name="height" value="0.04621" units="cm"/>
      <inkml:brushProperty name="color" value="#00BFF3"/>
    </inkml:brush>
  </inkml:definitions>
  <inkml:trace contextRef="#ctx0" brushRef="#br0">85775 52466 476,'1'-12'57,"2"8"6,2 8 5,2 8 7,0 5-4,1 5-14,0 3-15,0 5-13,-2 1-10,-2 0-5,-4 1-5,-2-1-5,-4 0-2,-2-2 2,-3 0 0,-3-1 1,-2-1-8,2-3-18,1-1-18,1-3-19,2-5-10,4-10-2,4-10-3,4-10-3,3-5 7,0-3 17,1-1 15,2-3 17,0 0 11,1 1 5,2 1 6,0 2 6,0 1 4,-1 4 4,-1 5 2,0 3 4,0 1 3,1 0 4,3-1 5,2-1 4,1 0 0,1 2-7,1 2-4,1 2-7,0 2-3,-3 0-1,-1 2-2,-2 1-2,-2 0-3,1 1-5,0 2-6,0 0-4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49"/>
    </inkml:context>
    <inkml:brush xml:id="br0">
      <inkml:brushProperty name="width" value="0.05462" units="cm"/>
      <inkml:brushProperty name="height" value="0.05462" units="cm"/>
      <inkml:brushProperty name="color" value="#00BFF3"/>
    </inkml:brush>
  </inkml:definitions>
  <inkml:trace contextRef="#ctx0" brushRef="#br0">86796 51566 402,'0'-12'12,"0"8"23,0 8 24,0 8 23,0 5 5,0 3-14,0 3-15,0 3-13,-1 3-10,-1 4-6,0 4-5,-1 5-5,-1-1-5,0-2-3,0-3-3,0-4-3,-1 2-4,0 5-3,-1 4-5,-1 6-3,-1-1-3,2-6-3,0-6 0,2-6-3,4-9-10,8-14-19,8-14-19,7-14-18,3-5-1,-3 1 17,-3 3 18,-3 1 17,-1 2 11,0 1 7,-1 1 6,1 1 7,-2 2 3,-3 2 1,-3 4 3,-2 3 0,-4 5 11,-4 10 20,-4 8 18,-4 9 20,0 1 1,3-4-14,2-5-15,4-4-15,3-5-15,6-1-13,4-2-14,5-2-13,3-3-6,1-4 3,1-4 2,1-4 3,1-2 0,-1-1-1,1-1-1,-1-1-2,-1 0 3,-4 4 9,-5 3 8,-3 3 8,-4 2 11,-2 3 13,-4 4 13,-2 2 12,-2 2 4,2 2-8,0 0-7,2 1-7,1 1-6,2 0-5,2 0-5,2-1-5,3-1-7,5-6-9,5-4-9,5-6-9,1-3-4,-5-1 3,-3-3 1,-4-2 3,-4-1 2,-1-1 3,-2-1 3,-2-1 2,-2-1 3,-2-1 1,-2-1 1,-2-1 2,-3 1 1,-2 2 0,-3 4 2,-3 3 1,-3 3-2,-2 2-3,-1 4-4,-3 3-3,0 2-4,-1 3-6,1 4-5,-1 2-6,3 1-2,3 0-1,4-2-1,5-1-1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50"/>
    </inkml:context>
    <inkml:brush xml:id="br0">
      <inkml:brushProperty name="width" value="0.04383" units="cm"/>
      <inkml:brushProperty name="height" value="0.04383" units="cm"/>
      <inkml:brushProperty name="color" value="#00BFF3"/>
    </inkml:brush>
  </inkml:definitions>
  <inkml:trace contextRef="#ctx0" brushRef="#br0">89616 52359 501,'-12'-2'11,"8"0"19,8-3 21,8-2 20,4-1 3,3 1-12,1-1-14,3 0-12,4 0-9,6 1-3,8-1-4,7 0-3,3 1-4,1 0-4,1 2-4,2 1-4,-2 0-4,-2 2-2,-4 0-3,-2 2-2,-4 0-4,-4 2-3,-4 0-5,-4 2-3,-3-1-5,-5 2-5,-3-2-5,-4 1-4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50"/>
    </inkml:context>
    <inkml:brush xml:id="br0">
      <inkml:brushProperty name="width" value="0.03814" units="cm"/>
      <inkml:brushProperty name="height" value="0.03814" units="cm"/>
      <inkml:brushProperty name="color" value="#00BFF3"/>
    </inkml:brush>
  </inkml:definitions>
  <inkml:trace contextRef="#ctx0" brushRef="#br0">91900 51200 576,'37'1'154,"-4"4"-37,-4 2-37,-3 3-38,-2 3-23,-1 0-9,0 1-9,1 1-8,-2 1-4,-3 1 2,-3 1 4,-3 1 2,-3 0-10,-2-1-20,-4-1-20,-2-1-22,-3-2-4,-1-1 12,0-2 12,-1-2 13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50"/>
    </inkml:context>
    <inkml:brush xml:id="br0">
      <inkml:brushProperty name="width" value="0.03556" units="cm"/>
      <inkml:brushProperty name="height" value="0.03556" units="cm"/>
      <inkml:brushProperty name="color" value="#00BFF3"/>
    </inkml:brush>
  </inkml:definitions>
  <inkml:trace contextRef="#ctx0" brushRef="#br0">88900 53177 618,'1'-21'39,"4"7"-10,2 5-9,4 7-11,4 1 1,9 0 8,7-2 9,8 0 8,6-1 5,4 0-3,4 0-2,4 1-3,1-1-5,1 2-10,0 0-10,0 2-11,-4 1-9,-5 2-11,-6 2-11,-5 1-10,-8 1-6,-6 0 0,-7-2 0,-6-1-1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29"/>
    </inkml:context>
    <inkml:brush xml:id="br0">
      <inkml:brushProperty name="width" value="0.05142" units="cm"/>
      <inkml:brushProperty name="height" value="0.05142" units="cm"/>
    </inkml:brush>
  </inkml:definitions>
  <inkml:trace contextRef="#ctx0" brushRef="#br0">55800 47950 427,'0'-57'0,"0"-11"0,0-14 0,0-11 0,0 0 4,0 17 6,0 15 7,0 16 8,-2 24 10,-3 35 16,-3 35 17,-2 34 14,-1 21 1,3 10-16,3 10-15,4 9-16,1 9-13,0 9-8,0 10-11,0 10-8,-2 8-10,-3 10-13,-3 10-11,-2 9-11,-1-5-7,3-19-1,3-18-2,4-19-2,-1-24 3,-3-28 6,-3-28 5,-2-27 7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50"/>
    </inkml:context>
    <inkml:brush xml:id="br0">
      <inkml:brushProperty name="width" value="0.03941" units="cm"/>
      <inkml:brushProperty name="height" value="0.03941" units="cm"/>
      <inkml:brushProperty name="color" value="#00BFF3"/>
    </inkml:brush>
  </inkml:definitions>
  <inkml:trace contextRef="#ctx0" brushRef="#br0">89498 53250 558,'-17'0'11,"11"2"21,12 0 22,11 2 22,7 0 4,1 3-14,1 2-13,1 2-15,0 1-14,-1 3-17,-1 1-15,-1 3-16,-2-1-11,-2-3-8,-1-3-6,-2-3-8,-3-1-2,-1-2 3,-2-1 4,-2 0 2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51"/>
    </inkml:context>
    <inkml:brush xml:id="br0">
      <inkml:brushProperty name="width" value="0.05201" units="cm"/>
      <inkml:brushProperty name="height" value="0.05201" units="cm"/>
      <inkml:brushProperty name="color" value="#00BFF3"/>
    </inkml:brush>
  </inkml:definitions>
  <inkml:trace contextRef="#ctx0" brushRef="#br0">93800 51363 422,'-7'-15'0,"1"4"0,0 3 0,2 2 0,-1 2 3,0 1 5,-1-1 5,-2 0 5,0 0 4,-2 2 4,0 0 4,-1 2 4,-1 1-1,-2 2-4,0 2-5,-1 2-4,-1 2-3,-1 5-1,-1 4-1,-1 3-1,-2 4 0,0 1 0,0 2 1,-2 3 0,-1 0 2,3 0 0,0 1 1,1-1 2,2 0-1,4-2-1,4 0-3,5-1-1,2-2-2,3-3-3,4-3-2,2-3-3,5-3-5,6-4-4,5-5-6,7-2-6,3-5-4,2 0-3,2-3-4,3-2-4,0-3 0,0-3 0,0-5 2,0-4 0,-1-2 2,-3-1 4,-4-1 2,-1 0 4,-6-2 1,-4 1 3,-4-1 2,-6 1 1,-3 1 3,-1 1 2,0 3 3,-1 1 1,-3 2 4,-1 1 3,-2 1 4,-1 1 4,-3 1 6,2 2 10,-1 3 8,0 1 10,0 3 2,2 6-6,0 4-6,2 6-6,-1 3-4,0 3-3,-2 3-3,0 3-4,-1 3-3,0 3-2,0 3-3,1 3-3,-3 1-3,0 0-2,-3 0-2,-2 0-2,0-1-1,1-1 1,0-3 1,2-1 2,3-8-12,8-9-27,6-12-25,8-10-25,2-7-4,1-1 20,-1-3 21,1-1 19,-2-1 14,-1 3 7,-2 1 6,-2 3 8,-1 1 3,1 2 0,1 2 0,1 3-1,1 0-2,0 2-2,-1 1-2,1 0-3,-2 0-3,-3 0-4,-2-1-2,-4-1-4,-1-2-1,0-2 1,0-2 1,0-1 1,-1-3 2,-1-2 1,0-1 3,-1-3 1,-1 2 3,0 3 0,0 5 3,0 3 0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51"/>
    </inkml:context>
    <inkml:brush xml:id="br0">
      <inkml:brushProperty name="width" value="0.05931" units="cm"/>
      <inkml:brushProperty name="height" value="0.05931" units="cm"/>
      <inkml:brushProperty name="color" value="#00BFF3"/>
    </inkml:brush>
  </inkml:definitions>
  <inkml:trace contextRef="#ctx0" brushRef="#br0">95532 50733 370,'21'-56'12,"-3"14"1,-4 14 0,-4 13 0,-4 12 10,-3 8 22,-2 9 19,-4 10 21,-1 2 3,-2 0-17,0-1-16,-1-1-16,-1 5-10,0 9-5,0 10-4,1 10-5,-3 5-4,-2 1-5,-3 1-2,-3 1-5,0-3-2,2-8-1,4-8 1,3-8-1,0-2-3,-4 6-7,-2 4-7,-3 6-7,-1 2-3,3 1 0,1 2 0,2 0 0,2 1 2,-1 1 2,0 1 3,1 2 3,0-5-1,4-9-3,2-8-5,4-9-4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52"/>
    </inkml:context>
    <inkml:brush xml:id="br0">
      <inkml:brushProperty name="width" value="0.03564" units="cm"/>
      <inkml:brushProperty name="height" value="0.03564" units="cm"/>
      <inkml:brushProperty name="color" value="#00BFF3"/>
    </inkml:brush>
  </inkml:definitions>
  <inkml:trace contextRef="#ctx0" brushRef="#br0">96013 52360 617,'8'-15'0,"-2"1"0,-1 1 0,0 0 0,-1 2 4,1-1 10,2 0 9,0 1 10,0 3 7,-1 10 7,0 8 7,-2 9 6,-2 4-5,-4-1-19,-4-1-19,-3-1-20,-2-2-10,2-1-4,2-2-4,3-2-3,2-3-2,4 1 0,3-2 1,5 0 0,1-2 4,-1 1 6,0 0 8,-2 0 7,-1 1 4,-2 3 4,-3 3 2,0 4 3,-5 0 1,-4 1-2,-5-1-1,-5 1-3,-3-1 0,-1-1 1,-1-1-1,-1-1 2,1-1-3,1-3-6,3-1-4,2-2-5,3-4-10,6-4-17,6-6-15,6-4-17,3-2-1,0 1 14,-1 0 13,1 2 14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53"/>
    </inkml:context>
    <inkml:brush xml:id="br0">
      <inkml:brushProperty name="width" value="0.0529" units="cm"/>
      <inkml:brushProperty name="height" value="0.0529" units="cm"/>
      <inkml:brushProperty name="color" value="#00BFF3"/>
    </inkml:brush>
  </inkml:definitions>
  <inkml:trace contextRef="#ctx0" brushRef="#br0">97749 51555 415,'7'-7'2,"0"0"5,-2 2 3,0 1 4,-3 0 4,-3 0 4,-2 0 4,-3 0 3,-3 1 4,-2 2 3,-2 2 4,-1 2 3,-3 3 0,0 6-6,-1 4-6,-1 5-4,0 4-5,-1 2-3,0 4-2,1 3-4,0 0-2,3-1 1,1-3-1,2-2 0,2-2-2,3-3-4,1-3-3,2-2-4,5-5-9,8-5-17,7-5-16,9-4-17,3-5-3,-1-2 9,-1-3 7,-1-3 10,-2-1 6,-3 2 6,-3 3 5,-3 1 7,-4 4 7,-4 8 12,-6 6 11,-4 7 11,-3 3 7,-2-1 0,0 0 1,-1-2 1,0-1-1,2-1-3,2-1-3,3 0-2,4-2-6,7-1-7,9-1-8,8 0-7,3-5-7,0-5-4,1-5-6,-1-7-5,1-3-1,-1-1 2,0-2 2,1 1 3,-3-1-1,-3 0 1,-5 2-2,-3 1 0,-4-1 2,-4-1 5,-4-3 5,-4-1 5,-4 0 4,-2 3 2,-3 3 3,-3 3 2,-3 2 3,-2 4 1,-1 2 1,-3 4 2,1 1 0,3 2 1,3 0 0,3 2 0,3 1-4,4 1-7,4 3-8,4 2-7,5-1-5,4-2-1,5-4-1,5-2 0,3-3-3,-1-1-3,1 0-3,-1-1-3,-1-1 0,-1 2 5,-3 0 4,-1 2 4,-3 1 5,-2 4 5,-4 2 6,-3 3 4,-2 2 7,-4 0 5,-2 0 7,-3-1 7,-2 1 2,0 0 0,0-1-1,0 1 0,1 1-1,-1 0-1,0 1 0,0 1-1,1 1-2,2 1-3,2 1-3,2 2-2,2-2-3,2-1-1,2-3-1,2-1-2,3-2-7,4-1-11,3 0-12,5-2-12,0-3-5,-3-8 0,-3-6 2,-3-7 0,-3-3 2,-4 2 5,-4 3 4,-4 1 4,-3 1 5,-2-1 6,-2-2 5,-2 0 6,0 0 2,-1 1-1,0 1-2,0 1-2,0 1-2,-1 4-3,-1 2-4,-1 4-3,-1 1-2,0 0 0,1 0 1,-1 0 0,1 1-5,2 0-8,3 2-8,1 0-10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53"/>
    </inkml:context>
    <inkml:brush xml:id="br0">
      <inkml:brushProperty name="width" value="0.04923" units="cm"/>
      <inkml:brushProperty name="height" value="0.04923" units="cm"/>
      <inkml:brushProperty name="color" value="#00BFF3"/>
    </inkml:brush>
  </inkml:definitions>
  <inkml:trace contextRef="#ctx0" brushRef="#br0">99857 51500 446,'-15'40'106,"4"2"-17,3 2-15,3 2-15,0-1-11,0-2-8,-1-4-7,-1-2-7,-1-2-4,0-2-3,0 0-2,1-1-2,-2-2-10,0-3-16,-1-4-17,-1-1-17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53"/>
    </inkml:context>
    <inkml:brush xml:id="br0">
      <inkml:brushProperty name="width" value="0.03253" units="cm"/>
      <inkml:brushProperty name="height" value="0.03253" units="cm"/>
      <inkml:brushProperty name="color" value="#00BFF3"/>
    </inkml:brush>
  </inkml:definitions>
  <inkml:trace contextRef="#ctx0" brushRef="#br0">99950 52412 676,'22'-21'29,"-3"5"2,-3 5 2,-3 5 0,-1 2 1,0 2 0,-1 0-1,1 2 1,0 0-5,-1 0-9,1 0-9,0 0-8,-1 0-14,1 0-15,0 0-17,0 0-16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54"/>
    </inkml:context>
    <inkml:brush xml:id="br0">
      <inkml:brushProperty name="width" value="0.04658" units="cm"/>
      <inkml:brushProperty name="height" value="0.04658" units="cm"/>
      <inkml:brushProperty name="color" value="#00BFF3"/>
    </inkml:brush>
  </inkml:definitions>
  <inkml:trace contextRef="#ctx0" brushRef="#br0">100856 50727 472,'-1'-10'12,"0"10"23,-2 12 25,0 10 24,-2 7 3,0 4-16,-1 4-17,-1 5-15,-2 3-11,0 7-6,-1 6-5,-1 6-5,-1 3-5,2 1-8,1 0-5,1 3-7,0-3-9,0-3-10,0-5-11,1-3-11,0-6-3,2-8 6,2-8 4,2-8 6,1-4 2,0-3-1,0-1 1,0-2 0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54"/>
    </inkml:context>
    <inkml:brush xml:id="br0">
      <inkml:brushProperty name="width" value="0.0396" units="cm"/>
      <inkml:brushProperty name="height" value="0.0396" units="cm"/>
      <inkml:brushProperty name="color" value="#00BFF3"/>
    </inkml:brush>
  </inkml:definitions>
  <inkml:trace contextRef="#ctx0" brushRef="#br0">101707 52000 555,'-17'0'11,"14"2"23,14 0 22,13 2 23,9-1 3,1-1-16,2 0-17,2-2-17,1 1-12,-2 0-8,0 2-8,-1 0-9,-2 0-8,-4 0-8,-2-2-7,-3 0-7,-2-1-6,-3 0-5,-1 0-5,-2 0-5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54"/>
    </inkml:context>
    <inkml:brush xml:id="br0">
      <inkml:brushProperty name="width" value="0.04156" units="cm"/>
      <inkml:brushProperty name="height" value="0.04156" units="cm"/>
      <inkml:brushProperty name="color" value="#00BFF3"/>
    </inkml:brush>
  </inkml:definitions>
  <inkml:trace contextRef="#ctx0" brushRef="#br0">102503 51200 529,'-15'0'3,"2"0"6,3 0 5,1 0 7,1 2 8,0 4 13,1 4 13,-1 3 12,0 6 0,0 5-12,0 6-12,1 7-12,-1 3-10,0 3-10,0 4-9,0 2-9,0 1-8,-1 0-6,-2-2-8,0 0-7,1-4-4,3-4-2,2-6-2,4-4-1,1-5-2,0-5 1,0-5 0,0-4 1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30"/>
    </inkml:context>
    <inkml:brush xml:id="br0">
      <inkml:brushProperty name="width" value="0.02595" units="cm"/>
      <inkml:brushProperty name="height" value="0.02595" units="cm"/>
    </inkml:brush>
  </inkml:definitions>
  <inkml:trace contextRef="#ctx0" brushRef="#br0">56400 47200 847,'-18'-69'3,"17"13"6,15 12 5,16 13 6,12 9 2,9 6 0,10 7-1,10 6 1,2 1-7,-3-3-10,-3-3-12,-2-2-11,-6-1-9,-6 3-7,-6 3-7,-6 4-8,-7 4 1,-6 6 9,-6 7 10,-6 6 9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55"/>
    </inkml:context>
    <inkml:brush xml:id="br0">
      <inkml:brushProperty name="width" value="0.063" units="cm"/>
      <inkml:brushProperty name="height" value="0.063" units="cm"/>
      <inkml:brushProperty name="color" value="#00BFF3"/>
    </inkml:brush>
  </inkml:definitions>
  <inkml:trace contextRef="#ctx0" brushRef="#br0">103680 51756 349,'-7'-5'88,"-1"6"-20,0 5-19,0 7-19,-1 5-10,-2 3 0,-1 5 0,-3 3 0,-1 3 0,1-1-2,-1 0-1,0 1-1,2-3-1,1-2-1,2-3-1,2-3-1,6-3-4,8-2-10,9-4-9,10-3-10,3-4-3,0-6 3,1-6 1,-1-6 3,0-3 0,-3-1 2,-1-1 1,-3-1 1,-2-1 1,-3 1 1,-2-1 2,-4 1 2,-2-2 0,-2-2 2,-3-1 1,0-2 1,-4-1 2,-4 3 3,-4 1 2,-4 3 2,-1 2 3,-1 4 2,0 4 3,1 5 2,-1 1 1,2 0-2,1 0 0,1 0-2,4 0-4,8 0-7,8 0-7,8 0-6,3 0-4,1-2-2,-1 0-1,1-1-2,-1-1 2,-1 2 3,-1 1 3,-1 1 4,-1 1 3,-4 3 5,-3 4 4,-2 2 5,-3 3 3,1 2 3,0 2 3,0 1 1,-1 3 3,0 3 0,-2 3 0,0 3 2,-1 1-2,0-3-2,0-1-2,0-3-2,0 0-3,0 0-2,0-1-3,0 1-1,0-1-2,0 1 0,0-1 0,0 1 0,-1-1-3,-2-1-6,-2-1-6,-2-1-5,-1-1-4,-1 0-2,-2-2-2,0-1-1,3-4-2,6-8-1,8-8 0,6-7-1,4-4 1,1 2 4,1 3 4,2 1 3,0 1 3,1 0 1,1 1 1,1-1 1,-1 1 1,-3 2 1,-3 2 0,-3 3 0,-3-1-1,-2-2-4,-4-2-3,-2-2-4,-2-1 0,0 1 2,0-1 3,0 0 3,0 0 1,0-3 2,0-2 0,0-1 1,0-2 2,2 1 1,0-1 1,2 0 2,0 1 1,1 1 4,2 1 3,0 1 3,0 1 2,-2 1 2,-3 0 2,0 2 2,-2 3 11,0 6 23,0 6 22,0 6 22,-2 5 1,0 3-18,-3 5-19,-2 3-18,-1 5-12,0 3-4,1 4-4,-1 4-4,0 3-5,0 0-4,0 2-5,0 0-5,1 2-6,-1 0-5,0 2-6,0 0-6,0 1-6,-2 0-6,0 0-4,-1 0-6,1-2-1,2-2 4,4-4 5,2-2 3,2-5 5,0-8 5,0-6 6,0-6 5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9:56"/>
    </inkml:context>
    <inkml:brush xml:id="br0">
      <inkml:brushProperty name="width" value="0.04563" units="cm"/>
      <inkml:brushProperty name="height" value="0.04563" units="cm"/>
      <inkml:brushProperty name="color" value="#00BFF3"/>
    </inkml:brush>
  </inkml:definitions>
  <inkml:trace contextRef="#ctx0" brushRef="#br0">106250 51430 482,'2'-13'0,"4"3"0,4 5 0,3 3 0,3 2 12,1 0 24,2 0 23,0 0 25,2 0 3,2 0-18,4 0-17,3 0-18,1 0-11,-1 0-1,-2 0-4,1 0-2,-4 0-11,-4 2-19,-3 0-20,-4 1-20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0:00"/>
    </inkml:context>
    <inkml:brush xml:id="br0">
      <inkml:brushProperty name="width" value="0.04109" units="cm"/>
      <inkml:brushProperty name="height" value="0.04109" units="cm"/>
      <inkml:brushProperty name="color" value="#F2395B"/>
    </inkml:brush>
  </inkml:definitions>
  <inkml:trace contextRef="#ctx0" brushRef="#br0">102532 55477 535,'7'-6'34,"1"2"7,0 4 6,0 3 7,-1 2-2,-1 3-8,0 3-10,-2 4-8,0 1-6,0 3-2,0 1-4,0 3-2,-1 1-1,0 1-1,-2 1 1,0 1 0,-1 0-1,0 2-3,0 1-2,0 1-2,-2 2-3,0 2-1,-3 4-2,-2 3-2,-1 1 0,0 3 0,1 2 1,-1 2 0,-1 0-2,-2-2-2,-2-2-3,-1-2-3,-2-2-2,-2-4 0,0-2-1,-1-3 0,1-3-2,1-3 0,2-4-3,3-1 0,0-4-1,0-1 2,1-3 1,-1-1 1,1-3 1,0-2-2,2-4-2,1-2 0,0-4-1,0-2-1,0-4 1,1-2-1,0-2 2,2-1 2,2-2 1,2 0 4,1 0 1,0 1 4,0 1 3,0 1 2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0:00"/>
    </inkml:context>
    <inkml:brush xml:id="br0">
      <inkml:brushProperty name="width" value="0.0362" units="cm"/>
      <inkml:brushProperty name="height" value="0.0362" units="cm"/>
      <inkml:brushProperty name="color" value="#F2395B"/>
    </inkml:brush>
  </inkml:definitions>
  <inkml:trace contextRef="#ctx0" brushRef="#br0">103097 55522 607,'5'-19'9,"-2"7"17,-6 8 18,-2 8 16,-4 5 4,-2 3-11,-2 4-12,-1 2-11,-3 1-8,-1 1-4,-3-1-5,-1 1-4,-2-1-6,1 1-4,0-1-5,-1 1-5,2-2-7,1 0-8,3-1-9,1 0-8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0:01"/>
    </inkml:context>
    <inkml:brush xml:id="br0">
      <inkml:brushProperty name="width" value="0.04378" units="cm"/>
      <inkml:brushProperty name="height" value="0.04378" units="cm"/>
      <inkml:brushProperty name="color" value="#F2395B"/>
    </inkml:brush>
  </inkml:definitions>
  <inkml:trace contextRef="#ctx0" brushRef="#br0">103750 55800 502,'29'0'37,"-6"2"-2,-3 0 0,-6 2-1,-2 1-1,3 3-1,2 3 0,1 4-1,2 0-2,1 1-3,1 0-4,1-1-2,-1 0-3,-1-1 1,-3-1 0,-1 0 0,-2-2 0,-1-1-2,-1-1-2,0 0-2,-5-3-17,-8-3-36,-8-2-35,-8-3-35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0:02"/>
    </inkml:context>
    <inkml:brush xml:id="br0">
      <inkml:brushProperty name="width" value="0.03364" units="cm"/>
      <inkml:brushProperty name="height" value="0.03364" units="cm"/>
      <inkml:brushProperty name="color" value="#F2395B"/>
    </inkml:brush>
  </inkml:definitions>
  <inkml:trace contextRef="#ctx0" brushRef="#br0">102781 55866 654,'5'-7'61,"-6"2"-3,-6 2-6,-6 2-4,-2 2-7,1 4-7,1 2-10,1 3-7,-2 3-8,-2 1-7,-3 3-8,-2 2-6,-3 1-8,3 1-9,0 0-10,1 2-9,2-1-5,2-5 2,4-3 0,3-4 2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0:02"/>
    </inkml:context>
    <inkml:brush xml:id="br0">
      <inkml:brushProperty name="width" value="0.04836" units="cm"/>
      <inkml:brushProperty name="height" value="0.04836" units="cm"/>
      <inkml:brushProperty name="color" value="#F2395B"/>
    </inkml:brush>
  </inkml:definitions>
  <inkml:trace contextRef="#ctx0" brushRef="#br0">85181 56147 454,'-15'0'1,"2"0"2,3 0 1,1 0 2,1 0 5,-2 0 8,0 0 9,-1 0 8,1 0 5,6 0 2,4 0 1,6 0 1,5 0-2,5 0-5,7 0-7,5 0-5,6 0-5,3 0-2,4 0-3,4 0-2,6-1-1,8-1-2,7 0-1,9-1-1,5-2-1,4 0-4,4-1-2,5-1-4,1 0 0,0 2-1,0 2 1,0 2 0,-2 2-1,-2 2-2,-4 2-1,-2 2-2,-3 0 0,-5 1-1,-3 0 1,-5 0 0,-4-1-2,-5-1-4,-4-1-4,-6 0-2,-4-1-4,-6 0-2,-4-1-2,-5 1-2,-7 0-6,-9 0-6,-8 0-9,-9 0-7,-5-1 1,0 0 10,0-2 10,0 0 10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0:03"/>
    </inkml:context>
    <inkml:brush xml:id="br0">
      <inkml:brushProperty name="width" value="0.04105" units="cm"/>
      <inkml:brushProperty name="height" value="0.04105" units="cm"/>
      <inkml:brushProperty name="color" value="#F2395B"/>
    </inkml:brush>
  </inkml:definitions>
  <inkml:trace contextRef="#ctx0" brushRef="#br0">84372 55196 535,'0'-29'4,"2"5"7,0 5 8,2 5 6,-4 7 8,-8 10 5,-8 10 5,-7 9 7,-6 5-2,-1 1-7,-2-1-8,-3 1-8,0-2-5,0 0-5,-1-1-4,1 0-4,1-3-4,0 0-1,1-1-2,1 0-2,2-3 0,1-1 0,3-3 0,2-1 0,1-2 1,4 0 2,3-2 1,3-1 1,5 1 2,6 4 0,7 2 1,8 3 0,4 1 0,3-1-1,3-1-1,3 0-1,2-1-2,3 3 0,1 1-3,2 3-1,3 1-3,2 1-7,4 1-6,3 1-6,1 1-6,2 0-5,0 2-5,2 1-6,-5-3 1,-8-5 8,-10-7 8,-7-5 8,-6-3 1,-1 0-6,-1 0-4,0 0-6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3:35"/>
    </inkml:context>
    <inkml:brush xml:id="br0">
      <inkml:brushProperty name="width" value="0.05332" units="cm"/>
      <inkml:brushProperty name="height" value="0.05332" units="cm"/>
      <inkml:brushProperty name="color" value="#FED406"/>
    </inkml:brush>
  </inkml:definitions>
  <inkml:trace contextRef="#ctx0" brushRef="#br0">77090 25811 412,'-13'-22'91,"5"1"-13,4 3-13,6 1-13,2 2-7,1 1-3,2 1-2,0 1-2,1 0-4,2 2-5,0 1-7,1 1-5,0 3-5,-1 7-3,0 8-4,-2 6-3,-2 3-1,-4 1 0,-4-1-1,-4 1 2,-4-2-1,-3-3 0,-5-3-1,-3-3 1,-1-3-2,3-6-1,3-4-2,3-5-2,3-4 0,4 0-1,4-1 0,4-1-1,3 0 1,0 1 1,1 1 2,2 1 1,0 1 2,3 4 3,2 2 3,1 4 2,-1 2-3,-7 4-10,-5 2-7,-5 4-10,-3 0-5,2 1 1,2-1 0,2 1-1,2-1 6,2-1 9,2 0 10,2-2 10,-1 0 4,-3 2-4,-2 0-1,-4 1-4,0-2-5,1-6-8,0-6-9,2-6-9,0-3-2,0 1 3,0-1 4,0 0 3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3:37"/>
    </inkml:context>
    <inkml:brush xml:id="br0">
      <inkml:brushProperty name="width" value="0.04424" units="cm"/>
      <inkml:brushProperty name="height" value="0.04424" units="cm"/>
      <inkml:brushProperty name="color" value="#FED406"/>
    </inkml:brush>
  </inkml:definitions>
  <inkml:trace contextRef="#ctx0" brushRef="#br0">72781 29158 497,'1'-21'55,"2"5"-8,2 4-8,2 6-9,1 4-3,-1 4 2,1 4 1,0 4 1,-2 1-1,-1 1-4,-2 0-4,-1 0-4,-3-1-6,-1 1-5,0 0-6,-1 0-6,-2-2-3,-2-1 0,-2-2 0,-1-2 0,-2-3 1,2-4 1,1-4 1,1-4 1,1-3 0,2-1 0,2-3-1,2-1-1,2-2 0,2 1 1,2-1 0,2 1 1,1 0 1,1 4 5,1 3 3,2 3 4,-2 3 3,1 4 1,-2 4 1,0 4 1,-2 2 0,-1 1 0,-1 2-1,0 0 0,-2 0-1,0 1-1,-2 0 0,0 0-1,-1-1-2,0 1-2,0 0-2,0 0-3,-2-1-2,0-1-1,-3-1-1,-2 0-3,-2-2-1,-2-1-1,-1-1-1,-3 0-2,1-3 0,3-4-1,3-4 1,2-3-1,3-4-1,0 0-3,2-1-4,1-1-2,1-1-4,3 1-4,4-1-4,2 0-3,1 2-4,1 3-4,0 3-5,0 2-4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30"/>
    </inkml:context>
    <inkml:brush xml:id="br0">
      <inkml:brushProperty name="width" value="0.03276" units="cm"/>
      <inkml:brushProperty name="height" value="0.03276" units="cm"/>
    </inkml:brush>
  </inkml:definitions>
  <inkml:trace contextRef="#ctx0" brushRef="#br0">57050 46300 671,'-27'-25'-3,"-3"0"-5,-3 0-5,-2 0-5,0 7 9,7 17 27,6 15 24,7 16 27,4 18 5,3 22-12,3 22-12,4 23-14,1 13-13,0 6-17,0 7-17,0 6-16,0-4-10,0-11-5,0-14-5,0-11-4,0-15 0,0-16 5,0-15 5,0-15 4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3:38"/>
    </inkml:context>
    <inkml:brush xml:id="br0">
      <inkml:brushProperty name="width" value="0.04305" units="cm"/>
      <inkml:brushProperty name="height" value="0.04305" units="cm"/>
      <inkml:brushProperty name="color" value="#FED406"/>
    </inkml:brush>
  </inkml:definitions>
  <inkml:trace contextRef="#ctx0" brushRef="#br0">86262 33768 511,'8'-15'53,"-2"2"-10,-1 3-12,0 1-11,-1 0-5,0 0-1,-1-1-1,1-1 1,1 2 2,2 6 4,2 6 4,2 6 5,-1 3-1,-3 1-7,-2 1-5,-4 1-6,-1 0-5,0 0-2,0-2-3,0-1-3,-1-1-1,-2-1 1,-2 0-1,-1-2 1,-3-1 0,0-2 0,-2-3 1,0 0-1,0-2 1,-1 0-2,0 0 0,1 0 0,-1-2-1,2-4 0,1-4 1,1-4-1,1-2 1,2-3-1,2-1 1,2-3-1,1 1 1,2 1 2,0 3 1,2 1 2,0 3 1,1 3 1,2 3 2,0 2 0,1 4 4,0 2 4,0 4 6,-1 2 4,1 2 1,-2 2-4,-1 0-2,0 1-4,-2 1-3,0 0-2,-2-1-2,0 1-3,-1 0-2,0-1-1,0 1-2,0 0-2,-2-2-1,-4-1 1,-4-2 1,-4-2 0,0-5-1,3-6-4,3-7-2,2-7-4,4-2 0,2 1 3,4 3 2,2 1 3,2 3 3,2 3 0,0 2 2,1 4 2,1 2 1,0 2 2,-1 2 2,1 2 1,-1 2 3,-3 2 0,-1 1 0,-2 3 2,-1 1-2,0 0-3,0-1-3,0 1-3,-1 0-5,-2-1-4,-2 1-5,-2 0-4,-2-2-14,-2-3-22,-2-2-23,-1-4-21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3:39"/>
    </inkml:context>
    <inkml:brush xml:id="br0">
      <inkml:brushProperty name="width" value="0.04265" units="cm"/>
      <inkml:brushProperty name="height" value="0.04265" units="cm"/>
      <inkml:brushProperty name="color" value="#FED406"/>
    </inkml:brush>
  </inkml:definitions>
  <inkml:trace contextRef="#ctx0" brushRef="#br0">81606 38002 515,'0'14'-16,"-2"-1"6,0-3 7,-1 0 7,-1-5 4,2-5 0,0-4 2,2-5 1,0-4 2,0 0 2,0-1 4,0-1 2,0 0 0,0 2 0,0 3-2,0 1-1,1 4 0,2 6 3,2 6 3,1 6 2,2 2-1,-2 1-3,-1 0-4,0-1-4,-2 2-3,0 1-2,-2 3-2,0 2-3,-3-1-1,-2 0 0,-4-1 0,-2 0 0,-2-3-1,-1-1-1,-2-3-1,0-1-2,0-2-1,1-2 2,1-3-1,1-1 1,0-2 0,2-4 0,1-2 1,1-3-1,1-4 1,2-4-2,2-4-1,2-3 0,2-2-2,4-1 1,2 1 1,3-1-1,2 3 2,0 5 2,-1 5 1,1 4 2,0 4 3,0 2 3,-1 2 4,1 2 3,-1 3 1,-2 2-2,-2 3-2,-2 4-2,-2 0-2,-1 1 0,0-1-1,-2 1-1,-1-1-2,-4-1-1,-2-1-1,-3 0-2,-1-6-3,2-8-1,2-10-2,3-8-3,0-4 0,2-1 1,0 1 2,2 0 0,1 0-3,3 4-9,4 3-8,2 3-7,1 3-3,0 4 4,-2 4 4,-1 4 5,0 2-5,0 0-10,0 0-12,0 0-11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4:08"/>
    </inkml:context>
    <inkml:brush xml:id="br0">
      <inkml:brushProperty name="width" value="0.02699" units="cm"/>
      <inkml:brushProperty name="height" value="0.02699" units="cm"/>
      <inkml:brushProperty name="color" value="#FED406"/>
    </inkml:brush>
  </inkml:definitions>
  <inkml:trace contextRef="#ctx0" brushRef="#br0">81850 38200 815,'0'15'28,"0"-1"-3,0-1-2,0 0-3,0-2-3,2-1-3,0-1-3,1 0-4,0-1-1,0-1 0,-2 1 2,0 0 0,-1 0-1,0 0-3,0 0-3,0-1-4,0 2-1,0 2-1,0 2-1,0 1-2,0 2-1,0-1-1,0 1-1,0 0-1,0-1 0,0 1 0,0 0 2,0-1 0,0 1 0,0 0 1,0-1 0,0 1 0,0-2-1,0-1 0,0-2-2,0-2-1,0-1 0,0-1 3,0 1 2,0 0 2,0 0 3,0 0 4,0-1 4,0 1 4,0 0 2,0 0-1,0 0-1,0 0-1,0-1 1,0 1-1,0 0 0,0 0-1,0 0 1,0-1 0,0 1 0,0 0-1,-1 0 0,0 0-1,-2 0-2,0-1-1,0 1 0,1 0 0,0 0 1,2 0 1,0-1-1,0 1 1,0 0 0,0 0-1,0-2-8,0-4-16,0-4-16,0-4-17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4:08"/>
    </inkml:context>
    <inkml:brush xml:id="br0">
      <inkml:brushProperty name="width" value="0.03675" units="cm"/>
      <inkml:brushProperty name="height" value="0.03675" units="cm"/>
      <inkml:brushProperty name="color" value="#FED406"/>
    </inkml:brush>
  </inkml:definitions>
  <inkml:trace contextRef="#ctx0" brushRef="#br0">81762 39111 598,'0'-13'6,"0"8"10,0 7 11,0 6 10,-2 4 4,0-1-4,-3 1-5,-2 0-4,0-1-3,1 1-2,0 0-3,2 0-2,1 0-2,0 3-2,2 2-1,0 1-3,1 2-1,-2 1-1,0 1-1,-1 1-2,-1 1-1,2-1-1,0 1-1,2-1-1,0 0-2,0-1 1,0-1-1,0-1 0,0-1 1,0-1-1,0-1 1,0-1 0,0-1 0,0-1-3,0-1-1,0 0-2,0-5-14,0-6-23,0-8-24,0-6-24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4:09"/>
    </inkml:context>
    <inkml:brush xml:id="br0">
      <inkml:brushProperty name="width" value="0.03608" units="cm"/>
      <inkml:brushProperty name="height" value="0.03608" units="cm"/>
      <inkml:brushProperty name="color" value="#FED406"/>
    </inkml:brush>
  </inkml:definitions>
  <inkml:trace contextRef="#ctx0" brushRef="#br0">83266 37516 609,'21'0'60,"-3"0"-12,-5 0-12,-3 0-12,-1-1-6,2-1 0,2 0 0,1-1 0,2-1-1,0 2-1,-1 0-1,1 2-2,-1 0-1,-1 2 0,-1 0 0,0 2 1,-3 1-3,-1 3-3,-2 4-4,-2 2-4,-2 2-1,-2 1-2,-2 1 0,-2 1-1,-3 2-1,-4 3 0,-4 3-1,-3 3-1,-3 0 0,1-1-2,-1-3-2,1-1-1,0-4-1,0-1 2,2-4-1,1-3 2,2-3-2,1-2-1,2-4-3,2-3-2,2-3-1,1-6-2,0-4-1,2-5-2,0-3 1,2-3 3,0-1 1,2-3 3,0 1 2,2 3 1,0 3 1,2 3 1,-1 3 5,-1 1 6,0 2 7,-1 2 8,-1 3 8,2 2 12,0 4 11,1 3 12,1 1 0,-2 3-8,0 2-10,-2 2-9,1 3-6,0 7-3,2 5-4,0 7-2,0 1-4,0 0-3,-2-1-4,0-1-4,-2-2-3,0-2-4,-2-1-5,0-3-5,2-6-10,4-10-18,5-12-17,6-10-17,0-5-1,-3 1 17,-3 1 16,-2 1 17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4:10"/>
    </inkml:context>
    <inkml:brush xml:id="br0">
      <inkml:brushProperty name="width" value="0.04277" units="cm"/>
      <inkml:brushProperty name="height" value="0.04277" units="cm"/>
      <inkml:brushProperty name="color" value="#FED406"/>
    </inkml:brush>
  </inkml:definitions>
  <inkml:trace contextRef="#ctx0" brushRef="#br0">84200 37339 514,'14'2'8,"-3"2"10,-3 4 11,-2 2 9,-2 3 1,0 3-6,0 3-8,0 3-8,-1 2-6,-1 1-4,0 1-4,-2 1-5,-1 0-3,-2 0 0,-2 1 0,-1-1-1,-2-2-1,2-5-5,1-5-3,0-5-3,2-6-6,0-8-6,2-7-6,1-9-7,1-3 2,1 1 8,3 1 9,2 1 9,1 2 6,0 1 1,0 2 3,-1 3 2,1 1 3,0 0 6,0 2 5,0 1 6,0 0 1,1 2 1,1 1 0,2 0-1,-1 1-1,-1 0-2,-1 0-3,0 1-2,0-2 0,3 0 0,3-2 2,3 0 1,1-1 0,-3 1-1,-1-1 0,-2 0-2,-3 0-6,-1 0-14,-2 1-12,-2-1-14,-2-1-5,0 0 6,-2-1 6,0-1 4,-3-1 5,0 0 4,-3 0 5,-2 1 5,0 0 2,0 0 2,2 2 3,1 1 1,0 0 4,0 2 5,0 1 5,0 0 5,0 4 11,0 6 16,0 6 15,0 6 16,0 3 1,1 0-14,-1 2-14,0 1-15,0 2-9,2 3-6,0 3-5,2 3-6,0 1-4,0 2-4,0 0-3,0 2-5,0-1-5,0-2-8,0-2-8,0-1-8,0-5-6,0-4-4,0-5-4,0-4-4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4:10"/>
    </inkml:context>
    <inkml:brush xml:id="br0">
      <inkml:brushProperty name="width" value="0.03326" units="cm"/>
      <inkml:brushProperty name="height" value="0.03326" units="cm"/>
      <inkml:brushProperty name="color" value="#FED406"/>
    </inkml:brush>
  </inkml:definitions>
  <inkml:trace contextRef="#ctx0" brushRef="#br0">85200 37593 661,'8'-15'15,"0"4"-5,-1 3-2,1 3-5,0 1 5,2 0 12,0 0 12,1 1 12,3-1 3,1 0-5,5 0-6,2 0-7,1 0-6,1 0-8,-1 0-9,1 1-7,-2-1-7,-2 2-5,-1 0-3,-2 2-4,-3 0-5,-1 0-3,-2 0-4,-2 0-3,-3 1-1,-3 2 0,-2 2 1,-3 1 1,-3 2 2,2-2 6,-1-1 5,0 0 5,-1-1 2,0 1 2,-1 1-1,-2 2 2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4:10"/>
    </inkml:context>
    <inkml:brush xml:id="br0">
      <inkml:brushProperty name="width" value="0.03626" units="cm"/>
      <inkml:brushProperty name="height" value="0.03626" units="cm"/>
      <inkml:brushProperty name="color" value="#FED406"/>
    </inkml:brush>
  </inkml:definitions>
  <inkml:trace contextRef="#ctx0" brushRef="#br0">85315 37992 606,'-8'7'0,"-2"-1"0,0-1 0,-1 0 0,0-2 3,0 0 6,2-2 5,1 0 6,2-2 6,6 0 8,4-2 6,6 0 8,2-2-1,3 0-9,2-1-9,1-1-9,2-1-4,1 2-1,1 1-2,1 0 1,1 1-7,-1 1-8,1-2-10,-1 2-10,-1-2-7,-1 0-7,-3-1-6,-1-2-5,-2 1-3,-2-1 3,-3 0 3,-1 0 3,-2 1 4,0 1 4,-2 0 5,0 2 4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4:11"/>
    </inkml:context>
    <inkml:brush xml:id="br0">
      <inkml:brushProperty name="width" value="0.05272" units="cm"/>
      <inkml:brushProperty name="height" value="0.05272" units="cm"/>
      <inkml:brushProperty name="color" value="#FED406"/>
    </inkml:brush>
  </inkml:definitions>
  <inkml:trace contextRef="#ctx0" brushRef="#br0">86346 36763 417,'-8'-8'2,"2"2"4,1 1 5,0 0 4,4 0 6,6 0 8,6-1 8,5-1 8,4 0 0,-1 2-9,1 2-9,-1 2-8,1 1-6,-1 0-3,1 0-3,0 0-3,-2 1-1,0 2 1,-1 2 0,0 2 1,-3 0 0,-1 1-3,-3 0-2,0 0-3,-3 0 0,-1 2 1,-1 0 0,0 1 1,-2 1 3,-2 1 4,-2 2 4,-2 0 5,-2 1 1,-2-1-2,-2 1-1,-1 0-1,-1 0 0,0 3 4,2 1 4,1 3 3,0 2 0,0 5-3,0 3-2,1 4-3,-2 8-7,0 10-9,-2 11-10,1 11-10,-4 7-7,-2 6-4,-3 4-5,-3 6-3,0-4 1,3-9 6,3-9 7,3-11 6,2-9-3,1-10-15,0-10-13,2-9-15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4:1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63174 11750 999,'-49'0'-6,"13"2"-12,10 0-12,13 1-12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32"/>
    </inkml:context>
    <inkml:brush xml:id="br0">
      <inkml:brushProperty name="width" value="0.04639" units="cm"/>
      <inkml:brushProperty name="height" value="0.04639" units="cm"/>
    </inkml:brush>
  </inkml:definitions>
  <inkml:trace contextRef="#ctx0" brushRef="#br0">63300 48050 474,'23'-71'0,"-3"10"0,-3 10 0,-2 9 0,-1-1 0,3-8 2,3-10 1,4-9 2,-1 1 1,-3 13 2,-3 12 4,-2 13 1,-3 6 3,1 0 3,-1 0 1,1 0 3,-3 6 3,-2 13 6,-3 12 6,-3 13 6,-4 12 0,-3 13-6,-3 12-5,-2 13-6,-3 7-4,1 4-2,-1 3-3,1 3-2,-1 6-3,1 9-3,-1 10-2,1 10-3,-3 14-2,-2 23-4,-3 22-3,-3 22-4,-2 15 0,0 9 2,0 10 1,0 10 1,0 2-5,0-3-10,0-3-12,0-2-11,3-12-5,6-19-1,7-18-1,6-19 0,1-18 2,-3-15 2,-3-15 4,-2-16 3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5:19"/>
    </inkml:context>
    <inkml:brush xml:id="br0">
      <inkml:brushProperty name="width" value="0.02912" units="cm"/>
      <inkml:brushProperty name="height" value="0.02912" units="cm"/>
      <inkml:brushProperty name="color" value="#F2395B"/>
    </inkml:brush>
  </inkml:definitions>
  <inkml:trace contextRef="#ctx0" brushRef="#br0">8100 51745 755,'8'6'48,"1"-3"-4,2-2-3,0-3-4,0-3-6,-1 2-8,-1-1-9,0 0-8,-2 0-7,1 0-9,0 0-8,0 1-8,-1-2-5,-1 0-3,-1-2-2,0 0-3,-3 0 0,-4 2 2,-4 3 3,-4 1 3,-1 0 4,3 0 5,1-2 7,2 0 6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34"/>
    </inkml:context>
    <inkml:brush xml:id="br0">
      <inkml:brushProperty name="width" value="0.04463" units="cm"/>
      <inkml:brushProperty name="height" value="0.04463" units="cm"/>
    </inkml:brush>
  </inkml:definitions>
  <inkml:trace contextRef="#ctx0" brushRef="#br0">9258 50353 492,'-10'-16'5,"-2"-1"9,-3-1 10,-3-1 9,0 0 2,2 3-4,4 1-5,3 2-5,1 2-3,0 3-1,1 1-3,-1 2-2,-1 0-1,0 0 1,-1-1 2,-1-1 0,-2 0-1,0 2 0,-1 2-2,-1 2-2,-1 1-1,0 0 0,1 0-1,-1 0 0,1 0-1,-1 0-1,0 0-2,1 0-1,-1 1 0,2 2 1,1 2-1,1 2 2,-1 2-2,-2 5 0,-1 4-2,-3 3-1,0 2 0,3-1 0,1-1 2,2-1 0,2 0 1,1-1 0,0 1 1,2-1 1,0 2 1,1 1-1,-1 3-1,0 1 1,0 1-1,2 1 1,1-1-1,0 1 1,1 0-1,1 2 1,-1 2 1,0 3-1,0-2 1,2-2-1,0-3-1,2-3 1,0-1-1,0 1 0,0 1 1,0 1 0,0-2 0,2-3-1,0-5 0,2-3 0,1-2-2,3-1-4,4 1-2,2 0-4,2-1-1,1-1-3,1 0-2,1-2-2,2-1-1,1-2-1,3-3-1,1 0-1,2-3 0,-1-1 0,0 0 1,1-1 0,-1-3-4,-1-2-8,-1-3-9,-1-3-8,-3-1-2,-3 4 7,-5 3 6,-3 3 7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35"/>
    </inkml:context>
    <inkml:brush xml:id="br0">
      <inkml:brushProperty name="width" value="0.04115" units="cm"/>
      <inkml:brushProperty name="height" value="0.04115" units="cm"/>
    </inkml:brush>
  </inkml:definitions>
  <inkml:trace contextRef="#ctx0" brushRef="#br0">10556 51874 534,'8'-7'6,"-2"1"10,-1 0 9,0 2 11,-3 1 2,-4 2-5,-4 2-4,-4 2-5,-2 2-4,1 1-4,-1 3-4,0 2-4,0 2-2,1 1 1,-1 3 0,0 2 0,1-1 1,3 1 1,1-2 2,2-1 1,0 0 0,0 1 1,-1 1 0,-1 1 0,0 0 0,2-3-1,2-1-1,2-2-1,3-2-2,6 1-6,4 0-6,5 0-5,2-3-2,-1-3 1,-1-4 1,-1-4 2,-1-3-1,0-3-5,-2-4-4,-1-2-3,0-3-4,0-1-1,-1-3-1,1-1-2,-1-3 1,-1-1 3,0-2 3,-2-2 2,-1 0 3,0 5 2,-2 4 2,0 3 2,-2 3 5,1 2 7,0 3 8,0 1 7,-1 6 9,0 10 13,-2 9 10,0 11 13,-2 4-1,0-2-14,-2 0-12,0-1-13,-1-1-10,-2 1-6,0-1-8,-1 1-6,0-2-4,2-2-1,2-1-1,2-3-2,1-5-9,0-10-17,0-10-17,0-10-17,1-4-1,0-1 16,2 1 16,0-1 15,1 1 13,2 1 8,0 1 9,1 1 8,1 1 6,-2 2 3,-1 3 3,0 1 4,-1 2 1,2 0-1,0 2-1,1 1-1,1 0-2,0 0-2,0 0-1,0 0-2,0 0-7,1 2-14,2 0-13,0 2-12,-1-1-8,-1-2-1,-2-2-1,-2-2-1,-1 0 4,0 1 9,0 0 8,0 2 8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35"/>
    </inkml:context>
    <inkml:brush xml:id="br0">
      <inkml:brushProperty name="width" value="0.04427" units="cm"/>
      <inkml:brushProperty name="height" value="0.04427" units="cm"/>
    </inkml:brush>
  </inkml:definitions>
  <inkml:trace contextRef="#ctx0" brushRef="#br0">11709 51329 496,'0'-22'-6,"0"3"4,0 3 4,0 3 5,-1 5 10,0 10 18,-2 8 19,0 9 17,-2 6 3,0 3-14,-1 3-13,-1 2-13,-1 3-9,2 1-5,1 0-5,0 2-4,1 3-3,1 6 1,-1 6 0,0 6-1,-1 1-2,0-1-9,-1-3-7,-1-1-7,0-3-8,2-6-5,2-5-6,2-4-6,1-5-4,0-7-1,0-5 0,0-7-1,0-5 1,0-4 4,0-6 3,0-4 3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35"/>
    </inkml:context>
    <inkml:brush xml:id="br0">
      <inkml:brushProperty name="width" value="0.03094" units="cm"/>
      <inkml:brushProperty name="height" value="0.03094" units="cm"/>
    </inkml:brush>
  </inkml:definitions>
  <inkml:trace contextRef="#ctx0" brushRef="#br0">12150 52161 710,'7'-14'5,"-1"3"7,0 3 10,-2 2 7,-1 5 5,0 6-2,-2 6-2,0 5-1,-1 4-4,0 0-3,0-1-4,0 1-4,0-2-4,0-1-4,0-3-4,0-1-5,1-2-4,4-3-7,2-1-8,3-2-6,1-2-1,-1 0 6,0-1 6,-2-2 6,-1 1 4,-2 4 3,-3 2 3,0 4 2,-4 2 3,0 3 3,-3 3 2,-2 3 3,-1 0 2,-2-1-1,0-3 1,-1-1 1,0-3-2,3-1-3,1-2-4,2-2-2,1-3-11,1-4-16,-2-4-17,2-4-17,0-2-5,4 2 9,2 1 9,4 0 8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36"/>
    </inkml:context>
    <inkml:brush xml:id="br0">
      <inkml:brushProperty name="width" value="0.04597" units="cm"/>
      <inkml:brushProperty name="height" value="0.04597" units="cm"/>
    </inkml:brush>
  </inkml:definitions>
  <inkml:trace contextRef="#ctx0" brushRef="#br0">12828 52164 478,'7'-8'-1,"0"0"-1,-2 1-1,0-1-2,-3 2 7,-1 4 13,-2 4 14,-1 4 13,-3 3 3,0 1-5,-2 3-8,0 2-6,-1 1-3,1 1 1,-1 1 2,0 1 0,0 0-1,0 1-1,0-1-3,1 1-3,0-1-2,2-1-3,2-1-4,2-1-3,3-3-6,4-6-8,4-6-8,3-6-7,4-4-6,1-2-4,3-1-4,1-3-3,0 0 0,-3 1 5,-3 1 4,-2 0 5,-3 3 5,-1 3 5,-1 2 5,0 4 5,-3 2 8,-1 4 11,-2 2 9,-1 3 11,-3 2 5,-1 0 1,0-1 2,-1 1 0,-1 0-3,2 0-6,0-1-8,2 1-6,3-3-10,5-6-13,7-6-13,6-6-12,1-4-5,-3-1 3,-3-3 3,-3-1 2,-2-1 1,-2 1 0,-3 0-2,-1 2 0,-1 1 2,-2-1 3,0 1 5,-2-1 3,0 1 4,-2 2 5,0 3 4,-2 1 4,0 4 12,1 6 18,-1 6 17,0 6 19,2 2-2,4-1-23,3-1-22,5-1-23,2 0-12,0 0-1,0-1-1,-1 1-2,0-1 4,0-1 11,-2 0 10,-1-2 10,0 0 4,0 0-1,0 0-1,0 0-2,0-3-1,-1-3-1,1-4-2,0-3-1,-1-4 0,-1 0-1,0-2 0,-1 0 0,-3 0 0,-3-1-2,-2 0-1,-3 1-2,-3-1 0,-2 0 0,-2 0 2,-1 1 0,-2 0-6,0 4-16,1 3-13,-1 2-15,2 3-4,1 2 4,2 2 6,2 2 4,2 1 3,1 1-1,0 2 0,2 0 0,0 0-3,2-1-2,0 0-4,2-2-3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37"/>
    </inkml:context>
    <inkml:brush xml:id="br0">
      <inkml:brushProperty name="width" value="0.03946" units="cm"/>
      <inkml:brushProperty name="height" value="0.03946" units="cm"/>
    </inkml:brush>
  </inkml:definitions>
  <inkml:trace contextRef="#ctx0" brushRef="#br0">14740 51215 557,'-5'-7'44,"7"3"6,8 1 8,6 2 6,3 1-1,1 2-11,-1 0-11,1 2-10,0-1-10,-1-1-8,1 0-8,-1-2-7,0 0-17,-3 2-28,-1 0-25,-2 2-28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37"/>
    </inkml:context>
    <inkml:brush xml:id="br0">
      <inkml:brushProperty name="width" value="0.03973" units="cm"/>
      <inkml:brushProperty name="height" value="0.03973" units="cm"/>
    </inkml:brush>
  </inkml:definitions>
  <inkml:trace contextRef="#ctx0" brushRef="#br0">15861 52015 553,'-13'0'19,"8"0"18,7 0 17,6 0 17,4-1 2,-1 0-14,1-2-14,0 0-12,1 0-11,5 1-5,3 0-6,5 2-6,0 0-6,-2 0-7,-1 0-8,-2 0-8,-3 0-3,0 0-1,0 0-2,-2 0 1,-2 0-1,-1 2 2,-2 0 1,-2 1 1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38"/>
    </inkml:context>
    <inkml:brush xml:id="br0">
      <inkml:brushProperty name="width" value="0.04332" units="cm"/>
      <inkml:brushProperty name="height" value="0.04332" units="cm"/>
    </inkml:brush>
  </inkml:definitions>
  <inkml:trace contextRef="#ctx0" brushRef="#br0">16497 51033 507,'-15'-1'7,"4"0"14,3-2 13,3 0 13,1 3 7,2 8-2,0 7 0,2 9-2,0 4-5,0 3-7,0 1-7,0 2-8,0 3-6,0 2-5,0 4-5,0 3-4,0 1-7,0 1-7,0 2-7,0 0-8,0-1-7,0-4-7,0-4-9,0-3-7,0-7-3,2-6 2,0-7 2,2-6 2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38"/>
    </inkml:context>
    <inkml:brush xml:id="br0">
      <inkml:brushProperty name="width" value="0.05001" units="cm"/>
      <inkml:brushProperty name="height" value="0.05001" units="cm"/>
    </inkml:brush>
  </inkml:definitions>
  <inkml:trace contextRef="#ctx0" brushRef="#br0">19295 49797 439,'-7'-21'2,"2"3"4,2 5 3,2 3 5,1 0 3,0-2 3,0-3 5,0-3 3,-1-1 2,0 3-3,-2 1-1,0 2-3,-1 1-1,0-1-3,0-1-3,1-1-3,-2 0-2,-2 2 0,-2 2 0,-2 3 0,-2 1 0,-1 2 0,-3 2 0,-1 2 0,-3 1 0,0 2 1,-1 0 0,0 2 1,-2 2 0,3 5-1,0 5-2,1 6 0,-1 2-1,0 2-1,-1 3-1,-1 1-2,0 2 1,1-1-1,1 0 0,1 0 1,2 1-1,1 1 0,2 1-1,3 1-1,1 0-1,0 0 1,2 0 0,1 0 0,1 0-1,2 1 0,2-1-3,2 0 0,2-1-1,4-3 2,2-3 0,3-3 2,4-4-5,2-3-7,3-5-8,3-3-9,3-2-3,2 0 0,4 0 1,3 0 1,2-2 0,1-3 1,0-2 0,2-4 1,-3 0 3,-8 1 4,-6 0 5,-6 2 4,-5-2-4,1 0-14,0-3-12,0-2-14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33"/>
    </inkml:context>
    <inkml:brush xml:id="br0">
      <inkml:brushProperty name="width" value="0.04301" units="cm"/>
      <inkml:brushProperty name="height" value="0.04301" units="cm"/>
    </inkml:brush>
  </inkml:definitions>
  <inkml:trace contextRef="#ctx0" brushRef="#br0">64650 48850 511,'23'-71'4,"-3"10"6,-3 10 9,-2 9 6,-8 10 7,-8 14 7,-10 11 8,-9 14 6,-12 10-1,-11 9-10,-14 10-10,-11 10-9,-7 5-7,0 4-3,0 3-3,0 3-3,-4 4-2,-5 7-2,-7 6-2,-5 7-1,-1 0-3,6-2-1,7-3-3,6-3-1,9-9 0,13-11 0,12-14 3,13-11 0,10-3 3,10 10 1,10 10 3,9 9 3,10 1 1,14-6 3,11-6 3,14-6 1,7-4 1,3 1-1,3-1-2,4 1 0,4 1-4,6 3-4,7 3-4,6 4-4,1-1-7,-3-3-9,-3-3-9,-2-2-9,-8-1-5,-8 3-3,-10 3-2,-9 4-2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39"/>
    </inkml:context>
    <inkml:brush xml:id="br0">
      <inkml:brushProperty name="width" value="0.05182" units="cm"/>
      <inkml:brushProperty name="height" value="0.05182" units="cm"/>
    </inkml:brush>
  </inkml:definitions>
  <inkml:trace contextRef="#ctx0" brushRef="#br0">20655 51413 424,'-7'-8'4,"0"0"9,2 0 7,1 0 9,-1 1 5,-2 1 0,-2 0 0,-2 2 1,-1 0-2,1 2-2,-1 0-2,0 2-3,0 2-3,-1 4 0,-1 4-1,-1 3-2,-1 4 0,1 1-2,-1 3-1,0 1 0,2 2-2,1 1-1,2 1-1,2 1-1,2 0-2,1-1-1,0-1-2,2-1-1,1-2-2,2-2-2,2-1-1,2-2-1,2-3-2,3-3-1,4-3-3,2-2 0,3-4-6,1-4-7,3-4-9,1-4-8,1-3-4,-1-3 1,-1-3 0,-1-3 0,-1-2 2,-1-1 3,-1-1 2,-1-1 3,-1 1 3,-2 3 3,-3 3 4,-1 3 3,-2 3 4,-2 1 4,-2 2 5,-2 2 4,-1 4 12,2 6 19,0 6 20,2 6 18,-1 3 2,-1 1-14,0 1-15,-2 1-15,0 2-8,-2 1-4,0 3-3,-1 1-3,-2 0-8,0-1-9,-2-3-11,0-1-10,0-8-10,2-10-11,3-13-9,1-12-9,2-4 0,1 3 14,3 3 13,2 3 13,1 2 10,0-1 6,0 0 5,-1 1 6,2 0 5,0 2 5,1 3 5,2 1 3,-2 1 3,1 2-2,-2 1-1,0 0-2,-2 2-2,1 1-7,0 0-4,0 2-6,0 0-8,-1 0-10,1 0-11,0 0-11,-1-2 0,-2 0 10,-3-3 8,0-2 9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39"/>
    </inkml:context>
    <inkml:brush xml:id="br0">
      <inkml:brushProperty name="width" value="0.05163" units="cm"/>
      <inkml:brushProperty name="height" value="0.05163" units="cm"/>
    </inkml:brush>
  </inkml:definitions>
  <inkml:trace contextRef="#ctx0" brushRef="#br0">21862 50709 426,'-1'-15'5,"0"4"12,-2 3 10,0 3 12,0 2 5,0 3 1,2 4-1,0 2 1,1 4-3,0 6-4,0 4-3,0 5-5,0 4-4,-2 2-2,0 4-2,-1 3-4,-1 3-1,0 6-2,0 4-1,0 5-1,0 4-4,0 2-4,0 1-7,1 3-4,-1-1-7,2-3-7,0-3-7,2-2-7,0-6-2,0-5 4,0-6 4,0-5 3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39"/>
    </inkml:context>
    <inkml:brush xml:id="br0">
      <inkml:brushProperty name="width" value="0.0337" units="cm"/>
      <inkml:brushProperty name="height" value="0.0337" units="cm"/>
    </inkml:brush>
  </inkml:definitions>
  <inkml:trace contextRef="#ctx0" brushRef="#br0">22200 51942 652,'8'-8'5,"0"-2"8,-1 0 10,1-1 8,-1 3 7,-1 6 3,0 7 3,-2 8 4,-1 3-5,0 1-11,-2 1-12,0 1-11,-2-1-8,0-3-4,-2-3-3,0-2-3,1-4-6,4-1-6,4-2-7,4-2-7,1 0-1,1 0 7,0 2 6,-1 0 7,0 2 4,-1 0 3,0 1 3,-2 2 4,-1 0 1,-2 3 3,-3 2 2,0 1 1,-4 2 2,-2 0 2,-4-1 2,-2 1 1,-1-1 0,-1-1-2,0-1-1,1 0-3,0-3-3,0-1-7,2-2-6,1-2-6,1-3-7,2-4-10,2-4-9,3-4-9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40"/>
    </inkml:context>
    <inkml:brush xml:id="br0">
      <inkml:brushProperty name="width" value="0.04928" units="cm"/>
      <inkml:brushProperty name="height" value="0.04928" units="cm"/>
    </inkml:brush>
  </inkml:definitions>
  <inkml:trace contextRef="#ctx0" brushRef="#br0">23335 51659 446,'14'-14'2,"-2"3"6,-4 3 4,-3 2 6,-3 4 8,-4 4 11,-4 4 11,-3 4 12,-3 3 1,0 3-10,0 3-10,1 3-9,-1 2-6,2-1-5,1 1-3,0-1-3,2 0-2,-1-1-1,0-1 0,0-1 0,4-4-11,8-6-20,8-8-21,7-6-21,4-4-5,-3 0 11,-1 0 10,-2 0 11,-3 2 10,-1 1 6,-2 2 8,-2 2 6,-3 2 5,-1 2 2,-2 2 1,-2 1 2,-1 3 3,0 2 5,0 2 5,0 1 6,0 1 3,0 0 3,0-2 1,0-1 1,2-1 0,2-2-5,4-3-5,2-1-4,2-2-5,1-4-5,1-2-4,2-3-6,0-3-6,-1-2-7,1-2-7,0-1-8,-2-2-3,-1 2 0,-3 1 1,0 1 0,-3 0 2,-1 0 4,-1 1 4,0-1 5,-3 1 3,-2 0 3,-3 2 4,-4 1 3,-1 1 4,-2 2 4,0 2 4,-1 2 4,-1 1 2,1 0-1,-1 0-2,0 0 0,4 0-4,8-2-7,8-1-9,8 0-6,2-1-4,-1 1 2,-2-2 1,-3 2 1,-1-1 4,0 2 6,-2 0 5,0 2 5,-3 1 5,-1 4 4,-2 2 3,-2 3 5,-1 3 2,0 0 1,0 1 1,0 1 2,0 0-1,0-1-1,0-1-2,0 0-1,1-1-1,0 1-3,2 1-1,0 2-3,2-2-2,2-1-4,1-2-3,3-2-3,3-5-7,2-5-7,3-5-7,3-7-8,-1-2-4,-5 1 3,-5 0 2,-4 2 2,-3-1 1,0-3 2,-1-3 2,1-3 1,-1-1 3,-4 3 1,-2 1 2,-3 3 2,-3 2 2,0 4 1,-2 4 2,0 4 2,-1 3-3,-1 2-9,-1 2-9,-1 2-8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40"/>
    </inkml:context>
    <inkml:brush xml:id="br0">
      <inkml:brushProperty name="width" value="0.0455" units="cm"/>
      <inkml:brushProperty name="height" value="0.0455" units="cm"/>
    </inkml:brush>
  </inkml:definitions>
  <inkml:trace contextRef="#ctx0" brushRef="#br0">25450 51650 483,'14'2'36,"-1"4"14,-2 3 13,-2 5 14,-2 2-1,-1-1-12,0 1-13,-2 0-12,-1 1-11,0 3-9,-2 3-8,0 3-8,-2 0-6,-2 0-2,-2-1-3,-2-1-1,0-2-5,-1-1-7,0-3-7,0-1-7,1-5-6,2-6-8,3-8-8,1-6-6,1-4 2,1-2 12,2 0 12,0-1 13,2 1 7,0 1 4,1 2 4,2 3 3,0 0 5,-1 0 4,1 0 4,0 0 5,0 1 3,0 2 1,0 3 2,-1 1 2,1 1-1,0 0-5,0 0-5,0 0-4,0 0-4,1 0-4,1 0-4,2 0-4,-1 0-4,-1 0-7,-1 0-4,0 0-7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41"/>
    </inkml:context>
    <inkml:brush xml:id="br0">
      <inkml:brushProperty name="width" value="0.04705" units="cm"/>
      <inkml:brushProperty name="height" value="0.04705" units="cm"/>
    </inkml:brush>
  </inkml:definitions>
  <inkml:trace contextRef="#ctx0" brushRef="#br0">26179 51261 467,'0'-13'91,"0"8"-12,0 7-13,0 6-12,0 6-8,0 5-5,0 5-4,0 5-5,0 3-5,0 0-5,0 2-5,0 1-5,-1 2-6,0 2-3,-2 4-6,0 2-4,-2 2-7,0 0-10,-1 0-9,-1 0-9,0-4-5,2-6 3,3-7 1,1-7 3,0-5-2,0-3-3,-2-3-3,0-2-4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43"/>
    </inkml:context>
    <inkml:brush xml:id="br0">
      <inkml:brushProperty name="width" value="0.04574" units="cm"/>
      <inkml:brushProperty name="height" value="0.04574" units="cm"/>
    </inkml:brush>
  </inkml:definitions>
  <inkml:trace contextRef="#ctx0" brushRef="#br0">27750 51812 480,'23'-7'139,"-1"0"-32,-1 2-30,-1 1-32,0 0-15,3 0-2,1 0-1,3 0-1,0 0-5,0 0-7,1 0-9,-1 1-6,-1-1-7,-1 2-3,-3 0-4,-1 2-4,-3 1-5,-3 2-8,-3 2-7,-2 1-8,-3 2-3,-1 0 3,-1 0 1,0-1 2,-2 1 3,-2 0 4,-2 0 4,-2-1 5,-1 1 4,0-2 3,0-1 3,0 0 4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43"/>
    </inkml:context>
    <inkml:brush xml:id="br0">
      <inkml:brushProperty name="width" value="0.04822" units="cm"/>
      <inkml:brushProperty name="height" value="0.04822" units="cm"/>
    </inkml:brush>
  </inkml:definitions>
  <inkml:trace contextRef="#ctx0" brushRef="#br0">27500 53015 456,'16'0'144,"1"-2"-33,1 0-34,1-1-34,1-1-16,1 2-2,1 0 0,2 2-1,-1 0-3,1 2-3,-1 0-4,0 2-4,0-1-5,-1 1-9,-1 0-8,0 0-7,-2-1-9,1 0-6,-1-2-7,1 0-7,-2-1-7,-3 2-4,-3 0-6,-2 2-6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44"/>
    </inkml:context>
    <inkml:brush xml:id="br0">
      <inkml:brushProperty name="width" value="0.04409" units="cm"/>
      <inkml:brushProperty name="height" value="0.04409" units="cm"/>
    </inkml:brush>
  </inkml:definitions>
  <inkml:trace contextRef="#ctx0" brushRef="#br0">30759 51550 498,'-21'23'75,"3"-1"-14,4-1-12,5-1-14,1 0-7,2 1-1,1 1 0,0 1 0,1 0-3,1 1-2,-1-1-3,0 1-3,0-2-1,2 0-2,0-1-1,2 0-1,1-3-1,2-1-1,2-3 0,2-1-2,2-4-2,5-6-5,3-6-5,5-6-5,1-4-3,1-3-1,-1-3-1,1-3-2,-3-2 1,-3 1 0,-5-1 1,-3 1 1,-3 0 0,0 1 2,-2 1 0,0 1 1,-3 1 2,-3 3 2,-2 1 1,-3 3 3,-3 0 1,0 2 0,-1 1 1,-1 1-1,-2 1 1,0 2-2,-1 2-1,-1 2 0,-1 2-1,-1 4-1,-1 2 1,-1 3 1,1 3-4,2 0-7,4 1-5,3 1-6,2-1-6,0-1-5,2-2-5,1-2-4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45"/>
    </inkml:context>
    <inkml:brush xml:id="br0">
      <inkml:brushProperty name="width" value="0.0363" units="cm"/>
      <inkml:brushProperty name="height" value="0.0363" units="cm"/>
    </inkml:brush>
  </inkml:definitions>
  <inkml:trace contextRef="#ctx0" brushRef="#br0">31550 52000 605,'8'8'-2,"0"0"0,-1-1 1,1 1 0,0 0 9,0 2 14,-1 0 17,1 1 14,0 1 5,2-1-8,0 1-7,1 0-6,0-1-7,-1 1-5,-1 0-5,0 0-5,-1-2-14,1-1-27,2-2-24,0-2-25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33"/>
    </inkml:context>
    <inkml:brush xml:id="br0">
      <inkml:brushProperty name="width" value="0.03917" units="cm"/>
      <inkml:brushProperty name="height" value="0.03917" units="cm"/>
    </inkml:brush>
  </inkml:definitions>
  <inkml:trace contextRef="#ctx0" brushRef="#br0">65200 49100 561,'-25'-22'0,"0"6"0,0 7 0,0 6 0,7 1 11,17-3 20,15-3 21,16-2 20,13-3 4,14 1-13,11-1-14,14 1-14,7-1-11,3 1-8,3-1-7,4 1-9,-1 1-8,-3 3-10,-3 3-9,-2 4-11,-8 4-6,-8 6-1,-10 7-3,-9 6-2,-12 4 0,-11 4 5,-14 3 4,-11 3 4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45"/>
    </inkml:context>
    <inkml:brush xml:id="br0">
      <inkml:brushProperty name="width" value="0.05135" units="cm"/>
      <inkml:brushProperty name="height" value="0.05135" units="cm"/>
    </inkml:brush>
  </inkml:definitions>
  <inkml:trace contextRef="#ctx0" brushRef="#br0">32696 50415 428,'0'-16'5,"0"2"9,0 1 10,0 1 9,0 5 10,0 10 11,0 10 10,0 9 10,0 6-1,0 3-14,0 1-14,0 2-14,-1 4-9,0 6-6,-2 6-6,0 6-5,-1 5-8,-2 3-8,0 5-9,-1 3-9,1 1-6,1-3-2,2-3-4,2-3-3,1-8 0,0-12 6,0-13 4,0-13 4,0-7 0,0 1-6,0 0-6,0 0-7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49"/>
    </inkml:context>
    <inkml:brush xml:id="br0">
      <inkml:brushProperty name="width" value="0.03895" units="cm"/>
      <inkml:brushProperty name="height" value="0.03895" units="cm"/>
    </inkml:brush>
  </inkml:definitions>
  <inkml:trace contextRef="#ctx0" brushRef="#br0">10298 55894 564,'-1'-43'43,"-1"10"-8,0 8-6,-1 9-7,-1 4-5,0 0 0,0 0-2,0 1-1,0-1-2,-2 0-1,0 0-1,-1 1-2,-1-1 0,2 2-1,1 1-1,0 1-1,1 0 0,-2 2-1,0 1-1,-1 0-1,-3 3 0,-2 4 0,-3 4-1,-3 4 0,-2 2 0,1 3 1,-1 2 0,1 1 0,-1 3 1,1 1 0,-1 3 0,1 1 1,-1 1 0,0-1 1,1-1 0,-1-1 1,1 0 1,1 1 1,1 1 0,1 1 2,1 0 0,0 2-1,2 1 1,1 1-1,1 1 0,2 2-1,3 2-2,1 3-1,1-2-1,2-2 0,0-4 0,2-1-1,1-4-1,4 0-1,2-1-3,3-1-2,3-2-1,2-3 0,1-3 0,3-2 0,1-4-2,1-1-2,1-2-2,1-2-3,1-2 0,1-1 0,1 0 2,1-1 1,0-2-4,1-1-10,-1 0-10,0-1-10,0-2-3,-1-2 5,-1-2 4,-1-1 6,-3-1 2,-3 2 4,-4 2 1,-4 2 3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51"/>
    </inkml:context>
    <inkml:brush xml:id="br0">
      <inkml:brushProperty name="width" value="0.03488" units="cm"/>
      <inkml:brushProperty name="height" value="0.03488" units="cm"/>
    </inkml:brush>
  </inkml:definitions>
  <inkml:trace contextRef="#ctx0" brushRef="#br0">12422 57076 630,'0'-15'3,"0"1"4,0 1 5,0 1 4,-1 1 4,-2 2 1,-2 2 1,-2 3 2,0 0-2,-1 4-2,0 0-4,0 4-2,0 0-3,0 3 0,1 2 0,-1 2-1,0 1-1,0 1 1,0 1-1,1 1 0,-1 1 0,0 2 0,0 0 1,0 1-1,1 0 0,1 1-1,0-1-1,2 1-1,0-1-1,2-1 0,0-1-2,2-1 0,0-1-1,0-1 0,0-1 0,0 0 0,1-3 0,2-1-3,2-2-1,2-2-1,1-2-3,1 0-2,1-2-4,2 0-2,0-3-2,1-4 1,1-4-1,1-4-1,1-2 0,0-3-2,-1-1-1,1-3-3,0 0 0,-1 0-1,1-1 0,0 1-1,-2 0 2,-1 1 3,-3 1 3,-1 1 3,-1 1 1,-2 1-1,-1 1 1,0 1-1,-1 1 3,0 2 6,0 3 6,0 1 7,-1 3 10,-1 4 16,0 4 14,-2 4 16,0 3 2,-2 1-12,0 3-10,-1 2-12,-1 1-8,0 3-8,0 1-7,0 3-6,0-1-6,0 0-3,0-1-3,0 0-3,0-2-4,0 1-2,0-1-2,1 1-3,0-5-6,2-7-7,2-8-9,2-8-7,0-4 1,1 1 11,0-1 10,0 0 12,1 1 7,0 1 4,1 0 4,2 2 6,0 1 2,-1 1 2,1 0 3,0 2 1,0 1 0,0 0-4,-1 1-2,1 2-4,0 0-2,0 0 2,0 0-1,0 0 2,-1-1-3,-1-2-6,-1-2-4,0-1-6,-1-2-2,0 0 1,0 0 2,0 0 1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51"/>
    </inkml:context>
    <inkml:brush xml:id="br0">
      <inkml:brushProperty name="width" value="0.03443" units="cm"/>
      <inkml:brushProperty name="height" value="0.03443" units="cm"/>
    </inkml:brush>
  </inkml:definitions>
  <inkml:trace contextRef="#ctx0" brushRef="#br0">13574 56445 638,'0'-21'4,"0"3"8,0 5 8,0 3 8,0 4 2,0 4-3,0 4-3,0 4-3,0 3-2,0 1 1,0 3 0,0 2 1,-2 2-2,0 3 0,-3 3-3,-2 3-1,0 3-1,1 2-4,0 4-2,2 3-3,-1 1-2,0 2 0,-1 0-1,-1 2-1,-1-1-2,0-2-7,1-2-5,-1-2-6,1-3-7,0-5-7,2-5-7,1-5-8,0-6-3,2-6 2,0-8 1,2-6 3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51"/>
    </inkml:context>
    <inkml:brush xml:id="br0">
      <inkml:brushProperty name="width" value="0.0286" units="cm"/>
      <inkml:brushProperty name="height" value="0.0286" units="cm"/>
    </inkml:brush>
  </inkml:definitions>
  <inkml:trace contextRef="#ctx0" brushRef="#br0">13900 57400 769,'20'3'31,"-5"7"2,-6 8 3,-6 6 1,-3 2-4,0 0-8,0-1-8,0 0-9,-1-4-5,0-1 0,-2-5-1,0-1 1,1-3-6,2-3-7,3-1-9,4-2-8,1-1-2,-1 0 4,1 0 3,0 0 4,-1 2 3,-2 4 2,-3 3 3,0 5 3,-3 1 1,0-1 2,-2-1 1,0-1 2,-2-1-1,0-3 0,-1-1 0,-2-2-1,1-2-5,1 0-9,0-2-8,2 0-8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52"/>
    </inkml:context>
    <inkml:brush xml:id="br0">
      <inkml:brushProperty name="width" value="0.04186" units="cm"/>
      <inkml:brushProperty name="height" value="0.04186" units="cm"/>
    </inkml:brush>
  </inkml:definitions>
  <inkml:trace contextRef="#ctx0" brushRef="#br0">15251 56846 525,'8'-8'1,"1"2"3,2 1 3,0 0 2,-3 4 6,-6 6 7,-8 6 7,-6 6 7,-3 2 2,1 1-5,0-1-4,2 1-5,1 0-3,1 1-2,0 0-3,2 3-1,0-2-3,-2-2-3,0-1-1,-1-2-3,2-4-6,6-3-9,6-4-11,6-4-10,3-4-3,1-4 2,1-4 2,2-3 3,-1-2 2,-1 2 3,-1 3 4,0 1 2,-2 2 5,-1 2 6,-1 2 6,0 2 7,-3 2 2,-1 2 1,-2 2 1,-2 2 1,-1 2 0,0 3 0,0 3-1,0 4 1,0-1 0,0-1 4,0-3 2,0-1 2,1-2 2,0-1 1,2 0-1,0-2 0,4-3-6,4-4-12,5-6-12,5-4-11,1-3-7,-1-3 2,-3-2 0,-1-1 2,-2-2 0,-4 1 2,-3-1 2,-2 1 2,-3 1 1,1 2 3,0 4 2,0 3 3,-2 1 3,-2 2 3,-3 1 4,-4 1 2,0 0 4,-1 3 4,0 2 3,0 3 3,0 0 2,0 1 0,1 1-1,-1 2 0,2-1-4,6-2-10,4-3-8,6 0-9,1-4-6,1 0-1,0-3-3,0-2-1,-1 0-1,1 2 3,0 2 2,0 2 2,-1 4 6,-1 4 7,-1 5 9,0 5 8,-3 3 4,-1 0 3,-2-1 1,-2 1 2,-1-2 0,0-1 0,0-3-1,0-1-1,0-1-2,0 0-2,0-1-3,0 1-3,3-1-1,4-1 0,5 0-1,6-2 1,0-1-4,-1-2-6,-3-3-5,-1 0-8,-1-4-2,0-4-2,-1-4 0,1-4-1,-1-2 0,0-1 0,-2-1 2,-1-1-1,0-1 2,-2 1 3,-1-1 2,0 1 2,-2 0 2,-2 3 2,-2 1 1,-2 2 2,-2 2 0,0 3-3,-1 1-3,-2 2-2,-1 1-1,-1 0 1,-3 0 0,-2 1 1,0 0-3,1 6-5,1 2-7,1 5-5,0 1-6,2-2-6,1-3-5,0-1-5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53"/>
    </inkml:context>
    <inkml:brush xml:id="br0">
      <inkml:brushProperty name="width" value="0.03788" units="cm"/>
      <inkml:brushProperty name="height" value="0.03788" units="cm"/>
    </inkml:brush>
  </inkml:definitions>
  <inkml:trace contextRef="#ctx0" brushRef="#br0">18000 56465 580,'22'-7'117,"-1"3"-25,-3 1-25,-1 2-24,-2 1-14,-1 0-6,-1 0-4,-1 0-5,0 0-5,0 0-3,-1 0-5,1 0-5,0 0-2,-1 2 0,1 0-2,0 1 1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54"/>
    </inkml:context>
    <inkml:brush xml:id="br0">
      <inkml:brushProperty name="width" value="0.02573" units="cm"/>
      <inkml:brushProperty name="height" value="0.02573" units="cm"/>
    </inkml:brush>
  </inkml:definitions>
  <inkml:trace contextRef="#ctx0" brushRef="#br0">19250 57500 855,'15'14'87,"-1"-4"-39,-2-2-39,1-2-38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54"/>
    </inkml:context>
    <inkml:brush xml:id="br0">
      <inkml:brushProperty name="width" value="0.0409" units="cm"/>
      <inkml:brushProperty name="height" value="0.0409" units="cm"/>
    </inkml:brush>
  </inkml:definitions>
  <inkml:trace contextRef="#ctx0" brushRef="#br0">21350 55918 537,'14'-8'3,"-3"0"4,-3 1 5,-2-1 4,-3 0 5,-1 0 4,0 0 4,-1 1 5,-2-2-1,-1 0-4,0-2-4,-1 0-5,-2 0-2,0 3-1,-2 1 0,0 2 0,-2 1 0,-3 0 1,-4 0 1,-2 1 2,-1 0-2,-1 3-6,1 4-3,-1 2-6,0 3-2,1 2 2,-1 2 0,1 1 0,0 2 0,1 0-3,0-1-4,2 1-3,1 0 0,1 1 2,1 1 2,1 1 2,0 1 2,2-1 0,1 1 0,1-1 0,0 1 0,2 1 0,0 1-1,2 1 0,1 1-1,2 1 0,2 1-2,2 1 1,2-1-3,4-1-1,2-3-4,3-1-2,3-2-2,1-1-5,3-1-3,1-1-3,3-2-3,1-4 1,3-5 1,1-2-1,1-6 0,1-4-2,-1-6 0,0-3-3,1-5 0,1-2 0,1-1 0,0-2 0,0 0 2,-5 3 4,-4 3 4,-3 3 4,-4 2 3,-3 2 4,-3 3 3,-2 1 2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55"/>
    </inkml:context>
    <inkml:brush xml:id="br0">
      <inkml:brushProperty name="width" value="0.04185" units="cm"/>
      <inkml:brushProperty name="height" value="0.04185" units="cm"/>
    </inkml:brush>
  </inkml:definitions>
  <inkml:trace contextRef="#ctx0" brushRef="#br0">23128 56531 525,'-1'-13'38,"-2"8"11,-2 7 11,-1 6 11,-2 5-1,2 3-12,0 3-12,2 3-13,0 2-9,0-1-8,0 1-8,0-1-6,0 0-6,1-1-1,-1-1-1,0-1-3,0-1-1,2-3-4,0-1-3,2-2-4,0-5-9,0-7-14,0-6-16,0-7-15,0-3 2,2 2 17,0 3 17,2 1 18,1 0 12,3-2 8,4-2 8,2-1 8,0 0 2,-1 5-3,-2 3-2,-2 4-3,-1 1 1,-1 0 3,1-2 5,0 0 4,0-1 0,0 0-1,-1 0-2,1 0-3,0 0-2,2 1-5,0-2-3,1 2-4,0-1-5,0 0-4,-2 0-6,-1 0-4,0-1-6,-2 0-7,-1-1-7,0-1-6,-2-2 1,0-2 6,-2-2 8,0-1 6,-1-2 6,0 1 4,0-1 3,0 0 3,0 1 3,0 1 1,0 1 2,0 1 0,-1 5 15,0 11 29,-2 12 28,0 10 29,-1 5 3,0 2-21,0 1-22,0 0-21,0 2-15,0 1-7,0 0-6,1 2-8,-1 0-7,2 2-8,0 1-9,2 0-8,0-1-4,0-2-2,0-3-1,0-3-2,0-5-3,0-6-6,0-5-7,0-6-6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33"/>
    </inkml:context>
    <inkml:brush xml:id="br0">
      <inkml:brushProperty name="width" value="0.04047" units="cm"/>
      <inkml:brushProperty name="height" value="0.04047" units="cm"/>
    </inkml:brush>
  </inkml:definitions>
  <inkml:trace contextRef="#ctx0" brushRef="#br0">65100 50150 543,'-91'-2'0,"19"-3"0,19-3 0,19-2 0,9-3 6,0 1 12,0-1 12,0 1 11,6-1 5,13 1-6,12-1-5,13 1-5,13-1-3,17 1-2,15-1-1,16 1-1,10 1-2,7 3-2,6 3-1,7 4-1,4 1-4,3 0-2,3 0-3,4 0-3,-3 3-8,-5 6-12,-7 7-12,-5 6-12,-11 6-7,-11 6-2,-14 7-3,-11 6-2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55"/>
    </inkml:context>
    <inkml:brush xml:id="br0">
      <inkml:brushProperty name="width" value="0.02813" units="cm"/>
      <inkml:brushProperty name="height" value="0.02813" units="cm"/>
    </inkml:brush>
  </inkml:definitions>
  <inkml:trace contextRef="#ctx0" brushRef="#br0">24250 56328 782,'9'-21'5,"1"5"12,3 5 10,2 4 12,1 3 1,1 1-7,1-1-8,1 0-7,0 0-8,-1 2-7,-1 0-6,0 2-8,-3 0-2,-1 0 0,-2 0 3,-2 0 1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55"/>
    </inkml:context>
    <inkml:brush xml:id="br0">
      <inkml:brushProperty name="width" value="0.03608" units="cm"/>
      <inkml:brushProperty name="height" value="0.03608" units="cm"/>
    </inkml:brush>
  </inkml:definitions>
  <inkml:trace contextRef="#ctx0" brushRef="#br0">24595 55816 609,'-8'-7'4,"0"2"8,0 2 8,1 2 7,-1 2 6,2 2 1,1 2 2,0 2 2,2 2-2,1 3-3,0 3-5,2 3-3,0 3-5,0 1-3,0 3-4,0 1-3,0 3-5,0 2-6,0 4-6,0 3-5,0 0-9,0-2-11,0-2-10,0-1-11,-1-5-4,0-4 1,-2-5 3,0-4 1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56"/>
    </inkml:context>
    <inkml:brush xml:id="br0">
      <inkml:brushProperty name="width" value="0.03912" units="cm"/>
      <inkml:brushProperty name="height" value="0.03912" units="cm"/>
    </inkml:brush>
  </inkml:definitions>
  <inkml:trace contextRef="#ctx0" brushRef="#br0">9237 58463 562,'-22'-1'0,"6"-1"0,5 0 0,5-1 0,2-1 3,0 0 7,0 0 6,0 0 6,1 0 3,2-2-1,2 0-2,2-1-1,1 0-1,2 2 0,0 2-1,2 2 0,0 1-2,3-2 0,2-1 0,2 0-2,1 0 0,1 0-1,1 2-2,1 1-1,2 0-1,1 0-1,3 0-3,1 0-2,2 0 0,3 0 1,1 0 1,3 0 1,0 0-1,2 0-2,1 0-2,1 0-2,-1 0-3,0 3-2,-2 2-2,0 2-1,1 0-1,1 0 2,2-2 3,2 0 1,2-2 2,0-1 1,2 0 0,1-2 1,0 0 1,0 0-1,0 0 1,0 0 1,0 0-1,0 0 0,0 0 0,0 0-1,-1 0 1,0-2-1,-2 0-1,0-1 1,-1-1-1,0 0 0,0 0 0,0 0 0,0 0 0,1 0 1,-1 0 1,0 0 1,0 0 0,0 1 0,0-2 1,0 2-1,0-1 0,-2 0 0,0 0-1,-1 0-1,-1-1 1,-2 0-2,0-1 0,-1-1 0,0 0-1,0 2 0,2 2 1,1 2 0,0 1 0,2 0 2,1 0 1,0 0 2,0 0-1,-1 0 0,-3 0-1,-2 0 0,0 0-1,1 0 0,0 0-1,2 0 1,1 0 0,2 0-1,2 0-1,3 0 0,-1 0 0,-1 0-1,0 0 0,-1 0-1,-1-1 0,2-2-1,0-2-1,2-2 0,0 0 0,0 1 1,0 0 0,0 2 0,-1 0 2,-2 0 0,-2 0 1,-1 0 0,-2 1 0,2 0-1,1 2-2,0 0-1,2 1-1,2 0 0,2 0 0,2 0 1,0 0 0,-2-2-2,-2 0-1,-2-1-2,-1-1 0,1 2 0,-1 0 1,0 2 0,0-1 0,0 0-1,0-2-2,0 0 0,0-1-2,1 0-1,-1 0 0,0 0-2,1 0-1,2 1 0,2-2-2,2 2-1,-1-1-1,-2 0-1,-4 0 0,-2 0-2,-3-1 0,-1 0-2,-3-1 0,-2-1-1,-3 0 1,-7 2 6,-5 2 5,-6 2 5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58"/>
    </inkml:context>
    <inkml:brush xml:id="br0">
      <inkml:brushProperty name="width" value="0.03652" units="cm"/>
      <inkml:brushProperty name="height" value="0.03652" units="cm"/>
    </inkml:brush>
  </inkml:definitions>
  <inkml:trace contextRef="#ctx0" brushRef="#br0">16172 59131 602,'-16'-1'5,"-3"-2"8,-2-2 11,-1-1 8,1-1 2,3 2-6,4 2-6,5 2-6,1 1-3,0 2-3,0 0-1,0 2-2,-1 1 0,-1 1 1,-3 3 2,-2 2 1,0 2 1,-1 1-1,0 3-2,1 2 0,-1 1-1,1 1 1,-1 0 1,0 3 0,2-1 0,1 0 0,2 1 0,2-1-1,2 1 0,1 1-2,0 1 0,2 1-2,0-1-2,2-1-3,0-3-2,2-1-2,1-2-2,4-1-1,2-1 0,3-1-1,3-1-1,2-3 0,1-1-2,3-2 0,1-2-4,1-2-3,1-3-4,1 0-5,1-4-3,3 0-5,1-3-4,3-2-4,-1-2 0,-2-2 3,-2-1 5,-1-3 3,-4 0 5,-3 3 6,-4 1 6,-4 2 6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59"/>
    </inkml:context>
    <inkml:brush xml:id="br0">
      <inkml:brushProperty name="width" value="0.04173" units="cm"/>
      <inkml:brushProperty name="height" value="0.04173" units="cm"/>
    </inkml:brush>
  </inkml:definitions>
  <inkml:trace contextRef="#ctx0" brushRef="#br0">17753 59630 527,'-7'-7'58,"-1"2"-12,0 2-12,0 2-10,0 1-7,1 2-1,-1 0-1,0 2-1,0 0 0,0 2 0,0 0-1,1 1 0,-2 2 0,0 2-1,-2 2 1,0 1-2,0 2 1,1 1-1,0 2 0,2 0-1,1 1 0,1 1-2,0 1 0,2 1-2,0-1-2,2-1-2,0-3-2,2-1-3,1-3-1,4-3 0,2-3 2,3-2 0,3-3-1,2-2-4,1-2-2,3-2-4,0-4-3,-1-4-4,-1-5-4,0-5-4,-2-2-1,1-1 1,-1 1 1,1-1 1,-1 1 2,-1-1 2,-1 1 2,0 0 3,-2-1 3,-1 3 2,0 0 4,-2 1 2,-1 1 4,-1 4 5,0 3 4,-1 3 4,-2 3 10,1 4 12,0 4 13,0 4 14,-1 3 1,0 3-11,-2 3-10,0 4-11,-1-1-7,0-1-3,0-3-4,0-1-3,-2 1-8,-2 5-10,-3 5-13,-3 5-10,-1 0-4,2-5 4,2-5 4,2-5 4,2-5-2,0-6-8,2-6-8,0-6-9,2-3 0,0-2 10,2 0 8,0-1 9,2 1 6,0 1 3,1 2 4,2 2 3,0 2 3,1 1 1,2 0 1,0 2 2,0 0 1,-1 0-2,-1 0-1,0 0 0,-1 0-1,1-2 0,2 0 0,0-1-1,0-1-1,-1 0-4,0 0-4,-2 1-5,-1-1 0,-2 0 1,-2 0 3,-2 0 2,-1 1 1,2-1 3,0 0 1,2 0 2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59"/>
    </inkml:context>
    <inkml:brush xml:id="br0">
      <inkml:brushProperty name="width" value="0.03871" units="cm"/>
      <inkml:brushProperty name="height" value="0.03871" units="cm"/>
    </inkml:brush>
  </inkml:definitions>
  <inkml:trace contextRef="#ctx0" brushRef="#br0">19076 59198 568,'-1'-17'8,"0"11"18,-2 12 16,0 11 18,-1 7 3,0-1-10,0 1-11,0-1-9,0 3-7,-1 3-3,-2 4-2,0 4-3,0 3-5,1 2-9,0 2-10,2 2-9,0 1-5,0 0-1,0 0 0,0 0-2,0-5-2,1-6-4,-1-9-5,0-7-5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6:59"/>
    </inkml:context>
    <inkml:brush xml:id="br0">
      <inkml:brushProperty name="width" value="0.02869" units="cm"/>
      <inkml:brushProperty name="height" value="0.02869" units="cm"/>
    </inkml:brush>
  </inkml:definitions>
  <inkml:trace contextRef="#ctx0" brushRef="#br0">19650 59841 766,'7'-4'7,"-1"8"12,0 8 14,-2 7 12,-1 3 2,-2-1-12,-2-2-12,-2-3-11,-1-1-7,1 0-1,-2-2-1,2-1-3,1-2-3,6-2-7,4-4-8,5-2-6,1-2-3,-1 0 2,-2 0 1,-2 0 2,-2 1 3,-1 1 4,-1 3 5,0 2 3,-2 2 4,-2 3 2,-2 4 3,-2 2 2,-2 1 3,-2-1 2,-2-1 3,-1-1 1,-1-1-1,0-3-4,2-1-6,1-2-4,1-4-7,2-4-8,2-6-9,3-4-8,0-2-2,1 1 4,2 0 3,0 2 4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00"/>
    </inkml:context>
    <inkml:brush xml:id="br0">
      <inkml:brushProperty name="width" value="0.04306" units="cm"/>
      <inkml:brushProperty name="height" value="0.04306" units="cm"/>
    </inkml:brush>
  </inkml:definitions>
  <inkml:trace contextRef="#ctx0" brushRef="#br0">20744 59597 510,'14'-15'-1,"-1"4"-1,-2 3-3,-2 3-2,-2 1 5,1 2 10,0 0 11,0 2 10,-2 1 4,-4 4-3,-4 2-2,-4 3-2,-2 3-2,0 0-3,0 1-2,1 1-3,-2 1 0,0-1 1,-2 1 0,0 0 1,1-1 0,1-1-3,2-1-2,2-1-2,3-2-6,4-4-12,4-4-11,4-4-11,2-4-6,1-2-2,1-3-1,2-3-1,-2-1 2,-1 4 7,-3 3 5,0 3 8,-3 3 7,-1 6 10,-1 4 9,0 5 9,-2 3 5,0 0 0,-2-1 1,0 1 0,-1-1 0,0-1-1,0-1 1,0-1-1,1-1-1,4-2-2,2-2-2,3-2-2,2-3-3,0-4-3,-1-4-3,1-4-3,0-3-6,0-1-8,-1-3-9,1-1-9,-1-1-3,0 2 3,-2 3 1,-1 1 3,-1 1 2,-2 1 4,-2-1 3,-2 0 4,-2 2 7,-2 2 11,-2 4 11,-2 3 12,0 1 3,-1 2-8,0 0-6,0 2-8,2-2-7,4-1-9,4-2-10,4-1-9,2-2-3,0 2 4,0 0 2,-1 2 4,1 0 3,0 0 1,0 0 4,0 0 1,-1 1 4,-1 1 5,-1 3 5,0 2 5,-1 1 4,0 0 0,0 0 3,0 0 0,-1 1 3,-1 3 4,0 3 2,-1 3 4,-1 1 0,0-3-4,0-1-3,0-2-4,1-2-1,3 1-1,4 0-1,2 0 1,3-2-4,1-1-4,3-2-4,2-2-5,-1-2-5,-1-2-5,-3-2-4,-1-2-5,-2-2-3,0-2 0,-2-2 1,-1-1-1,0-2 1,-2 0 2,-1 0 2,0 1 2,-2-2 3,-2 0 1,-2-1 2,-2-1 2,-2 0 1,0 1 3,-1 1 3,-2 0 1,0 2 1,-1 3 0,-2 1 0,0 2 0,-1 2-2,1 0-3,-1 2-3,0 0-4,1 2 0,1 0 0,0 2 0,2 0 1,0 2-7,1 0-14,-1 1-15,0 2-14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01"/>
    </inkml:context>
    <inkml:brush xml:id="br0">
      <inkml:brushProperty name="width" value="0.04203" units="cm"/>
      <inkml:brushProperty name="height" value="0.04203" units="cm"/>
    </inkml:brush>
  </inkml:definitions>
  <inkml:trace contextRef="#ctx0" brushRef="#br0">23312 59200 523,'-7'10'136,"2"3"-30,2 5-30,2 3-28,1 3-18,0-1-4,0 1-3,0-1-4,0 1-8,0-1-10,0 0-9,0 1-11,-1-1-7,-2 1-5,-2-1-5,-1 1-4,-2-3-2,2-3 1,1-5 0,1-3 2,0-5-1,2-4 1,0-6-1,2-4 0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01"/>
    </inkml:context>
    <inkml:brush xml:id="br0">
      <inkml:brushProperty name="width" value="0.02702" units="cm"/>
      <inkml:brushProperty name="height" value="0.02702" units="cm"/>
    </inkml:brush>
  </inkml:definitions>
  <inkml:trace contextRef="#ctx0" brushRef="#br0">23400 59646 814,'8'-8'3,"1"2"8,2 1 7,0 1 8,0 0 2,-1 0-2,-1 0-2,0 1-1,-2-1-6,1 2-8,0 0-9,0 2-7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36"/>
    </inkml:context>
    <inkml:brush xml:id="br0">
      <inkml:brushProperty name="width" value="0.04161" units="cm"/>
      <inkml:brushProperty name="height" value="0.04161" units="cm"/>
    </inkml:brush>
  </inkml:definitions>
  <inkml:trace contextRef="#ctx0" brushRef="#br0">69800 49650 528,'-63'0'10,"26"0"17,24 0 18,26 0 19,18 1 2,13 4-10,12 3-10,13 3-11,4 1-9,-3 1-4,-3-1-6,-2 1-6,-3-1-3,1 1-1,-1-1-2,1 1-2,1-3-1,3-2-1,3-3-1,4-3-2,4-2 1,6 0-1,7 0 2,6 0 0,6 1 0,6 4 1,7 3 0,6 3 0,4 1 2,4 1 0,3-1 0,3 1 1,-1-3 0,-2-2 0,-3-3-1,-3-3 0,-4-2 0,-3 0-1,-3 0 1,-2 0 0,-3 1 0,1 4 0,-1 3 0,1 3 1,1 3-1,3 3-1,3 3 0,4 4 0,1 1-1,0 0 1,0 0-2,0 0 1,1-2 0,4-3-2,3-3-1,3-2-1,-1-3-1,-2 1 0,-3-1-1,-3 1 0,-1-3-1,4-2 1,3-3 0,3-3 1,-1-2 0,-2 0-1,-3 0 1,-3 0 0,-4 1-1,-3 4-1,-3 3-1,-2 3-1,-3-1-1,1-2 2,-1-3 0,1-3 1,1-2 0,3 0 0,3 0 0,4 0 0,-1 0-1,-3 0 1,-3 0 0,-2 0 1,-3 0-2,1 0 0,-1 0-2,1 0-1,1 1 0,3 4-1,3 3 0,4 3-1,1-1 0,0-2 1,0-3 0,0-3 1,-2-4-1,-3-3-1,-3-3-1,-2-2-2,-14-1 1,-21 3 2,-22 3 2,-22 4 2,-11 1-2,0 0-5,0 0-6,0 0-6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02"/>
    </inkml:context>
    <inkml:brush xml:id="br0">
      <inkml:brushProperty name="width" value="0.03983" units="cm"/>
      <inkml:brushProperty name="height" value="0.03983" units="cm"/>
    </inkml:brush>
  </inkml:definitions>
  <inkml:trace contextRef="#ctx0" brushRef="#br0">23779 58990 552,'-7'-5'62,"2"8"-3,2 6-3,2 7-3,1 3-4,0 1-6,0 0-7,0-1-7,0 3-5,-2 5-7,0 5-5,-1 4-5,-1 5-6,2 2-7,0 4-5,2 2-6,-1 2-7,0 2-11,-2 0-10,0 1-9,-1-4-5,1-10 1,-1-10 2,0-9 1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02"/>
    </inkml:context>
    <inkml:brush xml:id="br0">
      <inkml:brushProperty name="width" value="0.03617" units="cm"/>
      <inkml:brushProperty name="height" value="0.03617" units="cm"/>
    </inkml:brush>
  </inkml:definitions>
  <inkml:trace contextRef="#ctx0" brushRef="#br0">28040 57436 608,'-5'-15'9,"7"2"21,8 3 18,6 1 21,5 2 2,3 1-13,3 0-13,2 2-13,3 1-12,-1 2-10,0 2-11,0 2-9,-2 1-7,-3 0-1,-5-1-3,-3 1-2,-4 1-6,-3 0-8,-3 1-9,-2 2-9,-3-1 0,0 1 8,-2 0 9,0 0 7,-2-1 6,0-1 4,-2-1 3,0 0 5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02"/>
    </inkml:context>
    <inkml:brush xml:id="br0">
      <inkml:brushProperty name="width" value="0.03563" units="cm"/>
      <inkml:brushProperty name="height" value="0.03563" units="cm"/>
    </inkml:brush>
  </inkml:definitions>
  <inkml:trace contextRef="#ctx0" brushRef="#br0">27758 58378 617,'-16'7'3,"2"-2"8,1-3 6,1 0 7,4-4 6,6 0 5,7-3 5,8-2 5,4 0 0,5-1-7,3 1-6,5-1-6,2 1-6,2 2-8,2 3-7,3 1-8,-1 1-7,0 0-6,-2 0-8,0 0-6,-1 0-5,-2 0-5,0 0-5,-1 0-4,-4 0 2,-5 0 8,-7 0 7,-5 0 9,-3-1 3,0-1 0,0 0 0,0-1 0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03"/>
    </inkml:context>
    <inkml:brush xml:id="br0">
      <inkml:brushProperty name="width" value="0.04374" units="cm"/>
      <inkml:brushProperty name="height" value="0.04374" units="cm"/>
    </inkml:brush>
  </inkml:definitions>
  <inkml:trace contextRef="#ctx0" brushRef="#br0">29928 55866 502,'0'-12'11,"0"8"21,0 8 20,0 8 22,0 5 3,0 5-13,0 3-15,0 5-13,-1 2-10,0 2-3,-2 2-4,0 3-4,-1 3-4,0 5-4,0 7-5,0 6-5,0 3-5,-2 1-6,0 1-5,-1 2-6,0-4-3,0-3-1,2-6-1,1-4-1,0-7 0,2-6 1,0-7 3,2-7 0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03"/>
    </inkml:context>
    <inkml:brush xml:id="br0">
      <inkml:brushProperty name="width" value="0.03946" units="cm"/>
      <inkml:brushProperty name="height" value="0.03946" units="cm"/>
    </inkml:brush>
  </inkml:definitions>
  <inkml:trace contextRef="#ctx0" brushRef="#br0">30690 56655 557,'-1'-13'50,"-4"6"3,-2 6 4,-3 6 4,-4 4-4,-2 3-12,-3 4-12,-3 2-12,-1 1-6,1 1-1,1-1-2,1 1-1,1-1-3,-1 1-3,0-1-4,1 1-5,1-1-1,3-3 1,2-1 1,4-2 0,3-1 0,2 1 0,4 1-1,3 1-1,2 1 0,3 0 2,3-1 0,4 1 1,1-1 2,1-1 1,1-1 1,1 0 0,1-2 1,1 1-2,1 0-1,1 0-2,1-2-3,1-1-7,1-2-7,1-2-6,-2-2-5,-2 0-3,-3-2-5,-2 0-3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04"/>
    </inkml:context>
    <inkml:brush xml:id="br0">
      <inkml:brushProperty name="width" value="0.04568" units="cm"/>
      <inkml:brushProperty name="height" value="0.04568" units="cm"/>
    </inkml:brush>
  </inkml:definitions>
  <inkml:trace contextRef="#ctx0" brushRef="#br0">31864 57487 481,'14'-2'29,"-3"-2"3,-3-4 4,-2-2 3,-3-2-1,-1-1-7,0-1-5,-1-1-6,-3 0-6,0 4-2,-3 3-3,-2 3-4,-2 2-3,-3 3-2,-4 4-2,-1 2-3,-1 3 0,2 4 3,4 2 1,3 3 3,1 1 2,-2 1 2,0-1 1,-1 1 2,0-1 1,3 1 0,1-1 2,2 1 0,2-1-1,2-3-4,2-1-4,2-2-4,2-4-2,3-5 2,4-4 0,2-6 1,2-3-2,-1-1-5,1-3-6,-1-1-5,0-2-3,-3 2 2,-1 1 0,-2 1 1,-2 1 3,-1 0 2,0 2 4,-2 1 3,-1 2 6,0 4 9,-2 4 10,0 4 10,-1 2 4,0 1-1,0 2 0,0 0-1,0 1-2,0 1-3,0 1-3,0 2-4,1-1-4,2 1-5,2-1-4,2 1-5,0-1-7,1-1-6,0-1-9,0 0-6,0-2-13,1-1-18,1-1-17,2 0-17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07"/>
    </inkml:context>
    <inkml:brush xml:id="br0">
      <inkml:brushProperty name="width" value="0.04233" units="cm"/>
      <inkml:brushProperty name="height" value="0.04233" units="cm"/>
    </inkml:brush>
  </inkml:definitions>
  <inkml:trace contextRef="#ctx0" brushRef="#br0">40129 52194 519,'0'-16'-6,"0"-1"9,0-1 11,0-1 8,0 1 4,2 2-5,0 4-5,2 3-4,-1 1-2,-1-2-1,0 0 0,-1-1 0,-2-1-1,-1 0-2,0 1 0,-1-1-2,-1 0 0,0 1 0,0-1-1,0 0 1,0 0 0,-2 1 0,0-1 0,-1 0 1,-2 1 1,0 2 0,-1 3 1,-1 1 0,-1 1 2,0 2-2,0 0 1,1 2-2,-2 1 1,0 4 0,-1 2-1,-1 3 0,-2 4 1,-1 4-1,-3 3 1,-1 5 1,-2 2-1,3 0 1,0 2-1,1 1 0,0 0 1,0 1-1,1-1-1,-1 0 1,1 1 0,-1-1 0,0 0 2,1 0-1,0 1 2,3-1-1,1 0-1,2 1 1,3-2 0,3 0 0,2-1-1,4-1 0,2-1-1,4-1-4,2-1-2,3-1-2,4-2-5,4-3-4,3-3-6,5-3-4,3-3-5,4-2-3,4-4-5,5-2-4,0-3-3,-1 0-2,0-2-1,-1 0-2,-4-1 2,-8 0 8,-6 0 7,-6 0 6,-5 0 5,1 0-2,0 0 1,0 1-1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09"/>
    </inkml:context>
    <inkml:brush xml:id="br0">
      <inkml:brushProperty name="width" value="0.03912" units="cm"/>
      <inkml:brushProperty name="height" value="0.03912" units="cm"/>
    </inkml:brush>
  </inkml:definitions>
  <inkml:trace contextRef="#ctx0" brushRef="#br0">41934 53294 562,'7'-22'24,"-2"5"1,-2 3 3,-2 4 1,-2 3 0,-2 0-5,-2 2-5,-2 1-3,0 0-4,-1 2-2,0 0-2,0 2-1,-1 1-1,-1 4 2,-3 2 2,-2 3 2,1 1 0,1 0 0,2-2-3,2-1 0,0 2-1,-1 4 2,-3 3 0,-1 5 1,-1 0 0,4-1 0,3-3-2,2-1 0,2-2-1,1-1-2,-1-1 0,0 0-1,0-2 0,2 1 0,0 0 0,2 0 2,3-2-4,6-1-7,5-2-7,7-2-7,2-3-3,-1-4 3,-1-4 0,-1-4 3,-1-3-1,1-1-1,-1-3-2,1-1-2,-1-1 0,-1 1 1,-1 0-1,-1 2 1,-1 1 1,-2-1 0,-3 1 2,-1-1 0,-2 1 2,0 1 2,-2 0 3,0 2 2,-2 0 2,2 1 2,-2-1 3,1 0 2,-1 5 11,0 7 16,-1 7 18,-2 9 17,0 3 1,-2-1-13,-1-1-14,0-1-13,-2 0-12,-2 1-6,-1 2-8,-3 0-8,0-1-5,2-1-3,3-3-3,1-1-4,2-3-5,4-4-9,2-4-9,4-4-7,0-3 0,-1-2 11,-1-2 12,0-2 10,0 0 7,2 1 6,1 1 4,3 0 5,0 2 4,0 1 2,-2 0 3,-1 2 3,0 0 1,0 0-3,0 0-2,0 0-3,0 0-2,-1 1-5,1-1-4,0 0-3,0 0-4,0 2-2,-1 0-1,1 2-2,-1-1 1,0 0 2,-2-2 3,0 0 3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09"/>
    </inkml:context>
    <inkml:brush xml:id="br0">
      <inkml:brushProperty name="width" value="0.04299" units="cm"/>
      <inkml:brushProperty name="height" value="0.04299" units="cm"/>
    </inkml:brush>
  </inkml:definitions>
  <inkml:trace contextRef="#ctx0" brushRef="#br0">43373 52484 511,'0'-15'4,"0"2"6,0 3 7,0 1 7,0 3 4,0 6 4,0 4 2,0 6 4,-1 3-1,0 3-4,-2 3-2,0 3-5,-1 3-2,0 1-2,0 2-2,0 3-3,0 1-1,-2 2-1,0 2 0,-1 3-1,-1 2-2,1 4-2,-1 4-4,0 3-2,0 3-7,0 0-8,1 0-8,-1 0-9,0-3-5,2-3-2,1-4-2,1-4-1,0-4 0,0-5 1,0-6 2,0-3 2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09"/>
    </inkml:context>
    <inkml:brush xml:id="br0">
      <inkml:brushProperty name="width" value="0.03244" units="cm"/>
      <inkml:brushProperty name="height" value="0.03244" units="cm"/>
    </inkml:brush>
  </inkml:definitions>
  <inkml:trace contextRef="#ctx0" brushRef="#br0">43800 53393 678,'21'-29'5,"-3"9"13,-5 5 12,-3 8 11,-2 6 3,-2 6-6,-1 6-7,0 6-5,-3 1-6,-2-1-4,-4-3-5,-2-1-5,-2-2-3,2-1-3,1 0-3,1-2-3,1-1-4,6-2-5,2-3-4,5 0-6,1-1 2,-1 1 6,0 3 8,-2 2 5,-1 2 6,0 2 2,-2 2 3,0 1 4,-3 2 0,-3 1 2,-2 2 0,-3 0 1,-3 1 0,0 1 0,-1 0-2,-1 3 0,-1-2-2,0-2-1,1-1-1,-1-2-2,1-3-2,2-1-7,2-2-5,3-2-5,2-6-7,4-9-10,3-8-8,5-9-10,1-2-2,-2 5 6,-2 5 6,-2 5 6,-2 2 3,1 1 3,0-1 2,0 0 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19"/>
    </inkml:context>
    <inkml:brush xml:id="br0">
      <inkml:brushProperty name="width" value="0.03448" units="cm"/>
      <inkml:brushProperty name="height" value="0.03448" units="cm"/>
      <inkml:brushProperty name="color" value="#F2395B"/>
    </inkml:brush>
  </inkml:definitions>
  <inkml:trace contextRef="#ctx0" brushRef="#br0">82450 1700 638,'-69'3'42,"13"6"-7,12 7-8,13 6-7,1 7-4,-9 10 1,-10 10 0,-8 9 2,-3 6-1,7 3-2,6 3-1,7 4-2,0 8-1,-2 17-2,-3 15 1,-3 16-2,-4 10 1,-3 7 1,-3 6 2,-2 7 1,-1 0-2,3-2-7,3-3-8,4-3-5,5-13-8,10-22-5,10-22-5,9-21-7,12-24-6,16-25-9,15-25-8,17-25-7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44"/>
    </inkml:context>
    <inkml:brush xml:id="br0">
      <inkml:brushProperty name="width" value="0.03401" units="cm"/>
      <inkml:brushProperty name="height" value="0.03401" units="cm"/>
    </inkml:brush>
  </inkml:definitions>
  <inkml:trace contextRef="#ctx0" brushRef="#br0">72250 46800 646,'0'-69'0,"0"13"0,0 12 0,0 13 0,-2 12 8,-3 13 14,-3 12 15,-2 13 15,-11 16 3,-15 23-9,-15 22-10,-16 22-8,-10 12-8,-3 3-4,-3 3-4,-2 4-5,-6 2-3,-6 4 0,-6 3-1,-6 3 0,2 1-2,14 1-6,11-1-5,14 1-5,11-10-5,14-19-6,11-18-6,14-19-5,10-16-4,9-12-2,10-13-3,10-12-2,4-10 4,0-6 7,0-6 9,0-6 8,0-7 5,0-6 4,0-6 1,0-6 4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10"/>
    </inkml:context>
    <inkml:brush xml:id="br0">
      <inkml:brushProperty name="width" value="0.04322" units="cm"/>
      <inkml:brushProperty name="height" value="0.04322" units="cm"/>
    </inkml:brush>
  </inkml:definitions>
  <inkml:trace contextRef="#ctx0" brushRef="#br0">44652 53492 509,'21'-21'0,"-5"5"0,-5 4 0,-5 6 0,-2 2 2,0 0 5,0 0 4,0 1 5,-2 1 4,-4 5 6,-4 6 4,-4 4 5,-2 3 1,1 1-3,-1 1-3,0 1-3,1 0-2,1-1-4,0-1-3,2 0-2,0-2-3,1-1-1,-1-1-1,0-1 0,3-1-7,6-2-10,6-2-10,6-2-12,2-4-4,1-2 0,0-5 0,-1-4 0,1-2 1,0 0 3,-1 1 3,1-1 3,-1 1 2,-1 2 3,-1 2 3,0 3 3,-3 2 6,-1 4 9,-2 3 10,-2 5 9,-2 3 5,-2 0 1,-2 1 1,-2 1 1,-1 0-2,0-1-2,0-1-4,0 0-2,2-3-6,4-1-10,4-2-10,4-2-10,2-4-4,-1-4-1,1-5 0,0-5 1,-1-3-1,1 0 0,0 1 0,0-1 0,-2 1 0,-1 1 3,-2 1 2,-2 0 3,-3 2 2,-4 1 1,-4 0 3,-4 2 2,-1 1 5,1 2 8,0 3 10,2 1 8,2 1 1,5 0-10,2 0-9,5 0-9,2-1-5,0 0-2,0-2-2,0 0-2,-1-1 0,1 2 1,0 0 0,0 2 0,-1 1 3,-1 2 6,0 2 4,-2 2 6,0 1 1,-2 1-1,0 2-1,-2 0-2,0 0 4,0 1 9,0 0 9,0 0 9,0 0 3,0 1-3,0 1-4,0 1-2,0 0-4,0-1-5,0 0-3,0-2-5,1-1-2,2-1-3,2 0-3,2-2-1,1-1-2,1-2-2,2-3 0,0 0-1,1-3-1,-1 0-4,1-2-3,0 0-3,0-2-2,-1-2 0,1-2-1,0-1 0,-1-2 0,-1 0 2,0 0 1,-2 1 2,-1-1 1,-2 0 1,-3 0 1,0 1 1,-3-1 1,-1 0 0,0 1 0,-1-1 0,-2 1 0,-2 2-1,-2 2 0,-1 3-1,-2 0-2,0 2 0,0 0-2,1 2-1,-1 0-4,0 0-5,0 0-6,1 0-6,0 1-3,2 2-4,2 2-2,2 2-4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11"/>
    </inkml:context>
    <inkml:brush xml:id="br0">
      <inkml:brushProperty name="width" value="0.04605" units="cm"/>
      <inkml:brushProperty name="height" value="0.04605" units="cm"/>
    </inkml:brush>
  </inkml:definitions>
  <inkml:trace contextRef="#ctx0" brushRef="#br0">46600 53246 477,'15'-14'146,"-1"3"-32,-1 3-33,0 3-33,-1 1-19,1 2-4,1 0-7,1 2-4,0 0-4,-1 0 2,0 0-1,-2 0 1,0 0-10,1 0-17,1 0-20,2 0-18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13"/>
    </inkml:context>
    <inkml:brush xml:id="br0">
      <inkml:brushProperty name="width" value="0.03376" units="cm"/>
      <inkml:brushProperty name="height" value="0.03376" units="cm"/>
    </inkml:brush>
  </inkml:definitions>
  <inkml:trace contextRef="#ctx0" brushRef="#br0">48450 52662 651,'36'-27'90,"-6"7"-20,-5 9-19,-7 7-19,-3 4-11,-1 0-3,0 0-3,-2 0-3,1 0-2,1 0 0,3 0-2,1 0 0,1 1-5,-1 2-8,0 2-9,-2 1-8,-1 2-3,-1-2 2,-1-1 4,-1 0 3,-1-1-6,-2 1-14,-2 1-13,-2 2-15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7:13"/>
    </inkml:context>
    <inkml:brush xml:id="br0">
      <inkml:brushProperty name="width" value="0.03457" units="cm"/>
      <inkml:brushProperty name="height" value="0.03457" units="cm"/>
    </inkml:brush>
  </inkml:definitions>
  <inkml:trace contextRef="#ctx0" brushRef="#br0">48350 53731 636,'9'-7'51,"3"0"-7,4 2-6,2 1-6,2 0-4,1 2-2,1 0 0,1 2 0,0 0-3,-1 0-1,-1 0-2,-1 0-2,0 0-8,1 2-18,1 0-15,1 2-16,0 0-9,-3 1 1,-1 2 0,-2 0 0,-3 0 1,-1-2 5,-2-3 2,-2 0 5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8:04"/>
    </inkml:context>
    <inkml:brush xml:id="br0">
      <inkml:brushProperty name="width" value="0.03944" units="cm"/>
      <inkml:brushProperty name="height" value="0.03944" units="cm"/>
    </inkml:brush>
  </inkml:definitions>
  <inkml:trace contextRef="#ctx0" brushRef="#br0">46700 52394 557,'0'-16'5,"2"-2"9,0 0 8,2-1 11,0 4 2,0 7-2,-1 8-2,1 8-2,0 4-3,0 3-1,0 2-3,0 1-1,-1 3-2,0 1-1,-2 3-1,0 1-2,-1 2 0,0 3-3,0 1-1,0 2-3,0-1-1,0-7 0,0-5 0,0-7-1,-1 0-1,0 5-6,-2 5-3,0 5-4,-1 0-6,0-3-6,0-5-6,0-3-7,1-7-9,1-8-10,0-10-12,2-8-10,0-4 2,0 1 16,0 1 16,0 1 16,0 1 10,0 1 2,0 0 4,0 2 4,0 0 4,0 1 6,0-1 7,0 0 6,1 1 5,3 1 6,4 0 6,2 2 4,1 1 0,-1 0-4,0 2-6,-2 1-5,0 0-3,0 2-2,0 0-3,-1 2-2,2-1-2,2 0-1,2-2-3,1 0-1,1-1 0,-1 0 0,-1 0 1,0 0 1,-2 1-2,1 0-7,0 2-6,0 1-6,-1 0-13,1 0-16,0 0-19,0 0-17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8:05"/>
    </inkml:context>
    <inkml:brush xml:id="br0">
      <inkml:brushProperty name="width" value="0.04263" units="cm"/>
      <inkml:brushProperty name="height" value="0.04263" units="cm"/>
    </inkml:brush>
  </inkml:definitions>
  <inkml:trace contextRef="#ctx0" brushRef="#br0">47680 52246 516,'-1'-15'0,"0"2"0,-2 3 0,0 1 0,0 1 1,1-2 3,0 0 2,2-1 4,0 4 7,0 10 15,0 10 14,0 9 14,0 6 2,0 1-10,0 1-10,0 1-10,0 0-7,0 2-2,0 1-3,0 1-2,0 1-4,0 2-4,0 2-3,0 2-4,-1 4-6,0 8-6,-2 6-7,0 7-7,0 3-6,1 1-7,0-1-8,2 1-6,0-7-4,0-13-1,0-12-2,0-13-1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8:18"/>
    </inkml:context>
    <inkml:brush xml:id="br0">
      <inkml:brushProperty name="width" value="0.03948" units="cm"/>
      <inkml:brushProperty name="height" value="0.03948" units="cm"/>
    </inkml:brush>
  </inkml:definitions>
  <inkml:trace contextRef="#ctx0" brushRef="#br0">53480 51063 557,'7'-29'27,"-1"5"-4,-1 5-5,0 5-5,-1 1-3,0 0 0,0-1-1,0-1 0,-1 0 0,-1 3 1,0 1-1,-1 2 1,-1 1 0,0-2-1,0 0-1,0-1 1,-2-1-1,-2 1 1,-4-1 1,-2 0 0,-2 1 0,1 2-1,-1 3 0,0 1-2,-1 1-1,-1 2 2,-3 0 1,-1 2 0,-2 0 0,2 2 0,1 0-1,1 2-1,0 1-1,-2 1 0,0 3 0,0 2 1,-2 2-1,0 1 0,1 3 0,-1 2 1,1 1-1,1 1 0,1 1-1,1 1 0,0 0 0,0 1 0,1-1-1,-1 1 0,1 0 0,1 3-1,0 1 0,2 2-1,1 2 0,1-1 0,0 0-1,2 1 0,0-2 0,0 0 0,1-1-1,-1-1 1,1-2 0,2-1-1,2-3 0,2-1 0,2-3-1,4-1-1,2-2-1,4-2-2,1-2 0,1 1-1,1 0-1,1 0 0,1-2-2,2-1-5,0-2-4,1-2-4,1-2-4,3-1-5,1 0-4,3-1-4,-1-1-3,-1 0 0,-3 0-1,-1 0-1,-3-1 4,-3-1 6,-3 0 6,-2-1 7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8:20"/>
    </inkml:context>
    <inkml:brush xml:id="br0">
      <inkml:brushProperty name="width" value="0.04247" units="cm"/>
      <inkml:brushProperty name="height" value="0.04247" units="cm"/>
    </inkml:brush>
  </inkml:definitions>
  <inkml:trace contextRef="#ctx0" brushRef="#br0">55403 51951 518,'0'-15'0,"-2"1"9,-1 1 6,0 0 9,-1 2 0,1 1-2,-2 0-5,2 2-3,-2 1-3,0 2 0,-2 2 0,0 3 0,-1 0 0,1 3-1,-1 2-1,0 2 0,0 2 1,-2 2 3,0 1 2,-1 3 2,0 2 0,0 1 0,2 3-2,1 1-2,0 1 0,0-3-3,0-1-1,1-2-2,0-2 0,2-1 0,2-1-1,2-1 1,1 0-2,2 0-2,0-1-2,2 1-3,1-2-2,3-2-1,4-4-2,2-2-1,2-4-2,-1-2-2,1-4-2,-1-2-3,1-2-2,2-1 0,0-1-1,1-1 0,-1-1-1,-1 0 1,-3 1 0,-1-1 1,-2 0 1,0-2 1,-2 0 2,-1 0 1,0-2 2,-2 2 3,-1 1 2,0 1 3,-2 1 3,-1 3 4,0 1 4,-1 2 4,-1 3 5,0 4 7,0 4 7,0 4 7,-2 3 1,0 3-6,-3 4-7,-2 2-5,-1 1-5,2 1-4,1-1-4,1 1-4,-1 0-1,0-1-1,-2 1 1,0-1 0,0 0-2,0-1-4,2 0-3,1-2-3,0-1-6,2-1-8,0-1-8,2 0-8,1-5-4,2-7 2,2-6 3,1-7 1,2-3 5,-2 2 8,-1 3 7,0 1 9,-1 1 3,2 2-1,0 1 0,1 0-1,1 1 3,0 1 6,0-1 5,0 0 7,-1 0 2,-1 0-2,-1 0-1,0 0-1,-1 1-2,2 0-4,0 2-2,1 0-3,1 0-4,0-2-6,0-2-5,0-1-5,0-3-1,-1-2 2,1-2 4,0-1 2,0-3 3,0 0 2,-1-1 2,1-1 3,-1-1 1,0-1 0,-2-1 1,0-1 0,-2 0 1,1 1 0,0 1-1,0 1 1,0 1 2,0 3 5,0 1 5,0 3 4,-1 4 10,-2 10 14,-2 8 16,-2 9 13,-1 6 3,2 5-11,0 3-11,2 4-11,-1 2-8,0-2-3,-2 0-5,0-1-3,-1 0-5,-2 2-3,0 2-4,-1 2-3,-1 2-2,0 0 1,0 2 0,1 0 0,-1 0-5,0-2-13,0-2-13,0-2-13,1-3-7,1-5-2,0-5-1,2-5-2,0-6 2,2-7 6,0-6 4,2-8 6,0-4 4,0-1 3,0-3 3,0-2 3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8:20"/>
    </inkml:context>
    <inkml:brush xml:id="br0">
      <inkml:brushProperty name="width" value="0.03125" units="cm"/>
      <inkml:brushProperty name="height" value="0.03125" units="cm"/>
    </inkml:brush>
  </inkml:definitions>
  <inkml:trace contextRef="#ctx0" brushRef="#br0">57000 52627 703,'14'-21'4,"-1"5"8,-2 4 7,-2 6 8,-3 5 5,-1 6 1,-2 6 3,-2 5 1,-2 3-3,0-3-8,-2-1-9,0-2-8,-1-1-4,1-1-2,-1 1-1,0 0-1,2-2-5,6-1-5,4-2-6,5-2-7,1-1 0,-1 0 4,-2 0 5,-2 0 4,-2 0 2,-1 1 2,-1 2 1,0 0 1,-2 2 1,-2 1 2,-2 3 2,-2 2 1,-2 1 2,-2-1-1,-2 1 1,-1-1 0,-1 0-1,0-1-2,2 0-1,1-2-2,1-4-8,2-6-15,3-8-15,1-6-15,1-2-3,1 3 10,2 2 10,0 4 9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8:21"/>
    </inkml:context>
    <inkml:brush xml:id="br0">
      <inkml:brushProperty name="width" value="0.04485" units="cm"/>
      <inkml:brushProperty name="height" value="0.04485" units="cm"/>
    </inkml:brush>
  </inkml:definitions>
  <inkml:trace contextRef="#ctx0" brushRef="#br0">58175 52609 490,'7'-8'0,"0"2"0,-2 0 0,0 2 0,-1 0 1,0 0 3,-1 0 1,1 1 3,-2 0 6,-4 3 8,-4 4 9,-3 2 9,-3 3 2,0 2-6,0 1-5,1 3-5,-1 1-3,0-1-2,0 1-2,1 0-1,0-1-2,0-1-2,2-1-3,1-1-1,1 0-3,2 0-5,2-1-5,2 1-4,2-2-3,4-2 0,2-4 0,3-3-2,3-2-1,0-2-5,1-2-5,1-1-4,1-2-1,0 0 3,-1 0 3,1 1 3,-1 0 3,-1 2 2,-1 2 1,0 2 3,-2 1 2,-1 2 6,-1 0 6,0 2 4,-3 0 6,-1 1 3,-2 2 5,-1 0 4,-2 2 2,0 2 2,0 1 2,0 3 1,1-1-4,3-1-6,4-2-8,2-2-6,2-4-5,0-5 0,-1-4 1,1-5-1,0-3-6,1-2-11,1 0-12,2-1-12,-2 0-4,-1-1 5,-2 1 5,-2-1 4,-3 1 4,-1 3 5,-2 1 4,-2 2 5,-2 2 4,-2 0 8,-2 2 6,-1 1 7,-2 1 5,2 4 4,1 2 6,0 4 4,4-1-7,6-3-16,6-2-18,6-4-18,1 0-5,-1 0 6,-3 2 6,-1 1 5,-2 0 5,0 0 0,-2 0 3,-1 0 1,0 1 5,-2 1 7,-1 3 7,0 2 8,-2 1 3,0 2 0,-2 0 0,0 1 0,-1 1-1,0 0-2,0-1-3,0 1-2,0 0-3,0 1 0,0 1-3,0 2-1,1-1-3,3-1-2,4-1-5,2-1-2,2-2-2,0-2-2,-1-4-1,1-2 0,-1-4-3,0 0-1,-2-3-2,-1-2-2,0-1-1,-2-2 1,-1 0 1,0-1 0,-2-1 1,-1-2-1,0 0 0,-1-1-1,-2 0 1,-1 1 0,0 1 0,-1 1 1,-2 1 1,-2 2 1,-2 2 3,-1 3 1,-3 0-2,0 2-5,-1 0-6,-1 2-6,-1 0-3,0 0-4,1 0-2,-1 0-3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44"/>
    </inkml:context>
    <inkml:brush xml:id="br0">
      <inkml:brushProperty name="width" value="0.03935" units="cm"/>
      <inkml:brushProperty name="height" value="0.03935" units="cm"/>
    </inkml:brush>
  </inkml:definitions>
  <inkml:trace contextRef="#ctx0" brushRef="#br0">72100 47400 559,'1'-49'0,"4"4"0,3 3 0,3 3 0,1 3 2,1 3 7,-1 3 4,1 4 6,-3 10 6,-2 19 4,-3 19 4,-3 19 5,-2 12 1,0 6-6,0 7-4,0 6-5,0 3-3,0 0-3,0 0-3,0 0-2,0-2-3,0-3-2,0-3-2,0-2-2,4-6-6,10-6-9,10-6-11,9-6-10,6-15-3,3-21 4,3-22 2,4-22 4,1-15 2,0-5 0,0-7 0,0-5 0,-4-1 2,-5 6 2,-7 7 4,-5 6 2,-6 4 4,-3 4 7,-3 3 6,-2 3 6,-1 7 10,3 14 13,3 11 13,4 14 13,-3 13 1,-5 16-12,-7 15-12,-5 17-12,-4 7-7,0 0-2,0 0-1,0 0-3,-2 1-2,-3 4-5,-3 3-4,-2 3-3,-3-1-3,1-2 1,-1-3-1,1-3 2,1-4-9,3-3-16,3-3-17,4-2-16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8:21"/>
    </inkml:context>
    <inkml:brush xml:id="br0">
      <inkml:brushProperty name="width" value="0.03158" units="cm"/>
      <inkml:brushProperty name="height" value="0.03158" units="cm"/>
    </inkml:brush>
  </inkml:definitions>
  <inkml:trace contextRef="#ctx0" brushRef="#br0">60550 51950 696,'16'0'111,"1"0"-27,1 0-26,1 0-26,1 0-19,1 0-7,1 0-10,1 0-8,-2 0-13,-3 2-17,-4 0-17,-4 1-17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8:22"/>
    </inkml:context>
    <inkml:brush xml:id="br0">
      <inkml:brushProperty name="width" value="0.0389" units="cm"/>
      <inkml:brushProperty name="height" value="0.0389" units="cm"/>
    </inkml:brush>
  </inkml:definitions>
  <inkml:trace contextRef="#ctx0" brushRef="#br0">61950 52950 565,'8'21'137,"1"-3"-28,1-5-30,1-3-28,0-2-20,-1-1-11,-1 1-12,0 0-12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8:23"/>
    </inkml:context>
    <inkml:brush xml:id="br0">
      <inkml:brushProperty name="width" value="0.04813" units="cm"/>
      <inkml:brushProperty name="height" value="0.04813" units="cm"/>
    </inkml:brush>
  </inkml:definitions>
  <inkml:trace contextRef="#ctx0" brushRef="#br0">63782 51019 457,'7'-8'0,"-1"-2"0,0 0 0,-2-1 0,0 0 1,0 0 4,0 2 2,0 1 4,-1 0 4,0 0 7,-2 0 6,0 1 7,-2-2 1,0 0-5,-2-2-2,0 0-5,-2 0-3,0 1-2,-1 0-3,-1 2-1,-3 1-3,0 1-1,-3 0 0,-1 2-2,-3 0 0,0 2-1,-1 0 1,-1 2-1,-1 1 0,-1 2 0,-1 2-1,-1 2-1,-1 2 0,-1 3-2,-1 3 1,-1 3-2,1 3 1,0 3 0,1 3 1,1 3 1,1 1-1,3 1-1,1-1-2,3 0-1,1 1-1,2 1 2,2 1 1,3 0 1,1 1 1,2 1-1,2-1-1,2 0 1,1-2-1,0-5 0,0-5 1,0-5-1,1-2 1,4 1-1,2 1 1,3 1-1,5-1-6,6-3-13,5-2-12,6-4-13,3-2-6,-1-2 2,-2-3 2,0 0 1,-1-4 4,-1-2 4,-2-4 5,1-2 4,-3-2 2,0-1 2,-1-2 0,-1 0 1,-2 0 0,-3-1-1,-3 1-1,-2-1-1,-3-1 1,-1-3 6,-1-4 4,0-1 5,-2-2 3,-1 1 0,0 1 2,-2 1 1,0 2 1,0 5 4,0 3 4,0 4 2,-1 3 6,0-1 6,-2 0 6,0 0 6,-1 4 10,0 8 10,0 8 12,0 7 11,0 4-1,0-1-15,0-1-14,0 0-14,-1-1-9,-2 2-6,-2 3-4,-2 1-6,-1 1-3,0-1-3,1-1-3,-1-1-3,0-2-4,2-3-6,1-3-7,0-2-6,2-6-10,2-7-15,2-6-16,2-7-14,2-4 1,0 0 15,1 1 17,2-1 15,0 1 13,-1 1 6,1 1 7,0 0 7,0 2 4,2 1-1,0 0 0,1 2 0,1 1 4,0 0 9,-1 2 10,1 1 10,0 0 1,0 2-5,-1 0-7,1 2-5,-1 0-8,-1 0-6,0 0-8,-2 0-7,-1-1-8,0-2-9,-2-2-8,0-2-9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8:23"/>
    </inkml:context>
    <inkml:brush xml:id="br0">
      <inkml:brushProperty name="width" value="0.04507" units="cm"/>
      <inkml:brushProperty name="height" value="0.04507" units="cm"/>
    </inkml:brush>
  </inkml:definitions>
  <inkml:trace contextRef="#ctx0" brushRef="#br0">65727 51522 488,'-1'-19'7,"0"7"17,-2 8 16,0 8 17,-1 6 5,0 4-8,0 3-8,1 5-8,-1 1-5,0 2-2,0 1-3,0 1-1,1 1-5,1 1-4,0 1-5,2 1-5,-1 1-4,0 2-6,-2 2-6,0 2-4,-1 1-3,0 1 2,0-1 0,1 0 1,-1-2-5,2-2-14,0-3-12,2-3-12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8:23"/>
    </inkml:context>
    <inkml:brush xml:id="br0">
      <inkml:brushProperty name="width" value="0.03199" units="cm"/>
      <inkml:brushProperty name="height" value="0.03199" units="cm"/>
    </inkml:brush>
  </inkml:definitions>
  <inkml:trace contextRef="#ctx0" brushRef="#br0">66050 51944 687,'7'-8'0,"-1"0"0,0 1 0,-2-1 0,1 1 7,0 3 12,1 1 14,2 2 13,1 1 4,1 0-6,3 0-6,2 0-5,0-1-8,1 0-11,-1-2-10,1 0-12,-1 0-9,-1 0-9,-1 2-9,0 1-9,-2-1-5,-1-1 0,-1 0-1,0-1 0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8:24"/>
    </inkml:context>
    <inkml:brush xml:id="br0">
      <inkml:brushProperty name="width" value="0.04002" units="cm"/>
      <inkml:brushProperty name="height" value="0.04002" units="cm"/>
    </inkml:brush>
  </inkml:definitions>
  <inkml:trace contextRef="#ctx0" brushRef="#br0">66392 51183 549,'-15'-6'8,"4"4"16,3 4 16,3 4 16,1 3 4,0 3-7,0 3-6,0 4-7,1 2-6,0 4-5,2 5-5,0 3-5,1 4-6,-2 2-9,0 4-10,-1 2-8,-2 1-10,0 0-12,-2-2-10,0 0-11,0-5-5,1-10 2,0-8 2,2-8 2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8:25"/>
    </inkml:context>
    <inkml:brush xml:id="br0">
      <inkml:brushProperty name="width" value="0.04988" units="cm"/>
      <inkml:brushProperty name="height" value="0.04988" units="cm"/>
    </inkml:brush>
  </inkml:definitions>
  <inkml:trace contextRef="#ctx0" brushRef="#br0">51783 54775 441,'-6'-23'4,"4"4"9,4 4 9,4 1 8,2 4 3,1 1-4,2 2-4,0 2-4,2 2-2,1 0-1,3 2 1,2 1-1,1 0-1,3 0 0,1 0-2,3 0 0,1 0-2,1 3 0,0 2-1,2 2 0,1 0-1,1 0-1,1-2 0,1-1 0,-1 0-1,-2 0-1,-2 0 0,-1 0-1,-1 0-1,3 0-1,1 0-3,2 0-1,3 0-1,3 1-2,2 2-1,4 0-1,0 0 0,-2-1 1,-2 0 2,-2-2 2,0 0 0,-1 0 1,0 0 0,0 0 0,0-1 1,1 0 0,-1-2 0,0 0 1,0-1 0,2 0 0,1 0-1,0 0-1,1 0 1,-3 0-2,-2 0 1,-2 0-1,0-1-1,1 0 1,0-2-1,2 0 1,0-1-1,-2 2 1,0 0 1,-1 2-1,-1 0 1,1 0 0,-1 0 0,0 0 1,0 0 0,-2 0-1,0 0 1,-1 0-1,0 0 0,-1 0 1,0 0-1,1 0 1,-1 0-1,-2 0 1,0 0-1,-1 0 1,0 0-1,-1 0 2,0 0 1,1 0 1,0 0-1,1 0-1,1 0-3,1 0-1,0 0-1,0 0 1,1 0-1,-1 0 1,0 0 0,1-2 0,-1-1-1,0 0 0,0-1 0,-1 1 0,-1-1 1,-1 0 1,-1 0-1,1 2 1,-1 0 1,1 2 0,-1-1 0,1 0 0,-1-2 0,0 0 0,1 0-1,-1 0 0,1 2-1,-1 0-1,0 1-1,1-2 0,-1 0-1,1-1 0,-1-1 0,-1 0 1,-1 0 0,-1 0 0,0 0 0,1 0 1,1 0-1,1 0 1,-1 1 0,0 1 1,-1 0 0,0 2 2,-3-1 0,0 0 0,-1-2 0,0 0 0,-2-1 0,1 2-1,-1 0 1,1 2 0,-1 0-1,-1 0 0,-1 0-1,0 0 0,-1 0 0,1-2 0,1-1 0,1 0 0,1 0 0,1 0 0,1 2 1,1 1-1,1 0 1,-1 0 0,1 0 0,0 0 0,-1 0 0,2 0-1,1 0 1,1 0 0,0 0-1,-1 0 1,-1 0-2,-1 0 1,0 0-1,-1 0 0,1 0 0,-1 0-1,1-1 0,-1-1-1,1 0 1,-1-1-1,1-1 0,-1 2-1,1 0 0,-1 2 0,1 0-1,-1 0 0,1 0-1,0 0-1,-1 0-1,1 0 0,-1 0-1,1 0 0,-3 0 1,-1 0 0,-4 0 0,-3 0 2,-4 0-10,-6 0-19,-6 0-18,-6 0-20,-2 0-4,0 0 11,2 0 9,1 0 10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8:27"/>
    </inkml:context>
    <inkml:brush xml:id="br0">
      <inkml:brushProperty name="width" value="0.04234" units="cm"/>
      <inkml:brushProperty name="height" value="0.04234" units="cm"/>
    </inkml:brush>
  </inkml:definitions>
  <inkml:trace contextRef="#ctx0" brushRef="#br0">57546 55700 519,'7'22'103,"-2"-3"-24,-3-3-22,0-3-23,-2 1-12,0 2-1,0 3 0,0 3-1,-1 2-1,0 3-3,-2 1-2,0 2-2,0 3-1,0 1-2,2 2-2,0 2-1,0 3-1,-2 2 1,-2 4 1,-1 2 1,-2 0-5,2-2-7,1-3-8,1-4-8,0-2-9,2-3-8,0-4-8,2-2-9,0-4-3,0-5 4,0-5 3,0-4 3,0-5 5,2-3 6,0-2 6,2-4 5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8:27"/>
    </inkml:context>
    <inkml:brush xml:id="br0">
      <inkml:brushProperty name="width" value="0.04481" units="cm"/>
      <inkml:brushProperty name="height" value="0.04481" units="cm"/>
    </inkml:brush>
  </inkml:definitions>
  <inkml:trace contextRef="#ctx0" brushRef="#br0">58096 56500 490,'-37'16'89,"7"-1"-21,6 1-21,5-1-20,2 1-11,-1 2-1,-3 0-1,-1 1-1,-2 0-1,-3 1-4,-1-1-2,-2 1-3,0-1-3,3 1 0,3-1-1,3 1-2,9-2 7,15-5 12,14-3 13,15-4 14,5-2 0,-2 2-12,-4 0-11,-2 1-12,-2 1-6,-1 0-5,-1 0-3,-1 0-3,-1 0-1,-2 1 0,0 1 2,0 2 1,-3-2-7,0-1-15,0-2-14,-2-2-15,-2-2-5,-1 0 4,-2-2 3,-2 0 3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8:28"/>
    </inkml:context>
    <inkml:brush xml:id="br0">
      <inkml:brushProperty name="width" value="0.05344" units="cm"/>
      <inkml:brushProperty name="height" value="0.05344" units="cm"/>
    </inkml:brush>
  </inkml:definitions>
  <inkml:trace contextRef="#ctx0" brushRef="#br0">59719 56970 411,'13'-8'4,"-3"-2"9,-4 0 9,-4-1 8,-2 0 3,2 0-3,0 2-3,2 1-4,-1-1-2,-2-2 0,-2-2-1,-2-1-1,-3 1-1,-4 4-1,-4 6-1,-3 5-1,-2 3-2,1 3-1,1 3-1,1 4-2,0 2 0,2 3 3,1 3 1,1 3 3,1 0-1,1 0-1,0-1-2,2-1-1,1-1-2,0-1 0,2-1 0,1-1-1,3-2-4,7-5-9,7-3-9,8-4-9,1-5-5,-2-6 0,-1-6 0,-2-5-1,-2-4 1,1 1 3,0-1 1,-1 1 2,0 0 2,-3 0 2,-1 2 3,-2 1 1,-2 2 5,-1 1 8,0 2 6,-2 2 9,0 4 6,-2 4 7,0 6 7,-2 4 7,0 3 1,0 0-8,0-1-5,0 1-7,1 0-3,0 0-2,2-1-2,0 1-1,1 1-1,2 3 0,0 3 1,1 3 0,1 1-3,0-3-5,0-1-5,0-3-6,0 0-5,1 0-7,1-1-7,2 1-6,-1-1-13,-1-1-18,-1-1-18,0 0-19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45"/>
    </inkml:context>
    <inkml:brush xml:id="br0">
      <inkml:brushProperty name="width" value="0.0421" units="cm"/>
      <inkml:brushProperty name="height" value="0.0421" units="cm"/>
    </inkml:brush>
  </inkml:definitions>
  <inkml:trace contextRef="#ctx0" brushRef="#br0">73700 48050 522,'0'-47'0,"0"6"2,0 7 4,0 6 3,1 10 8,4 17 14,3 15 13,3 16 13,-2 10 2,-6 7-11,-6 6-10,-6 7-10,-6 2-7,-2 1-3,-3-1-1,-3 1-3,-2-4-4,0-6-4,0-6-6,0-6-5,12-21-9,26-34-14,24-35-12,26-33-14,8-12-1,-5 13 9,-7 12 10,-5 13 9,-8 10 10,-5 10 8,-7 10 9,-5 9 8,-4 6 8,0 3 7,0 3 6,0 4 6,-2 4 2,-3 6-1,-3 7-3,-2 6-1,-3 6-4,1 6-4,-1 7-5,1 6-4,-3 4-3,-2 4-1,-3 3-2,-3 3 0,-2 1-3,0 1-4,0-1-5,0 1-3,-2-3-7,-3-2-8,-3-3-9,-2-3-8,-1-4-10,3-3-9,3-3-10,4-2-10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41"/>
    </inkml:context>
    <inkml:brush xml:id="br0">
      <inkml:brushProperty name="width" value="0.04796" units="cm"/>
      <inkml:brushProperty name="height" value="0.04796" units="cm"/>
      <inkml:brushProperty name="color" value="#F2395B"/>
    </inkml:brush>
  </inkml:definitions>
  <inkml:trace contextRef="#ctx0" brushRef="#br0">38804 24737 458,'6'-49'21,"-1"12"-2,-2 11-1,-2 13-1,-1 5-1,0-2-1,0 0 1,0-1-1,0-2 1,0 0 3,0-1 2,0-1 2,0 0 0,-2 1-1,0 1-1,-1 0-1,-2 1-2,-2 1-3,-2-1-3,-2 0-3,-1 1-1,1 3-1,-1 1-1,0 2 0,0 1-1,-1 0-2,-1 0-2,-1 1-3,-2 0-1,0 3-2,-1 4-3,-1 2-1,-1 3-1,1 4 4,-1 2 2,1 3 3,0 3 2,1 3 0,0 3 1,3 3 1,0 2 0,2 2 0,2 2 0,3 3-1,0-2 1,0 0 1,0-3 1,0-2 0,1-2 1,1-1-1,0-3 0,2-1 0,0-3-1,2-1-1,0-3 0,2-1-1,0-1 0,2-1-2,0 1 0,2 0-1,0-2-1,2-1 1,0-2 1,1-2 1,2-2-1,2-1-1,2-1-2,1 0-1,2-3-1,0-2-1,-1-4 0,1-2-1,0-3 0,1-3-1,1-4-1,1-2 0,0-1-2,-1-1 1,-1 1-1,0-1 0,-3 1 1,-1 3 0,-2 1 0,-2 3 2,-2 1 2,1 2 5,0 2 4,0 2 5,-2 3 3,-1 4 4,-2 4 2,-1 4 3,-2 2 2,0 1-2,0 1-1,0 2 0,0-1-2,0 1-2,0 0-1,0-1-1,0 0-4,3-1-7,2 0-8,2-2-6,1-2-4,2-2 0,0-4-2,1-2 0,1-4-1,0-2-3,-1-4-2,1-2-3,0-3 0,0-1 2,-1-3 2,1-1 1,-1-1 4,-1 4 4,0 3 3,-2 3 5,0 3 11,-2 4 19,-1 4 19,0 4 19,-1 3 3,0 1-13,-1 3-12,1 2-13,0 0-7,0-1-3,0-1-3,0-1-2,0 0-9,2 0-18,0 0-16,2-1-17,0 0-12,1-2-8,1-2-9,2-2-9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41"/>
    </inkml:context>
    <inkml:brush xml:id="br0">
      <inkml:brushProperty name="width" value="0.04043" units="cm"/>
      <inkml:brushProperty name="height" value="0.04043" units="cm"/>
      <inkml:brushProperty name="color" value="#F2395B"/>
    </inkml:brush>
  </inkml:definitions>
  <inkml:trace contextRef="#ctx0" brushRef="#br0">40507 23689 544,'8'-7'30,"1"1"7,1 0 6,2 2 6,-1 1-1,1 2-6,-1 2-8,1 2-6,-1 2-6,-1 2-4,0 1-4,-2 3-5,-1 2-3,-2 1-2,-3 3-2,0 2-3,-4 1-2,-2 3-2,-4 1-4,-2 2-3,-2 1-1,-3-1 0,-2-1 1,-1-1 1,-1-2 0,3-3-1,1-3 0,3-3-1,3-4 8,6-6 14,6-6 16,6-6 14,3-2 4,3 1-9,1 0-8,3 2-9,0 1-9,1 2-8,-1 2-10,1 2-9,-1 1-7,-1 0-7,-1 0-5,-1 0-7,-2 0 0,-1 0 4,-2 0 5,-2 0 4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42"/>
    </inkml:context>
    <inkml:brush xml:id="br0">
      <inkml:brushProperty name="width" value="0.0338" units="cm"/>
      <inkml:brushProperty name="height" value="0.0338" units="cm"/>
      <inkml:brushProperty name="color" value="#F2395B"/>
    </inkml:brush>
  </inkml:definitions>
  <inkml:trace contextRef="#ctx0" brushRef="#br0">41150 23813 650,'16'-8'77,"1"2"-10,1 1-9,1 1-9,1 1-10,1 0-9,1 2-11,1 1-9,1 0-10,-1 0-6,1 0-8,-1 0-7,-1 0-2,-3 0 3,-3 0 2,-2 0 3,-3-1-6,-1-1-15,-1 0-14,0-1-15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42"/>
    </inkml:context>
    <inkml:brush xml:id="br0">
      <inkml:brushProperty name="width" value="0.04368" units="cm"/>
      <inkml:brushProperty name="height" value="0.04368" units="cm"/>
      <inkml:brushProperty name="color" value="#F2395B"/>
    </inkml:brush>
  </inkml:definitions>
  <inkml:trace contextRef="#ctx0" brushRef="#br0">41827 23090 503,'-28'-19'40,"8"10"14,6 10 14,7 10 14,3 6-1,2 3-17,0 3-17,2 3-16,0 5-12,0 10-10,0 8-8,0 10-8,0-3-9,0-9-7,0-11-9,0-11-6,0-6-10,2 1-10,0-1-10,2 1-10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46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48725 32022 565,'-7'-35'16,"-1"8"0,0 7 0,0 8 0,1 4-1,0 1-1,2-1-1,1 0-2,-1 0-1,-2 0-1,-2 0 1,-2 1-1,0 0-1,-1 2-2,0 2-2,0 2-1,1 2-1,-1 4 0,0 2 2,1 3 0,-2 4 0,0 2 0,-1 3 0,-1 3 0,-1 3 0,2 5 0,1 3 1,1 4-1,0 2 1,1 2-1,-1 1 1,0 0 0,1 0 0,2-2 0,3-2 0,1-1 0,1-4 0,2-4 0,0-3-1,2-5 0,0-2 1,0-1 1,0-1 1,0 0 0,1-3 1,2-3-3,2-3-1,2-2-1,1-4-2,3-4 1,2-4 0,2-4 1,1-3-5,1-3-6,1-3-9,1-3-7,0-2-3,-1 1 1,-1-1 2,-1 1 0,-1 0 1,-2 3 2,-3 1 1,-1 3 1,-2 4 8,-2 10 17,-2 8 16,-2 9 15,-1 6 7,0-1-4,0 2-4,0 2-3,0-3-5,0-1-4,0-5-5,0-1-4,1-3-8,4-3-10,2-1-10,3-2-9,2-4-7,0-6 1,-1-5-1,1-7-1,0-3 0,0-1 2,-1-1 1,1-1 1,-1 0 2,-2 3 4,-2 1 4,-2 3 3,-2 1 5,-1 2 8,0 2 7,-2 3 7,0 3 7,0 6 7,0 6 6,0 5 8,0 4 2,0 2-4,0 0-3,0 1-4,0 0-5,0-1-5,0-1-6,0-1-5,1 0-8,0-1-7,2 1-7,0 0-9,2-2-1,0-1 4,1-2 3,2-2 4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47"/>
    </inkml:context>
    <inkml:brush xml:id="br0">
      <inkml:brushProperty name="width" value="0.03388" units="cm"/>
      <inkml:brushProperty name="height" value="0.03388" units="cm"/>
      <inkml:brushProperty name="color" value="#F2395B"/>
    </inkml:brush>
  </inkml:definitions>
  <inkml:trace contextRef="#ctx0" brushRef="#br0">50293 32550 649,'-7'9'58,"-1"1"-10,0 3-10,0 2-9,1 1-7,1-1-1,0 1-3,2-1-2,0 2-1,0 3-1,0 3-1,0 3 0,0 3-1,1 3-2,-1 2-2,0 4-1,0-1-3,2-3-1,0-5-1,2-4-3,1-3-3,4-1-4,2-2-6,3-3-5,3-2-5,0-4-8,1-5-6,1-2-7,-1-5-1,-1 0 4,-2-3 4,-2-2 4,-2 0 4,1 0 3,0 2 2,0 1 4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47"/>
    </inkml:context>
    <inkml:brush xml:id="br0">
      <inkml:brushProperty name="width" value="0.03701" units="cm"/>
      <inkml:brushProperty name="height" value="0.03701" units="cm"/>
      <inkml:brushProperty name="color" value="#F2395B"/>
    </inkml:brush>
  </inkml:definitions>
  <inkml:trace contextRef="#ctx0" brushRef="#br0">50838 32671 594,'-9'-6'4,"0"4"10,-2 4 11,0 4 11,0 3 3,1 3-7,1 3-6,0 4-6,2 1-4,-1 0-2,0 2-4,0 1-2,0 1-3,-2-1-4,0 1-3,-1-1-4,0-1-1,2-1-1,2-3-1,3-1 0,0-5-4,2-6-10,0-8-9,2-6-9,1-6-2,4-3 4,2-5 4,3-3 5,2-2 4,0 1 5,-1 1 5,1 1 6,-1 3 3,0 3 4,-2 5 3,-1 3 4,0 4 9,-2 4 15,-1 4 17,0 4 16,-2 3 4,-1 3-9,0 4-8,-1 2-9,-1 1-6,0 1-5,0-1-6,0 1-4,0-2-4,2-1-4,0-3-3,1-1-3,2-5-6,2-8-9,2-8-9,2-7-8,0-7-4,1-3 0,0-5 2,0-3 2,-1 0 1,1 2 6,0 3 3,0 3 5,-2 4 5,1 3 5,-2 4 6,0 5 6,-2 4 8,-1 7 13,-1 8 12,0 6 13,-2 4-1,0 1-11,-2 1-13,0 1-11,-2 1-10,-2 3-7,-2 1-6,-2 2-8,0-1-9,2-5-11,3-5-11,1-5-11,1-5-1,0-6 10,0-6 10,0-6 9,1-3 7,1-1 2,3-1 4,2-1 2,2-1 3,2 0 4,1 1 3,3-1 4,-1 2 1,-1 2 0,-2 4 1,-2 3 0,-1 1-2,0 0 0,-1 0-3,1 0-2,-1 0-4,0-2-8,-2 0-8,0-1-8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48"/>
    </inkml:context>
    <inkml:brush xml:id="br0">
      <inkml:brushProperty name="width" value="0.04393" units="cm"/>
      <inkml:brushProperty name="height" value="0.04393" units="cm"/>
      <inkml:brushProperty name="color" value="#F2395B"/>
    </inkml:brush>
  </inkml:definitions>
  <inkml:trace contextRef="#ctx0" brushRef="#br0">52280 31822 500,'0'-19'10,"0"7"18,0 8 18,0 8 19,0 6 4,0 4-12,0 3-12,0 5-11,-1 3-8,0 4-3,-2 5-1,0 3-4,-1 6-1,1 10-3,-1 8-3,0 9-2,1 4-4,1 0-5,0 1-6,2-1-6,0-1-7,0-3-10,0-3-9,0-3-10,0-5-3,0-7 1,0-6 3,0-7 2,0-8 2,0-6 2,0-7 1,0-6 2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48"/>
    </inkml:context>
    <inkml:brush xml:id="br0">
      <inkml:brushProperty name="width" value="0.03426" units="cm"/>
      <inkml:brushProperty name="height" value="0.03426" units="cm"/>
      <inkml:brushProperty name="color" value="#F2395B"/>
    </inkml:brush>
  </inkml:definitions>
  <inkml:trace contextRef="#ctx0" brushRef="#br0">52466 32730 642,'0'-15'17,"1"2"5,2 3 6,0 1 6,1 3 1,0 4 1,0 4-1,0 4 1,-1 3-4,0 5-3,-2 4-6,0 3-3,-2 1-10,0-1-11,-2-3-12,0-1-12,0-2-5,0-3 1,1-1 2,2-2 1,1-2 3,2-2 4,2-3 5,2 0 4,1-2 5,1 0 2,2 0 5,0 0 2,0 0 2,-1 0 0,-1 0-1,0 0-1,-3 3 0,-3 5 0,-2 7-2,-3 6 1,-3 2-1,-2 0 1,-2 1 1,-2-1 0,-1-1-1,-1-3-3,-1-3-1,-1-3-4,0-2-8,2-2-15,3-2-15,1-2-15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48"/>
    </inkml:context>
    <inkml:brush xml:id="br0">
      <inkml:brushProperty name="width" value="0.03868" units="cm"/>
      <inkml:brushProperty name="height" value="0.03868" units="cm"/>
      <inkml:brushProperty name="color" value="#F2395B"/>
    </inkml:brush>
  </inkml:definitions>
  <inkml:trace contextRef="#ctx0" brushRef="#br0">52850 31731 568,'16'-13'17,"-1"3"9,1 4 9,-1 4 8,0 4 2,-1 4-5,0 4-5,-2 3-6,-1 4-3,-1 1-1,0 3-1,-2 1 0,-1 3-3,0 3-6,-2 3-3,0 3-6,-3 3-2,-3 4-2,-2 3 0,-3 6-2,-4 0-4,-4-1-12,-4-1-10,-3 0-10,0-5-3,3-8 5,5-8 3,3-7 6,2-5-4,0-1-9,0-1-9,1 0-11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46"/>
    </inkml:context>
    <inkml:brush xml:id="br0">
      <inkml:brushProperty name="width" value="0.04319" units="cm"/>
      <inkml:brushProperty name="height" value="0.04319" units="cm"/>
    </inkml:brush>
  </inkml:definitions>
  <inkml:trace contextRef="#ctx0" brushRef="#br0">76100 48000 509,'-22'-25'0,"6"0"0,7 0 0,6 0 0,1 1 6,-3 4 12,-3 3 11,-2 3 13,-5 7 4,-2 14-2,-3 11-3,-3 14-2,-2 7-4,0 3-5,0 3-4,0 4-5,0 2-3,0 4-1,0 3-2,0 3-1,1 1-2,4 1-1,3-1-1,3 1-2,4-4-3,7-6-2,6-6-2,7-6-4,10-13-4,16-19-7,15-18-7,17-19-6,5-16-3,-3-12 2,-3-13 0,-2-12 2,-8-5 2,-8 3 4,-10 3 3,-9 4 3,-9 2 5,-5 4 2,-7 3 5,-5 3 3,-6 3 2,-3 3 2,-3 3 1,-2 4 1,-3 4 3,1 6 2,-1 7 2,1 6 3,2 1-2,7-3-6,6-3-6,7-2-6,7 0-4,9 7-3,10 6-4,10 7-2,2 5 0,-3 7 4,-3 6 4,-2 7 3,-3 5 4,1 7 5,-1 6 5,1 7 4,-4 2 4,-6 1 1,-6-1 2,-6 1 2,-6 2 0,-2 7-1,-3 6-2,-3 7-1,-4 4-2,-3 3-4,-3 3-4,-2 4-3,-8 4-4,-8 6-4,-10 7-4,-9 6-3,-4-4-3,4-11-3,3-14-2,3-11-3,12-25-5,22-33-6,22-35-7,23-34-7,10-12 3,0 14 10,0 11 10,0 14 11,-2 8 6,-3 7 1,-3 6 1,-2 7 1,-3 2 4,1 1 7,-1-1 5,1 1 7,-3 1 1,-2 3-6,-3 3-5,-3 4-5,-4 4-9,-3 6-10,-3 7-11,-2 6-11,-3-4-3,1-11 2,-1-14 4,1-11 2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49"/>
    </inkml:context>
    <inkml:brush xml:id="br0">
      <inkml:brushProperty name="width" value="0.03424" units="cm"/>
      <inkml:brushProperty name="height" value="0.03424" units="cm"/>
      <inkml:brushProperty name="color" value="#F2395B"/>
    </inkml:brush>
  </inkml:definitions>
  <inkml:trace contextRef="#ctx0" brushRef="#br0">53050 30908 642,'8'-14'0,"0"3"0,-1 3 0,1 2 0,0 4 9,2 2 16,0 4 18,1 2 17,0 3 2,-1 2-10,0 1-12,-2 3-12,-1 1-8,-2 1-7,-3 1-7,0 1-7,-4 0-6,0-1-3,-3-1-4,-2-1-4,-1-1-2,-2-1 1,0-1 0,-1 0 1,0-3 1,1-1 3,0-2 3,2-2 1,3-2 8,4 0 11,6-2 11,4 0 12,2-2 2,-1 0-6,0-2-6,-2 0-7,2-1-10,3 0-18,5 0-17,3 0-18,1 0-6,-5 1 4,-3-2 3,-4 2 3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50"/>
    </inkml:context>
    <inkml:brush xml:id="br0">
      <inkml:brushProperty name="width" value="0.03036" units="cm"/>
      <inkml:brushProperty name="height" value="0.03036" units="cm"/>
      <inkml:brushProperty name="color" value="#F2395B"/>
    </inkml:brush>
  </inkml:definitions>
  <inkml:trace contextRef="#ctx0" brushRef="#br0">53700 31229 724,'16'-8'104,"-1"2"-26,1 1-26,-1 1-27,1 0-14,0 2-6,-1 0-5,1 2-4,-1-1-5,1 0-5,0-2-6,-1 0-5,0-1-3,-1 1-4,-1-1-2,0 0-4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50"/>
    </inkml:context>
    <inkml:brush xml:id="br0">
      <inkml:brushProperty name="width" value="0.03288" units="cm"/>
      <inkml:brushProperty name="height" value="0.03288" units="cm"/>
      <inkml:brushProperty name="color" value="#F2395B"/>
    </inkml:brush>
  </inkml:definitions>
  <inkml:trace contextRef="#ctx0" brushRef="#br0">54094 30492 669,'-13'-3'2,"5"8"21,5 9 22,5 9 21,1 5 3,1 1-15,0 1-16,0 1-15,-1 1-13,1 2-9,0 2-10,0 2-9,-1-1-5,0-6-1,-2-4 1,0-5-1,-1-3-5,0-3-11,0-1-9,0-2-11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53"/>
    </inkml:context>
    <inkml:brush xml:id="br0">
      <inkml:brushProperty name="width" value="0.02566" units="cm"/>
      <inkml:brushProperty name="height" value="0.02566" units="cm"/>
      <inkml:brushProperty name="color" value="#F2395B"/>
    </inkml:brush>
  </inkml:definitions>
  <inkml:trace contextRef="#ctx0" brushRef="#br0">54816 30087 857,'-1'-15'-3,"-1"4"6,0 3 6,-1 3 7,-1 0 1,2 0-1,0-2-3,2 0-2,1-2-1,2-4 0,2-2 1,2-3 0,0-3-1,1-3-4,0-3-4,0-3-3,1-4-3,1-6-4,3-6-2,2-6-3,0-2-1,-1 2-1,-1 3 1,0 1-1,-1-3 2,1-8 2,1-8 3,2-7 3,-1-5 1,-1-1 1,-1 0 0,-1-2 0,1 1 1,0 3 1,1 4 0,1 2 2,1 3 0,-1 5 1,1 3 1,0 4 0,0 2 1,1-2-1,1 0 0,1-1 0,1-2 0,-1-3-1,1-3 1,-1-3-1,1 0-1,0 3-4,-1 3-2,1 3-4,-1 2-1,1 2 1,-1 2 0,1 2 1,-1 1 0,-1-2 3,-1 0 0,-1-1 2,-1 0 2,-2 4 2,-3 3 3,-1 2 3,-1 5 0,-2 6 2,-1 5 0,0 7 1,-2 3 0,0 3 0,-2 1-1,0 2 1,-3 2-8,0 3-16,-3 1-16,-2 2-15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54"/>
    </inkml:context>
    <inkml:brush xml:id="br0">
      <inkml:brushProperty name="width" value="0.04087" units="cm"/>
      <inkml:brushProperty name="height" value="0.04087" units="cm"/>
      <inkml:brushProperty name="color" value="#F2395B"/>
    </inkml:brush>
  </inkml:definitions>
  <inkml:trace contextRef="#ctx0" brushRef="#br0">55285 23138 538,'-1'-22'32,"-2"3"-3,-2 3-3,-2 2-4,0 3-2,0 1-4,2 0-3,1 2-3,-2 0-2,-2-2-1,-3 0-1,-3-1-2,-1 0 1,2 2 0,2 3 0,3 1 1,-1 1 0,-2 2 0,-2 0 0,-1 2 1,-2 1-1,2 4 1,1 2 0,1 3 0,-1 4 0,-1 2 0,-3 3 1,-2 3 0,0 3 0,1 3 0,1 3 1,1 2-1,1 2 0,1 1 0,1-1 0,0 0 0,2 1 0,1 1 0,0 0 1,2 2-1,1-1 1,1-2 0,0-2-1,2-1 1,0-4-2,2-3-2,0-5-1,2-3-3,1-4-1,2-1-1,2-2 0,2-2 0,1-3-3,3-3-3,2-2-4,2-4-4,1-3-2,3-7-4,1-6-2,3-5-3,0-4 0,1-1 0,-1-1 2,1-1 0,-3 2 3,-3 6 3,-5 3 4,-3 6 4,-3 7 7,0 7 14,-2 7 12,0 9 13,-2 4 4,1 1-5,0 1-5,0 1-5,-1-1-4,0-1-3,-2-3-4,0-1-2,0-2-3,2 0 1,2-2 1,2-1 0,1-3-8,1-6-20,2-6-19,0-6-19,0-4-6,-1-3 8,-1-3 8,0-3 7,-1-1 7,0 3 5,-1 1 5,1 2 5,-1 5 14,0 5 21,-2 6 23,0 6 22,-2 3 4,-1 1-14,0 2-14,-2 0-15,1 1-7,0 1-2,2 1-2,0 2-2,2-1-11,0-1-20,1-1-21,2 0-22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55"/>
    </inkml:context>
    <inkml:brush xml:id="br0">
      <inkml:brushProperty name="width" value="0.04064" units="cm"/>
      <inkml:brushProperty name="height" value="0.04064" units="cm"/>
      <inkml:brushProperty name="color" value="#F2395B"/>
    </inkml:brush>
  </inkml:definitions>
  <inkml:trace contextRef="#ctx0" brushRef="#br0">57422 23313 541,'0'-15'0,"0"2"0,0 2 0,0 3 0,-1 1 5,-2 2 10,-2 2 11,-2 2 9,-1 2 4,-1 4-2,-2 2-3,0 3-3,-1 4-2,1 2-3,-1 3-3,0 3-2,1 2-3,1 1-1,0 1-2,2 0-2,1 2-1,1-1-2,0 0-1,2 1-2,0 0 0,2 1 1,0 0 0,2 2 1,1-2-5,4-5-9,2-5-10,3-5-9,3-4-4,2-4 3,1-4 3,3-4 4,1-5-5,3-4-13,1-5-12,3-5-13,-1-2-2,-1-1 10,-3 1 9,-1-1 9,-2 1 8,-1-1 6,-1 1 7,-1-1 5,-2 1 3,-2 1 2,-4 1 1,-3 1 1,-1 2 3,0 3 4,0 3 5,0 3 3,-1 3 11,0 4 17,-2 4 18,0 4 16,-3 3 2,-2 5-15,-4 4-14,-2 3-15,-1 3-8,-1-1-5,0 1-5,0-1-3,0 0-3,-1-1 0,-1-1 1,-1-1 0,0-2-6,2-3-10,3-3-10,1-2-11,3-7-10,4-8-8,4-9-9,4-9-7,3-5 0,3 1 12,3-1 11,4 1 11,-1 2 9,0 3 4,0 5 5,-2 3 6,-2 3 5,-1 2 9,-2 3 6,-2 1 9,-1 3 6,0 4 9,-1 3 7,1 5 8,-1 3 0,-2 0-10,-2 1-8,-2 1-9,-1 0-7,2-1-2,0-1-4,2 0-3,1-4-9,5-7-15,4-4-14,4-7-14,0-4-6,1-2 3,-2-1 4,-1-3 3,-2 0 5,-1 1 6,-2 1 6,-2 1 5,-1 1 4,0 1 1,-1 0 1,1 2 2,0 1 9,0 3 19,0 1 20,0 2 18,-1 3 3,-1 6-12,-1 4-14,0 5-13,-2 3-9,0 2-5,-2 0-5,0 1-5,-2 1-5,0 1-4,-2 1-3,0 1-4,0-1-3,0-3-1,2-3-2,0-3-2,3-6-2,4-8-1,4-10-3,4-7-1,1-4 1,1 2 7,-1 4 6,1 3 6,-1 2 3,-3 3 0,-1 1 1,-2 2 1,-1 2-3,0 0-3,0 2-5,-1 0-5,1 0-2,-2-2-2,-1-2-1,0-1-1,-2-2 2,0 0 5,-2 0 6,0 0 5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56"/>
    </inkml:context>
    <inkml:brush xml:id="br0">
      <inkml:brushProperty name="width" value="0.05117" units="cm"/>
      <inkml:brushProperty name="height" value="0.05117" units="cm"/>
      <inkml:brushProperty name="color" value="#F2395B"/>
    </inkml:brush>
  </inkml:definitions>
  <inkml:trace contextRef="#ctx0" brushRef="#br0">60096 22509 429,'7'-37'1,"-2"6"-1,-3 4 1,0 5 1,-2 4 2,0 2 4,0 4 4,0 3 4,0 3 9,0 6 13,0 4 13,0 6 13,0 5 1,0 7-10,0 6-9,0 8-10,-1 4-7,0 1-4,-2 0-4,0 2-4,-1 2-4,0 6-4,0 4-4,1 5-4,-1 5-1,0 7 1,0 5 2,0 6 1,0 0 1,0-5-1,0-7 0,1-5 0,-1-8-3,2-9-2,0-8-5,2-9-3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56"/>
    </inkml:context>
    <inkml:brush xml:id="br0">
      <inkml:brushProperty name="width" value="0.03061" units="cm"/>
      <inkml:brushProperty name="height" value="0.03061" units="cm"/>
      <inkml:brushProperty name="color" value="#F2395B"/>
    </inkml:brush>
  </inkml:definitions>
  <inkml:trace contextRef="#ctx0" brushRef="#br0">60350 23792 718,'14'-28'6,"-1"7"12,-2 7 11,-2 7 12,-2 5 4,-1 5-5,-1 6-4,0 4-4,-2 3-9,-2 1-12,-2 1-11,-2 1-12,0-1-7,0-3 1,2-2-1,0-4-1,3-1 0,4 0-3,4-1-2,3 1-1,3-1 4,0-2 11,-1-2 13,1-2 10,-1-1 7,-1 2-1,-1 0-1,-1 2 0,-2 1 0,-2 3-2,-4 3-1,-2 4-1,-4 1-1,-2 1-1,-4 1 0,-2 1-2,-2 0-3,-3 1-6,-2-1-5,-1 1-7,-1-1-8,1-1-10,1-1-10,1-1-9,1-2-3,2-4 5,3-4 6,1-4 4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56"/>
    </inkml:context>
    <inkml:brush xml:id="br0">
      <inkml:brushProperty name="width" value="0.0406" units="cm"/>
      <inkml:brushProperty name="height" value="0.0406" units="cm"/>
      <inkml:brushProperty name="color" value="#F2395B"/>
    </inkml:brush>
  </inkml:definitions>
  <inkml:trace contextRef="#ctx0" brushRef="#br0">60914 22681 541,'15'-13'16,"-1"3"2,-1 4 2,0 4 2,-1 2 1,1 2-1,1 0-1,1 2 0,0 1 2,-1 5 2,0 4 4,-2 4 3,-1 2 0,-1 3-2,0 1-3,-2 3-2,-1 0-3,-2 0-4,-3 0-4,0 1-3,-4 0-5,-4 2-5,-4 3-3,-4 1-6,-2 2-3,-3 2-4,-1 2-2,-3 2-3,0 0-9,0-2-11,-1-2-14,1-1-12,1-6-1,6-6 8,5-7 9,5-6 9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57"/>
    </inkml:context>
    <inkml:brush xml:id="br0">
      <inkml:brushProperty name="width" value="0.03793" units="cm"/>
      <inkml:brushProperty name="height" value="0.03793" units="cm"/>
      <inkml:brushProperty name="color" value="#F2395B"/>
    </inkml:brush>
  </inkml:definitions>
  <inkml:trace contextRef="#ctx0" brushRef="#br0">61450 23916 580,'22'-7'104,"-3"2"-22,-3 2-21,-3 2-22,-2 1-13,-1 2-5,0 0-5,-2 2-6,-1 0-3,-1 3-2,0 2-2,-2 2-1,-1 0-1,-2 1-2,-2 0-2,-2 0-1,-2 1-2,-5 3 0,-4 3-1,-3 3-1,-1-1 1,2-3 3,4-5 3,3-3 4,4-3 3,6-2 5,6-3 6,6 0 5,3-3-2,3 0-10,1-2-9,3 0-11,-2-1-11,-2 0-17,-3 0-15,-2 0-16,-3 0-4,-1 1 9,-1-2 8,0 2 9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46"/>
    </inkml:context>
    <inkml:brush xml:id="br0">
      <inkml:brushProperty name="width" value="0.04887" units="cm"/>
      <inkml:brushProperty name="height" value="0.04887" units="cm"/>
    </inkml:brush>
  </inkml:definitions>
  <inkml:trace contextRef="#ctx0" brushRef="#br0">77350 48000 450,'21'-47'0,"-5"6"0,-7 7 0,-5 6 0,-3-4-2,4-11-3,3-14-3,3-11-4,1-3 4,1 10 7,-1 10 10,1 9 8,-3 6 5,-2 3 2,-3 3 2,-3 4 1,-2 16 7,0 32 10,0 31 11,0 32 10,-2 18 0,-3 6-9,-3 7-11,-2 6-9,-5 10-9,-2 17-8,-3 15-8,-3 16-8,-2 15-8,0 16-12,0 15-11,0 17-11,0-4-6,0-22-2,0-22-1,0-21-2,3-28-1,6-30-1,7-32-2,6-30-1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58"/>
    </inkml:context>
    <inkml:brush xml:id="br0">
      <inkml:brushProperty name="width" value="0.04899" units="cm"/>
      <inkml:brushProperty name="height" value="0.04899" units="cm"/>
      <inkml:brushProperty name="color" value="#F2395B"/>
    </inkml:brush>
  </inkml:definitions>
  <inkml:trace contextRef="#ctx0" brushRef="#br0">62131 21513 449,'15'-22'43,"-2"6"-8,-3 5-7,-1 5-7,0 2-4,4 2-2,2 0-1,3 2-1,2 0-4,-1 2-3,1 0-6,0 2-4,-3 1-3,-1 1-1,-4 3-1,-3 2-1,-1 1 0,-2 2 2,-1 0 3,0 1 2,-2 1 0,-1 1 0,0 1-2,-1 1-1,-1 1 6,0 1 13,0 1 14,0 2 12,0-1 5,2 2-3,0 1-5,2 1-3,-1 1-4,1-1-4,0 0-4,0 1-5,1 0-3,0 1 0,1 0-2,2 2-2,0 1 0,1 1 0,2 1-1,0 1 0,0 0-1,-1 2-2,0 1-2,-2 0-2,-1 1 0,-2-2 0,-3 0 1,0-1 1,-2-2 0,0-1-3,0-3 0,0-2-2,-2-1-1,-2-3-2,-4-1-1,-2-3-1,-4-1-4,-5-1-5,-5 0-5,-5-2-6,-5 0-7,-7-1-12,-5 1-11,-5 0-11,0-2-2,8-3 8,7-3 9,9-2 7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58"/>
    </inkml:context>
    <inkml:brush xml:id="br0">
      <inkml:brushProperty name="width" value="0.04203" units="cm"/>
      <inkml:brushProperty name="height" value="0.04203" units="cm"/>
      <inkml:brushProperty name="color" value="#F2395B"/>
    </inkml:brush>
  </inkml:definitions>
  <inkml:trace contextRef="#ctx0" brushRef="#br0">54598 21997 523,'-17'-8'5,"-2"0"11,-1 0 10,-3 1 10,1 0 2,3 2-5,3 2-7,3 2-6,2 1-3,0 2-3,2 0-3,1 2-1,-5 1-2,-8 5 0,-8 4-1,-10 4 0,-1 1-2,4-1-1,5-1-2,5-1-3,4-1-1,3-3-4,3-1-3,3-2-3,2-1 0,2 0 0,2 0 2,2-1 1,1 1 2,1 0 1,-1 0 1,0 0 1,0 0 2,2 1 3,0 2 3,2 0 2,0 1 2,0 1 2,0 1 2,0 2 2,0 2 1,0 5 3,0 5 1,0 4 2,0 5 1,0 5-1,0 2-1,0 6 0,0 3-2,0 7-2,0 5-4,0 7-2,0 1-2,0-3-4,0-3-2,0-3-4,1-4-1,4-5-3,2-5-2,3-4-1,3-4-5,0-2-7,1-2-5,1-1-8,0-4-3,-1-2-2,-1-3-3,0-3-2,-2-4-1,-1-3 0,0-4-1,-2-4 1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59"/>
    </inkml:context>
    <inkml:brush xml:id="br0">
      <inkml:brushProperty name="width" value="0.03785" units="cm"/>
      <inkml:brushProperty name="height" value="0.03785" units="cm"/>
      <inkml:brushProperty name="color" value="#F2395B"/>
    </inkml:brush>
  </inkml:definitions>
  <inkml:trace contextRef="#ctx0" brushRef="#br0">64061 20378 581,'8'-34'85,"0"9"-18,0 11-20,0 9-18,0 5-9,1 2 2,1 0 0,2 2 2,-2 1-1,-1 5-1,-2 4-3,-2 4-2,-2 1-4,-2 1-6,-2-1-5,-2 1-7,-3 0-4,-2 1-1,-3 1-2,-3 1-2,-2-1-1,1-3 1,-1-3-1,0-3-1,2-2 1,3 0 1,3-2 1,2-1 0,5 0 7,6-2 9,6-1 11,6 0 11,3-2 0,0-1-8,2 0-8,2-1-9,-1-2-8,0-1-6,1 0-6,-1-1-6,-1-1-4,-3 0-1,-3 0 0,-2 0-1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59"/>
    </inkml:context>
    <inkml:brush xml:id="br0">
      <inkml:brushProperty name="width" value="0.03319" units="cm"/>
      <inkml:brushProperty name="height" value="0.03319" units="cm"/>
      <inkml:brushProperty name="color" value="#F2395B"/>
    </inkml:brush>
  </inkml:definitions>
  <inkml:trace contextRef="#ctx0" brushRef="#br0">64761 20712 662,'-13'-8'50,"8"0"-4,7 1-1,6-1-3,4 0-4,1 2-4,1 1-5,2 1-4,0 0-7,4 2-8,3 0-10,3 2-7,0 0-7,-3 0-3,-3 0-3,-3 0-3,-3 0 0,-1 0 1,-2 0 1,-2 0 3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2:59"/>
    </inkml:context>
    <inkml:brush xml:id="br0">
      <inkml:brushProperty name="width" value="0.03854" units="cm"/>
      <inkml:brushProperty name="height" value="0.03854" units="cm"/>
      <inkml:brushProperty name="color" value="#F2395B"/>
    </inkml:brush>
  </inkml:definitions>
  <inkml:trace contextRef="#ctx0" brushRef="#br0">65013 20015 570,'-7'-16'2,"-1"2"5,0 1 3,1 1 5,1 5 10,4 10 16,4 10 18,4 9 17,1 7-1,-1 5-18,-1 2-18,0 6-18,-2 2-18,1 3-20,0 4-19,0 2-19,-1-3-10,0-10-1,-2-10 1,0-9-1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01"/>
    </inkml:context>
    <inkml:brush xml:id="br0">
      <inkml:brushProperty name="width" value="0.03271" units="cm"/>
      <inkml:brushProperty name="height" value="0.03271" units="cm"/>
      <inkml:brushProperty name="color" value="#F2395B"/>
    </inkml:brush>
  </inkml:definitions>
  <inkml:trace contextRef="#ctx0" brushRef="#br0">59730 27467 672,'-15'21'2,"2"-1"2,3-4 4,1-3 4,3-5 3,4-6 5,4-8 5,4-6 5,2-5 1,1-1-5,2-3-3,0-1-5,2-4-3,3-3-1,3-4-2,4-4-2,3-5 0,6-3-2,6-4 0,7-3-2,5-7 1,9-6-1,8-7 0,7-6 1,8-9-2,5-9-6,6-8-4,6-9-4,5-4-3,4 1 1,3 1 1,5 1 1,1 0 0,1-3 2,-1-1 1,1-3 1,-2 2-2,-3 1-7,-3 4-6,-2 4-6,-6 3-1,-6 6 6,-8 6 5,-6 6 6,-5 5 3,-1 5 1,-3 6 0,-1 4 1,-4 3 1,-5 0 3,-5 2 3,-4 1 3,-5 3 2,-4 7 0,-4 5 0,-4 6 0,-3 4 0,-5 5 0,-4 4-2,-3 3 0,-3 4 0,-3 3-2,-1 3-1,-2 3 0,-2 2-1,1 0 0,0 2-1,0 1 1,-1 0 0,-1 0 0,-1 0-1,0 0 1,0 1-1,1-1-1,3 0-1,2 0-1,1 1-1,-1 0-1,1 2-1,0 1-1,-2 0-6,-1 0-12,-2 0-12,-2 0-12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02"/>
    </inkml:context>
    <inkml:brush xml:id="br0">
      <inkml:brushProperty name="width" value="0.04349" units="cm"/>
      <inkml:brushProperty name="height" value="0.04349" units="cm"/>
      <inkml:brushProperty name="color" value="#F2395B"/>
    </inkml:brush>
  </inkml:definitions>
  <inkml:trace contextRef="#ctx0" brushRef="#br0">70700 23181 505,'9'-7'94,"1"2"-18,3 3-19,2 1-17,1 0-12,3-1-2,2 0-3,1-1-4,2-1-2,-1 2-3,0 0-1,1 2-1,-2 0-2,-1 0 1,-3 0 1,-1 0 0,-2 0-1,-1 2-3,-1 0-4,0 2-2,-2 1-2,-1 3 1,-1 4-1,0 2 2,-4 2-1,-2 1 0,-6 1-1,-2 1 1,-5 2-3,-2 1-2,-3 3-2,-3 1-4,-3 4-3,-3 7-6,-3 4-6,-2 8-6,-2 2-4,3 1-1,1 1-2,3 2-3,3-5-1,3-10-5,4-10-3,5-9-3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03"/>
    </inkml:context>
    <inkml:brush xml:id="br0">
      <inkml:brushProperty name="width" value="0.04587" units="cm"/>
      <inkml:brushProperty name="height" value="0.04587" units="cm"/>
      <inkml:brushProperty name="color" value="#F2395B"/>
    </inkml:brush>
  </inkml:definitions>
  <inkml:trace contextRef="#ctx0" brushRef="#br0">73187 20241 479,'-1'-16'3,"-2"2"7,-2 1 5,-2 1 7,0 1 2,-1 2 0,0 2 0,0 3-1,0 0-2,0 0-1,1 0-3,-1 0-2,0-1-2,0 0-2,0-1-2,1-1-1,-3 0-2,0 2 0,-3 2-1,-1 2 0,-3 1-1,0 0-1,-1 0 0,-1 0-2,-1 1 1,1 2 0,-1 2 1,1 2 0,0 1 2,1 1 2,1 1 1,1 2 1,0 0 2,2 3-2,1 1 0,1 3-1,0 2 1,0 1 0,1 2 2,-1 3 0,0 2 1,0 2 1,1 4-1,-1 3 0,1 1 0,2 0 0,2 0-1,3 0 0,0-1-3,0-4-2,0-2-3,0-3-3,1-4-2,2-3-3,2-5-3,2-3-3,3-4-2,4-2-3,3-4-2,5-2-3,2-5 0,1-6 1,1-6 1,1-5 2,0-4-1,-1 1-4,-1-1-5,-1 1-4,-1 0 1,-3 3 3,-1 1 5,-2 3 5,-3 4 9,-1 8 16,-2 8 14,-2 8 17,-2 4 4,-2 1-3,-2 1-4,-2 1-4,-1 0-5,2-1-4,0-1-6,2 0-4,2-3-10,6-3-14,4-3-14,5-2-14,2-5-6,-1-6 2,-1-6 2,0-6 1,-2-4 3,1-3 4,0-3 5,-1-2 4,0-2 3,-1 1 3,-1 1 2,0 2 2,-2 2 5,-3 6 4,-1 7 6,-2 5 5,-3 4 9,-2 4 14,-3 2 14,-4 4 14,0 2 2,1 5-8,0 4-10,2 3-8,0 2-8,0-1-5,0-1-5,0-1-5,1 0-6,0 1-6,2 1-6,0 1-5,3-1-6,2-1-2,4-2-4,2-3-3,2-2-6,1-4-11,1-4-10,2-4-10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03"/>
    </inkml:context>
    <inkml:brush xml:id="br0">
      <inkml:brushProperty name="width" value="0.04356" units="cm"/>
      <inkml:brushProperty name="height" value="0.04356" units="cm"/>
      <inkml:brushProperty name="color" value="#F2395B"/>
    </inkml:brush>
  </inkml:definitions>
  <inkml:trace contextRef="#ctx0" brushRef="#br0">75188 20597 505,'-2'-21'28,"0"7"1,-3 5-1,-2 6-1,-1 3 1,-2 0-1,0 0-1,-1 0 0,-1 2 1,1 4 1,-1 4 1,0 3 2,0 4 0,1 3-5,-1 3-2,0 3-4,1 2-4,2 1-2,3 1-3,1 1-3,1 0-2,2 0-3,0 0-2,2 1-2,2-2-5,6-4-9,4-2-9,5-3-7,3-4-7,3-6-7,1-6-5,3-6-5,-2-3 0,-5 0 7,-5 0 7,-5 0 7,-2-1 4,0 0 3,0-1 1,0-1 3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04"/>
    </inkml:context>
    <inkml:brush xml:id="br0">
      <inkml:brushProperty name="width" value="0.0551" units="cm"/>
      <inkml:brushProperty name="height" value="0.0551" units="cm"/>
      <inkml:brushProperty name="color" value="#F2395B"/>
    </inkml:brush>
  </inkml:definitions>
  <inkml:trace contextRef="#ctx0" brushRef="#br0">75977 20390 399,'-1'-12'17,"-2"5"12,-2 6 13,-2 6 10,-1 5 2,-2 3-11,0 5-10,-1 3-11,-1 3-6,-2 1-2,0 1-1,-1 1-2,0 0-2,-1-1-5,0-1-3,1-1-4,2-6-10,6-11-13,6-10-15,6-11-14,5-7-3,4-3 10,3-3 7,5-3 10,1 0 7,-2 3 7,0 3 5,0 3 7,-3 3 2,-1 3-1,-2 3-1,-2 2-1,-3 5 10,-1 6 20,-2 6 19,-2 6 21,-2 3 5,-1 1-11,0 2-11,-1 0-11,-1 0-9,0 1-5,0-1-6,0 1-6,0-1-4,0-1-2,0-1-2,0-1-1,2-2-6,4-4-9,3-5-10,5-2-9,0-6-2,-1-2 4,-2-5 3,-2-4 5,0-2 3,1-1 1,3-1 2,2-1 2,0-1 2,-1 1 2,-1-1 2,0 1 2,-2 0 4,-1 2 3,0 3 3,-2 1 4,-1 2 6,-1 0 7,0 2 8,-1 1 8,-2 3 1,1 8-4,0 6-4,0 7-5,-1 4-3,0-1-3,-2 1-2,0 0-4,-2 0-4,-2 3-5,-2 1-5,-2 3-5,0-2-3,1-3 1,0-5 0,2-3 0,4-6-4,8-6-8,7-8-9,9-6-8,2-3-2,-1 1 6,-3 0 7,-1 2 5,-3 0 3,-1 1-1,-2-1 0,-2 0 0,-3 0 0,-3 1 0,-3-1 0,-2 0 0,-2 0 2,2-1 3,0-2 4,2 0 4,-1-1 1,-1-1 2,0-1 1,-1-1 2,-1-1-1,0 1 2,0-1-1,0 1 1,-1 0 3,-1 2 6,0 3 6,-1 1 6,-1 2 4,2 0 0,0 2-1,2 1 1,-1 2 7,0 6 14,-2 4 15,0 6 13,0 3 2,0 3-13,2 3-12,0 3-12,1 3-9,-2 3-4,0 3-5,-1 3-4,-1 3-6,2 6-9,0 4-7,2 6-8,0 3-3,0 5 1,0 4 3,0 3 1,-1 1-5,-1-5-15,0-3-13,-1-4-15,-1-7-4,2-10 3,0-10 5,2-9 3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47"/>
    </inkml:context>
    <inkml:brush xml:id="br0">
      <inkml:brushProperty name="width" value="0.03098" units="cm"/>
      <inkml:brushProperty name="height" value="0.03098" units="cm"/>
    </inkml:brush>
  </inkml:definitions>
  <inkml:trace contextRef="#ctx0" brushRef="#br0">78350 47600 710,'-22'-69'3,"6"13"8,7 12 6,6 13 7,7 7 5,10 4 3,10 3 2,9 3 3,13 1-3,20 1-6,18-1-8,20 1-6,6 1-7,-2 3-10,-3 3-8,-3 4-9,-7 2-4,-9 4 0,-10 3-1,-8 3 1,-12 4-3,-12 7-6,-13 6-6,-12 7-6,-10-1 1,-6-6 7,-6-6 8,-6-6 7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04"/>
    </inkml:context>
    <inkml:brush xml:id="br0">
      <inkml:brushProperty name="width" value="0.03471" units="cm"/>
      <inkml:brushProperty name="height" value="0.03471" units="cm"/>
      <inkml:brushProperty name="color" value="#F2395B"/>
    </inkml:brush>
  </inkml:definitions>
  <inkml:trace contextRef="#ctx0" brushRef="#br0">78250 21102 633,'8'-9'0,"2"-2"0,0-2 0,1-1 0,-1 1 9,-2 6 17,-4 6 16,-2 6 18,-4 4 4,0 3-11,-3 4-11,-2 2-10,0 1-10,2-1-9,2-1-10,2-1-8,3-1-8,2-3-4,3-1-5,4-2-4,1-2 0,1 0 4,1-2 3,2 0 4,-2 0 4,-1 3 2,-2 3 4,-2 4 3,-3 1 0,-3 1 0,-2 1 0,-4 1-1,-2 1 2,-3 1 4,-4 1 4,-2 1 4,-2-1 0,-1-1-4,-1-3-4,-1-1-4,1-3-6,2-4-6,4-5-7,3-2-6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05"/>
    </inkml:context>
    <inkml:brush xml:id="br0">
      <inkml:brushProperty name="width" value="0.04093" units="cm"/>
      <inkml:brushProperty name="height" value="0.04093" units="cm"/>
      <inkml:brushProperty name="color" value="#F2395B"/>
    </inkml:brush>
  </inkml:definitions>
  <inkml:trace contextRef="#ctx0" brushRef="#br0">78750 19760 537,'17'-23'4,"1"2"8,3 3 9,1 1 8,1 4 5,-1 3 2,-1 4 3,-1 4 1,-1 5 1,-1 6-4,-1 5-3,-1 7-4,-2 4-3,-4 5-3,-4 3-5,-4 4-3,-4 3-4,-4 0-6,-4 2-4,-4 0-7,-2 1-4,-3 0-6,-2 0-6,-1 1-6,-1-3-6,1 0-5,1-3-6,1-2-7,3-4 1,3-7 5,4-7 5,4-7 5,2-4 5,-2-2 1,0-3 2,-1 0 3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05"/>
    </inkml:context>
    <inkml:brush xml:id="br0">
      <inkml:brushProperty name="width" value="0.0375" units="cm"/>
      <inkml:brushProperty name="height" value="0.0375" units="cm"/>
      <inkml:brushProperty name="color" value="#F2395B"/>
    </inkml:brush>
  </inkml:definitions>
  <inkml:trace contextRef="#ctx0" brushRef="#br0">79366 21059 586,'8'-7'2,"3"1"2,2 0 2,2 2 4,0 0 8,-1 0 14,-1 0 15,-1 0 13,-1 2 3,-2 4-12,-2 4-10,-2 4-12,-2 2-7,-1 3-7,0 2-5,-1 1-7,-3 1-3,0-1-2,-3 0-2,-2-2-3,0-1-2,2-1-3,2-1-3,2 0-4,3-3 2,4-1 5,4-2 6,4-2 5,1 0 3,-1 1 1,-1 3 0,-1 2 0,-1 2 0,-2 1 0,-2 3 0,-2 2-1,-4 2 0,-6 5-2,-6 3-1,-6 4-1,-3 1-4,-3-3-6,-1-3-6,-3-3-6,2-4-5,3-3-2,5-5-3,3-3-2,3-3-2,1 0-1,0-2-1,2 0-1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05"/>
    </inkml:context>
    <inkml:brush xml:id="br0">
      <inkml:brushProperty name="width" value="0.05367" units="cm"/>
      <inkml:brushProperty name="height" value="0.05367" units="cm"/>
      <inkml:brushProperty name="color" value="#F2395B"/>
    </inkml:brush>
  </inkml:definitions>
  <inkml:trace contextRef="#ctx0" brushRef="#br0">80181 19174 409,'22'-1'81,"-1"0"-23,-3-2-22,-1 0-22,-2 0-11,-2 2 0,-3 2-1,-1 2-1,-1 2 0,0 4-2,0 2-1,-1 3-1,1 3 3,-2 3 9,-1 3 7,0 3 9,-1 2 4,0-1 0,-1 0 0,1 1 0,1 0 0,0 2 0,1 3-2,2 1-1,-1 2-1,-1 2-4,0 2-3,-2 3-2,-1-1-4,0 2-2,-1-1-3,-2 0-2,0 0-1,2 0-2,1 0-2,0 0 0,0-1-3,-2 0-3,-2-2-4,-2 0-3,-2-3-4,-2-6-2,-2-4-3,-1-4-3,-3-6-2,-2-1-2,-1-4-2,-3-3-2,-2-1 1,-3-2 4,-3-1 5,-2 0 3,-1-2-3,5-1-12,4 0-11,3-1-11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06"/>
    </inkml:context>
    <inkml:brush xml:id="br0">
      <inkml:brushProperty name="width" value="0.05057" units="cm"/>
      <inkml:brushProperty name="height" value="0.05057" units="cm"/>
      <inkml:brushProperty name="color" value="#F2395B"/>
    </inkml:brush>
  </inkml:definitions>
  <inkml:trace contextRef="#ctx0" brushRef="#br0">72103 19510 435,'-2'-23'0,"0"2"0,-3 3 1,-2 1-1,-1 4 6,-2 3 9,0 4 11,-1 4 9,-2 3 1,-2 2-6,-1 2-6,-3 2-7,-1 2-5,-3 5-1,-1 4-1,-2 3-2,-1 1-2,1-3-4,1-3-3,1-2-3,2-3-2,5-1 1,3-1-1,4 0 1,4-1 2,2 0 5,4-1 4,3 1 4,1 1 3,1 3 2,1 4 2,2 2 1,0 3 2,0 5 2,-1 3 0,1 5 1,-1 4 0,0 7-2,-2 8-2,0 6-1,-2 6-2,-3 5-1,0 5-2,-3 5 0,-1-1-2,0-6-1,0-5-2,0-6-2,1-6-1,0-3-1,2-4-1,0-4 0,1-4-4,0-2-4,0-3-4,0-3-5,2-3-3,4-4-2,4-2-2,4-2-2,1-6 1,-1-3 3,-1-6 3,-1-4 3,0-4-9,0-1-20,-1 0-21,1-1-20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07"/>
    </inkml:context>
    <inkml:brush xml:id="br0">
      <inkml:brushProperty name="width" value="0.04042" units="cm"/>
      <inkml:brushProperty name="height" value="0.04042" units="cm"/>
      <inkml:brushProperty name="color" value="#F2395B"/>
    </inkml:brush>
  </inkml:definitions>
  <inkml:trace contextRef="#ctx0" brushRef="#br0">81599 18550 544,'13'1'26,"-3"4"2,-4 2 2,-4 3 2,-2 3-3,-2 0-9,0 1-10,-2 1-8,0 1-6,-2 1-2,0 1-1,-1 1-1,-1 0-1,-2-3 1,0-1 0,-1-2 1,0-2 0,0 1 1,2-1 1,1 1-1,0-2 5,0-2 8,1-4 8,-1-2 7,3-4 6,8 0 3,6-3 3,7-2 4,3-1-2,-1 1-5,-1-1-6,-1 0-6,0 0-4,1 0-2,2 1-1,0-1-3,0 0-2,1 2 0,-1 1-2,1 0 0,-2 2-4,1 0-5,-2 2-5,-1 1-6,-1 0-6,-1 0-7,-1 0-7,0 0-7,-2 0-4,-1 0-1,-1 0 0,0 0-2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07"/>
    </inkml:context>
    <inkml:brush xml:id="br0">
      <inkml:brushProperty name="width" value="0.02937" units="cm"/>
      <inkml:brushProperty name="height" value="0.02937" units="cm"/>
      <inkml:brushProperty name="color" value="#F2395B"/>
    </inkml:brush>
  </inkml:definitions>
  <inkml:trace contextRef="#ctx0" brushRef="#br0">82500 18465 748,'30'-7'46,"-4"3"-2,-2 1-3,-3 2-1,-1 1-5,-1 0-11,1 0-8,-1 0-11,0 0-4,-3 0-3,-1 0-3,-2 0-1,-2 0-6,1 0-11,0 0-10,0 0-10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08"/>
    </inkml:context>
    <inkml:brush xml:id="br0">
      <inkml:brushProperty name="width" value="0.0384" units="cm"/>
      <inkml:brushProperty name="height" value="0.0384" units="cm"/>
      <inkml:brushProperty name="color" value="#F2395B"/>
    </inkml:brush>
  </inkml:definitions>
  <inkml:trace contextRef="#ctx0" brushRef="#br0">82962 17813 572,'-21'-15'5,"5"4"7,5 3 9,5 3 8,2 4 7,2 7 6,0 7 7,2 8 6,0 2-2,0 2-9,0 1-10,0 1-8,0 5-11,0 8-9,0 10-9,0 8-10,0 0-15,0-9-22,0-8-21,0-9-21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10"/>
    </inkml:context>
    <inkml:brush xml:id="br0">
      <inkml:brushProperty name="width" value="0.03347" units="cm"/>
      <inkml:brushProperty name="height" value="0.03347" units="cm"/>
      <inkml:brushProperty name="color" value="#F2395B"/>
    </inkml:brush>
  </inkml:definitions>
  <inkml:trace contextRef="#ctx0" brushRef="#br0">68400 28472 657,'0'-17'1,"0"0"3,0-1 3,0-1 2,0 1 2,2 3 3,0 3 2,2 3 3,0 2 0,2 2-2,0 2 0,1 2-1,3 1 0,4-2 2,3-1 2,5 0 3,3 0-1,3 0-3,3 2-4,3 1-3,4 0-2,6 0 0,6 0-2,6 0-1,5-2-1,7-1-1,5-2-3,7-1-3,4-2 0,2 0 0,4 0 0,3 1-1,1-1-1,2 0-5,0 0-5,2 0-3,-1 1-2,-1-1 1,0 0 3,-1 0 2,-2 1 1,0 0 2,-2 2 1,0 1 2,0-1 0,0 0 1,2-1-1,0-2 0,0 0 1,-3-1 1,-4-2 1,-2 0 1,-3-1 2,-1 1 1,-3-1 1,-1 0 1,-4 2 0,-1 3-3,-4 2-2,-3 4-3,-5 1-1,-6 0-2,-8 0-1,-6 0 0,-5 0-2,-2 0 1,-1 0 1,-3 0-1,-2 0-1,-5 0-1,-3 0-2,-4 0-1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11"/>
    </inkml:context>
    <inkml:brush xml:id="br0">
      <inkml:brushProperty name="width" value="0.04727" units="cm"/>
      <inkml:brushProperty name="height" value="0.04727" units="cm"/>
      <inkml:brushProperty name="color" value="#F2395B"/>
    </inkml:brush>
  </inkml:definitions>
  <inkml:trace contextRef="#ctx0" brushRef="#br0">81872 25691 465,'-23'-29'42,"3"7"-7,1 5-7,3 7-8,1 3-5,2 2-3,2 2-4,3 2-2,-2 0-3,-2-2 0,-3-2-2,-3-2 0,-1 0-2,1 1-1,1 0 0,1 2-3,1 0 2,2 2 1,3 0 2,1 2 3,1 0 0,0 0-1,1 0 0,-1 0 0,1 1 3,2 4 7,2 2 6,2 3 6,1 4 3,0 2 1,0 3-2,0 3 1,-1 2-2,0 3-2,-2 1-3,0 2-2,0 1-2,0-1-1,2-1-3,0-1-1,0 3-2,-2 10-1,-2 9 0,-1 8-2,-2 4 0,2-1-2,1-1 0,0-1-1,1-2-1,1-4 0,-1-4 0,0-4 1,0-4-4,2-2-3,0-3-6,2-3-3,0-4-5,0-2-3,0-3-3,0-3-3,1-3-3,4-4-4,2-5-5,3-3-3,4-5-2,1-8-2,5-6 0,2-7-2,0-2 4,-3 3 6,-3 3 7,-3 3 6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47"/>
    </inkml:context>
    <inkml:brush xml:id="br0">
      <inkml:brushProperty name="width" value="0.04247" units="cm"/>
      <inkml:brushProperty name="height" value="0.04247" units="cm"/>
    </inkml:brush>
  </inkml:definitions>
  <inkml:trace contextRef="#ctx0" brushRef="#br0">79100 46450 518,'-47'-69'26,"6"13"-2,7 12 0,6 13-2,6 15 5,6 19 11,7 19 12,6 19 12,6 16 0,6 17-10,7 15-9,6 16-11,1 12-14,-3 9-17,-3 10-16,-2 10-18,-6 0-5,-6-5 3,-6-7 5,-6-5 4,-4-15-4,1-22-13,-1-22-14,1-21-13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11"/>
    </inkml:context>
    <inkml:brush xml:id="br0">
      <inkml:brushProperty name="width" value="0.04807" units="cm"/>
      <inkml:brushProperty name="height" value="0.04807" units="cm"/>
      <inkml:brushProperty name="color" value="#F2395B"/>
    </inkml:brush>
  </inkml:definitions>
  <inkml:trace contextRef="#ctx0" brushRef="#br0">83696 25402 457,'7'-9'0,"-2"-2"0,-2-1-1,-2-3 0,-2 1 6,0 3 11,-2 2 11,0 4 11,-3 2 3,-4 2-5,-3 2-6,-5 2-4,-2 3-3,-1 4 0,-1 3 0,-1 5 0,-1 2-1,-1 1 1,-1 1-1,-1 1 1,0 1-3,2 3-1,0 1-4,1 2-3,2 2-1,2-1 0,4 0 0,3 1 1,2-1-1,3 0-3,1 0-1,2 1-2,2-2-3,2-2-5,2-2-3,2-1-5,2-4-1,2-3 0,1-4 0,3-4 0,2-5-2,3-2-3,4-6-5,2-2-4,2-6-2,1-4-2,0-5-2,2-5-1,0-2 1,-1 2 3,-1-1 5,-1 3 3,-3 1 4,-3 5 5,-4 3 5,-4 4 5,-5 7 11,-3 8 19,-4 9 19,-3 9 18,-3 4 4,2-1-13,1-1-11,0-1-12,2-2-12,2-1-10,2-3-11,2-1-10,3-4-9,2-5-8,3-4-7,3-5-7,2-6-2,1-4 2,2-5 4,0-5 2,-1-2 5,1 1 3,-2 1 5,-1 1 4,-2 1 4,-1 2 5,-2 3 3,-2 1 5,-2 4 10,-1 5 16,0 4 17,-2 5 16,0 4 4,-2 0-9,0 1-10,-2 2-8,0 1-9,0 5-5,0 3-7,0 5-5,2-1-8,2-1-7,3-4-7,4-3-8,1-3-10,1-3-9,1-3-12,1-2-9,0-3-1,-2 0 10,-3-2 9,-1 0 10,-1-2 5,0 0 0,0-2 0,0 0 1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13"/>
    </inkml:context>
    <inkml:brush xml:id="br0">
      <inkml:brushProperty name="width" value="0.05832" units="cm"/>
      <inkml:brushProperty name="height" value="0.05832" units="cm"/>
      <inkml:brushProperty name="color" value="#F2395B"/>
    </inkml:brush>
  </inkml:definitions>
  <inkml:trace contextRef="#ctx0" brushRef="#br0">86272 25675 377,'-1'-15'4,"-2"4"8,-2 3 9,-1 3 9,-3 3 3,0 6 1,-2 4 0,0 5 0,0 4-1,-1 1-3,0 3-3,0 1-2,1 2-3,-1 1-3,0 1-2,0 1-4,2-1-1,3-1 0,2-3-1,4-1 0,2-2-4,2-1-5,2-1-6,2 0-5,2-4-5,5-3-7,4-4-5,3-4-5,3-4-5,1-4-3,1-4-2,1-3-2,0-4 0,-1-2 2,-1-1 3,-1-3 3,-2 0 4,-1 1 6,-3 1 7,-1 1 6,-2 1 4,-3 1 4,-1 1 3,-2 1 4,-2 0 4,0 2 4,-2 1 5,0 1 5,-3 3 8,-4 8 14,-4 6 12,-4 8 13,-3 3 0,0 1-13,-1 1-14,-1 1-13,0 1-8,-1 1-5,0 1-3,1 1-4,-1 0-2,0-1-1,1-1 0,-1-1 0,5-6-11,10-14-21,10-12-19,10-13-22,3-5-2,0 1 13,-1 3 15,0 1 13,-2 4 9,-1 3 2,-1 4 3,-1 5 1,-1 2 9,-3 2 12,-1 2 13,-2 2 12,-2 3 9,0 6 4,-2 4 3,0 5 5,-3 3-4,-1-1-9,-2 1-9,-1-1-10,-2 0-7,2-1-5,0 0-4,2-2-6,3-5-7,5-9-13,7-8-12,6-9-12,2-5-2,-1-1 8,-1-1 7,-1-1 9,-1 0 4,1 1 4,0 1 2,-1 1 4,-1 2 3,-3 2 7,-2 4 4,-4 3 6,-2 3 8,0 4 8,-2 4 8,0 4 10,-2 3-1,-1 2-9,0 1-10,-2 3-8,0 1-6,-2-1-4,0 1-3,-1 0-3,-1-1-3,2-1-2,0-1-1,2-1-2,3-1-5,5-4-7,7-3-7,6-2-8,2-3-2,-1-2 3,-1-2 2,-1-2 4,-2-1 1,-1-2 0,-2 0 2,-2-1 1,-3-1 1,-1 1 3,-2-1 3,-2 0 3,-2-1 1,-1-3 0,0-3-1,-1-3 0,-1-1 1,0 1 3,0 1 2,0 1 3,0 1 3,0 0 3,0 2 5,0 1 4,0 2 3,0 1 1,0 2 1,0 2 3,0 1 2,0 1 5,0-1 5,0 0 4,0 2 8,0 6 7,0 4 10,0 6 7,0 4 0,0 5-12,0 5-10,0 5-11,-1 3-8,-1 2-5,0 3-6,-1 1-6,-2 3-5,0 6-8,-1 4-8,-2 5-6,1 6-4,-1 7-3,0 7-2,0 7-1,0 0-4,0-8-4,1-6-5,-1-6-5,0-8-2,0-7 0,0-6-1,0-7 0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13"/>
    </inkml:context>
    <inkml:brush xml:id="br0">
      <inkml:brushProperty name="width" value="0.03962" units="cm"/>
      <inkml:brushProperty name="height" value="0.03962" units="cm"/>
      <inkml:brushProperty name="color" value="#F2395B"/>
    </inkml:brush>
  </inkml:definitions>
  <inkml:trace contextRef="#ctx0" brushRef="#br0">89380 26040 555,'21'-22'7,"-3"5"15,-5 3 14,-3 4 14,-2 4 6,0 2-2,0 4-3,0 3-3,-2 2-6,-3 5-10,-2 4-8,-3 3-9,-3 3-8,-2 0-7,-2-1-5,-2 1-6,0-2-5,1-3 0,0-3-3,2-2-1,2-3 1,6-1 0,5-1 2,4 0 1,3-1 2,1 2 3,1 0 3,2 2 4,-1-1 1,-1 1 2,-1 0 0,0 0 2,-3 0 2,1 1 1,-2 2 3,0 0 1,-3 1 2,-3-1-1,-2 1 0,-3 0-1,-4 0-1,-4 3-6,-4 2-3,-3 2-5,-3-1-6,0-1-9,1-3-9,-1-1-8,1-2-3,1-2 3,1-3 3,1-1 3,1-2 4,4-4 5,3-2 6,3-3 6,1-2 1,0 0-1,0 0-1,0 0-2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13"/>
    </inkml:context>
    <inkml:brush xml:id="br0">
      <inkml:brushProperty name="width" value="0.04425" units="cm"/>
      <inkml:brushProperty name="height" value="0.04425" units="cm"/>
      <inkml:brushProperty name="color" value="#F2395B"/>
    </inkml:brush>
  </inkml:definitions>
  <inkml:trace contextRef="#ctx0" brushRef="#br0">90131 24913 497,'9'-15'4,"3"2"11,4 2 8,2 3 10,-1 1 5,-1 2 0,-4 2 1,-3 2-1,0 3 0,2 4-2,1 4-2,3 3-1,-1 4-3,-1 3-5,-2 3-4,-2 3-5,-3 3-3,-3 3-2,-2 2-2,-3 4-3,-4 2-4,-4 0-5,-4 2-6,-3 0-5,-3 0-8,-1-3-9,-1-4-10,-1-2-9,1-3-4,3-3 2,3-4 1,3-1 2,2-5 2,0-3 6,2-4 4,1-4 5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14"/>
    </inkml:context>
    <inkml:brush xml:id="br0">
      <inkml:brushProperty name="width" value="0.04479" units="cm"/>
      <inkml:brushProperty name="height" value="0.04479" units="cm"/>
      <inkml:brushProperty name="color" value="#F2395B"/>
    </inkml:brush>
  </inkml:definitions>
  <inkml:trace contextRef="#ctx0" brushRef="#br0">91143 25836 491,'0'-15'5,"-2"2"10,0 3 11,-1 1 10,-2 4 8,0 6 4,-2 6 4,0 6 5,-1 3-4,1 3-10,-1 1-10,0 3-11,1 0-7,0 1 0,2-1-3,1 0-1,0-1-3,2-3-1,0-3-3,2-2-2,3-4-5,6-1-9,5-2-10,7-2-9,2-2-9,0-2-10,1-2-9,-1-2-11,-2-2 1,-3 0 9,-5-1 11,-3-1 10,-2-1 7,-2 2 7,-1 0 5,0 2 6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14"/>
    </inkml:context>
    <inkml:brush xml:id="br0">
      <inkml:brushProperty name="width" value="0.04254" units="cm"/>
      <inkml:brushProperty name="height" value="0.04254" units="cm"/>
      <inkml:brushProperty name="color" value="#F2395B"/>
    </inkml:brush>
  </inkml:definitions>
  <inkml:trace contextRef="#ctx0" brushRef="#br0">91373 26087 517,'-8'-6'46,"2"6"6,1 4 6,0 6 7,1 3-2,-2 5-6,0 3-9,-1 5-6,-1 3-11,1 2-14,-1 4-13,0 3-14,0 0-7,0-2 2,1-2 0,-1-2 1,0-2-4,2-3-7,1-3-8,1-3-9,-1-3-6,2-3-5,-1-3-5,0-2-5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14"/>
    </inkml:context>
    <inkml:brush xml:id="br0">
      <inkml:brushProperty name="width" value="0.05685" units="cm"/>
      <inkml:brushProperty name="height" value="0.05685" units="cm"/>
      <inkml:brushProperty name="color" value="#F2395B"/>
    </inkml:brush>
  </inkml:definitions>
  <inkml:trace contextRef="#ctx0" brushRef="#br0">91355 23860 386,'0'-23'4,"2"4"6,0 3 8,1 3 6,2 2 4,0 2-2,1 3-1,2 1 0,1 1-3,1 2-3,3 0-3,2 2-3,0 1-3,1 4-2,0 2-3,-1 3-3,0 2-1,-1 0-3,0 0-1,-2-1-3,-1 2 0,-3 0 0,-1 1 1,-2 1-1,-2 1 2,0 1 0,-2 2 3,0 0 0,-2 2 7,0 5 10,-2 3 10,0 4 10,0 3 4,0 1-3,2 0-2,0 2-4,1 0-2,0-2-3,0 0-3,0-1-4,0-1-2,0 2-3,0 1-2,0 1-2,1 0-2,2 0-2,2 0-1,2 0-2,0 1-1,-2 0-2,-3 2-1,0 0-2,-3 1-1,0-2-2,-2 0-1,0-1-2,-2-3 0,-2-4-1,-2-4 1,-1-3 0,-4-4-1,-2-3 0,-3-3-2,-3-2-1,-3-4-3,-2-1-4,-4-2-6,-3-2-4,0-2-1,2-1 5,1 0 5,3-1 5,3-2-6,3-1-16,4 0-14,5-1-17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15"/>
    </inkml:context>
    <inkml:brush xml:id="br0">
      <inkml:brushProperty name="width" value="0.02582" units="cm"/>
      <inkml:brushProperty name="height" value="0.02582" units="cm"/>
      <inkml:brushProperty name="color" value="#F2395B"/>
    </inkml:brush>
  </inkml:definitions>
  <inkml:trace contextRef="#ctx0" brushRef="#br0">93050 22941 851,'9'-24'-5,"3"3"-10,4 0-11,2 1-10,0 2-1,-1 4 8,-3 4 8,-1 5 9,0 1 6,3 2 4,3 0 5,3 2 4,0 1 11,-3 4 15,-3 2 17,-3 3 16,-3 3-1,-2 2-19,-4 1-18,-2 3-20,-5 1-11,-4 3-6,-5 1-5,-5 3-7,-3-2-2,1-2 1,-1-3-1,1-2 1,0-4 4,3-3 5,1-3 6,2-2 7,3-3 2,1 1 1,2 0 0,2 0-1,3 0 6,2 0 10,3 0 9,4 0 10,2-1 0,1 0-10,3-2-10,2 0-10,1-1-7,3 0-4,1 0-4,3 0-5,-1 0-7,-1 0-12,-3 0-11,-1 0-11,-3-1 0,-1 0 12,-2-2 12,-2 0 12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15"/>
    </inkml:context>
    <inkml:brush xml:id="br0">
      <inkml:brushProperty name="width" value="0.02406" units="cm"/>
      <inkml:brushProperty name="height" value="0.02406" units="cm"/>
      <inkml:brushProperty name="color" value="#F2395B"/>
    </inkml:brush>
  </inkml:definitions>
  <inkml:trace contextRef="#ctx0" brushRef="#br0">94177 23046 914,'-6'-7'-5,"2"1"-10,4 0-9,3 2-10,2 0 3,3 0 16,3 0 16,4 1 16,0-1 10,3 2 5,0 0 6,1 2 4,0 0-6,1 2-20,-1 0-18,1 2-20,-1-1-10,-1 1-1,-1 0-2,-1 0-2,-2 0 3,-3 0 5,-3-1 7,-2 1 4,-2 0 5,0 0 3,0 0 3,0 0 3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15"/>
    </inkml:context>
    <inkml:brush xml:id="br0">
      <inkml:brushProperty name="width" value="0.03624" units="cm"/>
      <inkml:brushProperty name="height" value="0.03624" units="cm"/>
      <inkml:brushProperty name="color" value="#F2395B"/>
    </inkml:brush>
  </inkml:definitions>
  <inkml:trace contextRef="#ctx0" brushRef="#br0">94645 22237 607,'-8'-15'-4,"0"2"-5,0 2-7,1 3-7,0 3 12,2 8 31,2 6 30,2 7 30,1 6 8,0 5-16,0 4-15,0 6-16,0 4-13,0 2-13,0 4-10,0 2-13,0 2-4,-2 0 5,0-1 5,-2 1 5,0-4-13,1-8-26,-1-8-28,0-7-27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50"/>
    </inkml:context>
    <inkml:brush xml:id="br0">
      <inkml:brushProperty name="width" value="0.04134" units="cm"/>
      <inkml:brushProperty name="height" value="0.04134" units="cm"/>
    </inkml:brush>
  </inkml:definitions>
  <inkml:trace contextRef="#ctx0" brushRef="#br0">71850 51750 532,'-27'-47'3,"-3"6"8,-3 7 8,-2 6 7,-3 9 3,1 13-3,-1 12-2,1 13-3,1 10-1,3 10-1,3 10-2,4 9-1,1 6-1,0 3-1,0 3 1,0 4 0,0-1-1,0-3-2,0-3-1,0-2 0,3-5-2,6-2-1,7-3 0,6-3 0,7-6-3,10-5-5,10-7-4,9-5-6,7-9-1,7-9 0,6-10 1,7-8 1,2-11 0,1-8 1,-1-10 0,1-9 0,-1-10 1,1-9 1,-1-10 1,1-8 1,-6-8 0,-8-2 2,-10-3-1,-9-3 2,-9 1 0,-5 6 1,-7 7 0,-5 6 1,-9 6 1,-9 6-1,-10 7 1,-8 6 1,-6 7 0,1 10 0,-1 10 0,1 9 1,-1 6 0,1 3-1,-1 3-2,1 4-1,15 4-8,31 6-16,32 7-16,31 6-15,17-4-4,3-11 10,3-14 10,4-11 9,-4-6 8,-9 4 5,-10 3 6,-8 3 5,-11 3 2,-8 3-1,-10 3-1,-9 4 0,-9 5 9,-5 10 22,-7 10 20,-5 9 22,-6 4 6,-3 1-9,-3-1-9,-2 1-9,-3 2-8,1 7-4,-1 6-7,1 7-5,1 5-4,3 7-2,3 6-4,4 7-3,-3 5-3,-5 7-3,-7 6-2,-5 7-4,-4 0-5,0-2-7,0-3-6,0-3-7,1-10-3,4-16-2,3-15-1,3-15-1,6-21-1,9-25-1,10-25 0,10-25-1,7-16 3,6-6 7,7-6 6,6-6 8,3-4 4,0 1 6,0-1 4,0 1 4,-2 5 4,-3 14 1,-3 11 1,-2 14 1,-3 7 3,1 3 4,-1 3 4,1 4 4,-3 4 0,-2 6-5,-3 7-4,-3 6-5,-2 3-5,0 0-8,0 0-7,0 0-7,-2 4-4,-3 10-2,-3 10 0,-2 9-2,-3 2-2,1-2-3,-1-3-3,1-3-3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0"/>
    </inkml:context>
    <inkml:brush xml:id="br0">
      <inkml:brushProperty name="width" value="0.04351" units="cm"/>
      <inkml:brushProperty name="height" value="0.04351" units="cm"/>
      <inkml:brushProperty name="color" value="#F2395B"/>
    </inkml:brush>
  </inkml:definitions>
  <inkml:trace contextRef="#ctx0" brushRef="#br0">7001 6016 505,'6'-15'-5,"-1"1"7,-2 0 8,-2 2 7,-1 1 3,2 1 0,1 0-1,0 2 0,0 0 0,0 0-1,-2 1 1,0-1 0,-1-1-1,0 0-2,0-1 0,0-1-3,-1-1 1,-2 0-1,-2 0 0,-2 1 0,-1 0-1,-2 0-3,0 2-3,-1 1-2,-1 1-1,-2 2-2,0 2 0,-1 2-1,-2 1 0,-1 2 0,-3 0 0,-1 2 0,-1 1 0,1 5 1,1 4-2,1 4 1,0 4 0,-1 5 1,-1 4 0,-1 6 1,1 2 1,1-2 1,2 0 1,3-1 0,1-1 2,0 0 0,2 0 1,1 1 1,1-2 1,2-2-2,3-2 0,1-1-1,1-2 1,2 1 0,0-1 1,2 0 1,1 0 0,4-3-1,2-1-2,3-3 0,3-2-1,2-3-2,1-2-2,3-4-2,0-2-2,1-2-4,0-3-3,-1 0-4,1-5-1,1-6 1,1-6 1,1-5 1,0-4 0,-1-1-4,-1-1-1,-1-1-3,-1 1-2,-1 3-1,-1 3-1,0 3-1,-3 6 6,-3 10 15,-3 10 13,-2 10 15,-2 5 5,0 2-2,-1 3-2,1 1-3,2-1-6,2-5-9,3-5-11,4-5-9,1-7-9,3-10-7,1-10-6,3-9-8,-2-5-1,-3 3 3,-5 1 4,-3 3 4,-2 2 6,0 5 11,0 3 11,0 4 10,-2 4 4,-1 4 0,-2 4-2,-2 4-1,0 1 2,0 1 6,2 0 7,0 0 6,1-1-5,0-1-12,0-1-15,0 0-13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1"/>
    </inkml:context>
    <inkml:brush xml:id="br0">
      <inkml:brushProperty name="width" value="0.03205" units="cm"/>
      <inkml:brushProperty name="height" value="0.03205" units="cm"/>
      <inkml:brushProperty name="color" value="#F2395B"/>
    </inkml:brush>
  </inkml:definitions>
  <inkml:trace contextRef="#ctx0" brushRef="#br0">8600 5447 686,'8'-8'5,"0"0"10,-1 0 10,1 1 10,0 0 3,0 2-6,0 2-5,0 2-5,0 3-5,1 4-4,1 4-3,2 3-3,-2 4-4,-3 1-1,-2 3-3,-4 2-2,-1 1-1,-2 2 0,-1 3 0,0 1 0,-2 0 0,-3-1 1,-4-3 2,-2-1 0,0-3-1,1-3-2,2-3-3,2-3-2,6-3 4,8-4 11,9-4 13,9-4 11,4-3 1,-1-2-10,-1-2-10,-1-1-11,-2-2-7,-1 2-8,-3 1-6,-1 0-6,-1 2-7,2-1-5,0 0-5,1 0-5,-2 0 0,-3 0 6,-4 1 6,-4-1 6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1"/>
    </inkml:context>
    <inkml:brush xml:id="br0">
      <inkml:brushProperty name="width" value="0.03038" units="cm"/>
      <inkml:brushProperty name="height" value="0.03038" units="cm"/>
      <inkml:brushProperty name="color" value="#F2395B"/>
    </inkml:brush>
  </inkml:definitions>
  <inkml:trace contextRef="#ctx0" brushRef="#br0">9300 5541 724,'2'-22'37,"4"5"0,4 4 1,3 3 1,4 3-4,1 0-7,3 2-9,1 1-7,1 0-4,-1 2 0,-1 0-1,-1 2 0,-1 0-6,-1-2-12,0 0-10,-2-2-12,-2 0-8,-1 1-6,-2-1-7,-2 0-5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1"/>
    </inkml:context>
    <inkml:brush xml:id="br0">
      <inkml:brushProperty name="width" value="0.03596" units="cm"/>
      <inkml:brushProperty name="height" value="0.03596" units="cm"/>
      <inkml:brushProperty name="color" value="#F2395B"/>
    </inkml:brush>
  </inkml:definitions>
  <inkml:trace contextRef="#ctx0" brushRef="#br0">9812 4750 611,'-20'4'86,"7"8"-11,7 7-10,7 9-12,2 5-9,1 4-12,0 4-10,0 4-11,0 5-11,2 7-12,0 8-13,1 6-11,0-4-11,-2-15-8,-3-14-8,0-15-9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1"/>
    </inkml:context>
    <inkml:brush xml:id="br0">
      <inkml:brushProperty name="width" value="0.03478" units="cm"/>
      <inkml:brushProperty name="height" value="0.03478" units="cm"/>
      <inkml:brushProperty name="color" value="#F2395B"/>
    </inkml:brush>
  </inkml:definitions>
  <inkml:trace contextRef="#ctx0" brushRef="#br0">10005 7128 632,'-13'-8'8,"6"2"17,6 1 17,6 0 16,3 1 3,0 1-13,0-1-11,-1 0-12,3 0-7,6 0-2,4 0-3,5 0-2,3 0-5,2 1-10,3-2-9,1 2-9,0-1-7,-2 2-5,-1 0-7,-3 2-5,-2 0-3,-5 2 1,-3 0 0,-4 2 1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2"/>
    </inkml:context>
    <inkml:brush xml:id="br0">
      <inkml:brushProperty name="width" value="0.0392" units="cm"/>
      <inkml:brushProperty name="height" value="0.0392" units="cm"/>
      <inkml:brushProperty name="color" value="#F2395B"/>
    </inkml:brush>
  </inkml:definitions>
  <inkml:trace contextRef="#ctx0" brushRef="#br0">10581 6113 561,'-7'-15'0,"0"4"0,2 3 0,1 3 0,0 4 11,2 7 23,0 7 23,2 8 22,0 4 3,2 5-16,0 3-16,2 4-16,0 3-15,1 2-13,2 2-11,0 2-14,1 3-8,0 4-8,0 3-7,-1 5-6,0-4-5,0-12-1,-2-12-3,0-11-1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3"/>
    </inkml:context>
    <inkml:brush xml:id="br0">
      <inkml:brushProperty name="width" value="0.04638" units="cm"/>
      <inkml:brushProperty name="height" value="0.04638" units="cm"/>
      <inkml:brushProperty name="color" value="#F2395B"/>
    </inkml:brush>
  </inkml:definitions>
  <inkml:trace contextRef="#ctx0" brushRef="#br0">12861 5827 474,'-9'-10'9,"-2"10"18,-1 12 18,-3 10 18,1 3 2,3-3-14,2-5-14,4-3-14,-1 1-8,-2 9-3,-3 7-2,-3 8-3,-2 3-1,-1-4-2,-2-2-1,1-3-2,-1-4-1,2-2-2,3-3-2,1-3-1,5-8-6,6-14-9,7-14-8,8-13-10,3-6 0,3 3 5,2 4 6,1 2 7,0 3 6,-3 5 10,-3 3 8,-3 4 9,-1 4 4,0 2-2,-1 4-2,1 3-1,-1 2 2,-2 5 9,-2 4 8,-2 3 7,-2 2 2,1-1-6,0-1-4,0 0-6,0-2-3,0-1-3,0-1-3,0-1-2,1-2-4,2-2-5,1-4-6,3-2-6,1-5-6,0-4-9,-1-5-8,1-5-9,-1-4-2,-1 1 6,0-2 4,-2-1 7,-1-1 3,0-1 5,-2-1 2,0-1 5,-1 2 1,0 3 0,-1 5 0,1 3-1,1 4 11,0 4 21,1 4 21,2 4 21,-1 6 4,-1 6-15,0 7-14,-2 7-14,0 2-9,0 0-4,0-1-3,0-1-4,-1-1-5,-2-1-9,-2-1-8,-2-1-8,-1-3-6,0-1-4,0-5-3,0-1-3,1-6 1,2-8 5,2-8 7,2-8 5,2-3 3,2-1 2,2 1 2,2-1 2,1 1 0,1 3 2,1 1 1,1 3 0,0 1 2,-1 2 2,0 2 2,-2 2 1,-1 2 1,-1 0-2,0 2 0,-2 1-2,-1-2-2,0 0-6,-2-3-6,0-2-5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3"/>
    </inkml:context>
    <inkml:brush xml:id="br0">
      <inkml:brushProperty name="width" value="0.05301" units="cm"/>
      <inkml:brushProperty name="height" value="0.05301" units="cm"/>
      <inkml:brushProperty name="color" value="#F2395B"/>
    </inkml:brush>
  </inkml:definitions>
  <inkml:trace contextRef="#ctx0" brushRef="#br0">14815 5485 415,'0'-36'1,"0"8"3,0 6 4,0 7 2,-1 3 4,0 2 6,-2 1 4,0 1 6,0 5 6,1 11 9,0 11 9,2 11 8,0 8-1,0 4-12,0 6-12,0 4-11,0 4-8,0 2-2,0 1-2,0 3-3,0 3 0,0 5-1,0 5 0,0 5 1,0 4-8,2 4-17,0 4-15,1 4-16,0-8-13,0-20-12,-2-19-11,0-19-12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3"/>
    </inkml:context>
    <inkml:brush xml:id="br0">
      <inkml:brushProperty name="width" value="0.03796" units="cm"/>
      <inkml:brushProperty name="height" value="0.03796" units="cm"/>
      <inkml:brushProperty name="color" value="#F2395B"/>
    </inkml:brush>
  </inkml:definitions>
  <inkml:trace contextRef="#ctx0" brushRef="#br0">15027 6471 579,'-6'-9'0,"2"-2"0,4-1 0,2-3 0,4 1 9,2 1 20,3 2 17,3 2 20,1 3 2,-1 2-14,-1 4-13,0 3-14,-2 3-10,-1 5-5,-1 5-7,0 5-5,-3 3-3,-3-1 2,-2 1 2,-3-1 2,-4 0-3,-2-1-4,-3-1-5,-3-1-5,-1-2-3,2-3 2,3-3 1,1-2 1,3-4 4,4-2 6,4-4 6,4-2 7,3-2 2,1 0 0,3 0-2,2 0 0,0 0-1,-1 0-2,-1 0 0,-1 0-2,0 2 0,1 2 1,1 4 1,2 2 1,-3 3 0,-3 3-1,-4 4 0,-4 2-1,-4 2-2,0 1-3,-3 1-2,-2 1-3,-2 1-4,-3 1-6,-4 1-6,-1 1-5,-2-2-7,2-2-7,3-3-8,1-2-7,2-4-1,1-3 4,1-3 4,1-2 5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4"/>
    </inkml:context>
    <inkml:brush xml:id="br0">
      <inkml:brushProperty name="width" value="0.03967" units="cm"/>
      <inkml:brushProperty name="height" value="0.03967" units="cm"/>
      <inkml:brushProperty name="color" value="#F2395B"/>
    </inkml:brush>
  </inkml:definitions>
  <inkml:trace contextRef="#ctx0" brushRef="#br0">16650 6962 554,'17'-8'125,"1"2"-27,3 1-25,1 1-27,4 0-16,5 2-4,5 0-7,4 2-4,3-1-6,0 0-4,0-2-6,0 0-4,0-1-7,-2 0-8,0 0-8,-1 1-9,-4-1-6,-2 2-5,-5 0-4,-3 2-5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50"/>
    </inkml:context>
    <inkml:brush xml:id="br0">
      <inkml:brushProperty name="width" value="0.04704" units="cm"/>
      <inkml:brushProperty name="height" value="0.04704" units="cm"/>
    </inkml:brush>
  </inkml:definitions>
  <inkml:trace contextRef="#ctx0" brushRef="#br0">73650 51300 467,'0'-69'1,"0"13"2,0 12 2,0 13 2,-2 6 3,-3 0 3,-3 0 4,-2 0 4,-1 12 8,3 26 13,3 24 14,4 26 14,1 19 0,0 17-13,0 15-12,0 16-14,-4 16-9,-5 20-5,-7 18-6,-5 20-6,-4 13-4,0 9-4,0 10-3,0 10-3,0 2-7,0-3-11,0-3-12,0-2-11,3-19-5,6-30 1,7-32 0,6-30 2,3-26 2,0-19 4,0-18 5,0-19 3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4"/>
    </inkml:context>
    <inkml:brush xml:id="br0">
      <inkml:brushProperty name="width" value="0.03623" units="cm"/>
      <inkml:brushProperty name="height" value="0.03623" units="cm"/>
      <inkml:brushProperty name="color" value="#F2395B"/>
    </inkml:brush>
  </inkml:definitions>
  <inkml:trace contextRef="#ctx0" brushRef="#br0">18541 5966 607,'-4'-12'70,"8"8"-6,8 8-6,7 8-6,5 4-9,1 1-9,1 1-9,1 1-9,1-1-6,1-1-1,1-2-3,1-3-1,-1 0-5,-2 0-10,-2-1-10,-1 1-9,-3-1-8,-1 0-7,-3-2-6,-1-1-7,-3 0 0,-4 0 6,-5 0 7,-2 0 6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4"/>
    </inkml:context>
    <inkml:brush xml:id="br0">
      <inkml:brushProperty name="width" value="0.03943" units="cm"/>
      <inkml:brushProperty name="height" value="0.03943" units="cm"/>
      <inkml:brushProperty name="color" value="#F2395B"/>
    </inkml:brush>
  </inkml:definitions>
  <inkml:trace contextRef="#ctx0" brushRef="#br0">17203 7750 557,'-18'0'39,"14"2"12,12 0 12,13 1 12,9 0-2,3 0-16,4-2-15,4 0-16,3-1-13,2 0-9,2 0-11,2 0-10,0-1-6,0 0-3,-2-2-4,0 0-3,-4 0-3,-6 1-3,-6 0-4,-5 2-2,-6 0 1,-3 0 5,-5 0 4,-3 0 6,-2 0 3,0 0 3,0 0 3,0 0 4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5"/>
    </inkml:context>
    <inkml:brush xml:id="br0">
      <inkml:brushProperty name="width" value="0.04254" units="cm"/>
      <inkml:brushProperty name="height" value="0.04254" units="cm"/>
      <inkml:brushProperty name="color" value="#F2395B"/>
    </inkml:brush>
  </inkml:definitions>
  <inkml:trace contextRef="#ctx0" brushRef="#br0">17431 7750 517,'-36'0'8,"9"0"0,8 0 1,7 0 0,6 1 8,6 4 18,4 2 18,6 3 18,3 3 2,3 2-11,3 1-11,3 3-13,2 1-11,1 3-11,1 1-10,1 3-13,-2-2-17,-2-4-27,-3-3-25,-2-4-27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6"/>
    </inkml:context>
    <inkml:brush xml:id="br0">
      <inkml:brushProperty name="width" value="0.0381" units="cm"/>
      <inkml:brushProperty name="height" value="0.0381" units="cm"/>
      <inkml:brushProperty name="color" value="#F2395B"/>
    </inkml:brush>
  </inkml:definitions>
  <inkml:trace contextRef="#ctx0" brushRef="#br0">18050 1777 577,'0'-10'10,"0"10"18,0 12 20,0 10 19,0 7 4,0 4-13,0 4-11,0 5-13,0 0-10,0-1-5,0 0-8,0-1-6,0 2-6,0 6-8,0 5-7,0 7-7,0-1-6,0-6-3,0-8-5,0-6-4,0-8-4,0-6-3,0-7-4,0-6-4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6"/>
    </inkml:context>
    <inkml:brush xml:id="br0">
      <inkml:brushProperty name="width" value="0.03557" units="cm"/>
      <inkml:brushProperty name="height" value="0.03557" units="cm"/>
      <inkml:brushProperty name="color" value="#F2395B"/>
    </inkml:brush>
  </inkml:definitions>
  <inkml:trace contextRef="#ctx0" brushRef="#br0">18354 2200 618,'-22'9'89,"1"3"-17,3 4-19,1 2-18,2 2-11,-1 0-4,0 2-4,1 1-4,0 1-2,0 1 0,2 1 1,1 1 1,0-1-3,-1-2-3,-1-1-4,-1-3-3,2-2-3,6-2 0,6-4 1,6-3-1,7-2-2,7-2-5,8-3-5,9 0-6,0-2-5,-4 0-2,-5 0-5,-5 0-3,-3 0 0,1 0 0,-1 0 3,1 0 0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6"/>
    </inkml:context>
    <inkml:brush xml:id="br0">
      <inkml:brushProperty name="width" value="0.04004" units="cm"/>
      <inkml:brushProperty name="height" value="0.04004" units="cm"/>
      <inkml:brushProperty name="color" value="#F2395B"/>
    </inkml:brush>
  </inkml:definitions>
  <inkml:trace contextRef="#ctx0" brushRef="#br0">19612 2650 549,'-15'9'43,"3"1"6,1 3 6,2 2 6,3 2-3,1 3-10,2 3-11,2 3-11,2 3-6,2 4-1,2 4-3,1 5-3,2-2-8,-2-4-15,-1-5-17,0-5-16,-2-4-11,-1-2-8,0-1-7,-2-2-8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8"/>
    </inkml:context>
    <inkml:brush xml:id="br0">
      <inkml:brushProperty name="width" value="0.04157" units="cm"/>
      <inkml:brushProperty name="height" value="0.04157" units="cm"/>
      <inkml:brushProperty name="color" value="#F2395B"/>
    </inkml:brush>
  </inkml:definitions>
  <inkml:trace contextRef="#ctx0" brushRef="#br0">21350 5385 529,'0'-30'1,"0"5"5,0 3 2,0 5 4,-1 2 3,-1 0 1,0 2 1,-1 1 3,-2 0 0,0 1 1,-1-1 2,-2 0 0,1 1 0,-1 2-3,0 3-3,0 1-2,0 1-2,-2 2 0,0 0-2,-1 2 0,-2 1-2,0 2-1,-1 2-3,-1 2 0,-1 2-2,-1 5-1,-2 4 0,1 3 0,-2 5 0,0 3 2,1 4 1,-1 4 2,2 4 1,3 1 0,3 2 0,3 2 0,1-1 0,2 0 0,0-4 0,2 0 0,1-4-1,2-2 0,2-3 0,2-3-1,1-4-1,2-3 0,0-5 0,2-3-1,1-4-3,3-2-2,3-4-4,3-2-4,2-4-4,1-2-2,1-4-4,1-2-3,0-3-3,-1-3-2,-1-3-1,0-3-2,-4-1 1,-1 3 5,-4 1 4,-3 2 5,-1 7 8,-2 9 14,-1 9 12,0 11 14,-2 3 4,-1-1-4,0-2-3,-1-3-5,-1-1-4,0 0-3,0-2-4,0-1-4,2-2-8,5-4-11,6-4-11,4-4-11,1-4-4,-1-2 4,-2-3 3,-3-3 4,0-3 1,0 0-2,0-1-3,-1-1-2,0 1 1,-2 3 4,-2 3 5,-2 2 3,-1 6 11,1 6 17,2 8 18,0 6 16,1 2 2,0-1-12,0-2-14,0-2-14,0-2-6,1 1-1,1 0 0,2 0-2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8"/>
    </inkml:context>
    <inkml:brush xml:id="br0">
      <inkml:brushProperty name="width" value="0.04065" units="cm"/>
      <inkml:brushProperty name="height" value="0.04065" units="cm"/>
      <inkml:brushProperty name="color" value="#F2395B"/>
    </inkml:brush>
  </inkml:definitions>
  <inkml:trace contextRef="#ctx0" brushRef="#br0">23578 5800 541,'-21'9'27,"5"3"5,5 4 5,4 2 3,3 2 2,1 3-2,-1 1-4,0 2-1,0 3-4,2 1-4,0 2-3,2 2-5,0 1-2,0-3-2,0-2 0,0-2-2,1-2-4,4-3-10,2-3-7,3-3-10,3-3-7,0-2-10,1-4-8,1-3-10,1-3-2,1-6 2,1-4 2,1-5 2,-1-2 5,-3 1 6,-3 1 7,-2 0 7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9"/>
    </inkml:context>
    <inkml:brush xml:id="br0">
      <inkml:brushProperty name="width" value="0.04301" units="cm"/>
      <inkml:brushProperty name="height" value="0.04301" units="cm"/>
      <inkml:brushProperty name="color" value="#F2395B"/>
    </inkml:brush>
  </inkml:definitions>
  <inkml:trace contextRef="#ctx0" brushRef="#br0">24112 6326 511,'0'-19'38,"0"7"3,0 8 5,0 8 4,-1 5-2,-2 3-7,-2 4-8,-1 2-8,-2 2-4,0 1-1,0 0-3,0 2-1,0 0-3,-2-1-3,0-1-3,-1-1-4,0-2-6,0-3-7,2-2-7,1-4-8,2-5-7,6-8-5,4-8-5,6-7-6,2-5 0,1 1 6,1-1 6,2 1 5,-1 1 6,-1 3 5,-1 3 5,-1 3 5,-1 3 6,0 2 6,-2 4 5,-1 2 6,0 4 4,-2 2 2,-1 4 2,0 2 3,-1 2 3,0 3 7,0 2 6,0 1 7,-1 1-2,-1-3-6,0-1-8,-2-2-8,0-2-6,0 1-3,0 0-5,0 0-3,2-3-7,2-3-7,4-4-8,2-4-8,1-4-4,1-6-2,0-4-1,0-4-2,0-5 0,1 0 4,1 0 1,2-2 4,-2 1 4,-1 1 5,-2 3 6,-2 1 5,-2 4 5,1 3 5,0 4 4,0 5 5,-1 3 8,-1 5 11,0 6 12,-2 4 10,0 4 2,-2 1-10,0 3-11,-2 1-9,0 1-8,-2-1-7,0-1-6,-2-1-7,1-2-4,0-1-3,2-2-2,1-3-3,3-4-6,7-8-10,7-8-10,7-7-10,2-3-2,-3 2 7,-3 4 6,-3 3 8,-2 2 3,0 0 3,-2 2 1,-1 1 3,-2-1-1,-2 0-3,-4-2-5,-2 0-2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9"/>
    </inkml:context>
    <inkml:brush xml:id="br0">
      <inkml:brushProperty name="width" value="0.04888" units="cm"/>
      <inkml:brushProperty name="height" value="0.04888" units="cm"/>
      <inkml:brushProperty name="color" value="#F2395B"/>
    </inkml:brush>
  </inkml:definitions>
  <inkml:trace contextRef="#ctx0" brushRef="#br0">26015 5774 450,'0'-38'29,"0"19"20,0 19 19,0 18 21,0 11 0,0 3-18,0 2-19,0 4-17,0 2-11,0 2-6,0 2-4,0 2-5,-1 3-7,0 2-6,-2 3-8,0 4-6,0-1-3,1-3 3,0-3 2,2-2 3,0-5-5,0-6-16,0-6-15,0-5-15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51"/>
    </inkml:context>
    <inkml:brush xml:id="br0">
      <inkml:brushProperty name="width" value="0.04526" units="cm"/>
      <inkml:brushProperty name="height" value="0.04526" units="cm"/>
    </inkml:brush>
  </inkml:definitions>
  <inkml:trace contextRef="#ctx0" brushRef="#br0">74550 51450 486,'-21'-24'9,"10"4"20,10 3 20,9 3 18,7 3 4,7 3-13,6 3-13,7 4-13,5-1-8,7-3-2,6-3-3,7-2-2,2-1-3,1 3 0,-1 3-3,1 4 0,-3 1-2,-2 0-3,-3 0-2,-3 0-2,-4 1-2,-3 4-5,-3 3-3,-2 3-3,-8 4-10,-8 7-14,-10 6-13,-9 7-15,-10-1-2,-9-6 9,-10-6 10,-8-6 8,-4-4 5,3 1 0,3-1-1,4 1 1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9"/>
    </inkml:context>
    <inkml:brush xml:id="br0">
      <inkml:brushProperty name="width" value="0.03133" units="cm"/>
      <inkml:brushProperty name="height" value="0.03133" units="cm"/>
      <inkml:brushProperty name="color" value="#F2395B"/>
    </inkml:brush>
  </inkml:definitions>
  <inkml:trace contextRef="#ctx0" brushRef="#br0">26229 6837 702,'7'-15'0,"-2"2"0,-2 2 0,-2 3 0,-2 3 8,0 8 17,-2 6 16,0 7 17,-1 3 1,0-1-13,0-1-13,1-1-14,1-1-11,5-4-8,6-3-10,4-3-8,1 0-2,-1 0 6,-2 1 7,-2 2 5,-2 1 4,-1 1 0,-1 3 0,0 2 0,-2 1 1,-2 1-1,-2 1 0,-2 1 0,-3 0 0,-2-1 0,-3-1 0,-3-1 0,-1-2-11,3-4-22,1-5-21,2-2-22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29"/>
    </inkml:context>
    <inkml:brush xml:id="br0">
      <inkml:brushProperty name="width" value="0.04609" units="cm"/>
      <inkml:brushProperty name="height" value="0.04609" units="cm"/>
      <inkml:brushProperty name="color" value="#F2395B"/>
    </inkml:brush>
  </inkml:definitions>
  <inkml:trace contextRef="#ctx0" brushRef="#br0">26381 5193 477,'16'-8'5,"0"2"12,-1 1 10,1 1 11,0 1 4,-1 3-3,1 4-3,0 2-2,0 3-3,1 4 0,1 2-1,1 3 0,-1 3-3,-3 3-2,-2 3-3,-4 3-3,-2 3-2,-1 4-3,0 4-1,-2 4-2,-2 2-2,-6 0-5,-4 0-3,-5 0-3,-5 0-7,-5 0-10,-5 0-9,-5 0-11,-1-1-5,3-4-2,3-2-1,4-3-1,2-6-2,4-6 0,5-7-1,3-6 0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31"/>
    </inkml:context>
    <inkml:brush xml:id="br0">
      <inkml:brushProperty name="width" value="0.04642" units="cm"/>
      <inkml:brushProperty name="height" value="0.04642" units="cm"/>
      <inkml:brushProperty name="color" value="#F2395B"/>
    </inkml:brush>
  </inkml:definitions>
  <inkml:trace contextRef="#ctx0" brushRef="#br0">27375 4566 473,'15'-7'49,"-1"2"-10,-1 2-10,0 2-9,-2 1-6,1 0-2,0 0-2,-1 0-1,1 1-1,0 2 0,-1 2 1,1 2 1,-1 1-1,-2 1-2,-3 2-1,-1 0-2,-1 1 0,-2 1 2,0 1 2,-2 2 1,0 0 2,-2 1 3,0 1 3,-2 1 3,1 1 1,1 3 1,0 1 0,2 3 0,0 0 0,0 1-3,0-1-2,0 1-3,1 0-2,1 2-3,3 2-2,2 3-3,1-1-1,0 0-3,0-1 0,-1-1-2,1-2-1,-2 0-1,-1-1 0,0-1-1,-2-1 0,0-1 1,-2-1 0,0-1 0,-1-1 1,0-1-1,0-1 0,0-1-1,-2-1 1,0 1-1,-3 0 0,-2-1 0,-2 0-1,-3-3-3,-4-1-2,-2-2-3,-3-1-3,-4 1-5,-5 1-5,-3 2-5,-1-2 0,4-3 4,2-3 6,3-2 4,3-3-3,1-1-11,3 0-12,1-1-10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32"/>
    </inkml:context>
    <inkml:brush xml:id="br0">
      <inkml:brushProperty name="width" value="0.03873" units="cm"/>
      <inkml:brushProperty name="height" value="0.03873" units="cm"/>
      <inkml:brushProperty name="color" value="#F2395B"/>
    </inkml:brush>
  </inkml:definitions>
  <inkml:trace contextRef="#ctx0" brushRef="#br0">20644 4513 568,'-1'-15'1,"0"4"11,-2 3 11,0 2 11,-2 2 2,0 1-7,-1-1-5,-2 0-7,0 0-4,-1 2-3,-2 0-3,0 2-2,0 1-4,-1 2-2,0 2-2,1 2-3,-2 1-2,0 1 1,-1 2-2,-1 0 0,0 0 1,0-1 1,2-1 2,1 0 0,1-1 3,2 1 1,3 2 2,1 0 2,0 1 2,0 1 2,-1 2 2,-2 0 3,1 2 1,1 3 1,0 3 0,2 3 1,0 3 1,0 2 0,0 4 0,0 3 1,1 1-1,0-2 0,2 0 0,1-1 0,0-1-2,1 0-3,2 0-2,0 1-3,1-2-3,-2-2 0,0-2-1,-2-1-1,0-1-1,-2 3 1,0 1 0,-2 2 0,0 1 0,1 1 1,-1-1 0,0 0 0,0 0 0,2 1 0,0-1 0,2 0 0,0-1-1,2-2-1,0-1 0,2-3-1,0-2-2,3-3-2,2-3-1,2-3-2,1-3-1,-1-4 0,1-5 0,0-2-1,1-4-3,5-1-6,3 0-6,5-1-6,-1-2-8,-3 0-9,-5-1-9,-3-2-9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33"/>
    </inkml:context>
    <inkml:brush xml:id="br0">
      <inkml:brushProperty name="width" value="0.0361" units="cm"/>
      <inkml:brushProperty name="height" value="0.0361" units="cm"/>
      <inkml:brushProperty name="color" value="#F2395B"/>
    </inkml:brush>
  </inkml:definitions>
  <inkml:trace contextRef="#ctx0" brushRef="#br0">28450 4081 609,'17'-14'7,"5"5"16,3 3 14,5 4 16,-2 4 3,-6 6-10,-5 4-9,-6 5-10,-5 3-7,-2 1-8,-4 1-7,-2 1-8,-4 0-3,-2-1-1,-3-1 0,-3-1-2,-2-1 2,0-1 3,1-1 2,-1-1 3,2-1 3,2-3 3,4-1 4,3-2 3,3-2 1,6-2 0,4-3 0,5 0-1,5-4-2,4-2-7,3-4-7,4-2-5,1-1-7,-1 1-6,-3 0-6,-1 2-6,-3 0-7,-2 1-4,-1-1-5,-2 0-5,-3 0 0,-3 2 8,-3 1 6,-2 1 7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33"/>
    </inkml:context>
    <inkml:brush xml:id="br0">
      <inkml:brushProperty name="width" value="0.03483" units="cm"/>
      <inkml:brushProperty name="height" value="0.03483" units="cm"/>
      <inkml:brushProperty name="color" value="#F2395B"/>
    </inkml:brush>
  </inkml:definitions>
  <inkml:trace contextRef="#ctx0" brushRef="#br0">29400 4243 631,'2'-15'25,"6"3"11,4 1 10,5 2 12,3 2-2,1 1-13,1 1-13,1 0-13,0 2-6,1 0 1,-1 2 2,1 0 0,-2 1-7,-1-2-19,-3 0-17,-1-1-17,-3-1-10,-1 2-3,-2 0-2,-2 2-3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33"/>
    </inkml:context>
    <inkml:brush xml:id="br0">
      <inkml:brushProperty name="width" value="0.03491" units="cm"/>
      <inkml:brushProperty name="height" value="0.03491" units="cm"/>
      <inkml:brushProperty name="color" value="#F2395B"/>
    </inkml:brush>
  </inkml:definitions>
  <inkml:trace contextRef="#ctx0" brushRef="#br0">29839 3398 630,'-7'-7'0,"0"1"0,2 0 0,1 2 0,1 4 11,2 10 24,2 8 23,2 9 23,1 6 1,1 6-25,2 4-22,0 6-25,-1-1-11,-1-4-1,-2-6-1,-2-4-2,-1-4-11,2-3-25,0-4-23,2-1-25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39"/>
    </inkml:context>
    <inkml:brush xml:id="br0">
      <inkml:brushProperty name="width" value="0.02638" units="cm"/>
      <inkml:brushProperty name="height" value="0.02638" units="cm"/>
      <inkml:brushProperty name="color" value="#F2395B"/>
    </inkml:brush>
  </inkml:definitions>
  <inkml:trace contextRef="#ctx0" brushRef="#br0">48312 37633 834,'-7'-6'3,"2"4"7,3 4 7,1 4 6,2 3 2,1 1-4,3 3-4,2 2-4,0 0-3,-2 1-1,-2 0-1,-2-1-1,-1 3-5,2 4-4,0 3-7,2 4-6,-1 2-3,1-1-1,0-1-1,0-1-1,0-2 1,0 0 0,0 0 3,0-2 1,-1-2 1,-1 0 2,0-1 1,-1 0 2,-1-2 1,1-1 3,2-1 2,0-1 2,1 0 2,0 0 1,0-1 2,0 1 0,-1 0 3,0 1 1,-2 1 2,0 1 2,-1 0 0,0-1 0,0 0 0,0-2 0,0 1 0,0 3 1,0 3 0,0 3 1,0 0-2,0-3-2,0-3-3,0-3-4,-1 1 0,0 3 1,-2 5 1,0 3 1,-1 2-1,2-2-4,0 0-4,2-1-4,0-1-4,-2-3-6,-1-1-4,0-3-4,0-1-3,0-3 2,2-1 1,1-2 2,-1-1 2,-1 1 3,0 1 4,-1 2 2,-1-2 4,0-1 1,0-2 3,0-2 1,1-1 3,0 1 3,2 2 2,0 0 3,1 1 1,0-1 0,0 1 1,0 0 1,0 0-2,0 1 0,0 1-2,0 2-1,0 0-2,0 1-3,0 1-2,0 1-2,0 0-2,0-1 2,0-1 1,0 0 1,0-2 1,-2 1-1,0 0-1,-1-1 1,-1 1 0,2 0 4,0-1 4,2 1 2,-1 0 3,0-1 0,-2 1 0,0 0 1,0 0 1,0 1 2,2 1 2,0 1 1,1 1 1,0 3-4,0 1-2,0 3-3,0 0-2,-2 1 0,0-1 0,-2 1-1,0-2 0,1 0-1,-1-1-1,0-1-1,1 0-1,0-1 1,1 1-1,2-1 1,0 0 0,0-3-2,0-1-1,0-2-2,0-1-1,0 1 0,0 1-1,0 1-1,0 1 0,-2 3 0,-1 1 2,0 3 0,0 0 0,0 1 2,2-1 0,1 1 1,-1 0 0,-1 0 2,0 2 0,-1 1 1,-1 0-1,2-1-1,0-2-2,2 1-1,0-4-2,0-2-3,0-3-1,0-2-3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40"/>
    </inkml:context>
    <inkml:brush xml:id="br0">
      <inkml:brushProperty name="width" value="0.04407" units="cm"/>
      <inkml:brushProperty name="height" value="0.04407" units="cm"/>
      <inkml:brushProperty name="color" value="#F2395B"/>
    </inkml:brush>
  </inkml:definitions>
  <inkml:trace contextRef="#ctx0" brushRef="#br0">52712 45664 499,'-7'-22'8,"2"3"2,2 3 2,2 3 2,1 3 6,0 6 6,0 4 9,0 6 7,0 4 1,0 3-6,0 5-6,0 3-6,0 4-4,0 1-2,0 2-1,0 3-3,0-1-3,0 0-2,0-1-2,0-1-4,0-2-2,-2-3-3,0-3-1,-1-3-3,-1-5-4,0-7-9,0-6-7,0-7-9,1-8-1,0-7 2,2-9 4,0-7 2,1-3 4,0 2 4,0 2 3,0 2 4,0 3 3,0 4 2,0 3 4,0 5 1,0 3 1,0 2 0,0 4-2,0 3-1,0 4 10,-2 6 21,0 6 21,-1 6 22,-1 3 4,2 4-13,0 4-13,2 2-12,0 1-13,0 2-10,0 1-12,0 1-12,0 0-10,2 2-8,0 1-10,2 1-8,-1-4-3,1-6 7,0-7 5,0-7 5,0-3 1,0 0-5,0 0-6,0 0-5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4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56482 44659 999,'0'-16'-6,"0"1"-12,0-1-12,0 1-12,-1 0-2,0 2 10,-1 3 10,-1 1 9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20"/>
    </inkml:context>
    <inkml:brush xml:id="br0">
      <inkml:brushProperty name="width" value="0.03889" units="cm"/>
      <inkml:brushProperty name="height" value="0.03889" units="cm"/>
      <inkml:brushProperty name="color" value="#F2395B"/>
    </inkml:brush>
  </inkml:definitions>
  <inkml:trace contextRef="#ctx0" brushRef="#br0">82450 1800 565,'0'-47'0,"0"6"0,0 7 0,0 6 0,-2 7 8,-3 10 14,-3 10 16,-2 9 14,-1 12 4,3 16-10,3 15-8,4 17-9,1 11-6,0 10-2,0 10-3,0 9-2,0 9-2,0 9-2,0 10-2,0 10-1,-2 4-3,-3 0-1,-3 0-2,-2 0-2,-3-5-1,1-9 1,-1-10 1,1-8 1,-1-12-1,1-12-3,-1-13-1,1-12-3,-4-13-10,-6-12-18,-6-13-18,-6-12-18,-9-16-4,-8-19 10,-10-18 9,-9-19 10,-7-10 7,-3 1 6,-3-1 6,-2 1 6,-3 4 5,1 9 7,-1 10 5,1 10 7,4 4 5,9 0 5,10 0 5,10 0 5,7 1 3,6 4 3,7 3 2,6 3 1,7-1 1,10-2-2,10-3-2,9-3-1,13-2-4,20 0-2,18 0-3,20 0-3,14 1-3,14 4-4,11 3-4,14 3-3,5 1-5,1 1-6,-1-1-6,1 1-6,-9 1-1,-15 3 3,-15 3 4,-16 4 4,-15 1-7,-11 0-16,-14 0-17,-11 0-17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52"/>
    </inkml:context>
    <inkml:brush xml:id="br0">
      <inkml:brushProperty name="width" value="0.03896" units="cm"/>
      <inkml:brushProperty name="height" value="0.03896" units="cm"/>
    </inkml:brush>
  </inkml:definitions>
  <inkml:trace contextRef="#ctx0" brushRef="#br0">75650 52350 564,'-24'-24'0,"4"4"0,3 3 0,3 3 0,1 6 10,1 9 18,-1 10 20,1 10 18,4 2 3,9-3-13,10-3-15,10-2-13,4 0-8,0 7-2,0 6 0,0 7-2,0 0-4,0-2-6,0-3-7,0-3-6,-2-1-8,-3 4-12,-3 3-10,-2 3-12,-1-1-7,3-2-3,3-3-2,4-3-3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42"/>
    </inkml:context>
    <inkml:brush xml:id="br0">
      <inkml:brushProperty name="width" value="0.03096" units="cm"/>
      <inkml:brushProperty name="height" value="0.03096" units="cm"/>
      <inkml:brushProperty name="color" value="#F2395B"/>
    </inkml:brush>
  </inkml:definitions>
  <inkml:trace contextRef="#ctx0" brushRef="#br0">56328 37533 710,'-15'-6'22,"4"4"0,3 4 0,3 4 1,1 4 0,0 3 2,0 5 2,0 3 1,1 3 0,0 1-6,2 1-4,1 1-5,0 2-4,0 3-3,0 3-5,0 2-2,0 2-2,1-1 0,2-2 1,0 0 0,0 2-3,-2 4-8,-2 6-7,-2 4-6,0 1-4,0-4 1,2-4 2,1-4 2,0-4 2,0-5 4,0-5 3,0-5 4,0-1 3,0 3 2,0 3 2,0 3 2,0 0 3,1-2 1,2-1 3,0-3 1,0-1 3,0-1 2,-2-1 4,0-1 2,-1 1 0,2-1-4,0 2-3,2 2-4,-1-1-2,-1 2-2,0 1-3,-1 1-1,-1 0-2,0-1 3,0-1 0,0-1 1,0-1-1,0-1-5,0-1-4,0-1-5,0 0-3,1 1 0,2 1-2,0 2-1,0-1 1,0 1 0,-1-1 2,-2 1 0,0 0 2,0 2 3,0 3 3,0 1 2,0 2 3,-2 1 4,-1 1 3,0 0 3,-1 0 3,1-1 1,-1-3 3,0-1 2,0-3 0,2-2-1,0-1-1,2-2 0,-1-2-2,0 1-1,-2-1-1,0 1-2,0-1 0,0 1 0,2 0 0,1-1 0,0 0-2,0-1-5,0-1-3,0 0-5,0-2-3,0 1 1,0 0-1,0-1-1,0 1 2,0 2 2,0 0 3,0 1 2,-1 0 3,-1-1 1,0-1 2,-1-1 3,-1-1 2,2 0 2,0-2 4,2-1 2,0-1 3,0 0 1,0-2 2,0-1 2,0 0-3,2 0-7,0 0-7,2 0-7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42"/>
    </inkml:context>
    <inkml:brush xml:id="br0">
      <inkml:brushProperty name="width" value="0.04018" units="cm"/>
      <inkml:brushProperty name="height" value="0.04018" units="cm"/>
      <inkml:brushProperty name="color" value="#F2395B"/>
    </inkml:brush>
  </inkml:definitions>
  <inkml:trace contextRef="#ctx0" brushRef="#br0">62201 37959 547,'-8'-8'0,"2"2"0,1 1 0,1 0 0,0 1 2,0 0 6,0 0 4,0 1 4,0 0 7,1 3 6,-2 4 7,2 2 6,-1 4 1,2 4-7,0 3-5,2 5-6,-1 3-4,0 3-2,-2 3-2,0 2-2,0 3-1,1 1 0,0 0 0,2 2 0,0 0-3,0-2-3,0 0-6,0-1-3,0 0-6,2 0-4,0 2-5,1 1-5,0 0-1,0 0 1,-2 0 1,0 0 2,-1 1 0,0 2 0,0 3 0,0 1-1,0 1 0,0 3 1,0 2-1,0 2-1,0-1 1,0-4 0,0-4-1,0-4 0,-1-3 2,0-2 2,-2-2 3,0-1 2,0-1 2,1 1 2,0 0 3,2 2 3,0 2 0,0 4 1,0 4 1,0 4-1,0 3 2,0 0 2,0 1 0,0 2 3,0 0-1,0-1 1,0 1-1,0 0-1,-1-2 0,0-4-1,-2-4 0,0-4-2,0-2-1,2 2-1,2 1-2,2 0-2,1 3-1,2 2-3,0 4-2,1 2-1,0-3-1,-1-8 1,0-9 2,-2-9 1,-1-6-1,0-3-3,-2-3-4,0-2-3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43"/>
    </inkml:context>
    <inkml:brush xml:id="br0">
      <inkml:brushProperty name="width" value="0.02556" units="cm"/>
      <inkml:brushProperty name="height" value="0.02556" units="cm"/>
      <inkml:brushProperty name="color" value="#F2395B"/>
    </inkml:brush>
  </inkml:definitions>
  <inkml:trace contextRef="#ctx0" brushRef="#br0">52638 38900 860,'0'14'0,"0"-1"1,0-2 1,0-2 1,-1 0 4,0 3 6,-2 3 7,0 4 6,0 1 0,-1 4-6,0 3-6,1 3-7,0 2-7,2 0-8,2 2-8,2 1-9,0-4-7,1-6-4,0-7-5,-1-6-4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45"/>
    </inkml:context>
    <inkml:brush xml:id="br0">
      <inkml:brushProperty name="width" value="0.05116" units="cm"/>
      <inkml:brushProperty name="height" value="0.05116" units="cm"/>
      <inkml:brushProperty name="color" value="#F2395B"/>
    </inkml:brush>
  </inkml:definitions>
  <inkml:trace contextRef="#ctx0" brushRef="#br0">3909 29850 429,'-15'33'156,"2"2"-36,3 4-36,1 2-37,1 2-18,1 0-4,-1 0-3,0 0-2,1-2-3,2-3-2,2-5-2,3-4-2,-1-1-3,-1 3-4,0 1-6,-1 2-3,-1-1-2,2-6 1,0-3 2,2-6 1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3:45"/>
    </inkml:context>
    <inkml:brush xml:id="br0">
      <inkml:brushProperty name="width" value="0.02385" units="cm"/>
      <inkml:brushProperty name="height" value="0.02385" units="cm"/>
      <inkml:brushProperty name="color" value="#F2395B"/>
    </inkml:brush>
  </inkml:definitions>
  <inkml:trace contextRef="#ctx0" brushRef="#br0">3781 29631 922,'-8'-14'58,"0"5"-39,1 3-37,-1 4-38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15"/>
    </inkml:context>
    <inkml:brush xml:id="br0">
      <inkml:brushProperty name="width" value="0.04088" units="cm"/>
      <inkml:brushProperty name="height" value="0.04088" units="cm"/>
      <inkml:brushProperty name="color" value="#F2395B"/>
    </inkml:brush>
  </inkml:definitions>
  <inkml:trace contextRef="#ctx0" brushRef="#br0">3213 29300 538,'-21'7'6,"8"-1"11,7-1 13,7 0 12,4-1 4,3 0-2,3-1-2,4 1-2,1-1-3,3 0-5,1-2-4,3 0-4,1-2-4,1 0-2,1-2-3,1 0-3,-2-1-5,-2 1-6,-3-1-5,-2 0-7,-3 0-3,-1 0-1,-1 0 0,-1 1-2,-2 1-8,-2 4-17,-4 3-16,-2 5-16,-4 0-2,0-1 13,-3-2 13,-2-2 13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16"/>
    </inkml:context>
    <inkml:brush xml:id="br0">
      <inkml:brushProperty name="width" value="0.0401" units="cm"/>
      <inkml:brushProperty name="height" value="0.0401" units="cm"/>
      <inkml:brushProperty name="color" value="#F2395B"/>
    </inkml:brush>
  </inkml:definitions>
  <inkml:trace contextRef="#ctx0" brushRef="#br0">3727 29500 548,'1'16'50,"2"-1"-5,2 1-6,2 0-5,-1 1-4,-1 3-3,-2 3-2,-2 3-1,-1 2-3,0 2-1,0 3-2,0 1-2,-1 2-1,-2 0-4,-2 2-2,-1 1-2,-2-2-3,0-2-2,0-3-1,0-3-3,1-3 0,1-1 0,0-3 1,2-1 0,0-3 1,0-1 1,0-2 1,0-3 2,3-4 2,6-10 2,6-8 3,6-9 3,3-6-3,1-3-6,0-3-9,3-2-6,-1-2-4,0 1 0,1 1 2,-1 1 0,0 2-6,-3 2-15,-1 1-15,-2 3-14,-3 2-5,-3 2 7,-3 5 7,-2 1 6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16"/>
    </inkml:context>
    <inkml:brush xml:id="br0">
      <inkml:brushProperty name="width" value="0.04365" units="cm"/>
      <inkml:brushProperty name="height" value="0.04365" units="cm"/>
      <inkml:brushProperty name="color" value="#F2395B"/>
    </inkml:brush>
  </inkml:definitions>
  <inkml:trace contextRef="#ctx0" brushRef="#br0">4902 28945 504,'22'-13'80,"-3"4"-14,-3 6-14,-3 5-13,-2 2-11,-2 3-6,-3 2-7,-1 2-6,-1 1-3,-2 3 0,0 2 1,-2 1 0,-1 2 0,-4 1-1,-2 1 0,-3 1-1,-2 1-3,0-1-3,1 1-6,-1-1-3,0 1-2,-2-1 0,0 1 1,-1-1 1,1-2 1,1-3 3,2-4 3,3-4 3,3-4 4,7-1 4,8-2 5,6-2 5,3-2 0,1-4-3,-1-2-5,1-3-3,0-1-3,1 2-1,1 2-1,1 3-1,-1 0-2,-3 2-1,-3 0-2,-3 2-1,-2 1 0,-1 3 1,0 4 2,-2 2 2,-1 4 1,-2 4 2,-3 3 1,0 4 3,-4 3 0,0 1 2,-3 1 1,-2 1 1,-1-1 0,-2-2 1,0-1-1,-1-3 1,-1 0-2,-1-1-1,-2 1-2,0-1-1,-1-1-3,-1-1-3,-1-3-1,-1-1-4,0-3-3,1-2-4,1-4-4,1-3-4,3-3-7,5-6-12,4-4-12,6-5-10,3-5-3,3-3 7,3-5 7,4-3 6,-1 0 7,-1 5 5,-3 5 7,-1 5 6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17"/>
    </inkml:context>
    <inkml:brush xml:id="br0">
      <inkml:brushProperty name="width" value="0.04349" units="cm"/>
      <inkml:brushProperty name="height" value="0.04349" units="cm"/>
      <inkml:brushProperty name="color" value="#F2395B"/>
    </inkml:brush>
  </inkml:definitions>
  <inkml:trace contextRef="#ctx0" brushRef="#br0">6100 29531 505,'8'-13'4,"2"3"7,0 4 7,1 4 8,0 3 7,-3 4 7,-1 2 6,-2 3 8,-1 5-1,0 4-7,0 4-9,0 7-7,-1 5-6,-2 8-2,-2 8-4,-2 7-2,-1 2-5,0-4-5,0-6-7,0-4-4,0-7-7,0-6-7,0-7-6,1-7-6,-1-7-11,0-8-14,0-8-13,0-8-15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17"/>
    </inkml:context>
    <inkml:brush xml:id="br0">
      <inkml:brushProperty name="width" value="0.05005" units="cm"/>
      <inkml:brushProperty name="height" value="0.05005" units="cm"/>
      <inkml:brushProperty name="color" value="#F2395B"/>
    </inkml:brush>
  </inkml:definitions>
  <inkml:trace contextRef="#ctx0" brushRef="#br0">6858 28510 439,'23'-29'35,"-1"7"-4,-1 5-3,-1 6-4,1 4-2,1 1-2,3 0-2,1 2-2,2 0-2,1 2-3,1 0-3,1 2-3,-1 1-2,-2 4 1,-1 2 0,-3 3 0,-2 3 1,-3 2 1,-3 1 0,-2 3 0,-3 1 3,-3 3 3,-1 1 3,-2 3 2,-1 1 3,0 1 1,0 0 1,0 2 1,0 0-1,0-1-3,-1-1-2,2-1-3,-2 3-2,1 6 1,0 8 0,0 6 0,0 3-1,0-4-4,0-3-2,0-2-4,-1-5-2,-1-4-3,0-5-4,-1-5-3,-2-4-1,-1-1-3,0-3-2,-1-1-1,-3-3-1,-2-4-3,-3-5 0,-3-2-2,-3-5-1,-2-2 0,-1-4 1,-3-2 0,-2-4-1,-3-5-2,-3-5-1,-2-5-1,-1-4 1,3-2 3,3-4 5,3-3 4,3 1 3,3 2 4,3 3 5,3 4 2,2 2 5,2 3 4,2 3 3,3 3 4,1 1 4,3 1 4,4-1 3,2 1 4,3 0 0,2 2-1,2 2-3,1 3-2,2 1-3,2 0-5,0 2-5,1 1-4,0 1-1,-1 2 0,-1 2 2,-1 2 2,-2 3-6,-2 6-9,-4 4-10,-2 5-10,-5 5-6,-2 5-1,-5 5 0,-4 5-2,-4 2 2,-3 2 5,-5 1 3,-3 0 4,-3-1 4,1-4 4,-1-3 2,1-5 5,0-4 2,1-3 5,1-4 3,1-5 4,2-3 4,5-2 1,3-4 3,4-2 3,7-5 1,8-4 3,9-5 2,10-5 2,4-4-4,2-2-6,2-1-9,3-2-7,-1-1-8,0 1-7,-1 1-9,-1 1-7,-2 1-7,-3 1-4,-3 1-5,-3 1-4,-4 2 1,-5 2 8,-4 4 8,-6 3 9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52"/>
    </inkml:context>
    <inkml:brush xml:id="br0">
      <inkml:brushProperty name="width" value="0.04179" units="cm"/>
      <inkml:brushProperty name="height" value="0.04179" units="cm"/>
    </inkml:brush>
  </inkml:definitions>
  <inkml:trace contextRef="#ctx0" brushRef="#br0">77800 51450 526,'-25'-41'5,"0"19"12,0 19 11,0 19 11,-2 13 4,-3 10-3,-3 10-3,-2 9-3,-5 9-3,-2 9-2,-3 10-3,-3 10-3,-4 5-2,-3 4-3,-3 3-4,-2 3-2,-5 3-3,-2 3 0,-3 3-2,-3 4-2,-1-1 1,4-3 0,3-3 0,3-2 2,4-9-8,7-12-12,6-13-14,7-12-13,5-12-6,7-8 1,6-10 2,7-9 2,11-15 0,20-18-2,18-19-2,20-18-1,2-9 3,-12 4 7,-13 3 6,-12 3 8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17"/>
    </inkml:context>
    <inkml:brush xml:id="br0">
      <inkml:brushProperty name="width" value="0.04323" units="cm"/>
      <inkml:brushProperty name="height" value="0.04323" units="cm"/>
      <inkml:brushProperty name="color" value="#F2395B"/>
    </inkml:brush>
  </inkml:definitions>
  <inkml:trace contextRef="#ctx0" brushRef="#br0">7574 28900 508,'-16'2'9,"-1"4"15,-1 4 18,-1 3 15,1 6 7,5 7-6,3 7-5,5 7-5,1 5-6,2 7-8,0 6-7,2 6-6,1 4-10,2 5-9,2 3-11,1 4-10,3 2-10,0-2-9,1 0-10,1-1-10,0-8 0,-3-17 10,-1-14 10,-2-17 10,-1-7 2,0-1-3,-1 1-4,2 0-4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18"/>
    </inkml:context>
    <inkml:brush xml:id="br0">
      <inkml:brushProperty name="width" value="0.0467" units="cm"/>
      <inkml:brushProperty name="height" value="0.0467" units="cm"/>
      <inkml:brushProperty name="color" value="#F2395B"/>
    </inkml:brush>
  </inkml:definitions>
  <inkml:trace contextRef="#ctx0" brushRef="#br0">9486 27578 471,'1'-22'8,"2"3"16,2 3 16,2 3 16,2 5 2,3 8-12,4 8-12,2 7-12,-1 7-9,-3 3-8,-4 4-7,-4 5-7,-4 0-9,-2 0-9,-4-1-10,-2-1-9,-4-2-3,-6 0 3,-4-1 5,-5-1 3,-3-2 6,-1-3 7,0-3 7,-2-3 7,2-3 4,3-1 2,5-2 2,3-2 1,4-2 6,2-1 14,4 0 12,3-2 12,7-3 8,12-8 1,11-6 1,12-7 3,4-3-6,-3 1-11,-5 1-11,-4 1-11,-2 2-8,-1 1-6,-1 2-4,-1 3-5,-2 2-3,-1 6-2,-3 4-1,-1 6-2,-3 3 2,-2 3 7,-4 4 7,-3 2 6,0 3 3,0 2 0,1 4 1,2 3 0,0 0 5,1-1 7,2-3 10,0-1 8,1-3-1,-1-1-8,1-3-10,0-1-9,0-2-8,1-1-10,1-1-10,2 0-8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18"/>
    </inkml:context>
    <inkml:brush xml:id="br0">
      <inkml:brushProperty name="width" value="0.04261" units="cm"/>
      <inkml:brushProperty name="height" value="0.04261" units="cm"/>
      <inkml:brushProperty name="color" value="#F2395B"/>
    </inkml:brush>
  </inkml:definitions>
  <inkml:trace contextRef="#ctx0" brushRef="#br0">9536 29050 516,'-22'0'25,"1"2"7,3 0 7,1 2 8,2 2 1,-1 5-5,0 5-6,1 6-4,-1 2-6,0 4-7,1 3-7,-1 3-7,1 0-3,1 0 1,1-1 1,0-1 0,5-4-11,6-7-24,8-7-23,6-6-25,5-9-5,3-8 15,3-10 13,3-7 15,1-4 10,-1 3 7,-1 3 6,-1 3 8,-2 3 6,-1 5 8,-3 3 7,-1 4 8,-4 5 12,-5 8 17,-4 6 17,-6 7 16,-4 6 1,-3 5-17,-5 5-15,-3 4-17,-5 4-9,-2 0-3,-2 2-4,-4 0-3,-1 0-5,1-2-9,1-2-6,2-2-8,-1-4-8,1-7-8,-1-7-8,1-7-7,1-4-5,3-2-2,3-3 0,3-1-2,3-2 3,2-4 6,4-2 5,3-3 6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18"/>
    </inkml:context>
    <inkml:brush xml:id="br0">
      <inkml:brushProperty name="width" value="0.04451" units="cm"/>
      <inkml:brushProperty name="height" value="0.04451" units="cm"/>
      <inkml:brushProperty name="color" value="#F2395B"/>
    </inkml:brush>
  </inkml:definitions>
  <inkml:trace contextRef="#ctx0" brushRef="#br0">9000 30716 494,'9'-7'7,"1"2"13,3 2 14,2 2 14,3 2 3,3 2-5,5 2-6,3 2-5,4 3-1,4 5 4,4 5 4,5 5 5,1 1-8,0 0-18,-1-1-18,1-1-18,-1-2-6,-4-1 6,-2-3 7,-3-1 5,-5-3-11,-4-3-27,-4-3-30,-6-2-27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19"/>
    </inkml:context>
    <inkml:brush xml:id="br0">
      <inkml:brushProperty name="width" value="0.04963" units="cm"/>
      <inkml:brushProperty name="height" value="0.04963" units="cm"/>
      <inkml:brushProperty name="color" value="#F2395B"/>
    </inkml:brush>
  </inkml:definitions>
  <inkml:trace contextRef="#ctx0" brushRef="#br0">11701 28412 443,'-5'-8'8,"6"0"15,6 0 17,6 0 16,3 0 0,1 1-12,1-1-14,1 0-13,0 0-7,-2 2-1,-3 1-1,-1 1 0,-5-1-13,-8-2-22,-8-2-23,-8-2-23,-3-1-1,-1 1 20,1-1 20,-1 0 21,1 1 10,1 3 2,1 1 1,1 2 1,0 2 8,2 2 13,1 2 13,1 2 14,1 3 7,0 6-1,2 4-1,1 5 1,1 3-5,2 2-7,2 3-7,2 1-8,1 1-5,0-1-4,0-2-4,0 1-3,1-4-4,2-2-1,2-3-4,2-2-2,2-3-3,3-1-7,4-1-6,2-1-6,2-1-2,1-2 3,1-2 2,1-2 3,-1-2-3,-1 1-6,-3 0-9,-1 0-6,-3 0-1,-1 0 6,-2 0 8,-2 0 6,-3 1 7,-2 1 5,-4 3 6,-2 2 5,-4 2 3,-4 1 1,-4 3-1,-3 2 1,-4-1 1,-1 1 0,-3-2 3,-1-1 0,-2 0 1,-1 1-1,-1 1 1,0 1-1,-1 1-1,3-1-1,1 1 0,3 0-1,1-2 0,3 0-1,1 0-1,3-2 0,5-2 3,8-1 8,9-2 6,10-2 9,6-4-1,6-2-6,6-6-7,7-2-6,2-3-8,2 2-9,0 1-9,2 0-9,-2 2-8,0 0-5,-4 2-5,0 1-6,-5 0 1,-8 1 8,-6 2 9,-6 0 7,-5 1-1,-1 0-7,-1 0-10,0 0-8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19"/>
    </inkml:context>
    <inkml:brush xml:id="br0">
      <inkml:brushProperty name="width" value="0.0241" units="cm"/>
      <inkml:brushProperty name="height" value="0.0241" units="cm"/>
      <inkml:brushProperty name="color" value="#F2395B"/>
    </inkml:brush>
  </inkml:definitions>
  <inkml:trace contextRef="#ctx0" brushRef="#br0">14948 30030 913,'-8'-8'5,"2"1"11,1-1 11,1 1 12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22"/>
    </inkml:context>
    <inkml:brush xml:id="br0">
      <inkml:brushProperty name="width" value="0.04614" units="cm"/>
      <inkml:brushProperty name="height" value="0.04614" units="cm"/>
      <inkml:brushProperty name="color" value="#F2395B"/>
    </inkml:brush>
  </inkml:definitions>
  <inkml:trace contextRef="#ctx0" brushRef="#br0">3912 35886 476,'-1'-15'14,"0"2"8,-2 3 7,0 1 7,0 4 5,0 6 2,2 6 1,0 6 2,1 5-2,0 7-4,0 5-6,0 6-5,0 4-4,-2 2-3,0 2-3,-1 2-3,-2 1-4,0 2-6,-1 0-4,-2 2-7,2 1 0,1 5 1,2 4 4,2 3 1,1 2-4,0-3-13,0-1-12,0-2-12,1-5-6,2-7 2,2-6 1,1-7 1,2-7 2,-2-4 0,-1-5 1,0-4 0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23"/>
    </inkml:context>
    <inkml:brush xml:id="br0">
      <inkml:brushProperty name="width" value="0.03974" units="cm"/>
      <inkml:brushProperty name="height" value="0.03974" units="cm"/>
      <inkml:brushProperty name="color" value="#F2395B"/>
    </inkml:brush>
  </inkml:definitions>
  <inkml:trace contextRef="#ctx0" brushRef="#br0">4349 37166 553,'13'-12'11,"-6"8"21,-6 8 21,-6 8 22,-5 4 1,-3 3-17,-5 1-19,-3 3-16,-3 0-13,-1-1-4,-1-2-5,-1 1-6,0-3-1,3-1-1,2-2 1,1-3 1,3-1 0,1 0 4,2-2 2,3-1 3,2 0 2,6 0 2,4 0 2,6 0 1,4 0 1,3-1-3,5 1-2,3 0-3,3 0-3,1 0-3,1-1-3,1 1-4,0 0-1,1 2 1,-1 0 2,0 1 1,0 0-6,-1 0-12,-1-2-14,-1-1-12,-3 0-6,-3-2 3,-5-1 2,-3 0 4,-2-2 3,0-1 5,0 0 5,0-1 6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23"/>
    </inkml:context>
    <inkml:brush xml:id="br0">
      <inkml:brushProperty name="width" value="0.03855" units="cm"/>
      <inkml:brushProperty name="height" value="0.03855" units="cm"/>
      <inkml:brushProperty name="color" value="#F2395B"/>
    </inkml:brush>
  </inkml:definitions>
  <inkml:trace contextRef="#ctx0" brushRef="#br0">6200 37600 570,'0'31'158,"0"-2"-38,0 0-38,0-1-39,0 1-25,0 3-9,0 2-12,0 4-11,0 1-9,0 2-11,0 1-10,0 0-11,0-3-3,2-10 0,0-8 1,1-8 1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23"/>
    </inkml:context>
    <inkml:brush xml:id="br0">
      <inkml:brushProperty name="width" value="0.0371" units="cm"/>
      <inkml:brushProperty name="height" value="0.0371" units="cm"/>
      <inkml:brushProperty name="color" value="#F2395B"/>
    </inkml:brush>
  </inkml:definitions>
  <inkml:trace contextRef="#ctx0" brushRef="#br0">7140 36815 592,'-5'-6'12,"7"1"22,8 2 24,6 2 22,4 1 3,3 0-21,1 0-18,3 0-21,-1 0-13,0 0-8,-1 0-9,-1 0-8,-1 0-8,-3 2-7,-1 0-8,-3 2-8,-1-1-1,-2 1 6,-3 0 6,-1 0 5,-2 0 2,0 1-3,-2 1-2,0 2-3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53"/>
    </inkml:context>
    <inkml:brush xml:id="br0">
      <inkml:brushProperty name="width" value="0.04465" units="cm"/>
      <inkml:brushProperty name="height" value="0.04465" units="cm"/>
    </inkml:brush>
  </inkml:definitions>
  <inkml:trace contextRef="#ctx0" brushRef="#br0">77450 52350 492,'0'-91'3,"0"19"5,0 19 5,0 19 5,3 18 8,6 19 10,7 19 10,6 19 10,1 13 1,-3 10-10,-3 10-9,-2 9-10,-5 2-6,-2-2-3,-3-3-3,-3-3-3,4-9-6,13-11-10,12-14-8,13-11-11,7-20-4,4-24-3,3-26-1,3-24-2,3-17 0,3-5 1,3-7 2,4-5 2,-6 0 1,-11 10 3,-14 10 2,-11 9 2,-11 9 9,-5 9 14,-7 10 15,-5 10 15,-4 16 8,0 26 3,0 24 3,0 26 2,0 13-2,0 4-9,0 3-8,0 3-8,-4 3-7,-5 3-3,-7 3-5,-5 4-3,-3-1-4,4-3-7,3-3-6,3-2-5,3-6-2,3-6 1,3-6 1,4-6 2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23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7238 37750 565,'-15'0'3,"2"0"8,3 0 6,1 0 7,5 0 9,8 0 11,8 0 12,7 0 11,5 0-2,1 0-15,1 0-15,1 0-15,0 0-11,1 2-9,-1 0-6,1 2-9,-1-1-4,1 1-1,-1 0-2,0 0-2,-1-1-7,-5 0-16,-3-2-14,-4 0-15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24"/>
    </inkml:context>
    <inkml:brush xml:id="br0">
      <inkml:brushProperty name="width" value="0.04558" units="cm"/>
      <inkml:brushProperty name="height" value="0.04558" units="cm"/>
      <inkml:brushProperty name="color" value="#F2395B"/>
    </inkml:brush>
  </inkml:definitions>
  <inkml:trace contextRef="#ctx0" brushRef="#br0">9650 37450 482,'30'0'124,"-1"0"-22,-3 0-22,-1 0-21,-2 0-15,-1 0-9,-1 0-9,-1 0-9,-1 0-6,1 2-2,0 0-3,-1 2-2,2-1-4,1-1-2,3 0-4,1-2-3,2 1-1,1 0 1,1 2 1,1 0 1,0 1 0,1 0 1,-1 0 1,0 0 0,1-1 1,-1 1 0,0 0 1,1 0 0,-1 0 1,0 0-2,1 0 1,-1 0-2,1-1 1,1-1 1,1 0-1,0-2 2,1 0-1,1 0 0,-1 0 0,0 0 0,0 0 0,-1 0 0,-1 0 0,-1 0 1,-1 0 0,2 0 0,1 0 1,1 0 1,1 1 0,0 0 0,2 2 1,1 0 1,0 0-1,0 0-1,0-2-1,0 0-1,-1-1 0,-1 0 0,-3 0 1,-1 0 0,-2 0-1,2 0 0,1 0-2,1 0-1,0 0-1,0 2-1,0 0 0,1 2 0,0-1 0,0-1 2,2 0 3,1-2 1,0 1 0,2 0 0,1 2-3,0 0 0,1 0-2,1-2 2,-2-2-1,2-2 1,0 0 0,2 0-1,2 2 0,2 0-1,1 1-2,0-2 0,-1 0-1,2-1-1,-2-1 0,-1 2 0,0 0 2,-1 2 0,-2-1 0,-1 0-3,0-2-2,-1 0-2,-4 0-2,-4 0-1,-5 2 0,-5 0-2,-5 1 1,-3 0 3,-4 0 3,-4 0 3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28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66800 11848 999,'14'-8'-6,"-1"2"-12,-2 1-12,-2 1-12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30"/>
    </inkml:context>
    <inkml:brush xml:id="br0">
      <inkml:brushProperty name="width" value="0.02438" units="cm"/>
      <inkml:brushProperty name="height" value="0.02438" units="cm"/>
    </inkml:brush>
  </inkml:definitions>
  <inkml:trace contextRef="#ctx0" brushRef="#br0">64650 12365 902,'5'-7'6,"-3"3"12,-4 1 13,-3 2 11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32"/>
    </inkml:context>
    <inkml:brush xml:id="br0">
      <inkml:brushProperty name="width" value="0.04581" units="cm"/>
      <inkml:brushProperty name="height" value="0.04581" units="cm"/>
    </inkml:brush>
  </inkml:definitions>
  <inkml:trace contextRef="#ctx0" brushRef="#br0">11344 34150 480,'-15'0'67,"2"0"-10,3 0-13,1 0-10,0 0-10,0 0-5,-1 0-6,-1 0-5,-2 0-5,0 0-1,-1 0-2,-1 0-3,0 0 0,3 2 0,1 0-1,2 2 1,1 0-1,1 0 0,-1-1 0,0 1 0,0 1 2,0 2 2,1 2 2,-1 2 4,0 1 1,0 1 4,0 1 1,0 1 3,1 1 2,1 0 1,0-1 0,2 1 1,0 1 1,0 1-1,0 3 0,0 1 0,1 3-2,0 1-1,2 2-2,1 3-2,-1 0-2,-1 2-4,0 1-2,-1 1-3,-1-1-1,2 0 0,0-1-1,2-1 0,0-2-1,2-2-1,0-2-2,2-1-1,0-3-1,1-3-2,2-3-1,0-3-2,1-1-6,2 0-8,0 0-9,1-1-9,0 0-8,0-2-5,-2-2-7,-1-2-4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33"/>
    </inkml:context>
    <inkml:brush xml:id="br0">
      <inkml:brushProperty name="width" value="0.04984" units="cm"/>
      <inkml:brushProperty name="height" value="0.04984" units="cm"/>
    </inkml:brush>
  </inkml:definitions>
  <inkml:trace contextRef="#ctx0" brushRef="#br0">12448 34456 441,'-8'-29'64,"2"7"-12,1 5-15,0 6-12,-1 5-7,-6 2 0,-4 4 0,-5 3-1,0 1 0,3 1-3,4 1-3,5 2-2,-1 1-1,-2 3-1,-3 4 1,-3 2-1,-1 1 0,2 1 1,3-1-1,1 1 1,2 0 0,2 1 0,3 1 0,1 1 0,1 0-1,2-1 1,0-1 1,2-1-1,0 0 0,0 3 0,0 1-1,0 3 1,0-1-1,2-3-2,0-3 1,2-3-2,1-3-2,1-1-5,3-2-4,2-2-4,1-2-4,0-2 0,-1-3-3,1 0 0,-1-4-2,-1-2-1,0-4 0,-2-2-2,1-4-1,4-3-1,2-5-2,3-3-1,0-1 1,-3 3 2,-2 3 3,-4 3 3,-2 2 4,-2 2 8,-3 3 7,0 1 7,-2 3 5,0 6 2,0 4 2,0 6 1,0 3 1,0 5 0,0 3 0,0 5-1,0 0 3,0-1 6,0-3 7,0-1 7,0-3-1,0-1-7,0-2-7,0-3-7,2-2-10,4-4-14,3-4-14,5-4-13,2-5-9,-1-6-2,1-5-4,0-6-3,-2-3 1,-1 1 7,-2 1 6,-2 1 6,-2 2 5,-1 2 5,-1 5 5,0 1 5,-1 3 5,0 3 8,0 1 6,0 2 7,-1 4 14,-1 4 18,0 5 20,-1 6 18,-1 2 2,0 1-15,0 1-16,0 1-15,0 0-11,2 1-9,0-1-8,2 1-8,-1 0-10,1 1-8,0 1-10,0 1-9,1-1-7,0-3-4,1-3-5,2-2-3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34"/>
    </inkml:context>
    <inkml:brush xml:id="br0">
      <inkml:brushProperty name="width" value="0.04507" units="cm"/>
      <inkml:brushProperty name="height" value="0.04507" units="cm"/>
    </inkml:brush>
  </inkml:definitions>
  <inkml:trace contextRef="#ctx0" brushRef="#br0">14375 34700 488,'-29'2'97,"5"6"-16,5 4-16,5 5-18,3 3-10,2 3-5,2 1-5,3 3-5,0 1-3,2 2-2,0 3-2,2 1-2,0 0-2,0-2-2,0-1-1,0-3-1,1-2-3,4-3-4,2-3-3,3-3-5,3-3-5,2-2-7,1-4-7,3-3-6,1-3-5,1-6-1,1-4-2,1-5 0,-1-4 1,-2-1 1,-1-3 2,-2-1 3,-3 0 1,-3 2 0,-3 4 2,-2 3 1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34"/>
    </inkml:context>
    <inkml:brush xml:id="br0">
      <inkml:brushProperty name="width" value="0.04826" units="cm"/>
      <inkml:brushProperty name="height" value="0.04826" units="cm"/>
    </inkml:brush>
  </inkml:definitions>
  <inkml:trace contextRef="#ctx0" brushRef="#br0">15035 34922 455,'-1'-19'8,"-1"9"15,0 8 16,-1 10 15,-2 5 5,0 5-7,-1 3-7,-2 5-6,0 1-6,-2 1-5,0-1-6,-1 0-5,-1 0-5,-2-1-6,0-1-6,-1-1-5,1-2-3,3-3-2,3-3 0,2-3-2,4-7-8,4-14-17,4-12-16,4-12-17,2-6-1,1 5 11,1 4 13,2 4 13,-2 2 9,-1 4 6,-2 3 7,-2 3 6,-2 3 7,1 2 9,0 4 6,0 3 9,-1 3 9,-1 4 12,0 3 13,-2 5 12,0 3 0,-2 3-12,0 3-12,-2 3-12,0-1-9,0-3-6,0-5-7,0-3-5,2-8-14,6-10-18,4-11-19,5-11-20,1-5-4,-2 1 9,-4 2 10,-3 0 9,-1 2 10,0 3 7,0 3 9,0 3 7,-1 2 9,-1 2 7,-1 3 7,0 1 7,-1 5 11,2 8 11,0 8 14,2 7 11,-2 5-1,-1-1-16,-2 1-16,-2-1-16,-1 0-9,-2-1-3,0-1-3,-2-1-4,0-1-2,1 1-3,-1 0-1,0-1-3,2-6-10,4-14-19,3-14-19,5-13-19,3-5-2,0 5 16,1 5 16,1 5 15,0 4 12,-3 1 7,-1 2 6,-2 2 7,-1 3 4,0 1 2,0 2 2,0 2 1,0 0-8,1 0-19,1-2-20,2 0-18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35"/>
    </inkml:context>
    <inkml:brush xml:id="br0">
      <inkml:brushProperty name="width" value="0.06329" units="cm"/>
      <inkml:brushProperty name="height" value="0.06329" units="cm"/>
    </inkml:brush>
  </inkml:definitions>
  <inkml:trace contextRef="#ctx0" brushRef="#br0">16665 34214 347,'0'-49'5,"0"12"3,0 11 3,0 13 4,0 8 12,0 6 20,0 6 21,0 6 19,0 4 2,0 7-17,0 4-16,0 4-18,0 5-10,0 2-4,0 4-5,0 3-4,0 6-3,0 13-1,0 11 0,0 12-1,-1 4-11,0-4-18,-2-4-18,0-3-20,0-9-3,1-11 9,0-13 10,2-10 10,0-10-1,2-4-13,0-5-14,1-4-12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35"/>
    </inkml:context>
    <inkml:brush xml:id="br0">
      <inkml:brushProperty name="width" value="0.03707" units="cm"/>
      <inkml:brushProperty name="height" value="0.03707" units="cm"/>
    </inkml:brush>
  </inkml:definitions>
  <inkml:trace contextRef="#ctx0" brushRef="#br0">16900 34943 593,'15'-8'56,"-1"2"-2,-1 1-2,-1 1-2,-1 1-6,-2 3-8,-2 4-9,-2 2-8,-2 3-6,-1 4 0,0 2-2,-2 3 0,-1 1-3,-2 1-1,-2-1-3,-1 1-2,-2-1-4,2-3-4,1-1-4,0-2-4,3-3-4,2-1-2,4-2-2,2-2-2,3-2 2,2-1 6,1 0 7,3-1 6,-1 1 6,-3 7 5,-3 6 5,-2 5 5,-4 4 3,-4-1-1,-4 1-1,-4-1-1,-2-1-4,-1-3-7,-1-3-8,-1-3-7,0-2-14,1-2-22,0-2-23,2-2-20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53"/>
    </inkml:context>
    <inkml:brush xml:id="br0">
      <inkml:brushProperty name="width" value="0.04443" units="cm"/>
      <inkml:brushProperty name="height" value="0.04443" units="cm"/>
    </inkml:brush>
  </inkml:definitions>
  <inkml:trace contextRef="#ctx0" brushRef="#br0">78950 52500 495,'1'-60'49,"4"32"0,3 31-2,3 32-1,-1 19-4,-2 10-7,-3 10-6,-3 9-7,-6 2-3,-5-2 0,-7-3-1,-5-3-1,-1-7-2,6-9-3,7-10-5,6-8-3,6-14-7,6-15-13,7-15-10,6-16-12,6-16-4,6-16 3,7-15 5,6-15 2,1-3 6,-3 14 6,-3 11 7,-2 14 5,-6 7 5,-6 3 0,-6 3 0,-6 4 2,-4 11 9,1 23 18,-1 22 20,1 22 17,-3 10 4,-2 1-12,-3-1-13,-3 1-12,-2-1-9,0 1-7,0-1-6,0 1-6,0-1-5,0 1-2,0-1-1,0 1-2,-2-4-10,-3-6-19,-3-6-19,-2-6-19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36"/>
    </inkml:context>
    <inkml:brush xml:id="br0">
      <inkml:brushProperty name="width" value="0.04597" units="cm"/>
      <inkml:brushProperty name="height" value="0.04597" units="cm"/>
    </inkml:brush>
  </inkml:definitions>
  <inkml:trace contextRef="#ctx0" brushRef="#br0">17650 34245 478,'16'-13'101,"-1"4"-19,1 6-20,-1 5-20,0 2-9,-1 3-2,-1 2 0,-1 2-1,-1 0-2,-1 1-5,0 0-4,-2 0-3,-1 0-5,-2 3-3,-3 2-4,0 1-4,-2 6-1,0 7-2,0 8 0,0 8-1,-3 3-6,-4 0-8,-5-2-10,-5 0-8,-1-4-8,3-4-4,3-6-5,3-4-5,1-5 0,2-5 4,1-5 6,0-4 3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38"/>
    </inkml:context>
    <inkml:brush xml:id="br0">
      <inkml:brushProperty name="width" value="0.04831" units="cm"/>
      <inkml:brushProperty name="height" value="0.04831" units="cm"/>
    </inkml:brush>
  </inkml:definitions>
  <inkml:trace contextRef="#ctx0" brushRef="#br0">18303 33316 455,'22'-7'40,"-4"2"-4,-5 2-6,-3 2-4,-2 1-4,0 2-3,0 0-1,-1 2-3,1 0-3,0 2-3,0 0-3,0 1-2,-2 2-3,-1 2 0,-2 2-2,-2 1 0,-1 3 1,0 1 4,0 3 3,0 2 3,0-2 2,0-1 3,0-4 2,0-3 2,0 0 1,0 1 1,0 3-1,0 2 0,1 2 0,0 2-1,2 4-1,0 3-1,1 1-2,0-1-2,0-1-2,0-1-3,-1 0-1,-1 2-2,0 3-1,-1 1-2,-1 1 0,0 1-1,0-1-1,0 0 0,-2-1 0,0-2-2,-3-1-1,-2-3-1,-1-2-2,0-3-1,1-3-1,-1-3-2,-1-2-1,0-2 1,-1-3 0,-1-1-1,-2-1 0,-2-2-3,-2-1-2,-1 0-2,-2-2-3,-1-1 0,-1 0-2,-1-1-2,0-2-2,1-1-3,1 0-5,1-1-3,2-2-2,2-2-1,4-2-1,3-1 0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39"/>
    </inkml:context>
    <inkml:brush xml:id="br0">
      <inkml:brushProperty name="width" value="0.03969" units="cm"/>
      <inkml:brushProperty name="height" value="0.03969" units="cm"/>
    </inkml:brush>
  </inkml:definitions>
  <inkml:trace contextRef="#ctx0" brushRef="#br0">19699 32566 554,'9'-7'6,"1"2"12,3 2 12,2 2 12,0 2 4,-1 2-3,-1 2-2,-1 2-4,-1 2-4,-2 5-5,-3 4-6,-1 3-4,-2 3-4,-2 1-3,-2 1-1,-2 1-3,-2-1-2,-3 0-2,-3-1-2,-4 0-2,-1-3-4,-1-2-3,-1-1-4,-1-2-3,1-3-1,1-1 3,2-2 2,3-2 3,5-3 7,10-3 10,10-2 12,9-4 11,5-1-1,-2 1-11,0-1-13,-1 0-10,-1 0-8,-1 2-4,-1 0-2,-1 2-4,-1-1-6,-3 0-8,-1-2-8,-2 0-9</inkml:trace>
</inkml:ink>
</file>

<file path=ppt/ink/ink2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39"/>
    </inkml:context>
    <inkml:brush xml:id="br0">
      <inkml:brushProperty name="width" value="0.03786" units="cm"/>
      <inkml:brushProperty name="height" value="0.03786" units="cm"/>
    </inkml:brush>
  </inkml:definitions>
  <inkml:trace contextRef="#ctx0" brushRef="#br0">20550 32931 581,'15'-14'93,"-1"5"-15,-1 3-16,0 4-15,-1 2-11,3 0-5,2 0-7,1 0-6,1 0-5,-3 0-4,-1 0-3,-2 0-5,-1 0-7,1 2-12,1 0-13,2 2-12,-2-1-10,-1 1-5,-2 0-6,-2 0-5</inkml:trace>
</inkml:ink>
</file>

<file path=ppt/ink/ink2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39"/>
    </inkml:context>
    <inkml:brush xml:id="br0">
      <inkml:brushProperty name="width" value="0.04136" units="cm"/>
      <inkml:brushProperty name="height" value="0.04136" units="cm"/>
    </inkml:brush>
  </inkml:definitions>
  <inkml:trace contextRef="#ctx0" brushRef="#br0">20931 32200 531,'-14'10'28,"5"3"15,3 5 18,4 4 16,2 1 2,2 2-15,0 1-15,2 1-14,-1 2-13,-1 5-11,0 3-13,-2 4-11,0 0-5,0-6 3,0-4 3,0-5 4,1-4-11,0-3-24,2-3-25,0-2-23</inkml:trace>
</inkml:ink>
</file>

<file path=ppt/ink/ink2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41"/>
    </inkml:context>
    <inkml:brush xml:id="br0">
      <inkml:brushProperty name="width" value="0.0469" units="cm"/>
      <inkml:brushProperty name="height" value="0.0469" units="cm"/>
    </inkml:brush>
  </inkml:definitions>
  <inkml:trace contextRef="#ctx0" brushRef="#br0">10710 39206 469,'0'-15'2,"0"1"5,0 0 5,0 2 4,0 0 4,0 1 2,0-1 1,0 0 3,0 1 0,0 1-3,0 0-3,0 2-3,0 0-2,-2-2-2,0 0-2,-1-1-1,-3 0-2,-4 0 1,-4 2-1,-3 1 1,-3 2-1,2 6 1,1 4-1,1 6-1,0 2 1,1 3 1,-1 2 0,0 1 0,1 3 0,1 1 0,1 3-1,1 1 0,0 2-1,0 1 1,0 1 0,1 1 0,-1-1 0,2 0-3,0-1-1,2-1-3,1-1 1,1-1 0,0-1 3,2-1 0,0 0 2,2 1 0,0 1 0,2 0 0,1 0 1,2-5-2,2-3-1,2-4 0,1-4-3,3-1-1,2-2-4,2-2-1,1-3-4,1-2-3,1-4-4,1-2-3,1-4-5,1-5-5,1-5-4,1-5-5,0-2-1,-3 3 3,-1 1 4,-2 3 2,-3 1 4,-1 3 3,-2 1 3,-2 2 4,-3 5 10,-1 6 21,-2 8 19,-2 6 20,-1 5 6,0 3-7,0 3-8,0 3-6,1 0-8,0-5-7,2-3-7,0-5-7,3-3-9,4-2-12,3-4-12,5-2-12,1-5-7,-3-4-3,-1-5-2,-2-5-1,-2-3 0,1 1 6,0-1 6,0 1 5,-1 0 6,-3 4 3,-1 3 4,-2 3 4,-1 4 16,0 6 29,0 6 28,0 5 29,0 4 6,0 2-18,-1 0-16,2 1-18,-2 0-18,1 1-21,0-1-19,0 1-20,1-1-18,0-3-13,1-1-14,2-2-13</inkml:trace>
</inkml:ink>
</file>

<file path=ppt/ink/ink2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41"/>
    </inkml:context>
    <inkml:brush xml:id="br0">
      <inkml:brushProperty name="width" value="0.03849" units="cm"/>
      <inkml:brushProperty name="height" value="0.03849" units="cm"/>
    </inkml:brush>
  </inkml:definitions>
  <inkml:trace contextRef="#ctx0" brushRef="#br0">12484 38624 571,'-6'-15'9,"4"3"17,4 1 17,4 2 18,2 3 4,-1 2-9,1 4-10,0 3-9,0 2-8,1 5-6,2 4-6,0 3-7,0 3-5,-3-1-3,-1 1-5,-2-1-4,-3 1-2,-2 1-4,-3 1-3,-4 1-3,-2-1 0,-1-1 0,-3-3 1,-1-1 1,-2-3 1,2-2 2,1-4 3,1-3 1,1-1 4,0 0 4,2 0 4,1 0 4,2-1 5,6 0 7,4-2 6,6 0 7,2-2-1,3 0-4,1-2-6,3 0-5,1-1-10,-1 2-10,1 0-13,-1 2-12,0 0-6,-3 0-2,-1 0-1,-2 0-1,-2 0-2,-1 0-4,-1 0-3,0 0-3</inkml:trace>
</inkml:ink>
</file>

<file path=ppt/ink/ink2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42"/>
    </inkml:context>
    <inkml:brush xml:id="br0">
      <inkml:brushProperty name="width" value="0.03555" units="cm"/>
      <inkml:brushProperty name="height" value="0.03555" units="cm"/>
    </inkml:brush>
  </inkml:definitions>
  <inkml:trace contextRef="#ctx0" brushRef="#br0">13083 39077 618,'-6'-9'8,"4"-2"16,4-1 16,4-2 15,3 0 5,3 5-6,3 3-8,3 4-7,2 2-9,0 0-12,-1 0-11,1 0-11,-2 0-11,0 2-10,0 0-10,-2 2-10,-2 0-6,-1 1-3,-2 1-3,-2 2-3</inkml:trace>
</inkml:ink>
</file>

<file path=ppt/ink/ink2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42"/>
    </inkml:context>
    <inkml:brush xml:id="br0">
      <inkml:brushProperty name="width" value="0.04624" units="cm"/>
      <inkml:brushProperty name="height" value="0.04624" units="cm"/>
    </inkml:brush>
  </inkml:definitions>
  <inkml:trace contextRef="#ctx0" brushRef="#br0">13615 38287 475,'-7'-6'11,"3"6"22,1 4 21,2 6 21,1 4 5,0 5-13,0 5-13,0 5-13,0 3-8,0 4-5,0 3-5,0 2-4,0 0-12,0-2-21,0-3-20,0-3-20,0-5-12,0-4-4,0-5-6,0-4-4</inkml:trace>
</inkml:ink>
</file>

<file path=ppt/ink/ink2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42"/>
    </inkml:context>
    <inkml:brush xml:id="br0">
      <inkml:brushProperty name="width" value="0.03776" units="cm"/>
      <inkml:brushProperty name="height" value="0.03776" units="cm"/>
    </inkml:brush>
  </inkml:definitions>
  <inkml:trace contextRef="#ctx0" brushRef="#br0">14500 40450 582,'15'1'187,"-1"2"-55,-2 1-55,1 3-55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54"/>
    </inkml:context>
    <inkml:brush xml:id="br0">
      <inkml:brushProperty name="width" value="0.03983" units="cm"/>
      <inkml:brushProperty name="height" value="0.03983" units="cm"/>
    </inkml:brush>
  </inkml:definitions>
  <inkml:trace contextRef="#ctx0" brushRef="#br0">80550 51250 552,'-46'-47'0,"10"6"0,10 7 0,9 6 0,12 4 8,16 4 17,15 3 17,17 3 17,3 6 3,-5 9-9,-7 10-9,-5 10-10,-4 8-6,0 10-3,0 10-2,0 9-2,-8 7-6,-16 7-7,-15 6-8,-15 7-7,-14 2-3,-8 1 1,-10-1 1,-9 1 2,-2-6 0,6-8-2,7-10-2,6-9-1,4-10-3,4-9-4,3-10-4,3-8-3,10-11 3,20-8 10,18-10 10,20-9 9,14-5 6,14 0 2,11 0 1,14 0 2,5 3-1,1 6-5,-1 7-3,1 6-5,-4 6-3,-6 6-5,-6 7-3,-6 6-5,-7 3-6,-6 0-7,-6 0-7,-6 0-8,-9 0-3,-8 0 0,-10 0-1,-9 0 0,-4-2 3,4-3 6,3-3 5,3-2 7</inkml:trace>
</inkml:ink>
</file>

<file path=ppt/ink/ink2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43"/>
    </inkml:context>
    <inkml:brush xml:id="br0">
      <inkml:brushProperty name="width" value="0.04681" units="cm"/>
      <inkml:brushProperty name="height" value="0.04681" units="cm"/>
    </inkml:brush>
  </inkml:definitions>
  <inkml:trace contextRef="#ctx0" brushRef="#br0">17006 39250 470,'-17'2'9,"-3"4"20,-3 4 18,-3 3 20,1 2 2,7-1-14,5-1-14,7 0-14,2 0-6,2 3 1,0 3 1,2 3 1,0 2-1,0-1-3,0 1-3,0-1-3,1 1-4,2-1-2,2 0-5,2 1-3,1-2-4,1-3-8,1-3-6,2-3-6,0-3-6,3-2-5,1-4-5,3-2-5,0-4-5,1 0-5,-1-3-5,1-2-6</inkml:trace>
</inkml:ink>
</file>

<file path=ppt/ink/ink2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44"/>
    </inkml:context>
    <inkml:brush xml:id="br0">
      <inkml:brushProperty name="width" value="0.04912" units="cm"/>
      <inkml:brushProperty name="height" value="0.04912" units="cm"/>
    </inkml:brush>
  </inkml:definitions>
  <inkml:trace contextRef="#ctx0" brushRef="#br0">18105 39350 447,'-22'2'108,"3"6"-22,3 4-21,3 5-22,1 2-12,0 1-3,0 0-5,1-1-3,-2 1-4,-2 1-4,-1 1-3,-3 1-3,0 0-3,1-1-1,1-1-1,1-1-1,3-5-10,6-10-20,6-10-21,6-10-19,5-5-4,5-3 14,5-1 13,5-3 13,1 2 10,-3 5 4,-3 5 6,-2 5 5,-3 3 9,-1 0 11,-1 2 12,-1 1 12,-1 2 9,0 7 6,-2 6 8,0 6 7,-3 1-3,-1-1-10,-2-2-12,-2-3-10,1-2-16,6-6-23,4-4-22,5-6-22,1-2-6,-2-2 8,-4 0 10,-3-1 8,0-2 7,2-3 6,1-3 6,3-3 5,0 1 3,-3 5 0,-1 4-1,-2 6-1,-2 4 12,0 4 23,-2 4 23,0 4 24,-2 2 5,-1 3-16,0 2-14,-2 1-15,0 2-11,-2-1-7,0 1-6,-1-1-8,-1 1-4,0 0-5,0-1-4,0 1-3,1-5-11,2-7-14,2-8-15,2-8-14,2-4-1,3-1 13,4-1 15,2-1 13,0-1 10,-1 2 5,-2 1 4,-2 1 6,-1 1 2,0 2 1,0 2-1,-1 3 0,1 0-1,0 2-2,0 0-1,0 2-2</inkml:trace>
</inkml:ink>
</file>

<file path=ppt/ink/ink2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44"/>
    </inkml:context>
    <inkml:brush xml:id="br0">
      <inkml:brushProperty name="width" value="0.06078" units="cm"/>
      <inkml:brushProperty name="height" value="0.06078" units="cm"/>
    </inkml:brush>
  </inkml:definitions>
  <inkml:trace contextRef="#ctx0" brushRef="#br0">19827 38728 361,'0'-22'20,"0"3"4,0 3 3,0 3 5,0 5 6,0 8 11,0 8 10,0 7 10,-1 6-1,0 3-10,-2 3-11,0 3-12,0 3-7,0 2-4,2 4-4,0 3-5,1 3-4,-2 4-2,0 3-5,-1 5-3,-2 4-8,0 6-14,-1 3-14,-1 6-14,0 0-7,2-5 1,2-5-1,2-5 1,1-8 5,-2-14 8,0-12 10,-1-13 8,-1-6 3,2 0-6,0 0-6,2 0-6</inkml:trace>
</inkml:ink>
</file>

<file path=ppt/ink/ink2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44"/>
    </inkml:context>
    <inkml:brush xml:id="br0">
      <inkml:brushProperty name="width" value="0.04098" units="cm"/>
      <inkml:brushProperty name="height" value="0.04098" units="cm"/>
    </inkml:brush>
  </inkml:definitions>
  <inkml:trace contextRef="#ctx0" brushRef="#br0">20150 39540 536,'7'-15'0,"-1"4"0,0 3 0,-2 3 0,2 0 9,4 0 16,3-1 17,5-2 16,1 2 6,-1 2-6,-1 4-6,-1 3-7,-2 2-7,-4 3-9,-5 3-9,-3 4-8,-4 1-6,-3 1-2,-5 1-3,-4 1-1,-1-1-2,-1-1-3,1-2-1,-1-3-4,5-1-1,8-2 0,9-2-2,10-2 0,2-2 1,-1 1 4,-3 0 2,-1 0 4,-2 2 4,-1 4 4,0 3 4,-2 5 5,-3 1 0,-4-1-2,-6-1-5,-4-1-3,-3-1-4,-1 0-5,-1-2-5,-1-1-6,-1-1-7,-2-1-11,0 0-12,0-2-11,-1-1-5,4 0 3,3-2 3,3 0 1</inkml:trace>
</inkml:ink>
</file>

<file path=ppt/ink/ink2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46"/>
    </inkml:context>
    <inkml:brush xml:id="br0">
      <inkml:brushProperty name="width" value="0.05183" units="cm"/>
      <inkml:brushProperty name="height" value="0.05183" units="cm"/>
    </inkml:brush>
  </inkml:definitions>
  <inkml:trace contextRef="#ctx0" brushRef="#br0">17257 38510 424,'-1'-22'55,"-2"4"-10,-2 5-12,-2 3-12,-1 2-5,0 0-1,1 0 0,-1 1-2,-1 0 1,0 2 0,-1 2 0,-1 2 1,-4 4 2,-4 7 3,-5 8 3,-4 6 3,-2 4 1,3 0-4,3 2-3,3 1-3,2 0-3,3 1-1,1-1-2,2 0-1,2 1-1,1-1 0,0 0 1,2 0 0,1-1 0,1-1-2,0-3 0,2-1-1,0-3-1,2-1-2,0-3-1,2-1-2,2-2-3,4-3-3,4-1-3,3-2-3,6-2-1,5-2 1,7-3 2,5 0 0,4-4 2,4 0 0,2-3 0,4-2 1,-4 0-13,-8 0-28,-10 2-26,-7 1-29</inkml:trace>
</inkml:ink>
</file>

<file path=ppt/ink/ink2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7:03"/>
    </inkml:context>
    <inkml:brush xml:id="br0">
      <inkml:brushProperty name="width" value="0.03122" units="cm"/>
      <inkml:brushProperty name="height" value="0.03122" units="cm"/>
      <inkml:brushProperty name="color" value="#F2395B"/>
    </inkml:brush>
  </inkml:definitions>
  <inkml:trace contextRef="#ctx0" brushRef="#br0">85638 33023 704,'-15'-28'4,"4"5"7,3 7 8,3 5 7,1 9 3,2 12 1,0 11 0,2 13 0,-1 3-2,0-4-5,-2-4-4,0-3-5,-2 1-3,0 6-2,-1 8-2,-2 7-2,-1 2-5,-1-3-4,-3 0-7,-1-3-5,-1-2-4,2-2-5,2-2-4,3-2-4,1-4-2,2-5-2,2-7-2,2-5-1,1-5 2,2-4 5,0-4 6,2-4 5</inkml:trace>
</inkml:ink>
</file>

<file path=ppt/ink/ink2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7:2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51000 59739 999,'1'-18'0,"4"9"-1,2 10 0,3 10-2,0 2-5,-1-2-11,-2-3-11,-2-2-11</inkml:trace>
</inkml:ink>
</file>

<file path=ppt/ink/ink2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1:35"/>
    </inkml:context>
    <inkml:brush xml:id="br0">
      <inkml:brushProperty name="width" value="0.04464" units="cm"/>
      <inkml:brushProperty name="height" value="0.04464" units="cm"/>
      <inkml:brushProperty name="color" value="#6ADCAB"/>
    </inkml:brush>
  </inkml:definitions>
  <inkml:trace contextRef="#ctx0" brushRef="#br0">14531 32459 492,'-13'-25'-6,"3"11"12,4 12 12,4 12 11,4 8 9,4 3 5,4 5 5,3 3 5,3 2-1,0 1-9,-1-1-8,1 0-8,0 1-7,1 1-1,1 0-4,1 2-1,1 1-3,1 1-2,1 0-1,2 2-1,-1-1-2,0 0 0,1-1-1,-1-1-1,1-1-2,-1 2-2,1 1-2,-1 0-3,1 2-2,1-1-2,1 0-2,1 0-1,-1 0-2,-1 0-3,-3 0-2,-1 0-3,-2 0-2,-3-1-2,-1-2 0,-2 0-2,-3-2-2,-1-3-1,-2-3-2,-2-3-2,-2-4 1,0-3 3,-2-5 4,0-3 4,-1-3 1,2 0 2,0-2 1,2 0 2</inkml:trace>
</inkml:ink>
</file>

<file path=ppt/ink/ink2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1:36"/>
    </inkml:context>
    <inkml:brush xml:id="br0">
      <inkml:brushProperty name="width" value="0.04784" units="cm"/>
      <inkml:brushProperty name="height" value="0.04784" units="cm"/>
      <inkml:brushProperty name="color" value="#6ADCAB"/>
    </inkml:brush>
  </inkml:definitions>
  <inkml:trace contextRef="#ctx0" brushRef="#br0">10755 38500 459,'-14'-16'2,"3"2"3,2 1 3,4 1 3,2 2 6,2 6 10,2 4 8,2 6 10,1 3 1,2 3-7,0 4-7,2 2-6,0 1-5,1 1-2,1-1-2,2 1-2,0 0-1,3 3 0,2 1 0,1 3 0,2-1-1,1 0 0,1-1-1,1 0-1,1-1 0,-1 2-2,1 3 0,-1 1 0,1 2-2,-1 1-1,1 0-2,-1 2-1,0 2-1,-1 2 1,-1 4 0,0 2 1,-2 2-4,1 0-4,-1 0-7,1 0-6,-2 0-4,-1 0-3,-2 0-2,-3 0-3,1-2 0,0-2 2,1-4 3,1-2 1,1-3-1,0-5-5,-1-4-5,1-3-5,-1-4-2,-1-3 0,-1-3-1,0-2 1</inkml:trace>
</inkml:ink>
</file>

<file path=ppt/ink/ink2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01"/>
    </inkml:context>
    <inkml:brush xml:id="br0">
      <inkml:brushProperty name="width" value="0.04701" units="cm"/>
      <inkml:brushProperty name="height" value="0.04701" units="cm"/>
      <inkml:brushProperty name="color" value="#6ADCAB"/>
    </inkml:brush>
  </inkml:definitions>
  <inkml:trace contextRef="#ctx0" brushRef="#br0">21933 37065 467,'-6'-6'47,"4"1"9,4 2 8,4 2 8,2 1-2,1 0-14,2 0-13,0 0-13,1 0-9,-1 2-3,1 0-3,0 2-4,0-1-2,3 1-1,2 0-3,2 0-1,-1-1-2,0-1-1,0 0 0,-2-1-2,1-2-2,1-1-1,3 0-2,1-1-2,0-1-2,-1 0 0,-2 0-1,-3 1 0,-1-1-3,0 2-4,-2 0-4,-1 2-6,-3 2-8,-4 4-16,-6 3-14,-4 5-15,-2-1 2,0-2 17,2-3 18,1-2 17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54"/>
    </inkml:context>
    <inkml:brush xml:id="br0">
      <inkml:brushProperty name="width" value="0.03279" units="cm"/>
      <inkml:brushProperty name="height" value="0.03279" units="cm"/>
    </inkml:brush>
  </inkml:definitions>
  <inkml:trace contextRef="#ctx0" brushRef="#br0">81200 51600 670,'-46'-25'6,"10"0"11,10 0 11,9 0 11,10 3 4,14 6-6,11 7-4,14 6-6,11 3-3,14 0-3,11 0-2,14 0-2,8 0-5,7 0-5,6 0-8,7 0-6,-4 0-7,-12 0-9,-13 0-9,-12 0-8,-12 1-7,-8 4-3,-10 3-2,-9 3-3</inkml:trace>
</inkml:ink>
</file>

<file path=ppt/ink/ink2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02"/>
    </inkml:context>
    <inkml:brush xml:id="br0">
      <inkml:brushProperty name="width" value="0.04881" units="cm"/>
      <inkml:brushProperty name="height" value="0.04881" units="cm"/>
      <inkml:brushProperty name="color" value="#6ADCAB"/>
    </inkml:brush>
  </inkml:definitions>
  <inkml:trace contextRef="#ctx0" brushRef="#br0">21861 38030 450,'-13'-1'27,"8"-1"17,7-3 17,6-2 15,5 1 3,3 1-14,3 2-13,3 2-13,1 1-9,-1 0-5,-1 0-4,0 0-5,-3 0-6,0 0-6,0 0-5,-2 0-7,0 0-3,-1 0 2,1 0 0,0 0 1,-1 0 1,1 2 0,-1 0 1,1 2 0,0-1 2,-1-1-1,1 0 1,0-2 1,-1 1-1,1 0 0,0 2-1,-1 0-1,-2 1-13,-6 1-25,-6 1-26,-6 2-25</inkml:trace>
</inkml:ink>
</file>

<file path=ppt/ink/ink2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11"/>
    </inkml:context>
    <inkml:brush xml:id="br0">
      <inkml:brushProperty name="width" value="0.04596" units="cm"/>
      <inkml:brushProperty name="height" value="0.04596" units="cm"/>
      <inkml:brushProperty name="color" value="#6ADCAB"/>
    </inkml:brush>
  </inkml:definitions>
  <inkml:trace contextRef="#ctx0" brushRef="#br0">24624 35955 478,'0'-13'20,"0"6"17,0 6 18,0 6 17,0 3 1,0 2-13,0 0-14,0 1-14,0 2-9,0 1-2,0 3-3,0 2-4,-1 0-1,0 1-2,-2-1-2,0 1-2,-1 0-1,0 3-3,0 1-2,1 3-1,-2 1-1,0 0 0,-2 2 1,0 1 0,0 1 0,1 1-2,0 0-3,2 2-1,-1 2-1,0 2 0,-1 4 0,-1 3 1,0 0-5,0-1-7,2 0-7,1-2-9,0-2-3,2-3-1,0-5-1,2-4 1,0-4 1,0-5 3,0-5 5,0-4 4</inkml:trace>
</inkml:ink>
</file>

<file path=ppt/ink/ink2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11"/>
    </inkml:context>
    <inkml:brush xml:id="br0">
      <inkml:brushProperty name="width" value="0.04708" units="cm"/>
      <inkml:brushProperty name="height" value="0.04708" units="cm"/>
      <inkml:brushProperty name="color" value="#6ADCAB"/>
    </inkml:brush>
  </inkml:definitions>
  <inkml:trace contextRef="#ctx0" brushRef="#br0">25494 37005 467,'0'-13'52,"0"6"-2,0 6-3,0 6-4,-1 3-4,0 1-5,-2 2-7,0 0-5,-2 1-2,0 1-1,-1 1 0,-2 2-1,1-1 0,1 1-1,0 0-1,2-1-2,0 1-1,0 1-1,0 1-1,0 2-2,0 0-1,1 0-1,-1 2-2,0 1 0,0 1-2,2-1-1,0 1 0,2-1-2,0 1 0,0-1-3,0 1-2,0-1-3,1-1-2,4-3-2,2-3-2,3-3-3,3-4 1,0-4 2,1-6 3,1-4 2,1-5 0,-1-6 0,1-4-2,0-4 0,-2-4 0,-1-1 1,-3-1 2,-1 0 0,-1-2 1,-2 1 1,-1 0-1,0 0 0,-2 1 1,0 3 2,-2 3 2,0 3 1,-3 2 1,0 3 0,-3 1 1,-2 3 0,-1 1 0,-2 2-1,0 2 0,-1 2-1,-1 2-1,-2 0-2,0 2-1,-1 0-2,0 1-3,1 0-4,1 0-5,1 0-4,0 0-1,2 0 1,1 0 2,1 0 1</inkml:trace>
</inkml:ink>
</file>

<file path=ppt/ink/ink2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12"/>
    </inkml:context>
    <inkml:brush xml:id="br0">
      <inkml:brushProperty name="width" value="0.04434" units="cm"/>
      <inkml:brushProperty name="height" value="0.04434" units="cm"/>
      <inkml:brushProperty name="color" value="#6ADCAB"/>
    </inkml:brush>
  </inkml:definitions>
  <inkml:trace contextRef="#ctx0" brushRef="#br0">26887 34932 496,'-8'-19'52,"-2"9"4,0 8 3,-1 9 3,-1 6-4,1 2-10,-1 1-12,0 3-10,1 1-8,-1 3-1,0 1-2,1 3-2,-1-1-2,2-2-2,1-1-2,1-3-2,1-1-1,2-1-1,2-1 0,2 0-1,4-2-3,6-1-3,5-1-3,7-1-5,2-2-3,1-2-3,-1-4-3,0-2-4,0-2-3,-3 0-3,-1 0-2,-3 0-3,-1-1-1,-2 0 1,-3-2 2,-1 0 1,-2-3-1,0-2 0,-2-3-2,0-3-1</inkml:trace>
</inkml:ink>
</file>

<file path=ppt/ink/ink2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12"/>
    </inkml:context>
    <inkml:brush xml:id="br0">
      <inkml:brushProperty name="width" value="0.03956" units="cm"/>
      <inkml:brushProperty name="height" value="0.03956" units="cm"/>
      <inkml:brushProperty name="color" value="#6ADCAB"/>
    </inkml:brush>
  </inkml:definitions>
  <inkml:trace contextRef="#ctx0" brushRef="#br0">27135 35240 556,'-9'-19'41,"0"10"7,-1 10 8,-1 10 6,-2 6-1,0 5-10,-1 3-10,-1 5-9,-1 1-9,2 2-7,1 1-6,1 1-8,0-1-3,1-2-4,-1-2-2,0-1-3,1-3-2,1-1 2,0-3 1,2-1 0</inkml:trace>
</inkml:ink>
</file>

<file path=ppt/ink/ink2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12"/>
    </inkml:context>
    <inkml:brush xml:id="br0">
      <inkml:brushProperty name="width" value="0.03108" units="cm"/>
      <inkml:brushProperty name="height" value="0.03108" units="cm"/>
      <inkml:brushProperty name="color" value="#6ADCAB"/>
    </inkml:brush>
  </inkml:definitions>
  <inkml:trace contextRef="#ctx0" brushRef="#br0">27150 36650 707,'21'8'88,"-3"-1"-18,-5 1-20,-3 0-18,-2 0-12,-1-1-5,1 1-4,0 0-4,0 0-13,1 1-19,2 2-20,0 0-19</inkml:trace>
</inkml:ink>
</file>

<file path=ppt/ink/ink2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12"/>
    </inkml:context>
    <inkml:brush xml:id="br0">
      <inkml:brushProperty name="width" value="0.04856" units="cm"/>
      <inkml:brushProperty name="height" value="0.04856" units="cm"/>
      <inkml:brushProperty name="color" value="#6ADCAB"/>
    </inkml:brush>
  </inkml:definitions>
  <inkml:trace contextRef="#ctx0" brushRef="#br0">28428 34674 453,'0'-11'45,"0"10"13,0 10 13,0 10 14,0 5-3,0 2-15,0 3-17,0 1-17,-1 4-10,0 6-7,-2 6-5,0 6-6,-2 4-6,0 2-8,-1 1-8,-1 3-8,-1-1-7,0-4-7,0-5-7,1-3-7,0-6-4,2-10-2,2-8-2,2-8-3</inkml:trace>
</inkml:ink>
</file>

<file path=ppt/ink/ink2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14"/>
    </inkml:context>
    <inkml:brush xml:id="br0">
      <inkml:brushProperty name="width" value="0.03719" units="cm"/>
      <inkml:brushProperty name="height" value="0.03719" units="cm"/>
      <inkml:brushProperty name="color" value="#6ADCAB"/>
    </inkml:brush>
  </inkml:definitions>
  <inkml:trace contextRef="#ctx0" brushRef="#br0">4378 45270 591,'0'-11'36,"0"8"5,0 9 4,0 10 5,-1 4-2,0 1-9,-2 1-7,0 1-7,0 1-6,0 2-2,1 3-1,2 1-2,-1 5-3,-2 6-3,-2 8-3,-1 6-3,-2 5-2,2 0-2,1 1-1,0 1-3,1-1-2,1-2-5,-2-4-4,2-3-5,-1-3-2,2-2 2,0-3 2,2-4 1,0-3-3,2-3-10,0-5-8,2-3-9</inkml:trace>
</inkml:ink>
</file>

<file path=ppt/ink/ink2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14"/>
    </inkml:context>
    <inkml:brush xml:id="br0">
      <inkml:brushProperty name="width" value="0.03957" units="cm"/>
      <inkml:brushProperty name="height" value="0.03957" units="cm"/>
      <inkml:brushProperty name="color" value="#6ADCAB"/>
    </inkml:brush>
  </inkml:definitions>
  <inkml:trace contextRef="#ctx0" brushRef="#br0">4782 46863 555,'-1'-15'3,"-1"2"5,0 2 6,-1 3 5,-2 1 4,-2 2 2,-2 2 2,-1 2 3,-3 3-2,-2 4-6,-2 4-6,-1 3-6,-3 3-4,-1 0 0,-3-1-2,-1 1 0,-1 0-1,1-1-1,1 1 0,1 0 0,1-1 0,1-1-1,1-1 1,1-1 0,2-1 1,3 0 3,3-2 2,3-1 3,1 0 2,2 0-2,1 0 1,0 0-1,3 0 1,4 3 1,4 2 2,4 2 1,2-1-1,3-1-1,2-2-4,1-2-2,2-1-3,0 1-5,-1 2-3,1 0-5,-1 0-2,1-1-2,-1-1-1,1 0-1,-1-1-3,-1 0-5,-1-1-5,-1 1-5,-1-1-2,-3 0 0,-1-2 2,-2 0 1</inkml:trace>
</inkml:ink>
</file>

<file path=ppt/ink/ink2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15"/>
    </inkml:context>
    <inkml:brush xml:id="br0">
      <inkml:brushProperty name="width" value="0.03661" units="cm"/>
      <inkml:brushProperty name="height" value="0.03661" units="cm"/>
      <inkml:brushProperty name="color" value="#6ADCAB"/>
    </inkml:brush>
  </inkml:definitions>
  <inkml:trace contextRef="#ctx0" brushRef="#br0">5981 47397 600,'22'-21'76,"-2"7"-14,-1 5-13,-2 6-13,-2 3-9,-1 2-3,-1 0-3,-1 2-3,-1 0-4,0 3-2,-2 2-4,-1 2-4,-1 1-2,-2 3-2,-2 2-2,-2 1-2,-2 2-2,-4-1-2,-2 1-3,-3-1-3,-3 0 0,-2-1 0,-1-1 2,-3 0 1,-1-2 1,1 1 2,-1-1 1,1 1 1,0-2 2,1-3 1,1-3 2,1-2 2,1-2 1,2 0 4,3-1 3,1 1 3,3-1 4,6-2 4,4-2 4,6-2 4,2 0-1,1 1-8,1 0-6,1 2-9,1 0-4,0 0-3,-1 0-4,1 0-3,1 1-4,3 1-8,3 3-7,3 2-6,-1 0-5,-1 0-3,-4-2-3,-3 0-3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54"/>
    </inkml:context>
    <inkml:brush xml:id="br0">
      <inkml:brushProperty name="width" value="0.04065" units="cm"/>
      <inkml:brushProperty name="height" value="0.04065" units="cm"/>
    </inkml:brush>
  </inkml:definitions>
  <inkml:trace contextRef="#ctx0" brushRef="#br0">81850 51000 541,'-47'-24'4,"6"4"10,7 3 9,6 3 9,3 9 8,0 16 6,0 15 6,0 17 6,3 16-1,6 19-11,7 19-10,6 19-9,3 13-10,0 10-10,0 10-11,0 9-8,0 4-13,0 1-15,0-1-14,0 1-14,0-17-5,0-30 8,0-32 8,0-30 6</inkml:trace>
</inkml:ink>
</file>

<file path=ppt/ink/ink2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16"/>
    </inkml:context>
    <inkml:brush xml:id="br0">
      <inkml:brushProperty name="width" value="0.0397" units="cm"/>
      <inkml:brushProperty name="height" value="0.0397" units="cm"/>
      <inkml:brushProperty name="color" value="#6ADCAB"/>
    </inkml:brush>
  </inkml:definitions>
  <inkml:trace contextRef="#ctx0" brushRef="#br0">7790 46609 554,'-5'-8'45,"8"-2"-2,6 0-2,7-1-2,4 0-2,3 1 0,1 0-2,3 2-2,0 1-1,-1 0-4,-1 2-3,-1 1-4,-1 0-5,1 2-6,-1 0-7,1 2-6,-2 0-7,-2 2-8,-1 0-7,-2 2-7,-3 0-6,-3 3-2,-3 2-2,-2 2-4,-3 0 1,-1 1 1,0 0 2,-1 0 2,-2-2 4,-1-1 6,0-2 6,-1-2 6</inkml:trace>
</inkml:ink>
</file>

<file path=ppt/ink/ink2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16"/>
    </inkml:context>
    <inkml:brush xml:id="br0">
      <inkml:brushProperty name="width" value="0.04758" units="cm"/>
      <inkml:brushProperty name="height" value="0.04758" units="cm"/>
      <inkml:brushProperty name="color" value="#6ADCAB"/>
    </inkml:brush>
  </inkml:definitions>
  <inkml:trace contextRef="#ctx0" brushRef="#br0">7884 47800 462,'-15'7'2,"2"-1"4,3 0 4,1-2 3,3-1 13,6-2 17,4-2 20,6-2 17,2 0 3,3 0-17,2 2-15,1 0-15,2 1-12,-1-2-6,1 0-7,-1-1-6,1-1-5,1 2-3,1 0-3,1 2-4,0 0-3,-3 0-1,-1 0-2,-2 0-3,-2 0 1,1 2 0,0 0 1,-1 2 2,0 0-5,-3 1-6,-1 1-9,-2 2-7,-2 0-4,-2-1 1,-3 1 1,0 0 0</inkml:trace>
</inkml:ink>
</file>

<file path=ppt/ink/ink2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18"/>
    </inkml:context>
    <inkml:brush xml:id="br0">
      <inkml:brushProperty name="width" value="0.03984" units="cm"/>
      <inkml:brushProperty name="height" value="0.03984" units="cm"/>
      <inkml:brushProperty name="color" value="#6ADCAB"/>
    </inkml:brush>
  </inkml:definitions>
  <inkml:trace contextRef="#ctx0" brushRef="#br0">11050 47677 552,'8'-8'78,"0"2"-15,0 1-17,-1 1-16,1 0-9,0 0-3,0 0-2,0 0-2,0 1-1,1 1-2,2 0-1,0 2 0,0-1-2,1 0 0,0-2-2,0 0 0,0 0-1,3 0 0,2 2-1,2 0-1,0 1 0,1 0 1,-1 0-1,1 0-1,0 0 2,1 0 0,1 0 0,1 0 2,0 0-1,-1 0-1,-1 0-2,-1 0-1,0 0-1,0 0 1,-1 0-1,1 0 1,0 0 0,1 0 0,1 0 1,1 0 0,0 0-1,1 0 1,0 0-2,-1 0 0,1 0 0,-1 0 0,1 0 1,-1 0-1,1 0 1,-1 0 0,1 0 0,-1 0 0,1 0 0,-1-2 0,1 0 0,-1-1-1,1-1 1,1 2 0,1 0-1,1 2 1,1 0 0,1 2 0,1 0 0,1 2-1,-1-1 1,0-1 0,-1 0-1,-1-2 1,-1 1-1,1 0 1,-1 2-1,1 0 1,0 0-1,1 0 1,0-2-2,2 0 1,0-1-1,-1 0 0,-1 0 1,-1 0-1,0 0 1,1 0 0,1 0 0,1 0-1,0 0 1,0 2 0,1 0 0,-1 1 0,0 0 0,1 0 0,-1-2 0,0 0 0,1-1 0,-1 2-1,0 0 1,1 2-2,-1-1 1,2-1-1,1 0 0,1-2 0,0 0 0,1 0 0,-1 0 0,0 0 0,1 0 0,0 0-2,2 0-2,1 0-1,0 0-2,0 0 1,1 0-1,-1 0 1,-1 0 0,0-2 2,-1 0 1,-1-1 2,-1-1 1,0 2-1,0 0 1,1 2 0,-2 0 0,-2 0 0,-1 0-1,-3 0 1,-1 0-1,1 0-1,-1 0-2,1 0-1,-2 0-1,-1 0-1,-3 0 0,-1 0 0,-1 0-2,1 0-1,1 0-1,1 0-1,0 0 0,-1 0 2,-1 0 0,-1 0 2,0-1-1,1 0-3,1-2-3,1 0-3,-1-1-1,-4 1-1,-5-1 0,-3 0 0,-3 0 0,0 0-1,-2 0 0,0 1-1</inkml:trace>
</inkml:ink>
</file>

<file path=ppt/ink/ink2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21"/>
    </inkml:context>
    <inkml:brush xml:id="br0">
      <inkml:brushProperty name="width" value="0.034" units="cm"/>
      <inkml:brushProperty name="height" value="0.034" units="cm"/>
      <inkml:brushProperty name="color" value="#6ADCAB"/>
    </inkml:brush>
  </inkml:definitions>
  <inkml:trace contextRef="#ctx0" brushRef="#br0">15400 44445 647,'6'-15'22,"-1"2"11,-2 3 13,-2 1 11,-2 2 2,-2 1-7,-2 0-6,-1 2-8</inkml:trace>
</inkml:ink>
</file>

<file path=ppt/ink/ink2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22"/>
    </inkml:context>
    <inkml:brush xml:id="br0">
      <inkml:brushProperty name="width" value="0.04959" units="cm"/>
      <inkml:brushProperty name="height" value="0.04959" units="cm"/>
      <inkml:brushProperty name="color" value="#6ADCAB"/>
    </inkml:brush>
  </inkml:definitions>
  <inkml:trace contextRef="#ctx0" brushRef="#br0">13889 44281 443,'-3'-13'29,"-4"3"-1,-6 4-1,-3 4-2,-4 3-2,0 2-4,1 2-4,-1 2-5,0 0-2,1 1-3,-1 0-2,1 0-2,0-1-1,1-1-1,0 0 1,2-2-1,1 0 0,1-2 0,1 0 1,1-2 0,1 2 5,2 2 7,2 3 9,2 4 8,2 2 2,0 3-2,2 3-4,0 3-3,1 1-2,0-1-1,0-1-2,0-1 0,0 1-2,0 1 0,0 3-2,0 1 0,0 3-2,-2 3 0,0 3-2,-1 2-1,-2 3-1,-1-1-1,0 0-1,-1 0-1,-1 1-2,2 0-1,1 2-1,1 1-1,-1-2-1,2-4 2,-1-4 0,0-4 2,0-2-1,2-3-1,0-1-3,2-3-1,2-3-11,6-6-19,4-6-19,5-6-18,1-4-7,-3-2 7,-2-2 8,-4-2 7,-2 0 8,-1 1 7,0 0 7,-1 2 8</inkml:trace>
</inkml:ink>
</file>

<file path=ppt/ink/ink2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26"/>
    </inkml:context>
    <inkml:brush xml:id="br0">
      <inkml:brushProperty name="width" value="0.04844" units="cm"/>
      <inkml:brushProperty name="height" value="0.04844" units="cm"/>
    </inkml:brush>
  </inkml:definitions>
  <inkml:trace contextRef="#ctx0" brushRef="#br0">13694 44331 454,'6'-13'41,"-4"3"3,-4 4 4,-4 4 3,-4 3-2,-2 4-9,-3 2-10,-3 3-8,-2 3-7,-1 0-1,-1 1-2,-1 1-3,0 0-2,1-1-3,1-1-2,1 0-4,1-2-2,1-1 1,1 0-2,1-2 1,2 0 0,2 2 1,4 0 1,3 1 1,2 1 3,2 0 4,2-1 4,2 1 4,1 0 2,0 2-1,-1 0-1,1 1-1,0 2-1,0 1-1,0 3 0,0 1-1,-1 2-1,0-1-1,-2 1 0,0-1-2,-1 1 0,0-1-1,0 0-1,0 1-1,-1-1-2,0 1 0,-2-1-1,0 1 0,-1 0-1,0 1-1,0 1 1,0 1-1,1-1 1,1 0-1,0-1 0,2-1 1,-1-2-1,-1-3 0,0-3-2,-1-2 0,-1-3 0,2 1-1,0 0 1,2 0 0,2-1 0,6-1 3,4-1 1,5 0 3,2-3-1,-1-1 0,-1-2-3,-1-2 0,0 0-3,0 0-2,-1 2-3,1 0-3,0 1-4,1 0-9,1 0-8,1 0-7,0-1-5,-3 0 0,-1-2-2,-2 0 0</inkml:trace>
</inkml:ink>
</file>

<file path=ppt/ink/ink2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27"/>
    </inkml:context>
    <inkml:brush xml:id="br0">
      <inkml:brushProperty name="width" value="0.0422" units="cm"/>
      <inkml:brushProperty name="height" value="0.0422" units="cm"/>
    </inkml:brush>
  </inkml:definitions>
  <inkml:trace contextRef="#ctx0" brushRef="#br0">14991 45006 521,'6'-7'1,"-1"-1"4,-2 0 2,-2 0 4,-1 0 1,0 1 1,0-1 2,0 0 0,0 0 2,-2 0 3,0 0 1,-1 1 2,-1-1 0,0 0-4,0 0-4,0 0-4,-1 1-3,0 1-1,-1 0-3,-2 2-2,0 0-1,-1 2 0,-2 0-1,0 2-1,0 0 1,-1 2 1,0 0 0,1 2 2,-1 1 0,0 1 1,0 3 0,1 2 0,-1 1 1,0 1 0,0 2-1,1 0 1,-1 1 0,0 1 0,0 1 1,1 1-1,-1 2 2,0 1 0,1 3 1,-1 1 1,0 1 1,1 1 1,-1-1 0,0 1 1,1 0 0,2 0 0,3 2-1,1 1 0,1-2-1,2-3 0,0-5 0,2-3-1,0-3-2,2-1-5,0-1-5,2 0-5,1-4-5,5-3-5,4-4-5,4-4-6,1-4 0,1-6 3,-1-4 4,1-4 3,-1-4 2,-1 2-3,-1 1-2,-1 1-3,-1 2 1,-3 3 3,-1 3 2,-2 3 2,-2 3 7,0 4 10,-2 4 9,0 4 11,-2 2 6,-1 3 1,0 2 2,-2 2 3,0 0-3,0-1-3,0-1-5,0-1-4,1 0-2,0 0-3,2-1 0,0 1-2,3-2-8,4-4-13,3-4-13,5-4-13,0-5-5,-1-4 6,-2-5 4,-2-5 6,-2-2 2,1 1 1,0 1 1,-1 1 1,0 2 2,-2 3 6,-2 3 5,-2 2 6,-2 5 12,-1 6 19,0 6 19,-1 6 20,-1 3 3,0 1-15,0 1-13,0 1-14,0 1-10,0 1-6,0 1-5,0 2-6,0-2-9,1-2-10,2-1-12,0-2-10,2-3-4,2-3 1,2-3 2,2-2 2,0-3 4,-1-1 4,-1 0 5,0-1 6</inkml:trace>
</inkml:ink>
</file>

<file path=ppt/ink/ink2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28"/>
    </inkml:context>
    <inkml:brush xml:id="br0">
      <inkml:brushProperty name="width" value="0.04078" units="cm"/>
      <inkml:brushProperty name="height" value="0.04078" units="cm"/>
    </inkml:brush>
  </inkml:definitions>
  <inkml:trace contextRef="#ctx0" brushRef="#br0">17025 45500 539,'-21'0'18,"3"0"4,4 0 2,5 0 3,1 2 4,0 6 3,0 4 4,0 5 3,1 3 0,1 1-7,0 1-4,2 1-6,0 0-5,2-2-2,0 0-2,2 0-3,0-3-3,0 0-4,0-1-3,0 0-5,0-2-4,2-1-5,0-1-6,2-1-5,1-2-4,3-2-5,4-4-3,2-2-4,2-4-2,-1 0 3,1-3 0,0-2 3,-1-2 1,-1-3 2,-1-4 3,-1-1 2,-1-3 4,0 1 3,-2-1 4,0 1 5,-2 0 2,1 0 1,0 2 3,0 1 1,-1 1 3,-1 1 4,0 1 2,-2 1 4,0 1 8,-2 0 14,0 2 14,-2 1 13,0 2 5,0 4-5,0 4-5,0 4-4,-1 3-7,-4 1-8,-2 3-7,-3 2-9,-3 1-4,0 3 0,-1 1-1,-1 3 0,-1 0-3,1 0-4,-1 1-4,0-1-3,3-5-14,7-12-21,5-12-23,6-12-21,3-4-2,1 1 16,1 3 17,2 1 17,-1 3 10,1 3 4,0 2 5,0 4 3,-1 2 10,-1 0 15,-1 2 14,0 0 14,-1 3 7,0 4-2,-1 4-1,1 4-2,-1 1-4,-2 1-6,-2-1-8,-2 1-6,1-5-12,6-9-18,4-8-17,5-9-18,2-5-4,-1-1 8,-1-1 8,-1-1 9,-1 2 5,-4 3 5,-3 5 4,-2 3 3,-2 3 6,1 2 6,2 2 5,0 2 7,0 3 7,0 4 8,-2 4 7,0 4 9,-2 1-1,-1 1-12,0-1-10,-2 1-11,0 0-8,0 3-4,0 1-6,0 3-3,1-4-11,0-9-16,2-9-15,0-8-16,2-5-1,2-1 14,2-1 13,2-1 13,0 0 10,1 4 5,0 3 5,0 3 6,0 1 2,1 0 0,1 0 0,1 0 1,0 1-1,-2 0-3,-3 2-1,-1 0-2,-1 1-4,0-2-5,0 0-5,0-1-5</inkml:trace>
</inkml:ink>
</file>

<file path=ppt/ink/ink2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29"/>
    </inkml:context>
    <inkml:brush xml:id="br0">
      <inkml:brushProperty name="width" value="0.04562" units="cm"/>
      <inkml:brushProperty name="height" value="0.04562" units="cm"/>
    </inkml:brush>
  </inkml:definitions>
  <inkml:trace contextRef="#ctx0" brushRef="#br0">19045 44797 482,'0'-29'2,"0"5"4,0 5 3,0 5 5,-1 7 10,0 11 19,-2 12 18,0 10 18,-1 6 2,0 2-16,0 2-15,0 2-16,0 3-11,1 5-7,-1 2-7,0 5-8,0 5-2,0 7 0,0 7 1,0 7 0,1 2-9,1 0-20,0-1-20,2-1-19,-1-9-9,0-17 5,-2-17 2,0-15 4</inkml:trace>
</inkml:ink>
</file>

<file path=ppt/ink/ink2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29"/>
    </inkml:context>
    <inkml:brush xml:id="br0">
      <inkml:brushProperty name="width" value="0.03608" units="cm"/>
      <inkml:brushProperty name="height" value="0.03608" units="cm"/>
    </inkml:brush>
  </inkml:definitions>
  <inkml:trace contextRef="#ctx0" brushRef="#br0">19500 45750 609,'15'0'72,"-1"2"-11,-1 0-13,-1 2-11,0 0-9,0 2-5,-1 0-7,1 1-4,-2 1-5,-3 2-4,-2 0-3,-4 1-3,-2 2-2,-4 0-1,-2 1-1,-3 1-1,-1-1 0,0-1 0,2-2-1,1-2 1,0-2 0,1-1 1,-1 0 2,0-2 1,2 0 2,6-2 3,4 0 4,6-2 3,1 1 0,1 0 1,0 2-1,-1 0-1,1 1 0,0 2 3,-1 0 2,1 1 2,-2 2 0,-1 0-2,-2 1-2,-2 2-1,-2 0-2,0 3 1,-2 1 0,0 3 0,-3 0-2,0-3-5,-3-1-6,-2-2-4,-1-3-6,-2-1-7,0-2-8,-1-2-7,0-2-1,1 0 5,1-2 7,1 0 5,0-1-2,0 0-8,0 0-10,1 0-7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55"/>
    </inkml:context>
    <inkml:brush xml:id="br0">
      <inkml:brushProperty name="width" value="0.03539" units="cm"/>
      <inkml:brushProperty name="height" value="0.03539" units="cm"/>
    </inkml:brush>
  </inkml:definitions>
  <inkml:trace contextRef="#ctx0" brushRef="#br0">80300 50450 621,'-44'-25'0,"13"0"0,12 0 0,13 0 0,6 0 4,0 0 9,0 0 8,0 0 8,3 1 3,6 4-4,7 3-4,6 3-4,6 1-1,6 1-2,7-1 1,6 1-2,9-1 1,13 1 0,12-1 0,13 1 1,9 1 0,6 3-3,7 3-1,6 4-1,9 2-5,13 4-7,12 3-9,13 3-6,7-1-5,4-2-2,3-3-1,3-3-1,-4-2-2,-8 0-3,-10 0-1,-9 0-2,-15 0-3,-18 0-2,-19 0-3,-18 0-3,-18 1 2,-16 4 7,-15 3 8,-15 3 7,-9 1 5,1 1 3,-1-1 3,1 1 3</inkml:trace>
</inkml:ink>
</file>

<file path=ppt/ink/ink2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0"/>
    </inkml:context>
    <inkml:brush xml:id="br0">
      <inkml:brushProperty name="width" value="0.04267" units="cm"/>
      <inkml:brushProperty name="height" value="0.04267" units="cm"/>
    </inkml:brush>
  </inkml:definitions>
  <inkml:trace contextRef="#ctx0" brushRef="#br0">20200 44877 515,'9'-6'85,"1"2"-17,3 4-15,2 3-16,0 1-9,1 3-3,0 2-2,-1 2-3,1 1-1,-1 3-1,1 2 0,0 1-1,-2 2-1,-1-1-2,-3 1-2,-1-1-2,-1 2-2,-2 1-1,-1 3-3,0 1-2,-3 2-3,-4 1-7,-4 0-7,-4 2-5,-3 1-3,-3-1 2,-3 0 3,-3 0 1,0-1-2,1-3-9,3-3-9,1-3-7,2-3-5,3-3-1,1-3-1,2-2-1</inkml:trace>
</inkml:ink>
</file>

<file path=ppt/ink/ink2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0"/>
    </inkml:context>
    <inkml:brush xml:id="br0">
      <inkml:brushProperty name="width" value="0.03378" units="cm"/>
      <inkml:brushProperty name="height" value="0.03378" units="cm"/>
    </inkml:brush>
  </inkml:definitions>
  <inkml:trace contextRef="#ctx0" brushRef="#br0">21150 45900 651,'16'7'22,"-1"-1"-2,1 0 0,-1-2-2,0 1 3,-1 0 4,-1 1 5,0 2 5,-3 1 1,-3 1-4,-2 3-3,-4 2-4,-2 1-5,-4 3-8,-2 1-9,-3 3-6,-2-1-4,0-2 2,1-1 2,-1-2 2,0-3 0,1-1 0,-1-3 0,0 0 0,3-3 0,5-1 1,4-1 2,6 0 0,3-2-1,3-2-6,3-2-4,3-2-5,0-2-3,-1 0-3,-2-1-1,-3-1-3,-1-1-3,0 0-5,-2 0-4,-1 0-5,-1 1 0,0 1 3,-2 0 2,0 2 3</inkml:trace>
</inkml:ink>
</file>

<file path=ppt/ink/ink2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1"/>
    </inkml:context>
    <inkml:brush xml:id="br0">
      <inkml:brushProperty name="width" value="0.04823" units="cm"/>
      <inkml:brushProperty name="height" value="0.04823" units="cm"/>
    </inkml:brush>
  </inkml:definitions>
  <inkml:trace contextRef="#ctx0" brushRef="#br0">21461 44131 456,'1'-13'3,"2"3"9,2 4 7,1 4 7,3 2 1,0 0-4,1 0-5,1 0-6,1 0-3,0 2-3,-1 0-3,1 2-2,-1 0 0,-1 2-1,0 0 1,-2 1 1,-1 1-1,0 2 0,-2 0-1,0 1-1,-2 2 1,-1 0 4,0 1 2,-2 1 3,0 2 4,0 1 3,0 3 2,0 1 4,0 2 1,0-1 0,0 1 0,0-1 0,0 2 0,-2 1-1,0 2-1,-1 3 0,-1 0-1,2 0-3,0 1-2,2-1-2,1 0-2,2 1-2,2-1-2,1 0-2,2 0-1,-2 1 0,-1-1-1,0 0 0,-2 0-1,0-1-4,-2-1-1,0-1-3,-1-3-3,0-3-1,0-5-1,0-3-2,-1-2-1,0-1-1,-2 1 0,0 0 0,-4-1-1,-6-1-2,-5 0-1,-7-2-1,-3-1-3,-2-2-4,-2-3-5,-2 0-5,1-4-3,7 0-5,5-3-4,7-2-3</inkml:trace>
</inkml:ink>
</file>

<file path=ppt/ink/ink2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1"/>
    </inkml:context>
    <inkml:brush xml:id="br0">
      <inkml:brushProperty name="width" value="0.03614" units="cm"/>
      <inkml:brushProperty name="height" value="0.03614" units="cm"/>
    </inkml:brush>
  </inkml:definitions>
  <inkml:trace contextRef="#ctx0" brushRef="#br0">22466 43450 608,'22'8'113,"-2"0"-25,-1-1-27,-2 1-25,-3 0-14,-1 2-3,-2 0-4,-2 1-2,-3 2-4,-1 1-1,-2 3-3,-2 2-3,-3 2-2,-4 2-3,-4 4-3,-3 3-3,-3-1-3,1-3-1,-1-5-3,1-3 0,0-4-1,2-3 1,2-3 3,3-2 1,1-2 4,2 1 7,2 2 6,2 0 7,3 0 2,6-2-1,4-3-3,5 0-1,3-2-3,1 0-5,1 0-3,1 0-4,0-1-5,-1 0-7,-1-2-6,-1 0-6,-2-1-4,-3 0-1,-3 0-3,-2 0-1</inkml:trace>
</inkml:ink>
</file>

<file path=ppt/ink/ink2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1"/>
    </inkml:context>
    <inkml:brush xml:id="br0">
      <inkml:brushProperty name="width" value="0.03205" units="cm"/>
      <inkml:brushProperty name="height" value="0.03205" units="cm"/>
    </inkml:brush>
  </inkml:definitions>
  <inkml:trace contextRef="#ctx0" brushRef="#br0">23300 43750 686,'14'0'74,"-1"0"-15,-2 0-15,-2 0-16,1 0-8,5 0-1,5 0-1,5 0-2,2 0-2,-1 0-4,-1 0-2,-1 0-4,-2 0-5,-2 2-6,-1 0-6,-2 1-5</inkml:trace>
</inkml:ink>
</file>

<file path=ppt/ink/ink2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2"/>
    </inkml:context>
    <inkml:brush xml:id="br0">
      <inkml:brushProperty name="width" value="0.03535" units="cm"/>
      <inkml:brushProperty name="height" value="0.03535" units="cm"/>
    </inkml:brush>
  </inkml:definitions>
  <inkml:trace contextRef="#ctx0" brushRef="#br0">23712 42894 622,'-8'-8'2,"0"2"6,1 1 4,-1 0 4,0 3 8,2 4 9,1 4 10,1 4 8,0 5 1,2 7-9,0 6-9,2 8-8,0 6-9,0 4-5,0 5-8,0 6-5,0 0-5,0-3-1,0-3-1,0-2-2,0-7-11,0-6-21,0-9-22,0-7-20</inkml:trace>
</inkml:ink>
</file>

<file path=ppt/ink/ink2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3"/>
    </inkml:context>
    <inkml:brush xml:id="br0">
      <inkml:brushProperty name="width" value="0.04316" units="cm"/>
      <inkml:brushProperty name="height" value="0.04316" units="cm"/>
    </inkml:brush>
  </inkml:definitions>
  <inkml:trace contextRef="#ctx0" brushRef="#br0">14120 48710 509,'-15'-16'60,"2"2"-11,3 1-11,1 1-9,1 1-8,0 2-3,0 2-4,1 2-4,-1 1-1,0 1-1,0-1 0,0 0 0,-1 0 0,-1 2 1,-3 0-2,-2 2 1,0 1 0,-1 4-1,0 2-1,1 3 0,-1 4 0,0 2 0,1 3 1,-1 3 0,0 3 0,1 2-1,-1 4 0,0 3 0,1 2 0,1 1 0,1 0 2,0 2 0,2-1 0,1 0 0,0-1 0,2-1-1,1-2 0,1 0 1,0-1-1,2-1 1,0-3-1,2-2-3,0-3-1,2-3-3,2-3-5,4-2-7,4-4-7,3-3-8,4-3-3,1-6 1,3-5 1,2-4 1,0-4 1,3-3 2,0-3 1,0-3 2,1-1 1,-3 1 1,-1 1 1,-3 1 2,-1 1 1,-2 3 2,-3 1 3,-1 2 1,-2 6 11,-2 8 17,-3 10 18,-1 8 18,-1 4 4,-2 1-9,0-1-10,-2 1-10,2-3-12,4-3-14,4-5-15,4-3-13,1-4-6,-1-6 1,-1-4 2,-1-6 1,0-2 1,0-3 2,-1-2 2,1-1 0,-1-1 3,-2 2 2,-2 3 2,-2 1 4,-2 4 10,-1 4 22,0 6 21,-1 4 20,-1 4 4,1 0-12,2 1-13,0 2-13,0 0-9,0 3-4,-1 1-4,-2 3-5,1 0-5,0-3-8,2-1-6,0-2-8,1-2-8,0 1-9,0 0-10,0 0-9</inkml:trace>
</inkml:ink>
</file>

<file path=ppt/ink/ink2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3"/>
    </inkml:context>
    <inkml:brush xml:id="br0">
      <inkml:brushProperty name="width" value="0.03852" units="cm"/>
      <inkml:brushProperty name="height" value="0.03852" units="cm"/>
    </inkml:brush>
  </inkml:definitions>
  <inkml:trace contextRef="#ctx0" brushRef="#br0">16459 49750 571,'-14'8'52,"3"0"-12,2-1-11,4 1-12,0 1-4,0 2 5,-1 1 4,-1 3 4,-1 2 2,2 1-2,1 3-1,0 1-1,1 2-2,1 1-1,-1 1-3,0 1-1,0-1-3,2 0-5,0-1-3,2-1-4,1-2-6,4-3-4,2-3-5,3-3-6,3-3-1,2-2 2,1-4 2,3-2 3,0-3-8,1 0-19,-1-2-19,1 0-18</inkml:trace>
</inkml:ink>
</file>

<file path=ppt/ink/ink2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4"/>
    </inkml:context>
    <inkml:brush xml:id="br0">
      <inkml:brushProperty name="width" value="0.04477" units="cm"/>
      <inkml:brushProperty name="height" value="0.04477" units="cm"/>
    </inkml:brush>
  </inkml:definitions>
  <inkml:trace contextRef="#ctx0" brushRef="#br0">17113 50005 491,'-2'-13'8,"0"6"17,-3 6 16,-2 6 16,-3 6 3,-4 5-11,-3 7-10,-5 5-11,-1 2-8,1-2-3,1-1-3,1-3-3,2-2-3,1-1-1,2-3-2,3-1 0,2-5-11,4-6-16,4-8-17,4-6-18,4-5-3,2-1 8,3-3 9,3-1 10,2-1 7,1 0 7,2 2 7,0 1 8,-2 3 3,-1 3 3,-4 4 2,-3 4 2,-1 4 8,0 4 13,0 4 14,0 3 13,-2 2 2,-1-1-9,-2 0-8,-2-2-10,1-1-11,2-3-13,3-1-15,4-2-13,1-5-7,3-8 1,2-7 1,1-9 2,1-1 1,-3 1 5,-1 4 4,-2 4 4,-2 1 4,-1 2 4,0 3 4,-2 1 4,-1 3 10,-2 4 15,-3 4 17,0 4 15,-2 3 3,0 3-13,0 3-12,0 3-13,0 2-8,0-1-4,0 1-6,0-1-4,3-2-12,7-6-18,7-6-18,7-6-18,2-4-1,-3 0 13,-3-2 15,-3 0 14,-2 0 6,-2 2-1,-3 3 0,-1 1-1,-2-1-5,0 0-5,-2-3-7,0-2-7</inkml:trace>
</inkml:ink>
</file>

<file path=ppt/ink/ink2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4"/>
    </inkml:context>
    <inkml:brush xml:id="br0">
      <inkml:brushProperty name="width" value="0.05307" units="cm"/>
      <inkml:brushProperty name="height" value="0.05307" units="cm"/>
    </inkml:brush>
  </inkml:definitions>
  <inkml:trace contextRef="#ctx0" brushRef="#br0">18778 49336 414,'0'-15'2,"0"2"3,0 3 5,0 1 3,-1 4 12,0 6 20,-2 6 22,0 6 20,0 5 1,0 7-16,1 5-18,2 6-17,0 4-11,-2 0-5,-1 2-5,0 1-6,-1 2-4,1 5-5,-1 6-4,0 4-6,-1 6-8,0 7-12,-1 7-11,-1 6-13,0 0-6,2-7 1,2-9 1,2-7 1,1-11 3,0-10 3,0-13 5,0-11 4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56"/>
    </inkml:context>
    <inkml:brush xml:id="br0">
      <inkml:brushProperty name="width" value="0.041" units="cm"/>
      <inkml:brushProperty name="height" value="0.041" units="cm"/>
    </inkml:brush>
  </inkml:definitions>
  <inkml:trace contextRef="#ctx0" brushRef="#br0">84950 50100 536,'-11'-71'10,"28"10"21,28 10 21,29 9 21,16 9 2,7 9-15,6 10-15,7 10-15,0 4-9,-2 0-5,-3 0-4,-3 0-5,-9 1-1,-11 4 1,-14 3 2,-11 3 0,-11 4-13,-5 7-28,-7 6-29,-5 7-29,-11 4-5,-11 3 15,-14 3 16,-11 4 16,-6-3 13,4-5 7,3-7 8,3-5 8</inkml:trace>
</inkml:ink>
</file>

<file path=ppt/ink/ink2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5"/>
    </inkml:context>
    <inkml:brush xml:id="br0">
      <inkml:brushProperty name="width" value="0.03392" units="cm"/>
      <inkml:brushProperty name="height" value="0.03392" units="cm"/>
    </inkml:brush>
  </inkml:definitions>
  <inkml:trace contextRef="#ctx0" brushRef="#br0">19166 50281 648,'1'-13'60,"1"3"-9,3 4-9,2 4-8,1 2-6,0 0-2,0 0-3,-1 0-3,1 1-3,-2 4-3,-1 2-5,0 3-4,-2 3-3,-2 0-1,-2 1-2,-2 1-2,-2 0-3,0-1-5,-1-1-3,-2 0-4,1-2-2,1-1 2,0 0 1,2-2 2,3-1 2,6-2 6,5-3 6,7 0 4,2-2 4,-3 2 2,-1 0 1,-2 2 1,-3 0 0,-1 1 0,-2 1-2,-2 2-1,-2 0 1,0 2 2,-2 0 2,0 1 3,-3 2-1,-4 1-4,-4 3-4,-4 2-4,-1-1-4,1-1-2,1-3-2,1-1-3,0-3-5,0-2-8,1-4-8,-1-2-8,1-2-6,0 0-6,2 0-6,1 0-4</inkml:trace>
</inkml:ink>
</file>

<file path=ppt/ink/ink2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5"/>
    </inkml:context>
    <inkml:brush xml:id="br0">
      <inkml:brushProperty name="width" value="0.04533" units="cm"/>
      <inkml:brushProperty name="height" value="0.04533" units="cm"/>
    </inkml:brush>
  </inkml:definitions>
  <inkml:trace contextRef="#ctx0" brushRef="#br0">20083 49650 485,'35'7'94,"-6"-1"-19,-7 0-20,-7-2-20,-2 2-10,0 2-2,1 3-3,1 4-1,0 1-1,-1 1 0,-1 1 0,0 1 1,-3 1-2,-1 1-2,-2 1-3,-2 1-2,-2 1-1,-2 1-1,-2 1 0,-2 1 0,-2-1-2,-2-2-3,-2-1-4,-1-2-2,-5 0-8,-6 4-12,-5 5-13,-6 3-13,0-2-1,7-7 9,7-9 10,7-7 9,3-3-1,-2 0-13,0 1-12,-1 2-12</inkml:trace>
</inkml:ink>
</file>

<file path=ppt/ink/ink2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6"/>
    </inkml:context>
    <inkml:brush xml:id="br0">
      <inkml:brushProperty name="width" value="0.03678" units="cm"/>
      <inkml:brushProperty name="height" value="0.03678" units="cm"/>
    </inkml:brush>
  </inkml:definitions>
  <inkml:trace contextRef="#ctx0" brushRef="#br0">21034 48516 598,'14'-7'66,"-1"2"-8,-2 2-9,-2 2-7,-2 1-7,1 2-4,0 0-3,0 2-5,0 1-3,1 3-3,2 3-4,0 4-2,-1 1-5,-3 1-3,-2 1-6,-4 1-4,-3 0-4,-3 1-1,-5-1-2,-4 1-3,-2-1 0,1-1 0,-1-1-1,1-1 1,-1-2 0,2-2 3,1-4 2,1-3 3,1-1 3,0 0 3,2 0 4,1 0 4,2-1 3,6-2 3,4-2 2,6-2 3,3-1 0,3 0-7,3 0-5,3 0-5,2 0-4,1-2-3,1 0-3,1-1-2,-2-2-6,-2 0-9,-3-1-7,-3-1-9,-2 0-1,-2 0 6,-3 2 6,-1 1 6,-2 0 4,0 0 1,-2 0 3,0 1 2</inkml:trace>
</inkml:ink>
</file>

<file path=ppt/ink/ink2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7"/>
    </inkml:context>
    <inkml:brush xml:id="br0">
      <inkml:brushProperty name="width" value="0.03245" units="cm"/>
      <inkml:brushProperty name="height" value="0.03245" units="cm"/>
    </inkml:brush>
  </inkml:definitions>
  <inkml:trace contextRef="#ctx0" brushRef="#br0">21900 48433 677,'22'6'121,"-1"-1"-31,-3-3-30,-1 0-30,-1-2-17,0 0-6,-1 0-6,1 0-4,-1 0-2,-1 0 1,-1 0 1,0 0 1,-2-1-9,-1 0-22,-1-2-19,0 0-22,-3-1-2,-3 1 14,-2-1 14,-4 0 14</inkml:trace>
</inkml:ink>
</file>

<file path=ppt/ink/ink2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7"/>
    </inkml:context>
    <inkml:brush xml:id="br0">
      <inkml:brushProperty name="width" value="0.03573" units="cm"/>
      <inkml:brushProperty name="height" value="0.03573" units="cm"/>
    </inkml:brush>
  </inkml:definitions>
  <inkml:trace contextRef="#ctx0" brushRef="#br0">22281 48050 615,'-7'31'142,"2"1"-35,2-1-33,2 0-34,1 2-23,0 5-13,0 3-12,0 4-12,0-3-6,-2-8 1,0-9 1,-1-9 1,-1-4-5,2 1-13,0 1-13,2 2-12</inkml:trace>
</inkml:ink>
</file>

<file path=ppt/ink/ink2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8"/>
    </inkml:context>
    <inkml:brush xml:id="br0">
      <inkml:brushProperty name="width" value="0.03585" units="cm"/>
      <inkml:brushProperty name="height" value="0.03585" units="cm"/>
    </inkml:brush>
  </inkml:definitions>
  <inkml:trace contextRef="#ctx0" brushRef="#br0">22400 47731 613,'15'0'70,"-1"0"-15,-1 0-15,0 0-15,-1-1-8,3 0-1,2-2-1,1 0-1,2-1-1,1 0-2,1 0 0,2 1-2,-1-1 0,0 2 1,1 0 0,-1 2 1,1 0 0,-1 0 0,1 0 0,-1 0 0,0 0-5,-3 0-7,-1 0-8,-2 0-9</inkml:trace>
</inkml:ink>
</file>

<file path=ppt/ink/ink2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39"/>
    </inkml:context>
    <inkml:brush xml:id="br0">
      <inkml:brushProperty name="width" value="0.02861" units="cm"/>
      <inkml:brushProperty name="height" value="0.02861" units="cm"/>
    </inkml:brush>
  </inkml:definitions>
  <inkml:trace contextRef="#ctx0" brushRef="#br0">22350 50450 769,'14'0'67,"-1"0"-12,-2 0-14,-2 0-14,-1 0-9,3 2-5,2 0-5,1 2-7,1-1-3,-2 1-5,-3 0-3,-1 0-4,-1 0-5,0 0-6,0-1-7,-1 1-6,0 0-3,0 0 2,-2 0 0,0 0 1</inkml:trace>
</inkml:ink>
</file>

<file path=ppt/ink/ink2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40"/>
    </inkml:context>
    <inkml:brush xml:id="br0">
      <inkml:brushProperty name="width" value="0.04263" units="cm"/>
      <inkml:brushProperty name="height" value="0.04263" units="cm"/>
    </inkml:brush>
  </inkml:definitions>
  <inkml:trace contextRef="#ctx0" brushRef="#br0">23538 49600 516,'-16'44'109,"-1"-4"-25,-1-6-25,-1-4-25,-1-2-14,1-1-2,-1 0-3,1 1-3,-1-2-1,1 0-1,-1-1-1,1 0-1,0-4-3,2-2-6,2-3-4,3-2-5,3-6-10,6-8-11,6-8-14,6-8-12,3-4-1,3-3 10,2-1 10,2-3 10,-1 1 7,0 1 4,0 3 4,-2 2 5,-1 2 2,-1 2 1,-1 4 1,0 3 0,-2 1 5,-1 2 8,-1 1 7,0 0 7,-1 4 8,0 6 7,-1 6 6,1 6 7,-1 1-1,0-1-8,-2-3-8,0-1-8,-1-1-4,1 0 0,2-1 0,0 1 1,2-3-8,2-4-12,1-6-13,3-4-12,1-5-8,-1-6-1,1-4-1,0-4-2,-1-4 1,-1 1 1,-1-1 2,-1 1 2,-1 2 3,-2 3 6,-2 5 5,-2 3 7,-2 5 9,-1 4 14,0 6 14,-1 4 15,-1 4 4,0 2-6,0 1-4,0 3-6,0 1-4,0-1-6,0 1-4,0 0-5,0 0-4,0 1 0,0 1-1,0 1-2,-1-1-2,-1-1-4,0-2-5,-1-2-3,-2-2-3,0 1-5,-2 0-2,0-1-5,1-2-4,2-6-8,4-6-6,2-6-8,3-2 2,2-1 10,2 0 8,2 1 11,0 0 4,1 2 3,0 2 1,0 2 1,-1 1 3,1 0 1,0 0 3,0 1 1</inkml:trace>
</inkml:ink>
</file>

<file path=ppt/ink/ink2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41"/>
    </inkml:context>
    <inkml:brush xml:id="br0">
      <inkml:brushProperty name="width" value="0.04831" units="cm"/>
      <inkml:brushProperty name="height" value="0.04831" units="cm"/>
    </inkml:brush>
  </inkml:definitions>
  <inkml:trace contextRef="#ctx0" brushRef="#br0">23526 48369 455,'7'-8'0,"-2"0"0,-3 0 0,0 1 0,-2-2 2,0 0 6,0-1 4,0-1 5,0-2 3,0 0 2,0-1 1,0-1 1,-2 0 0,0 0-3,-3 2-1,-2 1-2,-2 1 0,-2 2 1,-2 3 1,-1 1 0,-1 1 0,1 2-3,1 0-4,0 2-2,0 1-3,-3 4-1,-3 2-1,-3 3-3,-2 4 1,-1 2 0,-1 3 0,-1 3 1,-1 2 0,-3 1 1,-1 1 1,-2 0 0,0 3 1,1 1 1,3 2-1,2 3 1,2-1 0,5-2 0,3-2 1,4-1-1,4-2 0,3 0 1,2 1 0,4-1 1,3 0-2,6-1-3,4-1-3,5-1-3,4-2-2,5-3-4,3-3-2,5-3-4,1-3-4,0-2-6,0-4-6,1-2-6,-2-2-4,-2 0-2,-2 0-2,-1 0-2,-3-2 1,-2-2 4,-1-4 4,-2-2 4,-4-1 4,-1 3 2,-4 1 2,-3 2 4,-1 1 1,0 0 0,0 0 1,0 0 0</inkml:trace>
</inkml:ink>
</file>

<file path=ppt/ink/ink2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42"/>
    </inkml:context>
    <inkml:brush xml:id="br0">
      <inkml:brushProperty name="width" value="0.05582" units="cm"/>
      <inkml:brushProperty name="height" value="0.05582" units="cm"/>
    </inkml:brush>
  </inkml:definitions>
  <inkml:trace contextRef="#ctx0" brushRef="#br0">24215 49167 394,'-1'-11'3,"-2"9"18,-2 8 18,-1 9 17,-3 7 4,-2 3-12,-2 4-12,-1 5-12,-3 0-7,-2-2-1,-1-1-2,-3-3-1,0-1-3,-1-1-4,1-1-3,-1-1-4,2-2-2,3-3-3,3-3-2,3-3-2,6-6-6,10-10-12,10-10-10,9-9-11,5-4 0,-3 3 9,-1 3 11,-3 3 9,-2 3 8,-3 2 5,-2 4 5,-4 3 6,-1 1 1,0 2 0,0 0 0,-1 2-1,1 1 4,0 2 12,0 2 9,0 2 11,0 1 3,-1 3-4,1 2-5,0 2-4,0-2-4,2-3-2,0-4-2,1-4-2,2-5-8,1-6-14,3-6-14,2-5-13,0-5-7,-1-1 4,-1-3 1,-1-1 3,-1 1 2,-2 5 4,-3 5 4,-1 5 2,-2 3 3,-2 1 0,-2 0 1,-2 2 1,-1 3 10,2 6 17,0 6 20,2 6 18,-1 2 3,0 1-11,-2 0-11,0-1-12,-2 1-7,0 0-3,-2-1-3,0 1-3,-2 0-3,0-1-1,-1 1-3,-2 0-1,3-4-9,4-5-15,6-6-16,4-6-15,3-3-3,0-2 11,-1 0 11,1-1 10,-1 0 9,0 1 6,-2 0 5,-1 2 6,1 0 3,0 2 1,1 1 0,2 0 1,-2 1-3,1 1-4,-2-1-5,0 0-5,-2-2-3,-1-2-5,-1-3-2,0-3-4,-2-4 1,0-2 6,-2-3 5,0-2 6,-1-3 4,0 1 1,0-1 1,0 1 1,0 1 1,2 3 0,0 3 0,2 3 1,-1 4 14,-1 8 28,0 7 29,-1 6 28,-2 5 5,-1 5-20,0 4-18,-1 3-21,-1 3-10,2 3-5,0 1-4,2 3-3,0 1-4,0 2-4,0 2-2,0 2-4,0 2-4,0 0-5,0 2-4,0 0-6,0 2-1,0 4 1,0 2 1,0 4 1,-1 1-7,0 1-16,-2 1-15,0 1-16,0-5-5,0-10 7,2-11 6,0-11 7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56"/>
    </inkml:context>
    <inkml:brush xml:id="br0">
      <inkml:brushProperty name="width" value="0.04544" units="cm"/>
      <inkml:brushProperty name="height" value="0.04544" units="cm"/>
    </inkml:brush>
  </inkml:definitions>
  <inkml:trace contextRef="#ctx0" brushRef="#br0">85000 50800 484,'-113'0'2,"26"0"4,24 0 6,26 0 3,22 0 10,23 0 15,22 0 14,22 0 15,13 0 2,7 0-12,6 0-11,7 0-11,7 0-9,9 0-7,10 0-5,10 0-7,4 0-6,0 0-5,0 0-6,0 0-5,-5 3-5,-9 6-2,-10 7-1,-8 6-3,-12 4-7,-12 4-12,-13 3-12,-12 3-12,-12-1-1,-8-2 8,-10-3 10,-9-3 8</inkml:trace>
</inkml:ink>
</file>

<file path=ppt/ink/ink2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43"/>
    </inkml:context>
    <inkml:brush xml:id="br0">
      <inkml:brushProperty name="width" value="0.04442" units="cm"/>
      <inkml:brushProperty name="height" value="0.04442" units="cm"/>
    </inkml:brush>
  </inkml:definitions>
  <inkml:trace contextRef="#ctx0" brushRef="#br0">26411 49866 495,'8'-7'76,"1"2"-14,2 2-14,0 2-13,1 1-10,1 2-4,1 0-4,2 2-5,-3 2-2,-3 5-1,-4 5-2,-4 6-2,-4 0-2,-4 0-3,-4-1-3,-3 0-3,-3-4-2,2-1 1,1-4 1,1-3 0,1-2 0,0 0 3,2-2 0,1 0 2,2-2 1,6 2 1,4-2 0,6 1 2,2-1 0,3 0-1,1-1 1,3-2-1,0 0 0,-1 0 3,-1 0 2,0 0 2,-2 0 1,-1 2 0,-1 1-1,-1 0 0,-2 2 1,-2 2 2,-4 1 1,-2 3 3,-4 1 1,0 2-2,-3 0 0,-2 1-2,-2 1-1,-2-1-1,-1 1-3,-3 0-2,-3-1-9,-3 3-13,-4 0-15,-5 1-15,1-1-2,4-1 8,3-2 8,5-3 9,1-1-2,2-2-13,1-2-13,1-2-12</inkml:trace>
</inkml:ink>
</file>

<file path=ppt/ink/ink2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44"/>
    </inkml:context>
    <inkml:brush xml:id="br0">
      <inkml:brushProperty name="width" value="0.04203" units="cm"/>
      <inkml:brushProperty name="height" value="0.04203" units="cm"/>
    </inkml:brush>
  </inkml:definitions>
  <inkml:trace contextRef="#ctx0" brushRef="#br0">23505 47765 523,'-13'0'-12,"6"0"26,6 0 27,6 0 26,3 0 6,2 0-14,0 0-14,1 0-14,4 0-8,5 0-2,7 0-3,5 0-2,4-1-3,2 0-1,3-2-2,1 0-1,1 0-1,0 1-3,0 0-1,0 2-1,0 0-1,0 0 1,0 0 1,0 0 0,-1 0-1,-1 2-3,-3 0-2,-2 1-4,-1 1 0,1 0 1,-1-1 2,0 1 1,-1-1 1,-2 0 0,-1-2 1,-3 0-1,-1-1 0,-1 0 0,-1 0 0,-1 0-2,-1 0 1,-1 0 0,-1 0-1,-1 0 1,-1-1-1,-1 0 0,0-2-1,-2 0-1,-1 0 0,-1 1-1,-1 0 0,0 2-1</inkml:trace>
</inkml:ink>
</file>

<file path=ppt/ink/ink2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57"/>
    </inkml:context>
    <inkml:brush xml:id="br0">
      <inkml:brushProperty name="width" value="0.04104" units="cm"/>
      <inkml:brushProperty name="height" value="0.04104" units="cm"/>
    </inkml:brush>
  </inkml:definitions>
  <inkml:trace contextRef="#ctx0" brushRef="#br0">28388 47530 536,'-15'-7'-1,"2"2"0,3 3-1,1 1 0,5 1 13,8 0 26,8 0 26,7 0 27,4-1 3,-3 0-21,-1-2-21,-2 0-21,-2 0-14,3 1-9,0 0-9,1 2-9,0 0-3,-1 0 1,-1 0 2,-1 0 2,0 0-3,0 0-8,-1 0-8,1 0-8,-2 1-5,-1 2-1,-2 1-2,-2 3-2</inkml:trace>
</inkml:ink>
</file>

<file path=ppt/ink/ink2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57"/>
    </inkml:context>
    <inkml:brush xml:id="br0">
      <inkml:brushProperty name="width" value="0.04069" units="cm"/>
      <inkml:brushProperty name="height" value="0.04069" units="cm"/>
    </inkml:brush>
  </inkml:definitions>
  <inkml:trace contextRef="#ctx0" brushRef="#br0">28240 48300 540,'-7'6'0,"-1"-1"0,0-2 0,0-2 0,1 0 0,0 0-2,2 2 0,1 0-1,0 1 8,0-1 20,0 1 17,0 0 20,2-1 3,4 0-11,4-2-10,4 0-11,2-1-6,1 0-4,1 0-3,1 0-2,1-1-4,2 0-2,0-2-2,1 0-3,1 0-3,3 0-3,1 2-3,3 0-3,0 1-5,0 0-7,0 0-6,1 0-7,-2 0-2,-3-2 4,-3 0 5,-3-1 2,-3 0-4,-1 2-13,-2 2-14,-2 2-14</inkml:trace>
</inkml:ink>
</file>

<file path=ppt/ink/ink2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58"/>
    </inkml:context>
    <inkml:brush xml:id="br0">
      <inkml:brushProperty name="width" value="0.04367" units="cm"/>
      <inkml:brushProperty name="height" value="0.04367" units="cm"/>
    </inkml:brush>
  </inkml:definitions>
  <inkml:trace contextRef="#ctx0" brushRef="#br0">29978 46900 503,'0'22'177,"0"-1"-45,0-3-44,0-1-44,0 3-25,0 9-3,0 9-5,0 8-4,-2 6-5,0 0-3,-3 1-3,-2 2-5,-1 0-3,-2 1-2,0 1-2,-1 2-2,1-3-5,3-5-5,2-4-8,4-6-5,1-5-4,2-7 0,0-7 0,2-7 0,0-5 1,1-2 5,2-4 4,0-2 4</inkml:trace>
</inkml:ink>
</file>

<file path=ppt/ink/ink2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58"/>
    </inkml:context>
    <inkml:brush xml:id="br0">
      <inkml:brushProperty name="width" value="0.04897" units="cm"/>
      <inkml:brushProperty name="height" value="0.04897" units="cm"/>
    </inkml:brush>
  </inkml:definitions>
  <inkml:trace contextRef="#ctx0" brushRef="#br0">31006 47231 449,'-15'-13'6,"1"3"14,1 4 13,1 4 14,1 4 4,2 4-2,2 4-2,2 3-3,1 3-4,1 1-7,-2 2-6,2 0-7,-2 1-3,0 1 0,-2 0-2,0 3 0,0-1-2,1 2-1,0 1-1,2 1-1,0 0-2,2-1-2,0-1-1,2-1-2,0-1-2,2-2-1,0 0-1,2 0-1,0-3-2,2-1 0,0-3-2,1-1 0,2-3-1,2-2 1,1-4 1,3-2 0,1-4-1,-1-2-7,1-4-5,0-2-5,-1-4-2,1-3 2,0-5 2,-1-3 2,0-2 1,-3-1 1,-1 1 2,-2 0 0,-2 0 2,-2 3 4,-3 1 3,0 3 4,-4 1 1,-2 3 0,-4 1 0,-2 2-1,-3 2-1,-1 3-3,-3 1-3,-1 2-3,-3 2-2,0 0 1,0 2 1,-2 0 0,1 1-2,5 0-5,3 0-4,4 0-4,2 1-3,1 0 1,-1 2 0,0 0 1</inkml:trace>
</inkml:ink>
</file>

<file path=ppt/ink/ink2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59"/>
    </inkml:context>
    <inkml:brush xml:id="br0">
      <inkml:brushProperty name="width" value="0.04369" units="cm"/>
      <inkml:brushProperty name="height" value="0.04369" units="cm"/>
    </inkml:brush>
  </inkml:definitions>
  <inkml:trace contextRef="#ctx0" brushRef="#br0">31695 45644 503,'1'-15'1,"0"2"0,2 3 2,0 1 1,2 1 5,2 0 8,1 0 8,3 1 8,2 0 5,0 2-1,1 2 1,1 2 0,0 3-1,-3 6-1,-1 4-2,-2 5-1,-4 3-3,-4 1-3,-6 1-5,-4 1-4,-3 0-6,-1-1-8,-1-1-9,-1-1-9,-1-2-3,2-1 1,1-2 1,1-2 2,2-2 0,6-1 3,4-1 3,6 0 1,2-3 2,1-1 1,2-2 1,0-2 1,1-1 0,0 0 1,-1 0-1,1 0 1,-3 3 0,-5 8-1,-4 6 1,-5 7-1,-5 3-1,-2-1-3,-3-1-2,-3-1-3,-2-2-2,1-2-4,-1-1-3,1-2-3,1-3-5,5-1-2,3-2-5,4-2-4</inkml:trace>
</inkml:ink>
</file>

<file path=ppt/ink/ink2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59"/>
    </inkml:context>
    <inkml:brush xml:id="br0">
      <inkml:brushProperty name="width" value="0.03181" units="cm"/>
      <inkml:brushProperty name="height" value="0.03181" units="cm"/>
    </inkml:brush>
  </inkml:definitions>
  <inkml:trace contextRef="#ctx0" brushRef="#br0">32450 46800 691,'29'28'105,"-6"-6"-23,-4-5-23,-4-6-23,-5-4-17,-1 1-11,-2 0-12,-2 0-12</inkml:trace>
</inkml:ink>
</file>

<file path=ppt/ink/ink2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59"/>
    </inkml:context>
    <inkml:brush xml:id="br0">
      <inkml:brushProperty name="width" value="0.04563" units="cm"/>
      <inkml:brushProperty name="height" value="0.04563" units="cm"/>
    </inkml:brush>
  </inkml:definitions>
  <inkml:trace contextRef="#ctx0" brushRef="#br0">33145 45700 482,'8'16'126,"-2"1"-26,-1 1-27,0 1-27,-1 1-14,0 1-5,-1 1-5,2 2-3,-1-1-4,1 2-2,2 1-2,0 1-1,1 0-3,0-1 0,-1-1-3,1-1-1,0-2-1,-2-1-2,-1-3 0,0-1-2,-1-1-4,0 0-5,-1-1-7,1 1-6,-2-2-3,-6-1 1,-4-2 1,-5-2 0,-4-1 1,-1 0 2,-3-1 2,-1 1 0,-2-1-1,-1 0-5,-1-2-6,-1 0-5</inkml:trace>
</inkml:ink>
</file>

<file path=ppt/ink/ink2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2:59"/>
    </inkml:context>
    <inkml:brush xml:id="br0">
      <inkml:brushProperty name="width" value="0.03491" units="cm"/>
      <inkml:brushProperty name="height" value="0.03491" units="cm"/>
    </inkml:brush>
  </inkml:definitions>
  <inkml:trace contextRef="#ctx0" brushRef="#br0">33450 45765 630,'30'-1'39,"-3"0"2,-4-2 3,-1 0 2,-3 0-1,1 1-4,-1 0-4,1 2-5,-2 0-7,1 0-10,-2 0-10,-1 0-11,-1 0-10,-1 0-8,-1 0-10,0 0-8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0:34"/>
    </inkml:context>
    <inkml:brush xml:id="br0">
      <inkml:brushProperty name="width" value="0.05027" units="cm"/>
      <inkml:brushProperty name="height" value="0.05027" units="cm"/>
      <inkml:brushProperty name="color" value="#00BFF3"/>
    </inkml:brush>
  </inkml:definitions>
  <inkml:trace contextRef="#ctx0" brushRef="#br0">80341 34550 437,'14'1'129,"-4"4"-30,-5 2-31,-2 3-30,-3 4-15,2 2 3,0 3 2,1 3 2,0 3-2,-4 5-3,-2 3-4,-3 4-4,-4 4-3,-4 4-5,-4 4-3,-3 4-5,-3 0-3,-1-3-7,-1-3-5,-1-2-6,0-4-4,1-4-3,1-4-4,2-3-2,-1-5-2,2-3 1,1-5 0,1-3 2,2-6-1,3-6-2,3-8-2,3-6-3,2-3 1,2 1 3,2 1 3,2 0 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22"/>
    </inkml:context>
    <inkml:brush xml:id="br0">
      <inkml:brushProperty name="width" value="0.03946" units="cm"/>
      <inkml:brushProperty name="height" value="0.03946" units="cm"/>
      <inkml:brushProperty name="color" value="#F2395B"/>
    </inkml:brush>
  </inkml:definitions>
  <inkml:trace contextRef="#ctx0" brushRef="#br0">83350 1550 557,'-22'-63'22,"6"26"7,7 24 10,6 26 8,3 19 0,0 17-5,0 15-7,0 16-7,-4 13-3,-5 14-2,-7 11-1,-5 14-2,-4 5-2,0 1-4,0-1-2,0 1-4,1-3-2,4-2-2,3-3-2,3-3-3,3-7 0,3-9 0,3-10 0,4-8 0,10-12-4,19-12-9,19-13-9,19-12-8,7-15-5,-3-15 1,-3-15-1,-2-16 1,-1-16 0,3-16-2,3-15-1,4-15-2,-7-1 2,-16 16 3,-15 15 4,-15 17 3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6:57"/>
    </inkml:context>
    <inkml:brush xml:id="br0">
      <inkml:brushProperty name="width" value="0.04298" units="cm"/>
      <inkml:brushProperty name="height" value="0.04298" units="cm"/>
    </inkml:brush>
  </inkml:definitions>
  <inkml:trace contextRef="#ctx0" brushRef="#br0">88600 50200 511,'-24'-24'0,"4"4"0,3 3 0,3 3 0,4 1 9,7 1 16,6-1 18,7 1 16,5 1 3,7 3-12,6 3-12,7 4-11,10-1-7,16-3 1,15-3-1,17-2 1,11-1-2,10 3-1,10 3-2,9 4-2,9 1-2,9 0-3,10 0-5,10 0-3,5 3-1,4 6-1,3 7 0,3 6 0,-2 1-2,-6-3-2,-6-3-3,-6-2-3,-6-3-3,-2 1-2,-3-1-2,-3 1-3,-9-3-2,-11-2-2,-14-3-1,-11-3-1,-14-2-2,-11 0-2,-14 0-2,-11 0-1,-15-4-3,-16-5-1,-15-7-2,-15-5-2,-11-1 4,-2 6 8,-3 7 9,-3 6 8</inkml:trace>
</inkml:ink>
</file>

<file path=ppt/ink/ink3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0"/>
    </inkml:context>
    <inkml:brush xml:id="br0">
      <inkml:brushProperty name="width" value="0.04206" units="cm"/>
      <inkml:brushProperty name="height" value="0.04206" units="cm"/>
    </inkml:brush>
  </inkml:definitions>
  <inkml:trace contextRef="#ctx0" brushRef="#br0">4809 53476 523,'-7'-16'0,"4"0"0,3 1 0,2-1 0,3 0-3,0 1-4,1-1-5,2 0-5,-1 2 0,-1 1 4,-1 2 4,0 2 3,-2 1 3,0-1 1,-2-2 0,0 0 1,-1-1-1,0 1 0,0-1-2,0 0-2,-1 0 1,0-1 1,-2-1 0,0-1 2,-2 0 0,0 4 2,-1 3 1,-1 2 1,-1 2 1,2 1 3,1-1 2,0 0 3,1 0 2,-2 2 3,0 0 3,-1 2 3,0 1 4,2 4 7,2 2 8,2 3 7,1 5 1,0 6-6,0 5-6,0 6-6,0 5-4,-2 2-3,0 4-3,-2 3-3,0 3-3,1 5-1,-1 6-2,0 4-1,0 3-1,0 2 0,0 3 0,0 1 1,0 1-4,1-3-7,-1-1-6,0-3-7,0-2-6,2-5-7,0-3-6,2-4-5,1-6-4,2-6 1,2-7-1,2-7 1,0-6 2,1-5 2,0-5 3,0-5 2,-1-4 3,-1-6 5,-1-4 4,0-5 4,-1-2 2,0 1 1,0 0 0,0 2 0</inkml:trace>
</inkml:ink>
</file>

<file path=ppt/ink/ink3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0"/>
    </inkml:context>
    <inkml:brush xml:id="br0">
      <inkml:brushProperty name="width" value="0.0383" units="cm"/>
      <inkml:brushProperty name="height" value="0.0383" units="cm"/>
    </inkml:brush>
  </inkml:definitions>
  <inkml:trace contextRef="#ctx0" brushRef="#br0">5089 54666 574,'5'-12'9,"-3"8"18,-4 8 18,-3 8 17,-4 5 4,-2 5-11,-2 3-10,-1 4-12,-3 3-8,-4 1-4,-2 1-5,-2 0-5,-3 0-4,-1-1-4,-1-3-3,-1-2-5,1-1-1,2-3 0,1-1 0,3-3 0,2-2 1,3-3 0,3-2 0,3-4 1,5-1 2,10 1 2,8 2 3,9 0 3,5 0 2,3-3-2,1-1 0,2-2 0,2 0-2,-1 0-3,0 1-4,1 2-2,-1 0-5,0-1-5,0 1-5,1 0-6,-2-1-4,-2-2-5,-2-3-4,-1 0-4,-3-2 1,-3 0 8,-3 0 6,-2 0 8,-3-1 1,-1-1-5,-1 0-3,0-1-5</inkml:trace>
</inkml:ink>
</file>

<file path=ppt/ink/ink3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1"/>
    </inkml:context>
    <inkml:brush xml:id="br0">
      <inkml:brushProperty name="width" value="0.03803" units="cm"/>
      <inkml:brushProperty name="height" value="0.03803" units="cm"/>
    </inkml:brush>
  </inkml:definitions>
  <inkml:trace contextRef="#ctx0" brushRef="#br0">6717 55913 578,'15'-21'12,"-1"8"13,-1 7 13,0 7 13,-3 3 1,-1 3-12,-2 2-10,-2 2-12,-2 1-7,-3 3-3,0 2-2,-3 1-4,-3 3-1,-2-1 0,-3 2 0,-3 2-1,-2-2 1,-2 0-3,0-1 0,0 0-2,-1-2 1,4 1 1,3-1 3,3 1 3,4-1 2,6-1 3,6-1 2,6-1 3,2-2 1,3-2-3,0-4-2,1-3-2,-1 0-2,1 2 0,-2 2-1,-1 2 0,-2 2 0,-3 3 0,-3 3 0,-2 3 0,-3 3-1,0 3-3,-2 3-2,0 2-2,-3 2-5,-4 1-3,-4-1-6,-3 0-3,-3-1-6,0-2-7,1-1-7,-1-3-7,1-3-4,3-5 1,1-5-1,2-4 0</inkml:trace>
</inkml:ink>
</file>

<file path=ppt/ink/ink3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1"/>
    </inkml:context>
    <inkml:brush xml:id="br0">
      <inkml:brushProperty name="width" value="0.03546" units="cm"/>
      <inkml:brushProperty name="height" value="0.03546" units="cm"/>
    </inkml:brush>
  </inkml:definitions>
  <inkml:trace contextRef="#ctx0" brushRef="#br0">9266 56247 620,'-12'-8'9,"8"2"18,8 1 18,8 0 19,5 1 2,5 1-12,3-1-11,5 0-13,0 0-9,0 2-7,-1 0-8,-1 2-6,-1 0-3,-1 2 0,-1 0 2,-1 2 0,-2 0-5,-3 0-10,-3-1-11,-3 1-11,-3 1-6,-2 0-4,-4 1-2,-2 2-4,-3-1 3,-1 1 7,0 0 7,-1 0 8</inkml:trace>
</inkml:ink>
</file>

<file path=ppt/ink/ink3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2"/>
    </inkml:context>
    <inkml:brush xml:id="br0">
      <inkml:brushProperty name="width" value="0.03581" units="cm"/>
      <inkml:brushProperty name="height" value="0.03581" units="cm"/>
    </inkml:brush>
  </inkml:definitions>
  <inkml:trace contextRef="#ctx0" brushRef="#br0">9281 57200 614,'-23'6'51,"15"-1"1,16-2 1,15-2-1,9-1-5,1 0-10,1 0-11,0 0-12,2 0-4,1 0 2,0 0 0,2 0 2,0 1-8,-2 0-19,0 2-18,-1 0-17,-3 0-9,-3 0 1,-5-2 2,-3 0 0,-5-1 5,-3 2 8,-4 0 6,-4 2 8</inkml:trace>
</inkml:ink>
</file>

<file path=ppt/ink/ink3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2"/>
    </inkml:context>
    <inkml:brush xml:id="br0">
      <inkml:brushProperty name="width" value="0.04614" units="cm"/>
      <inkml:brushProperty name="height" value="0.04614" units="cm"/>
    </inkml:brush>
  </inkml:definitions>
  <inkml:trace contextRef="#ctx0" brushRef="#br0">12380 55748 476,'-8'-7'3,"0"1"5,0 0 5,1 2 6,-1 5 9,2 10 14,1 9 15,0 11 13,0 4 1,0 0-14,-1 0-14,-1 0-14,-1 1-8,0 3-2,0 1-2,1 2-2,-1 4-5,0 6-8,0 5-10,0 7-8,1 0-8,1-5-4,0-5-6,2-4-5,1-7-2,2-8 0,2-8 2,2-7 1,2-7-1,2-5-4,1-4-3,3-6-3</inkml:trace>
</inkml:ink>
</file>

<file path=ppt/ink/ink3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2"/>
    </inkml:context>
    <inkml:brush xml:id="br0">
      <inkml:brushProperty name="width" value="0.04225" units="cm"/>
      <inkml:brushProperty name="height" value="0.04225" units="cm"/>
    </inkml:brush>
  </inkml:definitions>
  <inkml:trace contextRef="#ctx0" brushRef="#br0">13163 56481 520,'-14'16'91,"4"-1"-16,4 1-16,4 0-16,2 0-10,0 3-5,0 1-3,0 3-5,0 1-3,-2 2-1,0 3-1,-2 1-2,1 0-1,2-3-1,2-4-3,2-1-1,2-5-2,2-3-3,2-4-4,2-5-3,1-3-1,1-6 1,1-4 0,2-5 1,0-5-2,1-3-7,1-5-4,1-3-7,0-1-1,-1 2 1,-1 1 2,-1 3 2,-2 1 2,-2 1 5,-4 1 3,-2 1 5,-4 1 3,-3 1 1,-2 1 2,-3 1 2,-3 1 1,-2 4-1,-2 3 1,-1 3-1,-3 1-1,-2 2-4,-1 0-4,-3 2-3,0 1-5,0 4-6,-1 2-6,1 3-5,1 1-1,4-2 4,5-2 4,3-2 5</inkml:trace>
</inkml:ink>
</file>

<file path=ppt/ink/ink3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3"/>
    </inkml:context>
    <inkml:brush xml:id="br0">
      <inkml:brushProperty name="width" value="0.04082" units="cm"/>
      <inkml:brushProperty name="height" value="0.04082" units="cm"/>
    </inkml:brush>
  </inkml:definitions>
  <inkml:trace contextRef="#ctx0" brushRef="#br0">14597 54455 538,'37'-13'124,"-4"6"-25,-4 6-23,-3 6-23,-5 4-18,-3 1-8,-5 3-11,-3 2-8,-3 1-5,-2-1 1,-2 1 2,-2-1 1,-3 3-4,-6 4-7,-4 3-8,-5 4-7,-3 2-4,-1-1 4,-1-2 3,-1 1 3,-1-2 0,-3 0-3,-1 0-4,-2 1-3,1-3 0,5-5 3,5-5 3,5-5 4,3-2 5,1-2 6,0-1 6,2 0 7,4-3 5,8-4 4,8-4 5,7-4 5,5-2-1,1 1-5,1-1-4,1 0-5,-1 1-5,0 3-4,-1 1-4,-1 2-5,-2 2-6,-3 0-10,-3 1-9,-3 2-9,-2 0-6,0 2 2,-2 1-1,-1 0 1,0 1 1,0 0-1,0 0 1,0 0 1</inkml:trace>
</inkml:ink>
</file>

<file path=ppt/ink/ink3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3"/>
    </inkml:context>
    <inkml:brush xml:id="br0">
      <inkml:brushProperty name="width" value="0.03075" units="cm"/>
      <inkml:brushProperty name="height" value="0.03075" units="cm"/>
    </inkml:brush>
  </inkml:definitions>
  <inkml:trace contextRef="#ctx0" brushRef="#br0">15900 55250 715,'8'22'88,"0"-1"-18,-1-3-17,1-1-17,0-1-14,0 1-9,0 1-10,-1 1-10,1 0-9,0-3-9,0-1-8,0-2-10</inkml:trace>
</inkml:ink>
</file>

<file path=ppt/ink/ink3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4"/>
    </inkml:context>
    <inkml:brush xml:id="br0">
      <inkml:brushProperty name="width" value="0.04259" units="cm"/>
      <inkml:brushProperty name="height" value="0.04259" units="cm"/>
    </inkml:brush>
  </inkml:definitions>
  <inkml:trace contextRef="#ctx0" brushRef="#br0">16712 54265 516,'-8'-28'63,"0"5"-8,0 7-5,1 5-8,-3 5-6,-4 6-4,-4 4-6,-3 6-5,-1 2-3,1 3-2,3 2-2,1 1-3,3 1-1,1-3-2,2-1-2,3-2-2,0-1-1,2 1 0,1 1 0,0 2 0,3-1-3,4-1-7,4-1-6,4 0-7,2-3-1,1-3 2,1-3 4,1-2 1,0-3 2,-1-2-4,-1-2-2,0-2-3,-2 0 0,-1-1 2,-1 0 1,0 0 1,-4 5 11,-2 8 21,-6 9 21,-2 9 20,-3 5 5,2 1-10,1 1-12,0 1-10,1 1-10,-2 4-9,0 3-9,-1 2-10,-1 3-8,0 2-8,1 2-9,-1 2-9,0-4-1,2-8 9,1-9 7,1-9 8,-1-4-2,2-1-12,-1 1-13,0 0-11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7:00"/>
    </inkml:context>
    <inkml:brush xml:id="br0">
      <inkml:brushProperty name="width" value="0.05018" units="cm"/>
      <inkml:brushProperty name="height" value="0.05018" units="cm"/>
    </inkml:brush>
  </inkml:definitions>
  <inkml:trace contextRef="#ctx0" brushRef="#br0">89350 51550 438,'-49'0'26,"4"0"-4,3 0-2,3 0-4,1 1-1,1 4 2,-1 3 2,1 3 2,-1 7 0,1 14-1,-1 11 0,1 14-2,2 7 0,7 3-2,6 3-1,7 4-1,4 1-1,3 0-1,3 0-2,4 0-1,2-5 0,4-9-3,3-10 0,3-8-2,4-9-3,7-6-3,6-6-4,7-6-3,4-6-3,3-2 1,3-3-1,4-3 1,2-10-1,4-16 2,3-15 0,3-15 2,-2-14-1,-6-8 0,-6-10 0,-6-9-2,-7-4 1,-6 4 2,-6 3 0,-6 3 3,-6 4 1,-2 7 2,-3 6 3,-3 7 1,-7 8 3,-9 14 1,-10 11 1,-8 14 1,-4 5-1,3 1-2,3-1-2,4 1-2,10 1-7,19 3-9,19 3-10,19 4-9,10-3-3,4-5 7,3-7 7,3-5 7,-2-3 5,-6 4 4,-6 3 5,-6 3 4,-6 3 4,-2 3 4,-3 3 4,-3 4 4,-2 7 6,0 13 8,0 12 6,0 13 8,-2 6 1,-3 0-8,-3 0-6,-2 0-6,-5 4-6,-2 10-3,-3 10-4,-3 9-3,-6 7-4,-5 7-5,-7 6-3,-5 7-4,-6-1-1,-3-6 0,-3-6 1,-2-6 1,-3-10-3,1-12-5,-1-13-6,1-12-5,5-18-6,14-21-5,11-22-6,14-22-5,10-15 2,9-5 8,10-7 9,10-5 8,4-1 6,0 6 2,0 7 3,0 6 3,0 4 4,0 4 8,0 3 7,0 3 7,0 4 2,0 7-2,0 6-4,0 7-3,-2 4-4,-3 3-6,-3 3-7,-2 4-5,-5 1-4,-2 0-1,-3 0-2,-3 0-1,-6-10-3,-5-18-7,-7-19-6,-5-18-7,-3-10 2,4 0 7,3 0 9,3 0 8,1 3 5,1 6 4,-1 7 2,1 6 3,-3 6 6,-2 6 7,-3 7 9,-3 6 9,-4 12 9,-3 19 11,-3 19 11,-2 19 11,-3 15 0,1 13-12,-1 12-12,1 13-12,-1 10-10,1 10-7,-1 10-6,1 9-7,1 9-3,3 9 2,3 10 0,4 10 2,-1 2-8,-3-3-14,-3-3-15,-2-2-14,-3-9-11,1-12-3,-1-13-5,1-12-4,-1-18 0,1-21 6,-1-22 5,1-22 6</inkml:trace>
</inkml:ink>
</file>

<file path=ppt/ink/ink3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5"/>
    </inkml:context>
    <inkml:brush xml:id="br0">
      <inkml:brushProperty name="width" value="0.0426" units="cm"/>
      <inkml:brushProperty name="height" value="0.0426" units="cm"/>
    </inkml:brush>
  </inkml:definitions>
  <inkml:trace contextRef="#ctx0" brushRef="#br0">21762 55150 516,'-8'67'107,"0"-5"-22,1-6-21,-1-6-21,1-4-13,2-1-4,2 0-5,2-1-4,1 4-2,-2 11-1,0 11 1,-1 11 0,-1 0-2,2-10-3,0-9-4,2-10-3,1-5-15,2 0-24,2 0-24,1 0-24,2-6-7,0-10 14,0-11 13,-1-10 13</inkml:trace>
</inkml:ink>
</file>

<file path=ppt/ink/ink3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6"/>
    </inkml:context>
    <inkml:brush xml:id="br0">
      <inkml:brushProperty name="width" value="0.03563" units="cm"/>
      <inkml:brushProperty name="height" value="0.03563" units="cm"/>
    </inkml:brush>
  </inkml:definitions>
  <inkml:trace contextRef="#ctx0" brushRef="#br0">22148 56145 617,'-1'-13'7,"0"4"15,-2 6 14,0 5 15,-3 3 3,-2 5-9,-3 4-8,-3 4-9,-3 3-6,-3 2-4,-4 4-5,-1 3-5,-3 1-2,-1-1-3,-1-2-1,-1 1-2,0-2-2,2 0 0,0 1-2,1-1 0,2-1 1,5-3 2,3-3 2,5-3 2,2-2 1,2-2 0,2-3 0,2-1-1,3-1 2,4 0-1,4 0 1,4 0 0,3-1-1,5 1-1,3 0-1,5 0-3,2-1-2,3-1-4,1 0-4,2-2-3,2 0-2,-1 0 1,0 0 1,0 0 0,0 0-4,-3 0-13,-2 0-11,-1 0-11</inkml:trace>
</inkml:ink>
</file>

<file path=ppt/ink/ink3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6"/>
    </inkml:context>
    <inkml:brush xml:id="br0">
      <inkml:brushProperty name="width" value="0.03473" units="cm"/>
      <inkml:brushProperty name="height" value="0.03473" units="cm"/>
    </inkml:brush>
  </inkml:definitions>
  <inkml:trace contextRef="#ctx0" brushRef="#br0">23426 57189 633,'-8'-5'91,"0"6"-18,0 6-19,0 6-18,0 3-12,-1 1-3,-2 1-3,0 1-4,-1 1-3,1 1-2,-1 1-3,0 1-1,0 0-2,-1-2-2,-1 0 0,-1 0-2,-1-3 0,2 0 0,1 0 1,1-2 1,3-2 0,6-1-2,6-2-1,6-2-2,4-3-1,5-3-2,3-2-1,5-3-2,1-3-2,1 2-1,-1-1-3,1 0-1,-2 0-3,-2 0-2,-1 0-3,-3 0-3,-1 1-2,-1 0-3,-1 2-3,0 0-2</inkml:trace>
</inkml:ink>
</file>

<file path=ppt/ink/ink3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6"/>
    </inkml:context>
    <inkml:brush xml:id="br0">
      <inkml:brushProperty name="width" value="0.03653" units="cm"/>
      <inkml:brushProperty name="height" value="0.03653" units="cm"/>
    </inkml:brush>
  </inkml:definitions>
  <inkml:trace contextRef="#ctx0" brushRef="#br0">24079 57140 602,'-1'-22'-1,"0"5"1,-2 3-2,0 4 0,-1 4 9,0 2 18,0 4 19,1 3 18,-1 3 4,2 5-12,0 5-12,2 5-12,-1 5-7,0 3-5,-2 4-3,0 4-5,0 2-4,1 1-6,0-1-4,2 0-6,0 0-2,0 2 3,0 0 1,0 2 2,0-3-6,0-6-13,0-5-13,0-7-14,-1-3-5,0-3 2,-2-1 1,0-2 3</inkml:trace>
</inkml:ink>
</file>

<file path=ppt/ink/ink3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7"/>
    </inkml:context>
    <inkml:brush xml:id="br0">
      <inkml:brushProperty name="width" value="0.02588" units="cm"/>
      <inkml:brushProperty name="height" value="0.02588" units="cm"/>
    </inkml:brush>
  </inkml:definitions>
  <inkml:trace contextRef="#ctx0" brushRef="#br0">25150 56281 850,'9'-14'12,"1"5"4,3 3 4,2 4 5,2 2 0,3 0-5,3 0-4,3 0-4,1 0-8,1 0-13,-1 0-12,0 0-12,-1 0-5,-5 2 2,-3 0 2,-4 2 2,-4 0 2,-1 1 4,-2 1 3,-2 2 3,-2-1 4,-2-1 3,-2-1 4,-2 0 4</inkml:trace>
</inkml:ink>
</file>

<file path=ppt/ink/ink3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7"/>
    </inkml:context>
    <inkml:brush xml:id="br0">
      <inkml:brushProperty name="width" value="0.023" units="cm"/>
      <inkml:brushProperty name="height" value="0.023" units="cm"/>
    </inkml:brush>
  </inkml:definitions>
  <inkml:trace contextRef="#ctx0" brushRef="#br0">24977 57350 956,'-6'7'-1,"2"-1"0,4 0-2,3-2-1,3 0 2,7 0 2,5 0 3,7 0 4,4 0 1,3 0 1,2-1 2,4 1 0,1 0-5,-2 0-15,0 0-14,-1 0-14,-3-1-4,-3 0 4,-5-2 6,-3 0 5,-4-1 4,-3 0 6,-3 0 4,-2 0 4</inkml:trace>
</inkml:ink>
</file>

<file path=ppt/ink/ink3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7"/>
    </inkml:context>
    <inkml:brush xml:id="br0">
      <inkml:brushProperty name="width" value="0.034" units="cm"/>
      <inkml:brushProperty name="height" value="0.034" units="cm"/>
    </inkml:brush>
  </inkml:definitions>
  <inkml:trace contextRef="#ctx0" brushRef="#br0">27094 55711 646,'0'-13'7,"0"8"13,0 7 14,0 6 13,0 6 4,0 5-8,0 5-6,0 5-8,-2 4-4,0 2-5,-3 4-2,-2 3-5,-1 1-4,0 2-9,1 0-6,-1 2-8,0 0-9,0 0-9,0 0-11,1 0-10,0-3-3,2-2 4,2-5 4,2-4 3,1-5 7,2-7 8,0-7 7,2-6 9</inkml:trace>
</inkml:ink>
</file>

<file path=ppt/ink/ink3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7"/>
    </inkml:context>
    <inkml:brush xml:id="br0">
      <inkml:brushProperty name="width" value="0.03667" units="cm"/>
      <inkml:brushProperty name="height" value="0.03667" units="cm"/>
    </inkml:brush>
  </inkml:definitions>
  <inkml:trace contextRef="#ctx0" brushRef="#br0">27792 56281 600,'-1'-13'-4,"-1"5"12,0 4 12,-1 6 13,-1 3 3,2 3-4,0 4-5,2 2-5,-1 3-1,-2 5-1,-2 3 0,-2 5-1,0 1 1,1 0-2,0 0 0,2 1-1,0-3-1,0-2-1,0-3-1,1-3 0,1-3-4,5-3-6,6-2-7,4-4-7,3-4-7,1-6-13,1-6-10,1-6-12,0-4 0,1-3 9,-1-3 10,1-3 9,-3 0 6,-1 0 4,-4 1 2,-3 1 4,-2 1 2,-2 1 1,-3 1 1,0 1 1,-4 1 1,0 1 4,-3 0 3,-2 3 3,-2 0 0,-1 2-1,-3 2-3,-2 3-1,0 1-4,-1 2-3,1 2-5,-1 2-4,1 1-4,-1 0-4,1 0-3,-1 0-4,1 0 1,3 2 6,1 0 6,2 2 6</inkml:trace>
</inkml:ink>
</file>

<file path=ppt/ink/ink3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8"/>
    </inkml:context>
    <inkml:brush xml:id="br0">
      <inkml:brushProperty name="width" value="0.0317" units="cm"/>
      <inkml:brushProperty name="height" value="0.0317" units="cm"/>
    </inkml:brush>
  </inkml:definitions>
  <inkml:trace contextRef="#ctx0" brushRef="#br0">28470 54666 693,'-5'-7'5,"8"2"9,6 2 8,8 2 10,1 2 4,0 2-2,0 2-1,-2 2-2,-2 1-3,-1 1-6,-2 1-4,-2 2-5,-3 1-4,-1 3-3,-2 3-3,-2 3-3,-3 2-1,-3 2-2,-5 3-1,-4 1-1,-3 0-3,-3-1-7,-3-3-6,-3-2-6,0-2-4,1-3 1,3-3 1,1-2-1,3-4 4,1-1 6,2-2 7,3-2 5,4-2 5,6-2 3,7-2 2,8-2 2,4-1-1,3 0-6,3 0-5,3 0-5,1 0-4,0-2 1,1 0 0,-1-1 0,-1 0 0,-1 2-1,-3 2 0,-1 2 0,-4 1 1,-3-2 4,-4 0 3,-4-2 4</inkml:trace>
</inkml:ink>
</file>

<file path=ppt/ink/ink3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8"/>
    </inkml:context>
    <inkml:brush xml:id="br0">
      <inkml:brushProperty name="width" value="0.02542" units="cm"/>
      <inkml:brushProperty name="height" value="0.02542" units="cm"/>
    </inkml:brush>
  </inkml:definitions>
  <inkml:trace contextRef="#ctx0" brushRef="#br0">29627 55577 865,'-6'-6'-58,"2"2"31,4 4 30,2 2 32,3 3 12,0 2-6,1 2-5,2 1-6,0 2-9,1 0-15,1-1-13,2 1-15,-2-1-6,1-1 1,-2-1 0,-1 0 1,0-2 1,-2 1-1,-1 0-1,0 0-1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7:00"/>
    </inkml:context>
    <inkml:brush xml:id="br0">
      <inkml:brushProperty name="width" value="0.03769" units="cm"/>
      <inkml:brushProperty name="height" value="0.03769" units="cm"/>
    </inkml:brush>
  </inkml:definitions>
  <inkml:trace contextRef="#ctx0" brushRef="#br0">91550 51900 583,'4'-46'65,"10"10"-6,10 10-3,9 9-6,9 4-5,9 1-6,10-1-8,10 1-6,5 1-5,4 3-6,3 3-5,3 4-5,-5 1-8,-12 0-8,-13 0-10,-12 0-9</inkml:trace>
</inkml:ink>
</file>

<file path=ppt/ink/ink3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18"/>
    </inkml:context>
    <inkml:brush xml:id="br0">
      <inkml:brushProperty name="width" value="0.04222" units="cm"/>
      <inkml:brushProperty name="height" value="0.04222" units="cm"/>
    </inkml:brush>
  </inkml:definitions>
  <inkml:trace contextRef="#ctx0" brushRef="#br0">30613 53955 521,'1'-13'19,"0"6"21,2 6 21,0 6 20,0 7 4,0 7-17,-2 9-15,0 7-16,-1 10-13,0 12-14,0 11-11,0 12-12,-2 10-13,0 8-12,-3 8-13,-2 7-13,0-5-1,1-18 8,1-19 8,0-19 9,1-9 6,1-2 2,-1 0 2,0-1 3</inkml:trace>
</inkml:ink>
</file>

<file path=ppt/ink/ink3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41"/>
    </inkml:context>
    <inkml:brush xml:id="br0">
      <inkml:brushProperty name="width" value="0.06347" units="cm"/>
      <inkml:brushProperty name="height" value="0.06347" units="cm"/>
      <inkml:brushProperty name="color" value="#00BFF3"/>
    </inkml:brush>
  </inkml:definitions>
  <inkml:trace contextRef="#ctx0" brushRef="#br0">81983 38455 346,'0'-15'0,"1"3"0,2 1 0,0 2 0,3-1 8,4-6 16,4-4 15,3-4 16,1-3 4,-4 3-6,-5 1-8,-3 3-7,-2 1-5,-2 3-5,0 1-4,-2 2-3,-1 1-4,-2-1-1,-2-1-2,-1-1-1,-3-1-2,0 2 0,-2 1-1,0 1-1,-2 1 0,-5 0-3,-4 2 0,-3 1-2,-2 2-1,1 4-1,1 4-1,1 4-1,0 4 0,-1 5 2,-1 5 0,-1 5 1,0 3 1,0 1-1,-1 1 1,1 0-1,1 2 0,3 1 0,3 1 0,3 0 0,1 0 0,2-3 0,1-3 1,1-3 1,1-2 0,0 2-1,2 1 1,1 1 0,1 0 0,2-1-1,2-1 1,2-1-2,1-1 1,0 1-2,0-1 1,0 1-2,0-1-1,2 1 0,0-1-1,2 1-1,0-2 0,2 0-1,0-1 0,1 0-1,2-3 0,2 1-1,2-2-1,1-1 0,5-4-2,5-8-3,7-8-4,5-8-3,2-6-2,-2-3-3,-2-5-1,-1-3-3,-3-2-1,-1 2 1,-3 0 1,-1 1 0,-3 2 3,-1 3 1,-3 3 3,-1 3 3,-3 4 7,-3 8 14,-3 7 11,-2 6 14,-3 4 4,0 1-4,-2 2-3,0 0-4,-1 0-3,0 1-3,0 0-4,0-1-3,0 1-1,2 0-1,0-1-1,2 1 1,1-3-6,5-5-11,4-4-10,4-6-10,1-4-4,1-5 0,-1-5 2,1-5 0,-1-3 3,-1 1 3,-1-1 2,0 1 4,-2 0 1,1 3 3,0 1 2,-1 3 1,0 3 12,-3 8 18,-1 6 21,-2 8 19,-1 4 3,0 3-12,0 3-12,0 3-12,-1 0-10,-1-1-6,-1-2-7,0-3-7,-1 1-10,0 1-11,0 3-12,0 2-12</inkml:trace>
</inkml:ink>
</file>

<file path=ppt/ink/ink3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42"/>
    </inkml:context>
    <inkml:brush xml:id="br0">
      <inkml:brushProperty name="width" value="0.04071" units="cm"/>
      <inkml:brushProperty name="height" value="0.04071" units="cm"/>
      <inkml:brushProperty name="color" value="#00BFF3"/>
    </inkml:brush>
  </inkml:definitions>
  <inkml:trace contextRef="#ctx0" brushRef="#br0">84446 37647 540,'8'-15'37,"0"4"-2,-1 3-2,1 3-2,1 1-1,2 2 1,1 0 0,3 2 2,0 1-2,-1 2-3,-1 2-5,0 2-4,-3 1-3,-1 3-3,-2 2-3,-2 1-3,-3 3-1,-2 3-1,-4 3 0,-2 3 0,-3 1-2,-4-1-2,-2-1-2,-3-1-4,-2-1 0,-1 1-1,-1-1-1,0 1 0,-1-2 0,3-3 2,1-3 0,3-3 2,1-2 1,2-1 1,3 0 1,1-2 1,3-1 3,6-2 5,4-3 4,6 0 4,3-2 0,3 0-5,3 0-5,3 0-6,1-1-6,1 0-4,-1-2-5,0 0-5,0-1-5,-1 2-5,-1 0-4,-1 2-5,-2-1-1,-3 0 3,-3-2 3,-2 0 3</inkml:trace>
</inkml:ink>
</file>

<file path=ppt/ink/ink3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42"/>
    </inkml:context>
    <inkml:brush xml:id="br0">
      <inkml:brushProperty name="width" value="0.03426" units="cm"/>
      <inkml:brushProperty name="height" value="0.03426" units="cm"/>
      <inkml:brushProperty name="color" value="#00BFF3"/>
    </inkml:brush>
  </inkml:definitions>
  <inkml:trace contextRef="#ctx0" brushRef="#br0">85450 37880 642,'37'-13'118,"-4"3"-30,-4 5-29,-3 3-31,-3 2-14,1 2 0,-1 0 1,1 1 1,-2 0-10,-1 0-21,-3-2-20,-1 0-20,-3-1-4,-1 0 9,-2 0 12,-2 0 10</inkml:trace>
</inkml:ink>
</file>

<file path=ppt/ink/ink3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43"/>
    </inkml:context>
    <inkml:brush xml:id="br0">
      <inkml:brushProperty name="width" value="0.03782" units="cm"/>
      <inkml:brushProperty name="height" value="0.03782" units="cm"/>
      <inkml:brushProperty name="color" value="#00BFF3"/>
    </inkml:brush>
  </inkml:definitions>
  <inkml:trace contextRef="#ctx0" brushRef="#br0">86112 36994 581,'-9'-8'6,"0"2"13,-1 1 11,-1 0 13,1 3 3,3 4-5,2 4-6,4 4-5,1 3-3,0 5 3,0 3 1,0 5 1,0 3-4,0 2-12,0 4-12,0 3-10,0 2-10,0 3-6,0 4-5,0 2-7,0 1-5,0-4-3,0-2-3,0-4-4,0-4 1,0-8 3,0-6 4,0-6 3</inkml:trace>
</inkml:ink>
</file>

<file path=ppt/ink/ink3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43"/>
    </inkml:context>
    <inkml:brush xml:id="br0">
      <inkml:brushProperty name="width" value="0.03824" units="cm"/>
      <inkml:brushProperty name="height" value="0.03824" units="cm"/>
      <inkml:brushProperty name="color" value="#00BFF3"/>
    </inkml:brush>
  </inkml:definitions>
  <inkml:trace contextRef="#ctx0" brushRef="#br0">85766 39828 575,'-12'-2'64,"8"0"-4,8-3-2,8-2-4,5 0-5,5 0-8,3 2-8,5 1-8,1 0-7,2 0-5,1 0-6,1 0-5,-2 0-2,-2 1-1,-3-1-1,-3 0 0,-2 0-6,-3 2-10,-1 0-12,-2 2-9</inkml:trace>
</inkml:ink>
</file>

<file path=ppt/ink/ink3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43"/>
    </inkml:context>
    <inkml:brush xml:id="br0">
      <inkml:brushProperty name="width" value="0.04303" units="cm"/>
      <inkml:brushProperty name="height" value="0.04303" units="cm"/>
      <inkml:brushProperty name="color" value="#00BFF3"/>
    </inkml:brush>
  </inkml:definitions>
  <inkml:trace contextRef="#ctx0" brushRef="#br0">86609 38684 511,'-8'-9'0,"0"0"0,0-1 0,1-1 0,-1 1 10,2 6 22,1 4 20,0 6 22,2 5 3,0 5-13,2 7-13,1 5-14,-1 4-9,-1 2-5,0 3-5,-1 1-5,-1 1-5,0 0-6,0 0-6,0 0-6,0 1-6,1 2-9,-1 2-8,0 2-8,0-1-3,2-4 0,0-4 2,2-3 2,0-6-1,0-6-1,0-5-2,0-6-2</inkml:trace>
</inkml:ink>
</file>

<file path=ppt/ink/ink3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44"/>
    </inkml:context>
    <inkml:brush xml:id="br0">
      <inkml:brushProperty name="width" value="0.05479" units="cm"/>
      <inkml:brushProperty name="height" value="0.05479" units="cm"/>
      <inkml:brushProperty name="color" value="#00BFF3"/>
    </inkml:brush>
  </inkml:definitions>
  <inkml:trace contextRef="#ctx0" brushRef="#br0">88249 38372 401,'-1'-19'10,"-2"7"18,-2 8 20,-1 8 19,-3 6 3,0 5-12,-1 5-12,-1 5-13,-3 4-9,-2 1-6,-3 2-5,-3 3-7,-3-1-1,-5 0-1,-3-1 2,-4-1 0,-2-2-1,2-2-3,0-1-3,1-3-4,3-2-2,4-3-3,3-3-1,5-2-3,7-4 1,12-1 5,12-2 5,11-2 5,7-2 2,3 0-1,1-2 1,3 0 0,0-1-1,0 2 1,0 0 0,0 2 0,-1-1-3,-3-1-3,-3 0-5,-3-2-5,-2 0-2,1 0-1,-1 0-1,1 0-2,-2 0-1,-3 0-2,-3 0-3,-3 0-3,-2-1 0,0-4 2,-2-2 3,-1-3 2,0-4-1,-2-3-3,-1-5-2,0-3-4,-2-3 0,-1 1 5,0-1 5,-1 1 3,-1 0 4,0 1 4,0 1 4,0 1 4,0 2 3,0 3 4,0 3 3,0 3 4,-1 2 3,-1 2 2,0 2 3,-1 3 1,-3 2 8,-2 6 12,-3 4 13,-3 5 12,-2 4 1,2 3-10,1 3-9,1 3-10,1 2-8,0 1-3,2 1-5,1 1-3,0 0-4,0 0-2,0 1-2,0-1-2,1 1-3,-1 4-5,0 3-3,0 2-5,1 2-6,2-2-8,2 0-7,3-1-7,0-4-6,0-6-4,0-5-5,0-7-3,1-5-1,5-6 4,4-6 3,4-6 3,0-3 4,-3-2 3,-3 0 3,-2-1 4</inkml:trace>
</inkml:ink>
</file>

<file path=ppt/ink/ink3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45"/>
    </inkml:context>
    <inkml:brush xml:id="br0">
      <inkml:brushProperty name="width" value="0.0643" units="cm"/>
      <inkml:brushProperty name="height" value="0.0643" units="cm"/>
      <inkml:brushProperty name="color" value="#00BFF3"/>
    </inkml:brush>
  </inkml:definitions>
  <inkml:trace contextRef="#ctx0" brushRef="#br0">89805 38637 342,'0'-15'3,"0"2"8,0 3 7,0 1 8,0 3 3,0 4 1,0 4 0,0 4 0,-1 4 1,-4 7 0,-2 6 0,-3 5-1,-4 3-1,-4 1-4,-3-1-4,-5 0-4,-2 1-3,-1-1-2,0 0-3,-2 0-1,-2 0-1,-1-1 0,-2-1 0,-2-1 1,1-3-6,5-1-9,6-4-9,4-3-11,6-6-7,10-11-5,8-8-4,10-11-6,5-5 2,3-1 5,3-1 7,3 0 6,1 0 6,-1 2 6,-1 4 5,-1 3 5,-2 3 3,-1 3 1,-3 3 2,-1 2 0,-2 2 5,-1 1 6,-1-2 7,0 2 7,-2 0 4,-1 4 3,0 2 1,-2 4 3,0 1-2,2 3-4,0 2-4,1 1-4,0 2-2,-2 2 1,-3 0 0,-1 1 1,-1 0-1,-2-1-2,0-1-2,-2-1-3,2-3-4,4-6-6,4-6-7,4-6-5,1-5-5,1-4-5,0-3-4,-1-5-5,2-3-2,3-3 1,3-3 0,3-2 0,0-1 4,-5 3 5,-3 3 7,-4 4 5,-4 2 3,-1 5 0,-2 3 0,-2 4 0,-1 4 8,0 4 15,0 4 16,0 4 15,-1 3 4,-3 3-9,0 4-8,-3 2-8,-1 2-7,0 1-5,0 1-4,0 1-5,-1 0-5,0-1-4,-1-1-4,-1-1-5,-1-1-5,2-1-8,0-1-6,2-1-7,2-3-1,2-6 6,3-6 5,4-6 6,2-3 3,1-2 1,3 0 2,2-1 2,1 0 2,1 0 1,1 2 3,1 1 2,0 0 2,-1 0-1,0 0 1,-2 0 0,-1 1 0,-1-1-1,-1 0-1,0 0 0,-2 0-2,-1 1-2,-1-1 0,0 0-3,-2 0 0,-1 0-2,0 0 0,-2 1-2,-1-1 1,0 0 1,-2 0 2,0 0 1,-1-1 2,2-1 0,0-3 3,2-2 0,-1 0 3,0-1 0,-2 0 2,0 1 2,-1-2 2,2 0 2,0-1 3,2-1 1,-1 0 3,-1-1 1,0 0 2,-2 1 0,1 0 2,0 1-2,2 1 0,0 1 0,1 0 1,0 2 4,0 1 3,0 1 3,-1 5 8,-2 10 14,-2 10 13,-2 9 12,-1 7 1,0 3-16,0 2-14,0 4-15,0 1-9,0 0-5,0 1-5,1-1-3,-2 2-4,0 4 0,-2 4-2,0 3 0,-1 5-5,-2 6-4,0 4-7,-1 5-6,0 2-5,2 0-6,2 1-5,3-1-6,0-3-2,0-5 1,0-6 0,0-7 1,0-7 3,0-10 5,0-9 4,0-10 6,0-6 0,0-1-5,0-1-4,1 0-4</inkml:trace>
</inkml:ink>
</file>

<file path=ppt/ink/ink3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46"/>
    </inkml:context>
    <inkml:brush xml:id="br0">
      <inkml:brushProperty name="width" value="0.04185" units="cm"/>
      <inkml:brushProperty name="height" value="0.04185" units="cm"/>
      <inkml:brushProperty name="color" value="#00BFF3"/>
    </inkml:brush>
  </inkml:definitions>
  <inkml:trace contextRef="#ctx0" brushRef="#br0">92608 39866 525,'55'-12'115,"-15"8"-32,-14 8-32,-15 8-32,-9 3-16,-4 1-1,-3 0-2,-5-1 0,-3 0-2,0-1-1,-1-1-2,-1 0-2,1-2-1,1-1 1,2 0 0,2-2 1,3 0 3,2 2 4,4 0 6,3 1 3,2 0 3,5-2 0,4-3-2,3-1-1,2 0 1,-1 2-1,-1 2 0,0 2 1,-3 0 0,-1 1-1,-3 0 1,0 0-1,-3-1 0,-1 1 1,-1 0-1,0 0 0,-2 0 0,-2 1 0,-2 1 1,-2 1 0,-4 1-1,-4 0-4,-5-1-4,-5 1-4,-3 0-5,-1 1-4,-1 1-4,0 1-6,-1 0-3,1-1-4,1-1-4,1 0-2,2-3-7,3-1-8,3-2-10,3-2-7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7:00"/>
    </inkml:context>
    <inkml:brush xml:id="br0">
      <inkml:brushProperty name="width" value="0.05302" units="cm"/>
      <inkml:brushProperty name="height" value="0.05302" units="cm"/>
    </inkml:brush>
  </inkml:definitions>
  <inkml:trace contextRef="#ctx0" brushRef="#br0">91350 47400 414,'-24'-46'0,"4"10"0,3 10 0,3 9 0,3-10 4,3-28 5,3-28 7,4-27 7,1-3 3,0 26 1,0 24 0,0 26 1,3 16 4,6 10 9,7 10 8,6 9 8,-1 13-1,-5 20-10,-7 18-10,-5 20-11,-6 17-5,-3 20-2,-3 18-1,-2 20-2,-6 14-4,-6 14-9,-6 11-7,-6 14-8,-2 14-10,3 20-12,3 18-12,4 20-12,2-17-7,4-49-3,3-51-2,3-49-2</inkml:trace>
</inkml:ink>
</file>

<file path=ppt/ink/ink3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46"/>
    </inkml:context>
    <inkml:brush xml:id="br0">
      <inkml:brushProperty name="width" value="0.04419" units="cm"/>
      <inkml:brushProperty name="height" value="0.04419" units="cm"/>
      <inkml:brushProperty name="color" value="#00BFF3"/>
    </inkml:brush>
  </inkml:definitions>
  <inkml:trace contextRef="#ctx0" brushRef="#br0">94016 39612 497,'-12'-1'10,"8"0"17,8-2 19,8 0 17,4-1 4,1 0-13,1 0-13,1 1-12,5-1-7,11 0 1,9 0 2,10 0 0,3 0-2,-1 0-5,-2 0-5,-2 1-5,-3-1-3,-3 2-2,-2 0-2,-3 2-3,-5 0-5,-2 0-11,-5 0-11,-3 0-11</inkml:trace>
</inkml:ink>
</file>

<file path=ppt/ink/ink3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46"/>
    </inkml:context>
    <inkml:brush xml:id="br0">
      <inkml:brushProperty name="width" value="0.04098" units="cm"/>
      <inkml:brushProperty name="height" value="0.04098" units="cm"/>
      <inkml:brushProperty name="color" value="#00BFF3"/>
    </inkml:brush>
  </inkml:definitions>
  <inkml:trace contextRef="#ctx0" brushRef="#br0">96200 38466 536,'14'-7'96,"-1"2"-19,-2 2-18,-2 2-18,1 2-11,5 4-2,5 2-2,5 3-4,3 2-1,-1 2-2,0 0-1,1 1-2,-2 0-6,-2-1-9,-1-1-11,-2-1-10,-3 0-8,-1-1-5,-3 1-6,-1 0-5,-3-1-2,-2-1 3,-4-1 1,-2 0 3</inkml:trace>
</inkml:ink>
</file>

<file path=ppt/ink/ink3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47"/>
    </inkml:context>
    <inkml:brush xml:id="br0">
      <inkml:brushProperty name="width" value="0.03766" units="cm"/>
      <inkml:brushProperty name="height" value="0.03766" units="cm"/>
      <inkml:brushProperty name="color" value="#00BFF3"/>
    </inkml:brush>
  </inkml:definitions>
  <inkml:trace contextRef="#ctx0" brushRef="#br0">94420 40146 584,'-11'0'8,"8"0"18,9 0 17,10 0 17,3 0 4,1 0-11,-1 0-10,1 0-11,5-2-6,10 0-5,12-3-5,10-2-4,5 0-4,-1 1-4,0 1-5,-2 1-4,-3 0-1,-6 2 1,-6 0 1,-6 2 1,-5 0-5,-3 2-14,-5 0-13,-3 2-14</inkml:trace>
</inkml:ink>
</file>

<file path=ppt/ink/ink3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47"/>
    </inkml:context>
    <inkml:brush xml:id="br0">
      <inkml:brushProperty name="width" value="0.04045" units="cm"/>
      <inkml:brushProperty name="height" value="0.04045" units="cm"/>
      <inkml:brushProperty name="color" value="#00BFF3"/>
    </inkml:brush>
  </inkml:definitions>
  <inkml:trace contextRef="#ctx0" brushRef="#br0">94532 40300 543,'-19'1'62,"9"2"3,8 2 4,10 2 3,6 1-5,5 1-15,4 1-14,7 2-15,1 0-15,2 1-13,1 1-16,0 1-13,0 0-10,-3-1-1,-3-1-3,-3 0-2</inkml:trace>
</inkml:ink>
</file>

<file path=ppt/ink/ink3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48"/>
    </inkml:context>
    <inkml:brush xml:id="br0">
      <inkml:brushProperty name="width" value="0.05299" units="cm"/>
      <inkml:brushProperty name="height" value="0.05299" units="cm"/>
      <inkml:brushProperty name="color" value="#00BFF3"/>
    </inkml:brush>
  </inkml:definitions>
  <inkml:trace contextRef="#ctx0" brushRef="#br0">97720 38416 415,'0'-22'19,"2"1"2,0 2 2,2 3 3,-1 0-2,-1 1-3,0-1-3,-2 0-4,0 1-2,0 1-1,0 1-3,0 0-1,0 2 0,-2 1-1,0 0 0,-1 2 0,-3 1 0,-2 1-1,-4 0 0,-2 2-2,-1 0 1,-1 2 1,0 0 0,1 2 0,-1 0 2,0 2 0,1 0 0,-1 2 2,0 2 0,-2 5 1,0 5 0,-1 6 1,0 1 0,-1 2 0,1 1-1,-1 1 0,1 0 0,1-1 0,1-1 0,1-1 1,0 0 0,0 1-1,1 1 0,-1 1-1,1 0-1,1 1 0,0-1-2,2 0 1,1 0-2,0-1 0,2-1-1,1-1-1,2-1-1,6-1-2,4-1-3,6-1-2,2-3-4,3-5-4,2-4-4,1-6-4,2-3-1,0-3 0,-1-4 1,1-2 2,-1-2-1,-1 0 1,-1 1-1,-1-1 0,-1 0 1,-1 1 1,0-1 2,-2 0 0,-1 1 2,-2 0 1,-3 2 1,-1 1 0,-1 0 4,-2 0 3,0 0 6,-2 1 4,0 1 8,-2 6 13,0 4 13,-2 5 13,1 3 2,1 0-11,0-1-9,2 1-10,-2 1-6,0 2 0,-3 1-2,-2 3 0,-1 0-2,2-1-3,1-1-2,0-1-3,3-1-4,2 0-5,4-2-5,2-1-4,3-2-4,2-4-2,2-4-1,1-4-3,1-3 1,-2 0 2,-3-1 1,-1-2 2,-1-1 1,0-1-2,0-3-1,0-2-2,-1 0 0,1 1 2,0 1 1,0 1 1,-1 0 2,-1 0 1,0 0 1,-1 1 2,-1-1 1,1 2-1,1 1 0,2 1 0,-1 2 11,-2 6 23,-3 4 23,0 5 24,-2 4 5,2 2-14,0 1-13,1 3-13,1 0-9,0-1-6,0-1-6,0-1-6,1-1-6,2 0-10,2-2-9,2-1-8,0-1-6,1 0-2,0-2-1,0-1-3,-1 0-2,1-2-6,0-1-4,0 0-5,-2-2-1,1-1 3,-2 0 3,0-1 4</inkml:trace>
</inkml:ink>
</file>

<file path=ppt/ink/ink3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49"/>
    </inkml:context>
    <inkml:brush xml:id="br0">
      <inkml:brushProperty name="width" value="0.04783" units="cm"/>
      <inkml:brushProperty name="height" value="0.04783" units="cm"/>
      <inkml:brushProperty name="color" value="#00BFF3"/>
    </inkml:brush>
  </inkml:definitions>
  <inkml:trace contextRef="#ctx0" brushRef="#br0">99861 38881 459,'-14'-7'0,"2"1"0,4 0 0,3 2 0,0 0 7,-2 2 13,-2 0 13,-1 2 13,-1 2 5,0 6-5,2 4-4,1 5-4,0 4-3,0 3-4,0 3-2,1 3-3,-1 0-2,0 0-2,0-1-2,0-1-2,1-1-2,1 1-3,0-1-3,2 0-4,1 0-2,2-3-2,2-1 0,2-3-3,2-2-6,3-3-15,4-3-13,2-2-14,4-4-6,3-4-1,4-4 1,5-4 1,-1-3 3,-2 0 5,-3-1 7,-3-1 5,-3 0 5,-3 0 4,-3 2 2,-2 1 4</inkml:trace>
</inkml:ink>
</file>

<file path=ppt/ink/ink3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50"/>
    </inkml:context>
    <inkml:brush xml:id="br0">
      <inkml:brushProperty name="width" value="0.06036" units="cm"/>
      <inkml:brushProperty name="height" value="0.06036" units="cm"/>
      <inkml:brushProperty name="color" value="#00BFF3"/>
    </inkml:brush>
  </inkml:definitions>
  <inkml:trace contextRef="#ctx0" brushRef="#br0">100609 38723 364,'5'-27'21,"-2"11"10,-6 9 8,-2 10 9,-4 6 1,-2 3-8,-2 3-8,-1 4-7,-2 0-6,1 1-3,-1-1-3,0 1-3,1-1-3,-1 1-1,0-1-1,1 1-1,0-2-3,2-1-4,2-2-4,3-2-4,3-6-8,8-9-10,6-8-10,7-9-12,4-4-1,-1 1 9,1 1 6,-1 1 9,0 2 6,-3 3 3,-1 2 4,-2 4 4,-2 2 3,-1 1 3,0 0 3,-2 2 2,0 0 4,0 2 7,0 0 6,-1 2 7,0 1 3,-2 2 3,-2 2 1,-2 2 2,-1 1 0,0 3-5,0 2-3,0 2-4,0 0-3,-2 1-1,-1-1-2,0 1-2,0-1-1,0-1-1,2-1 0,0 0-2,3-4-4,4-5-8,4-4-8,4-5-7,2-5-5,1-2-1,1-3-3,1-3-1,0-2 0,-1 1 3,-1-1 3,0 1 3,-3 0 3,-1 1 1,-2 0 3,-2 2 3,-2 1 2,1 1 3,0 1 4,0 1 3,-1 4 7,-1 10 11,0 8 11,-2 9 10,-1 4 2,-2-1-8,-2-1-8,-2-1-8,-1 0-5,-2 1-4,0 1-2,-1 1-2,-1-1-3,0-1-2,0-3-3,1-1-1,3-4-8,9-8-11,10-7-13,8-6-11,2-3-2,-1 1 7,-4 0 10,-3 2 7,-2 1 5,-1 0 1,-1 2 1,0 1 2,-3-1-1,-3 0 0,-2-2-1,-4 0-1,-1-1 0,0-2 0,0 0-1,0-1 0,0-1 0,0-2 2,0 0 1,0-1 0,0-1 3,2-1 2,0-1 3,2-1 2,0-1 2,0 1 1,-1-1 0,2 1 2,-2-1-1,1 1 1,0-1-2,0 0 0,0 1 3,0 1 5,0 1 5,0 1 6,-1 1 8,-1 2 7,0 3 10,-1 1 7,-1 5 7,0 8 1,0 8 4,0 7 1,-1 6-3,-1 1-9,0 3-11,-1 1-8,-2 1-7,0 2-3,-1 1-3,-2 1-3,1 1-3,1 2-5,0 2-5,2 2-3,-1 3-5,0 2 0,-1 3-3,-2 4-1,0 2-5,-1 1-6,-2 3-7,0 2-7,0-2-5,3-5-2,1-5-4,2-4-1,2-6 1,0-6 7,1-6 6,2-5 8,0-5-1,-2-3-7,-1-3-7,0-2-7</inkml:trace>
</inkml:ink>
</file>

<file path=ppt/ink/ink3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50"/>
    </inkml:context>
    <inkml:brush xml:id="br0">
      <inkml:brushProperty name="width" value="0.03557" units="cm"/>
      <inkml:brushProperty name="height" value="0.03557" units="cm"/>
      <inkml:brushProperty name="color" value="#00BFF3"/>
    </inkml:brush>
  </inkml:definitions>
  <inkml:trace contextRef="#ctx0" brushRef="#br0">102490 39722 618,'29'-19'50,"-7"7"5,-5 8 5,-7 8 6,-3 4-7,-4 2-14,-3 0-16,-2 1-15,-2 1-10,-2 1-5,0 1-4,-1 2-5,-1-2-2,0-1 1,0-2 0,1-2 0,1-1 0,4 1-2,4 1-2,4 2-1,2-1 1,1-1 5,1-1 6,2 0 4,-2-1 5,-1-1 1,-2 1 3,-2 0 1,-2 1 2,0 1 0,-2 3 0,0 2-1,-3 1 0,-4 1 0,-4 1-2,-4 1-1,-3 1-2,-3-1-4,-3 1-4,-2-1-4,-1 0-6,3-1-10,3-1-9,3 0-9,2-3-3,2-3 1,3-3 2,1-2 2</inkml:trace>
</inkml:ink>
</file>

<file path=ppt/ink/ink3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50"/>
    </inkml:context>
    <inkml:brush xml:id="br0">
      <inkml:brushProperty name="width" value="0.04459" units="cm"/>
      <inkml:brushProperty name="height" value="0.04459" units="cm"/>
      <inkml:brushProperty name="color" value="#00BFF3"/>
    </inkml:brush>
  </inkml:definitions>
  <inkml:trace contextRef="#ctx0" brushRef="#br0">103059 38159 493,'8'-15'0,"0"4"0,0 3 0,-1 3 0,1 2 7,0 3 14,0 4 14,0 2 13,-1 4 6,1 4-6,0 3-5,0 5-5,0 2-4,-1 3-5,1 1-3,0 2-4,-1 2-3,-2-1-4,-3 0-2,0 0-2,-2 1-3,0-1-1,0 0-1,0 1-1,-2-1 0,-2 0-1,-4 0 0,-2 1 0,-3-1-4,-1 0-11,-3 0-10,-1 1-10,-3-2-7,-1-2-5,-3-2-4,-1-1-5,1-4-3,5-3 1,5-4-1,5-4 1</inkml:trace>
</inkml:ink>
</file>

<file path=ppt/ink/ink3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51"/>
    </inkml:context>
    <inkml:brush xml:id="br0">
      <inkml:brushProperty name="width" value="0.04235" units="cm"/>
      <inkml:brushProperty name="height" value="0.04235" units="cm"/>
      <inkml:brushProperty name="color" value="#00BFF3"/>
    </inkml:brush>
  </inkml:definitions>
  <inkml:trace contextRef="#ctx0" brushRef="#br0">104125 39616 519,'-8'-7'6,"0"2"13,0 2 12,0 2 12,1 2 6,-1 2-3,0 2-2,0 2-2,1 1-4,-1 3-6,0 2-7,0 1-6,1 2-4,0 0-1,2-1-1,1 1-2,0-1-1,2-1-1,0-1-2,2-1-1,3 0-4,6 0-7,5-1-6,7 1-6,2-2-4,-2-2 1,0-4 0,-1-2 1,-1-2-5,-1 0-7,-1 0-9,0 0-7,-3-1-1,-1 0 4,-3-2 4,-1 0 5,-2-1 4,0 0 2,-2 0 2,0 0 1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7:11"/>
    </inkml:context>
    <inkml:brush xml:id="br0">
      <inkml:brushProperty name="width" value="0.05915" units="cm"/>
      <inkml:brushProperty name="height" value="0.05915" units="cm"/>
      <inkml:brushProperty name="color" value="#00BFF3"/>
    </inkml:brush>
  </inkml:definitions>
  <inkml:trace contextRef="#ctx0" brushRef="#br0">70650 54350 371,'-97'-24'0,"6"4"0,7 3 0,6 3 0,6 1 7,6 1 14,7-1 14,6 1 14,9-4 5,13-6-4,12-6-5,13-6-5,12-7-4,13-6-4,12-6-4,13-6-4,15-4-3,19 1-1,19-1-2,19 1-3,16 4 0,17 9-1,15 10-1,16 10-1,12 7-1,9 6-1,10 7-1,10 6-1,-3 7-1,-11 10 1,-14 10 1,-11 9-1,-12 2-1,-9-2-5,-10-3-3,-8-3-4,-11-4-6,-8-3-4,-10-3-5,-9-2-5,-7-5-5,-3-2-4,-3-3-4,-2-3-4,-5-4-3,-2-3 0,-3-3-2,-3-2 0,-9-3 0,-11 1 1,-14-1 0,-11 1 3</inkml:trace>
</inkml:ink>
</file>

<file path=ppt/ink/ink3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51"/>
    </inkml:context>
    <inkml:brush xml:id="br0">
      <inkml:brushProperty name="width" value="0.04333" units="cm"/>
      <inkml:brushProperty name="height" value="0.04333" units="cm"/>
      <inkml:brushProperty name="color" value="#00BFF3"/>
    </inkml:brush>
  </inkml:definitions>
  <inkml:trace contextRef="#ctx0" brushRef="#br0">104439 39750 507,'-22'1'54,"5"2"-1,3 2 0,4 2 1,3 1-4,1 3-4,0 2-5,2 2-5,0 1-5,0 3-5,0 1-5,0 3-5,0 1-6,1 4-8,-1 3-9,0 3-7,-1 0-3,0 0 4,-1-1 4,-2-1 4,1-4-12,1-4-26,0-5-26,2-4-27</inkml:trace>
</inkml:ink>
</file>

<file path=ppt/ink/ink3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52"/>
    </inkml:context>
    <inkml:brush xml:id="br0">
      <inkml:brushProperty name="width" value="0.05604" units="cm"/>
      <inkml:brushProperty name="height" value="0.05604" units="cm"/>
      <inkml:brushProperty name="color" value="#00BFF3"/>
    </inkml:brush>
  </inkml:definitions>
  <inkml:trace contextRef="#ctx0" brushRef="#br0">104310 37397 392,'8'-21'3,"0"7"7,-1 5 6,1 6 7,0 3 2,2 0-3,0 0-2,1 0-3,1 1-2,0 4-2,-1 2-3,1 3-1,-1 2-3,0 0-2,-2 0-2,-1-1-3,0 2 0,-2 0 1,-1 1 0,0 1 2,-2 2 1,-2 1 3,-2 3 2,-2 1 3,-2 3 3,0 1 3,-1 3 4,-2 1 2,1 2 3,1 2-1,0 3 0,2 1 1,0 0-1,0 0-3,0-1-1,0-1-2,0-1-1,1 0-2,-2 0-2,2 1-2,-1-1-1,2 2-2,0 0-1,2 2-2,0 1 0,0 2-1,0 2 0,0 2 1,-1 1-2,-2-2-3,-2 0-3,-2-2-3,-1-1-2,1-3-1,-1-4-1,0-2-1,-1-4 0,0-3-3,-1-5 0,-1-3-2,-2-4 0,0-3 1,-1-2 1,-1-4 1,-3-1-4,-3 0-7,-5 0-7,-3 0-8,-2-1-4,0-1-2,-1 0 0,1-1-2,1-2 2,5-1 1,4 0 3,3-1 2</inkml:trace>
</inkml:ink>
</file>

<file path=ppt/ink/ink3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52"/>
    </inkml:context>
    <inkml:brush xml:id="br0">
      <inkml:brushProperty name="width" value="0.05294" units="cm"/>
      <inkml:brushProperty name="height" value="0.05294" units="cm"/>
      <inkml:brushProperty name="color" value="#00BFF3"/>
    </inkml:brush>
  </inkml:definitions>
  <inkml:trace contextRef="#ctx0" brushRef="#br0">97678 37378 415,'8'-8'0,"-2"1"0,-1-1 0,0 0 0,-2 0 4,0 0 6,-2 0 8,0 1 7,-3 0 4,-4 2-3,-4 2 0,-4 2-2,-3 1-2,-3 0-5,-3 0-4,-3 0-4,-2 1-3,0 2-1,-2 2-2,-1 2-1,1 0-1,3 1-1,4 0 0,2 0 0,2-1 1,2-1 1,3 0 2,1-2 3,2 3 0,2 4 1,2 5 2,3 5 0,-1 3 1,0 1-1,-1 1 1,-2 1 1,-1 2 0,-1 5 2,-3 3 2,-2 4 3,0 3 0,1 2-1,1 2 0,1 2-1,0-1-1,2-1-2,1-2-1,1-1-2,1-2-1,2 2 1,2 0 0,2 2-1,1 0 0,0-1-4,0 1-1,0 0-4,0-1-1,2-2-1,0-2-2,2-1-1,0-4-2,0-4-2,-1-4-3,1-3-1,1-4-3,2-1-4,2-3-2,2-1-5,1-3-2,3-1-5,1-2-2,3-2-5,0-2-4,-1-2-7,-1-3-7,0 0-7</inkml:trace>
</inkml:ink>
</file>

<file path=ppt/ink/ink3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53"/>
    </inkml:context>
    <inkml:brush xml:id="br0">
      <inkml:brushProperty name="width" value="0.03828" units="cm"/>
      <inkml:brushProperty name="height" value="0.03828" units="cm"/>
      <inkml:brushProperty name="color" value="#00BFF3"/>
    </inkml:brush>
  </inkml:definitions>
  <inkml:trace contextRef="#ctx0" brushRef="#br0">105450 36025 574,'16'-9'0,"1"0"0,1-1 0,1-1 0,1 1 5,1 4 11,1 4 10,1 4 11,-1 4 5,-3 4 2,-3 3 1,-2 5 2,-5 2-4,-3 1-8,-4 1-8,-4 1-8,-4-1-6,-3 0-2,-5-1-4,-4-1-2,-2-1-3,-3-1-1,-1-1-1,-2 0-1,0-2-1,3-1-4,3-1-2,3-1-3,7-2-2,14-4 1,12-4-1,13-4-1,5-2-1,-2 0-4,-2 0-5,-1 0-3,-4 0-5,-1 0-2,-4 0-4,-3 1-2,-3-1-2,-1 0 3,-2 0 2,-2 0 2</inkml:trace>
</inkml:ink>
</file>

<file path=ppt/ink/ink3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53"/>
    </inkml:context>
    <inkml:brush xml:id="br0">
      <inkml:brushProperty name="width" value="0.03134" units="cm"/>
      <inkml:brushProperty name="height" value="0.03134" units="cm"/>
      <inkml:brushProperty name="color" value="#00BFF3"/>
    </inkml:brush>
  </inkml:definitions>
  <inkml:trace contextRef="#ctx0" brushRef="#br0">106250 36396 701,'23'-20'44,"-1"5"-3,-1 7-1,-1 5-3,0 3-2,3 0-4,1 0-4,3 0-5,-1 0-6,0 2-10,-1 0-12,-1 2-9,-1-1-6,-1-1-2,-1 0 0,-1-2-2,-2 1-4,-3 0-10,-3 2-9,-2 0-8</inkml:trace>
</inkml:ink>
</file>

<file path=ppt/ink/ink3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53"/>
    </inkml:context>
    <inkml:brush xml:id="br0">
      <inkml:brushProperty name="width" value="0.04028" units="cm"/>
      <inkml:brushProperty name="height" value="0.04028" units="cm"/>
      <inkml:brushProperty name="color" value="#00BFF3"/>
    </inkml:brush>
  </inkml:definitions>
  <inkml:trace contextRef="#ctx0" brushRef="#br0">106689 35496 546,'-22'-8'0,"7"2"0,3 1 0,6 0 0,2 4 8,0 6 19,0 6 16,1 5 18,-2 6 4,2 3-12,-1 4-11,0 5-12,-1 2-5,0 4 0,-1 2-1,-1 4-1,-1-1-4,2-1-11,1-2-9,0-1-10,1-4-9,0-4-9,0-4-10,1-3-8,-1-4-7,0-2-3,0-1-5,0-2-3</inkml:trace>
</inkml:ink>
</file>

<file path=ppt/ink/ink3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54"/>
    </inkml:context>
    <inkml:brush xml:id="br0">
      <inkml:brushProperty name="width" value="0.04829" units="cm"/>
      <inkml:brushProperty name="height" value="0.04829" units="cm"/>
      <inkml:brushProperty name="color" value="#00BFF3"/>
    </inkml:brush>
  </inkml:definitions>
  <inkml:trace contextRef="#ctx0" brushRef="#br0">79759 46738 455,'0'-15'5,"0"2"9,0 3 10,0 1 10,0 5 6,2 8 1,0 8 4,2 7 1,-1 5-2,0 1-6,-2 1-6,0 1-8,-2 1-3,0 3-2,-2 1-2,0 2-1,-1 2-3,0-1-1,0 0-2,0 0-3,0 2 1,-2 5 0,0 2 1,-1 6 1,-1 2-2,0 3-9,1 3-7,-1 4-7,0-1-6,0-1-4,0-3-3,1 0-3,0-5-3,2-3-1,2-4-1,2-4-2,1-4 0,2-3 0,0-5 1,2-3 1</inkml:trace>
</inkml:ink>
</file>

<file path=ppt/ink/ink3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55"/>
    </inkml:context>
    <inkml:brush xml:id="br0">
      <inkml:brushProperty name="width" value="0.04737" units="cm"/>
      <inkml:brushProperty name="height" value="0.04737" units="cm"/>
      <inkml:brushProperty name="color" value="#00BFF3"/>
    </inkml:brush>
  </inkml:definitions>
  <inkml:trace contextRef="#ctx0" brushRef="#br0">80510 47816 464,'-8'-7'5,"0"2"9,0 2 10,0 2 9,0 1 3,-2 2-3,0 0-3,-1 2-3,-2 1-3,-1 3-3,-3 4-3,-2 2-2,-2 2-2,-3 1-4,-3 1-1,-2 1-4,-3 1 0,-1 0-1,-1-1 1,-1 1 0,1-2 0,2 1 0,1-2 0,3-1 0,2-1 1,3-3 0,3-1 1,3-2 0,2-1 0,2 0 2,3 0 1,1-1 1,3 1 0,4 0 0,4 0-2,4 0 0,3 0-1,3-1 1,4 1-1,2 0 0,1 0 0,1 2 0,-1 0-1,1 1 1,0 1-2,1 0-2,1-1-4,1 1-1,1 0-2,1 0-1,1-1 1,1 1-1,-1 0-2,-1 0-1,-3-1-3,-1 1-2,-2-1-5,-3-1-11,-1 0-8,-2-2-11,-2-1-7,-1 0-5,0-2-6,-2 0-6</inkml:trace>
</inkml:ink>
</file>

<file path=ppt/ink/ink3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56"/>
    </inkml:context>
    <inkml:brush xml:id="br0">
      <inkml:brushProperty name="width" value="0.03902" units="cm"/>
      <inkml:brushProperty name="height" value="0.03902" units="cm"/>
      <inkml:brushProperty name="color" value="#00BFF3"/>
    </inkml:brush>
  </inkml:definitions>
  <inkml:trace contextRef="#ctx0" brushRef="#br0">82000 48330 563,'44'-7'109,"-4"1"-21,-6 1-22,-4 1-21,-3 0-12,-3 2-4,-1 0-4,-3 2-5,-1 0-5,-1 0-8,-1 0-9,0 0-7,-2 1-9,-1 2-12,-1 2-10,-1 1-12,-2 2-1,-2-1 6,-4 1 8,-2 0 8</inkml:trace>
</inkml:ink>
</file>

<file path=ppt/ink/ink3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56"/>
    </inkml:context>
    <inkml:brush xml:id="br0">
      <inkml:brushProperty name="width" value="0.04418" units="cm"/>
      <inkml:brushProperty name="height" value="0.04418" units="cm"/>
      <inkml:brushProperty name="color" value="#00BFF3"/>
    </inkml:brush>
  </inkml:definitions>
  <inkml:trace contextRef="#ctx0" brushRef="#br0">81887 49200 497,'-6'6'11,"6"-1"19,4-2 20,6-2 21,2-1 4,3 0-13,2 0-13,1 0-13,3 0-7,1 0-4,3 0-4,1 0-3,1 1-4,-1 0-6,-1 2-5,-1 0-4,0 1-7,1 0-5,1 0-5,1 0-7,-1-1-5,-2 1-7,-1 0-6,-2 0-7,-3-1-2,0 0 2,0-2 2,-2 0 2,-1-1 3,-1 0 7,-1 0 5,0 0 6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7:16"/>
    </inkml:context>
    <inkml:brush xml:id="br0">
      <inkml:brushProperty name="width" value="0.04729" units="cm"/>
      <inkml:brushProperty name="height" value="0.04729" units="cm"/>
      <inkml:brushProperty name="color" value="#00BFF3"/>
    </inkml:brush>
  </inkml:definitions>
  <inkml:trace contextRef="#ctx0" brushRef="#br0">75050 45050 465,'-68'-47'0,"17"6"0,15 7 0,16 6 0,12 10 7,9 17 16,10 15 14,10 16 15,7 9 4,6 3-6,7 3-7,6 4-6,9 4-5,13 6-2,12 7-2,13 6-1,10 7-3,10 10-2,10 10-3,9 9-3,10 10-3,14 14-4,11 11-3,14 14-2,5 11-5,1 14-4,-1 11-4,1 14-5,-7 3-4,-12-2-6,-13-3-5,-12-3-6,-12 1-6,-8 6-6,-10 7-5,-9 6-7,-15-16 1,-18-37 5,-19-38 6,-18-37 6</inkml:trace>
</inkml:ink>
</file>

<file path=ppt/ink/ink3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3:57"/>
    </inkml:context>
    <inkml:brush xml:id="br0">
      <inkml:brushProperty name="width" value="0.04781" units="cm"/>
      <inkml:brushProperty name="height" value="0.04781" units="cm"/>
      <inkml:brushProperty name="color" value="#00BFF3"/>
    </inkml:brush>
  </inkml:definitions>
  <inkml:trace contextRef="#ctx0" brushRef="#br0">85100 48915 460,'22'0'113,"-3"0"-25,-3 0-25,-2 0-25,-2 0-14,1 0-1,1 0-1,1 0-2,1 0-2,2 0-1,0 0-2,1 0-2,1 0-1,1-2 0,1 0 0,1-1 0,0-1-1,-1 2-2,-1 0-2,-1 2-2,0 0-2,1 0-1,1 0-3,2 0-1,-1 0-1,1 2 0,-1 0 0,1 2 1,-1-1 0,1 1 0,-1 0 0,1 0 1,-1-1 0,1 0 1,-1-2 0,1 0 0,0-1 1,1 2 0,1 0 0,1 2 1,1 0 1,0 1-2,2 1 1,1 2 0,1-2-1,-1-1 1,0-2 0,1-2-1,-1 0 0,2 0 0,1 2 0,1 0 0,1 0-2,0 0 1,2-2-2,1 0 0,0-1 0,2 0 0,1 0 1,0 0-1,1 0 0,1 0 1,-2 0 0,2 0 0,-1 0 1,0 0-1,0 0 0,0 0 1,-1 0-1,-2 0 1,-1 0-1,-3 0 0,-1 0 0,0 0 0,1 0-1,-1 0 0,0 0 0,1 0 0,-1 0-1,0 0 0,1-1 1,2 0-2,2-2 1,3 0-1,0 0 0,2 0 1,0 2-1,2 0 0,-1 1 0,0 0 0,-2 0-1,0 0 0,-1 0 0,1 0 0,-2 0 1,2 0-1,-1 0 2,0 0-1,0 0 1,0 0 1,0 0-1,0 0 0,0 0 0,1 0-1,-1 0-1,0 0-1,0 0-1,0 0-1,0 0 0,0 0 0,0 0 0,0 0 0,0 0 1,-2 0 0,0 0 1,-1 0 2,-1 0-1,-2 0-1,0 0 0,-1 0-1,-2 0 0,0-2-1,-1 0 1,-1-1 0,0-1 0,-1 0 0,0 0 1,1 0-1,-2 0 0,-2 0-3,-1 0-4,-3 1-2,-1-2-3,-3 0-3,-1-1-2,-2-2-3</inkml:trace>
</inkml:ink>
</file>

<file path=ppt/ink/ink3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0"/>
    </inkml:context>
    <inkml:brush xml:id="br0">
      <inkml:brushProperty name="width" value="0.04191" units="cm"/>
      <inkml:brushProperty name="height" value="0.04191" units="cm"/>
      <inkml:brushProperty name="color" value="#00BFF3"/>
    </inkml:brush>
  </inkml:definitions>
  <inkml:trace contextRef="#ctx0" brushRef="#br0">89445 45641 524,'0'-23'21,"0"3"-4,0 1-3,0 3-3,-1 1-2,-2 4-1,-2 3 0,-1 2 0,-3 2-1,0 1 0,-2-1 1,1 0 1,-2 0-1,0 2-1,0 0 0,1 2 0,-1 0-1,0 0 1,0 0 0,1 0 0,-2 0 0,0 2 0,-1 0-1,-1 2 1,-1 1 0,0 1 0,1 3 0,-1 2 0,0 1 0,1 1 0,-1 2 0,0 0-1,1 2 1,-1 1 1,0 3 0,1 1 0,-1 4 2,0 3 4,1 4 3,-1 4 4,0 3 0,-2 1-2,0 0-3,-1 2-3,1-2-2,3-2-2,3-3-1,3-3-2,2-3-1,2-2-1,2-2-1,2-1-1,1-3-1,0-3-2,0-3-2,0-2-1,1-4-1,4-3-2,2-3 0,4-2-2,2-4-1,3-2-3,3-3-3,3-3-3,2-4-3,-1-2-3,1-3-3,-1-3-3,1-1 0,-1 1 2,1 1 3,-1 1 2,-2 1 3,-3 3 2,-4 1 2,-4 2 3,-4 4 9,-3 6 17,-2 6 15,-3 6 17,-3 4 5,-1 2-7,0 1-6,-1 3-7,0 0-5,2-1-1,2-1-3,2-1-2,1-1-2,0 0-5,0-2-2,0-1-5,3-3-7,6-6-12,6-6-13,5-6-13,3-4-4,-1-3 3,-1-3 3,0-3 4,-3-1 1,0 1 2,0 1 2,-2 1 0,-2 1 5,-1 2 5,-2 3 7,-2 1 5,-2 2 6,-1 2 5,0 2 5,-1 3 6,-2 1 7,-1 4 10,0 2 10,-2 4 10,0 1 1,-2 3-6,0 2-7,-1 2-7,-2 1-6,2 1-4,-1 1-4,0 1-4,0 0-4,0-1-2,0-1-2,0-1-3,1 0-5,2 0-6,2-1-7,2 1-7,3-2-7,2-1-9,3-2-9,3-2-8,1-2 1,-2-2 9,-3-3 10,-1 0 9,-1-2 4,0 0-4,0 0-2,0 0-4</inkml:trace>
</inkml:ink>
</file>

<file path=ppt/ink/ink3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0"/>
    </inkml:context>
    <inkml:brush xml:id="br0">
      <inkml:brushProperty name="width" value="0.04313" units="cm"/>
      <inkml:brushProperty name="height" value="0.04313" units="cm"/>
      <inkml:brushProperty name="color" value="#00BFF3"/>
    </inkml:brush>
  </inkml:definitions>
  <inkml:trace contextRef="#ctx0" brushRef="#br0">92049 46150 510,'-22'2'61,"3"4"-11,3 4-11,3 3-11,1 4-4,1 3 1,-1 3 1,0 3 1,1 2 0,0-1-1,2 0-2,1 1-1,1-2-3,2 0-1,2-1-3,2 0-1,1-3-3,-2 0-2,0-1-2,-1 0-3,0-3-2,3-1-2,4-3-1,2-1-3,3-3-5,4-2-10,2-4-10,3-2-9,2-4-9,1-2-8,1-4-10,1-2-8,-2-1 1,-3 1 14,-4 0 12,-4 2 13</inkml:trace>
</inkml:ink>
</file>

<file path=ppt/ink/ink3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1"/>
    </inkml:context>
    <inkml:brush xml:id="br0">
      <inkml:brushProperty name="width" value="0.04501" units="cm"/>
      <inkml:brushProperty name="height" value="0.04501" units="cm"/>
      <inkml:brushProperty name="color" value="#00BFF3"/>
    </inkml:brush>
  </inkml:definitions>
  <inkml:trace contextRef="#ctx0" brushRef="#br0">92792 46397 488,'6'-4'9,"-4"8"17,-4 8 18,-4 7 18,-2 5 3,-2-1-9,0 1-11,-1-1-9,-2 1-7,-2-1-5,-1 1-5,-3-1-4,0 0-5,1-1-2,1-1-3,1-1-4,5-7-10,8-12-16,9-14-18,10-11-17,3-7-4,1 1 8,-1 1 8,1 1 8,-1 2 9,-1 3 8,-1 3 9,-1 3 9,-1 3 5,-2 3-1,-3 2 0,-1 4-1,-1 4 9,0 6 16,0 5 15,0 7 16,-2 3 4,-1 0-8,-2-1-9,-2 1-9,-1-1-5,0 1-4,0-1-3,0 1-3,0-2-2,0-1-2,0-2 0,0-2-1,1-5-6,2-5-12,2-6-12,2-5-10,2-7-6,3-4 1,4-5 1,2-5 2,2-2 2,1 0 1,1 0 2,1-1 2,-1 2 4,-3 3 4,-3 3 6,-3 3 4,-2 6 11,-2 7 14,-2 8 15,-2 8 15,-2 5 4,-1 3-9,0 3-8,-1 3-8,-1 2-6,0-1-4,0 1-4,0-1-5,-1 1-2,-1-1-2,0 1-2,-1-1-2,-1-1-4,0-1-2,0-3-4,0-1-4,2-5-7,4-8-11,4-8-12,4-8-11,3-4-2,3-1 7,3-1 9,3-1 7,0 0 5,-5 3 2,-3 1 1,-4 2 2,-2 2 1,0 1 2,-1 0 1,1 2 1,-1 1 2,0 0-1,-2 2 0,0 1-1</inkml:trace>
</inkml:ink>
</file>

<file path=ppt/ink/ink3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1"/>
    </inkml:context>
    <inkml:brush xml:id="br0">
      <inkml:brushProperty name="width" value="0.05115" units="cm"/>
      <inkml:brushProperty name="height" value="0.05115" units="cm"/>
      <inkml:brushProperty name="color" value="#00BFF3"/>
    </inkml:brush>
  </inkml:definitions>
  <inkml:trace contextRef="#ctx0" brushRef="#br0">94673 45755 430,'-8'-13'11,"2"6"13,1 6 12,0 6 13,1 5 3,1 3-3,-1 5-4,0 4-5,0 1-3,0 2-3,0 1-4,0 1-2,0 2-2,1 3-3,-2 2-2,2 4-2,-1 2-3,0 0-3,0 2-4,0 0-3,0 2-5,0 0-6,0 2-7,1 0-6,-2 0-6,0-2-5,-2-2-5,0-2-4,0-1-2,1 0 5,0 1 2,2-1 4</inkml:trace>
</inkml:ink>
</file>

<file path=ppt/ink/ink3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1"/>
    </inkml:context>
    <inkml:brush xml:id="br0">
      <inkml:brushProperty name="width" value="0.03444" units="cm"/>
      <inkml:brushProperty name="height" value="0.03444" units="cm"/>
      <inkml:brushProperty name="color" value="#00BFF3"/>
    </inkml:brush>
  </inkml:definitions>
  <inkml:trace contextRef="#ctx0" brushRef="#br0">94962 46511 638,'2'-14'4,"2"3"7,3 3 7,4 2 7,-1 5 8,-1 6 9,-2 6 9,-2 5 9,-3 4-4,-2 1-18,-4 1-18,-2 1-16,-1-1-10,0-3 1,2-3 0,1-2 0,1-4-2,4 1-3,2-2-5,4 0-4,1-2 0,1 1 3,1 0 3,2 0 3,-1 0 2,1-1 4,-1 1 2,1 0 3,-2 1 3,-2 1 1,-4 3 1,-2 2 2,-4 1 0,-2 1-1,-4 1-2,-2 1-1,-2 0 0,-3-1 0,-2-1 1,-1-1 1,-1-1-6,1-3-12,1-1-13,1-2-12,1-2-5,2-2 2,3-3 1,1 0 2</inkml:trace>
</inkml:ink>
</file>

<file path=ppt/ink/ink3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2"/>
    </inkml:context>
    <inkml:brush xml:id="br0">
      <inkml:brushProperty name="width" value="0.04171" units="cm"/>
      <inkml:brushProperty name="height" value="0.04171" units="cm"/>
      <inkml:brushProperty name="color" value="#00BFF3"/>
    </inkml:brush>
  </inkml:definitions>
  <inkml:trace contextRef="#ctx0" brushRef="#br0">95881 45666 527,'8'-7'4,"2"2"10,0 2 8,1 2 9,2 2 7,0 2 1,1 2 4,1 2 3,0 2-1,-1 3-5,0 3-5,-2 3-4,-1 4-4,-2 3-7,-3 5-4,0 3-6,-4 3-3,-3 2-4,-2 2-2,-3 3-2,-4-1-5,-4-1-7,-4 0-6,-3-1-6,-2-3-8,1-4-7,1-4-8,1-3-7,2-5-3,2-3 3,4-4 2,3-4 4</inkml:trace>
</inkml:ink>
</file>

<file path=ppt/ink/ink3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2"/>
    </inkml:context>
    <inkml:brush xml:id="br0">
      <inkml:brushProperty name="width" value="0.04204" units="cm"/>
      <inkml:brushProperty name="height" value="0.04204" units="cm"/>
      <inkml:brushProperty name="color" value="#00BFF3"/>
    </inkml:brush>
  </inkml:definitions>
  <inkml:trace contextRef="#ctx0" brushRef="#br0">96712 46850 523,'-7'29'91,"1"-5"-15,0-5-15,2-5-16,0-2-10,0 3-5,0 2-6,0 2-5,0-1-3,1 0-1,-1 0-3,0-2 0,0-1-2,2-1 0,0-1-1,2 0-1,2-2-5,6-1-9,4-1-9,5 0-11,2-3-5,-1-3-5,-1-2-3,-1-4-4,-2-1 0,-1 1 2,-2-1 3,-2 0 3,-2-1 1,-1 0 2,-1-1 2,0-2 0,-1 1 3,0 1 4,0 0 4,0 2 4</inkml:trace>
</inkml:ink>
</file>

<file path=ppt/ink/ink3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2"/>
    </inkml:context>
    <inkml:brush xml:id="br0">
      <inkml:brushProperty name="width" value="0.04581" units="cm"/>
      <inkml:brushProperty name="height" value="0.04581" units="cm"/>
      <inkml:brushProperty name="color" value="#00BFF3"/>
    </inkml:brush>
  </inkml:definitions>
  <inkml:trace contextRef="#ctx0" brushRef="#br0">96808 47000 480,'-2'-26'26,"0"10"15,-3 12 13,-2 11 15,0 6 1,0 5-9,2 3-11,1 5-10,-1 2-8,0 0-7,-2 2-5,0 1-6,-1 1-5,1 0-3,-1 2-4,0 1-2,0 0-3,-2 0-3,0 0-1,-1 1-3</inkml:trace>
</inkml:ink>
</file>

<file path=ppt/ink/ink3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4"/>
    </inkml:context>
    <inkml:brush xml:id="br0">
      <inkml:brushProperty name="width" value="0.04537" units="cm"/>
      <inkml:brushProperty name="height" value="0.04537" units="cm"/>
      <inkml:brushProperty name="color" value="#00BFF3"/>
    </inkml:brush>
  </inkml:definitions>
  <inkml:trace contextRef="#ctx0" brushRef="#br0">97377 45200 484,'29'0'53,"-4"0"-13,-4 0-15,-3 0-13,-3 0-8,-1 0-1,-1 0-2,0 0 0,-2 1-1,-1 2 1,0 2 1,-2 2 1,-1 0 0,-2 1 1,-3 0 1,0 0 0,-3 1 1,0 1 4,-2 3 2,0 2 4,-1 1 1,2 1 1,0 1 0,2 1 1,-1 2 0,0 1 1,-2 3 2,0 1 1,0 3-1,0 3-3,2 2-2,0 4-3,1 1-3,0 1-1,0-1-1,0 0-1,0-1-1,0 0 0,0-1 2,0-1-1,0-2 0,-2-2-4,0-2-4,-1-1-2,-1-3-3,2 0-1,0-1 0,2-1-1,-1-1-1,-2-1 0,-2-1-1,-2 0 0,-1-2-1,-2 1-3,0-1-3,-1 1-2,-2-1-2,-1-1-2,-3-1-3,-1-1-2,-2-1-2,1-3-5,-1-1-3,1-2-3,0-2-2,2 0 1,3-2 0,1 0 2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7:16"/>
    </inkml:context>
    <inkml:brush xml:id="br0">
      <inkml:brushProperty name="width" value="0.04487" units="cm"/>
      <inkml:brushProperty name="height" value="0.04487" units="cm"/>
      <inkml:brushProperty name="color" value="#00BFF3"/>
    </inkml:brush>
  </inkml:definitions>
  <inkml:trace contextRef="#ctx0" brushRef="#br0">78000 51250 490,'-46'-46'0,"10"10"0,10 10 0,9 9 0,9 7 8,9 7 16,10 6 16,10 7 17,11 13 5,17 22-6,15 22-6,16 23-5,10 13-6,7 6-7,6 7-5,7 6-6,5 6-4,7 6-4,6 7-3,7 6-3,5 4-5,7 4-8,6 3-6,7 3-7,0-1-8,-2-2-8,-3-3-7,-3-3-8,-13-10-3,-22-16 4,-22-15 3,-21-15 3,-15-15 3,-6-12 2,-6-13 2,-6-12 2</inkml:trace>
</inkml:ink>
</file>

<file path=ppt/ink/ink3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5"/>
    </inkml:context>
    <inkml:brush xml:id="br0">
      <inkml:brushProperty name="width" value="0.0475" units="cm"/>
      <inkml:brushProperty name="height" value="0.0475" units="cm"/>
      <inkml:brushProperty name="color" value="#00BFF3"/>
    </inkml:brush>
  </inkml:definitions>
  <inkml:trace contextRef="#ctx0" brushRef="#br0">88437 45263 463,'0'-15'0,"0"2"0,0 2 0,0 3 0,-2 1 3,-2 2 9,-4 2 7,-2 2 7,-2 1 2,-1 0-3,-1 0-5,-1 0-2,-1 0-4,0 0-1,1 0-2,-1 0-2,0 0 0,1 0 0,-1 0 1,1 0 0,-1 0 0,2 0-1,1 0-2,1 0 0,1 1 0,0 2 2,2 2 1,1 2 2,1 3 1,2 5 1,2 5 0,2 5 1,1 3-1,0 3 1,0 1-1,0 2 0,0 3 0,0 5-1,0 2-2,0 6 0,0 0-1,0-1-2,0 0 0,0-2-2,-1-1 0,-4-2 0,-2-2 0,-3-2 0,-1-2-1,4-1-2,3-3-1,2-2-2,2-1-1,-2-1 1,0-2 1,-1 1 0,0-3-4,3-2-11,4-1-10,2-2-11,2-3-7,2-1-3,0-3-3,1-1-4,4-3 0,5-2 1,7-4 3,5-2 3,1-4 3,-6-2 7,-3-4 6,-6-2 5</inkml:trace>
</inkml:ink>
</file>

<file path=ppt/ink/ink3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5"/>
    </inkml:context>
    <inkml:brush xml:id="br0">
      <inkml:brushProperty name="width" value="0.03994" units="cm"/>
      <inkml:brushProperty name="height" value="0.03994" units="cm"/>
      <inkml:brushProperty name="color" value="#00BFF3"/>
    </inkml:brush>
  </inkml:definitions>
  <inkml:trace contextRef="#ctx0" brushRef="#br0">98750 44331 550,'8'-14'0,"0"5"0,-1 3 0,1 4 0,2 2 8,4 2 14,3 0 14,5 2 16,0 0 4,0 3-7,-1 2-6,-1 2-7,-2 1-6,-2-1-5,-4 1-7,-3 0-6,-3 0-3,-2 1-2,-4 1-1,-2 1-1,-4 1 0,-4 0 1,-3-1 1,-5 1 1,-3-1-1,-1-1-5,-2-1-3,-3-1-5,2-1-1,1 0 3,4-2 4,4-1 2,4 0 1,10-2-1,8-1-2,9 0-1,5-2-4,1 0-8,1-2-8,1 0-7,1-2-4,-1 0 0,0-2 1,1 0 1,-2-1-1,-1 0 0,-3 0-1,-1 0-1,-2 0 1,-1-2 4,-1 0 3,-1-1 4,-1-1 1,-2 2 0,-2 1-1,-2 0 0</inkml:trace>
</inkml:ink>
</file>

<file path=ppt/ink/ink3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5"/>
    </inkml:context>
    <inkml:brush xml:id="br0">
      <inkml:brushProperty name="width" value="0.03295" units="cm"/>
      <inkml:brushProperty name="height" value="0.03295" units="cm"/>
      <inkml:brushProperty name="color" value="#00BFF3"/>
    </inkml:brush>
  </inkml:definitions>
  <inkml:trace contextRef="#ctx0" brushRef="#br0">99850 44562 667,'1'-14'5,"2"2"10,2 4 9,2 3 11,1 1 2,3 0-3,2 0-2,1 1-4,2-1-3,2 2-1,0 0-2,1 2-2,-1 0-4,0 0-6,0 0-4,-2 0-7,-2 0-9,-1 2-13,-2 0-13,-2 2-13</inkml:trace>
</inkml:ink>
</file>

<file path=ppt/ink/ink3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5"/>
    </inkml:context>
    <inkml:brush xml:id="br0">
      <inkml:brushProperty name="width" value="0.03889" units="cm"/>
      <inkml:brushProperty name="height" value="0.03889" units="cm"/>
      <inkml:brushProperty name="color" value="#00BFF3"/>
    </inkml:brush>
  </inkml:definitions>
  <inkml:trace contextRef="#ctx0" brushRef="#br0">100142 43731 565,'-16'-13'5,"2"3"11,1 4 9,1 4 11,2 3 5,3 4-1,2 2 2,4 3-1,1 5-2,0 4-5,0 4-4,0 6-5,0 4-4,0 1-5,0 2-3,0 2-5,0 1-5,0 2-8,0 1-8,0 0-6,-1 1-4,-2 0 4,-2 0 1,-2 0 4,0-4 1,3-7 3,1-9 1,2-7 3,0-5-9,0-1-19,-2-1-20,0 0-19</inkml:trace>
</inkml:ink>
</file>

<file path=ppt/ink/ink3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7"/>
    </inkml:context>
    <inkml:brush xml:id="br0">
      <inkml:brushProperty name="width" value="0.05021" units="cm"/>
      <inkml:brushProperty name="height" value="0.05021" units="cm"/>
      <inkml:brushProperty name="color" value="#00BFF3"/>
    </inkml:brush>
  </inkml:definitions>
  <inkml:trace contextRef="#ctx0" brushRef="#br0">88073 50525 438,'7'-9'4,"1"-2"8,0-1 9,0-3 9,-2 1 2,-4 1-4,-4 2-2,-4 2-4,-3 2-4,0 1-5,-1 0-5,-1 2-5,-1 0-2,0 2-1,0 0 0,1 2-1,-1 1 1,0 2 0,0 2 0,1 2 0,-1 0 1,0 1 3,0 0 2,1 0 3,0 1 0,0 1 2,2 3 0,1 2 2,0 1-1,0 1-1,0 1 0,0 1 0,0 1 0,-1-1 5,-2 1 2,0 0 5,-1 1-1,1 5-2,-1 3-3,0 4-3,0 3-1,1 2-2,-1 2-1,0 3-2,1-2-1,1-2 0,0-3-1,2-4 0,1-1-1,1-1-1,0-1-1,2-1-2,0-3 1,2-1-1,0-4 1,2-3 1,0-1-1,2-1-1,0 1 1,2-1-2,1 0 0,1-2 0,3-3-2,2-1 0,2-1-1,1-2-3,3-1-2,2 0-2,1-2-3,1-2-3,1-2-4,1-2-4,1-4-2,1-4-4,1-5-3,1-5-3,-1-3-2,0-1 1,-1-1 0,-1-1-1,-1-1 4,-3-2 3,-1-3 6,-2-1 3,-3-1 5,-3 2 1,-3 0 4,-2 1 2,-3 4 3,2 5 6,-2 7 3,1 5 5,-1 7 10,-4 8 14,-2 7 16,-3 9 16,-2 4 2,2-1-11,0 1-9,2-1-10,0 1-8,0-1-3,0 1-4,0-1-4,0-1-3,1-1 0,-2-3 0,2-1-1,0-2-3,2-1-6,2 0-7,2-2-5,2-3-6,3-4-4,3-6-5,4-4-4,1-5 0,3-2 2,2-3 2,1-3 4,1-2 0,-1 1-2,-1-1-1,-1 1-3,-2 0 2,-3 2 5,-2 3 4,-4 1 5,-2 4 8,-1 6 12,0 6 12,-2 6 13,0 4 4,-2 1-4,0 3-3,-2 2-4,1 0-3,0 1-4,2-1-3,0 1-3,1-1-4,0-3-3,0-1-4,0-2-5,0-3-8,3-1-14,2-2-14,2-2-14,0-3-6,-1-4 3,0-4 3,-2-4 4,-1-2 3,-2 1 3,-2-1 5,-2 0 4,-1 1 4,2 1 7,0 0 6,2 2 6</inkml:trace>
</inkml:ink>
</file>

<file path=ppt/ink/ink3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7"/>
    </inkml:context>
    <inkml:brush xml:id="br0">
      <inkml:brushProperty name="width" value="0.03934" units="cm"/>
      <inkml:brushProperty name="height" value="0.03934" units="cm"/>
      <inkml:brushProperty name="color" value="#00BFF3"/>
    </inkml:brush>
  </inkml:definitions>
  <inkml:trace contextRef="#ctx0" brushRef="#br0">90281 50140 559,'7'-15'0,"-1"2"0,0 3 0,-2 1 0,2 1 9,4 2 17,3 1 18,5 0 18,1 3 3,-1 2-10,-1 4-10,-1 2-10,-2 2-8,-2 2-6,-4 0-6,-3 1-6,-2 1-3,-2 2-1,-2 0-1,-2 1 0,-3 1-2,-7 3 0,-6 1 0,-5 3 0,-4-1-2,1-1-1,0-3-2,0-1-2,1-3 1,5-1 1,3-2 3,5-2 2,6-2 0,11-1-4,12-1-3,10 0-4,4-2-4,-2-2-6,-2-2-6,-1-2-5,-2-2-5,-1 0-2,-1-1-4,-1-1-2,-3-1 0,-3 0 6,-4 0 4,-4 0 4</inkml:trace>
</inkml:ink>
</file>

<file path=ppt/ink/ink3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8"/>
    </inkml:context>
    <inkml:brush xml:id="br0">
      <inkml:brushProperty name="width" value="0.03085" units="cm"/>
      <inkml:brushProperty name="height" value="0.03085" units="cm"/>
      <inkml:brushProperty name="color" value="#00BFF3"/>
    </inkml:brush>
  </inkml:definitions>
  <inkml:trace contextRef="#ctx0" brushRef="#br0">91000 50462 713,'7'-8'-45,"-1"2"31,0 1 30,-2 1 30,2 0 12,2 2-5,3 0-6,3 2-6,2 0-6,2 0-10,0 0-8,1 0-10,-1 0-7,0 0-6,0 0-7,-2 0-6,-1-1-8,-1 0-9,-1-2-8,-1 0-8,-1-1-1,-2-2 6,-2 0 7,-2-1 7</inkml:trace>
</inkml:ink>
</file>

<file path=ppt/ink/ink3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8"/>
    </inkml:context>
    <inkml:brush xml:id="br0">
      <inkml:brushProperty name="width" value="0.03293" units="cm"/>
      <inkml:brushProperty name="height" value="0.03293" units="cm"/>
      <inkml:brushProperty name="color" value="#00BFF3"/>
    </inkml:brush>
  </inkml:definitions>
  <inkml:trace contextRef="#ctx0" brushRef="#br0">91576 49916 668,'-8'-7'2,"0"2"5,0 2 4,1 2 4,-1 2 4,2 2 3,1 2 1,0 2 3,1 2 2,1 3 1,-1 3 0,0 3 1,0 2-2,0 1-7,0 1-8,0 1-6,1 1-3,1 0 1,0 2 1,2 1 1,-1-1-9,0-1-17,-2-3-18,0-1-18</inkml:trace>
</inkml:ink>
</file>

<file path=ppt/ink/ink3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09"/>
    </inkml:context>
    <inkml:brush xml:id="br0">
      <inkml:brushProperty name="width" value="0.05122" units="cm"/>
      <inkml:brushProperty name="height" value="0.05122" units="cm"/>
      <inkml:brushProperty name="color" value="#00BFF3"/>
    </inkml:brush>
  </inkml:definitions>
  <inkml:trace contextRef="#ctx0" brushRef="#br0">91580 50466 429,'29'-7'67,"-5"2"-16,-5 2-15,-5 2-17,-2 1-9,0 0-2,-1 0-2,1 0-2,0 0-1,0 2-2,-1 0 0,1 2-1,-2 1 1,-2 1 3,-4 3 2,-2 2 3,-4 1 2,0 0-1,-3-1 1,-2 1 0,0 0 1,0 1 1,2 1 2,1 2 1,0-1 0,2 1 2,0 0 0,2-1 0,0 2 0,0 1-1,0 3-2,0 2 0,0 1-2,0 2-1,0 3-1,0 1 0,0 2-1,0 2 0,0 3 0,0 1 1,0 0-1,0-2-3,0-2-3,0-1-2,-1-3-3,0 0 0,-2-1-1,0-1-2,-1-1 0,0-1-1,0-1 0,0-1 0,0-2-1,0-1 1,0-3 0,1-1 0,-2-2 0,-2-1 0,-2-1-1,-2 0 0,-2-2-2,-1-1-2,-3-1-2,-1 0-3,-4-2-1,-1-1 2,-4 0 0,-3-2 1,-2 0-2,-1 0-6,-1 0-4,0 0-5,1-1-8,7-2-8,5-2-10,7-2-8</inkml:trace>
</inkml:ink>
</file>

<file path=ppt/ink/ink3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10"/>
    </inkml:context>
    <inkml:brush xml:id="br0">
      <inkml:brushProperty name="width" value="0.04916" units="cm"/>
      <inkml:brushProperty name="height" value="0.04916" units="cm"/>
      <inkml:brushProperty name="color" value="#00BFF3"/>
    </inkml:brush>
  </inkml:definitions>
  <inkml:trace contextRef="#ctx0" brushRef="#br0">86156 50881 447,'-8'-7'2,"0"1"4,0 0 3,0 2 4,-1 0 3,-1 2 1,-3 0 1,-2 2 2,0 0-1,1 2-3,1 0-1,1 2-3,-1 0-3,0 0-2,-1-1-3,-1 1-3,0 0-1,2 0 0,3 0 1,1 0 0,1 1 3,2 2 4,1 1 7,0 3 4,2 3 3,1 2-1,0 3 0,2 3-1,-1 4 0,-1 5 0,0 4-1,-1 6 0,-1 3-2,0 0-1,0 1-1,0 2-1,-1-1-1,0-2-1,-1-2 1,-1-2-1,-1-2-1,0-3-2,0-4 0,0-2-3,1-2 0,1-1-3,0-1-1,2-1-1,0-2-6,0-3-8,0-3-8,0-2-8,3-4-8,6-1-9,6-2-8,6-2-9,0-2 2,-1-1 12,-4 0 13,-3-1 11,-1-2 4,0-1-4,0 0-5,0-1-5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7:18"/>
    </inkml:context>
    <inkml:brush xml:id="br0">
      <inkml:brushProperty name="width" value="0.03853" units="cm"/>
      <inkml:brushProperty name="height" value="0.03853" units="cm"/>
      <inkml:brushProperty name="color" value="#00BFF3"/>
    </inkml:brush>
  </inkml:definitions>
  <inkml:trace contextRef="#ctx0" brushRef="#br0">94400 49800 571,'-38'-24'10,"26"4"22,24 3 22,26 3 21,16 1 3,10 1-15,10-1-17,9 1-15,4 1-11,1 3-7,-1 3-7,1 4-6,-1 2-8,1 4-9,-1 3-10,1 3-8,-7 1-5,-12 1-1,-13-1 0,-12 1 0,-12 1 0,-8 3-3,-10 3 0,-9 4-3</inkml:trace>
</inkml:ink>
</file>

<file path=ppt/ink/ink3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10"/>
    </inkml:context>
    <inkml:brush xml:id="br0">
      <inkml:brushProperty name="width" value="0.0483" units="cm"/>
      <inkml:brushProperty name="height" value="0.0483" units="cm"/>
      <inkml:brushProperty name="color" value="#00BFF3"/>
    </inkml:brush>
  </inkml:definitions>
  <inkml:trace contextRef="#ctx0" brushRef="#br0">94712 50897 455,'5'-8'6,"-8"2"10,-6 1 11,-7 0 12,-3 1 0,3 1-7,1-1-9,2 0-8,2 0-5,-1 2 0,0 0-1,1 2 0,-2 0-2,0 0-4,-1 0-4,-1 0-3,0 0-2,1 2 1,0 0 1,2 2 1,1 0 1,3 2 1,1 0 2,2 1 1,2 1 1,0 2 4,2 0 2,0 1 3,1 2 2,0 2 1,0 1 2,0 3 1,0 1 1,-2 1 1,0 1-1,-2 1 0,0 2-1,1 3 0,-1 2-1,0 4-2,0 1 0,2-2-1,0 0-1,2-1 0,0-2-2,0-1-3,0-3-2,0-1-4,0-3-2,0 0-2,0-1-4,0 0-3,0-3-2,0-1-2,0-3-2,0-1-2,3-4-10,7-4-18,8-6-18,6-4-16,1-3-3,-3-2 17,-5 0 14,-3-1 17,-3 0 8,1 0 3,0 2 2,0 1 4</inkml:trace>
</inkml:ink>
</file>

<file path=ppt/ink/ink3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11"/>
    </inkml:context>
    <inkml:brush xml:id="br0">
      <inkml:brushProperty name="width" value="0.05106" units="cm"/>
      <inkml:brushProperty name="height" value="0.05106" units="cm"/>
      <inkml:brushProperty name="color" value="#00BFF3"/>
    </inkml:brush>
  </inkml:definitions>
  <inkml:trace contextRef="#ctx0" brushRef="#br0">95321 51191 430,'-29'37'95,"3"-3"-22,5-5-22,3-3-21,2-3-13,-1 1-3,-1-1-3,-1 1-4,0-2-1,1 0 0,1-1 1,1 0 0,1-3-3,2-1-7,2-3-6,3-1-8,3-5-5,8-8-4,6-8-5,7-8-5,4-4 0,3-3 4,1-1 6,3-2 3,0-1 5,1 3 4,-1 1 4,0 3 3,-1 2 5,-5 4 6,-3 4 4,-4 5 5,-4 3 5,-1 6 3,-2 4 3,-2 5 5,-2 3 0,0 0-2,-2-1-1,0 1-2,-2-1-3,0-1-1,-2-1-3,0 0-3,1-2-2,4-1-2,4-1-2,4 0-2,1-3-3,1-3-5,0-2-4,0-3-5,-1-4-2,1-2-2,0-3 0,-1-4-2,0 0-1,0 1 0,-2 1-2,0 1-1,-1-3 1,3-4 2,2-5 4,2-4 2,0-2 3,1 3 6,-1 3 4,1 3 4,-2 5 7,-3 8 9,-2 8 9,-4 8 7,-2 5 2,-2 0-8,-2 1-8,-2 1-7,0 1-5,0 1-3,2 1-3,0 1-4,0 1-1,-2 1 0,-2 1 0,-1 2 1,-2-2-3,2-2-2,1-1-3,0-2-4,5-7-5,6-11-8,7-10-8,7-11-8,3-4-2,-3 3 5,-1 3 5,-2 3 5,-2 2 4,-1-1 3,-1 0 2,-1 1 3,-1-1 2,0 2-1,-2 1 1,-1 1 1,-1 0 0,-2 0 1,-2 1 2,-2-1 1,-1-1 2,2 0 1,0-1 2,2-1 2,-1 0 0,-1 1 2,0 1 1,-1 0 1,-1 2 0,0-1 1,0 0-1,0 1 1,0 3 13,0 10 28,0 8 28,0 9 27,-1 6 4,-1 3-19,0 3-20,-1 2-19,-1 3-13,0 2-8,0 3-6,0 1-8,0 2-3,0 2-1,0 1-2,1 3 0,-2 0-5,-2-2-6,-2-2-7,-2-2-7,0-2-8,1-2-5,0-2-8,2-1-6,0-3-4,1-2 2,-1-2 1,0-1 0,1-4 4,2-5 5,2-5 5,2-5 5,1-3 4,-2 0 2,0-2 2,-2 0 2</inkml:trace>
</inkml:ink>
</file>

<file path=ppt/ink/ink3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12"/>
    </inkml:context>
    <inkml:brush xml:id="br0">
      <inkml:brushProperty name="width" value="0.03569" units="cm"/>
      <inkml:brushProperty name="height" value="0.03569" units="cm"/>
      <inkml:brushProperty name="color" value="#00BFF3"/>
    </inkml:brush>
  </inkml:definitions>
  <inkml:trace contextRef="#ctx0" brushRef="#br0">97909 51897 616,'14'-14'0,"-3"2"0,-3 4 0,-2 3 0,-2 1 5,2 2 11,0 0 10,2 2 10,-1 2 6,-1 4 0,-1 4 1,0 3 0,-3 3-4,-4 0-8,-4-1-8,-4 1-9,-2 0-6,-1 1-4,-1 1-4,-1 1-5,0 0-1,2-3-1,3-1 1,1-2 0,2-2 0,4-1 2,3-1 0,2 0 2,3-1 1,2-1 0,1 1 2,3 0 1,2 0 0,0 0 1,1 0 1,1-1 0,-1 2 1,-3 0 0,-3 1-1,-2 1 1,-3 1 0,-1 0 0,0 0-1,-1-1 1,-4 1-1,-2 0-3,-5-1-2,-3 1-2,-3 0-5,0 0-6,1-1-7,-1 1-5,1-2-2,-1-2 2,0-4 2,1-2 2,0-2-4,2 0-11,3 0-10,1 0-11</inkml:trace>
</inkml:ink>
</file>

<file path=ppt/ink/ink3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12"/>
    </inkml:context>
    <inkml:brush xml:id="br0">
      <inkml:brushProperty name="width" value="0.04406" units="cm"/>
      <inkml:brushProperty name="height" value="0.04406" units="cm"/>
      <inkml:brushProperty name="color" value="#00BFF3"/>
    </inkml:brush>
  </inkml:definitions>
  <inkml:trace contextRef="#ctx0" brushRef="#br0">98291 50916 499,'16'-7'4,"1"2"10,1 2 9,1 2 8,-1 1 5,-3 2-2,-2 0-2,-4 2-1,0 0-1,1 2 0,3 0-1,2 1 0,0 2-2,-1 4-1,-1 2-3,0 3-2,-3 3-3,-1 3-2,-2 3-3,-2 3-3,-2 1-2,-1 2-2,0 1-2,-1 1 0,-4-1-3,-2 0-1,-5-1-1,-4-2-1,-3 1-4,-3-1-5,-3 0-6,-3 1-5,-2-2-5,-1-2-4,0-2-5,-2-1-3,1-3-3,1-3 2,3-3 0,2-3 1,2-2 1,4-2 0,5-2-1,3-2 1</inkml:trace>
</inkml:ink>
</file>

<file path=ppt/ink/ink3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14"/>
    </inkml:context>
    <inkml:brush xml:id="br0">
      <inkml:brushProperty name="width" value="0.04192" units="cm"/>
      <inkml:brushProperty name="height" value="0.04192" units="cm"/>
      <inkml:brushProperty name="color" value="#00BFF3"/>
    </inkml:brush>
  </inkml:definitions>
  <inkml:trace contextRef="#ctx0" brushRef="#br0">100245 50250 524,'-9'9'87,"-1"1"-16,-3 3-17,-2 2-15,0 1-10,-1 1-3,0 1-3,1 1-3,0 0-1,2 1-2,3-1-1,1 1-1,4-3-1,6-1-1,6-4 0,6-3-1,3-2-5,3-2-6,1-3-9,3 0-6,0-3-6,2 0-2,1-2-4,1 0-2,-1-1-2,-3 0 2,-3 0-1,-3 0 2,-2 0 0,-3 1 1,-1-1 0,-2 0 1,-2-1-2,-2 0-4,-3-1-4,0-2-3,-4 2 0,0 1 9,-3 2 7,-2 2 7</inkml:trace>
</inkml:ink>
</file>

<file path=ppt/ink/ink3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14"/>
    </inkml:context>
    <inkml:brush xml:id="br0">
      <inkml:brushProperty name="width" value="0.04126" units="cm"/>
      <inkml:brushProperty name="height" value="0.04126" units="cm"/>
      <inkml:brushProperty name="color" value="#00BFF3"/>
    </inkml:brush>
  </inkml:definitions>
  <inkml:trace contextRef="#ctx0" brushRef="#br0">100573 50411 533,'-2'-14'14,"0"3"3,-3 3 3,-2 2 3,-1 5 7,1 6 11,-1 6 10,0 6 12,1 3-1,0 2-11,2 3-13,1 1-12,0 2-9,0 3-7,0 1-6,0 2-8,0 2-7,-2 2-9,0 2-10,-1 3-8,-1-4-4,2-6 1,1-7 2,1-7 1,0-5-1,0-1-4,0-2-3,0-2-4</inkml:trace>
</inkml:ink>
</file>

<file path=ppt/ink/ink3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15"/>
    </inkml:context>
    <inkml:brush xml:id="br0">
      <inkml:brushProperty name="width" value="0.03258" units="cm"/>
      <inkml:brushProperty name="height" value="0.03258" units="cm"/>
      <inkml:brushProperty name="color" value="#00BFF3"/>
    </inkml:brush>
  </inkml:definitions>
  <inkml:trace contextRef="#ctx0" brushRef="#br0">98450 48995 675,'32'-8'29,"1"2"0,0 1-2,2 0-2,2 1-1,5 1 0,2-1-2,6 0 0,2 0-2,5 0 0,4 0-1,4 0-1,4 1-2,5 1-3,4 0-4,6 2-3,0 0-4,-3 0-8,-5 0-6,-3 0-7,-6 0-4,-5 0-2,-6 0-1,-6 0-3,-6 0-2,-6 0-5,-6 0-4,-5 0-4,-6-1 1,-5 0 6,-5-2 7,-4 0 5</inkml:trace>
</inkml:ink>
</file>

<file path=ppt/ink/ink3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17"/>
    </inkml:context>
    <inkml:brush xml:id="br0">
      <inkml:brushProperty name="width" value="0.03898" units="cm"/>
      <inkml:brushProperty name="height" value="0.03898" units="cm"/>
      <inkml:brushProperty name="color" value="#00BFF3"/>
    </inkml:brush>
  </inkml:definitions>
  <inkml:trace contextRef="#ctx0" brushRef="#br0">77958 56265 564,'-16'0'8,"2"-2"16,1 0 17,1-1 16,4-1 3,6 2-7,7 0-9,8 2-9,4 0-6,5 0-4,3 0-6,5 0-4,1 0-4,2 0-4,1 0-2,1 0-3,-1 0-5,-2 0-7,-1 0-8,-3 0-8,-2 0-5,-5 0-3,-3 0-3,-4 0-3,-4 1-1,-1 2-2,-2 2-1,-2 1 0,-2 2 1,-2-2 7,-2-1 5,-2 0 6</inkml:trace>
</inkml:ink>
</file>

<file path=ppt/ink/ink3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17"/>
    </inkml:context>
    <inkml:brush xml:id="br0">
      <inkml:brushProperty name="width" value="0.03733" units="cm"/>
      <inkml:brushProperty name="height" value="0.03733" units="cm"/>
      <inkml:brushProperty name="color" value="#00BFF3"/>
    </inkml:brush>
  </inkml:definitions>
  <inkml:trace contextRef="#ctx0" brushRef="#br0">77080 57633 589,'-21'6'5,"5"-3"12,4-2 11,6-3 12,6-2 4,8 2-2,7 0-2,9 2-1,5 0-3,2 0-5,4 0-5,3 0-4,2 0-4,2 0-6,2 0-4,3 0-5,0 0-8,0 0-8,0 0-10,0 0-9,-2 0-6,-2 0-5,-4 0-3,-2 0-4,-4 0 1,-6 0 7,-3 0 8,-6 0 6,-3-1 5,-1 0 0,-1-2 1,0 0 1</inkml:trace>
</inkml:ink>
</file>

<file path=ppt/ink/ink3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17"/>
    </inkml:context>
    <inkml:brush xml:id="br0">
      <inkml:brushProperty name="width" value="0.04595" units="cm"/>
      <inkml:brushProperty name="height" value="0.04595" units="cm"/>
      <inkml:brushProperty name="color" value="#00BFF3"/>
    </inkml:brush>
  </inkml:definitions>
  <inkml:trace contextRef="#ctx0" brushRef="#br0">80937 55590 478,'-21'-27'20,"7"11"15,5 9 17,6 10 17,2 6 2,0 3-11,-2 4-11,0 2-12,-1 3-7,-2 3-5,0 3-4,-1 3-5,-1 2-3,0 2-2,1 2-4,-1 2-2,0 4-4,2 4-7,1 6-5,0 4-6,0 3-6,-1 1-3,-3 1-5,-2 1-4,1-2-1,3-6 3,2-6 4,4-6 2,1-6-1,0-6-5,0-5-5,0-7-6,1-4 0,2-4 6,2-5 4,2-2 6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7:19"/>
    </inkml:context>
    <inkml:brush xml:id="br0">
      <inkml:brushProperty name="width" value="0.03528" units="cm"/>
      <inkml:brushProperty name="height" value="0.03528" units="cm"/>
      <inkml:brushProperty name="color" value="#00BFF3"/>
    </inkml:brush>
  </inkml:definitions>
  <inkml:trace contextRef="#ctx0" brushRef="#br0">94250 50500 623,'-61'1'11,"28"4"20,28 3 21,29 3 22,19-1 1,14-2-16,11-3-17,14-3-18,10 1-15,9 6-18,10 7-15,10 6-17,-6 3-5,-18 0 6,-19 0 6,-18 0 6,-10-2 1,0-3-1,0-3-3,0-2-3,-5-3 1,-9 1 3,-10-1 2,-8 1 3</inkml:trace>
</inkml:ink>
</file>

<file path=ppt/ink/ink3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18"/>
    </inkml:context>
    <inkml:brush xml:id="br0">
      <inkml:brushProperty name="width" value="0.04159" units="cm"/>
      <inkml:brushProperty name="height" value="0.04159" units="cm"/>
      <inkml:brushProperty name="color" value="#00BFF3"/>
    </inkml:brush>
  </inkml:definitions>
  <inkml:trace contextRef="#ctx0" brushRef="#br0">81354 56545 528,'-16'-13'37,"2"4"-2,1 6-2,1 5-2,-1 2-2,0 3-4,-1 2-3,-1 2-4,-2 1-3,-1 3-2,-3 2-3,-1 1-3,-2 2 0,-1-1-1,-1 1 2,-1-1 0,1 0 1,3-1 2,3-1 1,3 0 2,2-2 0,1-1 1,1-1 0,0-1-1,3 0 0,3 0-2,2-1-1,4 1-1,2 0-3,4 0-2,2-1-2,3 1-2,3 0-2,2-1-2,1 1-2,3 0-2,0-1-2,1-1 0,0-1-2,-1 0-2,1-1-3,-1-1-8,1 1-8,-1 0-8,0-1-4,-1-2 2,0-3-1,-2 0 1,-1-2 2,-1 0 1,-1 0 1,0 0 2</inkml:trace>
</inkml:ink>
</file>

<file path=ppt/ink/ink3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18"/>
    </inkml:context>
    <inkml:brush xml:id="br0">
      <inkml:brushProperty name="width" value="0.04376" units="cm"/>
      <inkml:brushProperty name="height" value="0.04376" units="cm"/>
      <inkml:brushProperty name="color" value="#00BFF3"/>
    </inkml:brush>
  </inkml:definitions>
  <inkml:trace contextRef="#ctx0" brushRef="#br0">83081 57420 502,'0'-11'12,"0"8"24,0 9 24,0 10 24,0 4 4,0 2-17,0 3-16,0 1-17,-1 2-13,0 1-7,-2 1-9,0 1-8,0-1-8,0 0-10,2-1-10,0-1-10,1-2-6,-2-1-3,0-3-4,-1-1-3,-1-3-1,2-3 2,0-3 3,2-2 2</inkml:trace>
</inkml:ink>
</file>

<file path=ppt/ink/ink3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20"/>
    </inkml:context>
    <inkml:brush xml:id="br0">
      <inkml:brushProperty name="width" value="0.04873" units="cm"/>
      <inkml:brushProperty name="height" value="0.04873" units="cm"/>
      <inkml:brushProperty name="color" value="#00BFF3"/>
    </inkml:brush>
  </inkml:definitions>
  <inkml:trace contextRef="#ctx0" brushRef="#br0">90188 55942 451,'6'-3'11,"-3"8"22,-2 9 23,-3 10 21,-3 3 4,2 0-14,-1 1-14,0-1-15,-1 2-9,-2 5-6,-2 3-4,-1 4-6,-2 4-2,0 6-1,0 4 0,1 5 0,-1 2-3,0-2-7,0-3-4,1-1-7,-1-3-3,2-2 1,1-4 1,1-2 0,1-4-3,2-2-5,2-3-5,2-3-6</inkml:trace>
</inkml:ink>
</file>

<file path=ppt/ink/ink3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21"/>
    </inkml:context>
    <inkml:brush xml:id="br0">
      <inkml:brushProperty name="width" value="0.04751" units="cm"/>
      <inkml:brushProperty name="height" value="0.04751" units="cm"/>
      <inkml:brushProperty name="color" value="#00BFF3"/>
    </inkml:brush>
  </inkml:definitions>
  <inkml:trace contextRef="#ctx0" brushRef="#br0">90637 56966 463,'-10'-7'6,"-2"2"12,-3 2 12,-3 2 12,-1 2 2,1 4-7,0 2-7,2 3-9,0 3-3,-3 2-2,-2 1-2,-1 3-2,-2 1-1,-1 1-1,-1 1-1,0 1-1,-1 0 0,2-1 2,3-1 0,2-1 2,1-2 0,4-3-1,3-3-1,3-2-1,3-3 1,4 1 1,4 0 3,4 0 1,4 0 1,3-1-1,5 1-1,3 0-1,4 0-3,1 0-3,3-1-3,1 1-5,0 0-3,-3 0-2,-4 0-3,-1 0-3,-3 0-6,1 1-8,-1 1-10,1 2-9,-2-1-7,-3-1-9,-3-1-7,-2 0-7</inkml:trace>
</inkml:ink>
</file>

<file path=ppt/ink/ink3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21"/>
    </inkml:context>
    <inkml:brush xml:id="br0">
      <inkml:brushProperty name="width" value="0.03889" units="cm"/>
      <inkml:brushProperty name="height" value="0.03889" units="cm"/>
      <inkml:brushProperty name="color" value="#00BFF3"/>
    </inkml:brush>
  </inkml:definitions>
  <inkml:trace contextRef="#ctx0" brushRef="#br0">91719 57655 565,'7'-13'9,"-2"6"17,-2 6 17,-2 6 17,-1 4 4,0 3-12,0 4-10,0 2-11,-1 1-9,-2-1-5,-2-1-7,-2-1-5,0 0-5,0 0 0,2-1-2,1 1-1,1-1 1,3-1 2,4-1 3,2 0 3,3-2 0,0-1 1,1-1-1,2 0 1,0-1-1,1 3-1,1 2 0,1 2 0,-1 1-2,-4 1-1,-5 1-3,-2 1-1,-7 1-1,-6 3-2,-7 1-1,-7 3-2,-4 1 0,1 1 0,0 0 0,-1 2 0,1-1-6,1-1-12,1-3-14,2-1-12,1-4-6,4-5 1,5-5 2,3-4 1</inkml:trace>
</inkml:ink>
</file>

<file path=ppt/ink/ink3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21"/>
    </inkml:context>
    <inkml:brush xml:id="br0">
      <inkml:brushProperty name="width" value="0.05212" units="cm"/>
      <inkml:brushProperty name="height" value="0.05212" units="cm"/>
      <inkml:brushProperty name="color" value="#00BFF3"/>
    </inkml:brush>
  </inkml:definitions>
  <inkml:trace contextRef="#ctx0" brushRef="#br0">94486 56220 422,'-8'-11'12,"0"8"27,0 9 24,0 10 26,1 5 5,-1 6-16,0 5-16,0 5-16,0 4-11,1 4-9,-1 4-7,0 4-9,0 2-6,0 1-4,1 1-5,-1 1-5,0 0-4,0-2-7,0-3-4,1-1-7,-1-3-2,2-6-1,1-4 0,0-5 0,1-4-3,0-2-3,0-2-4,1-1-4,-1-4 0,0-3 6,0-4 4,0-4 5</inkml:trace>
</inkml:ink>
</file>

<file path=ppt/ink/ink3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22"/>
    </inkml:context>
    <inkml:brush xml:id="br0">
      <inkml:brushProperty name="width" value="0.04649" units="cm"/>
      <inkml:brushProperty name="height" value="0.04649" units="cm"/>
      <inkml:brushProperty name="color" value="#00BFF3"/>
    </inkml:brush>
  </inkml:definitions>
  <inkml:trace contextRef="#ctx0" brushRef="#br0">95043 56866 473,'-8'-7'68,"0"2"-11,0 2-12,0 2-11,-1 2-8,-3 4-2,-4 2-3,-1 3-2,-4 4-3,-2 4-1,-1 3-3,-2 5-2,-2 2 0,-1 0 0,-1 2 1,-1 1 1,1-1-1,4-2-2,2-1 0,3-3-2,3-2 0,2-3 2,4-3 1,3-2 1,4-2 1,6 3 0,6 2 0,6 1 0,3 0-3,3-2-4,1-4-3,3-3-6,0-1-3,-1 2-6,-1 0-6,-1 1-4,-1 0-6,1 0-4,-1-2-4,1-1-5,-1 0-1,-3-2 1,-1-1 1,-2 0 2,-2-2 0,-1-1 0,-1 0 1,0-1-1</inkml:trace>
</inkml:ink>
</file>

<file path=ppt/ink/ink3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22"/>
    </inkml:context>
    <inkml:brush xml:id="br0">
      <inkml:brushProperty name="width" value="0.04133" units="cm"/>
      <inkml:brushProperty name="height" value="0.04133" units="cm"/>
      <inkml:brushProperty name="color" value="#00BFF3"/>
    </inkml:brush>
  </inkml:definitions>
  <inkml:trace contextRef="#ctx0" brushRef="#br0">96378 57800 532,'-30'30'123,"7"-3"-29,4-4-29,5-1-29,2-4-15,0 0-3,0 0-2,1-2-3,1-1-2,6 1 1,4 0 0,6-1 0,3-1-1,3-2-2,3-4-1,4-3-3,1-1-4,2 0-5,3 0-6,1 0-7,1-1-5,-3 0-5,-2-2-5,-1 0-6,-3-2-5,-3 0-5,-3-2-5,-2 0-5</inkml:trace>
</inkml:ink>
</file>

<file path=ppt/ink/ink3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4:22"/>
    </inkml:context>
    <inkml:brush xml:id="br0">
      <inkml:brushProperty name="width" value="0.0423" units="cm"/>
      <inkml:brushProperty name="height" value="0.0423" units="cm"/>
      <inkml:brushProperty name="color" value="#00BFF3"/>
    </inkml:brush>
  </inkml:definitions>
  <inkml:trace contextRef="#ctx0" brushRef="#br0">96688 57963 520,'-15'-21'38,"2"8"3,3 7 1,1 7 2,1 4 1,0 3 1,0 3 0,0 4 0,1 2-4,1 3-7,0 3-9,2 3-7,-1 2-10,0 2-9,-1 3-9,-1 1-10,-1 1-8,0 0-5,0 0-6,0 1-6,0-4-6,1-6-4,-1-5-7,0-6-5</inkml:trace>
</inkml:ink>
</file>

<file path=ppt/ink/ink3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5:29"/>
    </inkml:context>
    <inkml:brush xml:id="br0">
      <inkml:brushProperty name="width" value="0.044" units="cm"/>
      <inkml:brushProperty name="height" value="0.044" units="cm"/>
      <inkml:brushProperty name="color" value="#00BFF3"/>
    </inkml:brush>
  </inkml:definitions>
  <inkml:trace contextRef="#ctx0" brushRef="#br0">85337 55389 499,'-7'-5'8,"2"6"14,2 6 15,2 6 15,1 2 4,0 1-10,0 0-7,0-1-10,0 2-4,-2 3-3,-1 3-2,0 3-2,-1 2-2,-2 1-1,0 1-1,-1 1-1,-1 2-2,-2 4 0,0 4-1,-1 4-1,-1 4-2,1 4-1,-1 4-2,0 4-2,1 0 0,1-3 0,1-3 0,1-2 1,1-4-4,2-3-6,2-2-6,2-3-6,1-5-3,0-4-2,0-5 0,0-5-2,0-3-2,0 1-5,0 0-5,0-1-5,0-1 1,0-3 3,0-2 4,0-4 4,1-4 2,2-4 0,2-6 1,2-4 0,0-3 3,-1 1 6,-1-1 5,0 0 6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7:20"/>
    </inkml:context>
    <inkml:brush xml:id="br0">
      <inkml:brushProperty name="width" value="0.04689" units="cm"/>
      <inkml:brushProperty name="height" value="0.04689" units="cm"/>
      <inkml:brushProperty name="color" value="#00BFF3"/>
    </inkml:brush>
  </inkml:definitions>
  <inkml:trace contextRef="#ctx0" brushRef="#br0">97900 50750 469,'-47'21'3,"6"-5"8,7-7 7,6-5 7,3 3 11,0 17 14,0 15 13,0 16 14,0 12-1,0 9-15,0 10-16,0 10-15,0 7-11,0 6-7,0 7-7,0 6-8,-2 7-5,-3 10-6,-3 10-5,-2 9-5,-3 1-2,1-6 1,-1-6 3,1-6 1,4-10-3,9-12-6,10-13-7,10-12-6,5-15-4,4-15-1,3-15-2,3-16-1</inkml:trace>
</inkml:ink>
</file>

<file path=ppt/ink/ink3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5:30"/>
    </inkml:context>
    <inkml:brush xml:id="br0">
      <inkml:brushProperty name="width" value="0.04447" units="cm"/>
      <inkml:brushProperty name="height" value="0.04447" units="cm"/>
      <inkml:brushProperty name="color" value="#00BFF3"/>
    </inkml:brush>
  </inkml:definitions>
  <inkml:trace contextRef="#ctx0" brushRef="#br0">85651 56400 494,'-16'8'82,"0"0"-19,1-1-17,-1 1-17,-1 1-11,-1 4-2,-3 2-3,-1 3-2,-3 2-1,-1 1-3,-3 1 0,-1 1-3,-1 1 0,2 1-1,0 1-1,1 1 0,1-2-1,3-1 2,1-4-1,3-3 1,3-2 2,5-1 3,4-1 2,6 0 3,3-2 0,4 1-1,2 0-2,3 0-2,3 1 1,0 3 0,1 3 2,1 3 1,0 1 1,-1 1-2,-1-1 0,0 1-2,-1-1-1,-1-1-3,1-1-2,0-1-4,0-1 0,1-1-1,1-1 0,2-1 0,-1-1-3,-1-2-9,-1-3-6,-1-1-9,0-2-8,0 0-13,0-2-12,-1 0-12</inkml:trace>
</inkml:ink>
</file>

<file path=ppt/ink/ink3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5:30"/>
    </inkml:context>
    <inkml:brush xml:id="br0">
      <inkml:brushProperty name="width" value="0.04626" units="cm"/>
      <inkml:brushProperty name="height" value="0.04626" units="cm"/>
      <inkml:brushProperty name="color" value="#00BFF3"/>
    </inkml:brush>
  </inkml:definitions>
  <inkml:trace contextRef="#ctx0" brushRef="#br0">86772 58308 475,'2'-14'7,"2"3"12,4 3 14,2 2 13,1 4 2,-1 2-7,-1 4-9,0 2-7,-1 2-4,0 0-1,-1 0-1,1-1-1,-1 2-1,0 0-1,-2 1-2,0 1 0,-2 3-3,-1 2-6,0 3-5,-1 3-5,-4 0-2,-2-3 1,-5-4 0,-4-1 2,-1-3-1,-1 1-1,0 0 0,1 0-1,-1-2 2,2-1 5,1-2 4,1-2 6,3-2 3,6 0 4,6-2 2,6 0 4,4-1 0,5 0-3,3 0-2,5 0-2,2 0-6,1 0-8,1 0-7,0 0-8,3 0-9,3 0-8,3 0-8,2 0-8,1 0-4,-2 0 1,-2 0 0,-1 0 0,-6 0 2,-6 0 3,-7 0 2,-6 0 2</inkml:trace>
</inkml:ink>
</file>

<file path=ppt/ink/ink3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56"/>
    </inkml:context>
    <inkml:brush xml:id="br0">
      <inkml:brushProperty name="width" value="0.03935" units="cm"/>
      <inkml:brushProperty name="height" value="0.03935" units="cm"/>
      <inkml:brushProperty name="color" value="#00BFF3"/>
    </inkml:brush>
  </inkml:definitions>
  <inkml:trace contextRef="#ctx0" brushRef="#br0">9600 12700 559,'29'36'122,"-6"-8"-28,-3-6-28,-6-6-29,-3-4-16,1 3-2,0 1-4,0 3-4,-1 1-1,-1 1-1,-1 1-1,0 1-1,-1 2-1,1 1-2,2 2-2,0 3-1,-1 0-2,-1 2 2,-2 1 1,-2 1 1,-1-1 0,2-2-2,0-2-2,1-1-2,0-3-1,-2-2 0,-2-1-1,-2-3 0,-1 0 0,2 0 0,0-1 0,2 1 1,-1-2-6,0-1-11,-2-3-10,0-1-12,-3-3-4,0-2 1,-3-4 1,-2-2 2,-1-3 2,-2-1 3,0 0 1,-1-1 3,0-1 4,0 0 7,2 0 6,1 0 7</inkml:trace>
</inkml:ink>
</file>

<file path=ppt/ink/ink3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57"/>
    </inkml:context>
    <inkml:brush xml:id="br0">
      <inkml:brushProperty name="width" value="0.04621" units="cm"/>
      <inkml:brushProperty name="height" value="0.04621" units="cm"/>
      <inkml:brushProperty name="color" value="#00BFF3"/>
    </inkml:brush>
  </inkml:definitions>
  <inkml:trace contextRef="#ctx0" brushRef="#br0">9605 13487 476,'-7'-8'-1,"0"1"0,2-1-1,1 0-1,0 0 0,0 2 2,0 1 0,0 0 2,1 2 5,2 2 10,2 2 9,2 2 10,2 2 2,2 2-5,1 2-6,3 2-6,1 1-1,0 1 0,-1 1 1,1 2 1,-1 0-1,0 3-2,-2 1-2,-1 3-3,0-1-1,0-1 0,0-3-1,0-1-1,0-2-1,-1-1 0,1-1-1,0 0-1,0-2-1,0-1 0,0 0-2,-1-2 0,2-3 1,4-4 3,2-6 4,3-4 4,2-6 0,1-9-2,1-7-3,1-8-2,3-11-6,5-14-11,5-13-9,4-14-11,4-4-3,2 8 0,2 6 2,2 7 2,-3 10 3,-10 13 4,-8 12 5,-9 13 5,-4 7-7,1-1-17,2 0-16,0 1-19</inkml:trace>
</inkml:ink>
</file>

<file path=ppt/ink/ink3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58"/>
    </inkml:context>
    <inkml:brush xml:id="br0">
      <inkml:brushProperty name="width" value="0.03965" units="cm"/>
      <inkml:brushProperty name="height" value="0.03965" units="cm"/>
      <inkml:brushProperty name="color" value="#00BFF3"/>
    </inkml:brush>
  </inkml:definitions>
  <inkml:trace contextRef="#ctx0" brushRef="#br0">18550 12300 554,'-8'9'131,"0"1"-31,0 3-30,0 2-31,0 2-17,-1 5-3,-2 3-3,0 5-3,0 0-3,1-2-1,0-1-3,2-3-1,-1 2-2,-3 5-1,-4 5-1,-2 5-2,-1 2-1,-1 1 0,1 2-1,-1 1 1,1-2-1,1-1 0,1-2 0,1-1 1,0-4-1,1-4-1,-1-4 0,0-3 0,2-4-2,1-1-2,2-3-3,2-1-2,3-6-10,2-8-19,4-10-17,3-8-18,1-4-2,1 1 16,1 1 14,2 1 15,-1 1 10,-1 1 5,0 0 6,-2 2 5</inkml:trace>
</inkml:ink>
</file>

<file path=ppt/ink/ink3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58"/>
    </inkml:context>
    <inkml:brush xml:id="br0">
      <inkml:brushProperty name="width" value="0.04415" units="cm"/>
      <inkml:brushProperty name="height" value="0.04415" units="cm"/>
      <inkml:brushProperty name="color" value="#00BFF3"/>
    </inkml:brush>
  </inkml:definitions>
  <inkml:trace contextRef="#ctx0" brushRef="#br0">18473 12378 498,'0'-22'14,"2"5"-2,0 3-2,1 5-2,0 2 7,-4 2 13,-2 2 15,-3 2 13,-3 1 3,0 2-10,-2 0-7,1 2-10,-3 0-7,0 3-3,-1 2-4,-1 2-4,-1 1-2,0 1-2,1 1 0,-1 2-1,0 0-2,-1 1-3,-2 1-1,1 1-4,-2 0 0,1-1-3,-1-1-1,0-1-1,1-1-2,1-1 0,1-1-3,1 0 0,1-2 0,2-1 1,3-1 1,1 0 3</inkml:trace>
</inkml:ink>
</file>

<file path=ppt/ink/ink3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58"/>
    </inkml:context>
    <inkml:brush xml:id="br0">
      <inkml:brushProperty name="width" value="0.04773" units="cm"/>
      <inkml:brushProperty name="height" value="0.04773" units="cm"/>
      <inkml:brushProperty name="color" value="#00BFF3"/>
    </inkml:brush>
  </inkml:definitions>
  <inkml:trace contextRef="#ctx0" brushRef="#br0">19350 12450 460,'21'8'125,"-3"-1"-26,-5 1-26,-3 0-25,-2 0-16,0-1-1,0 1-4,-1 0-3,2 1-2,2 1-3,2 3-2,1 1-3,1 1-5,-1-1-11,-1-1-9,0 0-10</inkml:trace>
</inkml:ink>
</file>

<file path=ppt/ink/ink3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00"/>
    </inkml:context>
    <inkml:brush xml:id="br0">
      <inkml:brushProperty name="width" value="0.04269" units="cm"/>
      <inkml:brushProperty name="height" value="0.04269" units="cm"/>
      <inkml:brushProperty name="color" value="#00BFF3"/>
    </inkml:brush>
  </inkml:definitions>
  <inkml:trace contextRef="#ctx0" brushRef="#br0">23300 12450 515,'8'8'101,"0"2"-22,-1 0-21,1 1-21,0 1-12,2 0-3,0-1-1,1 1-3,1 0-1,0 1-2,-1 1-1,1 2-2,0 0-1,-1 1-1,1 1 0,0 1-2,-1 1-1,1-1-1,0 1-2,0-1 0,-1 2-1,1 1-1,0 3-2,-1 1 1,0 1-3,-2 1-1,-2-1-3,-2 1-1,-1-2-1,1 0 0,2-1 1,0-1 0,0 0-1,-2-1-2,-3 1-2,0-1-2,-2 0-2,0-3-1,0-1-1,0-2-2,0-2-1,0-1-3,0-1-2,0-1-2,-1-1-1,0 0-1,-2-2 1,0-1-1,-1 0 1,0 0 2,0 0 2,0 0 2</inkml:trace>
</inkml:ink>
</file>

<file path=ppt/ink/ink3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00"/>
    </inkml:context>
    <inkml:brush xml:id="br0">
      <inkml:brushProperty name="width" value="0.04245" units="cm"/>
      <inkml:brushProperty name="height" value="0.04245" units="cm"/>
      <inkml:brushProperty name="color" value="#00BFF3"/>
    </inkml:brush>
  </inkml:definitions>
  <inkml:trace contextRef="#ctx0" brushRef="#br0">23345 13804 518,'-13'-5'7,"4"4"15,6 6 14,5 4 16,2 3 2,3-1-8,2 1-8,2 0-8,0 0-6,1 1-3,0 1-3,0 2-3,-1 0-2,1 1-2,0 1-1,0 1-2,-1 0-2,-1-3-2,0-1-2,-2-2-2,0-1-2,0-1 0,0 1 0,-1 0 0,1-1 0,0-1-2,0 0 0,0-2-1,1-3 3,3-4 6,3-6 6,4-4 7,-1-5 1,1-5-3,-2-5-3,-1-5-3,0-4-5,1-4-5,1-5-8,2-3-5,0-4-5,1-6-1,1-4-3,1-5-1,0 2 1,-1 7 3,-2 8 4,1 8 4,-3 6-8,-3 5-17,-3 5-17,-2 5-18</inkml:trace>
</inkml:ink>
</file>

<file path=ppt/ink/ink3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01"/>
    </inkml:context>
    <inkml:brush xml:id="br0">
      <inkml:brushProperty name="width" value="0.04158" units="cm"/>
      <inkml:brushProperty name="height" value="0.04158" units="cm"/>
      <inkml:brushProperty name="color" value="#00BFF3"/>
    </inkml:brush>
  </inkml:definitions>
  <inkml:trace contextRef="#ctx0" brushRef="#br0">32359 12550 529,'-8'9'7,"2"3"11,1 4 10,0 2 10,1 1 4,0 1-2,0-1-4,1 1-2,-2 1-3,-2 5-5,-2 3-3,-2 5-5,-1 1-1,1 2-1,-1 1-1,0 0 0,-1 3-2,-1 2-3,-3 4-2,-1 2-2,-2 1-2,0-2 1,1-2 0,-1-2 0,1-2 0,1-3-1,1-4-3,1-2-1,1-4-2,2-3-5,3-5-5,1-3-3,3-6-8,4-8-9,4-8-11,4-8-9,1-4-2,-1 1 6,0-1 6,-2 0 5,1 2 4,0 1-1,1 2 1,2 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23"/>
    </inkml:context>
    <inkml:brush xml:id="br0">
      <inkml:brushProperty name="width" value="0.03009" units="cm"/>
      <inkml:brushProperty name="height" value="0.03009" units="cm"/>
      <inkml:brushProperty name="color" value="#F2395B"/>
    </inkml:brush>
  </inkml:definitions>
  <inkml:trace contextRef="#ctx0" brushRef="#br0">84150 1000 731,'1'-47'0,"4"6"0,3 7 0,3 6 1,1 4 2,1 4 4,-1 3 5,1 3 4,2 3 3,7 3 1,6 3 1,7 4 1,0 5 0,-2 10-1,-3 10-1,-3 9-2,-6 7 0,-5 7-3,-7 6-1,-5 7-3,-8 0-4,-5-2-6,-7-3-6,-5-3-6,-6-6-3,-3-5-1,-3-7 1,-2-5-1,2-4 3,9 0 4,10 0 5,10 0 4,10-2 3,13-3 1,12-3 1,13-2 2,4-1 0,-3 3 0,-3 3-1,-2 4-1,-8 1 0,-8 0-1,-10 0 0,-9 0 0,-10 1-2,-9 4-1,-10 3 0,-8 3-2,-9 1-2,-6 1-1,-6-1-3,-6 1-2,-1-4-4,7-6-5,6-6-5,7-6-5,4-9-6,3-8-6,3-10-6,4-9-7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18"/>
    </inkml:context>
    <inkml:brush xml:id="br0">
      <inkml:brushProperty name="width" value="0.05376" units="cm"/>
      <inkml:brushProperty name="height" value="0.05376" units="cm"/>
      <inkml:brushProperty name="color" value="#00BFF3"/>
    </inkml:brush>
  </inkml:definitions>
  <inkml:trace contextRef="#ctx0" brushRef="#br0">97500 50100 409,'-55'-50'2,"-9"0"4,-10 0 3,-8 0 5,0 4 5,14 10 4,11 10 5,14 9 6,13 4 5,16 1 6,15-1 6,17 1 7,14-1-3,17 1-9,15-1-9,16 1-10,12-1-7,9 1-1,10-1-3,10 1-3,13-1-2,19 1-3,19-1-2,19 1-3,9 1-1,0 3-3,0 3-1,0 4-2,-4 1-2,-5 0-3,-7 0-2,-5 0-2,-9 1-4,-9 4-4,-10 3-5,-8 3-5,-14 3 0,-15 3 3,-15 3 3,-16 4 3,-16 4-2,-16 6-7,-15 7-7,-15 6-7,-11-1-2,-2-5 4,-3-7 5,-3-5 4,-6-4 4,-5 0 4,-7 0 4,-5 0 4</inkml:trace>
</inkml:ink>
</file>

<file path=ppt/ink/ink3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02"/>
    </inkml:context>
    <inkml:brush xml:id="br0">
      <inkml:brushProperty name="width" value="0.03827" units="cm"/>
      <inkml:brushProperty name="height" value="0.03827" units="cm"/>
      <inkml:brushProperty name="color" value="#00BFF3"/>
    </inkml:brush>
  </inkml:definitions>
  <inkml:trace contextRef="#ctx0" brushRef="#br0">32731 12395 574,'-2'-13'20,"-2"4"14,-4 6 15,-2 5 15,-2 3 0,1 3-12,-1 3-13,1 4-13,-2 0-7,0 3-5,-1 0-4,-1 1-3,-1 0-2,1-1 1,-1-1 0,1-1 1,-1-1-4,2-1-5,1-1-8,1 0-6,1-2-8,0-1-7,2-1-8,1 0-7</inkml:trace>
</inkml:ink>
</file>

<file path=ppt/ink/ink3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02"/>
    </inkml:context>
    <inkml:brush xml:id="br0">
      <inkml:brushProperty name="width" value="0.04619" units="cm"/>
      <inkml:brushProperty name="height" value="0.04619" units="cm"/>
      <inkml:brushProperty name="color" value="#00BFF3"/>
    </inkml:brush>
  </inkml:definitions>
  <inkml:trace contextRef="#ctx0" brushRef="#br0">33250 12550 476,'14'0'83,"-1"2"-14,-2 0-15,-2 2-15,-2 0-8,1 1-2,0 2-3,0 0-1,0 1-2,-1 0-2,1-1-2,0 1-2,0 0-1,1 0-2,2-1 0,0 1-2,0 1-1,-1 1-2,-1 3-2,0 2-3</inkml:trace>
</inkml:ink>
</file>

<file path=ppt/ink/ink3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03"/>
    </inkml:context>
    <inkml:brush xml:id="br0">
      <inkml:brushProperty name="width" value="0.05032" units="cm"/>
      <inkml:brushProperty name="height" value="0.05032" units="cm"/>
      <inkml:brushProperty name="color" value="#00BFF3"/>
    </inkml:brush>
  </inkml:definitions>
  <inkml:trace contextRef="#ctx0" brushRef="#br0">36500 12313 437,'0'-15'0,"0"2"1,0 2 1,0 3 1,1 1 9,2 2 15,2 2 15,2 2 17,0 2 3,1 2-10,0 2-10,0 2-9,0 1-7,-1 3-1,1 2-4,0 2-1,0 1-3,0 1-2,-1 1-3,1 1-3,-1 0 0,0 1-1,-2 0 0,0-1 0,-2 1 1,1 1 0,0 1 0,0 1 1,0 1-2,0 1-3,0 1-6,0 1-3,-1 1-3,0 3-2,-2 1 0,0 2 0,-1 1-2,0-1 1,0-2-1,0 0 1,0-2-1,0-3 0,0-3-2,0-3 0,0-2-2,0-3-3,0-1-4,0-2-3,-2-2-9,0 1-14,-3 0-13,-2 0-13</inkml:trace>
</inkml:ink>
</file>

<file path=ppt/ink/ink3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03"/>
    </inkml:context>
    <inkml:brush xml:id="br0">
      <inkml:brushProperty name="width" value="0.04609" units="cm"/>
      <inkml:brushProperty name="height" value="0.04609" units="cm"/>
      <inkml:brushProperty name="color" value="#00BFF3"/>
    </inkml:brush>
  </inkml:definitions>
  <inkml:trace contextRef="#ctx0" brushRef="#br0">36333 13425 477,'-6'8'108,"4"2"-22,4 0-23,4 1-22,2 2-12,-1 0-3,1 1-4,0 1-2,-1 1-2,0-1-3,-2 1-2,0 0-2,-1-1-2,1-1-1,2-1-2,0-1-1,0 0-2,0 0-1,-2-1-2,0 1-2,-1 0-1,1 0 0,2-1 1,0 1 0,2-3 2,1-4 5,3-6 4,2-4 4,1-6 0,-1-5-6,1-7-4,0-5-6,1-8-4,5-9 0,3-8-3,4-9 0,4-4-9,3 1-15,3 1-15,2 1-15,-2 6-6,-7 13 3,-9 10 4,-7 13 3</inkml:trace>
</inkml:ink>
</file>

<file path=ppt/ink/ink3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05"/>
    </inkml:context>
    <inkml:brush xml:id="br0">
      <inkml:brushProperty name="width" value="0.03817" units="cm"/>
      <inkml:brushProperty name="height" value="0.03817" units="cm"/>
      <inkml:brushProperty name="color" value="#00BFF3"/>
    </inkml:brush>
  </inkml:definitions>
  <inkml:trace contextRef="#ctx0" brushRef="#br0">46331 12300 576,'-1'29'96,"-1"-3"-20,0-5-22,-1-3-20,-2-1-12,0 3-2,-1 3-3,-2 3-3,-1 2-1,-3 3-2,-3 1-2,-3 2-1,-2 3-2,1 2 0,-1 4-1,1 3 0,-1 0-1,0 1 1,1 0 1,-1 0 1,1-2-2,1-4-4,1-4-5,1-3-3,0-4-4,1-4-4,-1-2-4,0-2-4,1-5-3,1-1-1,1-4-1,1-3-1,1-4-3,2-8-6,2-6-6,3-7-4,1-5 0,3 1 9,4-2 7,2-1 9,2 1 5,-2 2 3,-1 4 4,0 3 3</inkml:trace>
</inkml:ink>
</file>

<file path=ppt/ink/ink3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05"/>
    </inkml:context>
    <inkml:brush xml:id="br0">
      <inkml:brushProperty name="width" value="0.03367" units="cm"/>
      <inkml:brushProperty name="height" value="0.03367" units="cm"/>
      <inkml:brushProperty name="color" value="#00BFF3"/>
    </inkml:brush>
  </inkml:definitions>
  <inkml:trace contextRef="#ctx0" brushRef="#br0">46522 12420 653,'-3'-12'25,"-4"10"11,-5 8 11,-5 10 11,-2 3 0,0 2-13,2 1-13,1 1-12,-1 0-8,-1-1-4,-3-1-3,-1-1-4,-1-1-4,1-1-1,1-1-3,1-1-3,2-2-5,1-1-6,2-2-7,3-2-7,2-3-6,4-4-6,4-4-6,4-4-5</inkml:trace>
</inkml:ink>
</file>

<file path=ppt/ink/ink3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05"/>
    </inkml:context>
    <inkml:brush xml:id="br0">
      <inkml:brushProperty name="width" value="0.04315" units="cm"/>
      <inkml:brushProperty name="height" value="0.04315" units="cm"/>
      <inkml:brushProperty name="color" value="#00BFF3"/>
    </inkml:brush>
  </inkml:definitions>
  <inkml:trace contextRef="#ctx0" brushRef="#br0">47250 12600 509,'16'1'3,"-1"2"21,1 2 21,-1 2 21,0 0 6,-1 1-12,-1 0-10,0 0-10,-2-1-9,1 1-4,0 0-4,0 0-6,-2-1-3,1 1-4,-2 0-4,0 0-3,-2-1-9,1 1-13,0 0-12,0 0-13</inkml:trace>
</inkml:ink>
</file>

<file path=ppt/ink/ink3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06"/>
    </inkml:context>
    <inkml:brush xml:id="br0">
      <inkml:brushProperty name="width" value="0.04281" units="cm"/>
      <inkml:brushProperty name="height" value="0.04281" units="cm"/>
      <inkml:brushProperty name="color" value="#00BFF3"/>
    </inkml:brush>
  </inkml:definitions>
  <inkml:trace contextRef="#ctx0" brushRef="#br0">51150 12283 513,'14'-6'72,"-1"4"-15,-2 4-15,-2 4-15,-1 3-6,1 1 2,2 3 2,0 2 3,0 1 0,-1 1-4,0 1-3,-2 1-4,0 1-1,1-1-3,2 1-1,0-1-2,0 2-2,-3 1-1,-1 3-2,-2 1-1,-1 2-1,0 1 2,0 1 1,0 1 1,-1 0-2,0 0-4,-2 1-6,0-1-4,-2 0-2,0 0-2,-2 1 0,0-1-2,-1-1-1,0-1-2,0-3-3,0-1-3,0-3-1,0-2-1,0-1 0,1-2-1,-2-3-3,0-1-6,-2-2-6,0-2-5</inkml:trace>
</inkml:ink>
</file>

<file path=ppt/ink/ink3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07"/>
    </inkml:context>
    <inkml:brush xml:id="br0">
      <inkml:brushProperty name="width" value="0.04285" units="cm"/>
      <inkml:brushProperty name="height" value="0.04285" units="cm"/>
      <inkml:brushProperty name="color" value="#00BFF3"/>
    </inkml:brush>
  </inkml:definitions>
  <inkml:trace contextRef="#ctx0" brushRef="#br0">50800 13578 513,'2'-12'57,"4"7"-5,4 6-5,3 8-5,2 3-6,-2 3-5,-3 1-7,-1 3-5,-1 1-4,0 1 0,0 1-2,0 1 0,-1-1 0,-1-1-1,-1-2-1,0-3 0,-1 0-2,0-2-2,0-1-3,0-1-1,-1 0-2,-1 0 0,0-1 1,-1 1-1,0-2 2,5-4 2,4-4 2,4-4 2,1-4-1,1-2-1,0-3-2,-1-3-2,5-11-5,7-17-12,8-18-9,9-17-12,-2 0-1,-8 17 6,-9 18 6,-9 18 7,-3 7 0,3-3-4,3-3-4,3-3-5,0 0 0,-3 5 5,-3 3 4,-2 5 6,-2 0-2,1 0-8,1-1-7,2-1-8</inkml:trace>
</inkml:ink>
</file>

<file path=ppt/ink/ink3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08"/>
    </inkml:context>
    <inkml:brush xml:id="br0">
      <inkml:brushProperty name="width" value="0.03768" units="cm"/>
      <inkml:brushProperty name="height" value="0.03768" units="cm"/>
      <inkml:brushProperty name="color" value="#00BFF3"/>
    </inkml:brush>
  </inkml:definitions>
  <inkml:trace contextRef="#ctx0" brushRef="#br0">60117 12700 583,'0'15'73,"0"-1"-15,0-1-15,0 0-14,-1 0-9,-1 5 0,0 3-2,-1 5-1,-3 3-1,-2 5-1,-3 3-1,-3 4 0,-3 4-1,-2 2 1,-1 3 0,-3 4 1,-1 0-3,-1-1-4,-1 0-4,0-2-6,-2-1-2,1-4-1,-1-2-1,1-3-1,1-4-1,3-4 3,3-4 0,3-3 2,1-4-1,1-1-3,-1-3-4,0-1-2,3-6-9,3-8-10,4-10-11,4-8-11,3-6-3,4-3 8,2-3 6,3-2 8,1-1 5,0 7 4,-2 4 4,0 4 5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19"/>
    </inkml:context>
    <inkml:brush xml:id="br0">
      <inkml:brushProperty name="width" value="0.0443" units="cm"/>
      <inkml:brushProperty name="height" value="0.0443" units="cm"/>
      <inkml:brushProperty name="color" value="#00BFF3"/>
    </inkml:brush>
  </inkml:definitions>
  <inkml:trace contextRef="#ctx0" brushRef="#br0">98550 51500 496,'-2'-41'9,"-3"19"17,-3 19 18,-2 19 18,-5 15 2,-2 13-10,-3 12-11,-3 13-12,-2 7-6,0 4-5,0 3-4,0 3-3,0-1-2,0-2-1,0-3-1,0-3 1,3-4-1,6-3 2,7-3 0,6-2 0,3-6-1,0-6-5,0-6-6,0-6-4,6-9-2,13-8-1,12-10 0,13-9 0,10-10-1,10-9-1,10-10-1,9-8-1,4-11 0,1-8 0,-1-10 1,1-9 1,-6-5 1,-8 0 1,-10 0 1,-9 0 1,-12 1 1,-11 4 0,-14 3 2,-11 3 0,-12 1 1,-9 1 0,-10-1 1,-8 1 1,-9 4-1,-6 9 1,-6 10-1,-6 10-1,-6 7-1,-2 6-2,-3 7-4,-3 6-3,2 3-3,10 0-3,10 0-3,9 0-3,6 3-3,3 6-5,3 7-3,4 6-4,2 1 0,4-3 4,3-3 4,3-2 5</inkml:trace>
</inkml:ink>
</file>

<file path=ppt/ink/ink3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09"/>
    </inkml:context>
    <inkml:brush xml:id="br0">
      <inkml:brushProperty name="width" value="0.0354" units="cm"/>
      <inkml:brushProperty name="height" value="0.0354" units="cm"/>
      <inkml:brushProperty name="color" value="#00BFF3"/>
    </inkml:brush>
  </inkml:definitions>
  <inkml:trace contextRef="#ctx0" brushRef="#br0">60346 12950 621,'-16'8'106,"2"2"-24,1 0-26,1 1-24,-1 2-13,-2 3-2,-1 3 0,-3 3 0,0 2-3,-1-1-4,1 1-4,-1-1-3,1 0-5,1-1-5,1-1-3,1-1-6,0-1-3,2-3-4,1-1-3,1-2-4</inkml:trace>
</inkml:ink>
</file>

<file path=ppt/ink/ink3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09"/>
    </inkml:context>
    <inkml:brush xml:id="br0">
      <inkml:brushProperty name="width" value="0.04043" units="cm"/>
      <inkml:brushProperty name="height" value="0.04043" units="cm"/>
      <inkml:brushProperty name="color" value="#00BFF3"/>
    </inkml:brush>
  </inkml:definitions>
  <inkml:trace contextRef="#ctx0" brushRef="#br0">61100 13000 544,'8'14'69,"1"-1"-11,2-2-12,0-2-12,0-1-5,-1 3-1,0 2-1,-2 1 0,0 2-1,2 0-1,0-1-2,1 1-2,0-1-3,-1-1-5,0-1-5,-2-1-4,0 0-8,0 0-8,0-1-7,-1 1-9,1-1-11,0 1-16,0 0-15,0 0-14</inkml:trace>
</inkml:ink>
</file>

<file path=ppt/ink/ink3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09"/>
    </inkml:context>
    <inkml:brush xml:id="br0">
      <inkml:brushProperty name="width" value="0.04639" units="cm"/>
      <inkml:brushProperty name="height" value="0.04639" units="cm"/>
      <inkml:brushProperty name="color" value="#00BFF3"/>
    </inkml:brush>
  </inkml:definitions>
  <inkml:trace contextRef="#ctx0" brushRef="#br0">64300 12350 474,'15'8'103,"-1"0"-22,-1-1-21,-1 1-22,-1 0-13,0 2-3,-2 0-4,-1 1-4,0 3 0,0 1 1,0 5 1,0 2 2,-1 2-1,-1 1-1,-1 0-2,0 2-2,-2 2-1,0 1-2,-2 2-1,0 2-2,-1 2-1,0 1-2,0 0-2,0 2-3,0-1-1,0 0-3,0-1-2,0-1-3,0-2-2,0-2-3,0-2-1,0-1-3,-2-3-2,0-2-4,-3-1-3,-2-2-4,0-4 0,0-1 3,2-4 4,1-3 2,-1-2-2,0 0-8,-1-2-9,-2 0-9</inkml:trace>
</inkml:ink>
</file>

<file path=ppt/ink/ink3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7:10"/>
    </inkml:context>
    <inkml:brush xml:id="br0">
      <inkml:brushProperty name="width" value="0.05054" units="cm"/>
      <inkml:brushProperty name="height" value="0.05054" units="cm"/>
      <inkml:brushProperty name="color" value="#00BFF3"/>
    </inkml:brush>
  </inkml:definitions>
  <inkml:trace contextRef="#ctx0" brushRef="#br0">63833 13754 435,'-6'-6'8,"4"4"18,4 4 17,4 4 18,2 2 2,-1 1-10,1 1-12,0 2-10,0 0-7,0 1-3,0 1-3,-1 1-2,1 1-3,-2 0 0,-1-1-2,0 1-2,-1 0-1,0-1-1,0 1-2,0-1-2,-1 0 0,-1 0-1,0-2-2,-2-1 0,1 0 0,0 0 1,2-1 1,0 1 0,3-3 3,4-6 3,3-6 3,5-6 4,2-4-1,-1-1-2,1-3-3,0-1-3,3-7-6,10-11-9,9-11-10,8-10-10,8-9-9,7-8-8,7-9-7,7-6-9,-4 4-3,-15 17 3,-14 18 2,-15 18 2</inkml:trace>
</inkml:ink>
</file>

<file path=ppt/ink/ink3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1135 6015,'0'-18,"0"18,0 0,0 0,0 0,0 0,0 0,0 0,0 0,0 0,0 0,0 0,0 0,0 0,0 0,0 0,0-18,0 18,0 0,0 0,18 0,-18 0,0 0,0 0,0 0,0 0,0 0,0 0,0-17,0 17,0 0,0 0,0 0,0 0,0 0,0 0,17 0,-17 0,0 0,0 0,0-18,0 18,0 0,0 0,0 0,0 0,0 0,0 0,0 0,0 0,0 0,0-17,0 17,18-18,-18 18,0-17,0 17,0-18,0 18,0-17,17-1,-17 18,0-17,0-1,0 1,18-1,-18 1,0-18,17 17,-17 18,0-17,0-1,0 1,0 17,18-18,-18 18,0-17,0 17,0-18,0 18,0-17,0 17,17-18,-17 18,0-18,0 18,0 0,0-17,0 17,0 0,0-18,0 18,0 0,0-17,18 17,-18-18,0 18,0 0,0-17,0 17,0-18,0 18,0-17,0-1,17 18,-17-17,0 17,0-18,0 18,0 0,0-17,0 17,0-18,0 18,0-17,0 17,0-18,0 1,0 17,18-18,-18 18,0 0,0-17,0 17,0-18,0 18,0-17,0-1,17 18,-17-17,0-1,0 0,0 18,0-17,0-1,0 1,0 17,0-18,0 1,0-1,0 18,0-17,0-1,0 1,0-1,0 18,0-17,0-1,0 1,-17 17,17-18,0 18,0-17,0 17,0-18,0 1,0 17,0-18,0 1,0-1,0 1,0-1,0 1,0-1,0 0,0 1,0-1,0 18,0-17,0-1,0 18,0-17,0-1,0 18,0 0,0-17,0 17,0 0,0-18,-18-17,18 0,0 0,0 0,0 0,-17 0,17 18,0-19,0 1,0 35,0-17,0-18,0 17,0 1,0-1,0 1,0-1,0 1,0-1,0 1,0-1,0 18,0-35,0 0,-18 18,18-1,0 1,0-18,0 17,0-17,0 35,0-18,-17-17,17 18,0-1,0-17,0 18,0-1,0 18,0-35,0 0,0 18,-18-1,18-17,0-17,0 16,0 1,-17 35,17-35,0 0,0 18,0-18,-18 17,18 1,0-1,0 18,0-17,0-1,0 1,0-1,0-17,0 18,0-1,0 18,0-35,0 18,0-1,0-17,0 17,0 1,0-1,0 1,0-18,0 17,0 1,0-1,0 1,0-1,0 1,0 17,0-35,0 17,0 1,0-1,18 1,-18-18,0 17,0 0,17 1,-17-1,0 1,0 17,0-18,18 1,-18-1,0 18,0-17,17-1,-17 1,0 17,0-18,0 1,0-1,0 18,18-17,-18-1,0 1,0-1,17 18,-17-17,0 17,0 0,0-18,0 18,0-17,0 17,0-18,0 18,18-17,-18 17,0-18,0 18,0-17,0 17,0-18,0 0,0 18,0-17,0-1,0 18,0-17,0-1,0 1,0-1,0 18,0-17,0 17,0-18,0 18,0-17,0 17,0 0,0-18,0 18,0-17,0 17,0 0,0-18,0 18,0 0,0 0,0-17,0 17,0 0,0 0,0 0,0 0,0-18,0 18,0 0,0 0,0 0,0 0,0-17,0 17,0 0,0 0,0-18,0 18,0 0,0-17,0 17,0-18,0 18,0 0,0-17,0 17,0 0,0-18,0 18,0-17,0 17,0-18,0 18,0-18,0 18,0 0,0 0,0-17,0 17,0 0,0 0,0 0,0 0,0 0,0 0,0 0,0 0,0 0,0-18,0 18,0 0,0 0,0 0,0 0,0 0,0 0,0 0,0 0,0-17,0 17,0 0,0 0,0 0,0-18,0 18,0-17,0-1,0 1,0 17,0-18,0 18,0-17,0-1,0 1,0-1,17 18,-17-17,0-1,0 1,0-1,0 18,18-17,-18-1,0 18,0-17,0-1,0 18,0-17,0 17,0-18,0-17,0 17,0 1,0-18,0 17,0-17,0-17,0 17,0 0,0 0,0 35,0-35,0 17,0 1,0-1,0 1,0-1,0 0,0 18,0-17,0 17,0-18,0 18,0-17,0 17,0 0,0-18,0 18,0 0,0-17,0 17,0 0,0 0,0-18,0 18,0 0,0 0,0-17,0 17,0 0,0 0,0 0,0 0,0 0,0 0,0-18,0 18,0 0,0 0,0 0,0 0,0 0,0 0,0-17,0 17,0-18,0 1,0-1,0 18,0-17,0-1,0-17,0 18,0 17,0-18,0 1,0-1,0 1,0 17,0-18,0 18,0 0,0-17,0 17,0 0,0 0,0 0,0 0,0-18,0 18,0 0</inkml:trace>
</inkml:ink>
</file>

<file path=ppt/ink/ink3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1401 462,'-18'0,"18"0,0 0,0 0,0 0,0 18,-18-18,18 19,-19-19,19 18,0 0,-18-18,18 18,-18 1,18-1,-18 0,0-18,18 18,-18 1,18-1,-18-18,18 0,0 18,-18 0,-1 1,19-1,-18 0,18 0,0-18,0 19,-18-1,18-18,-18 18,18-18,0 18,0-18,0 0,0 0,0 0,-18 0,18 19,0-19,0 18,0 0,0-18,0 19,0-19,0 0,0 18,0-18,0 0,0 0,0 0,0 0,0 0,0 18,0-18,0 0,0 0,0 0,0 0,0 0,0 0,0 0,0 0,0 0,0 0,0 0,0 0,0 0,0 18,0-18,0 0,0 0,0 0,0 0,0 0,18 0,-18 0,0 0,0 0,0 0,0 0,18 0,-18 0,18 0,-18 0,18 0,-18 0,19 0,-19 0,18 0,0 0,0 0,0 0,0 0,18 0,-36 0,19 0,-19 0,0 0,18 0,0 0,18-18,-18 18,0-18,-18 18,18-18,1 18,-19 0,18-19,0 19,-18 0,18 0,-18 0,18 0,0-18,0 18,-18 0,18 0,0-18,1 18,-1 0,-18 0,18-19,-18 19,18 0,-18 0,18 0,-18 0,0 0,0 0,18 0,-18 0,0 0,0 0,0 0,18 0,-18 0</inkml:trace>
</inkml:ink>
</file>

<file path=ppt/ink/ink3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1211 466,'0'0,"0"0,0 0,0 0,0 0,-18 18,18-1,0 1,0-1,0 1,-17 17,17-17,0 17,0 0,-18 18,18 0,0-18,0 18,0-17,0 16,0-52,0 53,-17 0,17 0,0 0,0-18,0 0,0 1,0-1,0-17,0-1,0 1,0-18,0 17,0 1,0 0</inkml:trace>
</inkml:ink>
</file>

<file path=ppt/ink/ink3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1077 872,'0'0,"0"0,0 0,0 0,0 0,0 0,18 0,-18 0,0 0,35 0,0 0,0 0,18 0,0 0,18 0,17 0,-17 0,17 0,-71 0,72 0,-1 0,35 0,-105 0,141 0,-1 0,1 0,35 0,0 0,-35 0,-18 0,0 0,-18 0,1 0,-18 20,-18-20,18 0,-36-20,-17 20,18 0,-36 0,-18 0,19 0,17 0,-18 0,0 0,0 0,1 0,-19 0,19 0,-1 0,0 0,0 0,-35 0,36 0,-1 0,18 0,0 0,0 0,17 0,-17 0,35 0,1 0,-19 0,-52 0,70 0,-18 0,1 0,0 0,17 0,-35 0,-36 0,36 0,-18 0,1 0,-1 0,0 0,-17 0,17 0,-17 0,-1 0,1 0,0 0,-18 0,35 0,-17 0,17 0,-17 0,17 0,-18 20,-17-20,36 0,-19 0,19 0,-19 0,-17 0,36 0,-1 0,0 21,-35-21,35 0,-17 0,0 0,17 20,0-20,0 21,18-21,-17 20,17-20,-1 0,1 20,0-20,0 0,-18 0,1 0,-1 0,-17 0,-1 0,1 0,-18 0,0 0,18 0,-18 0,0 0,0 0,-18 0,18 0,0 0,0 0,0 0,0 0,0 0,0 0,0 0,0 0,18 0,-18 0,0 0,0 0,0 0,0 0,17 0,1 0,-1 0,-17 0,36 0,-1 0,0 0,-35 0,36 0,-1 0,0 0,0 0,-17 0,17-20,1 20,-1 0,0-20,18 20,-18 0,1-21,-19 21,18 0,-35-20</inkml:trace>
</inkml:ink>
</file>

<file path=ppt/ink/ink3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2805 824,'-18'0,"18"0,0 0,-18 0,18 0,-17 0,17 0,-18 0,18 0,-17 0,17 0,0 0,-18 0,18 0,-18 0,1 0,17 0,-18 0,0 0,18 0,-17 0,-19 0,1 0,18 0,-19 18,1-18,17 18,1-18,-1 0,-17 18,0 0,-1-18,-17 18,18 0,18 0,-19-18,19 18,17-18,-36 18,19 0,-19 0,19 0,-1 0,-17 0,17 0,-17 18,17-18,18-18,-17 18,-1 0,-17 18,17 0,1-18,-1 18,0-18,1 0,17 0,-18-18,18 18,0 0,-18-18,18 18,0-18,-17 18,17 0,-18 0,18 18,-17-18,-1 18,0-18,18 18,-17-18,17 0,0-18,0 18,0-18,-18 0,18 18,0-18,0 0,0 0,0 0,18 0,-18 0,0 0,0 0,0 18,-18 0,18 0,0 18,0 0,0 0,18-18,-18 17,0 1,0-36,0 18,0 18,17 0,-17 0,0 0,0-18,18 0,-18-18,0 18,0 0,18 0,-18-18,17 18,-17-18,0 18,18-18,-18 18,17-18,-17 0,0 18,18-18,-18 0,18 18,-1-18,1 0,-18 18,18-18,-18 0,17 18,1-18,-1 0,1 18,17 0,1 0,-1-18,0 18,-17 0,17-18,0 18,1-18,-1 18,0-18,0 18,-17-18,0 0,17 18,35 0,-17-18,18 18,-36 0,18-18,-35 0,17 18,18-18,-18 0,18 18,0-18,0 0,-18 0,18 0,-18 0,-17 0,0 0,17 0,0 0,18 0,-18 0,-35 0,53 0,0 0,-18-18,1 18,-1 0,18-18,-18 18,0 0,-17-18,0 18,-1 0,-17 0,18 0,-1-18,1 18,0 0,-1-18,-17 18,18 0,0 0,-18-18,0 18,17 0,1-18,-1 0,19 0,-19 0,19 0,-19 18,1-18,0 0,-1 0,1 0,17-18,-17 18,17 0,-17-18,-1 18,19 0,-19-18,1 18,-1 0,1-18,0 18,-1 0,-17 18,0-18,18 0,0 0,-18 0,17 0,-17 0,18 18,-18 0,0-18,0 1,0-1,17-18,-17 0,0 0,0 0,0 0,0 18,0 0,0 0,0-18,0 18,0 0,0 0,-17 0,17 0,0 18,0 0,0-18,-18 0,1 0,-1 0,-17-18,17 0,-17 0,17 0,1 36,-1-18,-17-18,-1 18,1 0,17 0,1 0,17 18,-35-18,-1 0,19 0,-19 0,1 0,17 0,1 18,-1-18,1 18,-1-18,0 18,-17-18,17 0,1 18,-1 0,1-18,17 18,0 0,-18 0,0-18,1 18,-1-18,-17 18,17-18,-17 0,35 18,-18 0,-35-18,18 18,-18-18,18 18,0-18,17 18,0 0,1 0,17 0,-18 0,0-18,1 18,-1 0,-17 0,17 0,1 0,-1 0,18 0,0 0,-18 0,1 0,-1 0,18 0,-18 0,1 0,-1 0,1 0,-1 0,0 0,18 0,-17 0,17 0,-18 0,18 0,0 0,-18 0,18 0,0 0,0 0,-17 0,17 0,0 0,0 0,0 0,-18 0,18 0,-17 0,17 0,-18 0,18 0,-18 0,18 0,0 0,-17 0,17 0,-18 0,0 0,18 0,-17 0,17 0,-18 0,18 0</inkml:trace>
</inkml:ink>
</file>

<file path=ppt/ink/ink3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1529 365,'-17'0,"17"0,0 0,0 0,0 0,0 0,-18 0,18 0,0 0,0 0,-18 0,18 0,0 0,-17 0,17 18,-18-18,1 18,17-18,-18 0,0 18,1-18,-1 18,1-1,-19 1,1 0,0 0,35-18,-18 18,-17 0,0 18,0-18,17-1,-17 1,35 0,-18 0,1 0,17-18,-18 18,18 0,0-18,0 18,-18-18,18 18,0-1,0-17,-17 18,17 18,0-18,-18 18,18 0,0 17,-17-17,17 0,0-18,0 17,-18-17,18 0,0 0,0 0,0 0,0 18,0-1,0 1,18-18,-18 18,0 0,0-19,17 1,-17 0,0 0,18-18,-18 18,0-18,17 18,-17-18,0 0,0 0,0 0,18 0,-18 0,0 0,0 0,0 0,0 0,0 0,0-18,0 18,0 0,0 0,18 0,-18 0,0 0,0 0,0 0,0 0,17 0,-17 0,0-18,0 18,18-18,-1 18,-17-18,18-17,0 17,-1-18,1 0,-1 18,1-18,0 19,-18-1,0 0,17-18,1 18,-18 0,0 0,18 1,-18 17,0-18,17 0,-17 18,0-18,18 0,-18 18,0-18,0 18,0 0,0 0,17-18,-17 18,0-18,0 18,0 0,18 0,-18 0,0 0,0-18,0 18,0 18,0-18,0 0,0 0,0 0,0 0,0 0,0 0,0 0,0 0,0 0,0 0,0 0,0 18,0-18,0 0,0 0,0 0,0 0,0 0,0 0,0 0,0 0,0 0,0 18,0-18,0 0,0 0,0 0,0 0,0 0,0 0,0 0,0 0,0 0,0 0,0 18,0-18,0 0,0 0,0 0,0 0,0 0,0 0,0 0,0 0,0 0,0 0,0 18,0-18,0 0,0 0,0 18,0 0,0 0,0-1,0 19,-18-18,18 18,0-36,0 18,0 17,0-17,0 18,-17-18,17 0,17-18,-17 18,0 0,0 0,0-1,0 1,18 0,-18-18,0 18,0-18,0 18,0-18,18 0,-18 0,0 0,0 0,0 0,0 0,0 0,0 0,0 0,0 0,17 0,-17 0,0 0,0 0,18 0,-18 0,0 0,0 0,0 0,17 0,-17 0,0 0,0 0,0 0,0 0,0-18,0 18,0 0,18-18,-18 18,18-18,-1 0,-17 1,18-1,-1 0,-17-18,18 36,0-36,-1 0,-17 19,18-19,-1 18,-17-18,18 36,-18-18,0 0,0 1,0-1,0 0,0 0,0 18,0-18,0 0,0 18,0-18,0 18,0 0,0-18,0 18,0 0,0 0,0-18,0 18,0 0,0 0,0 0,-18 0,18 0,0-17,0 17,-17 0,17 0,0 0,0 0,0 0,-18 0,18 0,0 0,0 0,0 0,0 0,0 0,0 0,0 0,0 0,0 0,0 0,0 17,0-17,0 0,0 0,0 0,0 0,0 0,0 0,0 0,0 0,0 0,0 18,0-18,0 0,0 0,0 0,0 18,0 0,0 0,0 0,0 0,0 18,0-19,0 19,18 0,-18 0,0-36,0 35,0 1,0 0,0-36,17 36,-17 0,0-19,18 1,-18 0,18 0,-18 0,0-18,17 18,-17-18,0 18,18-18,-18 0,17 0,-17 0,0 0,18 0,-18 0,0 0,18 18,-18-18,0 0,0 0,0 0,17 18,-17-18,0 0,18 0,-18 17,0-17,0 0,17 0,-17 18,0-18,18 0,-18 0,0 0,0 0,18 0,-18 0,0 0,0 0,0 0,0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19"/>
    </inkml:context>
    <inkml:brush xml:id="br0">
      <inkml:brushProperty name="width" value="0.03375" units="cm"/>
      <inkml:brushProperty name="height" value="0.03375" units="cm"/>
      <inkml:brushProperty name="color" value="#00BFF3"/>
    </inkml:brush>
  </inkml:definitions>
  <inkml:trace contextRef="#ctx0" brushRef="#br0">99400 51050 651,'50'0'112,"0"0"-27,0 0-25,0 0-27,0 0-14,0 0-4,0 0-4,0 0-3,-2 0-4,-3 0-3,-3 0-2,-2 0-5</inkml:trace>
</inkml:ink>
</file>

<file path=ppt/ink/ink3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1737 389,'0'0,"0"0,-17 0,17 18,0-1,0 1,0-1,0 1,-18 17,18 0,-17 1,17-1,0 18,-18-18,18 0,-17 0,17-17,0-1,-18 19,18-1,0-18,0 1,-17 17,17-17,0 17,0-17,0-1,-18 1,18-18,0 17,0-17,0 18,0 0,0-18,0 17,0-17,0 18,0-18,0 0,0 0,0 0,0 0,0 0,0 0,0 0,0 0,0-18,0 18,0 0,0 0,0 0,0-17,0 17,0 0,0 0,0 0,0-18,0 18,0 0,0 0,0 0,0 0,0-18,0 18,0 0</inkml:trace>
</inkml:ink>
</file>

<file path=ppt/ink/ink3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1604 697,'0'0,"0"0,0 0,0 0,18 18,-18-18,17 17,-17-17,18 18,-18-1,17-17,1 18,-18 0,18-1,-18 1,17-1,-17 19,18-19,-1 18,-17-17,0-18,18 35,-18-17,0 17,17-17,-17 17,18-18,-18 1,18 0,-18-1,0 1,17-1,-17 1,0-18,0 0,0 18,18-18,-18 0,0 0,0 0,0 0,0-18,0 18,0 0,0-18,0 18,0 0,0-17,0 17,0 0,0-18,0 18,0-17,17 17,-17 0,0-18,0 18,0-18,18 1,-18-18,0 17,18-17,-18-18,17 35,-17-34,0 16,18-16,-18 16,17-16,-17 16,0 19,18-19,-18 19,0-18,0 17,18 0,-18 1,0-1,0 18,0-17,0 17,0-18,0 18,0 0,0-18,0 18,0 0,0-17,0 17,0 0,0-18,0 18,0-17,0 17,0 0,0-18,0 18,0 0,0 0,0 0,0 0,0 0,0 0,0 0,0 0,0 0,0 0,0 0,0 0,0 0,0 0,0 18,0-18,0 0,0 0,17 0,-17 0,0 0,0 0,0 0,0 17,0-17,0 0,0 0,0 0,0 0,0 0,0 0,0 18,18-18,-18 0,0 17,0 1,0-18,17 35,-17 0,18 1,0-1,-18 18,17 0,1-18,-18-18,17 19,-17-36,0 35,0 0,18 0,-18 0,0 1,0-19,0 1,0-1,0 19,-18-1,18-18,0 1,0 0,0-1,0 1,0-1,0-17,0 18,0-18,-17 0,17 0,0 0,0 0,0 0,0 0,0 0,0 0,0 0,0 0,0 0,0 0,0 0,0 0,0 0,0 0,0 0,0 0,0 0,0 0,0-18,0 18,0 0,0-17</inkml:trace>
</inkml:ink>
</file>

<file path=ppt/ink/ink3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1635 627,'0'0,"0"0,0 0,0 0,0 0,18 0,-18 0,17-18,1 18,-1 0,-17 0,36 0,-19-17,1 17,-1 0,1 0,-18-18,18 18,-1 0,-17 0,18 0,-18 0,18-17,-1 17,-17 0,0 0,18 0,-18 0,17 0,-17 0,18 0,-18 0,18 0,-18 0,0 0,0 0,0 0,17-18,-17 18,0 0,0 0,0-17,0 17,0 0,0-18,-17 18,17 0,0-17,0 17,0 0,0 0,0-18,0 18,0-17,0-1,0 1,0-1</inkml:trace>
</inkml:ink>
</file>

<file path=ppt/ink/ink3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1656 379,'0'0,"0"0,0 0,0 0,0 0,0 18,0-18,0 17,0 1,0 17,0-17,0-1,17 19,-17-1,0 0,0 0,0 1,0-1,0 0,0 18,0-35,0 17,17-18,-17 19,0-36,0 0,0 17,0 18,0 1,0-19,0 1,0 17,0 0,0-17,0 17,0-17,0 0,0-1,0 1,0-18,0 17,0-17,0 0,0 0,0 0,0 0,0 0,0 0,0 0,0 0,0 0,0 0,0 0,0 0,0 0,0 0,0 0,0 0,0 0,0 0,0 0,0 0,0 0,0 0,0 0,0 0,0 0,0 0,0 0,0 18,0-18,0 0,0 0,0 0,0 0,0 0,0 0,0 0,0 0,0 18,0-18,0 0,0 0,0 0,0 0,0 0,0 0,0 0,0 0,0 0,0 0,0 0,0 0,0-18,17 18,-17 0,0 0,0 0,0-18</inkml:trace>
</inkml:ink>
</file>

<file path=ppt/ink/ink3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2015 408,'0'0,"0"0,0 0,0 0,0 0,0 0,0 0,0 0,0 0,18 0,-18 0,0 0,0 0,0 0,0 0,18 0,-18 0,0 0,0 0,0 0,0 0,17 0,-17 0,0 0,0 18,0-18,18 0,-18 0,0 17,0-17,0 0,17 18,-17-18,0 0,0 0,0 0,0 0,0 17,0-17,0 0,18 0,-18 0,0 0,0 18,-18-18,18 18,0-18,0 17,0 1,-17-18,17 17,0-17,0 0,-18 18,1-18,17 18,-18-18,0 0,18 0,0 17,-17-17,17 0,0 0,0 0,0 0,0 0,-18 0,18 0,0 0,0 0,0 0,-17 0,17 0,0 0,0 0,0 0,-18 0,18 0,0 0,0 0,0 0,0 0,0 0,0 0,0 0,0 0,0 0,0 0,0 0,0 0,0 0,0 0,0 0,0 0,0 0,0 0,0 0,0 0,0 0,0 0,0 0,0 0,0 0,0 0,0 0,0 0,0 18,0-18,0 0,0 0,0 0,0 0,0 0,0 0,0 0,0 0,0 0,0 0,0 0,0 0,0 0,0 0,0 0,0 0,0 0,0 0,0 0,0 17,0-17,0 0,0 0,0 0,18 0,-18 0,0 0,0 0,17 18,-17-18,18 0,-18 18,0-18,17 0,-17 17,0-17,0 0,0 18,18-18,-18 0,0 17,0-17,0 0,0 0,18 18,-18-18,0 18,0-18,0 0,0 0,0 0,17 17,-17-17,0 0,0 0,0 18,0-18,0 0,0 17,0-17,0 18,0-18,0 0,-17 18,17-18,0 17,0-17,0 18,0-18,0 0,0 17,0-17,-18 18,18-18,-18 18,18-1,-17-17,17 0,0 18,-18-18,18 17,-17 1,17-18,-18 0,18 0,0 18,-18-18,18 0,0 0,0 0,-17 0,17 0,0 0,0 0,-18 0,18 0,0 17,0-17,-17 0,17 0,0 0,0 0,-18 0,18 0,0 0,-17 0,-1 0,18 0,-18 0,1 0,17 18,-18-18,1 0,17 0,-18 0,18 0,0 0,-18 0,18 0,0 0,-17 0,-1 0,18 0,-17 0,-1 0,18 0</inkml:trace>
</inkml:ink>
</file>

<file path=ppt/ink/ink3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1784 371,'0'0,"0"0,0 0,0 0,0 0,0 18,0-18,17 17,-17-17,0 18,18-18,-18 17,0 1,17 0,1-1,-18 1,18 0,-1 17,1 0,0 0,-18-35,17 36,1-1,-1 18,1 0,-18-1,18 1,-18 0,0-18,17 1,-17-19,0 19,0-1,0-18,0 1,0 17,-17 1,17-1,-18-18,18 19,-18-1,1-18,-1 1,1 0,-1 17,18-17,-18-18,18 17,-17 1,-1-1,18-17,-18 18,18 17,-17-17,-1 0,1-1,17 1,-18-1,0 1,18-18,0 18,-17-18,17 0,0 17,-18-17,18 0,0 0,0 0,0 0,0 0,-17 0,17 0,0 18,0-18,-18 0,18 18</inkml:trace>
</inkml:ink>
</file>

<file path=ppt/ink/ink3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1933 427,'-18'0,"18"0,0 0,0 0,0 0,0 0,0 0,0 18,0-18,0 0,0 0,0 17,0-17,-17 18,17-1,-18 1,18 0,-18-1,1 1,-1-1,1 18,17 1,-18-19,18-17,-18 35,1-17,17 0,-18-1,1 1,17-1,-18 1,18-1,0-17,0 18,0-18,0 0,0 0,0 0,0 0,0 0,0 0,0 0,0 0,0 0,0 0,0 0,0 0,0 0,0 0,0 0,0 0,0 0,0 0,18 0,-18 0,0 0,17 0,-17 0,0 0,18 0,-18 0,17 0,1 0,-18 0,35 0,0-18,1 18,16-17,-16-1,16 18,1-17,-18-1,-17 18</inkml:trace>
</inkml:ink>
</file>

<file path=ppt/ink/ink3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1877 428,'-18'0,"18"0,0 0,0 18,0-1,0 1,-17-1,17 1,0 0,0-1,-18 1,18-1,0 1,0 0,0-18,0 35,-17 0,17 0,-18-17,18 17,-17 0,17 18,0-18,0 18,-18 0,18 18,0-36,-17 18,17-18,0-18,0 19,-18-19,18 1,0-1,0 1,0-18,0 0,0 18</inkml:trace>
</inkml:ink>
</file>

<file path=ppt/ink/ink3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1722 445,'0'0,"0"0,0 0,0 0,0 0,0 0,18 0,-18 0,0 0,17 0,-17 0,18 0,-18 0,17 0,1 0,-18 0,0 0,17 0,-17 0,0 0,18 0,-18 0,0 0,0 0,0 0,17 0,-17 0,0 0,0 0,18 0,-18 0,0 0,17 0,-17 0,0 0,0 0,18 0,-18 0,0 0,0 0,0 0,17 0,-17 0,0 0,0 0,0 0,0 0,0 0,0 0,0 0,0 0,0 0,0 0,0 0,0 0,0 0,0 0,0 0,0 0,0 0,0 0,0 0,0 0,0 0,0 0,0 0,0 0,0 0,0 0,0 0,0 0,0 0,18 0,-18 0,0 0,0 0,0 0,0 0,0 0,0 0,0 0,0 0,0 0,0 0,0 0,0 0,0 0,0 0,0 0,0 0,0 0,0 0,0 0,0 0,0 0,0 0,0 0,0 0,0 0</inkml:trace>
</inkml:ink>
</file>

<file path=ppt/ink/ink3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06"/>
    </inkml:context>
    <inkml:brush xml:id="br0">
      <inkml:brushProperty name="width" value="0.05834" units="cm"/>
      <inkml:brushProperty name="height" value="0.05834" units="cm"/>
      <inkml:brushProperty name="color" value="#F2395B"/>
    </inkml:brush>
  </inkml:definitions>
  <inkml:trace contextRef="#ctx0" brushRef="#br0">3367 1516 377,'-9'-9'0,"-2"-3"0,-2-4 0,-1-2 0,0 1 0,2 3 0,4 4 0,3 5 0,1 0 0,0 0 1,0-2 0,0 0 1,1 3 11,2 8 20,2 8 20,2 7 20,0 6 4,0 1-14,-2 3-13,0 1-14,-2 1-9,0-2-4,-2 0-6,0-1-5,0 0-2,0 1-1,2 1 1,0 1 0,1-2-2,-2-2-2,0-3-3,-1-3-3,1-4-2,6-5-4,4-4-4,5-6-3,3-4 0,1-6 2,1-4 3,1-5 1,1-1 3,1 1 1,1 2 0,1 3 2,-1 1 0,-1 4 2,-3 3 1,-1 2 2,-1 3 0,0 2 2,-1 2 0,1 2 1,-2 2 1,-3 3 0,-3 4 1,-2 2 0,-3 1-1,0 1 1,-2-1-1,0 1 0,-1 1 0,0 3 0,0 3 0,0 3 1,-2 0 0,-4 0-2,-4-1-1,-4-1-1,-1-1-1,-1-1-1,1-1-1,-1-1-1,-1-2-1,-1-3 0,-3-3-2,-1-3-1,-2-2-1,1-1 0,0 0-2,-1-2 0,1-1-1,1 0-1,1-2 1,1 0-1,1-6-9,1-8-17,1-9-16,1-9-16,3-6-6,4-3 8,6-2 6,5-4 7,2 3 6,1 6 4,1 7 4,2 7 5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20"/>
    </inkml:context>
    <inkml:brush xml:id="br0">
      <inkml:brushProperty name="width" value="0.03475" units="cm"/>
      <inkml:brushProperty name="height" value="0.03475" units="cm"/>
      <inkml:brushProperty name="color" value="#00BFF3"/>
    </inkml:brush>
  </inkml:definitions>
  <inkml:trace contextRef="#ctx0" brushRef="#br0">100200 50550 633,'1'-46'0,"4"10"0,3 10 0,3 9 0,3 6 5,3 3 12,3 3 11,4 4 11,1 1 4,0 0-3,0 0-3,0 0-3,0 4-4,0 10-2,0 10-4,0 9-4,-2 4-5,-3 1-8,-3-1-10,-2 1-7,-8-1-5,-8 1-1,-10-1 1,-9 1-1,-10-1 0,-9 1 1,-10-1 0,-8 1 1,-6-3 1,1-2 2,-1-3 1,1-3 3,4-4 2,9-3 2,10-3 2,10-2 3,14-3 2,23 1 6,22-1 4,22 1 4,7-3 1,-6-2-3,-6-3-3,-6-3-2,-6-1-4,-2 4-1,-3 3-2,-3 3-3,-4 4 1,-3 7-1,-3 6 2,-2 7 0,-6 0 0,-6-2-1,-6-3 0,-6-3 0,-6-4-5,-2-3-6,-3-3-8,-3-2-7,-2-5-5,0-2-5,0-3-4,0-3-4,0-4-2,0-3 1,0-3 3,0-2 0</inkml:trace>
</inkml:ink>
</file>

<file path=ppt/ink/ink3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3:34:06"/>
    </inkml:context>
    <inkml:brush xml:id="br0">
      <inkml:brushProperty name="width" value="0.04964" units="cm"/>
      <inkml:brushProperty name="height" value="0.04964" units="cm"/>
      <inkml:brushProperty name="color" value="#F2395B"/>
    </inkml:brush>
  </inkml:definitions>
  <inkml:trace contextRef="#ctx0" brushRef="#br0">3755 1553 443,'-13'-8'40,"6"0"4,6 0 3,6 1 2,5-3 1,3 0-3,5-3-3,3-1-4,3-2-3,-1 2-5,1 1-4,-1 1-5,1 1-4,-1 1-1,0 0-2,1 2-2,-1 1-6,1 0-10,-1 2-10,0 1-11,-1 0-9,-3 2-7,-3 0-8,-2 2-8</inkml:trace>
</inkml:ink>
</file>

<file path=ppt/ink/ink3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03"/>
    </inkml:context>
    <inkml:brush xml:id="br0">
      <inkml:brushProperty name="width" value="0.06108" units="cm"/>
      <inkml:brushProperty name="height" value="0.06108" units="cm"/>
      <inkml:brushProperty name="color" value="#00BFF3"/>
    </inkml:brush>
  </inkml:definitions>
  <inkml:trace contextRef="#ctx0" brushRef="#br0">25227 55243 360,'-6'-6'5,"2"2"10,4 4 9,3 2 11,1 3 2,1 0-5,1 1-6,2 2-5,1-2-3,1-1-3,3-2-1,2-2-2,3-1-1,3 0 0,5 0-1,3 0 0,3-1-1,3-2 0,1-2 0,2-1 0,1-1-1,-2 2-1,0 2-2,-1 2 0,-1 1-2,1 0 0,-1 0-2,0 0-1,0 0 0,-1 2 0,-2 0 1,0 2 0,0-1 1,-1-1-1,0 0 2,1-1-1,-1-3 1,1 0-2,-1-3 0,0-2-2,0 0 1,-1 2 0,-1 3 2,-1 1 1,-2 1 0,-1 1 0,-3 2 0,-1 0-1,-2 2 1,-1 0 2,-1 1 0,-1 2 3,1 0-1,1 1 1,3 1-1,2 1 0,0-1-1,-1-2-1,-1-4-3,-1-2-1,1-2-1,3 0 0,3 0 1,3 0 0,2-2 1,0 0-1,2-3-1,1-2 0,1 0 0,2 1 0,3 0 0,1 2 1,-1 0 0,-2 2-1,-3 0 1,-3 2-1,-3 0 0,0-2-2,-1-1-1,-1 0-2,0-1 1,1 1 3,1-1 2,1 0 3,0 0 0,1 2 1,-1 0 0,0 2-1,1 0 0,-1 0 1,0 0 0,1 0 0,-2 0 1,0 0-1,-1 0 0,-1 0 0,0 1-1,1 2-1,1 2 0,1 2 0,0-1-1,1-1 0,-1-2-1,0-2 0,2-1 0,3 0 0,2 0 0,4 0 1,1-1-1,0-2 0,0-2-2,1-1 0,0-3-1,3 0 0,4-1-1,3-1 1,0 0-1,-1 0 2,-1 2-1,0 1 1,-3 1 1,-2 0 0,-3 2 1,-4 1 1,-2 0 1,-1 2 0,-3 0 1,-2 2 1,-1 0 1,-1 2 1,-1 0 2,-1 2 1,-1-1 0,1 2-1,-1-2-1,1 1-2,-1-1-1,1 0 0,-1-2 0,1 0-1,0-1 0,2 0-1,2 0-2,3 0 0,-1 0-1,0 2-1,-1 0 1,-1 2 0,-1 0-1,-1 0 2,-1-1-1,-1 1 2,-2-1-1,0 0 0,-1-2 1,0 0-1,-3-1 0,-1 0-2,-3 0 1,-1 0-2,-1-1 0,-1 0-1,1-2 0,0 0-1</inkml:trace>
</inkml:ink>
</file>

<file path=ppt/ink/ink3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04"/>
    </inkml:context>
    <inkml:brush xml:id="br0">
      <inkml:brushProperty name="width" value="0.04393" units="cm"/>
      <inkml:brushProperty name="height" value="0.04393" units="cm"/>
      <inkml:brushProperty name="color" value="#00BFF3"/>
    </inkml:brush>
  </inkml:definitions>
  <inkml:trace contextRef="#ctx0" brushRef="#br0">15655 55499 500,'-13'-6'2,"6"2"2,6 4 3,6 3 3,4 0 2,3 1 3,4 0 2,2 0 2,2 0 2,3 0-1,1 0 0,3 0-1,2-1 0,2-2-1,4-2-1,3-2-2,4-3-1,4-2 0,6-3-2,4-3-1,4-2-1,1-2-2,3 0-1,2-1-2,0 1 1,1 1 0,0 2 1,-1 3 2,1 1-2,0 2-1,-1 2-3,1 3-2,-2 1-2,-5 3 1,-3 4-1,-4 2 1,-4 2 0,-4 0 1,-4 0 1,-3 0 0,-4-1 1,-2-1 1,-2-1 0,-1 0 0,-2-2 1,-1 0 0,-1-2 1,-1 0 1,-2-1 0,-1 2-2,-3 0-1,-1 2-1,0-1 1,1-1 0,3 0 1,2-1 2,1-1 0,2 1 1,3 2 0,1 0 1,2 1-1,-1 0-1,0 0-2,1 0-2,-1-1 0,0 0-2,1-2-2,-1 0-1,0-1-2,-1 0-3,-1 0-5,-1 0-2,-2 0-6,0 0-7,-1 0-7,0 0-7,-4 1-1,-3 2 5,-5 2 4,-3 2 4,-2 0-1,0 1-6,0 0-7,0 0-7</inkml:trace>
</inkml:ink>
</file>

<file path=ppt/ink/ink3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06"/>
    </inkml:context>
    <inkml:brush xml:id="br0">
      <inkml:brushProperty name="width" value="0.04578" units="cm"/>
      <inkml:brushProperty name="height" value="0.04578" units="cm"/>
      <inkml:brushProperty name="color" value="#00BFF3"/>
    </inkml:brush>
  </inkml:definitions>
  <inkml:trace contextRef="#ctx0" brushRef="#br0">30063 49292 480,'-8'-29'3,"1"5"7,-1 5 7,0 5 6,-1 2 3,0 0-2,-1 1-2,-1-1-2,-2-1-2,-2 0-1,-2-1-1,-1-1-1,-3 0-2,-1 1 0,-3 1 0,-1 0-1,-3 1-1,-1 1-2,-2-1-3,-2 0-2,-4 0-2,-3 1-1,-4-1-2,-4 0-1,-3 1-1,-2 1-1,-2 0-2,-1 2 0,-1 0 1,4 1 0,2-1 2,4 0 2,5 0 0,10 2 0,7 1 0,10 0-1,-5 0 1,-18-1 2,-20-3 0,-18-2 1,-2 0 1,11 2-1,14 2 0,13 3-2,-1-1 1,-11-2 0,-11-2 1,-13-2 0,-4 0 1,3-1-1,4 0 1,2 0-1,1 1-1,3 1 1,-1 0-1,2 2 0,2 1 1,1 1 1,2 0 1,3 2 1,0 0 0,0 2-1,0 0-1,0 2-1,1 0 0,-1 0 0,0 0 0,0 0 0,0 0 0,1 2-1,-1 0-1,0 2-2,0 1 1,1 1 0,-1 3 1,0 2 0,0 1 0,0 2 1,1 0 1,-1 1-1,0 1 1,0-1-1,0 1 1,1 0 0,-1 0 0,2 3-1,1 1 1,0 3 0,3 1-1,1 1 1,2 1 0,2 1 0,1 1 1,2 0 1,0 2 0,1 1 1,2 0 0,0 1-1,1-1 0,2 0 0,1 1-1,1 1 0,3 1 0,2 0 1,2 2-1,3 1-1,3 0 0,3 2 0,3 0-2,5-2 0,2 0-2,6-1 0,1-4-2,2-5 1,0-7 0,2-5 0,0-2 0,0 5 0,0 4-1,0 3 0,0 4 1,0 5 1,0 3 1,0 4 2,0 3 0,0 0 1,0 2 0,0 0 1,1 1-1,4-2 0,2-1 0,4 0 0,2 0-1,5 0 1,3 2 0,5 0 0,2 1 0,3-2-2,1 0-1,2-2-1,2-1-1,1-5 0,0-4-1,2-4 0,1-2 0,2-1 2,3-1 0,1-1 1,0-3 0,0-3 1,-2-4-1,0-4 0,-5-3 0,-8-1 2,-7 0 1,-8-2 1,2 0 1,16 0 1,15 0 0,14 0 2,8 0-1,1 0-1,1 0-1,1 0-1,1 0-1,3 1 0,1 2 1,3 0-1,1 1 0,0 0-2,2 0-2,1-1-1,0 1-2,2-2-2,1-1-1,0 0-2,2-2 0,3-2 3,0-2 1,4-2 2,0-2 2,3 0 3,2-1 2,2-2 3,1 0 1,0-1 0,0-2-2,-1 0 0,-2-1-1,-6-1 0,-6-1 1,-5-2-1,-11 2 0,-15 1-2,-15 2-1,-14 3-2,2-3-1,18-2-1,20-5 0,17-3 0,8-3 0,-4-1 0,-4-1 1,-3-1 1,-5-1 0,-2-3 0,-3-1 0,-2-2 1,-5-2 0,-3-1 0,-5 0 1,-3-2-1,-3 0 1,-4 0-1,-3 0 0,-2-1 0,-4 1 0,-3-2 0,-5-1 0,-4 0 0,-3-2 0,-3-2 0,-3-2 1,-2-2 1,-4-2-1,-3-2 3,-3-1 0,-2-3 2,-5 0 0,-6 2 2,-6 2 1,-6 3 0,-3 2 1,-3 6-1,-1 4-1,-3 5 0,2 5-2,3 5 0,4 5-1,5 5-2,-5-1 0,-13-7 1,-13-7 2,-12-7 0,-8-3-1,-3 0-2,-4 0-2,-1 0-3,-4 0-1,-3 1 0,-3 2-1,-3 0 0,-4 2-2,-8 1-4,-6 3-3,-7 2-5,-5 2-2,-2 5 0,-1 3 0,-3 4 1,-1 4 0,-3 5 1,-1 3 2,-2 4 2,-2 6-3,-1 9-6,-1 9-7,0 9-6,11 1-1,26-6 6,25-5 4,26-6 5,13-3 1,2 1-3,0 1-4,1 1-4</inkml:trace>
</inkml:ink>
</file>

<file path=ppt/ink/ink3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12"/>
    </inkml:context>
    <inkml:brush xml:id="br0">
      <inkml:brushProperty name="width" value="0.0421" units="cm"/>
      <inkml:brushProperty name="height" value="0.0421" units="cm"/>
      <inkml:brushProperty name="color" value="#00BFF3"/>
    </inkml:brush>
  </inkml:definitions>
  <inkml:trace contextRef="#ctx0" brushRef="#br0">70459 17575 522,'-14'-17'6,"3"0"11,3-1 12,2-1 11,4 2 4,4 3-4,4 4-4,4 5-5,3 1-2,3 2 0,3 0 0,3 2-1,2 0-1,1 2-4,1 0-2,1 2-3,1 0-4,0 1-4,2 2-4,1 0-6,-1 1-4,-1 0-9,-3-1-7,-1 1-7,-4 0-7,-3 0-6,-5 0-7,-3-1-6,-3 1 0,-2 0 6,-3 0 5,0 0 6,-4-1 4,0 1 2,-3 0 3,-2 0 1</inkml:trace>
</inkml:ink>
</file>

<file path=ppt/ink/ink3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12"/>
    </inkml:context>
    <inkml:brush xml:id="br0">
      <inkml:brushProperty name="width" value="0.03403" units="cm"/>
      <inkml:brushProperty name="height" value="0.03403" units="cm"/>
      <inkml:brushProperty name="color" value="#00BFF3"/>
    </inkml:brush>
  </inkml:definitions>
  <inkml:trace contextRef="#ctx0" brushRef="#br0">70674 18250 646,'-11'0'50,"10"0"-1,10 0-2,9 0 0,7 0-3,1 0-8,2 0-5,3 0-7,-1 0-7,-2 0-9,-2 0-8,-1 0-8,-3 1-8,-3 2-8,-3 2-6,-3 2-8,-4 1-3,-4 3 2,-6 2 2,-4 1 3,-3 0 0,0-1 0,1-2-1,-1-2 0</inkml:trace>
</inkml:ink>
</file>

<file path=ppt/ink/ink3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13"/>
    </inkml:context>
    <inkml:brush xml:id="br0">
      <inkml:brushProperty name="width" value="0.03813" units="cm"/>
      <inkml:brushProperty name="height" value="0.03813" units="cm"/>
      <inkml:brushProperty name="color" value="#00BFF3"/>
    </inkml:brush>
  </inkml:definitions>
  <inkml:trace contextRef="#ctx0" brushRef="#br0">69762 18674 576,'-16'0'0,"-1"2"0,-1 1 0,-1 0 0,-2 0 2,0 0 1,0-2 3,-2 0 2,1-1 4,5 0 4,3 0 5,4 0 4,7-2 5,10-2 5,9-4 6,11-2 4,8-1 0,6-1-8,8 0-6,6 1-7,4 0-5,1 0-6,1 2-5,2 1-6,-2 1-4,-1 0-7,-3 2-6,-1 1-7,-4 0-5,-8 2-7,-6 0-6,-7 2-6</inkml:trace>
</inkml:ink>
</file>

<file path=ppt/ink/ink3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13"/>
    </inkml:context>
    <inkml:brush xml:id="br0">
      <inkml:brushProperty name="width" value="0.04008" units="cm"/>
      <inkml:brushProperty name="height" value="0.04008" units="cm"/>
      <inkml:brushProperty name="color" value="#00BFF3"/>
    </inkml:brush>
  </inkml:definitions>
  <inkml:trace contextRef="#ctx0" brushRef="#br0">70564 17775 548,'-10'-8'3,"-4"0"3,-4 0 5,-3 1 4,-1-1 6,3 2 5,3 1 7,3 0 5,1 3 2,2 4-3,1 4-3,0 4-4,0 3-2,-3 5-1,-4 3-2,-1 5-1,-5 3-3,-1 5-5,-4 3-6,-3 4-4,-1 3-5,1 2-5,1 2-3,1 2-5,2-1-5,3-1-5,3-2-7,3-2-6,4-3-5,3-7-4,4-6-4,4-5-3</inkml:trace>
</inkml:ink>
</file>

<file path=ppt/ink/ink3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13"/>
    </inkml:context>
    <inkml:brush xml:id="br0">
      <inkml:brushProperty name="width" value="0.04028" units="cm"/>
      <inkml:brushProperty name="height" value="0.04028" units="cm"/>
      <inkml:brushProperty name="color" value="#00BFF3"/>
    </inkml:brush>
  </inkml:definitions>
  <inkml:trace contextRef="#ctx0" brushRef="#br0">70600 19287 546,'7'-6'8,"-1"6"15,-1 4 17,-1 6 15,-1 3 4,0 3-7,-2 3-8,0 3-8,-1 2-5,0 3-4,0 1-4,0 2-3,0 1-5,0-1-4,0-1-4,0-1-5,-1-3-8,0-2-14,-2-3-15,0-2-14</inkml:trace>
</inkml:ink>
</file>

<file path=ppt/ink/ink3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14"/>
    </inkml:context>
    <inkml:brush xml:id="br0">
      <inkml:brushProperty name="width" value="0.05113" units="cm"/>
      <inkml:brushProperty name="height" value="0.05113" units="cm"/>
      <inkml:brushProperty name="color" value="#00BFF3"/>
    </inkml:brush>
  </inkml:definitions>
  <inkml:trace contextRef="#ctx0" brushRef="#br0">71016 18074 430,'7'-15'1,"1"4"3,0 3 2,0 3 3,1 1 2,1 0 0,3 0 0,2 0 1,0 0 0,-1 0-4,-1 0-2,0 0-3,-2 2 0,-1 4 4,-1 4 2,0 4 4,-2 3 3,-2 1 5,-3 3 3,0 2 4,-2 0 1,0 1-3,0-1-3,0 1-2,0 1-2,0 5-2,0 3 0,0 4-2,0 1 0,1-1-1,2-3-1,0-2-1,1-1-2,-2-3-3,0-1-3,-2-3-4,1-1-2,0-1-2,2-1-2,0 0-2,-1-4-6,-4-3-11,-4-4-10,-4-4-10,-2-5-2,-1-4 7,-1-5 7,-1-5 7,-1-5 6,0-3 2,1-4 4,-1-5 2,1 0 4,2 2 3,3 1 4,1 3 3,2 2 2,2 3 4,2 3 2,2 3 3,2 3 1,0 1-1,2 2 0,0 2-1,2 4 2,2 6 2,2 6 2,1 6 3,0 4 0,-4 5-4,-4 3-4,-4 5-2,-3 1-3,-2 2 1,-2 1 0,-1 1 0,-1-3 0,0-4-1,2-5 0,1-5-1,1-3-1,2-1 0,2 0 0,2-2-1,2-3-5,4-6-11,2-6-11,3-6-10,5-7-3,6-7 3,5-8 3,6-8 3,4-8-1,1-8-4,0-8-5,2-7-5,-1-2 1,-3 7 6,-4 5 5,-2 7 6,-2 4 5,-3 6 4,-1 4 4,-3 6 4,-1 3 5,-3 3 6,-1 3 7,-2 3 6,-2 3 5,-3 5 3,-1 3 4,-2 4 4,-1 6 5,0 8 10,0 7 8,0 9 10,-1 4-2,-2 1-10,-2 0-12,-2 2-11,-2 2-7,-2 2-3,-2 4-2,-1 3-3,-2 1-4,2 2-5,1 0-6,0 2-4,3-4-6,1-4-7,2-7-7,2-6-7,1-7-12,2-8-19,0-10-19,2-8-18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21"/>
    </inkml:context>
    <inkml:brush xml:id="br0">
      <inkml:brushProperty name="width" value="0.04284" units="cm"/>
      <inkml:brushProperty name="height" value="0.04284" units="cm"/>
      <inkml:brushProperty name="color" value="#00BFF3"/>
    </inkml:brush>
  </inkml:definitions>
  <inkml:trace contextRef="#ctx0" brushRef="#br0">99900 50350 513,'6'-44'7,"13"13"14,12 12 14,13 13 15,2 7 2,-5 4-8,-7 3-8,-5 3-9,-3 4-4,4 7-1,3 6-1,3 7-2,-4 2-2,-8 1-5,-10-1-4,-9 1-4,-7-1-2,-3 1-1,-3-1 0,-2 1-1,-8-3-2,-8-2-1,-10-3-3,-9-3-2,-7-2-1,-3 0 1,-3 0 1,-2 0 0,-3 0-1,1 0-1,-1 0-2,1 0-3,2-4 0,7-5 1,6-7 1,7-5 0,13-4 7,22 0 12,22 0 12,23 0 12,10-2 2,0-3-6,0-3-7,0-2-7,0 0-4,0 7-2,0 6-2,0 7-1,-2 2-1,-3 1 0,-3-1 1,-2 1-1,-3 1 1,1 3-2,-1 3 1,1 4-2,-6 2 1,-8 4-1,-10 3 1,-9 3-1,-12 3 1,-11 3 1,-14 3 1,-11 4 1,-6-3 0,4-5-1,3-7-1,3-5-1,-2-4-2,-6 0 0,-6 0-2,-6 0-2,-1 0-3,7 0-4,6 0-5,7 0-6</inkml:trace>
</inkml:ink>
</file>

<file path=ppt/ink/ink3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15"/>
    </inkml:context>
    <inkml:brush xml:id="br0">
      <inkml:brushProperty name="width" value="0.05893" units="cm"/>
      <inkml:brushProperty name="height" value="0.05893" units="cm"/>
      <inkml:brushProperty name="color" value="#00BFF3"/>
    </inkml:brush>
  </inkml:definitions>
  <inkml:trace contextRef="#ctx0" brushRef="#br0">73238 16834 373,'3'-17'2,"6"-2"3,5-1 3,7-2 4,2 0 1,1 4-1,-1 5-2,1 3 0,0 2-2,4 2 0,3 1-1,3 1-2,0 1 0,-4 3 0,-2 4-1,-3 2 1,-3 2-2,-3 0 1,-3 0-1,-2 0-1,-4-1 2,-1 1 3,-2 0 3,-2 0 3,-2 0 3,0 1 1,-2 2 3,0 0 1,-1 1 2,2 1-1,0 2 0,2 0-1,-1 2 1,1 3 0,0 3-1,0 3 1,-1 1 0,0 1-3,-1-1-1,-2 1-2,0 0-1,2 2 0,1 2 0,0 3-1,0 1-1,0 2-2,-2 2-2,0 2-2,-1 1 0,2 0-1,0 0-1,2 1 1,-1-3-1,1 0-2,0-3 0,0-2 0,0-2-2,0-2-2,0-1-1,0-3-1,-1-1-4,-1-3-5,0-1-5,-1-3-6,-3-4-4,-2-8-3,-4-8-3,-2-8-3,-2-7-1,-1-4 1,-1-4 2,-2-6 1,-1-6 0,-3-5-3,-3-6-2,-3-5-3,0-4 0,0 0 5,1 0 3,1 0 4,2 3 5,5 6 3,3 6 5,4 6 5,3 4 3,2 1 2,3 3 2,1 2 2,1 0 1,0 3 0,0 0 0,0 1 0,0 1 2,1 4 7,2 3 5,0 3 6,1 3 6,0 4 8,0 4 7,0 4 8,-2 3 0,-4 5-6,-4 4-6,-4 3-8,-2 3-4,-1-1-5,-1 1-4,-1-1-4,0 0-4,2-1-1,3-1-4,1-1-1,6-5-8,10-8-12,9-10-12,11-8-13,4-4-2,0 1 6,1 1 8,-1 0 6,-2 2 7,-6 3 6,-4 1 6,-4 2 5,-5 3 6,-5 2 3,-3 3 5,-4 4 3,-3 2 2,-5 3-2,-4 4-2,-3 2-1,-4 2 0,-2 1 4,-1 1 3,-2 1 3,-1 0 1,1 1-4,1-1-3,1 1-3,2-2-2,5-3-1,3-3-2,4-3 0,7-3-5,8-4-8,9-4-8,10-4-8,2-3-2,0-2 2,-1-2 2,-1-1 3,-2-1 1,-1 4 1,-2 2 2,-3 4 0,-4 4 4,-8 6 7,-8 5 8,-8 7 7,-4 3 3,-3 1 1,-2 1 0,-1 1 0,-1-1-2,1-2-1,1-1-4,1-2-1,1-3-2,3 1 0,1-2 0,3-1 0,0-1 0,0-3-3,0-1-2,1-2-2,-1-2-1,0 0 1,0-2 0,1 0 2,-1-2 1,0 1 3,0 0 2,1 0 4,2-1-2,6 0-4,6-2-5,6 0-5,5-2-6,7-2-8,5-2-7,7-2-9,0 0-2,-2-1 1,-3 0 3,-3 0 2,-3 0-1,-1 0-4,-3 1-4,-1-1-3</inkml:trace>
</inkml:ink>
</file>

<file path=ppt/ink/ink3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16"/>
    </inkml:context>
    <inkml:brush xml:id="br0">
      <inkml:brushProperty name="width" value="0.03652" units="cm"/>
      <inkml:brushProperty name="height" value="0.03652" units="cm"/>
      <inkml:brushProperty name="color" value="#00BFF3"/>
    </inkml:brush>
  </inkml:definitions>
  <inkml:trace contextRef="#ctx0" brushRef="#br0">77083 18465 602,'-6'-6'11,"4"1"21,4 2 22,4 2 22,2 1 2,1 0-16,2 0-16,0 0-17,0 2-20,-1 4-25,-1 3-25,0 5-25</inkml:trace>
</inkml:ink>
</file>

<file path=ppt/ink/ink3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16"/>
    </inkml:context>
    <inkml:brush xml:id="br0">
      <inkml:brushProperty name="width" value="0.03108" units="cm"/>
      <inkml:brushProperty name="height" value="0.03108" units="cm"/>
      <inkml:brushProperty name="color" value="#00BFF3"/>
    </inkml:brush>
  </inkml:definitions>
  <inkml:trace contextRef="#ctx0" brushRef="#br0">76789 19100 707,'-5'7'37,"6"-1"8,6 0 7,5-2 8,3 0-7,-3 0-20,-1 0-21,-2 0-20,-2 0-18,-1 1-17,-1 1-16,0 2-17</inkml:trace>
</inkml:ink>
</file>

<file path=ppt/ink/ink3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21"/>
    </inkml:context>
    <inkml:brush xml:id="br0">
      <inkml:brushProperty name="width" value="0.04413" units="cm"/>
      <inkml:brushProperty name="height" value="0.04413" units="cm"/>
      <inkml:brushProperty name="color" value="#00BFF3"/>
    </inkml:brush>
  </inkml:definitions>
  <inkml:trace contextRef="#ctx0" brushRef="#br0">71895 27819 498,'-15'-16'27,"2"1"-7,3-1-7,1 0-8,1 1-4,2 1 0,1 1 0,0 1 0,1 0 0,-2 0 1,0 0 0,-1 1 0,-1 0 1,-2 2-1,0 2 0,-1 2 0,-1 1 0,0 1 2,0-1 0,1 0 2,0 0 1,0 2 0,2 0-1,1 2 1,-1 0-1,-2 2 0,-2 0 0,-1 2 0,-2 1-1,0 1 1,1 3-1,-1 2 0,0 2 1,1 1 2,-1 3 0,1 2 3,-1 2 0,0 2 0,1 4-1,-1 3 1,1 2 1,0-1 0,2 0 1,1 0 2,0 1-1,1 1 0,-1 1-2,0 0 0,1 0 0,2-1-1,3-3 0,1-2 0,1-2-1,2-5-4,0-3-3,2-4-2,1-4-4,4-1-4,2-2-4,3-2-3,3-3-2,2-4-2,1-4 0,3-4-1,1-2 0,1-1 1,1-1 3,1-1 1,-1-1 0,-3 0-1,-3 1-1,-2-1-2,-3 2 2,-1 5 8,-1 3 7,0 4 6,-3 3 4,-1 3 0,-2 4 0,-2 2-1,-1 2 3,0 0 4,0-1 5,0 1 4,0 0 1,0 0-1,0-1-3,0 1-1,2-1-4,2-1-6,4 0-5,2-2-6,3-5-8,3-8-11,3-9-11,3-9-11,0-4-3,-4 3 7,-5 2 5,-3 1 7,-2 2 4,2 1 4,0 1 5,1 1 3,0 0 3,-2 2-1,-3 1 0,-1 1-1,-2 4 13,-2 8 23,-2 8 25,-2 8 24,0 2 4,1-1-16,0-3-15,2-1-16,0 1-10,0 4-4,0 3-5,0 4-5,1 2-6,1-3-12,3-1-9,2-3-10,1-2-6,2-3 1,0-2 0,1-4 0,2-2 0,2-2 3,1-3 2,3 0 2,0-3-3,-3-1-6,-1 0-8,-2-1-7</inkml:trace>
</inkml:ink>
</file>

<file path=ppt/ink/ink3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22"/>
    </inkml:context>
    <inkml:brush xml:id="br0">
      <inkml:brushProperty name="width" value="0.04964" units="cm"/>
      <inkml:brushProperty name="height" value="0.04964" units="cm"/>
      <inkml:brushProperty name="color" value="#00BFF3"/>
    </inkml:brush>
  </inkml:definitions>
  <inkml:trace contextRef="#ctx0" brushRef="#br0">73872 27443 443,'-29'1'13,"5"1"6,5 3 4,5 2 6,3 1 1,0 2-4,2 0-2,1 1-3,0 2-1,2 0-1,1 1 1,0 1-1,1 1 0,1 0-2,-1-1-1,0 1-2,0 0-2,2 1-2,0 1-2,2 1-3,1 0-1,2-3 2,2-1 0,2-2 1,1-3-4,1-1-9,2-2-10,0-2-9,1-2-5,3-2-3,2-2-1,1-2-3,1-3 0,-1-4 2,0-3 1,-2-5 2,-1-2 2,1-1 2,0-1 3,-1-1 2,0 0 4,-1-1 4,0 1 4,-2-1 4,-1 2 4,-2 1 2,-3 3 2,-1 1 3,-1 2 4,-2 2 4,0 3 4,-2 1 4,0 3 5,-2 4 7,0 4 5,-2 4 6,0 3 0,-2 3-6,0 4-7,-1 2-7,-2 2-4,-2 1-2,-2 1-2,-1 1-3,-2-1-1,1-1-2,-1-3-1,0-1-1,2-2-1,1-1-3,2-1-2,2 0-2,4-4-6,3-5-10,4-4-10,3-5-10,4-5-2,2-2 3,2-3 5,1-3 4,2-2 3,0-1 3,-1-1 3,1-1 2,-2 1 4,-1 5 2,-2 3 4,-2 4 3,-1 3 4,0 1 4,-1 0 5,1 2 5,-1 1 5,-2 4 7,-2 2 6,-2 4 7,-1 1 1,2 3-4,0 2-4,2 2-5,-1 0-4,-1-1-5,0-1-3,-1-1-5,-1 0-3,1 0-4,2-1-5,0 1-2,3-5-7,4-10-8,3-10-8,5-9-8,1-5-2,-3 1 5,-1 1 5,-2 1 5,-2 3 3,-3 3 3,-1 4 4,-2 5 2,1-1 2,2-4 0,3-4 0,3-3 1,1-1 1,-2 3 1,-3 3 3,-1 3 2,-1 2 5,0 2 12,0 2 10,0 2 11,-2 4 2,-1 4-5,-2 5-6,-2 6-6,-1 3-4,0 3-4,0 3-3,0 3-4,0 0-2,-2-1-3,0-3-1,-2-1-3,0-2-1,1-1 1,-1-1 0,0-1 0,2-2-7,4-2-15,3-4-14,5-3-16,2-3-2,0-4 8,-1-4 9,1-3 10,-1-3 4,-2 0 3,-2 0 3,-2 1 1,-1-2 2,1-2 0,2-1 2,0-3 0,0-1 0,0-3 1,-2-1-2,0-3 1,-2 0 1,1 0 3,0-1 1,0 1 4,-1 0 1,0 3 1,-2 1 1,0 3 2,-1 2 2,0 2 3,0 4 4,0 3 5,0 1 2,0 0 3,0 1 4,0-1 2,-1 2 7,-2 4 12,-2 4 11,-2 4 11,1 3 0,0 3-11,4 3-11,1 4-11,1 2-8,0 5-4,0 3-4,0 4-5,0 3-3,0 0-2,0 2-2,0 1-1,0 1-5,0 4-5,0 2-6,0 4-6,0 0-6,2-1-7,0 0-7,2-2-7,0 0-3,1-2-2,2-1 0,0 0-2,0-5 4,-2-7 6,-3-9 7,0-7 8,-2-5 2,0 1 0,0 0 0,0 0-2</inkml:trace>
</inkml:ink>
</file>

<file path=ppt/ink/ink3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23"/>
    </inkml:context>
    <inkml:brush xml:id="br0">
      <inkml:brushProperty name="width" value="0.03629" units="cm"/>
      <inkml:brushProperty name="height" value="0.03629" units="cm"/>
      <inkml:brushProperty name="color" value="#00BFF3"/>
    </inkml:brush>
  </inkml:definitions>
  <inkml:trace contextRef="#ctx0" brushRef="#br0">76550 28055 606,'21'-13'78,"-3"6"-13,-4 6-13,-4 6-14,-3 3-10,-1 2-8,-1 0-9,0 1-7,-2 1-4,-2 1-1,-2 2 0,-2 0 1,-2 0-3,-2-1-2,-2-1-3,-1 0-3,-2-2 0,2-1 3,1-1 3,1 0 2,2-3 3,6-1 2,4-2 3,5-2 2,3-1 1,0 0 0,-1 0-1,1 0-1,-1 1 1,0 0 0,-2 2 0,-1 0 2,0 2-1,-2 0 0,-1 1 1,0 2-1,-2 1 1,-1 3 1,0 3 0,-1 3 0,-3 0-2,-2-2-7,-4-4-8,-2-3-6,-2-1-3,-1 2 1,-1 0 1,-1 1 1,-1-1-5,2-2-12,1-4-11,1-2-12</inkml:trace>
</inkml:ink>
</file>

<file path=ppt/ink/ink3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24"/>
    </inkml:context>
    <inkml:brush xml:id="br0">
      <inkml:brushProperty name="width" value="0.04105" units="cm"/>
      <inkml:brushProperty name="height" value="0.04105" units="cm"/>
      <inkml:brushProperty name="color" value="#00BFF3"/>
    </inkml:brush>
  </inkml:definitions>
  <inkml:trace contextRef="#ctx0" brushRef="#br0">77450 26850 535,'15'1'82,"-1"2"-16,-1 2-15,-1 2-17,-1 1-8,0 3-3,-2 2-3,-1 2-3,0 0-1,2 3-1,0 0 1,1 1-1,0 0 0,-1 1 0,0-1-2,-2 1-1,-1 0-2,-2 1-1,-3 1-4,0 1-1,-2 1-4,0-1-2,0 0-3,0 1-3,-2-1-1,-2 1 1,-4-1 2,-2 1 2,-2-1-6,-3 2-11,-2 1-12,-1 1-12,-1-2-6,1-5 0,1-5 0,1-4 0</inkml:trace>
</inkml:ink>
</file>

<file path=ppt/ink/ink3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25"/>
    </inkml:context>
    <inkml:brush xml:id="br0">
      <inkml:brushProperty name="width" value="0.03825" units="cm"/>
      <inkml:brushProperty name="height" value="0.03825" units="cm"/>
      <inkml:brushProperty name="color" value="#00BFF3"/>
    </inkml:brush>
  </inkml:definitions>
  <inkml:trace contextRef="#ctx0" brushRef="#br0">77855 25616 575,'14'-7'47,"-1"2"-3,-3 2-3,-1 2-3,-1 1-3,0 2-6,0 0-4,-1 2-5,1 0-2,0 1 0,0 2 0,0 0 0,-1 2-2,-1 2-2,-1 1-3,0 3-3,-2 1-2,0-1 0,-2 1-1,0 0 0,-3 0-3,0 1-2,-3 1-4,-2 1-3,-1-1-2,-2-1-2,0-2-2,-1-3-1,-1-1 0,-1 0 2,-1-2 2,-1-1 2,0 0 2,2-2 1,3-1 1,1 0 0,4-2 3,6 0 4,6-2 3,6 0 5,2-2-1,3 0-5,0-2-5,1 0-4,0-2-5,1 0-5,-1-1-5,0-2-4,0 1-5,-3-1-3,-1 0-3,-2 0-4,-2 1-1,-1 0 1,-1 2 1,0 1 2</inkml:trace>
</inkml:ink>
</file>

<file path=ppt/ink/ink3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25"/>
    </inkml:context>
    <inkml:brush xml:id="br0">
      <inkml:brushProperty name="width" value="0.03118" units="cm"/>
      <inkml:brushProperty name="height" value="0.03118" units="cm"/>
      <inkml:brushProperty name="color" value="#00BFF3"/>
    </inkml:brush>
  </inkml:definitions>
  <inkml:trace contextRef="#ctx0" brushRef="#br0">78500 25946 705,'2'-14'73,"4"5"-13,3 3-12,5 4-13,2 2-9,-1 0-6,1 0-4,0 0-6,-1 0-5,1-2-4,-1 0-4,1-1-4,-1-1-5,-1 2-7,-1 0-5,0 2-7,-2 0 0,-1 0 2,-1 0 5,0 0 3</inkml:trace>
</inkml:ink>
</file>

<file path=ppt/ink/ink3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25"/>
    </inkml:context>
    <inkml:brush xml:id="br0">
      <inkml:brushProperty name="width" value="0.03603" units="cm"/>
      <inkml:brushProperty name="height" value="0.03603" units="cm"/>
      <inkml:brushProperty name="color" value="#00BFF3"/>
    </inkml:brush>
  </inkml:definitions>
  <inkml:trace contextRef="#ctx0" brushRef="#br0">78997 25150 610,'-8'-9'2,"0"0"4,0-1 3,1-1 4,0 4 11,2 11 16,2 12 18,2 10 17,1 6-3,2 2-21,0 2-21,2 2-20,0 1-14,1-2-2,2 0-3,0-1-4,0-4-11,-2-6-20,-3-5-21,0-6-21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22"/>
    </inkml:context>
    <inkml:brush xml:id="br0">
      <inkml:brushProperty name="width" value="0.03075" units="cm"/>
      <inkml:brushProperty name="height" value="0.03075" units="cm"/>
      <inkml:brushProperty name="color" value="#00BFF3"/>
    </inkml:brush>
  </inkml:definitions>
  <inkml:trace contextRef="#ctx0" brushRef="#br0">100350 49650 715,'115'0'60,"-18"0"-11,-19 0-12,-18 0-11,-7 0-7,6 0-4,7 0-3,6 0-3,4 0-2,4 0-1,3 0-1,3 0-1,3-2-1,3-3 0,3-3 0,4-2 0,-3-1 0,-5 3 1,-7 3 1,-5 4 1,-4 1-2,0 0-3,0 0-3,0 0-3,0 0-1,0 0 1,0 0 0,0 0 2,0 0 0,0 0-2,0 0-1,0 0-3,-5-2 1,-9-3 1,-10-3 2,-8-2 1,-14-1-5,-15 3-13,-15 3-13,-16 4-12,-10 2-4,-3 4 5,-3 3 6,-2 3 4</inkml:trace>
</inkml:ink>
</file>

<file path=ppt/ink/ink3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31"/>
    </inkml:context>
    <inkml:brush xml:id="br0">
      <inkml:brushProperty name="width" value="0.0386" units="cm"/>
      <inkml:brushProperty name="height" value="0.0386" units="cm"/>
      <inkml:brushProperty name="color" value="#00BFF3"/>
    </inkml:brush>
  </inkml:definitions>
  <inkml:trace contextRef="#ctx0" brushRef="#br0">80515 25550 570,'-25'1'51,"11"2"-2,12 2-1,12 2-4,6 0-4,1 1-7,1 0-7,1 0-7,2 0-4,0 0-1,0-1-2,3 1-1,-1 0 0,-2 0 0,0 0 1,0 0 0,-2-1-2,-1 1-3,-1 0-3,-1 0-3,-2 0-3,-2 1 1,-4 2 1,-3 0-1,-2 1 1,-4 1-2,-2 2-1,-3 0-1,-4 1 0,-2 3 0,-3 2 0,-3 1 0,-3 2 0,-1 1-1,-3 1 0,-1 1-2,-1 0 0,1-1-1,1-1 1,1-1-1,1-1-2,1 1-4,1-1-4,1 1-3,2-3-4,2-5-3,4-5-3,3-5-4,3-3-2,6-4-3,4-2-3,6-3-3</inkml:trace>
</inkml:ink>
</file>

<file path=ppt/ink/ink3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32"/>
    </inkml:context>
    <inkml:brush xml:id="br0">
      <inkml:brushProperty name="width" value="0.04697" units="cm"/>
      <inkml:brushProperty name="height" value="0.04697" units="cm"/>
      <inkml:brushProperty name="color" value="#00BFF3"/>
    </inkml:brush>
  </inkml:definitions>
  <inkml:trace contextRef="#ctx0" brushRef="#br0">82659 23813 468,'-8'-22'5,"2"6"9,1 5 9,0 5 9,0 2 5,-3 2-2,-4 0-2,-2 2 0,-2 1-4,-1 4-2,-1 2-4,-1 3-4,-1 3-2,1 2 0,-1 1-2,1 3 1,-1 1-2,1 3 0,-1 1-1,0 3-1,0 2 0,-1 2-1,-1 4-1,-1 3 0,1 1-1,1 2-1,3 0-1,1 2-1,3-2 0,3-2 0,2-3-1,4-4 0,2-2-2,2-3 0,2-3-3,2-3 0,2-4-4,2-3-2,1-4-5,3-4-2,2-3-3,2 0-1,1-2-1,3 0 0,0-3-1,1-2-1,-1-4 0,1-2-1,-1-2 1,-3 1 2,-1-1 3,-2 0 3,-2 1 2,-1 1 3,-1 0 2,0 2 3,-1 1 4,0 0 5,-1 2 7,1 1 4,-1 3 6,-2 6 3,-2 5 4,-2 7 4,-1 2-2,2-3-6,0-1-8,2-2-7,2-5-11,5-7-14,5-6-15,5-7-14,1-4-4,-4-2 5,-5 0 5,-3-1 6,-2 0 6,0 1 4,-1 1 5,1 1 5,-1 1 4,-2 3 5,-2 1 5,-2 2 4,-1 3 9,2 4 13,0 4 14,2 4 14,-1 2 0,2 2-11,-2 0-13,1 1-12,1 1-10,2 0-10,2-1-9,2 1-9</inkml:trace>
</inkml:ink>
</file>

<file path=ppt/ink/ink3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32"/>
    </inkml:context>
    <inkml:brush xml:id="br0">
      <inkml:brushProperty name="width" value="0.03947" units="cm"/>
      <inkml:brushProperty name="height" value="0.03947" units="cm"/>
      <inkml:brushProperty name="color" value="#00BFF3"/>
    </inkml:brush>
  </inkml:definitions>
  <inkml:trace contextRef="#ctx0" brushRef="#br0">84083 23028 557,'8'-22'34,"-1"5"1,1 3 0,0 5 1,1 2-1,1 2-2,3 2-4,2 2-3,0 2-1,-1 2-2,-1 2-1,0 2-2,-3 1-1,-1 3-5,-2 2-4,-2 1-4,-3 3-1,-4 1 2,-4 3 2,-4 1 3,-3 1-5,-1-1-8,-3-1-9,-1-1-10,-1-1-3,2-3 3,3-1 2,1-2 2,2-2 4,3-1 2,1-1 3,2 0 4,5-3 1,8-3 2,7-2 0,9-3 1,2-3-1,-1 0-1,-3-2-3,-1 0-1,0-1-5,2-2-5,4 0-6,3-1-6,0 0-5,-3 1-3,-3 0-4,-3 2-2,-4 1-1,-3 0 6,-4 2 5,-4 1 5</inkml:trace>
</inkml:ink>
</file>

<file path=ppt/ink/ink3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33"/>
    </inkml:context>
    <inkml:brush xml:id="br0">
      <inkml:brushProperty name="width" value="0.0321" units="cm"/>
      <inkml:brushProperty name="height" value="0.0321" units="cm"/>
      <inkml:brushProperty name="color" value="#00BFF3"/>
    </inkml:brush>
  </inkml:definitions>
  <inkml:trace contextRef="#ctx0" brushRef="#br0">84927 22873 685,'-6'-8'26,"2"0"4,4 0 4,3 1 4,2-1-1,5 2-2,4 1-4,3 0-3,3 1-5,1-2-6,1 0-7,1-1-5,1-1-5,-1 0-1,1 1-2,-1-1-3,-1 0-4,-3 2-7,-3 1-9,-2 1-6,-3 0-8,-1 0-6,-1 0-7,0 0-6</inkml:trace>
</inkml:ink>
</file>

<file path=ppt/ink/ink3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33"/>
    </inkml:context>
    <inkml:brush xml:id="br0">
      <inkml:brushProperty name="width" value="0.0361" units="cm"/>
      <inkml:brushProperty name="height" value="0.0361" units="cm"/>
      <inkml:brushProperty name="color" value="#00BFF3"/>
    </inkml:brush>
  </inkml:definitions>
  <inkml:trace contextRef="#ctx0" brushRef="#br0">85393 21981 609,'-28'-13'3,"5"3"7,7 4 7,5 4 5,5 6 9,1 8 9,2 7 8,2 9 9,1 3-1,2 2-13,0 1-11,2 0-12,0 2-11,1 3-6,1 1-9,2 2-7,0-1-10,-1-4-9,1-4-11,0-3-10,-1-5-4,-1-4 1,-1-3 3,0-4 2</inkml:trace>
</inkml:ink>
</file>

<file path=ppt/ink/ink3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36:36"/>
    </inkml:context>
    <inkml:brush xml:id="br0">
      <inkml:brushProperty name="width" value="0.04049" units="cm"/>
      <inkml:brushProperty name="height" value="0.04049" units="cm"/>
      <inkml:brushProperty name="color" value="#00BFF3"/>
    </inkml:brush>
  </inkml:definitions>
  <inkml:trace contextRef="#ctx0" brushRef="#br0">86642 23250 543,'9'7'125,"0"-1"-29,1 0-28,2-2-29,0 0-15,3-2-5,1 0-4,3-2-3,1 1-4,1 0-3,1 2-2,1 0-3,0 1-1,-1 0 0,-1 0-1,-1 0 0,0-1 0,-1-1-2,1 0-2,0-1-1,-2-1-1,-1 0-1,-3 0 0,-1 0-1,-3 1 4,-2 3 9,-4 4 7,-2 2 8,-5 2 3,-4-1-5,-6 1-3,-3 0-5,-5-1-1,0 1-2,-1 0 0,-1 0-2,-2 2-3,-2 5-5,-4 5-8,-3 5-5,-3 4-2,-2 4 2,-4 4 2,-2 4 2,2-2-1,11-8-8,10-8-6,9-7-8,5-5-5,-2-1-6,0-1-4,-1 0-6</inkml:trace>
</inkml:ink>
</file>

<file path=ppt/ink/ink3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0-31T07:57:16.55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10188 14343 0,'0'0'0,"-13"0"15,-7 0-15,-5 0 0,1 1 0,-15 5 32,-9 1-32,-9 2 0,-1 0 0,-13 4 15,-4 3-15,10-1 0,9 2 16,-22 4-16,-6 5 0,12-5 16,10-3-16,-32 8 0,6-2 15,12 2-15,9 3 0,-4 1 16,-3 1-16,15-7 0,9-4 0,-8 7 15,-5 7-15,5-3 0,4-2 16,-6 7-16,-3 5 0,8-7 0,5-4 0,-2 5 16,-6 2-16,12-2 15,5 0-15,-7 2 0,-6 2 16,13-3-16,8-2 0,-7 0 16,-5 1-16,8-4 0,6-4 0,-6 6 15,-4 4-15,9 2 0,5 1 16,4 5-16,3 4 0,-2-1 0,-3-3 15,2 3-15,0 3 0,4-8 16,5-4-16,3 10 0,1 5 16,5-8-16,-1-5 0,2 9 15,-1 7-15,4 0 0,1 1 0,2 1 16,2 0-16,-1-8 0,0-7 16,4 7-1,0 5-15,5-6 0,3-6 16,6-1-16,4-1 0,-1-5 15,-2-2-15,-4 0 0,0-2 16,3-4-16,2-4 0,12 6 0,8 4 16,-6-3-16,-4-2 0,7 1 15,7 2-15,-1 0 0,-1 1 16,3-3-16,1 0 0,2 0 0,2-1 16,-1 2-16,3 1 0,-2-6 15,-1-4-15,6 5 0,8 6 16,-9-9-16,-8-6 0,9-1 15,4-1-15,0 2 0,0 2 0,7 6 16,4 4-16,-2-8 0,-2-4 16,7-1-1,5 0-15,-9-1 0,-5 0 16,11 1-16,9 1 0,-12-6 0,-7-4 16,9-5-16,8-2 15,-11 1-15,-7 1 0,12-1 16,8 1-16,-9-1 0,-5-1 0,6-1 15,4-2-15,-3-1 0,0 0 16,5-3-16,4-2 0,-6-5 0,-4-3 0,9-1 16,8-2-16,-10 4 15,-7 1-15,9-1 0,5 0 16,-7 3-16,-5 2 0,6-4 0,5-2 16,-4 2-16,-6 1 0,4-9 15,2-8-15,-7 2 0,-6 2 16,5-3-1,3-2-15,-8-3 0,-6-2 16,3 2-16,2 2 0,-12-9 0,-8-3 16,5-8-16,4-5 0,-1 8 15,-2 6-15,-2-13 0,-4-8 16,-7 1-16,-5 0 0,0-9 16,2-7-16,-5 6 0,-4 4 15,-4-10-15,-4-5 0,0 8 0,-1 8 16,-3-9-16,-2-5 0,-7 6 0,-6 4 15,-4-6-15,-3-3 16,-2 6-16,0 4 0,-7-4 16,-3-2-16,-5 9 0,-1 4 0,-12-10 15,-5-8-15,3 12 0,2 8 16,-11-4-16,-10-3 0,2 3 0,-1 0 0,-4 1 16,-4-3-1,-2 9-15,0 5 16,-11-1-16,-7-2 0,4 5 0,4 3 0,-9-3 15,-6-2-15,6 6 0,4 5 16,-11-1-16,-7 0 0,5 7 16,2 4-16,-4-2 15,-3 0-15,3 4 0,6 2 0,-16 0 16,-8 0-16,8 3 0,7 2 16,-8 1-16,-4 0 15,7 6-15,5 2 0,-10 3 16,-7 1-16,7 5 0,4 3 0,-26 2 15,-18 3 1,14 3-16,9 3 0,-4 8 0,-4 5 0,9 3 0,7 3 16,2 2-16,2 3 0,-5 4 15,-1 5-15,-5 5 0,-3 4 16,-4 0-16,-1 0 0,2 17 16,0 12-16,8 4 0,7 3 0,-9 6 15,-6 6-15,7 5 16,6 1-16,0 19 15,1 14-15,15-4 0,13-2 16,23-41-16,19-29 0,13-19 16</inkml:trace>
  <inkml:trace contextRef="#ctx0" brushRef="#br0" timeOffset="22941.6858">12222 11326 0,'0'0'0,"-18"-3"15,2-1 1,-4 2-16,-2 0 0,-9 1 0,-3-1 15,-14 2-15,-2 2 0,-4 1 16,-3 2-16,-7-1 0,3 2 16,-1 1-16,1-1 0,0 1 0,-2-1 15,-9 1-15,3 0 16,4 2-16,3-1 0,-5 3 16,4 3-16,-19 0 0,6-2 0,6 0 0,1 2 15,12 6-15,5 5 0,-5 6 16,-6 3-16,6-2 0,3-1 0,3 3 15,3 5-15,1 0 0,1 0 16,3 5-16,2 4 16,2-2-16,3-2 0,3 2 15,2 0-15,1 5 0,3 4 0,2 1 0,2 1 16,5-3-16,1-3 0,5 9 16,3 6-16,1 2 0,2 0 0,0 3 15,2 4-15,2-2 16,3 2-16,2 1 0,1 1 0,3-8 15,1-7-15,6-4 16,6-5-16,5-3 16,5-1-16,1-5 0,0-4 15,4-2-15,1-1 0,10-4 16,4-4-16,4-2 0,4-2 0,6 1 16,4-2-16,0-4 0,1-4 15,2-2-15,4 0 0,0-2 16,1-2-16,4-2 0,1 0 15,-1-6-15,-2-1 0,4 1 0,2 1 16,1-3-16,0-2 0,5-9 16,3-7-16,-3 1 0,-3 1 0,1-2 15,1-1-15,-3-9 0,-2-5 16,0-7-16,-1-4 0,-1-4 16,-1-2-16,-1-4 0,0 0 15,-3 0 1,-5 3-16,-1-12 0,-1-5 15,-9 2-15,-8 2 0,-1-4 16,0-1-16,-10 3 0,-6 2 0,-1-1 16,0 1-16,-10 7 15,-8 4-15,-7-5 0,-5-5 0,-4 4 16,-2 2-16,-6-3 0,-4-3 0,-3 7 16,-3 4-16,-9-1 0,-7 3 15,3-1-15,2-2 0,-6 3 16,-3 1-16,0 2 0,2 4 0,-7 0 15,-4 1-15,4 2 0,3 1 16,-8 0-16,-7-1 0,4 5 16,4 3-16,-6 1 0,-3 0 15,-6 5 1,-1 4-16,-6 5 0,-1 2 16,-1-2-16,1-5 0,-8 9 15,-6 6-15,-2 8 0,0 7 0,-6 1 16,-5 3-16,3 4 0,2 4 15,-2 5-15,-1 4 0,4 3 16,3 4-16,-3 3 0,-2 3 16,12 7-16,8 6 0,6 3 0,3 1 15,11 1-15,8 2 0,13 7 0,10 7 16,18-6-16,13-5 0,-4-20 16,-1-14-16,-2-10 0</inkml:trace>
  <inkml:trace contextRef="#ctx0" brushRef="#br0" timeOffset="23715.6691">15334 11693 0,'0'0'0,"-13"-6"16,-5-1-16,1 3 0,-4 1 0,-19-1 15,-11 0-15,-4 1 0,-4 2 16,-24 5-16,-8 4 0,-12 6 0,3 2 16,-24 10-16,-19 11 15,-35 23-15,28 1 16,21 6-16,14 2 0,16-3 16,15-1-16,2 7 0,4 7 15,16-5-15,11-3 0,7 8 16,6 6-16,11-5 0,9-3 15,10 3-15,4 2 0,5-6 0,3-5 16,6 3-16,4 0 16,5-3-16,3-4 0,11 4 0,8 3 0,-5-10 15,-2-6-15,10 3 0,8 1 16,-2-8-16,-2-6 0,13-5 16,7-4-16,-1-7 0,1-6 15,12-7-15,12-6 0,-10-4 16,-4-4-16,16-10 0,14-8 15,0-4-15,2-2 0,-1-4 0,1-2 0,-10-6 16,-7-5-16,12-10 0,8-6 16,-8 0-16,-7 3 0,6-8 15,4-6-15,-12 8 0,-9 5 0,0-7 16,1-5-16,-14 1 16,-9 2-16,-1-6 0,-1-4 15,-8 6-15,-6 4 16,-7-8-16,-6-5 0,-9 7 15,-4 4-15,-5 0 0,-4-1 16,-8 4-16,-7 2 0,-14-4 16,-9-2-16,0 8 0,0 5 0,-19-3 15,-12-3-15,-7 5 16,-4 4-16,-19 4 0,-12 4 16,-2 6-16,-1 3 0,-28 8 0,-19 5 0,3 14 31,4 7-31,43-1 0,31 0 0,20-3 0</inkml:trace>
  <inkml:trace contextRef="#ctx0" brushRef="#br0" timeOffset="24678.6909">8068 11267 0,'0'0'0,"-23"-1"0,-3-1 0,-4 2 16,-3 0-16,-17 2 0,-20 1 16,-1 4-16,-1 1 0,-17 5 0,-15 4 15,7 6-15,4 4 0,-49 20 16,2 3-16,24-6 0,16-4 0,-6 7 16,-1 3-16,12-5 15,11-5-15,-1 6 16,0 4-16,11-4 0,7-4 15,4 7-15,3 3 16,4-4-16,3-1 0,1 6 0,2 6 0,11-3 16,8-2-16,9 7 0,7 4 15,7-12-15,5-7 0,6 8 16,4 6-16,3-3 0,-1 0 16,11 5-16,7 4 0,6-9 0,5-6 15,11 1-15,6 2 0,-2-5 16,-6-4-16,11-2 0,5 0 15,3-7-15,0-4 0,8 0 16,4 0-16,-4-9 16,-4-4-16,11-4 0,6-1 15,-4-6-15,-6-2 0,8 4 16,5 4-16,-3-4 16,-2-2-16,9-7 0,4-5 0,-9-5 15,-4-3-15,10-8 0,6-3 16,-6-11-16,-4-4 0,6-9 15,5-5-15,-7-1 0,-6 0 16,6-11-16,3-9 0,-9 6 16,-5 4-16,10-16 0,7-8 0,-9 3 0,-8 2 15,-2 1-15,0 2 0,-17 8 16,-11 8-16,-15 4 0,-9 4 16,-12 5-16,-9 4 0,-12 1 15,-10 0-15,-4 5 0,-4 2 16,-11-4-16,-8-3 0,-2 7 0,-3 5 15,-12 0-15,-9 0 0,-3 7 0,0 5 16,-16 1-16,-10-1 0,1 8 16,2 7-16,-25 3 0,-14 4 15,8 3-15,9 0 0,35-1 16,25 0-16,17-1 0</inkml:trace>
  <inkml:trace contextRef="#ctx0" brushRef="#br0" timeOffset="25683.9994">4236 11164 0,'0'0'0,"-26"-2"16,-2 1-16,-3 1 0,0 1 0,-14 1 15,-15 0-15,1 1 0,0 0 16,-16 3-16,0-1 0,1 6 15,3 4-15,-13-1 0,2 1 16,4 3-16,4 4 0,-32 10 16,10-2-16,8-1 0,7 0 15,-3 2-15,-1 1 0,10 4 16,8 5-16,-3 10 0,-1 6 0,0 0 16,-2 1-16,2 7 15,0 8-15,6-4 0,4 0 0,13 9 16,5 8-16,5-8 0,5-5 15,5 2-15,0 1 0,12-7 0,5-5 0,6 2 16,2 1-16,4-9 0,2-3 0,1-2 16,-2-1-16,8-2 0,5-3 15,1 2-15,2-2 0,2-1 16,5-3-16,4-2 0,3-1 16,1 4-16,2 2 0,1-6 15,2-2-15,5-10 16,1-7-16,4-1 0,3 1 15,-1-4-15,1-2 16,5-3-16,5-3 0,-4-6 0,-1-5 16,7 1-16,3 2 15,1-4-15,-4-2 0,1-6 16,3-5-16,-1-2 0,0 0 0,0-6 16,-2-4-16,1-1 0,-1-1 0,0-4 0,2-4 15,-2-1-15,-1 2 0,-1-11 16,-2-7-16,0 3 0,-3 2 15,0 1-15,3 0 0,-3-4 16,1-1-16,-1-5 0,1-1 16,-7 1-16,-6 1 0,5-6 15,3-5 1,-8 6-16,-4 1 0,3-2 16,0-2-16,-8 5 0,-3 3 0,-7 1 15,-1 1-15,-9 3 0,-3 4 16,-7 1-16,-3 2 0,-2 5 15,0 3-15,-4 1 0,-2-1 16,-10 2-16,-5 2 0,1-4 0,0-1 16,-3 4-16,0 2 0,-9 5 0,-3 4 15,6 2-15,2 2 0,-7-1 16,-4 2-16,-3 0 0,0 4 16,-4-1-16,-2-1 0,2 5 15,2 3-15,-8 1 0,-5 0 16,1 3-16,0 3 0,-1 4 15,0 2-15,-4 6 0,-2 2 0,-5 4 0,-4 1 16,4 3-16,1 1 0,-3 8 16,-4 5-16,2 3 0,6 1 15,-2 10-15,-3 10 0,-3 2 16,2 4-16,22-19 0,14-15 16,11-9-16</inkml:trace>
  <inkml:trace contextRef="#ctx0" brushRef="#br1" timeOffset="50541.8256">17134 15254 0,'0'0'15,"0"0"-15,0 0 0,0 0 0,0 0 0,0 0 16,0 0-16,-27-22 15,3 15-15,3 1 0,3 1 0,3 0 16</inkml:trace>
  <inkml:trace contextRef="#ctx0" brushRef="#br1" timeOffset="51505.9071">10048 13386 0,'0'0'0,"0"0"16,0 0-16,0 0 0,0 0 0,-26-3 15,26 3-15,0 0 0,-29-1 16,19 1-16,0 0 0,1 0 16,1-2-16,2 1 0,0 1 15,2 0-15,-1 1 0,5-1 16,0 0-16,4 5 0,1-2 0,4 0 16,3 1-16,2-1 0,3 1 15,4-1-15,4 0 0,8 1 0,3-1 16,3 0-1,4 0-15,3-2 0,1 0 0,11-2 0,0-2 16,6 1-16,-4 0 0,3-4 16,3-1-1,-1 3-15,0 0 0,6 3 16,-7 1-16,4 1 0,-5 2 16,4 0-16,4-2 15,3 3-15,2 0 0,-13 0 16,-10-1-16,27 4 0,-4 0 15,-6 3-15,-7 0 0,7-2 0,4-1 16,-14 0-16,-8 1 0,-16-3 16,-12-1-16,-8-2 0</inkml:trace>
  <inkml:trace contextRef="#ctx0" brushRef="#br1" timeOffset="51913.3198">13957 13487 0,'0'0'0,"19"2"16,4 0-16,-1-1 0,3 0 0,17-1 15,7-3-15,7 1 16,-2 0-16,13 1 0,3 0 15,-3 0-15,-2 0 0,12 0 0,0 0 16,2 1 0,-10 2-16,5-1 0,3-1 15,-6 0-15,-5-2 0,36 1 16,-5 2-16,-7 0 0,-5-1 16,-4 0-16,-1-2 0,-20 3 15,-12 1-15,6 2 0,4 0 0,-2 1 16,1-3-16,-5 3 0,-1 3 15,-6 1-15,-3-1 0,1 0 0,0 0 16,-5 0-16,-5 0 0,-3 0 16,-3 1-16,-2 3 0,0 1 0,-9-4 15,-5-3-15,-3-1 0</inkml:trace>
  <inkml:trace contextRef="#ctx0" brushRef="#br1" timeOffset="58112.1025">15757 13623 0,'0'0'0,"0"0"16,0 0-16,0 0 0,0 0 0,0 0 15,0 0 1,24 5-16,-24-5 0,0 0 0,21-7 15,-21 7-15</inkml:trace>
  <inkml:trace contextRef="#ctx0" brushRef="#br1" timeOffset="58290.6135">15883 13813 0,'0'0'0,"0"0"0,0 0 16,0 0-16,0 0 0,0 0 0,0 0 16,14 19-16,-14-19 0,0 0 15,27 8-15,-27-8 0</inkml:trace>
  <inkml:trace contextRef="#ctx0" brushRef="#br1" timeOffset="63362.2476">13193 13334 0,'0'0'16,"0"0"-16,0 0 0,0 0 16,0 0-16,0 0 0,0 0 15,0 0-15,0 0 0,0 0 0,0 0 0,0 0 16,0 0-16,0 0 0,0 0 16,13 20-16,-13-20 0,0 0 15,20 8-15,-20-8 0,0 0 16,27 9-16,-27-9 0,25 6 15,-25-6-15,31 9 0,-12-5 16,-1 0-16,0 0 16,3-1-16,3-1 15,6 0-15,-1 1 0,1-3 0,2 0 16,0-1-16,0 0 0,8-1 16,1-2-16,-1 0 0,-2-1 15,4 2-15,2 0 0,-1-2 16,-1 1-16,10 2 0,1 2 15,-1 1-15,-1 1 0,3 0 16,2-2-16,-7 0 0,-5 0 0,7 1 16,0-1-16,-3 2 0,1-1 15,3 0-15,3-2 16,-7 0-16,-5-1 0,8 1 0,0 2 16,-1-4-16,0-1 0,-2 3 15,-1 0-15,-2-3 0,0-1 16,-1 2-16,0 2 0,-3-3 0,-1 0 15,-3 0-15,0-1 16,-2 3-16,-1 0 0,-1 2 0,0 0 16,-5 0-16,-3 0 0,1-1 15,1 1-15,-4 0 0,-2 1 16,-3 0-16,-2 0 0,0 0 16,-2 0-16,-2-1 0,1 0 0,4 3 15,3 1-15,1-3 0,0-3 16,0-2-16,-1-5 0,-7 4 15,-2 1-15,-2 1 0</inkml:trace>
  <inkml:trace contextRef="#ctx0" brushRef="#br1" timeOffset="63531.6852">15923 13259 0,'0'0'0,"0"0"16,0 0 0,0 0-16,0 0 0,22 17 15,0-16-15,-22-1 0,35 1 0,-35-1 16</inkml:trace>
  <inkml:trace contextRef="#ctx0" brushRef="#br1" timeOffset="65152.9067">28338 15771 0,'0'0'0,"0"0"16,0 0-16,0 0 0,0 0 0,0 0 16,0 0-16,0 0 0,0 0 15,36-1-15,-36 1 16,32-1-16,-32 1 0,41-4 0,-16 1 15,1 1-15,-1 0 0,11-1 16,4 0-16,-1 1 0,-2 0 16,13 0-16,1-1 0,-2 0 0,-2 0 15,2 0-15,0 0 0,8 2 16,-4 0-16,0 0 0,1 0 16,-4 1-16,-1 1 0,5 1 0,-2 2 15,-6-1-15,-4 1 0,-4 0 16,-1 2-16,-4 1 0,-3 0 0,2-1 15,2 0-15,-7-1 0,-4-2 16,1 0-16,-1-1 0,2-3 0,2-2 16,-11 1-16,-3 1 15,-3 0-15</inkml:trace>
  <inkml:trace contextRef="#ctx0" brushRef="#br1" timeOffset="66324.6847">30027 14569 0,'0'0'0,"0"0"0,0 0 0,0 0 15,-10 21-15,10-21 0,-11 24 16,4-8-16,0 4 0,1 3 16,-1 4-16,-2 9 0,2 1 0,-1 2 31,1 6-31,-1 6 0,-2 0 0,0-2 16,0-2-16,-1 8 0,0-4 0,1 1 15,1 2-15,1 6 16,3-4-16,-1 2 0,2 3 15,-1-7-15,1-3 0,3 17 16,3 5-16,-1-12 16,-1-8-16,4 21 0,1-12 0,6-13 0,3-10 15,7-14-15,5-10 0,-13-7 16,0-1-16,4-5 0,1-4 16,3-3-16,3-1 0,-2-5 15,1-4-15,1-5 0,1-3 0,2-1 16,-1-2-16,-1-1 0,-3-1 15,-3-4 1,-1-4-16,1 2 0,0 0 0,-3-2 16,-2-1-16,0 3 0,-2 2 15,-1-1-15,-1 0 0,-6 2 16,-4 4-16,-2-1 16,-2 1-16,-2 4 0,-1 5 0,-1 1 15,-3 2-15,0 3 0,-1 1 16,0 3-16,-1 3 0,-1 3 15,-2 4-15,-1 6 0,-3 4 16,3 4-16,2 4 0,-4 13 16,0 5-16,3 1 0,0 2 0,3 0 15,2 0-15,6-1 0,2 0 0,3 1 0,2-3 16,1-9-16,1-4 0,3-7 16,2-2-16,3-9 15,2-5-15,1-1 0,-1-2 0,3-7 16,3-8-16,-3-3 15,-3-3-15,3-3 0,1-3 16,-1 1-16,-2-1 0,-1 1 16,-2 0-16,0 2 0,0 2 0,-2 1 31,0 1-31,-3 6 0,-3 5 0,-1 3 16,-1 2-16,0 1 0,-1 2 15,-1 2-15,2 3 0,-2 6 16,-1 4-16,-1 8 0,-1 7 15,0 0-15,0 1 0,1 10 16,0 6-16,0 3 0,-1 3 0,1 19 16,2 5-16,1 8 0,1-5 0,4 11 15,2-2-15,0-11 16,0-9-16,4 34 0,0-6 16,-3-16-16,-4-11 0,2 2 0,1 0 15,-1-9-15,1-8 0,-2 3 16,-3 1-16,-5-10 0,-4-5 15,0 0-15,-2 1 16,0-5-16,2-6 0,-2-3 16,-1-4-16,0-3 0,0-2 15,-4-6-15,-3-5 0,-1-4 16,-1-2-16,6-8 0,-2-3 16,0-4-16,0-4 0,0 0 15,-1-2-15,0-5 0,2-3 0,-1-6 16,1-5-16,4-2 0,3-2 0,3-10 15,2-6-15,5-1 0,4 1 16,4-15-16,2-2 16,0 6-16,-1 4 0,12-32 0,3 4 15,0 8-15,2 5 0,2-1 16,2-2-16,-11 26 0,-6 17 0,-6 12 16</inkml:trace>
  <inkml:trace contextRef="#ctx0" brushRef="#br1" timeOffset="66663.1444">30885 15273 0,'0'0'0,"0"0"0,0 0 16,0 0-16,-18 15 0,18-15 0,-12 20 0,4-6 15,0 2-15,-1 6 0,1 4 16,-1 1-16,1 3 0,-2 11 16,0 4-16,1 5 0,3-4 0,3-2 15,5 0-15,0-2 0,1-6 16,7-6-16,4-4 0,6-8 31,3-7-31,3-15 0,0-12 16,-2-1-16,0 0 0,1-10 0,4-9 15,0-1-15,2-4 0,-3 6 16,-7 8-16,-6 7 0</inkml:trace>
  <inkml:trace contextRef="#ctx0" brushRef="#br1" timeOffset="67543.9779">31269 15213 0,'0'0'0,"0"0"15,0 0-15,0 0 0,-19 24 0,19-24 16,-22 25-16,8-6 16,-1 4-16,-1 2 0,1 3 15,-5 11-15,-1 2 0,-4 9 16,0 0-16,3-5 0,3-4 0,0 1 16,1-9-1,5-8-15,3-6 0,5-10 16,5-9-16,2-4 0,1-7 15,2-6-15,1-5 0,5-6 16,3-5-16,2-2 0,-1-1 16,4-6-16,0 1 0,2 6 0,1 7 15,0 4-15,0 4 0,-4 2 16,0 1-16,-2 5 0,-2 4 0,0 6 16,0 7-16,-1 5 0,-2 3 15,-4 7-15,-1 7 0,-1-1 0,0 0 16,-2 6-16,-1 5 15,3-1-15,0 0 0,1-7 0,-1-4 16,2-3-16,1-3 0,2-5 16,-1-4-16,1-6 0,-1-5 0,-2-7 15,1-6-15,1-6 0,4-5 0,-1-3 16,-1-2-16,1-3 0,1-2 16,1-6-16,0 2 15,-2 3-15,-1 2 0,-2 5 0,-1 2 16,0 5-16,-1 4 0,-2 4 15,0 3 1,-1 4-16,0 2 0,1 4 16,-2 3-16,2 5 0,0 3 0,0 2 15,-3 5-15,0 2 0,0 4 16,0 2-16,2 3 0,-2-3 16,0-3-16,2 0 0,2-2 15,1-2-15,-1-2 0,2-4 16,1-2-16,0-6 0,-1-2 0,1-5 15,0-4-15,-2-1 0,-1-2 0,1-6 16,0-3-16,-1-1 0,1 0 16,3-11-16,2-2 0,-1 0 15,0 0-15,1-1 16,0 0-16,1 1 0,1 1 0,-2-2 16,-1 4-1,-1 14-15,-2 9 0,-1-12 16,0-10-16,-3 3 0,0 1 0,-1 9 15,-2 2-15,-1 3 16,-1 1-16,0 3 0,-1-1 16,1 2-16,1 2 0,0 4 15,-2-2-15,2 2 0,-2 3 0,0 6 16,0 7-16,-1 2 0,0 3 0,0 4 16,-2 4-16,1-1 0,0 1 0,-1 10 15,1 2-15,3 1 16,1 1-16,1 12 0,1 1 15,0 0-15,1 2 0,2 4 16,-1 3-16,2 10 0,0-4 0,1 5 16,-2-5-1,1-10-15,0-7 0,-3-15 16,0-11-16,-1-8 0</inkml:trace>
  <inkml:trace contextRef="#ctx0" brushRef="#br1" timeOffset="68043.9583">32038 15415 0,'0'0'0,"0"0"16,0 0-16,0 0 0,0 0 15,0 0-15,0 0 0,26-2 16,-26 2-16,0 0 0,33-2 0,-33 2 0,24-5 15,-13 4-15,-1 1 0,-1 1 16,0 0-16,-1-1 0,-2 1 16,-1 0-16,-1 0 0,-2 3 15,-1 4-15,-3 0 0,-2 0 0,-2 1 16,-1 0-16,0 1 0,0 1 16,1 0-1,-1-1-15,2 0 0,-1 0 16,2-4-16,1 0 0,2-1 15,1 0-15,1 0 0,3-2 16,0 1-16,3 1 0,0-3 16,2 0-16,0-1 0,0 2 0,0-1 15,1 0-15,0 0 0,0 1 16,-2 0-16,1 2 0,-1 0 0,0 2 16,-2 0-16,1 0 15,-1 3-15,0 1 0,-3 3 0,-2 1 16,-2 0-16,-1 0 0,-2 2 15,-2 1-15,-3 6 0,-1 0 16,-4 0-16,-5 0 16,2-3-16,-1-4 15,0 1-15,4-5 0,3-1 0</inkml:trace>
  <inkml:trace contextRef="#ctx0" brushRef="#br1" timeOffset="68430.6845">32408 14901 0,'0'0'0,"0"0"0,0 0 0,0 0 16,0 0-16,32 4 0,-32-4 15,30 8-15,-15-4 0,3 1 16,3 1-16,-1 1 0,-2 2 0,5 2 16,0-1-16,-3 0 0,0-2 15,-1 0-15,0 1 16,-3 2-16,1 0 0,-2 1 16,1 0-1,-2 1-15,0 0 0,-3 2 0,-2 2 16,-2-1-16,-2 2 0,-6 4 15,-4 4-15,-3-2 0,-1-1 0,-6 9 16,-4 4-16,-1-3 16,-1-2-16,-10 8 0,-3 0 15,2-3-15,2-2 0,-5-2 0,-5 0 16,5-4-16,9-7 0,6-6 0</inkml:trace>
  <inkml:trace contextRef="#ctx0" brushRef="#br1" timeOffset="68663.1757">31971 15149 0,'0'0'16,"0"0"-16,0 0 0,0 0 0,0 0 15,-1-20-15</inkml:trace>
  <inkml:trace contextRef="#ctx0" brushRef="#br1" timeOffset="70953.2305">10147 7965 0,'0'0'0,"-8"-2"0,-3-2 0,-1-1 16,-2 0-16,-8-3 0,-5-3 0,1 1 16,-1 1-16,-8-3 0,-1-1 15,0 2-15,2 1 0,-1 1 16,-1 2-16,0 1 0,2 0 0,-8 2 16,1 2-16,1 0 0,0 4 15,-3 1-15,-1 3 16,1 3-16,1 0 15,-1 7-15,-1 3 0,-4 2 16,4-3-16,-2 7 0,-2 1 16,7 2-16,4 0 0,2 1 15,2 2-15,1-2 0,1 0 0,-1 3 16,5 0-16,2 0 16,4-2-16,4 5 0,3 4 0,0 0 15,2 0-15,0 4 0,0 5 0,3-4 16,2-3-16,5 2 0,2 3 15,2-6-15,4-5 0,1 4 0,0 1 16,1-4-16,1-1 0,4-2 16,4 3-16,-1-2 0,2-2 15,4 1-15,3 0 0,-3 0 16,-2 1 0,8 2-16,5 2 0,-1-2 15,-4-1-15,7 1 0,1 0 16,0-7-16,2-7 0,3 3 15,4 2-15,-3-4 0,-2-2 0,12-3 16,3-2-16,-15-6 0,-4-3 16,31-3-16,-2-5 0,-26-2 15,2-2-15,24-5 0,-4-1 0,-4 1 16,-2 0-16,2-2 0,-2-1 0,-7-6 16,-3-4-16,4 0 0,3-1 15,-7 0-15,-4 0 16,1-5-16,2-3 0,-5 3 15,-1 2-15,5-6 0,4-7 16,-7 6-16,-6 3 0,1-4 0,3-4 0,-4 2 0,-1 3 16,-2-5-16,0-1 15,-9 1-15,-6 2 0,1-1 16,-1 1-16,-4 2 0,-5 5 16,-1-5-16,-3 0 15,-3 3-15,-2 4 0,-6-5 0,-3-3 16,2 12-16,-1-4 0,-2 1 15,-1 0-15,0 1 0,0-1 16,-3 0-16,-2 0 16,-1-1-16,-1 0 0,-3-1 0,-2 0 15,1 1-15,1 1 0,-7 2 16,-5 0-16,2 4 16,2 0-16,-5 4 0,-4 0 15,2 0-15,2 2 0,-9 2 0,-7 1 0,6 3 0,3 5 16,-8-2-16,-5 1 15,-2-1-15,1 1 0,-6 1 0,-4-1 16,5 8-16,4 4 0,-34 4 16,4-1-16,9-3 0,7 0 31,-4 14-31,-2 11 0,3-3 0,2-2 0,3 6 16,-3 3-16,23-11 15,16-7-15,11-6 0</inkml:trace>
  <inkml:trace contextRef="#ctx0" brushRef="#br1" timeOffset="79011.2416">15376 13380 0,'0'0'16,"0"0"-16,32-6 0,-20 4 0,-2 1 16,-1-2-16</inkml:trace>
  <inkml:trace contextRef="#ctx0" brushRef="#br1" timeOffset="85171.532">8720 17433 0,'0'0'0,"0"0"0,0 0 0,0 0 16,0 0-16,-28 3 0,28-3 0,0 0 15,-26 0-15,18-1 0,0 0 16,-2 1-16,1 2 0,1-1 15,2 0-15,-2 5 0,1 4 16,-1-5-16,0-6 0,2 1 16,0-1-16,-2 2 0,-1 0 15,2 1-15,-1-1 0,1 0 16,2 2-16,-1-3 0,2 1 0,0 1 16,2-1-16,2-1 15,-1 4-15,1-4 0,0 0 0,5 2 16,0-2-16,2 1 0,0-1 0,1 0 15,0 0-15,2 0 0,1 0 16,0-1-16,1 1 0,3 0 16,3 0-16,0 0 0,-1-1 0,4 0 15,2 1-15,7 0 0,-1 0 16,1 1-16,0 0 0,2-1 16,2 1-1,0-1-15,0 0 0,8-1 16,0 0-16,0 0 0,-1 0 15,2-2-15,0 0 0,8 2 16,-1 1-16,-3 0 0,1-2 0,1 3 16,3 1-16,-5 0 15,-3 1-15,11 2 0,0 0 0,-4 3 16,-1 1-16,-1-2 0,-2-2 0,-4 2 16,-2 1-16,-2-1 0,1-2 15,-6 3-15,-2 1 0,0-2 16,0 0-16,0 1 0,0 2 0,-2-5 15,-2-2-15,-2 1 0,-1 0 16,3-3-16,1-1 0,-4-6 16,-2-3-16,-3-3 15,1-2-15,-6 2 16,-3 3-16,-2 2 0</inkml:trace>
  <inkml:trace contextRef="#ctx0" brushRef="#br1" timeOffset="87438.8422">13210 15470 0,'0'0'15,"0"0"-15,16 2 0,-6-2 16,0 1-16,4 0 0,5 1 0,6 0 16,1 0-16,1 1 0,2-2 15,1 2-15,1-1 16,7 3-16,1 1 15,-2-2-15,0-1 0,-4-1 0,-1 2 16,0 1-16,1-1 0,0 0 16,0-2-16,0 1 0,0 0 15,6 3-15,-1 0 0,-2-1 16,-4-1-16,3-1 0,1-2 16,-2 0-16,-1 1 0,-1 0 15,0-1-15,1 0 0,1 1 0,-1-1 16,-1-1-16,0-1 15,0 1-15,1 0 0,0 0 16,0-2-16,-1 0 0,1 0 16,0 1-16,-2 0 0,-2 0 0,2 0 15,0 0-15,0-2 0,0 0 16,0 2-16,0 1 0,0-1 16,-1 0-16,1 1 0,0-1 15,0-1-15,0 0 0,0-3 0,0 1 16,-2 1-16,0 1 0,-1-2 15,0-1-15,1 1 0,1 0 0,-3 0 16,-1 1-16,-1 0 16,0 0-16,2-1 0,0 1 15,0-1-15,-2 2 0,-2-1 0,-2 0 16,0 0-16,-1 1 0,-4 0 16,-4 1-16,-2-1 0</inkml:trace>
  <inkml:trace contextRef="#ctx0" brushRef="#br1" timeOffset="94523.4166">6388 14548 0,'0'0'0,"-7"0"0,-4 2 16,0 0-16,0 0 0,-10 1 15,-4-1-15,1 1 0,2-1 0,-2-1 16,-2 1-16,-1 1 0,2 3 0,-6 1 16,1 0-16,0-2 0,3 1 15,-4 3-15,-2 4 0,2 1 16,4 1-16,-5 2 0,0 2 15,1 1-15,2 2 0,-6 6 16,4 3-16,2-4 0,4 0 0,-4 4 16,-1 4-1,5-1-15,4-5 16,-1 12-16,1 3 0,2-3 0,3-1 16,-1 0-16,2 2 0,4-3 15,4-1-15,1 2 0,0 3 16,3-3-16,2-2 0,1 3 15,0 2-15,3-2 0,3-2 0,3 7 16,7 1-16,-5 1 0,1 1 0,1-1 16,3 0-16,1-7 0,0-4 15,4 4-15,3 2 0,-3-5 16,-2-2-16,3-3 0,3-3 16,1-3-16,-1-3 0,5-1 15,3 1-15,-1-3 0,-1-2 0,4-3 16,2-5-16,-1-3 0,-2-3 0,6-1 15,4-1-15,-1-1 0,-3-1 0,6-5 16,2-4-16,0 1 16,-2-1-16,1-4 0,1-4 15,-5-1-15,-4-2 0,2-9 16,2-6-16,-4 0 0,-6 0 0,6-10 16,0-3-1,-9 8-15,-2 3 0,18-26 16,-2-1-16,-10 5 0,-4 2 15,-2-1-15,1-2 0,-4 0 16,1 0-16,-4-1 0,-1-2 16,-6 6-16,-6 4 0,-3-5 0,-3-3 15,1 5-15,3 3 0,-7-3 16,-3-2-16,-6 8 0,-1 5 0,-2-3 16,-2-5-16,-4 11 0,-4 7 0,-5 2 15,0 2-15,-2 1 0,4-1 16,-7 0-16,-5-1 15,2 4-15,1 1 0,-7 2 0,-5-1 16,4 8-16,3 4 0,-3-3 16,-5-1-1,4 3-15,2 4 0,-7 5 16,-8 5-16,10 2 0,7 3 16,-9 9-16,-6 7 0,2 0 15,-2 1-15,1 15 0,2 11 16,1 0-16,4 1 0,-3 16 0,-5 11 15,8 5-15,5 4 0,5 10 16,-1 7-16,11-5 0,7-6 0,6-28 16,4-20-16,2-13 0</inkml:trace>
  <inkml:trace contextRef="#ctx0" brushRef="#br1" timeOffset="99939.4537">6195 16984 0,'0'0'0,"0"0"16,23 3-16,-23-3 0,22 3 16,-9-3-16,3 0 0,2 0 0,3 1 0,8-1 15,1-1-15,2 2 0,1 0 0,0 0 16,1 0 0,7 0-16,0 1 0,-1-1 15,1 0-15,1 1 0,0 0 16,5 0-16,-1-1 15,-2 1-15,1 0 0,-3-1 0,0 0 16,-2-1-16,1 1 0,2 0 16,-1 0-16,3 1 0,2 0 0,4 1 15,-1 0-15,0-1 0,0 0 16,-1 0-16,0 0 0,0 1 16,-1 1-16,2-1 0,1-1 15,4-1-15,-3-2 0,2 4 16,1 2-16,-1-3 0,-5-2 15,2 2-15,1 1 0,2-1 16,1-1-16,0 2 0,0 4 16,-3-5-16,-3-1 0,9-2 15,3-1-15,16 8 0,-5 6 0,-7-2 16,-4-3-16,1-4 0,-1-2 0,3 4 16,2 4-16,-5-5 0,-5-3 15,1-1-15,2-1 16,-1 2-16,1 1 0,8 2 15,3 2-15,-8-3 0,-7 0 0,5-3 16,1-1-16,2 1 0,1 3 16,2 0-16,1 1 0,-1-2 0,-3 0 0,14-1 15,7 2 1,-15 1-16,-13 0 0,5-1 0,4-1 16,1 0-16,0-1 0,24-1 15,17-1-15,-6-1 16,-4-1-16,-28 0 0,-17 1 0,21 1 31,15 1-31,-12 0 0,-9 0 0,3-1 16,0-2-16,5 0 15,2 1-15,1 0 0,-1 1 0,-11-2 16,-7 0-16,11-4 0,6-2 16,-11-1-16,-7 0 0,10 3 15,4 2-15,-4 2 0,-3 3 16,3-7-16,2-1 0,-1 3 0,0 4 0,-5 1 15,-3 0-15,-6-4 0,-3-2 16,7-2-16,7-2 0,-5 3 16,-2 2-16,0-2 0,1 0 15,-6 1-15,-4 1 0,5 2 16,1 2-16,-9-2 0,-4-1 16,7 2-16,5 0 0,-9-1 0,-5-2 0,4 2 15,3 0-15,-8 2 0,-3 2 16,1 3-16,2 3 0,-7-3 15,-4-2-15,6 1 0,4 0 16,-5 1-16,-3 1 0,7 0 16,5 1-16,-20-4 0,2 0 15,10-2 1,8-3-16,-2-7 0,-3-6 0,-10 5 16,-8 3-16,-6 2 0</inkml:trace>
  <inkml:trace contextRef="#ctx0" brushRef="#br1" timeOffset="102293.5337">25264 12536 0,'0'0'15,"-10"-3"-15,-1-1 0,-1 0 0,-2-1 16,-11-1-16,-3-1 0,-3 1 15,-1-1-15,-10 4 16,-2 3-16,2 3 0,1 1 0,-4 6 16,-2 3-16,-4 6 15,6 2-15,-1 5 0,0 5 16,4 4-16,5 2 0,-2 9 0,5 1 16,2-3-16,0-2 0,1 8 15,4 0-15,5-5 0,3-4 16,6-1-16,3-1 0,3-3 15,4-1-15,4 0 0,4 0 16,4-5-16,1-2 0,8-2 16,5 1-16,0-4 0,0-2 0,5-5 15,5-4-15,1 1 0,2 0 16,6 1-16,5-2 0,-3-2 16,-1-1-16,8-1 0,2-3 15,-2-3-15,-1-2 0,-1-3 16,1-4-16,-2-1 0,0-4 15,-1-3-15,1-4 0,-2-1 0,-1-2 0,-3-4 16,-2-4-16,1-1 0,0-1 16,-3-4-16,-4-4 15,-1 0-15,-2-1 0,12-19 16,-4 5-16,-11 2 0,-6 3 16,-8-1-16,-7-2 0,-2 9 15,-2 3-15,-7 2 0,-5 1 16,-3 1-16,-2 1 0,-8 9 15,-4 3-15,8 10 0,-3-3 0,-1-4 16,-1-5-16,-6 4 0,-2 3 0,-4 3 16,-1 3-16,-3 0 0,-1 0 15,-2 2-15,-1 2 0,-4 3 16,-1 1-16,-6 4 0,-2 3 16,-1 6-16,1 3 0,-3 6 15,-2 4-15,-10 7 0,1 2 0,-27 24 16,1 7-16,7 2 0,4 0 0,-1 17 15,-1 12-15,5 4 0,4 3 16,0 12-16,-1 9 0,11 0 16,6 0-16,19-37 0,13-26 15,11-18-15</inkml:trace>
  <inkml:trace contextRef="#ctx0" brushRef="#br1" timeOffset="104068.8161">24989 12119 0,'0'0'0,"0"0"16,0 0-16,-14 22 0,14-22 0,-10 19 15,4-6-15,-1 3 16,0 1-16,0 3 0,-3 4 15,-1 5-15,1 1 0,0 3 16,-1 3-16,0 6 0,2-2 0,1 1 0,1 2 16,0 0-16,1 1 0,1 9 15,-1 0-15,0-3 0,-2-3 0,0 10 16,2 0-16,1-2 0,2-1 16,-1-2-16,-2 0 15,1-4-15,-1 0 0,-3 9 0,-1 0 16,3-5-1,0-3-15,0 1 0,2-1 16,-1-4-16,1-2 0,-2 1 16,1 1-16,-1-3 0,0-1 0,2 1 15,0 3-15,2-1 0,0-1 16,1 1-16,2-1 0,-3-2 16,0-2-16,2 4 0,1 4 15,0-2-15,-1-1 0,-1-1 0,-2 0 16,1-2-16,0 0 0,0-2 15,0 0-15,1-3 0,1-3 0,-1 5 16,0 1-16,-2-3 16,1-3-16,1 3 0,1 3 0,-3-3 15,1-1-15,1 5 16,1 2 0,-1-3-16,0-2 0,0 3 0,0 1 15,0-5-15,0-2 0,-1-3 16,1-1-16,0 0 0,0 0 15,-2-4-15,1-3 0,2-5 0,2-2 16,-1 3-16,1 1 16,0-6-16,-1-4 0,0-6 0,0-4 15,3 4-15,-1-3 0,-1-4 0,0-3 16,0-4-16,0-3 0,0 3 16,0 2-16,1 1 0</inkml:trace>
  <inkml:trace contextRef="#ctx0" brushRef="#br1" timeOffset="104889.5799">24955 12544 0,'0'0'0,"3"-12"0,1-2 15,-1-6-15,-1 1 0,3-9 0,0-9 16,0 2-16,-1 2 0,2-1 15,-1 1-15,1 2 0,0 2 0,-1 3 32,-3-1-32,0 2 0,-1 4 0,1 2 15,1 1-15,-2 3 0,-1 1 16,0 4-16,1 3 0,0 2 16,0 1-16,0 2 0,-1 2 15,2-2-15,-2 2 0,1 2 16,-2 2-16,0 3 0,0 2 0,0 0 15,0 1-15,1 3 0,0 0 0,-1 5 16,-1 3-16,-2 0 0,0 0 16,0 3-1,0 3-15,1 1 0,1 2 0,-4 9 0,0-1 0,-2 1 16,1-1-16,1 1 0,-1 1 16,-1 5-16,2-3 0,-1 4 15,0 3-15,1-6 0,-1-6 0,0 7 16,-3 4-1,2-2-15,2-1 0,-4 7 0,-1-3 16,0-1-16,1-2 0,3 1 16,1 0-16,-1-1 0,-2-1 0,0 5 15,1-1 1,2-3-16,-1-1 0,1 3 16,2 1-16,1-3 0,2-1 15,-3 3-15,0 0 0,-1-4 16,2-5-16,0 7 0,0 5 15,-1-4-15,2-1 0,-2-2 16,-2-2-16,2 4 0,0 4 0,-2 19 16,-1-8-16,-1-11 0,0-7 15,0 1-15,2-1 0,3-14 0,-1 1 16,0 1-16,0 3 0,0 0 16,-1-1-16,-1 5 0,-2 1 15,1 2-15,3-1 0,0 1 16,2 0-16,1 1 0,0-1 0,1 4 15,1 2-15,0-2 0,0 0 16,0-12 0,1-11-16,-2-6 0</inkml:trace>
  <inkml:trace contextRef="#ctx0" brushRef="#br1" timeOffset="110904.023">9720 15033 0,'0'0'16,"-14"0"-16,-1 1 0,-2 0 0,-1 0 16,-10 4-16,-5 1 15,-8 2-15,0 2 0,-3-1 16,-3 1-16,-6 3 0,3 1 0,-2 0 15,-1 1-15,4 0 0,2 2 0,-9 8 32,0 5-32,1-3 0,2-2 0,-6 3 15,4-2-15,5 3 0,3 0 16,-1-1-16,-2-1 0,7 4 16,6 3-16,-23 24 15,3 3-15,23-27 0,1 2 0,-14 19 16,9-1-16,0-5 0,1-3 15,4 3-15,3 2 0,5-2 16,3-2-16,-3 6 0,0 4 16,6-5-16,0-3 0,6 1 15,4 0-15,1 0 0,0 0 0,1 1 16,3 2-16,-1-6 16,1-4-16,2 8 0,2 4 15,3-4-15,4-3 0,-1-1 0,1 0 16,3-2-16,1 1 0,7 2 15,4 2-15,2-5 0,-1-2 16,3-4-16,3-2 0,0 4 16,-1 1-16,8 1 0,5-1 15,-6-1-15,-1-2 0,7-4 16,3-1-16,-3 0 0,-3 0 0,3 0 16,5 1-16,3-5 0,2-1 15,-4-1-15,0-1 0,8-5 16,6-3-16,5 3 0,5 3 15,-3 3-15,-2 1 0,0-6 0,1-4 16,3 1-16,3 2 0,5-3 16,4-1-16,-7-7 0,-5-3 0,11-6 15,5-3-15,-12-1 0,-8 1 16,0-5-16,1-2 0,5-7 16,3-4-16,10 1 0,5 0 15,-10 4-15,-9 2 0,3-6 16,2-4-16,3-5 0,3-3 0,0 2 15,-1 2 1,-3-2-16,-3-3 0,-1-2 16,0-1-16,-4-5 0,-3-3 0,6-9 15,4-5-15,-10 0 16,-5 1-16,2-10 0,3-5 16,1-2-16,2-3 0,-3-3 15,-2-3-15,-9 3 0,-5 1 0,-1-2 16,-1-1-16,-7 4 0,-5 5 0,-1-4 15,-1-3-15,-7 6 0,-5 6 16,-9 0-16,-5 1 0,-6 6 16,-2 4-16,-3 0 0,-3-1 15,-3 1-15,-1-1 0,-10 3 0,-5 1 16,-7 4-16,-5 2 0,-3-5 16,0-2-16,-2 2 0,0 4 0,-8-2 15,-7-1-15,5 0 0,1 2 16,-7 4-16,-6 4 15,-4 3-15,-3 3 16,-3 2-16,-2 3 0,3 7 0,1 5 16,-4 5-16,-3 3 0,2 9 15,0 6-15,-5 4 0,-3 3 16,5 3-16,3 1 0,-19 15 16,-12 11-1,2 5-15,3 4 0,23-11 0,15-7 16,-12 21-16,-8 15 15,13-2-15,9-2 0,10 4 0,4 5 16,4-4-16,2-1 0,7 11 16,4 7-16,10-27 0,7-19 0,4-14 15</inkml:trace>
  <inkml:trace contextRef="#ctx0" brushRef="#br1" timeOffset="130139.5697">24174 3078 0,'0'0'16,"0"0"-16,0 0 0,-9-19 0,6 15 16,-1-2-16,1-1 0,-1 0 15,0 1-15,-1 0 0,-2 2 0,-1-1 0,1 4 16,-5 2-16,-4 2 15,1 2-15,-1 1 0,-10 7 16,-5 5-16,2 0 0,2 1 16,-4 10-16,-3 6 0,-6 7 15,4-5-15,-1 7 0,5-4 0,7 1 16,4 1 0,2 5-16,5-5 0,5-6 0,5-4 15,4 0-15,3 0 16,6-4-16,4-3 0,8-5 15,5-5-15,-1-3 0,0-1 0,4-6 16,3-3-16,-2-4 0,1-3 16,5-5-16,2-6 0,-1-1 15,-1-1-15,7-11 0,0-5 16,-3-2-16,-4-3 0,0-4 16,2-1-16,2-5 0,-3 5 0,-5-3 15,-3-2-15,-7 3 0,-6 2 16,-2 3-16,-3 6 15,-6 2-15,-4 4 0,-3 5 0,-1 1 16,-1 4-16,2 0 0,0 4 0,-1 1 0,0 7 0,1 1 16,1 3-16,0 0 15,1 3-15,-1 6 0,1 1 16,0 3-16,1 0 0,0 3 0,-1 2 16,-1 2-16,0 1 0,0 3 15,0 2-15,1 4 0,-1 3 16,-1 2-1,1 2-15,-1 0 0,-1 4 16,0 2-16,-2 5 0,0 1 16,-1-2-16,1-1 0,-1-3 15,2-2-15,-1-3 0,2-3 0,-1 2 16,-1-3-16,4-9 0,1-2 16,0-3-16,-1-2 0,1-4 15,0-4-15,0-7 0,-1-2 0,1-7 0,1-2 16,-2-7-16,0-5 0,0-1 15,0-1-15,-2 0 0,1-2 16,-2 2-16,-2 2 0,2 2 16,0 3-16,2 2 0,1 3 15,3 1-15,4 2 0,3 1 16,3 1 0,3-2-16,4-1 0,3-1 0,2-1 15,2 2-15,0 1 0,-1 2 16,0 0-16,-2 0 15,-2 0-15,-1 3 0,-2 0 0,-1 0 16,-3 0-16,-3 0 0,-2 0 16,-1 2-16,-3-1 0,0 2 15</inkml:trace>
  <inkml:trace contextRef="#ctx0" brushRef="#br1" timeOffset="130563.1182">24754 2705 0,'0'0'0,"0"0"0,0 0 0,0 0 16,0 0-16,0 0 0,0 0 15,0 0-15,0 0 0,0 0 16,4 33-1,-4-33-15,2 29 0,-1-8 0,-1 3 16,0 4-16,0 1 0,-2 12 16,0 5-16,0 1 0,-2 0 15,1 15-15,0 0 0,-1-2 16,1 0-16,-3 14 0,-2 1 16,0 7-16,1-5 0,-4 14 15,-2 1-15,2-9 0,1-2 0,-5 39 0,2-4 16,2-17-16,2-11 0,1-10 15,3-5-15,1-12 0,2-6 16,3-9-16,2-7 0,1-14 16,-1-11-16,1-12 0,2-8 15,2-8-15,2-6 0,0-25 16,2-15 0,-8 35-16,-1 7 0,0 6 0</inkml:trace>
  <inkml:trace contextRef="#ctx0" brushRef="#br1" timeOffset="130947.9978">24825 3300 0,'0'0'0,"0"0"16,0 0-16,22-9 0,-22 9 0,23-2 15,-23 2-15,33 3 16,-15 4-16,-1 1 0,-2 4 15,-4 1-15,-4 3 0,-6 11 16,-7 5 0,-1-2-16,-2-1 0,-8 7 0,-4-1 15,3-5-15,0-5 0,5-4 16,3-6-16,3-1 0,3-4 16,4-3-16,5 0 0,4-2 0,3-2 15,5-2-15,4-2 16,0 2-16,1 0 0,0 1 15,1 2-15,-3-1 0,-4-1 0,-2 3 0,-5 2 16,-2 0-16,-4 3 0,-5 3 16,-4 2-16,-2 0 0,-2 1 15,-7 7-15,-1 2 16,0-3-16,3-3 0,0-2 16,4-1-16,1-2 0,3-4 0,0-1 15</inkml:trace>
  <inkml:trace contextRef="#ctx0" brushRef="#br1" timeOffset="131496.7145">23757 3678 0,'0'0'16,"1"-7"-16,1-5 0,3-3 0,0-2 15,9-12-15,7-6 16,4 1-16,1-1 0,14-9 0,5-1 15,9-5-15,-1 4 0,15-4 0,5 4 16,-2 7-16,-2 4 0,14 4 16,1 8-16,-1 9 0,-9 10 15,21 14-15,-9 10 0,-20 1 16,-13 0-16,-7 10 0,-3 5 16,-13 0-16,-8-3 0,-15 8 0,-12 2 15,-10 0-15,-7-2 0,-12 8 0,-8 7 16,2 2-16,2-1 0,3 5 15,3 5-15,10-22 0,8-14 0,4-8 16</inkml:trace>
  <inkml:trace contextRef="#ctx0" brushRef="#br1" timeOffset="131781.9226">24671 4357 0,'0'0'0,"0"0"0,0 0 16,0 0-16,3 24 0,-3-24 16,6 35-16,-3-15 0,0 3 0,2 4 15,-1 6-15,-1 8 0,0 3 16,-2 0-16,-1 1 0,0 9 31,1-5-31,-1 7 0,0-2 0,1-7 0,1-7 16,-2-2-16,-1-6 15,1-6-15,2-5 0,0-6 16,0-2-16,-1-4 0</inkml:trace>
  <inkml:trace contextRef="#ctx0" brushRef="#br1" timeOffset="131982.5432">24772 4721 0,'0'0'15,"0"0"-15,0 0 0,0 0 0,0 0 0,0 0 16,0 0-16,0 0 0,6-19 16,-6 19-16,20-5 0,-7 3 15,1 0-15,3 0 0,0 0 16,1-1-16,-1 2 0,0 0 16,1-2-16,3 0 0,-1-1 15,-3-3 1,0-7-16,-3 0 0,-2-2 0,-2 4 15,-1 0-15,-1 4 0</inkml:trace>
  <inkml:trace contextRef="#ctx0" brushRef="#br1" timeOffset="132298.8223">25073 4388 0,'0'0'0,"0"0"0,0 0 15,0 0-15,0 0 0,0 0 16,0 0-16,0 0 0,0 0 0,0 0 16,0 0-16,1 32 0,-1-32 0,3 40 15,-6-10-15,0 0 0,-1 2 16,-3 10-16,-1 2 0,0 2 15,0-6-15,3-6 0,4-5 16,3-7-16,3-5 0,5-9 16,4-7-16,2-3 0,0-3 15,5-1-15,4-3 0,-3 1 0,-2 2 0,-1 2 16,-2 2-16,-3 3 0,0 1 16,-3 4-16,-2 1 0,-1 1 15,-2 1-15,0 0 0,-1 1 31,-1-3-31,-1-2 0,0 0 0,2-1 16,1-2-16,3-3 0,6-5 16,3-6-16,3-5 0,1-4 0,6-3 15,3-5-15,6-5 0,0 0 16,-3 1-16,-7 9 0,-6 4 16</inkml:trace>
  <inkml:trace contextRef="#ctx0" brushRef="#br1" timeOffset="132515.1836">25811 4206 0,'0'0'0,"0"0"0,0 0 16,0 0-16,0 0 0,0 0 15,0 0-15,-19 16 0,19-16 0,-18 30 16,4-5-16,-1 2 16,-2 3-16,-7 14 0,-1 6 15,-1-3-15,2 2 16,-6 11-16,-4 12 0,5-9 15,7-6-15,4-1 0,4-10 16,8-10-16,3-10 0,8-11 16,4-11-16,-3 0 0,0-1 0,-3-1 15</inkml:trace>
  <inkml:trace contextRef="#ctx0" brushRef="#br1" timeOffset="132741.0737">25817 4299 0,'0'0'0,"0"0"0,0 0 0,0 0 15,0 0-15,0 0 0,0 0 16,0 0-16,14 26 0,-14-26 16,15 28-16,-6-10 0,0 2 0,-2 5 15,1 2-15,0 2 0,0 0 16,2 12-16,1 2 0,0 6 16,-3-4-16,0 1 0,0 3 15,-4-8-15,-2-4 0,0 4 16,-4-2-16,1-10 0,1-5 0,0-6 15</inkml:trace>
  <inkml:trace contextRef="#ctx0" brushRef="#br1" timeOffset="132885.2523">25617 4672 0,'0'0'0,"0"0"16,0 0-16,0 0 0,0 0 0,0 0 15,12-17-15,-12 17 0,35-5 16,-8 1-16,5 1 0,2 0 15,2 1-15,12 0 0,-1 1 0,0 0 16,-8 0-16,-8 0 0</inkml:trace>
  <inkml:trace contextRef="#ctx0" brushRef="#br1" timeOffset="133101.0413">26328 4502 0,'0'0'0,"0"0"0,0 0 0,41-11 16,-17 8-16,7 0 0,7-1 15,14 0-15,3-1 0,13 2 0,-2 1 16,4-1-16,-6 2 0,-4 1 16,-4 3-16,2-1 0,-6 1 0,-7 0 15,-3-2-15,-11 1 0,-8-1 0,-5 0 16</inkml:trace>
  <inkml:trace contextRef="#ctx0" brushRef="#br1" timeOffset="133286.1578">27126 4174 0,'0'0'15,"0"0"-15,0 0 0,0 0 0,28 5 16,-28-5-16,40 11 0,-14-2 15,0-1-15,5 4 16,2 2-16,7 5 0,-4-1 0,1 2 16,-1 0-16,3 6 0,-7-1 0,-6-4 15,-5-4-15,-3-4 0</inkml:trace>
  <inkml:trace contextRef="#ctx0" brushRef="#br1" timeOffset="133533.7454">26416 4651 0,'0'0'16,"0"0"-16,0 0 0,27-7 0,-27 7 16,45-6-16,-8 2 0,4 1 15,4 0 1,19-1-16,5 1 0,11-1 0,-4 1 15,9 3-15,-6 4 16,-3 2-16,-13 2 0,-3 3 16,-11 1-16,-10-1 0,-7-2 0,-9-3 15,-6-1-15,-5-1 0</inkml:trace>
  <inkml:trace contextRef="#ctx0" brushRef="#br1" timeOffset="133738.6447">26460 4720 0,'0'0'0,"0"0"15,0 0 1,24 4-16,-24-4 0,37 11 16,-9-3-16,7 1 0,3 2 0,18 1 15,6 1-15,10 3 16,-4-2-16,14 4 0,-2-1 0,-17-4 0,-13-2 15,-12-3-15</inkml:trace>
  <inkml:trace contextRef="#ctx0" brushRef="#br1" timeOffset="133971.9887">28074 4035 0,'0'0'16,"0"0"-16,0 0 0,0 0 0,0 0 0,6 28 16,-6-28-16,7 42 15,-2-17-15,-3 7 0,-1 7 16,0 0-16,-1 1 0,-3 14 16,-4 14-16,2-2 0,-1-5 15,0 4-15,-2-9 0,2-13 0,2-8 16,1-9-16</inkml:trace>
  <inkml:trace contextRef="#ctx0" brushRef="#br1" timeOffset="134119.2024">28187 4314 0,'0'0'0,"0"0"0,0 0 0,0 0 16,19-11-16,-19 11 0,29-4 0,-29 4 15,40 1-15,-17 2 0,2 2 16,-2 1-16,-2-2 0,1 3 0,-3-2 15,-2-2-15</inkml:trace>
  <inkml:trace contextRef="#ctx0" brushRef="#br1" timeOffset="134319.7957">28466 3921 0,'0'0'0,"0"0"0,0 0 16,0 0-16,1 25 0,-1-25 15,1 37-15,-1-12 0,1 4 0,-1 4 16,0 4-16,0 12 16,1 1-16,-1 15 0,-1 6 0,0-3 0,0-1 15,-3 15-15,0 13 0,0-11 16,0-9-16,3 0 0,2-10 16,-1-16-16,0-16 0,0-8 15</inkml:trace>
  <inkml:trace contextRef="#ctx0" brushRef="#br1" timeOffset="134520.3908">28707 3964 0,'0'0'15,"0"0"-15,0 0 0,33-13 0,-18 11 16,11 1-16,7 1 0,12 1 0,1 1 0,8 3 15,-2 5-15,-9-2 16,-6 1-16,-4 3 0,-8-2 16,-5-2-16,-5-2 0,-3-1 15</inkml:trace>
  <inkml:trace contextRef="#ctx0" brushRef="#br1" timeOffset="134710.4343">28975 3663 0,'0'0'15,"0"0"-15,0 0 0,0 0 16,8 32-16,-4-14 0,0 6 16,1 2-16,-1 4 0,3 4 15,2 5-15,2 11 16,-1 1-16,3 17 0,-1 1 0,0 9 16,-2-3-16,-1-8 0,-3-18 15,-1-11 1</inkml:trace>
  <inkml:trace contextRef="#ctx0" brushRef="#br1" timeOffset="134874.6218">29065 4532 0,'0'0'15,"0"0"-15,0 0 0,29-13 0,-29 13 16,41-10-16,-9 7 16,2-1-16,3 1 0,14 1 15,2 3-15,3-1 0,-6 0 0,1 2 16,-7 1-16,-7-1 0,-4-2 15,-6 0 1,-7 0-16,-5 0 0</inkml:trace>
  <inkml:trace contextRef="#ctx0" brushRef="#br1" timeOffset="135059.5204">29449 4234 0,'0'0'0,"0"0"0,0 0 0,0 0 0,0 0 0,2 34 15,0-14-15,2 3 0,-2 3 16,2 4-16,2 6 16,2 10-16,0-2 0,7 11 15,2 1-15,2-9 0,0-5 0,-2-3 16,-2-7-16,-4-9 0</inkml:trace>
  <inkml:trace contextRef="#ctx0" brushRef="#br1" timeOffset="135260.0942">30210 4156 0,'0'0'0,"0"0"16,0 0-16,6 26 0,-6-26 0,7 35 16,-4-9-16,0 4 0,0 0 15,-1 12-15,0 5 16,-1-3-16,-1-1 0,-1 10 0,-1-1 15,-3-2-15,0-11 0,1-9 16,0-6-16,1-5 0</inkml:trace>
  <inkml:trace contextRef="#ctx0" brushRef="#br1" timeOffset="135391.6508">30260 4363 0,'0'0'0,"0"0"0,0 0 0,0 0 16,0 0-16,17-16 0,-4 12 15,3 0-15,1 0 0,3 2 16,2 2-16,0 1 0,1 0 15,4-1 1,-3-2-16,-4 0 0,-4 2 0,-1-1 16</inkml:trace>
  <inkml:trace contextRef="#ctx0" brushRef="#br1" timeOffset="135555.5753">30515 4058 0,'0'0'0,"0"0"15,0 0-15,0 0 0,0 0 0,0 0 16,0 0-16,3 34 0,1-16 0,-1 8 15,0 6-15,-1 2 0,0 3 16,-2 16-16,-3 5 0,-1 13 16,-2-3-16,3 11 0,2-3 15,3-12-15,3-11 0,-2-5 16,0-13-16,-1-8 0</inkml:trace>
  <inkml:trace contextRef="#ctx0" brushRef="#br1" timeOffset="135762.8074">31051 3973 0,'0'0'0,"0"0"0,0 0 16,0 0-16,0 0 0,-17 27 0,8-6 0,-2 6 16,-1 3-16,-2 8 0,-1 7 15,-7 12-15,-1-2 0,-1 13 16,3 1-16,0 3 0,5-6 15,4-4-15,5-12 0,5-18 16,3-11-16,0-6 0,-1-4 0,0-2 16</inkml:trace>
  <inkml:trace contextRef="#ctx0" brushRef="#br1" timeOffset="135950.6187">31103 3955 0,'0'0'0,"0"0"0,0 0 16,0 0-16,16 22 0,-6-7 0,3 9 0,1 2 16,-1 5-16,-1 5 0,0 5 15,1 12-15,-2 1 16,-2 15-16,-2 1 0,-2 8 16,0-8-16,-3 8 0,-3-5 15,1-19-15,0-14 0,0-8 0</inkml:trace>
  <inkml:trace contextRef="#ctx0" brushRef="#br1" timeOffset="136110.4548">30883 4409 0,'0'0'0,"0"0"16,0 0-16,0 0 0,0 0 0,23-10 16,1 4-1,4 1-15,5 0 0,9-2 16,7-2-16,11-2 0,-1-1 15,-1 0-15,-9 4 0,-11 0 0</inkml:trace>
  <inkml:trace contextRef="#ctx0" brushRef="#br1" timeOffset="136279.9568">31836 3709 0,'0'0'0,"0"0"16,25-5-16,-5 4 0,4 1 0,13 8 16,5 6-1,-7 0-15,-5-4 0,-5-2 16</inkml:trace>
  <inkml:trace contextRef="#ctx0" brushRef="#br1" timeOffset="136793.109">27871 5057 0,'0'0'0,"0"0"0,28-2 16,-8 1-16,2 0 0,8 0 0,5-1 0,17 0 16,4-2-16,20-1 15,4 0-15,16-2 16,-1-2-16,7 1 0,-8 2 15,-3 1-15,-14 3 0,-12 1 16,-9 2-16,5 7 0,-18 4 0,-22 2 16,-17-1-16,-16-1 0,-10 6 15,5-4-15,6-6 0,3-1 16</inkml:trace>
  <inkml:trace contextRef="#ctx0" brushRef="#br1" timeOffset="136965.9715">27972 5135 0,'0'0'0,"0"0"16,0 0-16,24-10 0,-24 10 0,46-12 15,-11 5-15,8 0 0,7 1 16,18-2-16,5 1 16,15 2-16,-1 3 0,11 2 15,-7 4-15,-2 4 0,-15 3 0,-12-2 16,-17-2-1,-13-3-15</inkml:trace>
  <inkml:trace contextRef="#ctx0" brushRef="#br1" timeOffset="137166.5696">28216 5198 0,'0'0'15,"0"0"-15,29-3 0,-7 1 0,5 0 16,19-1-16,11-1 0,5 0 16,3 2-16,18 2 0,14 2 15,4 6-15,-10 3 16,-23-2-16,-17-3 0,-13-1 0</inkml:trace>
  <inkml:trace contextRef="#ctx0" brushRef="#br1" timeOffset="137345.036">28983 5055 0,'0'0'0,"0"0"16,0 0-16,0 0 0,23 11 15,-3-2-15,7 5 0,-3-1 16,-3-3-16,-2 0 0</inkml:trace>
  <inkml:trace contextRef="#ctx0" brushRef="#br1" timeOffset="137742.6509">30812 5168 0,'0'0'0,"0"0"0,0 0 16,23-5-16,-23 5 0,27-7 16,-8 4-16,4 2 0,4 1 15,11-1-15,6-1 0,-1-2 16,-1 1-16,10 1 0,-1 1 0,-7 1 0,-4 1 16,0 0-16,-3 0 0,-8 2 15,-4 1-15,-11-2 0,-7-1 16,-3-1-16,1 1 0,-2-1 15</inkml:trace>
  <inkml:trace contextRef="#ctx0" brushRef="#br1" timeOffset="138733.2354">29054 3625 0,'0'0'0,"-6"-6"0,-4 0 15,-2-1-15,-2 0 0,-11-1 0,-7 1 16,-2-2 0,-1 2-16,-17 1 0,-7 3 15,4 4-15,2 6 0,-18 6 16,-8 5-16,-3 3 0,6 2 0,-15 12 15,1 6-15,12 2 0,8 1 16,-25 27-16,11 1 16,24-13-16,14-8 0,12 11 0,9 7 15,1-13-15,2-10 0,3 8 0,4 6 16,3-6-16,2-5 0,3 8 16,4 3-16,2-4 0,2-3 0,2 4 15,2 2-15,1-6 0,0-6 16,10 3-16,9 2 0,-3-13 15,-2-9-15,10 1 0,6 1 16,0-6-16,0-2 0,6-1 0,5 2 16,-3-7-16,-2-2 0,11-2 15,8 0-15,-8-4 0,-6-3 0,12-6 16,6-4-16,-5-6 0,-1-3 16,6-6-16,5-3 0,-11-5 15,-7-4-15,5-16 0,5-11 16,-5 2-1,-2 1-15,3-9 0,0-7 16,-11 9-16,-7 6 0,1-7 0,1-6 16,-9 12-16,-6 7 0,-3-5 15,-5-3-15,-3 3 0,-4 0 16,6-7-16,2-6 16,-3 9-16,-5 5 0,-2-6 0,-1-5 15,-4 10-15,-1 8 0,-13-3 0,-8-4 16,1 10-16,-1 4 0,-6 5 15,-4 5-15,-4 6 0,-3 3 0,-13 3 16,-8 1-16,3 7 0,2 4 16,-18 10-16,-11 7 0,11 5 15,6 4-15,-12 9 0,-8 6 16,12 2 0,8 2-16,-1 13 0,2 11 15,18-13-15,13-6 0,18-3 0,12-2 16,8-8-16,7-7 0,-6-7 15,-3-6-15,-1-2 0</inkml:trace>
  <inkml:trace contextRef="#ctx0" brushRef="#br1" timeOffset="138887.0731">28767 4106 0,'0'0'0,"0"0"15,0 0-15,0 0 0,-10 21 0,10-21 16,-9 43-16,4-21 0,1-3 0,1-2 16</inkml:trace>
</inkml:ink>
</file>

<file path=ppt/ink/ink3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1631 889,'-17'0,"17"0,0 0,0 0,0 0,0 0,0 0,0 0,0 0,0 0,-17 0,17 0,0 0,0 0,0 0,0 0,-17 0,17 0,0 0,0 0,0 0,0 0,-18 0,18 0,0 0,0 0,-17 0,17 0,-17 0,17 0,0 0,-17 17,17-17,-17 0,17 0,0 0,0 0,-17 18,17-18,0 0,0 0,-17 18,17-18,0 0,0 17,0-17,0 0,0 18,-17-18,17 0,0 0,0 18,0-18,0 0,0 0,0 17,0-17,0 0,-17 0,17 18,0-18,0 0,0 0,0 17,0-17,-17 18,17 0,0-18,0 17,0 1,0-18,0 0,-17 17,17 1,0 0,0-1,0 1,0 0,0 17,0-35,0 17,0 1,0 0,0-1,0-17,17 18,-17-1,0-17,0 18,17-18,-17 18,0-18,17 0,-17 17,0-17,17 18,-17-18,0 0,17 18,-17-18,0 17,17-17,-17 0,0 0,17 0,-17 18,0-18,0-18,17 18,-17 0,0 0,17 0,0-17,1 17,-1 0,0-18,0 18,0 0,0-18,17 18,-17-17,0-1,0 18,0-18,0 1,0-1,0 1,-17 17,0 0,17-18,-17 0,0 18,17-17,-17 17,0-18,17 1,-17 17,17-18,-17 0,0 1,0-1,17-17,-17 17,0 1,0-1,-17 0,17 1,0-1,-17 1,17-1,-17 18,17-18,0 1,-17 17,17-18,0 18,-17-18,17 18,0 0,-17 0,17-17,0 17,-17 0,17 0,0 0,0 0,-17-18,17 18,0 0,-17 0,17 0,0-17,0 17,-17 0,17 0,0 0,0 0,0 0,-17 0,17 0,0 0,0 0,0 0,0 0,-17-18,17 18,0 0,0 0,0 0,0 0,0 0,0 0,0 0,0 0,-17 0,17 0,0 0,0 0,0 0,0 0,0 0,0 0,0 0,0 0,0 0,0 0,0 0,0 0,0 0,0 0,0 0,0 0,0 0,0 0,-17 0,17 0,0 0,0 0,0 0,0 0,0 0</inkml:trace>
</inkml:ink>
</file>

<file path=ppt/ink/ink3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1381 897,'0'0,"0"0,0 0,0 18,0-1,0-17,17 18,-17 0,0-18,0 35,18-18,-18 1,17 17,-17-17,0-18,18 18,-18-1,0 1,17-1</inkml:trace>
</inkml:ink>
</file>

<file path=ppt/ink/ink3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1439 926,'0'-19,"0"19,17 0,19 0,-1 0,18 0,-36 0,19 0,-1 0,0 0,18 0,0-18,0 36,-18-18,18 0,-36 0,19 0,-19 0,-17 19,18-19,-18 0,0 0,0 0,0 0,0 0,0 0,0 0,0 0,0 0,0 0,0 0,0 0,-18 0,18 18,0-18,0 0,-17 18,17-18,0 19,-18-19,0 18,-17 19,17-19,-17 1,0-1,0 19,0-19,-1 0,19 1,-19-1,1 1,0-1,0-18,17 18,1 1,-19-19,19 18,-1-18,0 0,18 18,-17-18,-1 0,18 0,-17 0,17 0,-18 0,18 0,0 0,0 0,0 0,0 0,0 0,0 0,0 0,0 0,0 0,0 0,18 0,-18 0,0-18,0 18,0 0,0 0,0 0,17 0,-17 0,0 0,0 0,0 0,0-18,18 18,-18 0,0 0,17 0,1 0,0 0,-1 0,19 0,-19 0,18 0,1-19,-36 19,35 0,0 0,0 0,-35 0,36 0,-1 0,-18 0,1 0,17 0,-17 0,-18-18,17 18,-17 0,0 0,0 0,0 0,0 0,0 0,0 0,0 0,-17 0,17 0,0 0,0 0,0 0,0 0,0 0,0 0,0 0,0 0,0 0,0 0,0 0,0 0,0 0,0-18,0 18,0 0,-18 0,18-19,0 19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29"/>
    </inkml:context>
    <inkml:brush xml:id="br0">
      <inkml:brushProperty name="width" value="0.03276" units="cm"/>
      <inkml:brushProperty name="height" value="0.03276" units="cm"/>
      <inkml:brushProperty name="color" value="#00BFF3"/>
    </inkml:brush>
  </inkml:definitions>
  <inkml:trace contextRef="#ctx0" brushRef="#br0">98400 50850 671,'46'0'124,"-5"0"-30,-7 0-32,-5 0-31,3 0-19,17 0-6,15 0-8,16 0-7,5 0-7,-2 0-8,-3 0-10,-3 0-7,-7 0-2,-9 0 4,-10 0 6,-8 0 5,-8 1 2,-2 4-3,-3 3-2,-3 3-2</inkml:trace>
</inkml:ink>
</file>

<file path=ppt/ink/ink3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1398 878,'0'0,"0"0,0 0,0 18,0-18,0 17,0 1,0-1,0 19,0-19,0 1,0 17,17 0,-17 18,0 0,18-18,-18 18,0-17,0-1,0 0,0-17,17 17,-17-17,0 17,0 0,0 0,0 1,18-1,-18 0,0-17,0 17,0-17,0-18,17 35,-17-18,0 1,0 0,0-1,0-17,18 18,-18 0,0-18,0 17,0-17,0 0,0 0,0 0,0 0,0 18,0-18,0 17,0-17,0 18,0-18,0 0,0 18,0-18,0 0,0 0</inkml:trace>
</inkml:ink>
</file>

<file path=ppt/ink/ink3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1417 1001,'0'0,"0"0,0-17,18 17,-1 0,1 0,-1 0,19 0,-1-18,18 18,0-17,-18 17,18-18,-18 18,0-17,-17 17,-1 0,-17 0,18 0,-18 0,0 0,0 0,0 0,0 0,0 0,0 0,0 0,0 0,0 0,0 0,-18 0,18 0,0 0,0 0,0 0,0 0,0 0,0 0,0 0,0 0,0 0,0 0,0 0,0 0,0 0,0 0,0 0</inkml:trace>
</inkml:ink>
</file>

<file path=ppt/ink/ink3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1424 945,'0'0,"0"0,0 0,0 0,0 0,0 0,0 0,18 0,-18 0,0 0,0 0,17 0,-17 0,0 0,18 0,-18 0,0 0,17 0,1 0,-18 0,17 0,1 0,-1 0,-17 0,35 0,-17 0,-1 0,1 0,-18 0,17 0,-17 0,0 0,0 0,0 0,0 0,0 0,0 0,0 0,0 0,0 0,0 0,0 0,0 0,0 0,0 0,0 0,0 0,-17 0,17 0,0 0,0 0,0 0,0 0,0 0,0 0,0 0,0 0,0 0,0 0,0 0,0 0,0 0,0 0,0 0,0 0,0-16,-18 16</inkml:trace>
</inkml:ink>
</file>

<file path=ppt/ink/ink3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1477 920,'0'0,"0"0,0 0,0 18,0-18,0 17,0 1,0-1,18 1,-18 0,0-18,0 17,17 1,-17 17,0-35,0 18,0 17,0-17,0-1,0 1,18-1,-18 1,0 0,0-1,0 1,0-1,0 1,0 0,0-1,0 1,-18 17,18-17,0-1,0-17,0 18,0 0,0-1,0 1,-17-1,17 1,0 0,0-1,-18 1,18-1,0 1,0 0,-17-1,17 1,0-18,0 17,0 1,-18-18,18 0,0 0,0 18,0-18,0 0,0 0,0 0,0 0,0 0,0 0,0 0,0 0,0 0,0 0,0 0,0 0,0-18,-17 18,17 0,0 0,0-18,0 18,0-17,0-1,0 18,0-17,0 17,0-18</inkml:trace>
</inkml:ink>
</file>

<file path=ppt/ink/ink3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1488 931,'0'0,"0"0,0 0,0 0,0 18,0-18,0 0,0 17,0-17,0 0,0 18,0-18,0 17,0-17,0 18,0 0,0-1,0 1,0-1,0 1,-17 0,17-18,0 17,0 1,0-1,0-17,0 18,0 0,0-1,-17-17,17 18,0-18,0 17,0-17,0 0,0 0,-18 0,18 18,0-18,0 0,0 0,0 0,0 0,0 17,0-17,0 0,0 0,0 18,0-18,0 0,0 0,-17 0,17 0,0 0,0 0,17 0,-17 0,0 0,0-18,0 18,0 0,0 0,0 0,0 0,0-17,0 17,0 0,0 0,0 0,0-18,0 18,0 0,0 0,0 0,0-17,18 17,-18 0,17-18,0 1,18-1,-18-17</inkml:trace>
</inkml:ink>
</file>

<file path=ppt/ink/ink3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1434 933,'0'0,"0"0,0 0,0 0,0 0,0 0,0 0,18 0,-18 0,0 0,17 0,-17 0,0 18,0-18,18 17,-18-17,17 18,-17-18,0 17,18 1,-1 0,1 17,-18-35,0 17,17 1,1 17,-1-17,-17-1,18 1,-18-1,0 1,18 0,-18-18,0 17,0-17,0 0,0 0,0 0,0-17,0 17,0 0,0 0,0-18,0 18,0 0,0 0,0-18,0 18,0 0,0 0,0 0,0-17,0 17,0 0,0 0,0-18,0 18,0 0,0 0,0-17,0 17,0 0,-18-36,18 19,0-1,0 1,0-1</inkml:trace>
</inkml:ink>
</file>

<file path=ppt/ink/ink3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1442 926,'0'0,"0"0,0 0,0 0,0 0,0 18,0-18,0 17,0-17,0 35,0-17,0-18,0 35,17 18,-17-18,18 0,-18 1,0-19,17 18,-17-17,0 0,0-1,0 1,0-18,18 17,-18-17,0 18,0-18,0 0,0 0,0 0,0-18,0 18,0 0,0-17,0 17,0 0,0-18,0 18,0-17,0 17,0 0,-18 0,18-18,0 0,0 1,0 17,0-18,0 1,0-1</inkml:trace>
</inkml:ink>
</file>

<file path=ppt/ink/ink3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10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1444 979,'0'-18,"0"18,0 0,0 0,0 0,18 0,-18 0,17-19,-17 19,18 0,-18 0,18 0,-1 0,-17 0,18 0,-18-18,17 18,-17 0,18 0,-18 0,0 0,18 0,-18 0,0 0,0 0,0 0,0 18,17-18,-17 0,0 0,0 0,0 0,0 0,0 0,18 19,-18-19,0 0,0 0,0 0,18 0,-18 18,0-18,0 0,0 0,0 18,0-18,0 0,0 19,0-19,0 18,17-18,-17 18,0 1,0-19,0 0,0 18,0 0,18-18,-18 0,0 19,0-19,0 0,0 18,0-18,0 0,0 0,17 0,-17 19,0-1,0-18,0 18,-17-18,17 0,0 19,0-19,0 0,0 18,0-18,0 0,0 18,0-18,0 0,-18 19,18-19,0 0,0 0,0 18,0-18,-17 0,17 18,0-18,0 0,0 19,0-19,-18 0,18 0,0 0,0 0,0 0,-18 0,18 0,0 0,0 0,0 0,0 0,0 0,0 0,0 0,0 18,0-18,0 0,0 0,0 0,0 0,0 0,0 0,0 0,0 0,0 0,0 0,0 0,0 0,0 0,0 0,0 0,0 0,0 0,0 0,0 0,0 0,0 0,0 0,0 0,-17 0,17 0,0 0,0 0,0 0,0 0,0 0,0 0,0 0,0 0,0 0,0 0,0 0,0 0,0 0,0 0,0 0,0 0,-18 0,18 0,0 0,0 0,0 0,0 0,0 0,0 0,0 0,0 0,0 0,-18 0,18 0,0 0,0 0,0 0,0 0,-17 0,17 0,0 0,0 0,0 0,0 0,0 0,0 0,0 0,0 0,0 0,0 0,0 0,0 0,0 0,0 0,0 0,0 0,0 0,0 0,0 0,17 0,-17 0,0 0,0 0,0 0,0 0,0 0,0 0,0 0,0 0,0 0,0 0,0 0,18 0,-18 0,0 0,0 0,0 0,0 0,0 0,0 0,0 0,0 0,0 0,0 0,0 0,18 0,-18 0,0 0,0 0,0 0,0 0,0 0,0 0,0 0,17 0,-17 0,0 0,0 0,18 0,-18 0,0 0,0 0,0 0,0 0,0 0,0 0,0 0,0 0,0 0,0 0,0 0,0 0,0 0,0 0,0 0,0 0,0 0,0 0,0 0,0 0,0 0,0 0,-18 0,18 0,0 0,0 0,0 0,0 0,0 0,0 0,0 0,0 0,0 0,0 0,0 0,0 0,0 0,0 0,0 0,0 0,0 0,0 0,0 0,0 0,0 0,0 0,0 0,0 0,0 0,0 0,0 0,0 0,0 0,-17 0,17 0,0 0,0 0,0 0,0 0,0 0,0 0,0 0,0 0,0 0,0 0,0 0,0 0,0 0,0 0,0 0,0 0,0 0,0 0,0 0,0 0,0 0,0 0,0 0,0 0,0 0,0 0,0 0,0 0,0 0,0 0,-18 0,18 0,0 0,0 0,0 0,0 0,0 0,0 0,0 0,0 0,0 0,0 0,0 0,0 0,0 0,0 0,0 0,0 0,0 0,0 0,0 0,0 0,0 0,0 0,0 0,0 0,0 0,0 0,0 0,0 0,0 0,-18 0,18 0,0 0,0 0,0 0,0 0,0 0,0 0,0 0,0 0,0 0,-17 0,17 0,0 0,-18 0,18 18,0-18,-17 0,17 0,0 0,0 0,-18 0,18 0,0 0,0 0,0 0,0 0,0 0,0 0,-18 0,18 0,0-18,0 18,0 0,0 0,0 0,0 0</inkml:trace>
</inkml:ink>
</file>

<file path=ppt/ink/ink3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9:4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87545 15746 999,'-39'-20'-25,"16"5"8,15 7 10,16 5 8,7 3-2,-1 2-10,-1 0-13,-1 2-11</inkml:trace>
</inkml:ink>
</file>

<file path=ppt/ink/ink3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49:57"/>
    </inkml:context>
    <inkml:brush xml:id="br0">
      <inkml:brushProperty name="width" value="0.04531" units="cm"/>
      <inkml:brushProperty name="height" value="0.04531" units="cm"/>
      <inkml:brushProperty name="color" value="#F2395B"/>
    </inkml:brush>
  </inkml:definitions>
  <inkml:trace contextRef="#ctx0" brushRef="#br0">65200 25814 485,'14'0'-4,"-1"0"3,-2 0 2,-2 0 4,-1 0 0,0 0 0,0 0 0,-1 0-1,2 0 0,2-2 0,2 0-1,1-1 0,1-2 0,0 2-1,-2-1-1,-1 0 1,-1 0-2,0 2-1,-2 0-1,-1 2-1,1 0 0,0 0 0,1 0 2,2 0 0,-1 0 2,-1 2-1,-1 0 1,0 2 0,-1 0 0,0 0 1,-1-1-1,1 2 0,0-2 0,0-1 2,0 0 0,0-2 1,-1 0 0,1 0 0,0 0 0,0 0 0,0 0 0,1 0 0,2 0-1,0 0 0,0 0 0,-1 0 0,0 0-1,-2 0 1,0 0-1,0 0-1,0 0 0,0 0-1,0 0 0,-1 0 0,1 0 1,0 0-1,0 0 0,2-2 1,0 0-1,1-1 0,0-1 0,0 2 0,-2 0 0,-1 2 1,1 0-1,0 0 1,1 0-1,2 0-1,-1-1 1,-1 0 0,-1-2 0,0 0 1,-1-1 0,-1 2 0,1 0-1,0 2 1,0-1-1,0 0 0,0-2 0,0 0 0,-1 0 0,1 0 0,0 2 0,0 0 0,0 1-1,0-2 1,-1 0 0,1-1 0,0-1 0,0 2 1,0 0-1,0 2 0,-1-1 0,1 0 0,0-2 0,0 0 1,0-1-1,1 2 1,2 0-1,0 2 0,1-1 0,0 0 1,-1-2-1,1 0 1,-1 0 0,-1 0 0,0 2-1,-2 0 1,1 1-1,0-2 0,1 0 1,2-1-1,-1-1 0,1 2 1,0 0-1,0 2 0,-1-1 0,-1 0 0,-1-2 0,0 0 0,-1-1 1,1 0-1,2 0 0,0 0 1,1 0-1,1 0 0,1 0 0,2 1 0,-1-2 0,-1 0 0,-1-2 0,0 0 0,-2-1 0,1 0 0,0 1 0,0-1 0,-1 0 0,1 2 0,0 1-1,0 0-1,-1 1 1,1-2 0,0 0 0,0-1 1,-1-1-1,1 2 1,0 1 0,0 0 0,-1 1 0,-1-2-1,0 0 1,-2-1 1,0-1-1,2 2 0,0 1 0,1 0 0,1 1 0,0-2 1,-1 0-1,1-1 0,-1-1 0,0 2 1,-2 1-1,-1 0 1,0 1-1,0-2 0,0 0 1,0-1-1,0-1 0,1 0 0,2 0 1,0 0-1,0 1 0,-1-1 0,0 0 0,-2 0 0,0 0 0,2-2 0,0 0 0,1-1 0,1 0 0,0 0-1,-1 2 1,1 1 0,-1 0 0,0 0 0,-2 0 0,0 1 0,-1-1 0,1 0 0,2 0 0,0 0 1,0 0-1,1 1 0,0-1 1,0 0 0,-1 0-1,-1 0 1,0 0-1,-2 1 1,0-1-1,2 0 1,0 0-1,1 0 1,1 0 0,0 1 0,-1-1 0,1 0-1,0 0 1,0 0 0,-1 0-1,1 1 1,-1-1-1,0 0 1,-2 0-1,-1 0 1,1 0 0,0-2 0,1 0-1,2-1 1,0 0-1,1 0 1,1 2-1,2 1 0,-1 0 1,-1 0-1,-1 0 1,-1 1-1,-1-1 1,0 0-1,-2 0 1,0 0 0,-1 0-1,1 1 1,1-1 0,2 0 0,-1 0-1,1 2 1,0 1 0,0 0 0,-1 1 0,-1-2-1,0 0 1,-2-1-1,0-1 0,0 2 1,0 1-1,-1 0 0,2 1-1,0-2 1,1 0 0,2-1 0,-1-2 1,-1 0-2,-1-1 1,0-1 0,-1 0 0,1 0 0,2 2 0,0 1-1,0-1 1,-1 0 0,0-2 0,-2 0 0,0 0 0,2 1-1,0 0 0,1 2 0,0 0 0,0-2-1,-2 0 1,0-1-1,-2 0 1,1 1 0,0 0 0,0 2 1,0 0 0,1-2-1,2 0 0,0-1 0,0-1 1,-1 0-1,0 0 1,-2 1 0,0 0 0,2 0 0,0 2 0,1 1 0,0-1 0,0 0 0,-2-2 0,0 1 0,-2-2 0,1 2-1,0 1 1,0 0-1,0 1 0,0-1 0,0-2 1,-1 0-1,1 0 1,0 1 0,0 0-1,0 2 1,0 0 0,1-2 0,2 0 0,0-1 0,0 0 0,-1 0 0,0 2 0,-2 1 0,0 0 0,0 0 0,0 0 0,-1 0 0,1 1 1,-2-1-1,-1 0 0,0 0 0,-1 0 0,2 0 0,0 1 0,1-1 0,1 0 0,-2 0 0,-1 0 0,0 0 0,-1 1 0,2-1 0,0 0-1,2 0 0,-1 0 0,1 0 1,0 1-1,0-1 1,-1 0 0,-1 0-1,0 0 1,-2 0 0,0 1 0,0-1 0,0 0 0,0 0-1,0 0 1,0 0 0,0 1 0,0-1 0,0 0 0,0 0 0,-1 0-1,1 0 1,0 1 0,0-1 0,0 0 0,0 0-1,0 0 1,0 0-1,0 1 0,0-1-1,0-1 1,1-2-1,2-2 0,0-1 0,1-1 0,-2 2 0,-1 3 0,0 1 1,-1 1 0,0 0 0,-1 0 1,1 1-1,0-2 1,0 0-1,0-2 0,0 0 0,0 0-1,0 1 1,0 0-1,0 2 1,0 0-1,0-2 1,-1 0-1,2-1 0,-2-1 1,1 1-1,0-1 0,0 0 1,1 1 0,0 0-1,1 2 1,2 1-1,-1-1 1,-1 0 0,0-1 1,-2-1-1,0-1 1,0 2 0,0 1 0,0 1 0,0-1 0,2 0-1,0-2 0,1 0-1,1 0 0,0-1 0,0 0 0,0 0 0,-1 1 0,-1 1 0,0 0 1,-2 2-1,1 0 1,0 1-1,1-1 0,2 0 0,-1 0 0,-1 0 0,0 0 1,-2 1-1,0-1 1,0 0 0,0 0 0,0 0 0,0 0 1,0 1 0,0-1 0,0 0 1,0 0 0,1-2-1,2 0 1,0-1-1,0-1 1,0 0-1,-2 0 0,0 1 0,-2 0 0,2 0 0,-2 2 0,1 1 0,1-1 0,0 0 0,1-2 0,2 0 0,-2 0 0,0 1 1,-4 0-1,0 2 1,-2 0 0,1-2 0,2 0-1,0-1 1,1-1-1,0-2 1,0 0 0,0-1 0,0 0 1,0-1-1,0 0 1,0 1 0,0-1-1,0 2 0,-1 1 0,1 1 0,0 0-1,0 0 1,0 0-1,0 1 1,0-1-1,0 0 0,0 0 1,0 1-1,0 0 0,0 0 0,-1 2 0,1 1 0,0-1-1,0 0 1,0-1 0,0-1 0,0-1 0,0 0 0,0 0 0,0 1 0,0-1-1,0 2 1,-1 1 0,2 0 1,-2 1-1,1-1 0,0-2 1,0 0-1,0 0 1,0 1-1,0 0 0,0 2 0,0 0 1,0 0-1,-1 1 0,2-1-1,-2 0 1,1 0 0,0 0 0,0 0 0,0 0 0,0-1 0,0-2 0,0 0 0,0-1 0,0-1-1,-1-1 1,2-2 0,-2 1-1,1-1 1,0 0 0,0 1-1,0-1 1,0 2 0,0 1-1,0 1 1,0-1-1,0 0 0,0-1 1,0-1-1,-1 0 0,1 1 0,0 1 1,0 0-1,1 1 1,0-3 0,1-2 0,2-1 0,-1-1 0,-1 0 0,0 2 0,-2 1 0,0 0 1,0-1-1,0-1 0,0-1 0,0 0 0,0 0 0,0 2 0,0 1 0,-1 1 1,2-1-1,-2 0 1,1 1-1,0-1 1,0 0 0,0 1-1,0-1 1,0 1 0,0 1 0,0 0 1,0 2 1,-1 0 0,2 1 0,-2-1-1,1 0 0,0 0 0,-2-2-1,0 0 0,-2-1 0,1 0-1,0-1 1,2 0-1,0 1 1,1-1-2,0 2 1,0 1-1,0 1-1,-1-1 0,2 0 0,-2-1 1,1-1-1,0 0 1,-2 1 0,0 0 0,-2 2 0,1 0 0,0-1 1,2-2-1,0 0 0,0 0 1,0 1-1,-2 1 1,0 1-1,-1 0 0,0 0 1,0 0 0,0 1 0,0-1 1,0 2-1,0 1 1,0 0-1,0 1 0,0-1 0,0-2 1,0 0-1,0-1 1,0 1 0,0-1-1,0 0 1,0 1-1,0 1 1,0 0-1,0 2 0,0 0 0,0 0 0,0 1 0,0-1 0,0 0 0,0 0 1,0 0-1,0 0 0,0 1 0,2-1 0,0 0 0,2 0-1,-1 0 1,-1 0 0,0 1 0,-1-1 0,-1 0 0,0 0 1,0 0 0,0 0 1,0 1 0,0-1 0,0 0 0,0 0 1,0 0-1,0 0 1,0 1 0,0-1 0,0 0 0,0 0 0,0 0 0,0 0 0,0 1 0,0-1 0,0 0 0,0 0-1,0 0 1,0 0 1,0 1 0,0-1 1,0 2-1,0 4-2,0 4-1,0 4-3,0 2-1,0 1 1,0 2-1,0 0 1,0 0-1,0-1 2,0 0-1,0-2 1,0 0 0,0 0-1,0 0 1,0-1-1,0 1 0,0 0 1,0 0-1,0 0 0,0 0 0,1 1 0,2 2 0,0 0 1,1 1-1,-2-1 2,0 1-1,-2 0 1,0-1 1,0-1-1,0 0 0,0-2 1,1 0-1,0 0 1,2 0-1,0-1 1,1 1-1,0 0 0,0 0 1,0 0-1,0 0 0,2 1 0,0 2-1,1 0 1,1 0-1,-2-1 0,-1 0 1,0-2 0,-1 0 0,0 2 1,-1 0-1,1 1 1,1 1 1,0 0-1,1-1 0,2 1 1,-1-1-1,-2 0 1,-3-2-1,0-1 1,-2 0 0,0 0 0,0 0 0,0 0 1,1 0-1,1-1 0,3 1-1,2 0 0,1 0 0,-2 0-1,-1 0 1,0-1-1,-1 1 0,0 0-1,-1 0 1,2 0 0,-2 0 0,1-1-1,0 1 1,0 0 0,0 0 0,0 0 0,0 0 0,0-1 0,0 1 0,0 2 0,0 0 0,0 2 0,-1-2 0,1 1 0,0-2 0,0 0 0,0-2 0,0 1 0,0 0 0,0 0 0,0 0-1,0 2 1,0 0-1,0 1 0,-1 1-1,1 0 1,0-1 1,0 1-1,0-1 1,0-1-1,0 0 1,0-2 1,-1 0-1,0 0 0,-2 0 1,0 0 0,-1-1-1,0 1 1,0 0-1,0 0 1,0 0-1,2 0 1,0-1 0,2 1 1,-1 0-1,-1 0 0,0 0 1,-1 0-1,-1-1 0,1 1 0,2 0 0,0 0 0,1 0 0,0 1 0,0 2-1,0 0 0,0 1 0,0 0-1,0-1 1,0 1 0,-1-1-1,2-1 1,-2 0 0,1-2 0,0 0-1,0 2 1,0 0 0,0 1 0,0 2 0,0 0 0,0 1 0,0 1 1,-1 0-1,-1-1 1,0 0 0,-1-2 0,-1 0 0,1 0 1,2-1-1,0 1 1,1 0 0,-2 0 0,0-1-1,-2 1 1,1-1-1,0-1 0,2 0 0,0-2-1,0 0 1,0 0-1,-2 0 1,0 0-1,-1-1 0,2 1 1,0 0-1,2 0 0,0 0 1,0-1-1,-1 1 0,1 0 0,0 0 0,0 0 0,0 0 0,0-1 0,-1 1 0,0 0 1,-2 0-1,0 0 1,-1 0-1,2-1 1,0 1 1,2 0-1,0 0 0,0 2 1,-1 0-1,1 1 1,0 1-1,-2 0 0,0-1 0,-2 1 1,0-1-1,0 0 0,0-2 0,0-1 1,0 1 0,0 0-1,0 1 0,0 2 0,0-1 0,0 1 0,0 0 1,0 0 1,1 0 0,0 1-1,2 1-1,0 1 0,0 0-1,0 0 1,-2-2-1,0-1-1,-1 0 1,2 0 0,0-1 0,2 1 1,0-1-1,0 0 0,-1-2 1,1-1-1,0 1 0,0 0 0,0 1 0,0 2 0,-1-1 0,0 1 1,-2 0 0,0 0 0,0-1 0,2 1 0,2 0 0,2 0 0,-1-1 1,-1 1-2,-2 0 1,-2 0-1,0-2 1,0 1-1,2-2 1,0 0-1,1-1 1,0-1 0,0 1-1,0 0 1,0 0-1,0 0 1,-1-1 1,2 1-1,-2 1 1,1 2 0,0 2-1,0 1 0,0 2 0,0 0 0,0-1 0,0 1 1,0-2-1,0-1 0,0-2 0,0-2 0,-1-1 1,1 2 0,0 0 1,0 1 0,0 0 0,0-1-1,0 0-2,0-2-1,0 0 0,0 0 0,0 0 0,0 0 1,-1 0 0,1 3 0,0 2-1,0 2-1,0 0 2,0-1 2,0-1 2,0-1 2,0 1 0,0 2 0,0 1-2,0 3 0,-1 0-1,-1-3 0,0-1-1,-1-2 0,-1-2-1,1-1 1,2-1-1,0 0 1,1-1-1,0 1 0,0 2 0,0 0 0,0 1 0,0 0 0,0-1 0,0 1 0,-1 1 0,2 1 0,-2 3-1,1 2 0,1-1 0,0-1 1,1-3 1,2-1 1,-1-1-1,-1 0 1,0-1-1,-2 1-1,1 1 0,0 0 0,1 1 0,2 1 0,0 1 0,0-1 0,-1 1 0,1 0 1,0-1-1,0-1 1,0-1 0,0 0 0,-1-2 0,1 1-1,0 0 1,0 0-1,0-1 0,0 1 1,-1 0 0,1 0-1,0-1 1,0-1 0,0-1 0,0 0-1,0 0 0,-1 1 0,1 3 0,0 2-1,0 0 0,2-1 1,0-1-1,1 0 0,0-2 0,0-1 0,-2-1 0,-1 0 0,0-1 0,0-1 0,0 1-1,0 0 1,0 0 0,-1 0 0,1 0 1,0-1 0,0 2 1,2 0-1,0 1 1,1 2 0,0-1 0,0-1-1,-2-1 1,0 0-1,-2-1 1,-1 1 0,-1 2-1,0 0 1,-1 0-1,2 1 0,0 0 1,2 0-2,-1-1 1,1 1 0,0 0-1,0 0 0,0 0 0,1 1 0,2 1 0,0 2 1,0-1-1,-1-1 1,0-1 0,-2-1 1,0 1 0,0 0 0,0 1 1,0 1 0,-1 0 0,1-2-1,0-3 0,0-1-1,0-1 0,0 0-1,0 0 0,-1 0-1,2-1-1,0 1 1,1 0 0,2 0 1,-1 0 0,-1 1 0,-1 2 1,0 0 0,-1 0 1,-1-1 1,1 0 1,0-2 0,0 0 0,2 2 0,0 0 0,1 1 0,0 0-1,0 0-1,-2-2-1,-1 0 0,1-2-2,0 1 1,1 0-1,2 0 1,0 0-1,1 0 0,1-1 1,2 1 1,-1 0-1,1 0 2,0 0 0,-1 0 1,1-1 0,2 1-1,0 0 1,1 0-1,0 0-1,-1 0 0,-1-1 1,-1 1-2,-1 0 1,-2 0 0,-3 0 0,-1 0-1,0-1 2,0 1 1,1 0 1,2 0 2,-1 0 0,-1 0-2,-1-1-2,0 1-2,-1 0 0,1 0 0,2 0 0,0 0 1,2 0 0,1 1-1,3 1-1,2 2-1,-1-1 2,1 1 0,-2 0 3,-1 0 1,-1-2 0,-1-1-1,0-2 0,-2-2-2,-1-1 0,-1 2 0,0 0-1,-2 1 0,1 1 0,2 0 0,2 0 0,1 0 0,2 0 1,0-1 0,-1 1 1,1 0 0,0 1 0,-1 2 1,1 1 0,0 3 1,0 0-1,1-1-2,1-1-1,1 0-1,0-2-1,-3-3 1,-1-1 0,-2-2 0,-1-1 1,0 0 0,-1 0-1,1 0 1,0 0 0,0 0 0,-1 0 1,1 0-1,1 0 0,1 1 0,3 2 1,2 0 0,-1 0 0,-1 0-1,-2-2 1,-3 0-1,1-1 0,2 1 0,1 2-2,3 0 0,0 0-1,-1 0 1,-1-2 1,0 0-1,-2-2 2,-1 1 0,-1 0 0,0 0 2,-2 1-1,1 0 0,0 1 0,0 2 0,-1-1 0,1-1-1,0 0 1,0-2-1,0 1 0,3 0-1,2 1 0,1 2-1,2 0-1,0-1 2,-1 1 0,1 0 0,-2-1 0,-1 0 0,-2-2 0,-3 0 0,0-1-1,0 1 1,0 2 1,0 0-1,-1 0 1,1 0 0,0-2 0,0 0 0,0-2-1,3 1-3,1 0-1,3 0-2,0 1 0,-3 0 0,-1 1 2,-2 2 0,-1-1 1,-1-1 1,1 0 0,0-2 2,0 0-1,-1 0-1,1 0 1,0 0-2,0 0 1,0 0 0,-1-1 1,1 2 0,0-2 1,0-1-1,-1 0 1,1-2-1,0 0 1,1 0 1,2 0 0,0 0 1,0 0 0,-1 0-1,-1 0 0,0 0-1,-1 1-1,1 0-1,1 2-1,2 0-2,-1 0 1,-1 0 1,-1-2 3,0 0 0,-2-1 2,1 0 0,0 0 0,0 0 0,-1 0 1,1 2-2,0 0 1,0 2 0,-1-1-1,1-1-1,0 0 0,0-1 0,-1-1-2,1 0 0,0 0-2,0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29"/>
    </inkml:context>
    <inkml:brush xml:id="br0">
      <inkml:brushProperty name="width" value="0.03308" units="cm"/>
      <inkml:brushProperty name="height" value="0.03308" units="cm"/>
      <inkml:brushProperty name="color" value="#00BFF3"/>
    </inkml:brush>
  </inkml:definitions>
  <inkml:trace contextRef="#ctx0" brushRef="#br0">100700 51200 664,'23'-19'52,"-3"13"-7,-3 12-6,-2 13-6,-3 6-4,1 0-1,-1 0-3,1 0 0,-1 0-5,1 0-4,-1 0-4,1 0-6,-1 0-3,1 0-1,-1 0-1,1 0-2,-1 0-4,1 0-11,-1 0-10,1 0-10,-3 0-5,-2 0-2,-3 0-1,-3 0-1</inkml:trace>
</inkml:ink>
</file>

<file path=ppt/ink/ink3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01"/>
    </inkml:context>
    <inkml:brush xml:id="br0">
      <inkml:brushProperty name="width" value="0.03469" units="cm"/>
      <inkml:brushProperty name="height" value="0.03469" units="cm"/>
      <inkml:brushProperty name="color" value="#F2395B"/>
    </inkml:brush>
  </inkml:definitions>
  <inkml:trace contextRef="#ctx0" brushRef="#br0">81250 11700 634,'55'14'119,"-13"-3"-27,-13-3-28,-15-2-27,-5-1-16,2 3-5,1 4-5,3 2-6,-1 1-6,-3-1-10,-3-1-9,-2 0-9,-3-3-6,0 1-1,-2-2-2,0 0-1,-3-1 0,-2 1 1,-4 1 2,-2 2 1,-1-2 3,1-1 3,0-2 5,2-2 3</inkml:trace>
</inkml:ink>
</file>

<file path=ppt/ink/ink3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01"/>
    </inkml:context>
    <inkml:brush xml:id="br0">
      <inkml:brushProperty name="width" value="0.02234" units="cm"/>
      <inkml:brushProperty name="height" value="0.02234" units="cm"/>
      <inkml:brushProperty name="color" value="#F2395B"/>
    </inkml:brush>
  </inkml:definitions>
  <inkml:trace contextRef="#ctx0" brushRef="#br0">80821 12850 984,'-19'6'13,"8"-1"-10,7-2-10,8-2-8</inkml:trace>
</inkml:ink>
</file>

<file path=ppt/ink/ink3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55"/>
    </inkml:context>
    <inkml:brush xml:id="br0">
      <inkml:brushProperty name="width" value="0.05692" units="cm"/>
      <inkml:brushProperty name="height" value="0.05692" units="cm"/>
      <inkml:brushProperty name="color" value="#00BFF3"/>
    </inkml:brush>
  </inkml:definitions>
  <inkml:trace contextRef="#ctx0" brushRef="#br0">58939 32427 386,'-5'-6'9,"6"2"19,6 4 18,6 2 19,2 3 3,1 0-13,0 1-13,-1 2-12,1 0-8,2-1-3,0 1-2,1 0-3,-1 0-2,-1-1-3,-2 1-1,-3 0-3,1 0 0,2 0 1,1-1 0,3 1 2,1-1-2,3-2-2,1-3-2,3 0-2,-1-3-1,-1 0 1,-3-2 0,-1 0 1,0-2-1,5-2-1,3-2-1,5-1-2,0-1-1,-2 2 3,-1 2 0,-3 3 2,-1 0 1,-1 0 1,-1 0 0,-1 0 0,-2 1 1,-1 0-1,-3 2 1,-1 0-1,-1 1 1,0 0 0,-1 0-1,1 0 1,0 0 0,3 0 2,2 0 0,1 0 2,1 2 1,-1 2 1,-1 3 2,-1 4 1,0 0 0,1-1-1,1-1-1,1 0-1,0-3-2,-3-1-4,-1-2-2,-2-2-4,-1-1-1,1-2-1,1-1 0,1 0-1,1-1 0,-1-2-1,1 0 0,0-1-1,-1-1 0,1 0 3,-1 1 2,1-1 2,-1 0 3,1 2 3,-1 1 2,1 1 3,-1 0 1,-1 2 1,-1 0-1,0 2 1</inkml:trace>
</inkml:ink>
</file>

<file path=ppt/ink/ink3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58"/>
    </inkml:context>
    <inkml:brush xml:id="br0">
      <inkml:brushProperty name="width" value="0.03758" units="cm"/>
      <inkml:brushProperty name="height" value="0.03758" units="cm"/>
      <inkml:brushProperty name="color" value="#00BFF3"/>
    </inkml:brush>
  </inkml:definitions>
  <inkml:trace contextRef="#ctx0" brushRef="#br0">70799 28822 585,'-8'-15'-7,"2"1"4,1 1 4,0 0 5,1 2 1,-2 1 1,0 0 1,-1 2 0,-1 0 1,0 1-1,0-1 1,0 0 0,0 0 0,-1 2-1,-2 1 0,0 0 0,-1 1-1,1 1 0,-1-1-1,0 0 0,0 0-1,-1 2 1,-1 0 1,-2 2 0,2 0 0,1 0-2,2 0-1,2 0-1,0 0-1,-3 2 0,-3 0 1,-3 2 0,-1 0 1,0 2-1,2 0 1,1 1 1,0 1-1,-1 0 1,-1 0 0,-1 0 0,0 0 1,0 3-1,2 2 0,1 2-1,1 1 1,1 1 0,1 1-1,0 1 1,1 1 0,-1 3 0,-1 1 0,-1 3 0,-1 2 1,2 2-1,1 4 0,1 3 1,0 1-1,0 0 0,0 0 0,1 0 1,0 0-2,2 1 1,2-1-2,3 0 0,-1-1-2,2-2 0,-1-2-1,0-1 0,0-3-1,2 0 1,0-1 0,2-1 1,0-1 1,0 1-2,0-1 0,0 1 0,1-2-1,2-2 1,2-1 0,2-3 0,1 0 1,1 0 0,2-1-1,0 1 1,1-2-1,3 1 0,2-2-1,1-1 0,3-2-1,1-1 0,3-2-1,1-2 0,1-2 0,-1-2-2,-1-3 0,-1 0-1,1-4-1,1 0 1,2-3-1,3-2 0,0-2 0,-2-2 1,0-2 1,-1-1 1,-1-2 0,-3-1 1,-1-2 1,-3 1 0,0-2 1,1 1 1,1-1 0,1 0 1,0 0 0,-3-3-1,-1-1 0,-2-2 0,-1-3-1,1-1 1,1-3 0,1-1 1,0-3-1,-3-2 0,-1-4-1,-2-2 0,-2-3-2,-1-2-1,0-2-3,-2-1-1,-1-1-1,-2 2 0,-3 2 0,0 2 1,-4 3 0,-2 6 1,-4 4 0,-2 6 2,-3 3 0,-1 2-1,-3 4 0,-1 3-1,-4 3-2,-2 3-3,-2 3-5,-4 2-3,-5 6-4,-5 6-7,-6 7-4,-6 7-7,2 2 0,10-4 3,10-5 4,10-3 4</inkml:trace>
</inkml:ink>
</file>

<file path=ppt/ink/ink3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59"/>
    </inkml:context>
    <inkml:brush xml:id="br0">
      <inkml:brushProperty name="width" value="0.05275" units="cm"/>
      <inkml:brushProperty name="height" value="0.05275" units="cm"/>
      <inkml:brushProperty name="color" value="#00BFF3"/>
    </inkml:brush>
  </inkml:definitions>
  <inkml:trace contextRef="#ctx0" brushRef="#br0">54300 2068 417,'22'0'50,"-3"0"-9,-3 0-9,-2 0-10,-2 1-6,3 1 1,1 3-2,3 2-1,2 1 0,1 0-1,3 0-1,1 0 0,2 0-1,-1 1 0,0 1 0,1 2-1,0-1 0,1-1-1,1-1 1,1 0-1,1-1-1,2 1 2,2 2-1,3 0 1,0 0 0,2-1-1,1 0 0,0-2-1,0-1 0,-3 0 0,-4-2-1,-2 0 0,3-2-1,8-1 1,10 0-1,8-2 0,3 0 0,-3-2-2,-2 0 0,-4-1-1,-1-2 0,2-2 0,0-2 0,1-2 0,1-1 0,0 1 0,0-1 0,0 0 1,-1 0 0,1-1-1,0-1-1,0-1 0,-2-1-1,-1 0 0,-2 1-1,-2-1 1,-2 0-1,-2 1 1,-2-1 0,-2 0 0,-3 1-1,-3 1 1,-5 1-2,-4 0 1,-2 2-1,-3 1 1,-1 0 1,-3 2 1,0-1 1,1-1-1,1-3 0,2-2 0,-2-1 0,-1-1 0,-3-1 1,-1-1 0,-1-1 0,1 1 0,1-1-1,1 1 1,1-2-2,0 0 1,-1-1-2,1 0 0,-2-2-2,-1 1 0,-2-1-1,-2 1-2,-3-1 0,-1 1-1,-2-1 0,-2 1-1,-2 0 0,-2 1 0,-2 1 1,-2 1-1,-2 0 1,-2 2 1,-2 1 1,-1 1 1,-5-1 1,-4-1 2,-5-3 0,-5-1 2,-3-1 0,-1 3 0,0 1 0,-2 3-1,-2 0 0,-2 2 0,-4 1 0,-2 1-1,-4 1 1,-2 0-2,-4 2 1,-2 1-1,-1 1 0,0 2 1,2 2 1,1 2 0,-2 1 2,0 2-2,-3 0 1,-2 2 0,1 1 0,1 1 0,2 3 1,2 2-1,2 1 1,0 0 0,2-1 1,1 1 1,1 0 0,6 0-1,2-1-1,5 1 0,1 1 0,0 3 1,-2 3 2,-1 4 0,2-1 1,4 0-2,3-1 0,5 0-1,2 0-1,3 5-1,1 3-2,3 4 1,1 3-2,2 2 0,2 2-1,3 3 0,1 0-1,2 2-1,2 0-2,2 2 0,2-1-1,4 0 0,2-2-1,3 0 0,5-2-1,6 0-2,5-2-3,6 0-3,7-2-2,6-2-4,8-1-4,6-3-3,6-3 0,4-5 5,3-5 5,5-5 5,-6-4 1,-13-2-4,-14-4-2,-14-2-3,-5-2-5,3 0-7,3 0-8,3 0-6</inkml:trace>
</inkml:ink>
</file>

<file path=ppt/ink/ink3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0-31T08:00:09.72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18372 15483 0,'0'0'0,"0"0"0,0 0 15,0 0-15,0 0 0,0 0 16</inkml:trace>
  <inkml:trace contextRef="#ctx0" brushRef="#br0" timeOffset="28975.131">19721 11341 0,'0'0'0,"0"0"0,0 0 15,0 0-15,0 0 0,0 0 0,0 0 0,0 0 16,0 0-16,0 0 0,0 0 16,0 0-16,0 0 0,0 0 15,0 0-15,-4-22 0,4 22 0,0 0 16,0 0-16,0 0 15,18-23-15,-18 23 0,10-17 16,-10 17-16,14-17 0,-6 8 0,0-2 0,0 1 16,-1 0-16,3 2 0,2-1 15,0 2-15,1-1 0,-2-1 16,0 0-16,0-1 0,1 1 0,1-1 16,2 0-16,1-1 15,-1 2-15,4-4 0,1-2 16,-4 3-16,-1-1 0,1 1 15,1 0-15,-1 0 16,1 2-16,2-3 0,0 2 16,0-1-16,-1-1 0,0 2 15,0 0-15,-1-1 0,-1 0 0,2-1 16,2 1-16,-1 1 0,-1 0 16,0 0-16,0-1 15,-1 0-15,1 0 0,5-2 0,2-1 0,-3 1 16,-3 0-16,0-1 0,0-1 15,-2 3-15,0-1 0,2 0 16,1-2-16,1 0 0,0 1 0,-1 1 31,0 1-31,-2 1 0,-3-1 0,3 0 16,1 0-16,-1 0 0,0 3 0,2-3 16,2-3-16,-2 3 0,-2 1 15,2 1-15,1-1 0,-1 0 16,0 0-16,1 1 0,0 1 15,-2 1-15,-2 0 0,2-2 16,1 0-16,-2 0 0,1 1 0,2-1 16,1 0-16,-2-1 0,-1 2 15,1 0-15,-1-1 0,0 1 16,-1-1-16,2 2 0,1 0 0,-1 0 16,-2 0-16,1-1 0,1 2 15,-3-2-15,0 1 0,1 0 0,1 1 16,0 0-16,0 0 0,0-1 15,-1 2-15,1 0 0,-1 1 16,-1-3-16,2-1 0,-1 2 16,0 1-16,-1 1 0,2-1 15,0-1-15,-1-1 0,2 0 16,1-1-16,-2 3 0,0 3 0,-1-3 16,1-1-16,0-1 0,0 1 15,2 1-15,1 2 16,-3-2-16,1 0 0,0 0 15,1 2-15,-3-2 16,-3 1-16,2-3 0,1 2 16,1-1-16,0 2 0,1 0 15,2-1-15,-2 1 0,-3 1 0,2 0 16,1 0-16,0-1 0,1 2 16,-1-4-16,-1 0 15,0 1-15,-1 2 0,0-1 0,3 1 0,0-1 16,0 2-16,0-2 0,1-3 15,-1 4-15,-1 0 0,-2 0 16,-2-1-16,2 1 0,0 1 0,0 1 16,2-2-16,-1 0 0,-1 1 15,-1-2-15,1 0 0,-4 1 16,0 1-16,2 0 16,2-1-16,-2 0 15,1 1-15,-1-2 0,1 0 16,-2 0-16,2 1 0,-1 0 0,2 0 15,-2-2-15,1 1 0,-2-2 16,1 1-16,-1-1 0,0 3 16,-2-1-16,-1 0 0,0 2 15,1-2-15,1 1 0,-1-1 0,0 1 0,0 2 16,2-1-16,-1-1 16,-1 1-16,0-3 0,-1 2 0,-1-1 15,0-1-15,1 0 0,0 0 16,1-1-16,0 1 0,0 2 15,1-1-15,0-1 0,0-1 16,-1 1-16,1-1 16,-1 1-16,-2-2 15,-1 0-15,1 0 0,1 1 16,0-1-16,-1 2 0,2-2 0,2 0 16,-2 0-16,0 0 0,0 0 15,1-1-15,-2 0 0,-1 1 16,1-2-16,0 0 0,-1 1 15,0 0-15,1 0 0,3-2 0,-2 2 16,-1 0-16,0-1 0,1-1 16,-1 0-16,-1-1 0,0 2 0,2 2 15,-3-1-15,-3-1 0,3 0 16,1-3-16,0 3 0,0 1 0,1-1 16,2 1-16,-1-2 15,-1 1-15,0-1 0,0-1 0,1 2 0,1 2 16,-2-3-16,1-1 15,-1 0-15,0 0 0,1 1 0,2-2 16,-1 1-16,-1 2 0,2-1 31,0 1-31,-1-1 0,0 1 0,-2-1 0,0-1 16,0 2-16,0 1 16,1-2-16,2 0 0,-1 0 0,0 1 0,0 0 15,-1-3-15,-1 2 16,-1 0-16,1-1 0,0-1 0,-1 1 15,0 4-15,1-1 0,2-1 16,-2 1-16,1 0 0,0 0 16,2-1-16,-2 0 0,-1 1 15,0-1-15,-1-1 16,0 2-16,0 2 0,-1-3 16,1-1-16,-1 2 0,1 1 0,1-1 15,1 0-15,0-1 16,-1 0-16,-1 0 0,1 1 15,-1 0-15,0-1 0,1 0 0,1 1 16,-2-1-16,-2-1 0,1 1 16,1 1-16,1 2 0,1 1 15,1-2-15,0-1 16,-2 0-16,0 3 0,0-1 0,0 0 0,2 0 16,-1-1-16,0 0 0,0-1 15,1 0-15,0 2 0,0-1 16,1 1-16,-2 1 0,-2-2 0,0 1 15,0 0-15,1 0 16,1 1-16,0-2 16,1 2-16,-1 0 0,1 1 0,1-3 15,0 2-15,-1-2 16,0 1-16,-1 0 0,0 1 16,0 0-16,1 1 0,-2-1 0,0 0 15,1 0-15,0 1 0,0 1 0,0-2 0,-1 1 0,0 1 16,0-1-16,1-1 15,0 1-15,1-2 0,-1 0 0,0-1 16,0 4-16,-1 0 0,2 1 16,1-2-16,-2 0 0,0-3 0,-1 2 15,0 1-15,0 2 0,0 2 16,1-3 0,2 0-16,-3 0 0,0 2 15,1-2-15,1 0 0,1 0 16,-2 0-16,1 2 0,1 2 15,-2-1-15,-1 1 0,0-2 16,0-1-16,1 0 0,1 2 16,0-1-16,1 1 0,1-1 15,-2 0-15,1 0 0,-1 0 0,0-1 0,1 0 16,0 2-16,2 1 0,-1-2 16,1 1-16,-1-1 0,2-1 15,-3 1-15,0 0 0,1-1 16,2 0-16,-1 1 0,1 0 0,1-1 15,1 0-15,-3-1 16,1 0-16,1 1 16,0 0-16,1-1 0,-1 2 15,1-3-15,1 0 0,-2 1 16,-2 1-16,3 0 0,0-1 16,0 1-16,0 0 0,1-2 15,1 0-15,-1 1 0,-1 3 16,0-1-16,0-1 0,1 0 15,1 1-15,5-1 0,-1-1 0,-1 1 0,-1 0 16,-1 0-16,0 2 0,1-1 16,2 0-16,-2 0 0,-1 2 15,-1-1-15,-1-2 0,4 1 16,4-1-16,-4 1 0,0 1 16,-1-1-16,0 1 0,-1-1 0,-1 1 15,3 1 1,1 0-16,-2 0 0,-1 1 15,3-2-15,1 0 0,1 0 16,-2 0-16,0 0 0,-1-1 16,-1-1-16,-1 0 0,3 0 15,1 2-15,-1 1 0,-2-1 0,2 0 16,3-1-16,-1 0 0,-2-2 16,1 1-16,-1 1 0,0 0 0,0 0 15,1-2-15,2 1 0,-2 2 16,-2 2-16,4-1 0,1-2 15,-1-1-15,-1 0 0,3-2 16,-2 1-16,-3 0 0,-1-1 0,7 3 16,1 1-16,-2 1 15,-1-2-15,-1 2 0,2-1 0,-1 0 0,-1-1 16,0 0-16,2 0 0,-1-1 16,-1 0-16,2 1 0,1-1 15,-3 1-15,0-1 0,3-2 16,2-1-16,-2 2 0,-2 2 0,3-1 15,2 1-15,-2 0 0,-1 1 16,1-1 0,0-3-16,-1 3 0,-1 2 15,1-4-15,1-1 0,-1 2 16,-1 2-16,1-2 0,0 0 16,-4 0-16,-4-3 0,5 4 0,4 3 15,-4-1-15,-2-2 0,1 0 16,0 1-16,1 1 0,-2 3 15,2-2-15,0 1 0,-4-3 0,-2-2 16,5 3-16,3 1 0,-4-1 16,-1-1-16,1 1 0,1 0 15,-1-1-15,1 2 0,0-1 0,1 0 16,-1-1-16,-2 1 0,3 1 16,1 0-16,-3-2 0,-3 1 15,4 1 1,2 0-16,-2 0 0,1-1 15,-2-1-15,-2 2 0,-1 0 0,0-1 16,2 0-16,0 1 16,-2-1-16,-1 0 0,0-1 0,0 1 15,-3 1-15,2 0 0,0 0 16,0 0-16,-2-1 0,-2 0 16,2-1-16,1 0 0,-1 1 0,0 1 15,0-1-15,0 1 0,-2-1 16,-1-1-16,0 1 0,1 1 15,-2-2-15,-1 1 0,0 1 0,2-1 16,-2 0-16,2 0 0,-2 0 16,0 0-16,-4 1 0,0-2 15,-1 1-15,-2 0 0,1 0 0,1-1 0,-1 1 16,-1 0-16,-1 0 0,0 1 16,-1-2-16,-2 1 15,-1 1-15,1-1 0,-1 1 0,0-1 16,-1 1-16,1 1 0,-1 0 15,0 0-15,-1 1 0,-1 1 16,0 0 0,0-1-16,0 1 0</inkml:trace>
  <inkml:trace contextRef="#ctx0" brushRef="#br0" timeOffset="48619.8044">15558 505 0,'0'0'0,"0"0"15,0 0-15,-2-23 0,2 23 0,-4-18 16,0 9-16,-2 0 0,1 1 16,-5 1-16,-4 0 15,-2-1-15,1 2 0,-14 1 16,-6 1-16,1 0 0,0 1 0,-17 3 15,-8 3-15,3 2 0,1-2 16,-18 7-16,-5 5 0,-4 0 0,10 1 16,-17 6-16,-2 3 0,17-3 15,12-1-15,-32 18 0,3 1 16,19-8-16,12-6 0,1 9 16,2 4-16,13-5 0,9-5 0,4 2 15,2 1-15,7-4 0,4-1 16,4 8-1,2 5-15,4-7 0,4-7 0,1 10 16,0 4-16,2-6 16,2-5-16,3 5 0,2 2 15,1-5-15,0-3 0,5 5 16,5 5-16,-1-5 0,-2-6 0,16-2 16,8 0-16,-14-10 0,0 0 0,29 10 15,6-2-15,-27-12 0,-1 1 0,33 3 16,3-4-16,-8-3 15,-7-1-15,13-3 0,10 0 16,-14-2-16,-8-2 0,16-4 16,9-3-16,-8-7 0,-5-1 0,13 3 15,9 3-15,-12 2 0,-7 0 16,13-5-16,8-5 0,-12 5 16,-9 3-16,12 0 0,6-1 15,-14-1-15,-8 0 0,3-1 16,1 0-16,-10 1 0,-5 1 0,6-1 15,4 0-15,-13-4 16,-8-1-16,4-9 0,4-5 16,-8 4-16,-6 3 0,3-3 15,2-5-15,-12 5 0,-6 1 0,-6-5 16,-2-4-16,-1 3 0,-1 1 16,-6-6-16,-5-4 15,-4 6-15,-4 1 0,-9 1 16,-10-1-16,1 6 0,0 5 0,-11-13 15,-9-8-15,5 11 0,5 5 16,-14-3-16,-7-4 0,3 5 0,3 2 0,-11 3 16,-6 3-16,7 3 15,4 2-15,-7 2 0,-4 0 16,9 3-16,10 2 0,-7 0 16,-3 1-16,6 3 0,6 3 0,-7 2 15,-3 2-15,5 4 0,5 1 16,-7 6-1,-2 1-15,8 5 0,4 2 0,-9 1 16,-4 0-16,12 0 16,10 3-16,2 3 0,1 2 0,9-8 0,7-7 15,4-5-15</inkml:trace>
  <inkml:trace contextRef="#ctx0" brushRef="#br0" timeOffset="50125.3694">15373 1323 0,'0'0'0,"0"0"0,0 0 0,0 0 16,0 0-16,-27 3 0,27-3 16,-21 5-16,21-5 0,-26 7 15,10-1-15,-1 1 0,-2 0 16,-1 0-16,-1 1 0,0 2 16,0 0-16,-7 2 0,-2-1 15,0 0-15,0-1 0,-1 1 16,0 1-16,-3-2 0,0 1 0,-5 0 15,2 0-15,0 0 16,-1-1-16,1 0 0,-1 1 0,1 0 16,-2 2-16,-6 1 0,2 2 15,0-2-15,1-1 0,1 1 16,3 2-16,-2-1 0,0-2 16,2 1-16,1 1 0,2 0 15,2 1-15,-8-1 0,0 0 16,4-3-16,3-2 0,-3 0 15,0-1-15,3 1 0,2-1 0,-1 0 0,1-1 0,0 1 16,1 0-16,1-2 0,1-1 16,0 3-16,0 2 15,0 0-15,1-1 0,2-1 16,0 3-16,-3-3 0,-1 0 16,1 3-16,-1 0 0,1 3 15,3-1-15,-3-1 0,-1 0 0,1-2 16,0 0-16,-1 1 0,0 1 15,-2 2-15,0 1 0,3-1 16,1 1-16,-2-2 0,-1-1 0,1 0 16,-1 3-16,1-1 0,1 3 0,-2-1 15,-1 0-15,2 1 16,1 1-16,-2-1 0,0 0 16,-6 3-16,0-1 0,5 0 15,4-1-15,-3 0 0,-2 0 16,3-1-16,2 3 15,2-3-15,1 0 0,-2 0 16,0 2-16,0 3 0,1 3 16,1-4-16,2 0 0,-3-1 15,-2-2-15,0 3 0,-2 0 0,2 1 16,3 3-16,-4 1 0,-2 2 16,-1 0-16,0 2 15,-1 0-15,0 0 0,-3 0 0,-3 1 0,2 1 16,-1 0-16,-4 10 0,3 1 15,-2-3-15,0-1 0,-2-1 16,-1 1-16,4 0 0,4-2 0,0 5 16,-1 3-16,-11 12 0,5-10 15,-4-5-15,0-3 0,6 2 16,5-1 0,-2 6-16,1 5 0,-1-3 15,2-3-15,-1 1 0,-3 2 16,3 3-16,3 5 0,-4-3 15,-3 0-15,1-3 0,3 0 0,-2 6 16,-1 4-16,-1-4 0,-1-2 0,0 3 0,1 4 16,0-3-16,0-1 15,0 4-15,-2 2 0,5-1 16,4 0-16,-6-1 0,-4-1 16,3-2-16,3-1 0,5 1 15,4 0-15,-1-2 0,-2 0 0,-1 5 16,0 4-16,1-11 0,1-4 15,-5 12-15,-4 8 0,8-1 16,6 0-16,-3-5 16,-1-3-16,2 0 0,0 3 15,-2-2-15,1 0 0,0-8 16,2-5-16,3 1 0,2 2 16,0-10-16,3-5 0,1-5 15,-2-4-15,2-4 0,4-2 0,2-3 16,3-1-16,2-7 0,4-4 15,0-4-15,3-4 0,0 0 0,3-5 16,0-3-16,4-3 16,3-6-16,2-4 0,-2 5 0,-4 4 15,0 3-15</inkml:trace>
  <inkml:trace contextRef="#ctx0" brushRef="#br0" timeOffset="50569.144">9212 6132 0,'0'0'0,"0"0"0,0 0 16,0 0-16,0 0 0,-9 28 0,9-28 0,-6 28 15,2-7-15,-2 5 0,-1 5 16,2 3-16,-1 3 0,-2 19 16,1 7-16,-3 10 0,-1-6 0,3 14 15,7 1-15,-3-1 0,1-10 16,4-7-16,3-5 0,0-5 16,-1-7-16,6-5 0,3-5 15,2-9-15,0-8 0,2-8 16,2-7-16,2-5 0,2-3 0,10-9 15,8-7-15,-1-4 0,0-2 16,9-10-16,9-7 0,-3-2 0,-2-1 16,13-11-16,2-1 0,22-14 15,-12 12-15,-6 3 0,-5 2 16,-8 8-16,-4 6 0,4 10 16,0 6-16,-7 5 0,-5 3 15,7-1-15,6 1 0,-20 3 0,-11 5 16,-9 2-1</inkml:trace>
  <inkml:trace contextRef="#ctx0" brushRef="#br0" timeOffset="50700.8725">10825 6360 0,'0'0'0,"0"0"0,0 0 0,0 0 15,0 31-15,0-31 0,0 16 16,0-8-16</inkml:trace>
  <inkml:trace contextRef="#ctx0" brushRef="#br0" timeOffset="52766.8171">13277 8100 0,'0'0'16,"13"0"-16,7 0 0,0-3 0,1 1 16,17-4-16,20-1 15,0 0-15,1 3 0,21-3 0,8 0 16,8 1-16,-7 2 0,24 1 15,6-1-15,31 8 0,-22 3 16,-4 2-16,-1-1 0,-14 0 0,-10 0 0,10-4 16,7-2-16,-17 2 0,-9 2 15,11 7 1,9 4-16,-12-4 0,-8 0 16,-29-5-16,-19-2 15,-12-2-15</inkml:trace>
  <inkml:trace contextRef="#ctx0" brushRef="#br0" timeOffset="57075.8549">15910 2335 0,'0'0'16,"0"0"-16,0 0 0,25-5 0,-25 5 0,26-3 15,-4 2-15,2-2 0,1 1 0,16-2 16,6 0-16,1 1 16,-1-1-16,19 0 0,6-2 15,9 1-15,-5-1 0,23-2 16,3-2-1,-6 5-15,-7-1 0,48 4 16,11 2-16,-27-1 0,-16-1 0,8 3 16,6 0-16,-15 1 15,-9-1-15,11 1 0,8 3 16,-10-4-16,-9-1 0,24 1 16,15-1-16,-15 2 0,-9 1 0,14-3 15,12 0-15,-19-1 0,-15-1 16,6 2-16,5 0 15,-19 2-15,-11 0 0,5 4 0,4 1 16,-15-3-16,-10 0 0,6-2 16,3 2-16,-10-3 0,-6 0 0,1 2 15,3 0-15,-11 1 16,-9 1-16,-1-1 0,0 0 0,-11 0 0,-7 2 0,-1 1 16,0 2-1,-2-5-15,-2 0 0,-1-6 16,-3-3-16,-5-5 0,-4-2 0,-3 4 15,0 2-15,-2 2 0</inkml:trace>
  <inkml:trace contextRef="#ctx0" brushRef="#br0" timeOffset="57451.343">20403 1860 0,'0'0'0,"0"0"0,28 9 0,-13-4 16,4 2-16,13 2 0,8 3 0,2 0 15,1 2-15,13 5 0,2 2 16,0-1-16,-3 0 0,11 4 16,1-2-16,-1 1 0,-9-2 0,0 5 15,-2 3-15,-2-1 16,-8-6-16,-3 3 0,-2 3 0,-6-1 15,-5 1 1,-4-4-16,-5-2 0,-6 0 16,-4-2-16,-5 4 0,-2 2 15,-6-4-15,-1-1 0,-18 1 16,-12 2-16,-11 1 0,-10 2 0,-26 6 16,-21 3-16,-24 9 0,-5 1 15,-108 41-15,-12 7 16,6 6-16,5 3 0,-36 42 0,-22 30 0,24 9 15,17 8-15,81-60 0,55-41 16,37-28-16</inkml:trace>
  <inkml:trace contextRef="#ctx0" brushRef="#br0" timeOffset="58687.2188">22682 1672 0,'0'0'0,"0"0"0,0 0 0,-3 24 15,3-24-15,-4 28 0,1-3 16,-1 4-16,-2 2 0,-5 19 16,-2 5-16,-4 13 0,1-1 0,-5 18 15,-1 5-15,-2 9 0,0-6 16,-5 13 0,-2-2-16,-9 22 0,7-23 0,7-9 15,5-4-15,7-26 0,8-17 16,7-19-16,6-13 0,-3-5 0,-1-3 0,-1-3 0</inkml:trace>
  <inkml:trace contextRef="#ctx0" brushRef="#br0" timeOffset="58855.2288">22476 2465 0,'0'0'16,"0"-8"-16,0 3 0,1 0 16,0 2-16,5-2 0,2 0 15,11-5-15,4-1 0,8 0 16,8-2-16,-2 1 0,1 1 0,11-6 15,3-1-15,-6 4 0,-4 3 16,1-6-16,-6-1 0,-9-1 0,-4-2 0,-7 7 16,-2 2-16,-4 2 15</inkml:trace>
  <inkml:trace contextRef="#ctx0" brushRef="#br0" timeOffset="59087.2112">23119 1763 0,'0'0'0,"-4"8"16,-2 6-16,-1 3 0,-1 4 0,-4 18 15,-2 10-15,-4 16 0,1 3 16,-5 26-16,0 9 0,-3 12 16,3-4-16,-10 60 0,0 18 15,8-21-15,4-13 0,6 12 0,3 6 16,3-15-16,4-10 0,7-1 15,6 1-15,0-33 0,1-19 16,-4-32-16,-1-19 0,-2-14 0</inkml:trace>
  <inkml:trace contextRef="#ctx0" brushRef="#br0" timeOffset="59303.0289">23245 2054 0,'0'0'0,"0"0"15,0 0-15,0 0 0,29-8 0,-29 8 16,44-4-16,-13-1 16,4 0-16,7 0 0,7-2 0,11 1 15,-1 1-15,8 0 16,-3 2-16,-3 0 0,-14 1 0,-11 0 15</inkml:trace>
  <inkml:trace contextRef="#ctx0" brushRef="#br0" timeOffset="59487.9626">23659 1615 0,'0'0'0,"-2"9"16,-2 7-1,1 4-15,0 1 0,-3 18 0,0 8 16,-4 14-16,0 3 0,-6 24 0,0 8 16,-5 12-16,-2-5 0,4-16 15,5-24-15,4-18 0</inkml:trace>
  <inkml:trace contextRef="#ctx0" brushRef="#br0" timeOffset="60205.5116">20425 5489 0,'0'0'0,"0"0"16,0 0-16,1-32 0,3 16 16,1-11-1,4-7-15,6-18 0,4-5 0,13-28 16,8-12-16,6-18 16,-2 2-16,17-30 0,14-26 15,24-42-15,-12 30 0,-4 3 0,-3 1 16,-11 25-16,-10 19 0,3-13 15,1-5-15,-5 15 0,-2 12 16,4-2-16,2-2 0,-12 18 0,-7 12 0,4 0 16,1-2-16,-9 19 0,-7 13 15,3 2-15,1 4 16,-5 8-16,-2 6 0,1-1 0,1 0 16,-2 10-16,0 6 0,-5 6 15,-2 6-15,-7 2 0,-5 2 0,-2 4 31,-1 4-31,-4 4 0,0 3 0,-3 2 16,2-3-16,-2 3 0,-2 2 16,0 1-16,2 2 0,-2 2 15,-1 2-15,0 1 0,-2 3 16,3 2-16,1 2 0,-5 3 16,-3 1-16,-3 2 0,-1-1 15,-3 3-15,-3 3 0,1-5 0,0 1 0,-8 5 16,-1-1-16,-1-1 0,2-1 15,-5-2-15,-3-1 0,-1-2 16,1-3-16,-1 3 0,-1 1 16,-2-2-16,1-3 0,-4 3 15,-2 2-15,-1-4 0,0-1 0,-9 5 32,0 4-32,3-3 0,3-3 0,-3 1 15,-1-3-15,7 2 0,4-2 16,6 1-16,7 1 0,8-5 15,8 0-15,3-5 0,3-3 16,1-2-16</inkml:trace>
  <inkml:trace contextRef="#ctx0" brushRef="#br0" timeOffset="60374.8255">22046 1821 0,'0'0'0,"0"0"0,0 0 16,26 10-16,-26-10 0,32 17 15,-11-2-15,1 4 0,3 2 0,7 14 16,1 4-16,0 3 0,0 3 0,5 19 16,-2 7-16,-2 12 0,-8-2 15,-1-9-15,-8-18 0,-4-13 16</inkml:trace>
  <inkml:trace contextRef="#ctx0" brushRef="#br0" timeOffset="60528.1955">21970 2543 0,'0'0'16,"0"0"-16,0 0 0,-11 27 0,4-9 16,7-18-16,-12 31 15,8-19-15</inkml:trace>
  <inkml:trace contextRef="#ctx0" brushRef="#br1" timeOffset="74019.9772">20246 11926 0,'0'0'0,"0"0"0,0 0 0,0 0 0,25 3 15,-25-3-15,27 0 16,-27 0-16,31-1 0,-11 1 0,3-1 15,2-1-15,-1-3 0,9-1 16,2-4-16,-1 2 0,-1-1 16,2 1-16,0-2 0,6-1 15,-3 0-15,1 1 16,-2 2-16,0-2 0,-2 3 16,6-1-16,-1 1 0,-4 1 15,-2 1-15,4-2 0,2 1 16,-4-2-16,-6 3 0,6-3 15,3 1-15,-3-2 16,-4 1-16,3-1 0,1-2 0,0 0 16,-2 1-16,-1-2 0,0-2 0,1 2 0,0 1 15,2-2-15,1-2 16,-4 2-16,-2 2 0,5-4 16,2-2-16,-5 1 0,-2 0 0,3 2 15,4 0-15,-7 1 0,-3 0 16,5-4-16,3-1 0,-2 0 15,-2 1-15,-3-1 16,0-2-16,1 1 0,1 0 16,1-3-16,1-1 0,-2 0 15,-3-2-15,4 0 0,2 0 16,-2 1-16,-1 3 0,2 0 16,3 0-16,-6 2 0,-3-1 15,2-3-15,0-3 0,1 0 0,1 2 16,-2-1-16,-2-1 0,2-1 0,-1 1 15,3-3-15,2 1 0,-4 0 16,-4 3-16,5-7 0,1-2 16,-4 6-16,0-1 0,3-3 15,-3 2-15,-3 3 0,-2 1 0,4-4 16,3 0-16,-7 5 0,-1 0 16,2-8-1,-1-2-15,-3 9 0,-2 3 16,8-10-16,1-3 0,-5 8 15,-1 3-15,2-7 0,-1-2 16,-4 5-16,1 1 0,5-8 16,3-1-16,-7 6 0,-1 0 0,3-8 15,1-2-15,-3 8 0,1 2 16,4-9-16,1-4 0,-4 3 0,-2 1 16,0 0-16,1-2 0,-2 6 15,1 3-15,0-2 0,0-2 16,-3-1-16,-1 3 0,-1-4 15,-1-1-15,-1 4 0,0 2 0,-1-4 16,1-2-16,-1 2 16,-2 3-16,3-2 0,4-1 0,-2-1 0,-1 3 0,1-5 15,-1-3-15,0 3 16,0 2-16,2-5 0,0-4 16,-1 5-16,0 2 0,2-2 15,3-2-15,-3 2 0,0 3 16,-3-1-16,-2-1 0,-2 1 0,-1 2 15,5-8 1,3 1-16,-5 9 0,-2 4 16,4-6-16,3-2 0,-3 2 15,-2 1-15,1-5 0,0-4 16,-3 7-16,-1 6 0,1-5 16,2-4-16,-2 3 0,-2 2 0,2-3 15,2-3-15,-2 7 0,-2 2 16,1-1-16,3-2 0,-2 2 0,-2 2 0,2-2 15,0-2-15,-1 1 16,0-1-16,-1 2 0,-2 1 16,0 2-16,-1 2 0,-1-2 15,1-5-15,0 2 0,0 3 16,0-2-16,-1 1 0,1 3 0,3 1 16,2-8-1,0-1-15,-2 9 0,1 0 0,0-6 16,-2-1-16,2 8 15,0 1-15,1-1 0,0-2 16,-2 2-16,0 1 0,2-7 16,1-5-16,-3 8 0,1 5 0,-1-1 15,-2-1-15,1 2 0,0 2 16,-1-1-16,-3-1 0,1 2 0,2 3 0,-1-1 16,-1 0-16,0 7 0,0 0 15,0 1-15,0 0 16,-1 1-16,-2 1 0,0 2 0,0 1 15,0 2-15,0 3 0,1-3 16,0 1-16,0 1 0,1 1 16,-1 2-16,0-1 0,-1 2 0,0 2 15,0-2-15,0 2 0,0 0 16,3-4-16,-3 4 0,2 3 16,-1-1-16,0 1 0,1 3 15,0 0-15,1 1 0,-1 0 0,0 2 16,1-2-16,1 3 0,-2 0 15,0 2 1,0 0-16,0 0 16,1 0-16,-1 1 0,1 2 15,-1 1-15,1 0 0,-1 5 0,0 1 16,0-1-16,0-1 0,-1 1 16,1 2-16,-1 1 0,1-1 15,-1-1-15,-1 1 0,1 0 0,1-1 16,0 3-16,1 5 0,-1 2 0,0-5 15,0 4-15,-1 0 0,0-1 16,2-1-16,-1 1 0,0 1 0,0-3 16,1-2-16,1 4 15,1 3 1,0-3-16,-2-3 0,2 3 0,-2 1 16,1-6-16,2 0 0,0 7 15,2 1-15,-1-3 0,-2 0 0,2 2 16,1 1-16,-1-1 0,1-3 15,0 3-15,-1-1 16,3-1-16,3 1 0,-2 3 0,0 0 16,0 0-16,1-3 0,-1 0 15,-1 1-15,-2-2 16,0-2-16,1 2 0,1 1 0,-1 4 16,-2 0-16,7 6 0,1-1 15,-2-3-15,-2-4 0,0 3 16,0 1-16,-1-2 0,-1-1 0,2 4 0,2 1 15,-3-3-15,-1-3 0,1 3 16,1 2-16,0-2 0,0-1 0,0 3 31,1 2-31,-2-2 0,-1-4 16,0 2-16,1 1 0,0-4 0,-1 0 16,0 2-16,1 0 0,1-1 15,0 0-15,2 2 0,0 1 16,0-3-16,1-2 0,-2 2 15,1 4-15,-1-3 0,1-4 16,-3 0-16,-1-1 0,0-1 0,0-1 0,5 4 16,2 3-16,-3-2 0,-2-2 15,3-2-15,2 0 16,-1 2-16,-2 2 0,0 2 0,0 3 16,0-4-16,1-5 0,-3 3 15,-1 2-15,2-2 0,1 0 16,2 3-16,1 2 0,-1-5 0,1-4 0,-3 1 15,-1 3-15,0-1 0,0 0 16,4 2-16,1 2 0,1-3 16,0 0-16,-2 0 0,1 1 15,-4 1-15,-1-2 0,2 3 16,4 0-16,-2-4 0,-2-3 0,2 3 16,2 2-1,-1-4-15,-1-2 0,0 6 16,-1 5-16,3-3 0,-1-3 15,3-1-15,1 2 0,-1-3 16,-1-2-16,2 3 0,1 0 16,-2-3-16,-2-1 0,7 2 15,2 3-15,-3-3 0,-2-4 16,2 0-16,1 0 0,0-1 0,2 1 0,0 2 16,1 2-16,-2-3 0,1-2 15,3 1-15,1 1 0,-2-3 16,-2 0-16,3 0 0,4 2 15,-5-1-15,-1-3 0,-1-1 16,1-2-16,0-1 0,-2-2 0,4 2 31,3 2-31,-1-3 0,0-2 0,3 1 16,3 3-16,-3-3 0,-2 0 0,4 2 16,4 2-16,-4-1 0,-4 0 0,4-1 15,4 0-15,-7 0 0,-3 0 16,10 3-16,4 0 15,-10-5-15,-3-1 0,8 4 0,1 1 16,-7-3-16,-1-1 0,6 2 16,-2-2-16,-3-4 0,1-2 0,7 3 15,0 3-15,-5-2 16,-1 0-16,7 4 0,0 1 16,-2-1-16,-2 0 0,2-3 15,1-3-15,0 0 0,-1-2 0,4 4 16,4 1-16,-6-2 0,-5-1 0,3 0 15,1 0-15,-2 0 0,-1-2 16,4 5-16,2 1 0,-5-4 16,-4-3-16,4 4 0,3 2 15,-3-3-15,-4-2 0,2 3 16,-1 1-16,1-1 0,-1-1 0,1-1 16,-1 0-1,-3 1-15,-3-1 0,2 0 16,3 0-16,-6-3 0,-1-3 15,4 1-15,4 1 0,-9 2 16,0 3-16,-1-4 0,1 0 16,-1-3-16,2 2 0,0-3 15,1 0-15,-3 1 0,-2-1 0,2 3 16,0-1-16,-2-1 0,-3-2 0,-2-1 16,2-1-1,1 0-15,0 0 0,-3 2 0,-3 1 16,-1-1-16,-3-1 0,-1-1 15,-1 1-15,-2-1 0,1 1 16,-1 0-16,-1-1 0,-2 0 0,-1 0 16,0 0-1,1 0-15,-1-2 16,1-1-16,-1-1 0,0-1 16,-2 1-16,0 0 0,-1 2 0</inkml:trace>
  <inkml:trace contextRef="#ctx0" brushRef="#br1" timeOffset="75377.3921">24959 6421 0,'0'0'0,"0"0"0,-5-14 16,3 5-16,0-2 0,0-6 15,-1-3-15,1 2 0,0 2 0,-4 2 31,-1 2-31,-1 1 0,1 3 0,2 3 16,-1 2-16,1 2 16,-2 0-16,0 3 0,-1 3 15,0 2-15,0 3 0,1 5 16,0 4-16,0 1 0,2 0 0,-2 2 16,1 3-16,1 1 0,3 1 15,-2 9-15,-1 4 0,1-3 16,1-1-16,-1 10 0,1 1 15,0-2-15,0-1 0,1 5 16,-1 4-16,0-2 0,0-2 0,-2 17 16,-3 3-16,3-5 0,-1-4 15,2 15-15,0 2 16,2-8-16,0-4 0,0 36 16,1-4-16,1-17 0,1-12 0,0 9 15,0 7-15,-3-9 0,-1-6 16,-1 3-16,1 2 0,-4-1 0,0-1 0,0 7 15,3 6-15,-2-5 16,-1-4-16,7 12 0,5 8 16,-2-14-16,-1-7 0,4 9 15,3 9-15,-1-10 0,0-5 0,-3 18 16,-3 8-16,-2-7 0,-1-5 16,0 15-16,-2 9 15,1-11-15,0-8 0,-5 12 0,-1 9 16,3-12-16,4-9 0,2 11 15,1 9-15,1-19 0,-1-13 0,7 13 16,5 9-16,-3-19 0,-2-11 0,0 12 16,-1 8-16,1-11 0,1-6 15,2 16-15,3 11 16,-4-9-16,-3-10 0,0 17 16,-1 9-16,-2-16 0,0-12 0,-3 14 15,-2 10-15,2-13 0,1-7 16,1 9-1,-2 7-15,-2-12 0,0-7 0,1 12 16,0 5-16,1-12 0,2-9 16,-1 11-16,-2 11 0,0-14 15,0-9-15,1 11 0,2 7 16,-3-15-16,-2-10 0,1 9 16,1 7-16,-2-13 0,-1-9 0,2 11 15,3 6-15,-2-13 0,-1-8 0,0 6 16,0 6-16,1-10 0,1-8 15,-1 2-15,0 0 0,1-14 16,-1-10-16,3-1 0,3-1 16,-1-9-16,2-5 0,7-17 15,8-10-15,-9 2 0,-4 1 0,-2 1 16</inkml:trace>
  <inkml:trace contextRef="#ctx0" brushRef="#br1" timeOffset="76612.1883">31808 5891 0,'0'0'15,"-1"-9"-15,-1-1 0,0 4 0,-2-1 16,0-1-16,-2 0 0,-1-2 16,-2 0-16,-2 1 0,-2 0 15,-4 1-15,-3 1 0,-2 2 16,-1 2-16,-3-1 16,-3 2-16,-3 1 15,-2 1-15,-10 1 0,-3 2 0,-1 1 16,-2 2-16,0 0 0,-2 1 15,-12 5-15,-1 3 0,1 1 16,2 2-16,-8 5 0,2 0 16,3 4-16,2 0 0,-7 7 15,2 2-15,2 0 0,4-1 0,-21 22 0,11 0 16,7-4-16,5-3 0,6 5 16,4 1-16,3 0 0,1-1 15,2 5-15,0 2 0,6-4 16,2-2-16,7 0 0,3-2 15,6 2-15,4 0 0,-1-2 16,2 0-16,5-2 16,3-1-16,4 2 15,3 1-15,-2-1 0,-2-2 0,9 7 16,5 6-16,3-5 0,2-6 16,2 1-16,1 0 0,-2-1 15,1 0-15,4 0 0,4 3 16,4-5-16,2-7 0,-3-1 15,1-3-15,0-1 0,0-3 0,5 1 0,4-1 16,-4-6-16,-3-3 0,6-5 16,5-4-16,-1 3 0,-1 3 15,3-4-15,2-2 0,2-5 16,2-6-16,3-7 0,2-6 16,2-1-16,2 0 0,2-7 15,1-5-15,-3-3 0,-2-3 0,2-5 0,0-1 16,4-7-16,2-4 0,-3-4 15,0-2-15,-7 6 0,-5 2 0,4-7 16,3-7-16,-6-1 16,-2 1-16,-3-1 0,-2-1 15,-2-2-15,-1 0 0,-1-2 16,1-3-16,-4 3 16,-3 1-16,0-5 0,2-1 15,-7 4-15,-2 3 0,3-5 16,5-1-16,-1 4 0,0 5 15,-7-5-15,-4-2 0,1 2 16,0 0-16,-3 3 0,-2 4 16,-8 0-16,-5 2 0,-1 3 15,-1 1-15,-2 3 0,0 4 0,-6-2 0,-5-1 16,-3 4-16,-4 2 16,-9-7-16,-9-3 0,-10 0 15,-8 4-15,5 9 0,3 10 16,-12 0-16,-7 3 15,-3 6-15,-1 4 0,-8 2 16,-7 1-16,6 7 16,4 5-16,-8 10 0,-7 8 15,7 0-15,4 1 0,24-7 0,16-6 16,12-2-16</inkml:trace>
  <inkml:trace contextRef="#ctx0" brushRef="#br1" timeOffset="90357.2388">30651 5887 0,'0'0'0,"-10"5"16,-1 3-16,1-1 0,-1 0 0,-7 5 15,-3 1-15,-1 4 0,0 2 16,-3 2-16,-3 4 0,-5 5 16,1 0-16,0 5 0,1 2 15,-5 7-15,2 0 0,2 0 16,2 2-1,5-1-15,4-1 0,-2 7 16,2-1-16,4-3 0,4-4 0,2 1 16,2-3-16,8-2 0,6-2 15,3-2-15,2-3 0,2-2 16,1-1-16,7 0 0,6 0 16,0-3-16,2-2 0,2-2 15,5-2-15,-1-3 0,1-3 0,5 1 16,2 0-16,2-4 0,1-6 0,6-4 15,4-4-15,11-4 0,1-4 16,3-6-16,0-4 0,-5 0 16,-4-3-16,29-14 0,-5-1 15,-10 3-15,-7 2 0,-2-4 16,-3-3-16,-7 1 0,-7 0 0,3 1 16,2 1-16,-8-1 0,-4 0 0,-2-2 15,-3-2-15,-10 4 0,-8 1 16,-3-2-16,0-2 0,-4 2 15,-3 1-15,-4-1 0,-2 0 16,-2 2-16,-1 3 0,-3 1 16,-2-1-1,-7 2-15,-4 1 0,-3 2 16,-1 4-16,-13-2 0,-7 0 0,5 15 16,-9-3-16,-5 5 0,-5 1 15,-45-2-15,-6 5 0,-1 10 16,0 7-16,-13 9 0,-8 7 15,-1 11-15,0 7 0,-14 18 16,-9 13-16,48-23 0,31-16 0,23-12 16</inkml:trace>
  <inkml:trace contextRef="#ctx0" brushRef="#br1" timeOffset="105083.4033">24856 5807 0,'0'0'16,"0"0"-16,0 0 0,-24 13 0,16-8 15,0 4-15,1 0 16,-2 1-16,0 1 0,1 0 16,1 2-16,-4 6 0,-3 1 15,3 5-15,0 0 0,1 2 16,2 0-16,0 4 0,0 2 15,2 8-15,1-1 0,3 2 16,2 2-16,0 0 0,0-2 16,1 9-16,1 0 0,2 5 0,-1 3 0,-3 8 15,-3-3-15,-2 1 0,0 1 16,-1 3-16,1 2 0,-3 10 16,-1-2-16,-1 33 0,2-11 15,5-7-15,3-6 0,-1-2 16,0-1-16,0-4 0,2-4 15,-3 3-15,-1 3 16,1-1-16,0 0 0,6 5 16,6 2-16,-3-6 0,-3-3 15,-1-3-15,-2-1 0,1-4 16,1-3-16,1 6 0,0 2 16,4 5-16,2 4 0,-6 6 15,-4 5-15,-2-3 0,-2-4 16,0 7-16,0 4 0,-1-7 0,2-7 0,3 6 15,3 6-15,-1-9 0,0-2 16,-1 3-16,0 2 0,-2-3 16,0-5-16,-1 11 0,2 4 15,0-3-15,2-3 0,-10 0 16,-4 1-16,2-1 0,2-4 16,4 9-1,3 6-15,-2-8 0,1-3 0,-1 5 16,0 3-16,0-6 0,1-5 15,1-1-15,1-2 0,0 0 16,1-1-16,0 5 0,0 2 16,0-5-16,1-4 0,1 7 15,0 3-15,2-9 0,-1-7 16,3 8-16,1 4 0,1-3 0,0-4 16,2 17-16,1 11 0,-1-13 15,-1-9-15,-4 3 0,-3 2 16,-1-4-16,0-2 0,1-3 0,-1-2 15,-1-7-15,0-3 0,-1 2 16,1 2-16,-1-2 0,0 1 16,-2 0-16,-3 3 0,4-5 0,4-3 0,-5 0 15,-1 0-15,0-6 0,-2-5 16,4 2-16,4 3 0,-5-9 16,0-3-16,-1 4 0,0 3 15,2-4-15,2-4 0,0-4 16,0-4-16,1 3 0,0 2 15,7-9 1,5-6-16,-5-11 0,-2-8 0,-3-5 16</inkml:trace>
  <inkml:trace contextRef="#ctx0" brushRef="#br1" timeOffset="113239.8163">24848 6538 0,'0'0'0,"0"0"0,-12 18 15,12-18-15,-12 19 0,5-5 16,1 2-16,-2 3 0,-1 1 0,-5 8 15,-3 1 1,3 2-16,1 0 0,-3 13 16,2 3-16,0-1 0,-1-1 15,1 12-15,3 2 16,3-2-16,3-1 0,0 10 0,2 1 16,0-2-16,-2-1 0,2 14 15,2 2-15,2-7 0,1-4 16,-1 37-16,1-5 0,-4-8 15,1-4-15,0 12 0,2 7 16,-4-6-16,-4-4 0,-1 9 16,-2 8-16,2-13 0,2-7 15,4 8-15,3 8 0,0-7 0,2-4 16,-2 9-16,1 8 0,-4-3 16,-3-3-16,-7 23 0,-5 14 15,2-8-15,3-5 0,-4 19 16,-4 12-16,5-11 0,6-8 15,1 10-15,3 5 0,3-16 0,1-11 0,0 14 16,1 9-16,0-7 0,1-6 16,-3 18-16,-1 13 0,-3-10 15,-1-7-15,0 21 16,-1 12-16,-2-17 0,0-12 0,6 20 16,2 13-16,2-8 15,2-4-15,4-7 0,4-5 16,1-5-16,1-3 0,3 1 15,-1 1-15,4-11 0,0-6 16,3 9-16,1 9 0,-1-25 16,-1-16-16,0 12 0,0 9 0,0-20 0,2-13 15,4-7-15,4-3 0,-5-2 16,-4 1-16,3 4 0,1 5 16,0-16-16,1-11 0,-1 1 15,1 0-15,-5-9 0,-4-7 16,3-7-16,1-5 0,-4-10 0,-1-8 15,-4-13 1,-1-9-16,-6-16 0,-2-12 16,-2 3-16,0 3 15,0 1-15</inkml:trace>
  <inkml:trace contextRef="#ctx0" brushRef="#br1" timeOffset="114357.6667">24980 5521 0,'0'0'0,"0"0"0,0 0 16,0 0-16,0 0 0,0 0 15,-20 17-15,20-17 0,-11 16 0,11-16 16,-11 28-16,5-9 0,0 0 16,-1 4-16,1 3 0,2 0 15,1 0-15,2 10 16,1 2-16,1 0 0,1 0 0,1 12 0,1 2 0,-2-2 15,0-3-15,-2 21 0,-1 6 16,-2-1-16,-2-1 0,-7 19 16,-3 4-16,-3 10 0,1-4 15,-8 52-15,2-4 0,5-21 16,4-13-16,1 8 0,1 5 16,1-13-1,-1-10-15,-2 7 0,-2 1 16,3-2-16,5-4 0,-2 12 15,0 10-15,-2-13 0,-3-10 0,-1 12 0,-2 10 16,1-10-16,-1-6 0,5 13 0,2 10 16,1-8-16,1-5 0,1 14 15,0 8-15,3-9 16,-1-5-16,-2 19 0,-3 14 16,1-12-16,1-9 0,-3 16 15,-1 11-15,0-19 0,1-12 0,3 9 16,3 4-16,-1-17 0,2-14 15,2 9-15,3 3 0,-1-8 16,-1-8-16,2 15 0,1 10 16,4-8-16,2-6 0,-1 21 0,-2 13 15,0-10-15,-2-8 0,2 16 16,4 12-16,0-20 0,-1-12 0,1 13 16,-1 10-16,-3-22 0,-1-14 15,4 13-15,2 6 16,-2-9-16,-1-7 0,4 5 0,2 3 15,-3-12 1,-1-10-16,3 12 0,3 7 16,0-20-16,0-13 0,-1 12 15,1 8-15,-2-11 0,-1-7 0,5 4 16,1 2-16,1-8 0,1-6 16,3 7-16,3 5 0,-4-5 15,-2-7-15,4 14 0,3 9 16,3-11-16,2-9 0,4 7 0,4 4 15,-3-6-15,-2-4 0,6 10 0,4 6 16,1-15-16,-5-19 0,-12-25 16,-10-17-16,24 45 0</inkml:trace>
  <inkml:trace contextRef="#ctx0" brushRef="#br1" timeOffset="117604.1711">25267 14088 0,'0'0'15,"-15"-2"-15,-2-1 0,3 2 0,-1-1 0,-10-1 16,-3 1-16,-10-1 0,1 0 16,-3 1-16,-1 1 0,2 2 15,0 3-15,-12 1 0,-2 4 16,1 3-16,1 4 0,-6 5 15,-3 6-15,4-2 0,4-5 16,-7 11-16,-4 8 0,6 0 0,4-1 0,0 1 16,2-1-16,3 1 0,4 1 15,-19 23-15,6-1 0,6-6 16,7-3-16,-4 19 16,-4 14-16,4 4 15,3 4-15,16-21 0,12-15 0,-1 10 16,1 7-1,1-13-15,1-8 0,7 11 16,5 7-16,2-9 0,2-8 0,1 6 16,1 6-16,0-14 0,1-9 15,7 7-15,4 5 16,2-2-16,0 0 0,3-2 0,1-1 16,3-8-16,3-7 0,6 3 15,4 3-15,-3 0 0,-4 2 0,10-2 16,5 0-16,-5-3 0,-6-2 0,10-3 15,7-2-15,-9-7 0,-5-4 16,6-1-16,5-2 16,-1-7-16,1-5 0,-1-7 15,0-6-15,-7-4 0,-6-4 16,0-10-16,2-6 16,-2-6-16,-1-3 0,-1-6 15,-1-4 1,-6-9-16,-3-6 0,-2-4 0,-2-3 0,1 0 0,1 1 15,2-4-15,2-3 16,-6 9-16,-3 5 0,-5 20 0,-3 14 16,-2 9-16</inkml:trace>
  <inkml:trace contextRef="#ctx0" brushRef="#br1" timeOffset="118622.7382">24870 14640 0,'0'0'0,"0"0"0,-16-20 0,9 11 0,0-1 31,0-7-31,0-6 16,2-3-16,0-3 0,2-18 0,2-8 16,-1-14-16,0 1 0,2-26 15,2-7-15,0-7 0,0 10 0,1-51 16,1-14-16,-2 24 15,0 21-15,3-8 0,2-6 0,-6 11 16,-4 7-16,1-15 0,1-12 16,0 12-16,1 10 0,-4-6 15,-1-3-15,-1 7 0,1 5 0,-4-11 16,-3-7-16,2 13 0,2 8 16,1-8-16,-1-7 0,0 9 15,3 7-15,-4-9 0,-2-7 0,3 13 16,3 9-16,-1-13 0,2-10 15,-1 8-15,2 6 0,2-6 0,3-6 16,-1 10-16,1 7 0,3-11 16,0-6-16,-1 11 0,-4 6 15,-2 5-15,0 1 0,-5 5 16,-3 4-16,-4-6 16,-1-5-16,2 13 0,1 9 15,5-10-15,4-5 16,3 7-16,1 6 0,6-7 15,7-4-15,-2 7 0,-1 4 0,-1 3 16,-1 2-16,3 6 0,2 3 16,0-8-16,2-5 0,-3 14 15,-2 8-15,1-4 0,3-1 0,-4 5 0,-2 2 16,1 2-16,0-1 16,1 8-16,1 5 0,2-4 0,-1-1 15,-2 4-15,-1 3 0,-2 5 16,-2 3-16,0 5 0,-1 3 15,-1 2-15,-1-1 0,0 5 16,2 2-16,1 3 16,3 1-16,-2 6 0,-2 3 15,-2 4-15,0 2 0,-3 2 16,2-2-16,-1 4 0,-1 4 16,0 1-16,0 0 0,-2 5 15,0 3-15,2 0 0,2 2 0,-3 5 16,-2 5-16,1 1 15,0 1-15,-1 6 0,-3 3 0,1 4 0,-1 1 16,-3 18-16,1 10 0,-2-2 16,-1 1-16,-3 20 0,1 8 15,1-4-15,1-4 0,1 49 16,5-7-16,2-19 0,3-12 0,-2 8 16,-2 5-1,-1-11-15,1-6 0,-3 15 0,-2 9 0,0-4 0,-4-3 16,-3 15-16,-4 9 0,0-3 15,0-2-15,-5 14 0,-5 10 16,8-11-16,6-8 0,2 20 16,2 14-16,3-13 0,2-8 15,-5 17-15,-5 11 0,2-13 16,0-8-16,-3 22 16,-4 17-16,3-11 15,2-8-15,-7 23 0,-4 16 16,3-4-16,1-3 0,5 7 15,3 7-15,6-9 0,4-5 16,6 11-16,5 7 0,4-4 16,6-2-16,-5-70 15,-4-47-15,-1-33 0</inkml:trace>
  <inkml:trace contextRef="#ctx0" brushRef="#br1" timeOffset="133258.7642">3968 10557 0,'0'0'0,"0"0"15,0 0-15,0 0 0,0 0 0,0 0 16,0 0-16,35 1 0,-35-1 16,34-5-16,-6 0 15,0 0-15,2-1 16,16-2-16,5-1 0,-1 0 16,-2 1-16,16-3 15,5 0-15,1 0 0,-5 2 0,13 0 16,2 2-16,-14-1 0,-5-1 15,5 0-15,-5 3 0,-8-1 16,-7 0-16,-3 1 0,1 3 16,-7 0-16,-2 1 0,-4-5 0,-4-2 0,-3 1 15,-4-1-15,-6 3 0,-3 2 16,-2-1-16</inkml:trace>
  <inkml:trace contextRef="#ctx0" brushRef="#br1" timeOffset="133528.2641">4907 9936 0,'0'0'16,"0"0"-16,0 0 0,0 0 0,-18 25 16,10-12-16,-5 6 15,-1 5-15,-1 1 16,-11 20-16,-3 8 0,-8 11 15,0-3-15,-14 21 0,-2 4 16,-2 5-16,7-11 0,0 7 16,5-4-16,-4 8 0,7-21 0,17-15 15,10-9-15,7-15 0,3-11 16,12-14-16,7-10 0,-4 2 16,-5 0-16,-1 1 0</inkml:trace>
  <inkml:trace contextRef="#ctx0" brushRef="#br1" timeOffset="133713.2821">4638 10775 0,'0'0'15,"0"0"1,0 0-16,-11 29 0,11-29 0,-7 32 16,3-7-16,-4 10 0,2 1 15,-3 4-15,2 3 0,-2 3 16,3-3-16,0-4 0,2-3 15,4 0-15,0-5 0,4-12 0,2-11 16,-3-2-16,0-1 0,0-2 16</inkml:trace>
  <inkml:trace contextRef="#ctx0" brushRef="#br1" timeOffset="134230.1355">4801 10664 0,'0'0'15,"0"0"-15,0 0 0,0 0 0,0 0 16,16-14-16,-16 14 0,0 0 15,28-5-15,-28 5 16,29 2-16,-16 3 0,1 1 16,0 3-16,-1 2 15,-1 3-15,-1 4 0,0 4 16,0 5-16,0 9 0,-1 2 0,-3 2 16,2 5-16,-1 8 0,3-1 15,-1 10-15,-2-1 0,0-5 16,1-3-16,-4 3 0,-1-7 0,0-4 15,-1-2-15,-1-8 0,2-4 16,-4-6-16,0-3 0,0-7 16,0-5-16,-3-6 15,2-4-15,-5-7 0,-3-3 0,0-5 16,-1-4-16,0-8 0,-4-6 16,0-3-16,-5-2 0,-3-12 0,0-3 15,3 2-15,2 3 0,-1-7 16,-1 3-16,0 8 0,3 6 0,-5-1 15,1 3-15,6 9 0,6 7 16,1 8-16,3 6 0,2 1 16,2 3-16,1 5 0,1 5 15,-1 7-15,1 4 16,-4 5-16,0 5 0,1-1 16,0 1-16,1-5 0,0-2 15,2-4-15,2-1 0,6-5 16,2-3-16,1-5 0,4-6 15,7-10-15,5-9 0,4-7 16,3-5-16,12-17 0,2-6 16,-12 12-16,-6 9 0,-10 9 0</inkml:trace>
  <inkml:trace contextRef="#ctx0" brushRef="#br1" timeOffset="135217.7212">5563 10184 0,'0'0'15,"0"0"-15,0 0 0,0 0 16,0 0-16,0 0 0,0 0 15,28-2-15,-28 2 16,26 0-16,-26 0 0,34 4 16,-15 0-16,1 0 15,0 4-15,-2 0 0,0 1 0,1 4 16,-5 2-16,-3 2 0,-7 4 16,-5 2-16,-5 4 0,-7 2 15,-5 1-15,-7 11 0,-4 1 16,-3-1-16,-2 0 0,-5 3 0,-1-3 0,7-6 15,1-6-15,5-4 0,7-6 16,5-5-16,4-4 0,6-5 16,5-2-16,7-4 0,5-3 15,2-5-15,4-5 0,7-2 16,3 0-16,7-7 0,0 0 16,-3-1-16,-1 0 0,-3 5 0,-1 2 0,-1 3 15,-4 2-15,-5-1 0,-3-1 16,-2 1-16,-3 2 0,-3-1 15,1 3-15,-7 0 0,-4 1 16,1 1-16,0 3 0,-4-1 0,-2 3 16,-3 1-16,0 2 15,1 3-15,2 3 16,-1 4-16,-2 4 0,3 5 16,2 3-16,1 6 0,3 5 15,-3 4-15,2 5 0,-2 5 16,2 5-16,0 6 0,-1-5 15,2-2-15,-4 1 0,3 0 16,1-6-16,-1-7 0,3-5 16,-1-10-16,2-6 0,0-5 0,0-5 0,2-7 15,1-6-15,0-9 0,0-7 16,0-6-16,2-6 0,-2-4 16,0-3-16,-3 5 0,-1 2 0,-2 3 15,-3 4-15,-1 6 16,-2 6-16,-10 10 0,-3 9 0,-2 6 15,1 7 1,-3 8-16,-5 5 0,5 5 16,-2 1-16,5 1 0,2 0 15,5-3-15,1-9 0,11-7 16,2-5-16,11-7 0,7-6 0,8-14 16,5-11-16,6-8 0,5-8 15,11-14-15,1-7 16,-2 2-16,0 0 0,8-6 0,1 3 0,7-7 15,-18 19-15,-11 17 0,-10 12 16,-8 9-16,-7 9 0,-4 6 16,-3 6-16,-5 1 0,-1 5 0,0 8 15,0 7-15,-3-5 0,-3 1 16,5-1-16,2-1 0,2-2 31,-1-3-31,5-3 0,-2-4 0,5-5 16,3-2-16,4-6 0,-1-5 15,2-5-15,1-5 0,2-5 16,4-3-16,-2-4 0,2-3 16,-6 1-16,-1 0 0,-5 5 0,-3 4 15,-3 4-15,-1 2 0,-1 3 16,-3 4-16,2 1 0,0 3 0,-3 3 16,1-1-16,-1 4 0,0 2 15,0 0-15,0-1 0,1 0 16,1-2-16,3-2 0,2-2 0,4-6 15,4-5-15,2-6 0,3-5 16,-3 3-16,-3 4 0,-2 2 16</inkml:trace>
  <inkml:trace contextRef="#ctx0" brushRef="#br1" timeOffset="135449.6091">6733 9865 0,'0'0'0,"0"0"16,0 0-16,0 0 0,0 0 0,0 0 15,0 0-15,2 18 0,-2-18 16,4 32-16,-4-8 0,0 2 15,-1 4 1,-1 7-16,1 6 0,-2 15 16,-2 2-16,2 18 0,1 1 15,-1 16-15,1 0 0,3 19 16,4 0-16,7 10 0,2-9 0,9 48 16,-2-13-16,-1-15 0,0-11 15,3 0-15,5-2 0,-1-16 16,0-11-16,-2-14 0,-1-11 0,-7-22 15,-5-15-15,-4-11 0</inkml:trace>
  <inkml:trace contextRef="#ctx0" brushRef="#br1" timeOffset="135634.0314">7461 11004 0,'0'0'0,"0"0"0,0 0 16,0 0-16,0 0 0,8 21 0,-8-21 16,0 0-16</inkml:trace>
  <inkml:trace contextRef="#ctx0" brushRef="#br1" timeOffset="143776.3376">24148 14767 0,'0'7'0,"0"-1"0,0 1 0,0-1 15</inkml:trace>
  <inkml:trace contextRef="#ctx0" brushRef="#br1" timeOffset="145698.285">8648 12590 0,'0'0'15,"0"0"-15,0 0 0,0 0 0,0 0 16,0 0-16,0 0 16,0 0-16,24-4 0,-24 4 15,0 0-15,26-3 0,-26 3 0,22-1 16,-11-1-16,3 0 0,-3 1 16,3-1-16,1 0 0,1 1 15,0-1-15,0 1 0,-1 0 0,2-1 16,-3 1-16,2 1 0,0 0 0,-2 0 15,-1 0-15,-2 0 0</inkml:trace>
  <inkml:trace contextRef="#ctx0" brushRef="#br1" timeOffset="146200.2597">8796 12557 0,'0'0'0,"0"0"16,0 0-16,0 0 0,0 0 0,0 0 15,25-6-15,-25 6 0,23-2 0,-23 2 16,37-2-16,-12-1 0,3-2 15,-6 1-15,-1 1 0,-3 0 16</inkml:trace>
  <inkml:trace contextRef="#ctx0" brushRef="#br1" timeOffset="148391.3295">10203 6646 0,'0'0'0,"0"0"15,-17-10-15,4 2 0,-1 1 16,-9-4-16,-6-1 0,0 0 15,-3 0-15,-9-3 0,-2 1 16,1 1-16,1 2 0,-5 2 16,-5 2-1,-4 1-15,5 0 0,-5 7 16,-4 5-16,-11-2 0,2 2 0,-3 3 16,-1 4-16,-9 6 0,4 2 0,-6 9 15,-2 6-15,-27 9 16,15-8-16,0 3 0,2 2 15,15 4-15,12 1 0,0 4 16,0 5-16,-1-4 0,4 0 0,-5 6 16,-3 6-16,9-2 0,7 1 15,-5 11-15,-2 7 0,9-6 16,5-4-16,2 8 0,0 5 16,9-11-16,6-10 0,-2 9 0,1 3 15,8-2-15,5-1 0,2 1 16,4 2-16,2-8 0,6-6 0,1 4 15,4 3-15,0-1 16,-1-2-16,5 3 0,5 2 16,6-9-16,5-4 0,5 3 0,3 4 15,-1-9-15,2-5 0,7-2 0,4-2 16,-1-3-16,-1-2 0,9 1 0,7 0 16,-7-9-16,-3-7 0,13-6 15,10-3-15,-3 0 0,-2 2 16,11 0-16,9-1 15,-7-4-15,-6-2 0,8 0 0,6-1 16,-1-3 0,-2-2-16,12-8 0,8-4 15,-7-10-15,-10-8 0,7-9 16,2-8-16,-6-1 0,-4 1 0,6-12 16,2-8-16,-7 2 0,-7 1 15,6-15-15,5-10 16,-8 9-16,-5 4 0,3-8 0,2-6 15,-12 5-15,-8 2 0,6-6 0,5-6 16,-7 7-16,-3 6 0,1-19 16,3-11-16,-11 10 0,-8 5 0,5-8 15,4-7-15,-8 7 0,-6 4 16,-2-3-16,0-4 0,-5 11 16,-5 6-16,-10 0 0,-6-1 15,-5 6 1,-3 2-16,-5 0 0,-2-1 15,-2 5-15,0 3 0,-17 1 0,-8-2 16,0 11-16,0 5 0,-7-4 16,-6-1-16,0 10 0,2 5 15,-12 0-15,-9 0 0,4 7 16,1 6-16,-12 4 0,-10 2 16,5 7-16,2 6 0,-13 8 0,-9 8 15,7 3-15,4 2 0,-6 13 0,-5 7 16,4 5-16,3 4 0,-8 13 15,-7 9-15,6 2 0,3-1 16,-7 21-16,-6 14 0,12 3 16,10 2-16,-2 14 0,-1 8 15,11-1-15,5 2 0,24-39 0,15-25 0,10-19 16</inkml:trace>
  <inkml:trace contextRef="#ctx0" brushRef="#br1" timeOffset="165012.8615">13682 12474 0,'0'0'0,"0"0"0,0 0 15,3 20-15,-3-12 0,3 2 16,4 3-16,0 1 0,1 0 16,2 6-16,0 1 0,3 1 15,3 2-15,0 1 0,3 3 16,0-1-16,1 0 0,6 10 15,3 4 1,3 6-16,3 5 16,-5-6-16,-5-5 0,7 5 0,1-3 15,1-1-15,-3-7 0,-2-7 16,-2-4-16,-3-6 0,-5-3 16,5-8-16,0-4 0,-1-4 15,0-1-15,1-8 0,2-8 16,-6 2-16,-2-2 0,8-9 15,3-7-15,-1 2 0,-3 3 0,12-9 16,3-5-16,-4 3 0,-4 1 16,10-14-16,4-5 15,-4 3-15,-4 2 0,30-30 16,1 4-16,-10 14 0,-9 8 0,-14 18 16,-12 13-16,-8 7 0</inkml:trace>
  <inkml:trace contextRef="#ctx0" brushRef="#br1" timeOffset="165213.3854">16269 10979 0,'0'0'0,"0"0"0,0 0 0,0 0 16,0 0-16,0 0 0,0 0 16,0 0-16</inkml:trace>
  <inkml:trace contextRef="#ctx0" brushRef="#br0" timeOffset="168902.1882">17330 15268 0,'0'0'0,"-4"1"16,2-2-16,0 1 0,0-1 15,-1 0-15</inkml:trace>
  <inkml:trace contextRef="#ctx0" brushRef="#br0" timeOffset="171463.5452">3304 15373 0,'0'0'0,"0"0"16,0 0-16,0 0 0,0 0 15,0 0-15,0 0 16,0 0-16,0 0 0,0 0 0,0 0 16,0 0-16,0 0 0,0 0 15,0 0-15,0 0 0,0 0 16,0 0-16,0 0 0,0 0 16,15-23-16,-15 23 15,0 0-15,28-5 0,-28 5 0,20-3 0,-20 3 16,24-1-16,-10 1 0,4 1 15,1 1-15,-2 0 0,1 1 16,2 1-16,2 1 0,0-1 0,0 0 16,6 0-16,-2-1 0,2 0 15,-2 0-15,3-1 0,1 0 16,-2 1 0,-1 1-16,1-1 0,3 1 15,7 0-15,-4 0 0,1-1 16,0 0-16,3-1 0,-3 1 0,3-1 15,-1-1-15,1 1 0,0 2 16,6-2-16,-2-2 0,1 3 16,1 2-16,-1-3 0,0-1 15,1 3-15,-2 1 0,1 0 0,0-1 16,7 1-16,-2-1 0,0 0 16,-3 2-16,1-2 0,1-1 0,0 1 15,3-1-15,-3-1 0,-2 0 16,5 1-16,2 1 0,-3-3 15,-1-2-15,9 5 0,-2 4 16,1-2 0,1-4-16,-3 3 0,2 0 15,-4 2-15,-1 2 0,7-1 0,-1 0 16,-1-2-16,-2 0 0,27 1 16,-6-2-16,-8 2 0,-4 2 15,5-1-15,1-2 0,-9-2 16,-5-2-16,5-1 0,-1 1 15,3-1-15,0 1 0,3 2 0,2 1 16,-5-1-16,-4-1 0,3 1 0,1 1 16,0 2-16,0 2 0,3-3 15,5-1-15,-2 0 0,-2-1 16,-1 3-16,3 2 0,-9-2 16,-1-1-16,4-2 0,4-1 15,1-1-15,0 1 0,2 5 0,2 5 0,-6-5 16,-3-2-16,3-1 15,2 0-15,-2-1 0,-2 0 0,4-1 16,3-2-16,-1 2 0,2 1 16,0 0-16,3 0 0,-4 2 15,-2 0-15,-1 2 0,2 1 16,-1 0-16,1-2 16,-1 0-16,-1-2 15,3 2-15,2 0 0,3-1 16,2 1-16,-2 0 0,0 2 0,0-5 15,1-1-15,-4 1 0,-3 0 16,12 1-16,7-1 16,-11 1-16,-7 0 0,0-3 0,3-2 15,0 2-15,-2-1 0,23-2 16,15-2-16,0 1 0,2 0 16,-27 0-16,-16-1 0,9 2 15,8 3-15,-8-1 0,-4 0 0,6-1 16,5 0-16,-15 0 0,-10 1 0,15 1 15,9 0 1,-16-1-16,-12 0 16,6 1-16,6 0 0,-9 0 15,-4-1-15,0 2 0,2 1 16,-8 2-16,-6 2 0,-7-5 16,-4-3-16,-3-3 0,0-1 0,-2 6 15,0 4-15,-8-1 16,-4 0-16,6 1 0,4 1 15,-1-6-15,0-4 0,1-1 0,1 0 16,-17 2-16,-2 1 0,-2 1 0</inkml:trace>
  <inkml:trace contextRef="#ctx0" brushRef="#br0" timeOffset="173198.9464">22735 9267 0,'0'0'0,"0"0"15,0 0 1,0 0-16,0 0 0,-20-12 0,20 12 15,0 0-15,-18-12 0,10 9 16,-2 2-16,-2 0 0,-2 1 0,-1 1 16,-3 3-16,1 2 15,-2-1-15,-9 7 0,-1 3 16,1-1-16,2 1 0,-2 4 16,-2 2-16,-3 3 0,2-4 0,3 4 15,1 3-15,5-1 16,3-1-16,0 5 0,0 0 15,3 0-15,4 0 0,2 1 16,1 1-16,4-3 0,2-3 0,2 2 16,2 3-16,0-6 0,1-2 15,2 2-15,3 3 0,0-3 16,-1 0-16,6 3 0,5 1 16,1-4-16,-1-3 0,2-1 0,0-1 0,-1-2 15,1-3-15,5 0 0,5-1 16,-2-3-16,-2-2 0,5-4 15,3-1-15,-1-5 0,-1-2 0,4-1 16,3-2-16,-2-3 16,-2-3-16,6-4 0,-2 0 15,-1-1-15,-2 0 0,0-5 16,0-2-16,-5-1 0,-3 1 0,1-4 16,4-3-16,-4 3 15,-4 2-15,-3-2 0,-2-2 16,-2 2-16,-1 0 0,-3-1 15,0-4-15,-2 2 0,-2 2 0,-2-2 0,-2-1 16,-3 3-16,-2 4 0,-1-4 16,-1-3-16,-1 6 0,0 1 0,-5 0 15,-2 0-15,0 2 16,1 3-16,-3-2 0,-2-1 16,-1 5-16,0 1 0,-8-2 0,-3 0 15,9 5 1,0 0-16,-4 0 0,-3 0 15,2 1-15,1 4 0,-2-1 16,-1 0-16,0 2 0,4 3 0,-7 1 16,-4-1-16,3 3 0,1 1 15,-6 5-15,-6 5 16,3 3-16,2 1 0,-9 6 16,-7 6-16,-5 6 0,4 1 0,-5 11 0,-4 7 15,-6 4-15,7-3 0,-35 42 16,3 6-16,17-9 0,12-7 0,20-26 15,14-19-15,8-11 0</inkml:trace>
  <inkml:trace contextRef="#ctx0" brushRef="#br0" timeOffset="187078.0292">5677 13174 0,'0'0'16,"0"0"0,0 0-16,23-5 0,-23 5 0,28-5 15,-7-2-15,4-1 16,4-1-16,5 1 15,3-1-15,7 1 0,-3 2 0,3 4 16,-6 3-16,-4 5 0,-6 2 16,-6 6-16,-3 5 15,-8 7-15,-8 5 0,-2-2 0,-1 1 0,-8 7 16,-10 2-16,0-1 0,0 0 0,-8 3 16,-7 3-16,0 2 15,1-7-15,1-5 0,0-4 16,6-7-16,5-8 0,0-16 15,4-14-15,5 5 0,4 3 16,1 2-16</inkml:trace>
  <inkml:trace contextRef="#ctx0" brushRef="#br0" timeOffset="187275.8524">5793 13337 0,'0'0'0,"0"0"0,0 0 16,0 0-16,0 0 0,0 0 16,-22 13-16,22-13 0,-12 29 15,8-8-15,-1 2 0,1 6 0,-2 3 16,0 14-1,-1 6-15,2-2 0,-2 0 16,3 8-16,3-4 0,3 0 16,3-9-16,2-7 0,4-7 15,4-9-15,4-9 0,2-17 16,1-14-16,-4 4 0,-4 3 16,-4 2-16</inkml:trace>
  <inkml:trace contextRef="#ctx0" brushRef="#br0" timeOffset="187462.4904">6436 12869 0,'0'0'0,"0"0"15,0 0-15,0 0 0,9 21 0,-9-21 16,7 46 0,-5-9-16,-1 10 15,-1 1-15,-1-1 0,-3 22 0,-3 19 16,1-9-16,3-8 0,1 8 15,-2 6-15,4-18 0,1-13 16,5-14-16,1-14 0,-2-8 0,-2-4 0,1-5 16</inkml:trace>
  <inkml:trace contextRef="#ctx0" brushRef="#br0" timeOffset="187657.7451">6461 13361 0,'0'0'0,"0"0"15,0 0 1,0 0-16,0 0 0,0 0 0,7-22 15,-7 22-15,19-14 0,-4 7 16,6-1-16,-2 1 0,1 0 16,5-1-16,3-1 0,-2 2 0,2 0 15,-3 0-15,2 0 16,-3-1-16,-2-2 0,9-5 16,1-5-16,-6 5 0,-5 3 15,-3 3-15</inkml:trace>
  <inkml:trace contextRef="#ctx0" brushRef="#br0" timeOffset="187857.527">7101 12600 0,'0'0'0,"0"0"16,0 0-16,0 0 0,0 0 0,0 0 15,-12 18-15,7 0 16,1 7-16,-3 9 0,1 10 16,-3 8-16,1 11 0,-3 31 15,-2 31-15,-1 28 0,3 1 0,-2 77 0,8 24 16,5-2-16,4-29 0,14-2 15,8-3-15,8-30 0,4-21 0,-11-53 16,-9-36-16,-4-25 0</inkml:trace>
  <inkml:trace contextRef="#ctx0" brushRef="#br0" timeOffset="188527.2279">8932 12415 0,'0'0'0,"0"0"0,0 0 16,-8 22-16,6-15 0,0 4 16,1 3-16,2 1 0,1-1 15,4 1-15,2 0 16,7 0-16,1 1 0,6-5 15,5-2-15,2-2 0,3-5 16,5-3-16,0-6 0,2-1 0,0 0 16,-2-4-16,0-1 0,0-3 15,-4 1-15,-5 3 16,-6 3-16,-7 4 0,-5 2 0,-10 6 16,-7 4-16,-1 1 0,-5 5 15,-6 9-15,-8 6 16,-5 8-16,-5 7 15,4-7-15,4-6 0,1 0 16,3-1-16,7-7 0,6-4 0,8-6 16,6-5-16,6-7 0,5-4 15,8-6-15,5-3 0,1-1 0,-1 2 16,0 0-16,-3 0 0,-2 0 0,-1 1 16,-5 2-16,-3 3 15,-3 1-15</inkml:trace>
  <inkml:trace contextRef="#ctx0" brushRef="#br0" timeOffset="188712.3039">8729 13190 0,'0'0'0,"0"0"0,-15 3 15,5 0-15,0 2 0,-1-2 16,0 0-16,1-1 0,2 0 15,4-2-15,-1 0 0,5-3 0,3-2 0,-1 0 16,0 1-16,-1 0 0</inkml:trace>
  <inkml:trace contextRef="#ctx0" brushRef="#br0" timeOffset="189144.8441">9144 12481 0,'0'0'0,"0"0"0,0 0 0,0 0 0,-16 15 16,16-15-16,-8 19 16,2-5-16,-1 1 0,1 6 15,-2 5-15,0 5 0,1 4 16,-2 13-16,-1 13 0,2 0 15,4 0-15,2 9 0,3-4 16,2-7-16,2-5 16,3-4-16,1-11 0,1-11 15,1-7-15,1-7 0,0-7 16,0-7-16,0-7 0,-4 2 16,-2 1-16,-2 2 0</inkml:trace>
  <inkml:trace contextRef="#ctx0" brushRef="#br0" timeOffset="189715.1374">9079 12754 0,'0'0'0,"0"0"15,0 0-15,0 0 0,0 0 0,27-14 16,-27 14 0,45-18-16,-14 5 0,4-3 0,2-1 15,12-4-15,-1-1 16,14-2-16,0 1 0,-4 2 15,-3 2-15,6 2 0,-5 2 16,-6 6-16,-6 4 0,0 3 16,-6 5-16,-7 3 0,-4 2 15,-13-1-15,-5 2 0,-9 6 16,-6 4-16,-9 7 0,-7 5 16,-7 4-16,-5 1 0,-9 4 15,-7 2-15,-8-4 0,-7-2 16,2-3-16,11-7 0,-4-4 0,3-5 15,12-6-15,9-3 0,-3-2 16,11-3-16,13 0 0,4-2 16,12-9-16,7-5 0,1 1 15,3-1-15,5-6 0,5-4 16,-2 4-16,-1 1 0,10-8 0,3-2 16,-8 6-16,-5 3 0,0 6 15,1 3-15,-5 4 0,-1 4 0,-7 13 16,-5 7-16,-6 1 0,-5 4 0,-7 13 15,-7 11-15,1-1 16,-3 0-16,-9 13 16,-3 2-1,4-7-15,5-5 0,-1 0 0,1-8 0,9-12 0,5-8 0,7-7 16,5-5-16,2-6 0,2-5 16,4-11-16,3-7 15,5-11-15,3-6 0,4-12 16,5-8-16,-1 0 0,2 0 15,6-18-15,0-6 0,-6 10 16,-6 5-16,3-9 0,-8 24 16,-7 16-16</inkml:trace>
  <inkml:trace contextRef="#ctx0" brushRef="#br0" timeOffset="189984.4706">9635 12136 0,'0'0'0,"0"0"15,0 0 1,0 0-16,-24 2 0,24-2 15,0 0-15,-22 15 0,14-3 0,0 5 16,-2 6-16,0 4 0,0 3 0,-3 16 0,-2 7 16,0 13-16,1 1 0,-2 19 0,2 3 15,-1 11-15,4-5 0,3 10 16,1-5 0,3-10-16,1-8 0,6 21 15,2-17-15,6-20 0,3-16 0,8-13 16,6-9-16,-2-12 0,0-9 15,12-17-15,10-13 0,-5-11 16,-2-7-16,5-15 0,6-10 16,-17 21-16,-11 15 0,-7 9 15</inkml:trace>
  <inkml:trace contextRef="#ctx0" brushRef="#br0" timeOffset="190270.6031">9986 12520 0,'0'0'0,"0"0"0,0 0 16,0 0-16,33-10 0,-33 10 15,41-20-15,-15 5 0,4 1 0,14-8 16,4-1-16,-1 1 15,0 1-15,10-3 0,-2 1 0,-7 5 0,-4 4 16,1-1-16,-7 0 0,-5 4 16,-4 2-16,-6 4 15,-5 2-15,-6 3 0,-5 4 0,-1-2 16,-2 0 0,0-1-16</inkml:trace>
  <inkml:trace contextRef="#ctx0" brushRef="#br0" timeOffset="190918.4505">10090 12241 0,'0'0'0,"0"0"15,0 0-15,-9 23 0,6-9 16,1 4-16,2 7 0,0 2 16,2 2-16,1 7 0,1 1 0,4-2 15,3-2-15,6-4 0,2-8 0,6-10 16,2-10-16,4-10 0,2-9 15,4-7-15,2-7 0,8-13 16,-1-3-16,8-7 0,-1 5 16,-9 7-16,-6 4 0,-6 8 15,-10 8-15,-6 7 16,-6 4-16,-7 9 0,-5 7 16,-12 14-16,-11 9 0,-4 11 15,-4 8-15,-10 8 16,-8 5-16,0 1 0,-1 0 0,-19 23 15,2-3-15,15-19 16,10-13-16,12-17 0,8-10 0,7-8 16,5-4-16,9-5 0,5-1 15,3-3-15,2-1 0,-1 0 0,-1 0 16,1 1-16,-1 3 0,0 4 16,-1 5-16,-4 2 0,-3 5 0,-6 12 15,-4 9 1,-2 10-16,0 7 0,-2-5 15,1-7-15,3 4 0,4-3 0,3-8 0,3-5 16,6-4-16,5-7 0,2-15 16,2-10-16,9-14 0,7-11 15,-2-8-15,-1-5 0,3-7 16,1-6-16,-7 14 0,-6 10 0,7-14 16,5-9-16,-6 5 15,-7 14-15,-5 10 16,-3 9-16,-4 4 0,0 3 15,1 0-15,1 0 0,4 1 16,2-2-16,15-5 16,9-6-16,-1 0 0,4-4 0,9-3 15,2 0-15,1 2 0,2 1 16,-1-2-16,-2 1 16,-3 3-16,-3 2 0,1-1 0,-4 2 0,-11 5 15,-8 4-15,-6 3 0</inkml:trace>
  <inkml:trace contextRef="#ctx0" brushRef="#br0" timeOffset="191119.0748">10943 12704 0,'0'0'0,"-4"9"15,0 0 1,1 3-16,1 2 0,0 10 0,0 4 16,4 5-16,1 5 15,5 17-15,3 10 0,0-2 0,0-1 16,2 22-16,-1 6 0,2 18 15,0-1-15,-1 10 0,-1-9 16,0 27-16,-5-24 0,-5-22 16,-3-13-16,-1-28 0,-2-17 0,2-10 15,0-6-15,1-4 0</inkml:trace>
  <inkml:trace contextRef="#ctx0" brushRef="#br0" timeOffset="191435.7986">10585 13040 0,'0'0'0,"0"0"16,0 0-16,0 0 0,0 0 0,15-18 16,-15 18-16,25-5 15,-25 5 1,30 0-16,-17 2 0,0 4 15,-2 3-15,-6 5 0,-3 3 16,-4 3-16,-2 4 16,-6 0-16,-3 0 0,-8 3 15,-4-2-15,1-4 0,1-5 0,-2-6 16,3-7-16,8-16 16,9-15-16,7-12 0,7-9 0,14-15 15,11-12-15,-2 5 16,-7 15-16,-5 12 0</inkml:trace>
  <inkml:trace contextRef="#ctx0" brushRef="#br0" timeOffset="192387.0639">11375 12040 0,'0'0'15,"0"0"1,0 0-16,0 0 0,22-11 0,-22 11 0,20 0 16,-8 2-16,0 1 0,4 0 15,1 2-15,2 1 0,0 3 16,1 2-16,0 1 15,3 5-15,-2 0 0,-3 2 0,-2 2 16,-3-2-16,-1 1 0,-3 2 0,-5-2 16,-5 0-16,-4 0 0,-10 1 15,-5-1-15,-3 0 0,1-1 16,-7 5-16,-6 4 16,-1 2-16,-1 3 15,5-5-15,3-3 0,0-2 16,6-7-16,6-3 0,4-2 0,10-8 15,5-5 1,4-2-16,2-4 0,7-2 16,7-3-16,3 0 0,3 0 0,8-2 15,2 1-15,-3 2 0,-2 2 16,-6 7-16,-4 5 0,-8 7 16,-4 6-16,-5 10 0,-5 6 15,-8 2-15,-5 3 0,-6 6 16,-4 6-16,1-4 0,2-1 0,-3 3 15,-1-5-15,6-9 0,3-8 16,8-6-16,8-6 16,5-5-16,3-4 0,5-12 0,6-9 15,7-9-15,4-6 16,-3-2-16,0 0 0,10-13 16,3-4-16,-8 6 15,-6 6-15,3-8 0,-2 2 16,-9 5-16,-6 8 0,-6 6 15,-5 4-15,-4 6 0,-3 5 16,-4 8-16,-1 5 0,0 3 16,2 5-16,-2 10 0,-2 12 15,0 1-15,0 1 0,2 13 16,2 8-16,2-3 0,-1 1 0,3 11 16,3 4-16,3-3 0,3-1 0,0 6 15,2-2-15,-2-10 0,-3-7 16,-1 11-16,-2-11 0,-2-10 15,-1-10-15,-7-6 0,-6-3 16,6-15-16,-1-2 0,-3-6 16,-3-3-16,2-5 0,0-4 0,-5-8 0,-3-7 15,3-1-15,2-1 0,2 1 16,1 4-16,2 1 0,2 3 16,5 0-16,6-1 0,6 2 15,3-1-15,8-3 0,9-3 16,4-1-16,3 2 0,12-11 15,4-4 1,0 3-16,-2 1 0,3-1 0,-4 5 16,-3 7-16,-2 3 0,-7 4 15,-5 0-15,-8 3 0,-7 3 16,-4 7-16,-2 2 0,-4 4 0,-2 2 0,-2 6 16,-1 2-16,-1 3 0,0 2 15,-1 8-15,-1 6 16,1-4-16,-1-1 0,1-4 15,3-4-15,4-3 0,0-3 16,4-9-16,2-7 0,0-9 0,2-9 16,5-11-16,5-8 15,4-10-15,1-8 0,0 4 16,-7 12-16,-5 10 0</inkml:trace>
  <inkml:trace contextRef="#ctx0" brushRef="#br0" timeOffset="192571.6311">12381 12093 0,'0'0'16,"0"0"-16,0 0 0,0 0 15,0 0-15,0 0 0,0 0 0,0 0 16,-20 12-16,20-12 0,-5 27 16,3-4-16,-1 6 0,0 5 15,-1 5-15,2 22 0,1 10 16,0 18-16,1-1 0,3 32 0,4 26 16,0 1-16,1-19 0,5 44 15,0-22-15,1-33 0,1-23 0,-5-27 16,-2-20-16,-5-18 0,-1-13 15,0-5-15,-1-3 0,-1-3 16</inkml:trace>
  <inkml:trace contextRef="#ctx0" brushRef="#br0" timeOffset="192887.8088">12376 12774 0,'0'0'0,"0"0"0,0 0 15,0 0-15,28 9 0,-28-9 16,44-2 0,-13-5-16,5-2 15,-1-2-15,1 0 0,9-6 16,-1-1-16,4-4 0,-2 0 16,-8 2-16,-4-1 0,-2 0 15,-2 0-15,5-7 0,1-3 16,-7 2-16,-2 1 0,-4 3 0,-3 2 0,-4 5 15,-1 4-15,-3 4 0,-1 1 0,-3 4 16,-2 1-16,-1 2 0,-1 2 16,1 3-16,-1 3 0,4-1 15,2 4-15,2-1 0,2 0 16,-3-1-16,-1-1 0,-1-1 16</inkml:trace>
  <inkml:trace contextRef="#ctx0" brushRef="#br0" timeOffset="193812.7207">9081 10443 0,'0'0'0,"0"0"16,0 0-16,-8 21 0,8-21 0,-9 33 0,3-5 16,-2 4-16,-1 4 0,-3 18 15,-1 8-15,-3 12 0,1-2 0,-3 16 16,2 2-16,0 2 16,3-12-16,1 2 0,3-8 15,4-15-15,1-11 0,8-3 0,5-18 16,-1-27-16,6-12 0,-6 3 0,-1 3 15,-3 1-15</inkml:trace>
  <inkml:trace contextRef="#ctx0" brushRef="#br0" timeOffset="194164.3885">9103 10958 0,'0'0'16,"0"0"-16,0 0 0,0 0 0,0 0 16,0 0-1,0 0-15,21-8 0,-21 8 16,29-2-16,-8-2 0,2-1 15,2-3-15,3-1 0,0-1 16,2-1-16,0 0 0,8-9 16,1-3-16,2-3 0,-6-2 15,-1-1-15,-3-5 0,-6 1 16,-4 1-16,-5-5 0,-6 1 0,-5 6 16,-3 6-16,-3 4 0,-3 4 15,1 7-15,-1 2 0,-2 12 16,-3 9-16,1 16 15,0 12-15,0 10 0,-1 6 16,-2 31-16,-1 11 16,0 20-1,1 1-15,4 10 0,6-7 16,6 30-16,6-30 16,5-45-16,4-31 0,-9-14 15,-3-12-15,-2-6 0</inkml:trace>
  <inkml:trace contextRef="#ctx0" brushRef="#br0" timeOffset="194377.3254">9838 10615 0,'0'0'0,"0"0"0,25-3 16,-25 3-16,36-2 15,-12-2-15,3-1 0,2-1 0,3 0 16,10-3-16,1 1 0,-1 1 16,0-1-16,4-2 0,-3 0 15,-2 2-15,-2 1 0,-8 1 16,-6 1-16,-4 2 0</inkml:trace>
  <inkml:trace contextRef="#ctx0" brushRef="#br0" timeOffset="194527.4976">10265 10138 0,'0'0'0,"0"0"0,-13 12 0,5 0 16,0 4-16,1 9 0,-1 5 15,-3 16-15,0 5 0,1 21 16,4 6-16,4 13 0,4-4 0,1-8 0,-1-20 16,-1-15-16</inkml:trace>
  <inkml:trace contextRef="#ctx0" brushRef="#br0" timeOffset="195216.4758">13302 10467 0,'0'0'0,"0"0"15,0 0-15,0 0 0,-20 4 16,20-4-16,-26 22 0,8-7 16,1 1-16,-4 6 0,-4 5 15,-4 10-15,0 0 0,-1 10 16,5 2-16,5-6 0,6-4 0,5-3 16,8-8-16,4-7 0,5-3 15,8-14-15,9-10 0,1-6 0,2-5 0,5-7 16,3-7-16,-2 0 15,-2 0-15,7-12 0,1-8 16,-10 7-16,-5 3 0,-5-3 16,-7 5-16,-7 7 0,-2 6 0,-9 5 15,-4 2-15,-2 3 0,-2 1 16,-4 5-16,-4 5 0,4 2 0,3 1 16,4 4-16,3-1 0,4 1 15,3-2-15,6-1 0,10-4 16,-1 1-16,4 1 0,4-4 15,6-4-15,0 0 0,0 0 0,4 4 16,-2 2-16,-4 3 0,-4 2 16,-2 5-1,-1 4-15,0 5 0,-2 2 0,-1 5 16,-3 3-16,-4-1 16,-1 4-16,-3 13 15,0 6-15,-2-2 0,0-2 0,-2 7 0,-2 3 16,-1 2-16,-1-5 0,-4-6 15,-1-4-15,1-11 0,0-9 0,2-5 16,1-3-16,0-2 0</inkml:trace>
  <inkml:trace contextRef="#ctx0" brushRef="#br0" timeOffset="195348.0277">13791 10722 0,'0'0'0,"0"0"0,0 0 16,0 0-16,12-23 0,-7 17 0,2 2 16,3-2-16,2 1 0,3-1 15,4 2-15,1 0 0,2 2 16,8-2-1,1 3-15,-2-2 0,0 1 0,1-3 16,0 0-16,-4-2 16,-3-3-16,0 1 0,-4 1 0,-3 2 15</inkml:trace>
  <inkml:trace contextRef="#ctx0" brushRef="#br0" timeOffset="195564.1341">14312 10117 0,'0'0'16,"0"0"-16,0 0 16,-9 24-16,9-24 0,-4 40 0,2-9 15,-1 4-15,1 4 0,1 20 16,1 10-16,2 14 16,1-3-16,4 21 0,4 0 15,4 7-15,0-10 0,8 29 16,1-2-16,1-33 0,-2-21 0,-7-23 15,-5-14-15,-3-11 0</inkml:trace>
  <inkml:trace contextRef="#ctx0" brushRef="#br0" timeOffset="195764.4061">15221 10241 0,'0'0'16,"0"0"-16,0 0 0,0 0 0,0 0 15,28-4-15,-28 4 0,48 1 16,-16-3-16,-5 1 0,-3 0 16,-3 0-16</inkml:trace>
  <inkml:trace contextRef="#ctx0" brushRef="#br0" timeOffset="195949.5754">15057 10676 0,'0'0'0,"1"13"15,4 3-15,-1 3 0,1-4 0,-2-2 16</inkml:trace>
  <inkml:trace contextRef="#ctx0" brushRef="#br0" timeOffset="197902.9471">22566 9603 0,'0'0'0,"0"0"0,0 0 16,0 0-16,0 0 0,0 0 15,0 0 1,0 0-16,0 0 0,-1 21 0,1-21 15,5 18-15,-5-18 0,4 26 16,-4-26-16,7 34 0,-4-17 16,-1 4-16,-1 2 0,0 1 15,0 0-15,-1 11 0,-2 4 16,0-1-16,0-3 0,-3 10 0,0 1 16,0-2-16,2-4 0,-1 9 0,-1 1 15,1-4-15,1-3 0,-2 3 16,1 2-16,-1-1 0,2 0 0,0 9 15,-1 2-15,1-6 16,0-5-16,0 13 0,0 4 16,2-11-16,0-8 0,-1 5 15,0 2-15,1-8 0,0-4 0,1 28 0,1-1 16,-2-29-16,-1-1 0,0 31 16,0 3-16,1-8 0,1-5 0,-3 6 15,-3 4-15,2-3 16,0-1-16,1 5 0,1 4 15,-3-12-15,0-10 0,2 11 16,0 5 0,2-10-16,0-5 0,1 2 0,0 1 15,2-6-15,2-7 0,-2 10 16,0 6-16,0 0 16,2-1-16,2 9 0,3 5 15,-2-8-15,-2-9 0,0 18 16,-2 8-16,0-9 0,2-6 0,1 11 15,2 6-15,-3-13 0,0-9 0,0 8 0,3 4 16,1-3-16,1-3 0,2 7 16,2 6-16,-3-11 0,-1-8 15,0 18-15,-1 11 0,0-7 16,-3-6-16,-1-23 0,-2-17 16,-1-11-16</inkml:trace>
  <inkml:trace contextRef="#ctx0" brushRef="#br0" timeOffset="200417.1747">18409 10087 0,'0'0'0,"0"0"15,0 0-15,0 0 0,0 0 16,0 0-16,0 0 0,0 0 0,0 0 0,15 17 15,-15-17-15,25 13 16,-25-13-16,36 19 0,-11-4 16,4-1-16,2 1 0,16 8 15,8 3-15,8 4 0,-4-1 0,19 2 16,7-2-16,-10-5 0,-8-4 16,19-1-16,15-5 0,-12-6 0,-11-4 0,43-8 15,-2-7-15,-18-1 16,-12-4-16,12-10 0,10-8 15,-10 4-15,-7 2 0,7-11 16,6-5-16,-15 2 0,-11 2 0,1-7 16,0-5-16,-12 9 0,-8 7 15,-11-13 1,-6-7-16,-9 11 0,-5 6 16,-6-5-16,-3-7 0,-9 0 0,-5-1 15,-13-4-15,-10-3 16,-6 8-16,-5 7 0,-14-3 15,-8 0-15,-3 7 0,-1 5 0,-16-3 16,-12-2-16,7 9 0,2 6 16,-12-5-16,-7-2 0,7 4 0,6 6 0,-10 0 15,-8 1-15,10 3 0,6 2 16,-15 9-16,-11 5 16,13 2-16,7 3 0,-18 5 0,-11 6 15,10 4-15,9 3 0,-16 18 16,-11 12-16,12 2 0,11 1 0,-17 21 31,-10 17-31,18-3 0,12-1 0,-11 30 16,-8 19-16,14-8 15,9-7-15,5 25 0,2 17 16,16-20-16,9-13 0,9 21 0,6 14 16,12-16-16,9-10 0,6-45 15,6-30-15,4-19 0</inkml:trace>
  <inkml:trace contextRef="#ctx0" brushRef="#br0" timeOffset="204180.6207">7451 12752 0,'0'0'16,"0"0"-16,0 0 0,0 0 15,0 0-15,-3 24 0,3-24 16,3 24-16,-3-24 0,9 28 0,0-9 16,1 2-16,1 0 0,1-1 0,3 0 15,2 5-15,1 1 0,3-3 16,3 0-16,1-2 0,1-3 0,6 1 16,-4-5-16,0-1 15,-4-3-15,-1-1 0,-1 0 16,-4-2-16,-4 0 15,-3-3-15,-3-2 16,-4 1-16,-2 0 0,-6-1 0,-2 0 16,-2 3-16,-2 1 0,-7 5 15,-5 4-15,-3 1 0,-2 2 16,-14 10-16,-3 3 0,0 0 16,-2 2-16,-7 8 0,-2 2 15,9-6-15,5-3 0,-1-4 0,6-6 0,11-9 16,8-6-16,3-3 0,4-1 15,3-1-15</inkml:trace>
  <inkml:trace contextRef="#ctx0" brushRef="#br0" timeOffset="204565.8724">7793 12576 0,'0'0'0,"0"0"0,0 0 15,0 0-15,0 0 0,0 0 16,0 0-16,33 17 0,-33-17 16,37 9-1,-11-3 1,5 2-16,3-1 0,-1 2 0,-1-1 0,8 2 16,-4-1-16,5 1 15,-5-1-15,-1 3 0,-3 3 16,-4 1-16,-2-2 0,-6 4 15,-4 1-15,-4 0 0,-3-1 0,-6 6 16,-3 6-16,-2 0 0,-2-1 0,-5 18 16,-2 10-16,-1-2 0,-2-1 0,-5 22 15,-5 7-15,1-2 16,1-3-16,-3 33 0,1 14 16,-3 43-16,7-18 0,10 19 15,7 14-15,9-24 0,5-18 0,-4-44 16,-1-30-1,-3-21-15</inkml:trace>
  <inkml:trace contextRef="#ctx0" brushRef="#br0" timeOffset="205484.3166">14522 11977 0,'0'0'0,"0"0"0,-24 3 16,15-1-16,-3-1 0,-2 2 0,-2 1 16,-4 3-16,-3 1 0,-12 5 15,-1 1-15,1 1 0,1 1 0,-7 6 32,1 3-32,3-4 0,0-2 15,0 0-15,4-5 0,7-2 0,5-4 16,6-1-16,3-2 15,3-1-15,2 0 0,2 2 0,2 0 16,-2 1-16,1 2 0,-1 5 16,0 7-16,-2 2 0,1 3 15,-4 11-15,-1 8 0,0 0 0,0 1 0,0 14 16,1 2-16,3-5 16,4-4-16,-1 5 0,3-1 0,2-10 15,2-8-15,7 7 0,5-1 16,-3-12-16,-1-4 0,3 0 15,1-5-15,1-8 0,5-4 16,4-11-16,2-8 0,-3-6 0,-2-6 0,-5 5 16,-4 4-16,-3 3 0</inkml:trace>
  <inkml:trace contextRef="#ctx0" brushRef="#br0" timeOffset="205715.9242">14516 12094 0,'0'0'0,"0"0"0,0 0 16,0 0-16,0 0 0,0 0 15,0 0-15,0 0 0,-4 26 16,4-26-16,-4 40 0,1-14 16,-1 3-16,-2 6 0,1 5 15,-4 14-15,0 2 0,-2 15 0,0 1 16,0 2-16,2-10 0,1 1 15,3-8-15,0-14 0,3-10 0,2-17 16,2-12-16,0-2 0,-2-2 16,2 4-16</inkml:trace>
  <inkml:trace contextRef="#ctx0" brushRef="#br0" timeOffset="205900.9209">14508 12453 0,'0'0'0,"0"0"15,0 0-15,0 0 0,0 0 0,0 0 16,0 0 0,33-5-16,-33 5 0,29-6 0,-11 1 15,-1 1-15,1-1 0,2-2 16,2-1-16,-3 0 16,-3 2-16,-1 0 0</inkml:trace>
  <inkml:trace contextRef="#ctx0" brushRef="#br0" timeOffset="206117.1986">14909 11873 0,'0'0'0,"0"0"15,0 0-15,0 0 0,0 0 0,0 0 16,0 0-16,0 0 16,-9 27-16,7-5 0,-1 10 15,0 1-15,0 3 0,-4 23 16,-1 12-16,1 11 0,-1-2 0,0 23 15,3 19-15,3-16 0,3-12 0,6 37 16,5 3-16,-2-28 0,0-20 16,0-25-16,2-16 0,-4-16 15,-2-8-15,-3-7 0</inkml:trace>
  <inkml:trace contextRef="#ctx0" brushRef="#br0" timeOffset="206333.4339">15039 12008 0,'0'0'0,"0"0"0,0 0 16,0 0-16,0 0 16,27-7-16,-27 7 0,37-6 15,-18 3-15,6 1 0,3-1 16,0 1-16,-2 1 0,6 0 15,-1 1-15,-3 1 0,-3 0 0,-3 1 16,-4-1-16,-3 0 0</inkml:trace>
  <inkml:trace contextRef="#ctx0" brushRef="#br0" timeOffset="206518.5411">15189 11775 0,'0'0'0,"0"0"15,0 0-15,0 0 0,3 28 0,-3-28 16,4 39 0,0-12-16,-1 4 0,0 4 15,1 5-15,0 8 0,0-2 16,5 6-16,3-5 16,-2-9-16,-2-7 0,-1-6 0</inkml:trace>
  <inkml:trace contextRef="#ctx0" brushRef="#br0" timeOffset="206957.6805">15507 11631 0,'0'0'0,"0"0"16,0 0-16,0 0 0,0 0 0,28 0 15,-28 0-15,32-1 0,-32 1 0,44-4 16,-20 4-16,1 0 0,1 0 0,-2 3 15,-2 1-15,3 6 16,-3 2-16,-1 4 0,-2 4 16,-2 5-16,-2 3 0,2 13 15,-3 5-15,-3 0 0,-2 0 0,1 16 16,0 2 0,-1-3-16,-2-3 0,1 8 15,-1-4-15,-3-3 0,-1-3 16,0 2-16,-1-5 0,-2-7 15,-1-6-15,-5-4 0,-3-3 16,-2-6-16,-2-3 0,-1-2 0,-2 0 16,-1-6-16,-4-2 0,-7-3 15,-5-2-15,-2-2 0,-4-1 0,-7-2 16,-6 0 0,-3-4-16,-2-1 0,11-2 0,10 0 0,2-2 15,6 0 1,13-1-16,9-2 0,3 4 0,0 0 15,1 1-15</inkml:trace>
  <inkml:trace contextRef="#ctx0" brushRef="#br0" timeOffset="207405.9438">17346 11771 0,'0'0'0,"0"0"16,0 0-16,0 0 0,0 0 0,-26-4 15,26 4 1,-36 8-16,15-4 0,-5 4 15,-6 5-15,-3 1 0,-4 3 0,-12 5 16,0 1-16,-10 4 0,4-2 16,-8 4-16,3 0 0,8-3 15,6-4-15,2 0 0,6-3 16,8-2-16,7 0 0,6-5 16,6-1-16,7-3 0,3 0 0,6 1 15,3 2-15,5-1 0,2-2 0,6 0 16,6 1-16,5 0 15,2 1-15,9-2 0,8 1 16,3-2-16,-3-2 0,15 3 0,4 1 16,-3 2-16,-3-2 0,7 1 15,0 0-15,-4 0 0,-2-3 0,0 0 0,-1-2 16,-16-1-16,-14-1 0,-9-1 16</inkml:trace>
  <inkml:trace contextRef="#ctx0" brushRef="#br0" timeOffset="207853.7076">18151 11344 0,'0'0'0,"0"0"16,0 0-1,-25-1-15,11-1 0,-1 1 0,-2 2 16,1 1-16,-1 2 0,-6 0 16,-2 0-16,2-1 0,1 1 0,2 1 15,2-1-15,4 3 16,1 0-16,1 2 0,3 4 15,1 0-15,1 0 0,1 5 16,0 5-16,2 1 0,-1 3 16,1 3-16,-1 5 0,1 6 0,1-1 15,1 3-15,0 3 16,1 6-16,0-2 0,2 0 16,3 0-16,0-5 0,0-3 0,5 5 0,2-4 15,5-3-15,2-3 0,3-5 16,1-4-16,1-8 0,-1-6 15,7-10-15,7-10 0,-2-8 16,-1-6-16,-9 5 0,-5 3 16,-6 4-16</inkml:trace>
  <inkml:trace contextRef="#ctx0" brushRef="#br0" timeOffset="208461.1883">18344 11637 0,'0'0'0,"0"0"16,0 0-16,-8 21 0,8-21 0,-7 30 15,4-10-15,0 4 0,1 1 16,-1 9 0,2-1-16,1-3 0,3-4 15,2-5-15,3-5 0,3-4 16,3-4-16,3-9 0,0-6 16,3-7-16,3-5 0,7-11 15,1-3-15,-3 2 0,-4 1 0,2-3 16,-3 5-16,-4 6 0,-3 5 15,-4 4-15,-3 3 0,-3 3 0,-1 2 16,-2 3-16,0-1 0,2 1 16,-1 2-16,5 0 0,2 0 15,-1-1-15,1 0 0,3-2 16,3-2-16,0 0 0,2 1 16,1 0-16,1 1 0,-2 4 15,-3 2-15,-2 3 16,0 2-16,-3 2 0,-1 1 15,-2 5-15,0 1 16,-1 1-16,-2 2 0,3 5 0,0 0 16,-1 0-16,1-3 0,1-1 15,0-1-15,3-5 0,2-3 0,1-5 16,0-4-16,0-5 16,0-6-16,0-6 0,2-5 0,1-5 0,2-3 15,-1-4-15,0-3 0,-4-2 16,-2-2-16,0-3 0,-5 4 15,-2 6-15,-2 6 0,0 3 16,-2 4-16,-1 6 0,-1 6 16,0 2-16,0 4 0,-2 4 15,0 2-15,-3 10 16,0 9-16,-1 4 0,-1 2 16,0 9-16,-3 6 15,1 4-15,1 4 0,1 17 0,-2 15 16,4-2-16,3 0 0,2 8 15,1-6-15,4 14 0,1-23 16,-1-23-16,-2-17 0,-1-12 16</inkml:trace>
  <inkml:trace contextRef="#ctx0" brushRef="#br0" timeOffset="208677.6009">19447 11465 0,'0'0'0,"0"0"16,0 0-16,0 0 0,24 3 0,-24-3 15,30-1-15,-8 1 0,3-1 16,1 0-16,2 0 0,0-3 16,1-2-16,6-1 0,0-1 15,-7 1 1,-4 1-16,-3 1 0</inkml:trace>
  <inkml:trace contextRef="#ctx0" brushRef="#br0" timeOffset="209056.3989">19752 11117 0,'0'0'0,"0"0"16,0 0-16,0 0 0,33-3 0,-33 3 15,44-3-15,-17 0 0,3 0 16,1 1-16,1-1 0,8 3 16,-3 1-16,3 3 0,-5 2 15,-6 0 1,-5 0-16,-2 3 0,-1 2 16,-3 4-16,-4 2 0,-2 6 0,-3 4 15,-1 2-15,-1 2 0,-1 6 16,-2 5-16,-1 2 0,-3-1 0,-3 10 15,-1-2-15,1-5 16,-1-4-16,1 2 0,-1 1 16,-1-1-16,1-6 0,0-4 0,1-4 15,0-5-15,-2-2 0,0-1 16,-3-1-16,-1-5 0,-2-2 0,-4 2 16,-4 1-16,-2-1 0,-2 0 15,-7 3-15,-5 3 0,7-4 16,8-4-16,3-4 0</inkml:trace>
  <inkml:trace contextRef="#ctx0" brushRef="#br0" timeOffset="209263.6179">19389 11694 0,'0'0'0,"0"0"0,0 0 0,0 0 16,0 0-16,0 0 0,0 0 16,0 0-16</inkml:trace>
  <inkml:trace contextRef="#ctx0" brushRef="#br0" timeOffset="210656.9444">4777 14152 0,'0'0'0,"0"0"0,0 0 16,18 18-16,-18-18 0,22 19 15,-6-7-15,4 2 0,4 1 16,10 10-16,5 3 0,0 0 0,0 0 16,12 8-16,1 2 15,10 8-15,-2 1 0,-8-8 0,-6-4 16,5 3-16,-2-5 15,-5-4-15,-4-3 0,1 4 16,-4-1-16,-5-5 0,-7-2 0,4 0 16,-1 2-16,-6-6 0,-3 0 0,-8 4 15,-2 4-15,-7-5 0,-2-2 0,-9 8 16,-4 7-16,-6-1 0,-1-1 16,-4 6-16,-3 7 0,-3-7 15,-4-5-15,-12 13 0,-4 4 16,6-6-16,3-4 0,-14 16 15,-7 6 1,-4 8-16,10-13 0,-4 12 16,-2 7-16,7-12 0,7-12 0,0 20 15,5 15-15,5-13 0,2-8 0,9 8 0,5 7 16,8-12-16,6-4 0,3-21 16,0-14-16,4-9 0</inkml:trace>
  <inkml:trace contextRef="#ctx0" brushRef="#br0" timeOffset="211269.9929">6384 15658 0,'0'0'0,"17"4"16,5 2-16,-2-2 0,3 0 0,17 2 16,7 0-16,15 0 0,-3 0 0,24 0 15,7 0-15,0-2 0,-3 1 16,22 1-16,19 1 0,-12 0 15,-13 0-15,53 6 0,-10 1 16,1-2-16,-1-1 16,-8 0-16,-5 1 0,-25-4 0,-17-3 0,6-8 0,6-3 15,9-1-15,8 0 0,4 2 16,3 4-16,-4 0 0,-1 1 16,14-1-16,10 0 0,-6-4 15,-6-4-15,6-1 0,2-2 16,3 2-16,-1 1 0,6 3 15,2 3-15,-6 2 16,-5 1-16,4 1 16,3 2-16,-8 0 0,-5-1 0,6 0 15,5-1-15,-6 3 0,-3 2 16,-1-6-16,0-4 0,-3 3 16,-3 3-16,0-2 0,0-1 15,-8 0-15,-4 1 0,1 4 16,0 3-16,-6 0 0,-6 1 0,-1-2 0,-2-2 15,-6 6-15,-3 5 0,1 1 16,1 0-16,-3-5 0,-3-5 16,-2-4-16,-3-3 0,-7-1 15,-4 0-15,-3-18 16,-3-13-16,-21 10 0,-15 8 0,-10 4 16</inkml:trace>
  <inkml:trace contextRef="#ctx0" brushRef="#br0" timeOffset="217840.255">8448 13909 0,'0'0'16,"-18"-2"-16,-1-2 0,-3 1 0,-2 0 15,-12-3-15,-6 0 16,4 0-16,-2 1 0,-10-1 0,-2 0 15,4 1-15,2 2 0,-9-3 16,-1-2-16,5 4 0,1 3 0,-3 1 16,-1 0-16,3 1 0,4 0 15,-15 5 1,-1 3-16,4 1 0,5-1 0,-2 3 16,-1 1-16,2-1 0,2-1 0,-24 11 15,7 3-15,30-11 16,-1-3-16,-22 10 0,6-1 0,4 2 15,4 2-15,-3 7 0,-1 4 0,5 0 16,5-2-16,4 3 0,3 0 0,2 1 16,2 0-16,6-2 0,4-1 15,0 0-15,0 0 0,-3 4 16,0 1-16,5 2 0,1 1 16,3 1-16,4 0 0,-3 0 15,2-1-15,3 4 16,4 1-16,-2-2 0,1 0 0,5 6 15,2 4-15,7-2 0,6-3 16,-1-4-16,1-2 0,3 0 16,-2 1-16,6-5 0,4-1 15,6 3-15,5 3 0,-1 1 16,3 1-16,1-3 0,2-5 0,4 0 16,3-1-16,1 2 15,-1 1-15,6-4 16,5-2-16,0-3 0,0-1 15,4 3-15,3 4 0,1-5 16,-1-1-16,6-3 0,3-1 16,1-7-16,1-2 0,4-1 15,4 1-15,-1 4 0,-2 4 0,3-7 16,2-5-16,0-2 16,-1-5-16,8 4 0,4 2 0,-6 0 0,-3 0 15,2-1-15,-3-1 0,4-2 16,4-4-16,13-4 15,10-3-15,6-2 0,2-1 16,-31 0-16,-21 0 0,23-4 16,17-2-16,-11 1 0,-7 3 15,9 1-15,5 2 0,-14-3 0,-11-3 0,12-3 16,10-4-16,-10 3 0,-6 0 16,6-10-16,6-7 0,-15 1 15,-10 3-15,16-6 0,11-3 16,-19 2-16,-12 0 0,13-9 15,10-6-15,-17 7 0,-10 3 0,9-10 16,7-9 0,-12 7-16,-8 3 0,5-14 15,3-8-15,-12 5 0,-6 3 16,-1-6-16,0-7 0,-8 6 16,-4 3-16,-1-7 0,0-5 15,-7 11-15,-5 7 0,-7-6 16,-4-5-16,-8 13 0,-4 7 15,-2-5-15,-1-6 0,-4 8 0,-2 5 0,-5-7 16,-5-4-16,1 7 0,-1 2 16,-9-6-16,-7-4 0,0 11 15,3 9-15,-6-8 0,-2-6 16,-2 6-16,-1 4 0,-4 0 16,-6 2-16,2 4 0,1 3 0,-12-4 15,-8-3 1,10 8-16,7 7 0,-10-5 15,-7-1-15,1 4 0,3 3 16,-10 1-16,-5 1 0,11 3 16,6 0-16,-14 4 0,-13 1 15,11 3-15,7 2 0,-8 0 16,-5 0-16,4 1 0,3 3 0,-8 0 0,-7 0 16,6 2-16,6 1 0,-11 2 15,-7 2-15,11-2 0,6 1 0,-9 1 16,-7 3-16,12 0 15,7 3-15,-12-5 0,-7-5 16,9 8-16,8 4 0,-15 3 16,-11 1-16,15-2 0,10-2 0,-11 0 15,-8-1-15,14 4 0,9-1 0,-12 2 16,-7 1-16,9-1 0,8-1 16,-11 0-16,-7-1 0,12-3 15,9-2-15,-14 7 0,-11 4 16,15-2-16,10-3 0,-6 6 15,-4 5-15,12-2 0,7 2 0,-10 4 16,-6 1 0,13-2-16,9 0 0,-7 13 15,-4 9-15,14-4 16,9-2-16,-5 10 0,-3 7 16,0 2-16,2 3 0,7 1 15,6 2-15,7 1 0,6-1 0,3 0 16,3-1-16,1 3 0,4 0 15,4 11-15,6 6 0,-1-27 0,1-18 0,1-12 16</inkml:trace>
  <inkml:trace contextRef="#ctx0" brushRef="#br0" timeOffset="228112.9612">22566 8979 0,'0'0'16,"0"0"-16,0 0 0,0 0 15,-25-1-15,25 1 0,0 0 0,-28 4 16,16-5-16,-2 3 0,-3 1 16,3 1-16,1 2 0,-3 0 15,0 2-15,-2 0 0,-1 0 16,-7 7 0,-2 1-16,4 2 0,2 1 0,-3 1 15,-3 1 1,-4 3-16,1 1 0,4 2 15,3 2-15,0-1 0,2-2 0,-6 5 16,-1 0-16,4-1 0,4-1 0,0 0 16,0-1-16,2 0 15,3-2-15,-1 1 0,0 1 16,2-2-16,0-1 0,1 0 16,2 2-16,2-4 0,3-2 0,3 0 15,3 2-15,3-2 0,2-2 16,1 4-16,3 0 0,2-2 15,2-2-15,0 1 0,1 2 16,2-1-16,0-4 0,3 1 16,2 3-16,-1-5 0,1-1 0,0-1 0,-1 2 0,-3-2 15,1 0-15,6 2 0,2 2 16,-5-4-16,0 1 0,5 1 16,2-1-16,1 0 0,0 2 0,1-3 15,-1-3-15,0-2 16,-1-1-16,2-3 15,3 2-15,-2-4 0,-2 0 16,4-2-16,4-1 0,-3-3 16,-1 0-16,-1-5 0,0-2 15,1 0-15,1 0 0,0-5 0,0-4 0,-2 0 32,-1-1-32,-1-3 0,2-4 0,-2 2 0,-2 2 0,4-8 15,-1-2-15,-2 2 0,-2 1 0,-1-1 16,0-2-16,-4 2 0,-3 2 15,2-1-15,1-2 16,-3 0-16,-3 2 0,0-1 0,-2 0 16,-2 0-16,-1 0 0,-4 3 15,-1 1-15,-3 4 0,-1 2 0,-1-3 32,-1-1-32,-1 3 0,-2 4 0,-3 2 15,-3-2-15,0 1 0,0 0 16,-1-1-16,-1 1 15,0 0-15,1 0 0,-1 2 0,-2 0 16,-1 4-16,-3 2 0,-3-1 16,-2 1-16,4 1 0,1 2 0,-3 0 15,-2 2-15,-1-1 0,0 2 0,0 1 16,-3 2-16,0 0 0,-1 0 16,-6 1-16,0-1 15,4 0-15,4-1 0,-5 3 0,-3 3 16,3 3-16,2 2 0,2 5 15,-1 2-15,2 1 0,-1 1 0,2 8 32,1 5-32,1-2 0,4 1 0,3-8 15,4-4-15,3-4 0</inkml:trace>
  <inkml:trace contextRef="#ctx0" brushRef="#br0" timeOffset="228559.2633">22552 9832 0,'0'0'0,"0"0"0,0 0 16,0 0-16,0 0 0,0 0 0,0 0 16,0 0-16,25 5 15,-25-5-15,27-18 16,-27 18-16,23-19 0,-23 19 15</inkml:trace>
  <inkml:trace contextRef="#ctx0" brushRef="#br0" timeOffset="230451.6638">19752 1233 0,'0'0'0,"0"0"15,0 0-15,0 0 0,0 0 0,-20-13 16,20 13-16,0 0 0,-20-10 16,20 10-16,-20-4 0,9 1 0,0 1 15,-4 1-15,-4 0 0,-1 2 16,-2 1-16,-6 1 0,-5 2 15,-9 2-15,1 2 0,-18 2 16,-4 1-16,3-1 0,1 0 0,-18 5 16,-3 0-16,5 0 0,5 0 15,-15 5 1,-14 6-16,16-4 0,13-1 16,-36 8-16,6-3 15,14-4-15,11-1 0,3 4 0,3 4 16,11-7-16,10-5 0,-4 1 15,0-1-15,11-1 0,8-2 0,2-2 16,2 1-16,8-2 16,6-1-16,8-4 0,3-1 0,2-3 0,2-3 15,0 0-15,2-3 0,1 1 16,-1-3-16,5 1 0,6-2 16,0 0-16,2-2 0,9-4 15,7-3-15,4-2 0,1-1 0,12-2 16,10 0-16,7-1 0,-2 1 15,13-2-15,10-4 0,3 1 0,-7 3 16,47-11-16,-5 2 0,-16 3 31,-10 3-31,11 3 0,7-1 16,-18-2-16,-11 0 0,14 2 16,7 1-16,-11 1 0,-10 2 0,9 0 0,6 1 0,-10 4 15,-8 4-15,10-9 16,9-7-16,-15 4 0,-8 2 0,10-1 15,9 2-15,-18 3 16,-15 3-16,7-1 0,4 1 16,-10 1-16,-5 1 0,1-3 15,2-2-15,-12 4 0,-8 2 0,0 2 16,-1 2-16,-10 2 0,-6 2 16,-3 1-16,-1 1 0,-5-1 0,-5 0 0,-3 5 15,-2 5-15,-3 0 16,-4 0-16,-17 7 0,-12 5 15,9-7-15,6-4 0,4-3 16</inkml:trace>
</inkml:ink>
</file>

<file path=ppt/ink/ink3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1631 889,'-17'0,"17"0,0 0,0 0,0 0,0 0,0 0,0 0,0 0,0 0,-17 0,17 0,0 0,0 0,0 0,0 0,-17 0,17 0,0 0,0 0,0 0,0 0,-18 0,18 0,0 0,0 0,-17 0,17 0,-17 0,17 0,0 0,-17 17,17-17,-17 0,17 0,0 0,0 0,-17 18,17-18,0 0,0 0,-17 18,17-18,0 0,0 17,0-17,0 0,0 18,-17-18,17 0,0 0,0 18,0-18,0 0,0 0,0 17,0-17,0 0,-17 0,17 18,0-18,0 0,0 0,0 17,0-17,-17 18,17 0,0-18,0 17,0 1,0-18,0 0,-17 17,17 1,0 0,0-1,0 1,0 0,0 17,0-35,0 17,0 1,0 0,0-1,0-17,17 18,-17-1,0-17,0 18,17-18,-17 18,0-18,17 0,-17 17,0-17,17 18,-17-18,0 0,17 18,-17-18,0 17,17-17,-17 0,0 0,17 0,-17 18,0-18,0-18,17 18,-17 0,0 0,17 0,0-17,1 17,-1 0,0-18,0 18,0 0,0-18,17 18,-17-17,0-1,0 18,0-18,0 1,0-1,0 1,-17 17,0 0,17-18,-17 0,0 18,17-17,-17 17,0-18,17 1,-17 17,17-18,-17 0,0 1,0-1,17-17,-17 17,0 1,0-1,-17 0,17 1,0-1,-17 1,17-1,-17 18,17-18,0 1,-17 17,17-18,0 18,-17-18,17 18,0 0,-17 0,17-17,0 17,-17 0,17 0,0 0,0 0,-17-18,17 18,0 0,-17 0,17 0,0-17,0 17,-17 0,17 0,0 0,0 0,0 0,-17 0,17 0,0 0,0 0,0 0,0 0,-17-18,17 18,0 0,0 0,0 0,0 0,0 0,0 0,0 0,0 0,-17 0,17 0,0 0,0 0,0 0,0 0,0 0,0 0,0 0,0 0,0 0,0 0,0 0,0 0,0 0,0 0,0 0,0 0,0 0,0 0,-17 0,17 0,0 0,0 0,0 0,0 0,0 0</inkml:trace>
</inkml:ink>
</file>

<file path=ppt/ink/ink3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1381 897,'0'0,"0"0,0 0,0 18,0-1,0-17,17 18,-17 0,0-18,0 35,18-18,-18 1,17 17,-17-17,0-18,18 18,-18-1,0 1,17-1</inkml:trace>
</inkml:ink>
</file>

<file path=ppt/ink/ink3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1439 926,'0'-19,"0"19,17 0,19 0,-1 0,18 0,-36 0,19 0,-1 0,0 0,18 0,0-18,0 36,-18-18,18 0,-36 0,19 0,-19 0,-17 19,18-19,-18 0,0 0,0 0,0 0,0 0,0 0,0 0,0 0,0 0,0 0,0 0,0 0,-18 0,18 18,0-18,0 0,-17 18,17-18,0 19,-18-19,0 18,-17 19,17-19,-17 1,0-1,0 19,0-19,-1 0,19 1,-19-1,1 1,0-1,0-18,17 18,1 1,-19-19,19 18,-1-18,0 0,18 18,-17-18,-1 0,18 0,-17 0,17 0,-18 0,18 0,0 0,0 0,0 0,0 0,0 0,0 0,0 0,0 0,0 0,0 0,18 0,-18 0,0-18,0 18,0 0,0 0,0 0,17 0,-17 0,0 0,0 0,0 0,0-18,18 18,-18 0,0 0,17 0,1 0,0 0,-1 0,19 0,-19 0,18 0,1-19,-36 19,35 0,0 0,0 0,-35 0,36 0,-1 0,-18 0,1 0,17 0,-17 0,-18-18,17 18,-17 0,0 0,0 0,0 0,0 0,0 0,0 0,0 0,-17 0,17 0,0 0,0 0,0 0,0 0,0 0,0 0,0 0,0 0,0 0,0 0,0 0,0 0,0 0,0-18,0 18,0 0,-18 0,18-19,0 19</inkml:trace>
</inkml:ink>
</file>

<file path=ppt/ink/ink3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1398 878,'0'0,"0"0,0 0,0 18,0-18,0 17,0 1,0-1,0 19,0-19,0 1,0 17,17 0,-17 18,0 0,18-18,-18 18,0-17,0-1,0 0,0-17,17 17,-17-17,0 17,0 0,0 0,0 1,18-1,-18 0,0-17,0 17,0-17,0-18,17 35,-17-18,0 1,0 0,0-1,0-17,18 18,-18 0,0-18,0 17,0-17,0 0,0 0,0 0,0 0,0 18,0-18,0 17,0-17,0 18,0-18,0 0,0 18,0-18,0 0,0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30"/>
    </inkml:context>
    <inkml:brush xml:id="br0">
      <inkml:brushProperty name="width" value="0.03642" units="cm"/>
      <inkml:brushProperty name="height" value="0.03642" units="cm"/>
      <inkml:brushProperty name="color" value="#00BFF3"/>
    </inkml:brush>
  </inkml:definitions>
  <inkml:trace contextRef="#ctx0" brushRef="#br0">102100 51050 604,'23'-71'0,"-3"10"0,-3 10-1,-2 9 1,-5 6 2,-2 3 5,-3 3 6,-3 4 5,-4 1 2,-3 0-1,-3 0-1,-2 0-1,-6 1-1,-6 4 0,-6 3 0,-6 3 0,-4 4-1,1 7-1,-1 6-1,1 7-1,1 4-1,3 3-1,3 3 0,4 4 0,1 1-1,0 0 0,0 0-1,0 0-1,3 3 0,6 6 0,7 7 0,6 6-1,6 3 0,6 0 1,7 0-1,6 0 1,4 1-1,4 4 0,3 3 0,3 3 0,-1 1-1,-2 1-1,-3-1-1,-3 1-2,-4-3 0,-3-2-3,-3-3-1,-2-3-1,-6-2-1,-6 0-2,-6 0-1,-6 0 0,-7-2-2,-6-3 1,-6-3 0,-6-2 1,-4-8-1,1-8 1,-1-10 0,1-9 0,1-9 1,3-5 2,3-7 1,4-5 2,2-8 1,4-5 0,3-7 1,3-5-1,6-8 1,9-5-1,10-7 0,10-5 0,8-3-2,10 4-6,10 3-5,9 3-6,9 3-4,9 3-5,10 3-3,10 4-5,-6 5 0,-18 10 4,-19 10 5,-18 9 4,-10 4 2,0 1 3,0-1 1,0 1 1</inkml:trace>
</inkml:ink>
</file>

<file path=ppt/ink/ink3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1417 1001,'0'0,"0"0,0-17,18 17,-1 0,1 0,-1 0,19 0,-1-18,18 18,0-17,-18 17,18-18,-18 18,0-17,-17 17,-1 0,-17 0,18 0,-18 0,0 0,0 0,0 0,0 0,0 0,0 0,0 0,0 0,0 0,0 0,-18 0,18 0,0 0,0 0,0 0,0 0,0 0,0 0,0 0,0 0,0 0,0 0,0 0,0 0,0 0,0 0,0 0</inkml:trace>
</inkml:ink>
</file>

<file path=ppt/ink/ink3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1424 945,'0'0,"0"0,0 0,0 0,0 0,0 0,0 0,18 0,-18 0,0 0,0 0,17 0,-17 0,0 0,18 0,-18 0,0 0,17 0,1 0,-18 0,17 0,1 0,-1 0,-17 0,35 0,-17 0,-1 0,1 0,-18 0,17 0,-17 0,0 0,0 0,0 0,0 0,0 0,0 0,0 0,0 0,0 0,0 0,0 0,0 0,0 0,0 0,0 0,0 0,-17 0,17 0,0 0,0 0,0 0,0 0,0 0,0 0,0 0,0 0,0 0,0 0,0 0,0 0,0 0,0 0,0 0,0 0,0-16,-18 16</inkml:trace>
</inkml:ink>
</file>

<file path=ppt/ink/ink3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1477 920,'0'0,"0"0,0 0,0 18,0-18,0 17,0 1,0-1,18 1,-18 0,0-18,0 17,17 1,-17 17,0-35,0 18,0 17,0-17,0-1,0 1,18-1,-18 1,0 0,0-1,0 1,0-1,0 1,0 0,0-1,0 1,-18 17,18-17,0-1,0-17,0 18,0 0,0-1,0 1,-17-1,17 1,0 0,0-1,-18 1,18-1,0 1,0 0,-17-1,17 1,0-18,0 17,0 1,-18-18,18 0,0 0,0 18,0-18,0 0,0 0,0 0,0 0,0 0,0 0,0 0,0 0,0 0,0 0,0 0,0 0,0-18,-17 18,17 0,0 0,0-18,0 18,0-17,0-1,0 18,0-17,0 17,0-18</inkml:trace>
</inkml:ink>
</file>

<file path=ppt/ink/ink3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1489 931,'0'0,"0"0,0 0,0 0,0 18,0-18,0 0,0 17,0-17,0 0,0 18,0-18,0 17,0-17,0 18,0 0,0-1,0 1,0-1,0 1,-18 0,18-18,0 17,0 1,0-1,0-17,0 18,0 0,0-1,-17-17,17 18,0-18,0 17,0-17,0 0,0 0,-18 0,18 18,0-18,0 0,0 0,0 0,0 0,0 17,0-17,0 0,0 0,0 18,0-18,0 0,0 0,-17 0,17 0,0 0,0 0,17 0,-17 0,0 0,0-18,0 18,0 0,0 0,0 0,0 0,0-17,0 17,0 0,0 0,0 0,0-18,0 18,0 0,0 0,0 0,0-17,18 17,-18 0,17-18,1 1,17-1,-18-17</inkml:trace>
</inkml:ink>
</file>

<file path=ppt/ink/ink3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1434 933,'0'0,"0"0,0 0,0 0,0 0,0 0,0 0,18 0,-18 0,0 0,17 0,-17 0,0 18,0-18,18 17,-18-17,17 18,-17-18,0 17,18 1,-1 0,1 17,-18-35,0 17,17 1,1 17,-1-17,-17-1,18 1,-18-1,0 1,18 0,-18-18,0 17,0-17,0 0,0 0,0 0,0-17,0 17,0 0,0 0,0-18,0 18,0 0,0 0,0-18,0 18,0 0,0 0,0 0,0-17,0 17,0 0,0 0,0-18,0 18,0 0,0 0,0-17,0 17,0 0,-18-36,18 19,0-1,0 1,0-1</inkml:trace>
</inkml:ink>
</file>

<file path=ppt/ink/ink3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1442 926,'0'0,"0"0,0 0,0 0,0 0,0 18,0-18,0 17,0-17,0 35,0-17,0-18,0 35,17 18,-17-18,18 0,-18 1,0-19,17 18,-17-17,0 0,0-1,0 1,0-18,18 17,-18-17,0 18,0-18,0 0,0 0,0 0,0-18,0 18,0 0,0-17,0 17,0 0,0-18,0 18,0-17,0 17,0 0,-18 0,18-18,0 0,0 1,0 17,0-18,0 1,0-1</inkml:trace>
</inkml:ink>
</file>

<file path=ppt/ink/ink3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8T01:36:51"/>
    </inkml:context>
    <inkml:brush xml:id="br0">
      <inkml:brushProperty name="width" value="0.09701" units="cm"/>
      <inkml:brushProperty name="height" value="0.09701" units="cm"/>
      <inkml:brushProperty name="color" value="#00B050"/>
    </inkml:brush>
  </inkml:definitions>
  <inkml:trace contextRef="#ctx0" brushRef="#br0">1444 979,'0'-18,"0"18,0 0,0 0,0 0,18 0,-18 0,17-19,-17 19,18 0,-18 0,18 0,-1 0,-17 0,18 0,-18-18,17 18,-17 0,18 0,-18 0,0 0,18 0,-18 0,0 0,0 0,0 0,0 18,17-18,-17 0,0 0,0 0,0 0,0 0,0 0,18 19,-18-19,0 0,0 0,0 0,18 0,-18 18,0-18,0 0,0 0,0 18,0-18,0 0,0 19,0-19,0 18,17-18,-17 18,0 1,0-19,0 0,0 18,0 0,18-18,-18 0,0 19,0-19,0 0,0 18,0-18,0 0,0 0,17 0,-17 19,0-1,0-18,0 18,-17-18,17 0,0 19,0-19,0 0,0 18,0-18,0 0,0 18,0-18,0 0,-18 19,18-19,0 0,0 0,0 18,0-18,-17 0,17 18,0-18,0 0,0 19,0-19,-18 0,18 0,0 0,0 0,0 0,-18 0,18 0,0 0,0 0,0 0,0 0,0 0,0 0,0 0,0 18,0-18,0 0,0 0,0 0,0 0,0 0,0 0,0 0,0 0,0 0,0 0,0 0,0 0,0 0,0 0,0 0,0 0,0 0,0 0,0 0,0 0,0 0,0 0,0 0,-17 0,17 0,0 0,0 0,0 0,0 0,0 0,0 0,0 0,0 0,0 0,0 0,0 0,0 0,0 0,0 0,0 0,0 0,-18 0,18 0,0 0,0 0,0 0,0 0,0 0,0 0,0 0,0 0,0 0,-18 0,18 0,0 0,0 0,0 0,0 0,-17 0,17 0,0 0,0 0,0 0,0 0,0 0,0 0,0 0,0 0,0 0,0 0,0 0,0 0,0 0,0 0,0 0,0 0,0 0,0 0,0 0,17 0,-17 0,0 0,0 0,0 0,0 0,0 0,0 0,0 0,0 0,0 0,0 0,0 0,18 0,-18 0,0 0,0 0,0 0,0 0,0 0,0 0,0 0,0 0,0 0,0 0,0 0,18 0,-18 0,0 0,0 0,0 0,0 0,0 0,0 0,0 0,17 0,-17 0,0 0,0 0,18 0,-18 0,0 0,0 0,0 0,0 0,0 0,0 0,0 0,0 0,0 0,0 0,0 0,0 0,0 0,0 0,0 0,0 0,0 0,0 0,0 0,0 0,0 0,0 0,-18 0,18 0,0 0,0 0,0 0,0 0,0 0,0 0,0 0,0 0,0 0,0 0,0 0,0 0,0 0,0 0,0 0,0 0,0 0,0 0,0 0,0 0,0 0,0 0,0 0,0 0,0 0,0 0,0 0,0 0,0 0,-17 0,17 0,0 0,0 0,0 0,0 0,0 0,0 0,0 0,0 0,0 0,0 0,0 0,0 0,0 0,0 0,0 0,0 0,0 0,0 0,0 0,0 0,0 0,0 0,0 0,0 0,0 0,0 0,0 0,0 0,0 0,0 0,-18 0,18 0,0 0,0 0,0 0,0 0,0 0,0 0,0 0,0 0,0 0,0 0,0 0,0 0,0 0,0 0,0 0,0 0,0 0,0 0,0 0,0 0,0 0,0 0,0 0,0 0,0 0,0 0,0 0,0 0,0 0,-18 0,18 0,0 0,0 0,0 0,0 0,0 0,0 0,0 0,0 0,0 0,-17 0,17 0,0 0,-18 0,18 18,0-18,-17 0,17 0,0 0,0 0,-18 0,18 0,0 0,0 0,0 0,0 0,0 0,0 0,-18 0,18 0,0-18,0 18,0 0,0 0,0 0,0 0</inkml:trace>
</inkml:ink>
</file>

<file path=ppt/ink/ink3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6:49:4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87545 15746 999,'-39'-20'-25,"16"5"8,15 7 10,16 5 8,7 3-2,-1 2-10,-1 0-13,-1 2-11</inkml:trace>
</inkml:ink>
</file>

<file path=ppt/ink/ink3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6:49:57"/>
    </inkml:context>
    <inkml:brush xml:id="br0">
      <inkml:brushProperty name="width" value="0.04531" units="cm"/>
      <inkml:brushProperty name="height" value="0.04531" units="cm"/>
      <inkml:brushProperty name="color" value="#F2395B"/>
    </inkml:brush>
  </inkml:definitions>
  <inkml:trace contextRef="#ctx0" brushRef="#br0">65200 25814 485,'14'0'-4,"-1"0"3,-2 0 2,-2 0 4,-1 0 0,0 0 0,0 0 0,-1 0-1,2 0 0,2-2 0,2 0-1,1-1 0,1-2 0,0 2-1,-2-1-1,-1 0 1,-1 0-2,0 2-1,-2 0-1,-1 2-1,1 0 0,0 0 0,1 0 2,2 0 0,-1 0 2,-1 2-1,-1 0 1,0 2 0,-1 0 0,0 0 1,-1-1-1,1 2 0,0-2 0,0-1 2,0 0 0,0-2 1,-1 0 0,1 0 0,0 0 0,0 0 0,0 0 0,1 0 0,2 0-1,0 0 0,0 0 0,-1 0 0,0 0-1,-2 0 1,0 0-1,0 0-1,0 0 0,0 0-1,0 0 0,-1 0 0,1 0 1,0 0-1,0 0 0,2-2 1,0 0-1,1-1 0,0-1 0,0 2 0,-2 0 0,-1 2 1,1 0-1,0 0 1,1 0-1,2 0-1,-1-1 1,-1 0 0,-1-2 0,0 0 1,-1-1 0,-1 2 0,1 0-1,0 2 1,0-1-1,0 0 0,0-2 0,0 0 0,-1 0 0,1 0 0,0 2 0,0 0 0,0 1-1,0-2 1,-1 0 0,1-1 0,0-1 0,0 2 1,0 0-1,0 2 0,-1-1 0,1 0 0,0-2 0,0 0 1,0-1-1,1 2 1,2 0-1,0 2 0,1-1 0,0 0 1,-1-2-1,1 0 1,-1 0 0,-1 0 0,0 2-1,-2 0 1,1 1-1,0-2 0,1 0 1,2-1-1,-1-1 0,1 2 1,0 0-1,0 2 0,-1-1 0,-1 0 0,-1-2 0,0 0 0,-1-1 1,1 0-1,2 0 0,0 0 1,1 0-1,1 0 0,1 0 0,2 1 0,-1-2 0,-1 0 0,-1-2 0,0 0 0,-2-1 0,1 0 0,0 1 0,0-1 0,-1 0 0,1 2 0,0 1-1,0 0-1,-1 1 1,1-2 0,0 0 0,0-1 1,-1-1-1,1 2 1,0 1 0,0 0 0,-1 1 0,-1-2-1,0 0 1,-2-1 1,0-1-1,2 2 0,0 1 0,1 0 0,1 1 0,0-2 1,-1 0-1,1-1 0,-1-1 0,0 2 1,-2 1-1,-1 0 1,0 1-1,0-2 0,0 0 1,0-1-1,0-1 0,1 0 0,2 0 1,0 0-1,0 1 0,-1-1 0,0 0 0,-2 0 0,0 0 0,2-2 0,0 0 0,1-1 0,1 0 0,0 0-1,-1 2 1,1 1 0,-1 0 0,0 0 0,-2 0 0,0 1 0,-1-1 0,1 0 0,2 0 0,0 0 1,0 0-1,1 1 0,0-1 1,0 0 0,-1 0-1,-1 0 1,0 0-1,-2 1 1,0-1-1,2 0 1,0 0-1,1 0 1,1 0 0,0 1 0,-1-1 0,1 0-1,0 0 1,0 0 0,-1 0-1,1 1 1,-1-1-1,0 0 1,-2 0-1,-1 0 1,1 0 0,0-2 0,1 0-1,2-1 1,0 0-1,1 0 1,1 2-1,2 1 0,-1 0 1,-1 0-1,-1 0 1,-1 1-1,-1-1 1,0 0-1,-2 0 1,0 0 0,-1 0-1,1 1 1,1-1 0,2 0 0,-1 0-1,1 2 1,0 1 0,0 0 0,-1 1 0,-1-2-1,0 0 1,-2-1-1,0-1 0,0 2 1,0 1-1,-1 0 0,2 1-1,0-2 1,1 0 0,2-1 0,-1-2 1,-1 0-2,-1-1 1,0-1 0,-1 0 0,1 0 0,2 2 0,0 1-1,0-1 1,-1 0 0,0-2 0,-2 0 0,0 0 0,2 1-1,0 0 0,1 2 0,0 0 0,0-2-1,-2 0 1,0-1-1,-2 0 1,1 1 0,0 0 0,0 2 1,0 0 0,1-2-1,2 0 0,0-1 0,0-1 1,-1 0-1,0 0 1,-2 1 0,0 0 0,2 0 0,0 2 0,1 1 0,0-1 0,0 0 0,-2-2 0,0 1 0,-2-2 0,1 2-1,0 1 1,0 0-1,0 1 0,0-1 0,0-2 1,-1 0-1,1 0 1,0 1 0,0 0-1,0 2 1,0 0 0,1-2 0,2 0 0,0-1 0,0 0 0,-1 0 0,0 2 0,-2 1 0,0 0 0,0 0 0,0 0 0,-1 0 0,1 1 1,-2-1-1,-1 0 0,0 0 0,-1 0 0,2 0 0,0 1 0,1-1 0,1 0 0,-2 0 0,-1 0 0,0 0 0,-1 1 0,2-1 0,0 0-1,2 0 0,-1 0 0,1 0 1,0 1-1,0-1 1,-1 0 0,-1 0-1,0 0 1,-2 0 0,0 1 0,0-1 0,0 0 0,0 0-1,0 0 1,0 0 0,0 1 0,0-1 0,0 0 0,0 0 0,-1 0-1,1 0 1,0 1 0,0-1 0,0 0 0,0 0-1,0 0 1,0 0-1,0 1 0,0-1-1,0-1 1,1-2-1,2-2 0,0-1 0,1-1 0,-2 2 0,-1 3 0,0 1 1,-1 1 0,0 0 0,-1 0 1,1 1-1,0-2 1,0 0-1,0-2 0,0 0 0,0 0-1,0 1 1,0 0-1,0 2 1,0 0-1,0-2 1,-1 0-1,2-1 0,-2-1 1,1 1-1,0-1 0,0 0 1,1 1 0,0 0-1,1 2 1,2 1-1,-1-1 1,-1 0 0,0-1 1,-2-1-1,0-1 1,0 2 0,0 1 0,0 1 0,0-1 0,2 0-1,0-2 0,1 0-1,1 0 0,0-1 0,0 0 0,0 0 0,-1 1 0,-1 1 0,0 0 1,-2 2-1,1 0 1,0 1-1,1-1 0,2 0 0,-1 0 0,-1 0 0,0 0 1,-2 1-1,0-1 1,0 0 0,0 0 0,0 0 0,0 0 1,0 1 0,0-1 0,0 0 1,0 0 0,1-2-1,2 0 1,0-1-1,0-1 1,0 0-1,-2 0 0,0 1 0,-2 0 0,2 0 0,-2 2 0,1 1 0,1-1 0,0 0 0,1-2 0,2 0 0,-2 0 0,0 1 1,-4 0-1,0 2 1,-2 0 0,1-2 0,2 0-1,0-1 1,1-1-1,0-2 1,0 0 0,0-1 0,0 0 1,0-1-1,0 0 1,0 1 0,0-1-1,0 2 0,-1 1 0,1 1 0,0 0-1,0 0 1,0 0-1,0 1 1,0-1-1,0 0 0,0 0 1,0 1-1,0 0 0,0 0 0,-1 2 0,1 1 0,0-1-1,0 0 1,0-1 0,0-1 0,0-1 0,0 0 0,0 0 0,0 1 0,0-1-1,0 2 1,-1 1 0,2 0 1,-2 1-1,1-1 0,0-2 1,0 0-1,0 0 1,0 1-1,0 0 0,0 2 0,0 0 1,0 0-1,-1 1 0,2-1-1,-2 0 1,1 0 0,0 0 0,0 0 0,0 0 0,0-1 0,0-2 0,0 0 0,0-1 0,0-1-1,-1-1 1,2-2 0,-2 1-1,1-1 1,0 0 0,0 1-1,0-1 1,0 2 0,0 1-1,0 1 1,0-1-1,0 0 0,0-1 1,0-1-1,-1 0 0,1 1 0,0 1 1,0 0-1,1 1 1,0-3 0,1-2 0,2-1 0,-1-1 0,-1 0 0,0 2 0,-2 1 0,0 0 1,0-1-1,0-1 0,0-1 0,0 0 0,0 0 0,0 2 0,0 1 0,-1 1 1,2-1-1,-2 0 1,1 1-1,0-1 1,0 0 0,0 1-1,0-1 1,0 1 0,0 1 0,0 0 1,0 2 1,-1 0 0,2 1 0,-2-1-1,1 0 0,0 0 0,-2-2-1,0 0 0,-2-1 0,1 0-1,0-1 1,2 0-1,0 1 1,1-1-2,0 2 1,0 1-1,0 1-1,-1-1 0,2 0 0,-2-1 1,1-1-1,0 0 1,-2 1 0,0 0 0,-2 2 0,1 0 0,0-1 1,2-2-1,0 0 0,0 0 1,0 1-1,-2 1 1,0 1-1,-1 0 0,0 0 1,0 0 0,0 1 0,0-1 1,0 2-1,0 1 1,0 0-1,0 1 0,0-1 0,0-2 1,0 0-1,0-1 1,0 1 0,0-1-1,0 0 1,0 1-1,0 1 1,0 0-1,0 2 0,0 0 0,0 0 0,0 1 0,0-1 0,0 0 0,0 0 1,0 0-1,0 0 0,0 1 0,2-1 0,0 0 0,2 0-1,-1 0 1,-1 0 0,0 1 0,-1-1 0,-1 0 0,0 0 1,0 0 0,0 0 1,0 1 0,0-1 0,0 0 0,0 0 1,0 0-1,0 0 1,0 1 0,0-1 0,0 0 0,0 0 0,0 0 0,0 0 0,0 1 0,0-1 0,0 0 0,0 0-1,0 0 1,0 0 1,0 1 0,0-1 1,0 2-1,0 4-2,0 4-1,0 4-3,0 2-1,0 1 1,0 2-1,0 0 1,0 0-1,0-1 2,0 0-1,0-2 1,0 0 0,0 0-1,0 0 1,0-1-1,0 1 0,0 0 1,0 0-1,0 0 0,0 0 0,1 1 0,2 2 0,0 0 1,1 1-1,-2-1 2,0 1-1,-2 0 1,0-1 1,0-1-1,0 0 0,0-2 1,1 0-1,0 0 1,2 0-1,0-1 1,1 1-1,0 0 0,0 0 1,0 0-1,0 0 0,2 1 0,0 2-1,1 0 1,1 0-1,-2-1 0,-1 0 1,0-2 0,-1 0 0,0 2 1,-1 0-1,1 1 1,1 1 1,0 0-1,1-1 0,2 1 1,-1-1-1,-2 0 1,-3-2-1,0-1 1,-2 0 0,0 0 0,0 0 0,0 0 1,1 0-1,1-1 0,3 1-1,2 0 0,1 0 0,-2 0-1,-1 0 1,0-1-1,-1 1 0,0 0-1,-1 0 1,2 0 0,-2 0 0,1-1-1,0 1 1,0 0 0,0 0 0,0 0 0,0 0 0,0-1 0,0 1 0,0 2 0,0 0 0,0 2 0,-1-2 0,1 1 0,0-2 0,0 0 0,0-2 0,0 1 0,0 0 0,0 0 0,0 0-1,0 2 1,0 0-1,0 1 0,-1 1-1,1 0 1,0-1 1,0 1-1,0-1 1,0-1-1,0 0 1,0-2 1,-1 0-1,0 0 0,-2 0 1,0 0 0,-1-1-1,0 1 1,0 0-1,0 0 1,0 0-1,2 0 1,0-1 0,2 1 1,-1 0-1,-1 0 0,0 0 1,-1 0-1,-1-1 0,1 1 0,2 0 0,0 0 0,1 0 0,0 1 0,0 2-1,0 0 0,0 1 0,0 0-1,0-1 1,0 1 0,-1-1-1,2-1 1,-2 0 0,1-2 0,0 0-1,0 2 1,0 0 0,0 1 0,0 2 0,0 0 0,0 1 0,0 1 1,-1 0-1,-1-1 1,0 0 0,-1-2 0,-1 0 0,1 0 1,2-1-1,0 1 1,1 0 0,-2 0 0,0-1-1,-2 1 1,1-1-1,0-1 0,2 0 0,0-2-1,0 0 1,0 0-1,-2 0 1,0 0-1,-1-1 0,2 1 1,0 0-1,2 0 0,0 0 1,0-1-1,-1 1 0,1 0 0,0 0 0,0 0 0,0 0 0,0-1 0,-1 1 0,0 0 1,-2 0-1,0 0 1,-1 0-1,2-1 1,0 1 1,2 0-1,0 0 0,0 2 1,-1 0-1,1 1 1,0 1-1,-2 0 0,0-1 0,-2 1 1,0-1-1,0 0 0,0-2 0,0-1 1,0 1 0,0 0-1,0 1 0,0 2 0,0-1 0,0 1 0,0 0 1,0 0 1,1 0 0,0 1-1,2 1-1,0 1 0,0 0-1,0 0 1,-2-2-1,0-1-1,-1 0 1,2 0 0,0-1 0,2 1 1,0-1-1,0 0 0,-1-2 1,1-1-1,0 1 0,0 0 0,0 1 0,0 2 0,-1-1 0,0 1 1,-2 0 0,0 0 0,0-1 0,2 1 0,2 0 0,2 0 0,-1-1 1,-1 1-2,-2 0 1,-2 0-1,0-2 1,0 1-1,2-2 1,0 0-1,1-1 1,0-1 0,0 1-1,0 0 1,0 0-1,0 0 1,-1-1 1,2 1-1,-2 1 1,1 2 0,0 2-1,0 1 0,0 2 0,0 0 0,0-1 0,0 1 1,0-2-1,0-1 0,0-2 0,0-2 0,-1-1 1,1 2 0,0 0 1,0 1 0,0 0 0,0-1-1,0 0-2,0-2-1,0 0 0,0 0 0,0 0 0,0 0 1,-1 0 0,1 3 0,0 2-1,0 2-1,0 0 2,0-1 2,0-1 2,0-1 2,0 1 0,0 2 0,0 1-2,0 3 0,-1 0-1,-1-3 0,0-1-1,-1-2 0,-1-2-1,1-1 1,2-1-1,0 0 1,1-1-1,0 1 0,0 2 0,0 0 0,0 1 0,0 0 0,0-1 0,0 1 0,-1 1 0,2 1 0,-2 3-1,1 2 0,1-1 0,0-1 1,1-3 1,2-1 1,-1-1-1,-1 0 1,0-1-1,-2 1-1,1 1 0,0 0 0,1 1 0,2 1 0,0 1 0,0-1 0,-1 1 0,1 0 1,0-1-1,0-1 1,0-1 0,0 0 0,-1-2 0,1 1-1,0 0 1,0 0-1,0-1 0,0 1 1,-1 0 0,1 0-1,0-1 1,0-1 0,0-1 0,0 0-1,0 0 0,-1 1 0,1 3 0,0 2-1,0 0 0,2-1 1,0-1-1,1 0 0,0-2 0,0-1 0,-2-1 0,-1 0 0,0-1 0,0-1 0,0 1-1,0 0 1,0 0 0,-1 0 0,1 0 1,0-1 0,0 2 1,2 0-1,0 1 1,1 2 0,0-1 0,0-1-1,-2-1 1,0 0-1,-2-1 1,-1 1 0,-1 2-1,0 0 1,-1 0-1,2 1 0,0 0 1,2 0-2,-1-1 1,1 1 0,0 0-1,0 0 0,0 0 0,1 1 0,2 1 0,0 2 1,0-1-1,-1-1 1,0-1 0,-2-1 1,0 1 0,0 0 0,0 1 1,0 1 0,-1 0 0,1-2-1,0-3 0,0-1-1,0-1 0,0 0-1,0 0 0,-1 0-1,2-1-1,0 1 1,1 0 0,2 0 1,-1 0 0,-1 1 0,-1 2 1,0 0 0,-1 0 1,-1-1 1,1 0 1,0-2 0,0 0 0,2 2 0,0 0 0,1 1 0,0 0-1,0 0-1,-2-2-1,-1 0 0,1-2-2,0 1 1,1 0-1,2 0 1,0 0-1,1 0 0,1-1 1,2 1 1,-1 0-1,1 0 2,0 0 0,-1 0 1,1-1 0,2 1-1,0 0 1,1 0-1,0 0-1,-1 0 0,-1-1 1,-1 1-2,-1 0 1,-2 0 0,-3 0 0,-1 0-1,0-1 2,0 1 1,1 0 1,2 0 2,-1 0 0,-1 0-2,-1-1-2,0 1-2,-1 0 0,1 0 0,2 0 0,0 0 1,2 0 0,1 1-1,3 1-1,2 2-1,-1-1 2,1 1 0,-2 0 3,-1 0 1,-1-2 0,-1-1-1,0-2 0,-2-2-2,-1-1 0,-1 2 0,0 0-1,-2 1 0,1 1 0,2 0 0,2 0 0,1 0 0,2 0 1,0-1 0,-1 1 1,1 0 0,0 1 0,-1 2 1,1 1 0,0 3 1,0 0-1,1-1-2,1-1-1,1 0-1,0-2-1,-3-3 1,-1-1 0,-2-2 0,-1-1 1,0 0 0,-1 0-1,1 0 1,0 0 0,0 0 0,-1 0 1,1 0-1,1 0 0,1 1 0,3 2 1,2 0 0,-1 0 0,-1 0-1,-2-2 1,-3 0-1,1-1 0,2 1 0,1 2-2,3 0 0,0 0-1,-1 0 1,-1-2 1,0 0-1,-2-2 2,-1 1 0,-1 0 0,0 0 2,-2 1-1,1 0 0,0 1 0,0 2 0,-1-1 0,1-1-1,0 0 1,0-2-1,0 1 0,3 0-1,2 1 0,1 2-1,2 0-1,0-1 2,-1 1 0,1 0 0,-2-1 0,-1 0 0,-2-2 0,-3 0 0,0-1-1,0 1 1,0 2 1,0 0-1,-1 0 1,1 0 0,0-2 0,0 0 0,0-2-1,3 1-3,1 0-1,3 0-2,0 1 0,-3 0 0,-1 1 2,-2 2 0,-1-1 1,-1-1 1,1 0 0,0-2 2,0 0-1,-1 0-1,1 0 1,0 0-2,0 0 1,0 0 0,-1-1 1,1 2 0,0-2 1,0-1-1,-1 0 1,1-2-1,0 0 1,1 0 1,2 0 0,0 0 1,0 0 0,-1 0-1,-1 0 0,0 0-1,-1 1-1,1 0-1,1 2-1,2 0-2,-1 0 1,-1 0 1,-1-2 3,0 0 0,-2-1 2,1 0 0,0 0 0,0 0 0,-1 0 1,1 2-2,0 0 1,0 2 0,-1-1-1,1-1-1,0 0 0,0-1 0,-1-1-2,1 0 0,0 0-2,0 0 0</inkml:trace>
</inkml:ink>
</file>

<file path=ppt/ink/ink3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6:50:01"/>
    </inkml:context>
    <inkml:brush xml:id="br0">
      <inkml:brushProperty name="width" value="0.03469" units="cm"/>
      <inkml:brushProperty name="height" value="0.03469" units="cm"/>
      <inkml:brushProperty name="color" value="#F2395B"/>
    </inkml:brush>
  </inkml:definitions>
  <inkml:trace contextRef="#ctx0" brushRef="#br0">81250 11700 634,'55'14'119,"-13"-3"-27,-13-3-28,-15-2-27,-5-1-16,2 3-5,1 4-5,3 2-6,-1 1-6,-3-1-10,-3-1-9,-2 0-9,-3-3-6,0 1-1,-2-2-2,0 0-1,-3-1 0,-2 1 1,-4 1 2,-2 2 1,-1-2 3,1-1 3,0-2 5,2-2 3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30"/>
    </inkml:context>
    <inkml:brush xml:id="br0">
      <inkml:brushProperty name="width" value="0.03412" units="cm"/>
      <inkml:brushProperty name="height" value="0.03412" units="cm"/>
      <inkml:brushProperty name="color" value="#00BFF3"/>
    </inkml:brush>
  </inkml:definitions>
  <inkml:trace contextRef="#ctx0" brushRef="#br0">101050 46600 644,'-25'-72'0,"0"6"0,0 7 0,0 6 0,3 17 10,6 28 19,7 28 18,6 29 20,3 24 3,0 22-16,0 22-14,0 23-15,0 16-12,0 13-13,0 12-10,0 13-11,-4 6-5,-5 0 3,-7 0 3,-5 0 3,-1-19-1,6-37-7,7-38-6,6-37-6,1-19-3,-3 0 0,-3 0 0,-2 0-1</inkml:trace>
</inkml:ink>
</file>

<file path=ppt/ink/ink3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6:50:01"/>
    </inkml:context>
    <inkml:brush xml:id="br0">
      <inkml:brushProperty name="width" value="0.02234" units="cm"/>
      <inkml:brushProperty name="height" value="0.02234" units="cm"/>
      <inkml:brushProperty name="color" value="#F2395B"/>
    </inkml:brush>
  </inkml:definitions>
  <inkml:trace contextRef="#ctx0" brushRef="#br0">80821 12850 984,'-19'6'13,"8"-1"-10,7-2-10,8-2-8</inkml:trace>
</inkml:ink>
</file>

<file path=ppt/ink/ink3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35"/>
    </inkml:context>
    <inkml:brush xml:id="br0">
      <inkml:brushProperty name="width" value="0.04392" units="cm"/>
      <inkml:brushProperty name="height" value="0.04392" units="cm"/>
      <inkml:brushProperty name="color" value="#F2395B"/>
    </inkml:brush>
  </inkml:definitions>
  <inkml:trace contextRef="#ctx0" brushRef="#br0">65940 3155 500,'-1'-13'61,"0"6"0,-2 6 0,0 6 0,-1 4-5,0 1-9,0 3-9,0 2-10,0 1-6,1 1-4,-1 1-2,0 1-4,0 1-3,0 1-2,0 1-5,0 1-2,0 1-2,-2-1-1,0 1-2,-1-1 0,-1 1-2,1 1-1,-1 1-1,0 1-2,1-1 1,0-2 0,2-1 1,1-3 0,0-1-5,2-1-15,0-1-14,2 0-15</inkml:trace>
</inkml:ink>
</file>

<file path=ppt/ink/ink3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35"/>
    </inkml:context>
    <inkml:brush xml:id="br0">
      <inkml:brushProperty name="width" value="0.03644" units="cm"/>
      <inkml:brushProperty name="height" value="0.03644" units="cm"/>
      <inkml:brushProperty name="color" value="#F2395B"/>
    </inkml:brush>
  </inkml:definitions>
  <inkml:trace contextRef="#ctx0" brushRef="#br0">66000 3996 603,'8'-8'18,"1"0"12,2 1 10,0-1 11,2 2 2,1 1-8,3 2-8,2 2-9,-1 1-4,-1 0-3,-3 0-3,-1 0-2,-1 0-5,1 2-6,1 0-9,2 2-6</inkml:trace>
</inkml:ink>
</file>

<file path=ppt/ink/ink3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36"/>
    </inkml:context>
    <inkml:brush xml:id="br0">
      <inkml:brushProperty name="width" value="0.05381" units="cm"/>
      <inkml:brushProperty name="height" value="0.05381" units="cm"/>
      <inkml:brushProperty name="color" value="#F2395B"/>
    </inkml:brush>
  </inkml:definitions>
  <inkml:trace contextRef="#ctx0" brushRef="#br0">66720 2402 408,'0'-22'2,"0"4"3,0 5 4,0 3 2,-1 5 9,0 6 13,-2 6 11,0 6 14,-2 4 3,0 5-4,-1 3-6,-1 5-4,-1 2-5,2 4-7,1 3-6,0 2-7,1 3-4,-2 0-3,0 2-3,-1 0-2,-1 2-3,0 0-4,0 2-2,1 0-4,-1 1-5,0 0-6,0 0-7,1 0-7,-1-1-4,2-1-1,1 0-2,0-2-1,1-1-1,0-2 1,0-2 0,1-2 0,-1-3 3,2-5 3,0-5 5,2-5 3,-1-4 0,0-3-5,-2-3-3,0-2-5</inkml:trace>
</inkml:ink>
</file>

<file path=ppt/ink/ink3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36"/>
    </inkml:context>
    <inkml:brush xml:id="br0">
      <inkml:brushProperty name="width" value="0.03616" units="cm"/>
      <inkml:brushProperty name="height" value="0.03616" units="cm"/>
      <inkml:brushProperty name="color" value="#F2395B"/>
    </inkml:brush>
  </inkml:definitions>
  <inkml:trace contextRef="#ctx0" brushRef="#br0">67128 4147 608,'1'-21'12,"3"7"25,4 5 24,2 6 24,1 5 1,-1 4-25,0 4-24,-2 3-25,-1 2-13,-2-1-5,-3-1-4,0 0-4,-4-2-2,0-1 2,-3 0 0,-2-2 2,0 0 2,0 0 0,2-1 2,1 1 1,1 0 3,6 0 4,2 0 4,5 0 4,1 0 2,-1 3-2,0 2 1,-2 1-2,-3 1-2,-4-1-3,-6 0-5,-4-2-3,-2-1-1,-1-1 1,0 0 2,1-2 1,-2 0-6,-2 2-14,-1 0-13,-3 1-13,1-1-5,3-2 3,3-4 4,3-2 4</inkml:trace>
</inkml:ink>
</file>

<file path=ppt/ink/ink3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37"/>
    </inkml:context>
    <inkml:brush xml:id="br0">
      <inkml:brushProperty name="width" value="0.04427" units="cm"/>
      <inkml:brushProperty name="height" value="0.04427" units="cm"/>
      <inkml:brushProperty name="color" value="#F2395B"/>
    </inkml:brush>
  </inkml:definitions>
  <inkml:trace contextRef="#ctx0" brushRef="#br0">68527 3250 496,'-7'30'160,"2"-3"-37,2-4-37,2-1-37,0-2-21,-2 2-6,-2 3-5,-1 1-6,-1 0-5,1-1-5,0-3-3,2-1-6,-1-1-5,0 3-8,-1 1-8,-1 3-7</inkml:trace>
</inkml:ink>
</file>

<file path=ppt/ink/ink3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37"/>
    </inkml:context>
    <inkml:brush xml:id="br0">
      <inkml:brushProperty name="width" value="0.0347" units="cm"/>
      <inkml:brushProperty name="height" value="0.0347" units="cm"/>
      <inkml:brushProperty name="color" value="#F2395B"/>
    </inkml:brush>
  </inkml:definitions>
  <inkml:trace contextRef="#ctx0" brushRef="#br0">68999 2778 633,'7'-7'0,"0"-1"0,-2 0 0,0 0 0,-2 1 3,1 0 6,0 2 4,0 1 7,-1 3 6,0 7 7,-2 7 8,0 8 7,-2 2-3,-2-2-12,-2 0-13,-2 0-13,1-2-9,1-1-4,2-1-4,2-1-5,2-1-2,2-3-3,2-1-1,1-2-3,2-1 4,0 0 8,0 0 9,0-1 8,-1 2 3,-1 0 1,-1 1-2,0 2 0,-2 0 0,-2 3 2,-2 1 2,-2 3 1,-2 1 1,-2 1 0,-2 1 1,-1 1-1,-3-1 1,0-1 1,-1-2 0,-1-3 1,0-1-3,1 0-3,1-2-4,1-1-4,2-3-14,6-4-21,4-6-23,6-4-22,2-3-4,-1 0 14,1 1 14,0-1 14</inkml:trace>
</inkml:ink>
</file>

<file path=ppt/ink/ink3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37"/>
    </inkml:context>
    <inkml:brush xml:id="br0">
      <inkml:brushProperty name="width" value="0.05155" units="cm"/>
      <inkml:brushProperty name="height" value="0.05155" units="cm"/>
      <inkml:brushProperty name="color" value="#F2395B"/>
    </inkml:brush>
  </inkml:definitions>
  <inkml:trace contextRef="#ctx0" brushRef="#br0">69878 3115 426,'6'-19'43,"-2"9"3,-4 8 5,-2 9 4,-3 6-2,0 0-8,-1 1-7,-1 1-7,-1 0-6,2-1-3,0-1-3,2 0-4,0-1-1,0 1-1,0 1 0,0 2-1,0-1-1,1 1-1,-1 0-1,0-1-2,0 2 0,2 1 2,0 3 1,2 1 1,2 0-6,6-5-14,4-3-14,5-4-14,2-4-3,-3-4 5,-1-4 7,-2-4 5,0-5 4,3-8-1,3-6-1,3-6 0,0-5 2,-3-1 2,-3 0 3,-3-2 2,-3 1 4,-2 0 2,-4 1 3,-2 2 3,-2 2 3,0 5 3,0 5 3,0 5 3,-2 4 1,0 1 1,-3 2-2,-2 2 0,-2 3-3,-4 2-8,-2 4-8,-3 3-6,0 2-8,3 5-7,3 4-8,3 3-6,2 1-1,2-2 5,2-4 7,2-3 6</inkml:trace>
</inkml:ink>
</file>

<file path=ppt/ink/ink3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38"/>
    </inkml:context>
    <inkml:brush xml:id="br0">
      <inkml:brushProperty name="width" value="0.0416" units="cm"/>
      <inkml:brushProperty name="height" value="0.0416" units="cm"/>
      <inkml:brushProperty name="color" value="#F2395B"/>
    </inkml:brush>
  </inkml:definitions>
  <inkml:trace contextRef="#ctx0" brushRef="#br0">70850 3350 528,'21'14'2,"-5"-1"4,-5-2 3,-4-2 3,-4 1 3,-1 3 1,0 5-1,-2 3 2,-1 2-2,-2-1-1,-2-1-1,-1-1-3,-1-1-1,2-1 0,2 0-2,2-2-1,1-2-1,0-1 2,0-2 0,0-2 2,1-2-1,2-1-1,2 0 0,2-2-1,1 0 1,1 0 0,2 0 2,0 0 1,1 0 2,3 2 3,1 0 4,3 1 3,-1 1 0,-5 2-2,-3 0-3,-4 1-2,-3 3-3,0 1-2,-2 5-1,0 2-3,-3 1 0,-2-2 0,-4 0 0,-2 0 1,-2 0-3,-1 2-7,-1 4-7,-1 3-5,-1 1-4,1-1 1,-1-1 1,0-1 0,1-3-3,1-2-7,1-3-7,1-2-8</inkml:trace>
</inkml:ink>
</file>

<file path=ppt/ink/ink3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38"/>
    </inkml:context>
    <inkml:brush xml:id="br0">
      <inkml:brushProperty name="width" value="0.03647" units="cm"/>
      <inkml:brushProperty name="height" value="0.03647" units="cm"/>
      <inkml:brushProperty name="color" value="#F2395B"/>
    </inkml:brush>
  </inkml:definitions>
  <inkml:trace contextRef="#ctx0" brushRef="#br0">72340 4065 603,'-28'-1'-1,"7"-1"-1,7 0-1,7-1-1,5 0 7,4 1 15,4 0 15,4 2 16,3 0 4,3 0-6,3 0-7,3 0-7,2 0-4,1 0-3,1 0-4,1 0-2,-1 0-4,0 2-5,-1 0-5,-1 1-6,-1 0-8,-1-1-15,-1 0-12,-1-1-15,-1-1-7,-3 1-2,-1 2-1,-2 0-2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23"/>
    </inkml:context>
    <inkml:brush xml:id="br0">
      <inkml:brushProperty name="width" value="0.02827" units="cm"/>
      <inkml:brushProperty name="height" value="0.02827" units="cm"/>
      <inkml:brushProperty name="color" value="#F2395B"/>
    </inkml:brush>
  </inkml:definitions>
  <inkml:trace contextRef="#ctx0" brushRef="#br0">84800 1450 778,'123'-46'39,"-3"10"0,-3 10 0,-2 9-2,-11 6-4,-15 3-11,-15 3-11,-16 4-10,-8 1-10,0 0-9,0 0-11,0 0-10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31"/>
    </inkml:context>
    <inkml:brush xml:id="br0">
      <inkml:brushProperty name="width" value="0.03603" units="cm"/>
      <inkml:brushProperty name="height" value="0.03603" units="cm"/>
      <inkml:brushProperty name="color" value="#00BFF3"/>
    </inkml:brush>
  </inkml:definitions>
  <inkml:trace contextRef="#ctx0" brushRef="#br0">104400 50250 610,'-118'-66'-52,"17"19"14,15 19 13,16 19 15,7 7 7,1-3 2,-1-3 2,1-2 2,1-3 0,3 1 1,3-1 1,4 1 0,4-1 0,6 1 0,7-1 1,6 1-1,9-1 8,13 1 14,12-1 15,13 1 14,7-1 3,4 1-7,3-1-7,3 1-9,4-1-5,7 1-4,6-1-3,7 1-3,-1 1-4,-6 3-4,-6 3-4,-6 4-5,-2-1-3,3-3-5,3-3-3,4-2-4,4-1-2,6 3 0,7 3-1,6 4 1,-2 2-2,-9 4-4,-10 3-4,-8 3-4,-9 3-2,-6 3 3,-6 3 0,-6 4 2,-6 1-2,-2 0-5,-3 0-4,-3 0-4,-6-2 1,-5-3 7,-7-3 8,-5-2 8</inkml:trace>
</inkml:ink>
</file>

<file path=ppt/ink/ink3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38"/>
    </inkml:context>
    <inkml:brush xml:id="br0">
      <inkml:brushProperty name="width" value="0.04216" units="cm"/>
      <inkml:brushProperty name="height" value="0.04216" units="cm"/>
      <inkml:brushProperty name="color" value="#F2395B"/>
    </inkml:brush>
  </inkml:definitions>
  <inkml:trace contextRef="#ctx0" brushRef="#br0">72959 2859 521,'-22'-14'3,"5"3"3,3 3 6,5 2 4,2 4 8,2 4 14,2 4 13,2 4 13,0 4 2,0 7-11,-2 5-12,0 7-9,0 3-9,0 6-6,2 2-5,1 6-5,-1 0-10,-1-1-13,0-1-14,-1 0-12,-1-1-11,2 0-5,0 0-7,2-1-6,0-3 3,2-10 10,0-8 12,2-8 10</inkml:trace>
</inkml:ink>
</file>

<file path=ppt/ink/ink3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39"/>
    </inkml:context>
    <inkml:brush xml:id="br0">
      <inkml:brushProperty name="width" value="0.04387" units="cm"/>
      <inkml:brushProperty name="height" value="0.04387" units="cm"/>
      <inkml:brushProperty name="color" value="#F2395B"/>
    </inkml:brush>
  </inkml:definitions>
  <inkml:trace contextRef="#ctx0" brushRef="#br0">75057 3200 501,'-8'8'88,"2"0"-16,1-1-17,0 1-17,2 1-9,1 2-3,0 1-2,2 3-2,-1 2-2,0 1-1,-2 3 0,0 1 0,-1 2-2,0-1-2,0 1-2,0-1-1,0 2-5,1 1-3,-1 2-6,0 3-5,-1 0-5,0 0-4,-1 1-6,-1-1-5,-1-1-1,2-2 2,1-1 2,0-3 3,1-2 0,1-3 0,-1-3-1,0-2-1</inkml:trace>
</inkml:ink>
</file>

<file path=ppt/ink/ink3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39"/>
    </inkml:context>
    <inkml:brush xml:id="br0">
      <inkml:brushProperty name="width" value="0.03132" units="cm"/>
      <inkml:brushProperty name="height" value="0.03132" units="cm"/>
      <inkml:brushProperty name="color" value="#F2395B"/>
    </inkml:brush>
  </inkml:definitions>
  <inkml:trace contextRef="#ctx0" brushRef="#br0">75150 4243 702,'7'-15'0,"-1"4"0,0 3 0,-2 3 0,2 0 5,2 0 12,3-1 11,3-1 11,2-1 3,1 2-6,1 1-5,1 1-6,0 0-3,-1 2-4,-1 0-2,0 2-3,-3 0-7,-1 2-12,-3 0-10,-1 2-11,-2 0-9,0 1-9,-2 1-9,0 2-7</inkml:trace>
</inkml:ink>
</file>

<file path=ppt/ink/ink3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39"/>
    </inkml:context>
    <inkml:brush xml:id="br0">
      <inkml:brushProperty name="width" value="0.05077" units="cm"/>
      <inkml:brushProperty name="height" value="0.05077" units="cm"/>
      <inkml:brushProperty name="color" value="#F2395B"/>
    </inkml:brush>
  </inkml:definitions>
  <inkml:trace contextRef="#ctx0" brushRef="#br0">75773 3061 433,'-1'-14'3,"0"3"6,-2 3 7,0 2 6,0 5 9,0 6 14,1 6 12,2 6 13,0 2 1,0 1-12,0-1-12,0 1-12,0 0-9,-2 3-3,-1 1-4,0 3-5,0 0-4,0 2-3,2 1-5,1 1-2,-2 0-5,0 0-4,-3 1-4,-2-1-4,0 1-3,0 2 0,2 3 0,1 1-1,-1 0-1,0 0-4,-1-2-3,-2 0-2,1-2-3,1-1 0,0-3 0,2-2-1,0-1 0,0-1 2,0-1 1,1-1 1,-1-3 2,0-3 2,0-4 2,0-4 2</inkml:trace>
</inkml:ink>
</file>

<file path=ppt/ink/ink3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0"/>
    </inkml:context>
    <inkml:brush xml:id="br0">
      <inkml:brushProperty name="width" value="0.04655" units="cm"/>
      <inkml:brushProperty name="height" value="0.04655" units="cm"/>
      <inkml:brushProperty name="color" value="#F2395B"/>
    </inkml:brush>
  </inkml:definitions>
  <inkml:trace contextRef="#ctx0" brushRef="#br0">76450 4324 472,'8'-16'-8,"2"2"12,0 1 10,1 1 12,1 1 5,1 2 0,2 3-1,0 1 1,1 1-1,-1 0-2,1 0-3,0 0-1,-2 3-2,-1 6-4,-3 6-4,-1 5-4,-3 5-2,-6 1-3,-4 3-1,-5 1-2,-4 1-2,-2-2-1,-1 0-2,-3-1-1,0-1-3,3-3-3,1-1-4,2-3-5,2-1 1,3-2 2,1-3 2,2-1 4,3-3-1,4-6-5,4-4-5,4-6-4,3-2-3,5-3-1,3-2-2,5-1-2,1-1 2,-1 1 5,-1 1 3,-1 1 5,-2 1 4,-3 2 2,-3 3 3,-3 1 3,-2 2 4,-1 0 5,0 2 7,-2 1 4,0 1 12,-2 2 16,-1 2 16,0 2 17,-2 1 3,-1 3-13,0 2-11,-1 2-11,-1 2-9,0 3-6,0 3-5,0 3-6,0 0-4,0-1-3,0-3-2,0-1-2,1-1-1,1-1-1,3 1 1,2-1-1,1-1 0,2-4-4,0-4-1,1-4-4,3-4-4,2 0-7,3-3-8,3-2-7,0-2-2,-1-2 4,-3-1 4,-1-3 4,-3-1 2,-1-1 2,-2-1 0,-2-1 2,-2 0 2,-2 1 3,-3 1 3,0 1 3,-4 1 3,-2 2 0,-4 3 1,-2 1 1,-3 2-2,-1 0-5,-3 2-4,-1 1-6,-2 0-5,0 2-6,1 0-8,-1 2-6,2 1-1,3 2 7,3 2 6,3 1 6</inkml:trace>
</inkml:ink>
</file>

<file path=ppt/ink/ink3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1"/>
    </inkml:context>
    <inkml:brush xml:id="br0">
      <inkml:brushProperty name="width" value="0.04071" units="cm"/>
      <inkml:brushProperty name="height" value="0.04071" units="cm"/>
      <inkml:brushProperty name="color" value="#F2395B"/>
    </inkml:brush>
  </inkml:definitions>
  <inkml:trace contextRef="#ctx0" brushRef="#br0">79350 4246 540,'23'-14'24,"1"3"11,-1 3 11,1 3 11,2 1 1,6 2-6,7 0-8,5 2-8,2 0-5,0 0-6,-2 0-3,0 0-6,-2 0-6,0 0-7,-2 0-6,0 0-8,-2 0-7,-2 2-8,-1 0-6,-3 2-8,-2-1-3,-1-1-1,-3 0 0,-1-2 1</inkml:trace>
</inkml:ink>
</file>

<file path=ppt/ink/ink3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1"/>
    </inkml:context>
    <inkml:brush xml:id="br0">
      <inkml:brushProperty name="width" value="0.04092" units="cm"/>
      <inkml:brushProperty name="height" value="0.04092" units="cm"/>
      <inkml:brushProperty name="color" value="#F2395B"/>
    </inkml:brush>
  </inkml:definitions>
  <inkml:trace contextRef="#ctx0" brushRef="#br0">81600 3177 537,'9'-6'108,"1"2"-20,3 4-19,2 2-19,2 4-11,3 2-6,3 3-4,3 4-4,1 0-9,0-1-11,1-1-11,-1-1-12,-1 0-7,-3 1-4,-3 2-2,-3 0-4,-3 0-2,-3-1-2,-3-1-3,-2-1-1,-3-1 1,-2 0 6,-2-2 7,-2-1 6,-2 0 3,0 0-2,-1 0 0,-1 0-1</inkml:trace>
</inkml:ink>
</file>

<file path=ppt/ink/ink3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1"/>
    </inkml:context>
    <inkml:brush xml:id="br0">
      <inkml:brushProperty name="width" value="0.04208" units="cm"/>
      <inkml:brushProperty name="height" value="0.04208" units="cm"/>
      <inkml:brushProperty name="color" value="#F2395B"/>
    </inkml:brush>
  </inkml:definitions>
  <inkml:trace contextRef="#ctx0" brushRef="#br0">79340 4865 522,'-5'-6'75,"8"1"-5,6 2-7,7 2-4,7 1-7,7 0-8,6 0-8,8 0-7,3 0-7,0 0-6,0 0-7,0 0-6,0 0-7,-2 2-7,0 0-6,-1 2-7,-3-1-7,-2 1-7,-4 0-7,-2 0-7,-4-1 0,-7 0 9,-5-2 9,-6 0 8</inkml:trace>
</inkml:ink>
</file>

<file path=ppt/ink/ink3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1"/>
    </inkml:context>
    <inkml:brush xml:id="br0">
      <inkml:brushProperty name="width" value="0.03957" units="cm"/>
      <inkml:brushProperty name="height" value="0.03957" units="cm"/>
      <inkml:brushProperty name="color" value="#F2395B"/>
    </inkml:brush>
  </inkml:definitions>
  <inkml:trace contextRef="#ctx0" brushRef="#br0">79191 5066 555,'-4'-7'38,"8"2"14,8 2 12,7 2 14,7 3-2,5 4-17,5 3-17,4 5-16,2 3-16,0 1-14,-1 2-13,-2 3-14,-3-2-7,-5-2-3,-7-3-4,-5-2-1,-5-4-3,-1-1-1,-2-2-1,-2-2 0</inkml:trace>
</inkml:ink>
</file>

<file path=ppt/ink/ink3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3"/>
    </inkml:context>
    <inkml:brush xml:id="br0">
      <inkml:brushProperty name="width" value="0.05121" units="cm"/>
      <inkml:brushProperty name="height" value="0.05121" units="cm"/>
      <inkml:brushProperty name="color" value="#F2395B"/>
    </inkml:brush>
  </inkml:definitions>
  <inkml:trace contextRef="#ctx0" brushRef="#br0">83750 3631 429,'-22'-13'64,"2"3"-12,5 4-13,1 4-12,2 4-8,-3 4-4,-2 4-4,-1 3-3,-2 2-4,1-1-4,-1 0-5,1-2-4,0-1-2,1-1 1,0 0 2,3-2 0,-1-1 2,2 0 0,1-2 1,1 0 1,2 0 4,4 3 10,4 3 9,4 4 8,1 1 6,0 3-2,-2 2 0,0 1 0,-1 1-3,0-1-4,0-1-5,0-1-3,-1 0-3,0 3-1,-2 1-2,0 3 0,-1-1-1,0-3-1,0-3 0,1-3-1,-2 3-1,0 9 0,-2 8-1,0 10-1,0 0 0,0-6 1,2-7 0,1-7 0,0-4 0,0 1 0,0-1-1,0 1-1,2-2-10,4-1-22,4-3-22,4-1-22,1-4-9,-1-5 3,-1-4 4,0-6 4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31"/>
    </inkml:context>
    <inkml:brush xml:id="br0">
      <inkml:brushProperty name="width" value="0.03087" units="cm"/>
      <inkml:brushProperty name="height" value="0.03087" units="cm"/>
      <inkml:brushProperty name="color" value="#00BFF3"/>
    </inkml:brush>
  </inkml:definitions>
  <inkml:trace contextRef="#ctx0" brushRef="#br0">103500 50450 712,'-36'1'7,"28"4"13,28 3 15,29 3 12,16-1 4,7-2-9,6-3-9,7-3-8,4-2-9,3 0-6,3 0-8,4 0-8,-4 1-6,-9 4-5,-10 3-6,-8 3-4,-9 1-4,-6 1 0,-6-1-2,-6 1 0,-6-3 1,-2-2 0,-3-3 3,-3-3 0</inkml:trace>
</inkml:ink>
</file>

<file path=ppt/ink/ink3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3"/>
    </inkml:context>
    <inkml:brush xml:id="br0">
      <inkml:brushProperty name="width" value="0.0459" units="cm"/>
      <inkml:brushProperty name="height" value="0.0459" units="cm"/>
      <inkml:brushProperty name="color" value="#F2395B"/>
    </inkml:brush>
  </inkml:definitions>
  <inkml:trace contextRef="#ctx0" brushRef="#br0">85911 4200 479,'-8'23'170,"2"-1"-41,1-1-39,0-1-42,1 0-22,1 1-5,-2 1-6,2 1-5,-2 0-4,0 1-2,-1-1-3,-2 1-1,1-1-2,1 1-1,0-1-1,2 1 0</inkml:trace>
</inkml:ink>
</file>

<file path=ppt/ink/ink3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4"/>
    </inkml:context>
    <inkml:brush xml:id="br0">
      <inkml:brushProperty name="width" value="0.04277" units="cm"/>
      <inkml:brushProperty name="height" value="0.04277" units="cm"/>
      <inkml:brushProperty name="color" value="#F2395B"/>
    </inkml:brush>
  </inkml:definitions>
  <inkml:trace contextRef="#ctx0" brushRef="#br0">86361 3795 514,'21'-21'5,"-3"3"9,-5 4 10,-3 5 10,-2 3 8,0 4 6,0 4 5,-1 4 7,0 3-2,-4 1-10,-3 3-10,-2 2-10,-4 2-9,-3 3-8,-5 3-7,-4 3-9,-1-1-6,1-2-5,1-3-4,1-2-5,3-3-3,3-1 2,4-1-1,4-1 2,4-1 2,4-2 5,4-2 7,3-2 5,3-2 4,-1 1 3,1 0 2,0 0 3,-1 0 3,-1 0 2,-1 0 1,-1 0 3,-1 1 0,-2 3-1,-2 3-1,-2 4-2,-3 0 0,-3 1 1,-2 0 0,-3-1 0,-4 2 0,-2 1-1,-3 3-1,-3 1-1,-2 1-1,1-1-1,-1-1-1,1-1-1,-1-1-5,1-1-6,-1-1-7,1 0-6</inkml:trace>
</inkml:ink>
</file>

<file path=ppt/ink/ink3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4"/>
    </inkml:context>
    <inkml:brush xml:id="br0">
      <inkml:brushProperty name="width" value="0.05284" units="cm"/>
      <inkml:brushProperty name="height" value="0.05284" units="cm"/>
      <inkml:brushProperty name="color" value="#F2395B"/>
    </inkml:brush>
  </inkml:definitions>
  <inkml:trace contextRef="#ctx0" brushRef="#br0">87689 3805 416,'-9'-13'51,"-2"6"5,-2 6 3,-1 6 4,-2 5-3,1 3-9,-1 5-10,1 4-9,-2 2-6,0 2-1,-1 3-1,0 1 0,-1 0-3,2-1-3,3-3-4,1-2-4,2 0-3,3-1-6,1 1-3,2-1-6,2 0 0,2-1 2,2-1 4,2-1 2,3-2-9,4-3-23,3-2-22,5-4-23,3-4-6,5-4 8,3-6 8,4-4 10,-2-2 7,-6 1 10,-7 0 7,-6 2 10</inkml:trace>
</inkml:ink>
</file>

<file path=ppt/ink/ink3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5"/>
    </inkml:context>
    <inkml:brush xml:id="br0">
      <inkml:brushProperty name="width" value="0.06135" units="cm"/>
      <inkml:brushProperty name="height" value="0.06135" units="cm"/>
      <inkml:brushProperty name="color" value="#F2395B"/>
    </inkml:brush>
  </inkml:definitions>
  <inkml:trace contextRef="#ctx0" brushRef="#br0">88641 4269 358,'-15'-12'11,"1"9"20,0 6 22,2 9 20,1 4 4,1 2-13,0 0-15,2 1-13,0 0-9,0-1-3,1-1-4,-1-1-4,1 0-3,2 1-2,2 2-3,2 0-3,2-1-3,4 1-3,2-2-5,4-1-4,1-3-4,3-5-4,1-4-5,3-5-4,0-5-2,-1-4 2,-1-4 1,0-3 1,-2-3 2,-1 0 2,-1 1 2,0-1 2,-3 1 2,-1-1 3,-2 0 3,-2 1 2,-1 0 3,0 1 4,-1 1 4,2 1 4,-3 0 5,-1 2 6,-2 1 5,-1 1 7,-1 1-2,3 0-6,4 2-8,2 1-6,3 1-5,0 2-2,1 2-1,2 2-2,-1 4 2,-1 6 2,-1 5 4,0 7 2,-3 4 2,-3 3-2,-2 3-1,-3 2-1,-3 0-2,0-5-3,-2-5-2,0-5-3,2-6-9,6-8-19,6-8-17,6-8-18,2-3-2,1 1 14,0 1 13,-1 0 15,0 2 7,0 1 4,-2 0 1,-1 2 4,-2 0-1,-2 1-1,-4-1-3,-2 0-2,-2 0 0,0 0 5,0 0 3,0 1 3,0-2 3,2 0 0,0-2 1,2 1 1,-1-2 1,1 2-1,0 1 1,0 0 0,0 2 4,0-1 11,0 0 9,0 0 10,-1 4 13,-2 8 18,-2 8 18,-2 7 16,-1 5 0,0-1-20,0 1-19,0-1-19,0 2-13,0 3-6,0 3-6,1 3-7,-1 2-6,0 2-9,0 2-8,0 2-7,0 0-4,2-4 1,0-2 1,2-3 1,0-2-5,0-2-12,0 0-10,0-1-11,-1-3-5,0-5 2,-2-5 3,0-4 1</inkml:trace>
</inkml:ink>
</file>

<file path=ppt/ink/ink3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5"/>
    </inkml:context>
    <inkml:brush xml:id="br0">
      <inkml:brushProperty name="width" value="0.05007" units="cm"/>
      <inkml:brushProperty name="height" value="0.05007" units="cm"/>
      <inkml:brushProperty name="color" value="#F2395B"/>
    </inkml:brush>
  </inkml:definitions>
  <inkml:trace contextRef="#ctx0" brushRef="#br0">90591 3231 439,'8'-13'5,"1"3"9,2 4 10,0 4 9,1 4 8,1 4 4,1 4 4,2 3 5,-1 4-1,-1 3-8,-1 3-7,0 3-7,-3 3-5,-1 1-2,-2 2-3,-2 3-3,-2 0-2,-2 0-5,-2 0-3,-2 0-4,-4 1-4,-6 1-6,-5 0-5,-7 2-6,-3 0-3,-1 0 0,0 1-1,-2-1 0,1-2-6,5-4-10,3-4-11,5-3-10,2-5-4,2-5 3,3-5 4,1-4 3</inkml:trace>
</inkml:ink>
</file>

<file path=ppt/ink/ink3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6"/>
    </inkml:context>
    <inkml:brush xml:id="br0">
      <inkml:brushProperty name="width" value="0.05466" units="cm"/>
      <inkml:brushProperty name="height" value="0.05466" units="cm"/>
      <inkml:brushProperty name="color" value="#F2395B"/>
    </inkml:brush>
  </inkml:definitions>
  <inkml:trace contextRef="#ctx0" brushRef="#br0">91745 4500 402,'-8'16'159,"1"1"-33,-1 1-33,0 1-32,1 1-20,0 1-6,2 1-7,1 1-6,0 0-5,0-1-7,0-1-4,0-1-7,4-2-7,8-3-9,7-2-9,9-4-10,2-3-5,-2-2 0,-1-4-1,-3-2-1,-1-3 1,-1-2 2,-1-2 1,0-1 1,-3-2 4,-1 0 4,-3 0 6,-1 1 5,-1-2 2,-2 0 0,-1-1-2,0-1 0,-2 0 1,0 1 1,-2 0 2,0 2 1,-3 1 3,0 3 3,-3 1 3,-2 2 3,-1 1 6,0 0 7,1 0 7,-1 0 7,-1 1 8,0 2 10,-1 2 10,-1 2 8,0 2 0,0 2-11,2 2-12,1 2-10,0 3-6,0 5 2,0 5 1,1 5 1,-1 2-3,0 0-10,0 0-8,0 1-9,1-1-9,1 0-10,0 0-10,2 1-9,1-4-8,0-4-7,2-5-6,0-4-7</inkml:trace>
</inkml:ink>
</file>

<file path=ppt/ink/ink3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6"/>
    </inkml:context>
    <inkml:brush xml:id="br0">
      <inkml:brushProperty name="width" value="0.05858" units="cm"/>
      <inkml:brushProperty name="height" value="0.05858" units="cm"/>
      <inkml:brushProperty name="color" value="#F2395B"/>
    </inkml:brush>
  </inkml:definitions>
  <inkml:trace contextRef="#ctx0" brushRef="#br0">92385 2805 375,'15'-14'35,"1"3"-4,0 2-4,-1 4-3,1 2-4,0 2-3,-1 2-5,1 2-4,-2 2-3,-1 2-1,-2 1-1,-2 3-1,-2 2 0,-2 2 4,-3 1 3,0 3 4,-2 0 2,0 1 2,0 0 1,0-1 2,-1 3 2,-1 3 1,0 4 3,-1 5 2,-1 0 0,0-2-3,0-1-3,0-3-2,1 0-2,0 3-2,2 1-2,0 3-2,1 0-1,-2 0-1,0 0 0,-1 0-2,-2 1 0,2-1 0,-1 0-1,0 0-1,0 0-1,2-1-1,0-1-1,2-2-1,-1 0-2,0-1 1,-2-1-2,0-1 1,-1-2-2,-2-3 0,0-3-1,-1-3-1,-5-1-5,-6-1-10,-7 1-9,-6 0-9,-5-2-6,1-3-2,0-3-2,0-2-2,2-3-4,5-1-3,5 0-3,5-1-5</inkml:trace>
</inkml:ink>
</file>

<file path=ppt/ink/ink3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7"/>
    </inkml:context>
    <inkml:brush xml:id="br0">
      <inkml:brushProperty name="width" value="0.04988" units="cm"/>
      <inkml:brushProperty name="height" value="0.04988" units="cm"/>
      <inkml:brushProperty name="color" value="#F2395B"/>
    </inkml:brush>
  </inkml:definitions>
  <inkml:trace contextRef="#ctx0" brushRef="#br0">94000 3762 441,'18'-8'126,"3"2"-24,4 1-22,5 1-24,0 0-13,-2 0-7,-2 0-5,-1 0-5,-2 0-5,1 0-4,-1 0-5,1 1-4,-1-1-11,-2 2-21,0 0-19,0 2-21</inkml:trace>
</inkml:ink>
</file>

<file path=ppt/ink/ink3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7"/>
    </inkml:context>
    <inkml:brush xml:id="br0">
      <inkml:brushProperty name="width" value="0.04191" units="cm"/>
      <inkml:brushProperty name="height" value="0.04191" units="cm"/>
      <inkml:brushProperty name="color" value="#F2395B"/>
    </inkml:brush>
  </inkml:definitions>
  <inkml:trace contextRef="#ctx0" brushRef="#br0">94800 5063 524,'18'-7'139,"3"2"-28,4 3-29,5 1-28,2 1-18,2 0-10,2 0-9,3 0-10,-1-1-4,0 0-2,-2-2-3,0 0-1,-2 0-6,-1 0-11,-3 2-10,-2 1-10,-2-1-7,-5-1-3,-3 0-3,-4-1-2</inkml:trace>
</inkml:ink>
</file>

<file path=ppt/ink/ink3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8"/>
    </inkml:context>
    <inkml:brush xml:id="br0">
      <inkml:brushProperty name="width" value="0.04717" units="cm"/>
      <inkml:brushProperty name="height" value="0.04717" units="cm"/>
      <inkml:brushProperty name="color" value="#F2395B"/>
    </inkml:brush>
  </inkml:definitions>
  <inkml:trace contextRef="#ctx0" brushRef="#br0">95812 4429 466,'-21'0'5,"5"-2"10,5 0 10,5-1 10,2 1 8,2 5 7,0 6 7,2 4 7,0 4-2,0 3-11,0 3-11,0 3-11,0 2-7,0 1-6,0 0-4,0 2-6,0 1-5,0 3-4,0 1-5,0 2-5,0 0-7,0-2-10,0-2-10,0-1-9,0-5-3,0-4 6,0-5 4,0-4 4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31"/>
    </inkml:context>
    <inkml:brush xml:id="br0">
      <inkml:brushProperty name="width" value="0.04305" units="cm"/>
      <inkml:brushProperty name="height" value="0.04305" units="cm"/>
      <inkml:brushProperty name="color" value="#00BFF3"/>
    </inkml:brush>
  </inkml:definitions>
  <inkml:trace contextRef="#ctx0" brushRef="#br0">105350 49450 511,'1'-71'2,"4"10"6,3 10 6,3 9 5,-1 12 7,-2 16 9,-3 15 7,-3 17 9,-2 13 0,0 13-7,0 12-6,0 13-8,-2 9-4,-3 6-4,-3 7-1,-2 6-4,-5 4-2,-2 4-4,-3 3-2,-3 3-3,-2 3-5,0 3-6,0 3-7,0 4-7,-2 1-4,-3 0-2,-3 0-3,-2 0-2,0-5-3,7-9-2,6-10-2,7-8-2,4-11-2,3-8-1,3-10-1,4-9-1,5-13 4,10-16 7,10-15 8,9-15 7</inkml:trace>
</inkml:ink>
</file>

<file path=ppt/ink/ink3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8"/>
    </inkml:context>
    <inkml:brush xml:id="br0">
      <inkml:brushProperty name="width" value="0.05337" units="cm"/>
      <inkml:brushProperty name="height" value="0.05337" units="cm"/>
      <inkml:brushProperty name="color" value="#F2395B"/>
    </inkml:brush>
  </inkml:definitions>
  <inkml:trace contextRef="#ctx0" brushRef="#br0">98159 3977 412,'0'-10'14,"0"10"28,0 12 28,0 10 28,0 6 4,0 0-22,0 2-20,0 1-22,-2 0-12,0 0-5,-3 1-3,-2-1-4,-1-1-9,-2 0-17,0-1-16,-1-1-16,-1-2-5,-1-1 6,-1-3 5,-1-1 5</inkml:trace>
</inkml:ink>
</file>

<file path=ppt/ink/ink3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8"/>
    </inkml:context>
    <inkml:brush xml:id="br0">
      <inkml:brushProperty name="width" value="0.03921" units="cm"/>
      <inkml:brushProperty name="height" value="0.03921" units="cm"/>
      <inkml:brushProperty name="color" value="#F2395B"/>
    </inkml:brush>
  </inkml:definitions>
  <inkml:trace contextRef="#ctx0" brushRef="#br0">98200 4509 561,'8'-9'2,"1"0"5,2-1 4,0-1 6,1 0 1,-1 2 1,1 2 0,0 3 1,0 0 3,1 0 9,1 0 7,1 0 7,1 0 2,1 1-7,1-2-6,2 2-7,-2-1-8,0 2-9,-1 0-8,0 2-11</inkml:trace>
</inkml:ink>
</file>

<file path=ppt/ink/ink3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8"/>
    </inkml:context>
    <inkml:brush xml:id="br0">
      <inkml:brushProperty name="width" value="0.06076" units="cm"/>
      <inkml:brushProperty name="height" value="0.06076" units="cm"/>
      <inkml:brushProperty name="color" value="#F2395B"/>
    </inkml:brush>
  </inkml:definitions>
  <inkml:trace contextRef="#ctx0" brushRef="#br0">99142 3202 362,'-7'-22'2,"2"4"4,2 5 4,2 3 4,1 5 12,0 6 17,0 6 18,0 6 18,0 4 1,-2 5-14,-1 3-15,0 5-14,-1 2-10,1 2-2,-1 2-3,0 2-3,0 3-2,0 0-1,0 4-2,0 1-1,0 2-4,-2 1-8,0 3-8,-1 2-8,0 1-7,2 2-7,2 0-8,2 1-7,1-1 0,-2-4 7,0-4 5,-1-4 7,-1-5-1,0-4-8,0-5-9,0-5-7</inkml:trace>
</inkml:ink>
</file>

<file path=ppt/ink/ink3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9"/>
    </inkml:context>
    <inkml:brush xml:id="br0">
      <inkml:brushProperty name="width" value="0.03501" units="cm"/>
      <inkml:brushProperty name="height" value="0.03501" units="cm"/>
      <inkml:brushProperty name="color" value="#F2395B"/>
    </inkml:brush>
  </inkml:definitions>
  <inkml:trace contextRef="#ctx0" brushRef="#br0">100050 2975 628,'2'-22'0,"6"3"0,4 3 0,5 3 0,2 2 9,-1 2 17,-1 2 18,0 2 18,-1 2 4,3 0-12,1 2-11,3 1-11,1 0-10,1 0-10,1 0-10,1 0-10,-2 0-12,-2 0-12,-3 0-12,-2 0-14,-4-2-4,-3 0 4,-3-3 5,-2-2 4</inkml:trace>
</inkml:ink>
</file>

<file path=ppt/ink/ink3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49"/>
    </inkml:context>
    <inkml:brush xml:id="br0">
      <inkml:brushProperty name="width" value="0.04774" units="cm"/>
      <inkml:brushProperty name="height" value="0.04774" units="cm"/>
      <inkml:brushProperty name="color" value="#F2395B"/>
    </inkml:brush>
  </inkml:definitions>
  <inkml:trace contextRef="#ctx0" brushRef="#br0">100642 2130 460,'-15'-1'8,"4"0"15,3-2 14,3 0 16,1 2 7,0 6-2,0 6-1,0 6-2,1 4-5,0 6-8,2 5-8,0 5-8,1 4-8,-2 4-5,0 3-7,-1 5-7,-1 1-9,0 0-13,0-2-13,0-1-14,0-4-2,0-8 8,0-7 10,1-9 8,-1-5-1,0-3-12,0-3-10,0-2-12</inkml:trace>
</inkml:ink>
</file>

<file path=ppt/ink/ink3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0:52"/>
    </inkml:context>
    <inkml:brush xml:id="br0">
      <inkml:brushProperty name="width" value="0.02655" units="cm"/>
      <inkml:brushProperty name="height" value="0.02655" units="cm"/>
      <inkml:brushProperty name="color" value="#00BFF3"/>
    </inkml:brush>
  </inkml:definitions>
  <inkml:trace contextRef="#ctx0" brushRef="#br0">67835 13300 828,'-21'1'8,"-9"2"15,-10 2 16,-10 1 15,3 2-12,16-2-37,15-1-37,16 0-39</inkml:trace>
</inkml:ink>
</file>

<file path=ppt/ink/ink3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03"/>
    </inkml:context>
    <inkml:brush xml:id="br0">
      <inkml:brushProperty name="width" value="0.04098" units="cm"/>
      <inkml:brushProperty name="height" value="0.04098" units="cm"/>
      <inkml:brushProperty name="color" value="#00BFF3"/>
    </inkml:brush>
  </inkml:definitions>
  <inkml:trace contextRef="#ctx0" brushRef="#br0">46100 11341 536,'-16'0'-42,"2"0"13,1 0 13,1 0 13,2-2 13,6 0 14,4-3 14,6-2 13,3-1 2,3-2-10,4 0-11,2-1-10,1-1-7,-1 0-2,-1 0-2,-1 1-3,1-2-1,2 0 0,1-1-1,3-1 0,1-1 0,3 1-1,1-1 1,3 0 0,0 1 0,0-1-1,1 0 0,-1 1 0,1-1-1,1 0 1,0 1-1,2-1 1,0 0 0,1 1 0,-1-1-1,0 1 0,1-2 0,3-2-1,1-2 1,2-1-1,2-3 1,2-1-1,2-2 0,2-2 1,2-2-1,2-1 0,2-1 0,2-1-1,0 1 1,1 2 0,0 1 0,0 3 0,0 1-1,-1 1 1,1 1-2,0 1 1,0 1-1,2 1 0,0 1 1,1 1 0,1 1 1,0-1-1,-1 0 1,1 1 0,0 0 0,-1 1 0,1 0 0,0 2 0,1 0 0,3-1 0,3-1 0,3-1 0,2-2 0,1-1 0,1-3-1,1-1 0,0-2-1,-2-1 1,0-1-1,0 0 0,-1-2-1,2 1 1,3 0 1,1-1-1,3 0 1,5-1-1,2 0 1,6-2 0,1 0-1,2 0-1,0-1 0,2 1-2,0-1 1,3 0-1,2-2 0,2-1 1,1 1 0,-1 0 0,1 1 0,0 2 0,0 0-1,-1 1 1,1 1-2,0 2 0,0-1 0,-1-1 0,1-1 0,0-1 0,0 1 0,1 0 0,1 1-1,2 1 0,-1 1-1,-1 0 1,-1-1-1,-1 1 0,0 0 1,-2 1 0,-1 1 1,0 2 0,-2-1 1,1 1 1,0-1 1,0 1 1,0-2 0,0-1-1,-1-2 0,1-2-1,-1-2-1,0-1 2,-2-1 0,0 0 1,-3 0 1,-1 1-2,-2 3-1,-1 2 0,-2 1 0,0-1 0,0 1 0,0 0 0,0 0 1,2 3-1,1 1 0,0 3 1,-1 1-1,-2-1 1,-3 1 1,-3-1 0,-2 1 0,0 1-1,0 1-1,0 1-1,1-1-1,1-1 0,1-3 0,0-1-1,1-2 1,0 1 0,0 0 1,1-1-1,-2 0 1,-2-1 0,-2 0 0,-1-2 0,-2-1 1,0-1 0,0-1 1,1 0 0,-2-1 1,-2 3 1,-1 2-1,-2 1 2,-3 3-1,-2 0 0,-1 0 1,-2 3 0,-1-1 0,3 1-1,1-1 0,3 1-1,-1-1 0,-3 1 0,-3-1-1,-3 1 0,-3 0-1,-2 3 1,-4 1 0,-2 2 1,-5 2 0,-5-1 0,-4 0 0,-5 1 0,-5 0 0,-3 2 0,-5 3-1,-3 1 0,-5 3-5,-6 4-10,-6 4-11,-6 4-9,-7 3-7,-7 1-2,-9 3-2,-7 2-2,-2-1 2,5-3 9,5-3 8,5-2 8,4-2 4,1 0 0,2 0 2,3 0 0</inkml:trace>
</inkml:ink>
</file>

<file path=ppt/ink/ink3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03"/>
    </inkml:context>
    <inkml:brush xml:id="br0">
      <inkml:brushProperty name="width" value="0.04088" units="cm"/>
      <inkml:brushProperty name="height" value="0.04088" units="cm"/>
      <inkml:brushProperty name="color" value="#00BFF3"/>
    </inkml:brush>
  </inkml:definitions>
  <inkml:trace contextRef="#ctx0" brushRef="#br0">48348 17886 538,'8'-15'3,"-2"2"6,-1 3 7,0 1 6,-4 4 6,-6 6 6,-6 6 7,-5 6 6,-4 4-2,0 5-9,1 3-9,-1 4-9,-1 4-7,-3 1-1,-3 2-1,-3 2-3,-2 3-1,0 2 0,-2 4-2,-1 2 0,0 1 0,2 0-1,0-2 2,1 0-1,2-3 1,1-3 0,3-2-1,1-3 1,3-5 0,3-4 1,3-5 1,3-5 0,8-4 0,14-2 1,13-4 0,15-3-1,8-2 0,6-4-3,4-2-2,5-3-4,5-2-2,3 2-2,5 1-4,3 0-3,4 1-5,2 0-8,4 0-9,3 1-8,-6-1-1,-12 2 6,-13 0 6,-12 2 6,-9 0 1,-5 2-7,-6 0-5,-3 2-6</inkml:trace>
</inkml:ink>
</file>

<file path=ppt/ink/ink3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09"/>
    </inkml:context>
    <inkml:brush xml:id="br0">
      <inkml:brushProperty name="width" value="0.03569" units="cm"/>
      <inkml:brushProperty name="height" value="0.03569" units="cm"/>
      <inkml:brushProperty name="color" value="#00BFF3"/>
    </inkml:brush>
  </inkml:definitions>
  <inkml:trace contextRef="#ctx0" brushRef="#br0">51993 15321 616,'-8'-16'0,"2"1"1,1-1 1,1 1 1,1 0 6,3 4 10,4 3 12,2 3 10,3 1 4,2 2-5,2 0-5,1 2-4,4-1-4,3 0-3,5-2-3,3 0-3,2-1-3,1-2-4,-1 0-4,0-1-4,-1 0-3,-1 0-7,-3 2-6,-1 1-5,-3 0-7,-3 2-8,-3 0-8,-3 2-8,-3 1-3,-2 4 2,-4 2 2,-2 3 3,-3 1 5,-1-2 7,0-3 9,-1-1 7,-2 0 6,0 0 2,-1 1 3,-2 2 2</inkml:trace>
</inkml:ink>
</file>

<file path=ppt/ink/ink3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10"/>
    </inkml:context>
    <inkml:brush xml:id="br0">
      <inkml:brushProperty name="width" value="0.0363" units="cm"/>
      <inkml:brushProperty name="height" value="0.0363" units="cm"/>
      <inkml:brushProperty name="color" value="#00BFF3"/>
    </inkml:brush>
  </inkml:definitions>
  <inkml:trace contextRef="#ctx0" brushRef="#br0">52259 15900 606,'-29'16'-1,"7"-1"-3,6 1-1,5 0-2,4-1 5,0 1 11,2 0 12,1-1 12,0 2 5,2 3 0,0 3 0,2 3 0,0 3-3,0 5-4,0 3-7,0 4-4,0 2-4,0 0-2,0 0-3,0 0-2,0-1-1,2-3 1,0-4 0,2-2 1,-1-4-8,2-5-20,-2-5-19,1-5-18,0-5-9,0-4 1,0-6 1,0-4 1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32"/>
    </inkml:context>
    <inkml:brush xml:id="br0">
      <inkml:brushProperty name="width" value="0.04056" units="cm"/>
      <inkml:brushProperty name="height" value="0.04056" units="cm"/>
      <inkml:brushProperty name="color" value="#00BFF3"/>
    </inkml:brush>
  </inkml:definitions>
  <inkml:trace contextRef="#ctx0" brushRef="#br0">105950 50500 542,'23'-47'1,"-3"6"0,-3 7 3,-2 6 0,-6 13 10,-6 23 17,-6 22 16,-6 22 18,-6 12 2,-2 3-13,-3 3-12,-3 4-13,-2-1-8,0-3-5,0-3-3,0-2-4,3-6-2,6-6 1,7-6 1,6-6 1,7-7-4,10-6-11,10-6-9,9-6-9,6-10-4,3-12 4,3-13 4,4-12 4,-1-10 3,-3-6 2,-3-6 1,-2-6 2,-3-6 2,1-2 1,-1-3 1,1-3 1,-6-1 1,-8 4 0,-10 3 1,-9 3 1,-4 4 0,4 7 0,3 6 0,3 7 0,-4 5-1,-8 7 1,-10 6-1,-9 7 0,-9 4-3,-5 3-6,-7 3-7,-5 4-6,-8 1-6,-5 0-5,-7 0-6,-5 0-4,2 1-1,13 4 7,12 3 5,13 3 5,7 1 6,4 1 4,3-1 3,3 1 5</inkml:trace>
</inkml:ink>
</file>

<file path=ppt/ink/ink3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10"/>
    </inkml:context>
    <inkml:brush xml:id="br0">
      <inkml:brushProperty name="width" value="0.03925" units="cm"/>
      <inkml:brushProperty name="height" value="0.03925" units="cm"/>
      <inkml:brushProperty name="color" value="#00BFF3"/>
    </inkml:brush>
  </inkml:definitions>
  <inkml:trace contextRef="#ctx0" brushRef="#br0">52500 15919 560,'22'-50'-9,"-1"10"1,-3 10 3,-1 10 3,0 4 5,1 2 9,3 1 10,1 1 9,1 1 3,-1 2-3,-1 2-3,-1 3-2,-1 1-3,-1 2-3,-1 2-4,-1 2-2,-1 2-3,-3 5 0,-1 4-1,-2 4-1,-2 3 1,-2 4 0,-3 5 2,0 3 1,-4 3 0,0 0 1,-3 2-1,-2 1 0,-1-2 1,0 0-1,1-3 0,-1-2 0,0-2-3,0-3-8,0-3-8,1-3-8,-1-5-7,0-7-7,0-6-7,0-8-8,1-5-1,-1-5 4,0-5 5,0-5 3,0-5 4,1-7 3,-1-5 3,0-5 2,0-4 3,0 0 4,1 0 3,-1 0 4,0 3 1,2 4 3,1 6 0,0 4 2,2 6 2,2 5 5,2 7 3,2 5 5,0 7 3,0 8 3,-2 8 4,0 7 3,-2 7 1,0 5-2,-2 5-3,0 4-3,-1 4-2,-2 0-2,0 1-4,-1 2-3,-1-2-2,2-4-3,1-4-2,0-4-3,3-5-5,2-7-11,4-7-9,2-6-11,3-7-2,2-6 3,1-6 4,3-6 3,1-5 1,1-7 0,1-5-1,1-6-2,0-1 3,-1 4 5,-1 4 5,0 4 5,-3 4 5,-3 5 0,-3 4 3,-2 6 1</inkml:trace>
</inkml:ink>
</file>

<file path=ppt/ink/ink3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11"/>
    </inkml:context>
    <inkml:brush xml:id="br0">
      <inkml:brushProperty name="width" value="0.0379" units="cm"/>
      <inkml:brushProperty name="height" value="0.0379" units="cm"/>
      <inkml:brushProperty name="color" value="#00BFF3"/>
    </inkml:brush>
  </inkml:definitions>
  <inkml:trace contextRef="#ctx0" brushRef="#br0">54290 14486 580,'16'-9'0,"1"-1"0,1-3 0,1-2 0,-1 2 3,-2 3 5,-4 4 5,-3 4 6,-2 4 3,-2 6-1,-2 4 1,-2 5 0,-3 3 0,-2 3-3,-4 1-2,-2 3-2,-2 1-3,1 1-3,-1 0-4,0 2-3,0 0-4,1-1-5,-1-1-5,0-1-5,1-3-4,-1-1-3,0-4-3,0-3-4,1-5-1,1-5-1,0-6 1,2-6-1,2-3 4,2-1 6,4-2 6,3 0 7,1 0 5,3 3 5,2 1 5,2 2 4,0 2 4,-1 2 2,-1 2 1,0 2 2,-2 2 1,-1 2 1,0 1 1,-2 3 0,0 3 3,0 5 2,0 5 3,0 5 4,-1 3-1,0-1-2,-2 0-3,0 1-3,-1-3-2,0-2-1,0-3-2,0-3-2,0-2-1,2-3 0,0-1 0,2-2-1,0-3-3,3-3-5,2-2-6,2-4-7,2-4-4,1-8-3,3-6-4,2-7-3,1-6-2,3-4-1,1-6-1,3-4-1,-1-4-2,-2-2-6,-1-2-4,-3-2-6,-2 0 0,-2-1 3,-4 0 3,-3 0 4,-1 2 4,0 1 5,0 2 7,0 2 5,0 3 5,1 6 0,1 4 3,2 5 1,-2 5 5,-1 5 7,-2 5 7,-2 5 7,-2 5 9,-2 6 7,-2 6 10,-2 6 8,-3 4-1,-2 7-8,-3 3-10,-3 6-9,-2 2-9,-2 1-8,0-1-8,-1 0-7,1-1-6,1-3-3,2-4-2,3-2-3,4-4-5,8-8-7,8-7-8,7-6-7,4-4 1,-1 0 11,0 0 9,-2 0 11,-2 1 8,-3 2 6,-3 2 6,-2 2 5,-2 2 4,0 3 0,0 4 0,0 2 1,-1 3 2,-1 1 2,0 3 4,-2 1 3,0 4 0,0 5-5,0 5-3,0 4-4,0 5-3,0 4-1,0 4-1,0 4-2,0 0-4,0-1-5,0-2-6,0-2-6,0-3-5,0-4-5,0-4-5,0-4-5,1-5-1,0-6 2,2-5 3,0-6 2</inkml:trace>
</inkml:ink>
</file>

<file path=ppt/ink/ink3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12"/>
    </inkml:context>
    <inkml:brush xml:id="br0">
      <inkml:brushProperty name="width" value="0.04003" units="cm"/>
      <inkml:brushProperty name="height" value="0.04003" units="cm"/>
      <inkml:brushProperty name="color" value="#00BFF3"/>
    </inkml:brush>
  </inkml:definitions>
  <inkml:trace contextRef="#ctx0" brushRef="#br0">56482 13960 549,'3'-23'3,"4"2"5,5 3 7,5 1 4,1 4 3,-2 3-2,-4 4-1,-3 4-2,-1 5-3,0 6-3,0 5-2,-1 7-3,-1 4-4,-4 5-3,-4 3-4,-4 4-3,-3 1-1,-3-2-1,-3-2 2,-3-1-1,-1-4 1,2-3 0,3-5-1,1-3-1,6-7 0,8-9-2,10-8-2,8-9-2,3-4 1,0 1 1,-1 0 3,0 2 2,-3 2 2,1 3 4,-2 3 4,-1 2 4,-2 4 2,-4 4 3,-5 4 3,-3 4 2,-4 3 2,-6 3 1,-4 3 2,-5 3 0,-2 2 4,-1-1 2,0 1 4,1-1 2,0-1 1,3-1-6,1-2-3,2-3-6,3 0-3,3-2-5,2-1-4,4-1-5,3-3-5,6-4-4,4-6-5,5-4-5,3-3-2,1 0-1,1 1-1,1-1-1,-1 0 2,-3 2 1,-3 1 3,-2 0 3,-5 3 0,-5 4 0,-4 4-1,-6 4 0,-3 2 4,-3 3 9,-4 2 9,-1 2 9,-3 0 4,0 1-2,1-1-1,-1 1-2,1-1-2,-1 1 1,1-1 0,-1 1-1,1-1 2,1-1 1,1-1 2,1-1 3,4-3 2,10-6 3,8-6 3,10-6 3,5-4-4,5-4-10,3-2-10,4-3-9,2-1-11,0 3-9,1 1-9,-1 3-10,0 0-5,0 0-3,0 0-2,1 1-3,-5-1 2,-6 2 4,-7 1 5,-6 1 4</inkml:trace>
</inkml:ink>
</file>

<file path=ppt/ink/ink3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12"/>
    </inkml:context>
    <inkml:brush xml:id="br0">
      <inkml:brushProperty name="width" value="0.0454" units="cm"/>
      <inkml:brushProperty name="height" value="0.0454" units="cm"/>
      <inkml:brushProperty name="color" value="#00BFF3"/>
    </inkml:brush>
  </inkml:definitions>
  <inkml:trace contextRef="#ctx0" brushRef="#br0">57902 14144 484,'1'-35'37,"3"9"-1,4 9 0,2 9 0,2 4-1,-1 2-4,1 0-3,0 2-3,-2 2-2,-3 4-3,-2 4-2,-4 3-2,-1 5-2,-2 3-1,0 5-1,-2 3 0,-1 3-1,-1 1 0,-3 1 2,-2 0-1,0 0 1,3-3-1,1-3-1,2-3 0,2-2-1,0-2-3,1 0-3,2 0-2,2-2-2,4 1 1,4-1 1,3 1 0,3-1 0,0-1-4,-1-1-1,1-1-3,-1 0-1,-1 2 1,-1 0 1,0 1 1,-3 1 0,-1 3 2,-2 1 0,-2 3 0,-3 3 2,-4 4 0,-4 6 0,-4 5 1,-3 2-2,-3 1-5,-3 2-4,-3 0-4,-5 3-7,-5 2-8,-6 3-8,-6 3-9,1-4 1,8-10 7,8-11 7,7-11 9,4-5-1,-1 1-8,-1 1-7,-1 1-9</inkml:trace>
</inkml:ink>
</file>

<file path=ppt/ink/ink3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16"/>
    </inkml:context>
    <inkml:brush xml:id="br0">
      <inkml:brushProperty name="width" value="0.04091" units="cm"/>
      <inkml:brushProperty name="height" value="0.04091" units="cm"/>
      <inkml:brushProperty name="color" value="#00BFF3"/>
    </inkml:brush>
  </inkml:definitions>
  <inkml:trace contextRef="#ctx0" brushRef="#br0">89652 9931 537,'-19'0'0,"-5"2"-1,-6 0 0,-6 2 0,0-1-1,9-1-1,7 0 0,8-2 0,5 1-1,1 0 1,0 2 0,2 0 0,4 0 11,10 0 21,8-2 21,9 0 21,6-1 4,6 0-14,5 0-13,4 0-13,5-2-9,2-2-4,3-4-4,4-1-3,0-2-4,1 2-2,0 2-3,-1 3-2,0 0-3,-1 2-1,-1 0 0,0 2-3,-2 1 0,-3 2-2,-1 2 0,-2 1-2,-2 2-1,-2-2-1,-2-1-2,-2 0-2,-2-2-1,-2 1-3,-1 0-3,-3 0-2,-2-1-4,-2 0-2,-1-2-4,-3 0-4,-2-3 1,-5 0 4,-3-3 3,-4-2 5</inkml:trace>
</inkml:ink>
</file>

<file path=ppt/ink/ink3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16"/>
    </inkml:context>
    <inkml:brush xml:id="br0">
      <inkml:brushProperty name="width" value="0.04813" units="cm"/>
      <inkml:brushProperty name="height" value="0.04813" units="cm"/>
      <inkml:brushProperty name="color" value="#00BFF3"/>
    </inkml:brush>
  </inkml:definitions>
  <inkml:trace contextRef="#ctx0" brushRef="#br0">94181 8828 457,'-7'-21'4,"2"3"8,3 4 8,1 5 8,2 2 3,1 2-5,3 2-4,2 2-3,3 1-2,4 2 2,3 0 2,5 2 2,3 1 1,3 1 0,3 3 1,2 2 1,2 0-2,-1-1-2,-1 0-3,-2-2-2,1 0-3,-1 2 0,0 0-1,1 1-1,-2 1-1,-4 0-2,-2-1 0,-2 1-2,-4 0 0,-1 0-2,-3-1-1,-1 1 0,-3 0-2,-2 2 0,-4 0-1,-2 1-1,-5 2 1,-4 1 0,-6 3 0,-3 1 1,-7 3-2,-6 3-7,-5 3-6,-6 3-7,-5 2-6,-2 6-5,-3 2-5,-3 6-6,-1 0-4,4-1-6,2 0-3,4-2-5,5-5 2,9-10 9,9-9 8,9-10 8</inkml:trace>
</inkml:ink>
</file>

<file path=ppt/ink/ink3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17"/>
    </inkml:context>
    <inkml:brush xml:id="br0">
      <inkml:brushProperty name="width" value="0.04298" units="cm"/>
      <inkml:brushProperty name="height" value="0.04298" units="cm"/>
      <inkml:brushProperty name="color" value="#00BFF3"/>
    </inkml:brush>
  </inkml:definitions>
  <inkml:trace contextRef="#ctx0" brushRef="#br0">101413 2095 511,'1'-13'5,"2"4"11,2 6 9,2 5 10,0 2 2,-1 1-5,0 2-7,-2 0-6,0 5-2,0 7 3,0 9 3,0 7 3,-1 7 0,-1 6-1,0 6-2,-1 6-2,-1 2-2,0 1-1,0 0-3,0-1-3,-2 2-1,0 3-2,-3 3-1,-2 3-2,-2 4-2,-2 7 0,-2 5 0,-1 6-1,-2 2-3,1-2-2,-1-2-5,0-2-4,0-3-1,-1-2-2,-1-3 0,-1-4 0,0-2-1,1-3 0,1-3-1,1-3 0,0-5-1,0-8-4,1-8-2,-1-8-2,1-7-3,2-6 0,3-5-1,1-6-1</inkml:trace>
</inkml:ink>
</file>

<file path=ppt/ink/ink3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17"/>
    </inkml:context>
    <inkml:brush xml:id="br0">
      <inkml:brushProperty name="width" value="0.03989" units="cm"/>
      <inkml:brushProperty name="height" value="0.03989" units="cm"/>
      <inkml:brushProperty name="color" value="#00BFF3"/>
    </inkml:brush>
  </inkml:definitions>
  <inkml:trace contextRef="#ctx0" brushRef="#br0">101279 2228 551,'0'-21'3,"2"5"4,0 5 6,2 5 5,-1 5 6,0 7 10,-2 7 8,0 8 8,-3 3 1,-2 2-8,-4 3-7,-2 1-8,-2 2-6,-3 2-1,-2 3-2,-1 1-2,-2 1-4,-1 0-6,-1 0-6,-1 0-7,0-1-7,1-2-7,1-2-7,1-1-7,2-4-2,1-3 1,2-5 3,3-3 2</inkml:trace>
</inkml:ink>
</file>

<file path=ppt/ink/ink3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17"/>
    </inkml:context>
    <inkml:brush xml:id="br0">
      <inkml:brushProperty name="width" value="0.04217" units="cm"/>
      <inkml:brushProperty name="height" value="0.04217" units="cm"/>
      <inkml:brushProperty name="color" value="#00BFF3"/>
    </inkml:brush>
  </inkml:definitions>
  <inkml:trace contextRef="#ctx0" brushRef="#br0">102283 2216 521,'-6'-7'2,"4"2"4,4 2 3,4 2 5,3 1 5,1 2 9,3 0 7,2 2 9,1 1 2,3 5-5,1 4-4,3 4-5,1 2-2,1 1-1,1 0-1,0 3 0,1-1-5,-1 0-7,-1 1-6,-1-1-9,-1 1-6,-1-1-7,-1 1-8,-1-1-7,-2 0-2,-5-1 1,-3-1 3,-4-1 1,-3-2-6,-2-3-13,-2-3-14,-2-2-14</inkml:trace>
</inkml:ink>
</file>

<file path=ppt/ink/ink3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18"/>
    </inkml:context>
    <inkml:brush xml:id="br0">
      <inkml:brushProperty name="width" value="0.02527" units="cm"/>
      <inkml:brushProperty name="height" value="0.02527" units="cm"/>
      <inkml:brushProperty name="color" value="#00BFF3"/>
    </inkml:brush>
  </inkml:definitions>
  <inkml:trace contextRef="#ctx0" brushRef="#br0">104800 3222 870,'0'-20'73,"0"9"-30,0 7-29,0 8-30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32"/>
    </inkml:context>
    <inkml:brush xml:id="br0">
      <inkml:brushProperty name="width" value="0.03084" units="cm"/>
      <inkml:brushProperty name="height" value="0.03084" units="cm"/>
      <inkml:brushProperty name="color" value="#00BFF3"/>
    </inkml:brush>
  </inkml:definitions>
  <inkml:trace contextRef="#ctx0" brushRef="#br0">106600 48450 713,'25'-25'1,"0"0"4,0 0 2,0 0 3,3 3 5,6 6 9,7 7 7,6 6 8,-2 6 0,-9 6-6,-10 7-7,-8 6-7,-9 4-5,-6 4-4,-6 3-3,-6 3-3,-7 1-2,-6 1-2,-6-1 0,-6 1-2,-2-3-2,3-2-3,3-3-3,4-3-3,4-2-2,6 0 1,7 0 0,6 0 0,6 1 4,6 4 5,7 3 5,6 3 5,1-1 3,-3-2 0,-3-3-1,-2-3-1,-5 1-1,-2 6-2,-3 7-2,-3 6-1,-9 3-3,-11 0-2,-14 0-3,-11 0-2,-7 0-5,0 0-8,0 0-6,0 0-7,0-4-4,0-5 1,0-7 1,0-5 1,4-6 4,10-3 7,10-3 7,9-2 8</inkml:trace>
</inkml:ink>
</file>

<file path=ppt/ink/ink3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21"/>
    </inkml:context>
    <inkml:brush xml:id="br0">
      <inkml:brushProperty name="width" value="0.03817" units="cm"/>
      <inkml:brushProperty name="height" value="0.03817" units="cm"/>
      <inkml:brushProperty name="color" value="#00BFF3"/>
    </inkml:brush>
  </inkml:definitions>
  <inkml:trace contextRef="#ctx0" brushRef="#br0">81005 13324 576,'-21'0'0,"3"0"0,4 0 0,4 0 0,7-1 8,8 0 17,9-2 17,10 0 17,4 0 2,4 0-13,3 2-12,3 0-13,2 0-8,2-2-6,2-2-3,2-1-6,0-2-3,-2 0-2,-2 0-3,-1 0-3,-5 1-3,-4 1-5,-5 0-5,-5 2-6,-9-2-5,-10-2-7,-13-3-7,-12-3-6,-5-3 2,1 0 11,1-1 13,2-1 11,0 0 9,4 1 4,3 1 4,3 1 5,2 0 3,0 2-1,2 1 1,1 1 0,1 4 10,2 6 20,2 7 20,2 8 20,1 5 2,0 7-14,0 5-14,0 6-14,0 6-10,-2 4-4,-1 6-5,0 4-3,-1 5-7,0 5-6,0 5-9,1 5-6,-3 3-6,-2 1-5,-3 1-3,-4 0-4,1 0-2,1-1 3,2-3 1,2-2 3,3-6-2,1-12-2,2-12-2,2-12-4,1-9 0,2-5 4,0-6 2,2-6 4</inkml:trace>
</inkml:ink>
</file>

<file path=ppt/ink/ink3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21"/>
    </inkml:context>
    <inkml:brush xml:id="br0">
      <inkml:brushProperty name="width" value="0.03295" units="cm"/>
      <inkml:brushProperty name="height" value="0.03295" units="cm"/>
      <inkml:brushProperty name="color" value="#00BFF3"/>
    </inkml:brush>
  </inkml:definitions>
  <inkml:trace contextRef="#ctx0" brushRef="#br0">81477 14161 667,'-3'-13'62,"-2"8"-10,-5 7-10,-4 6-10,-2 6-6,-3 5-2,-2 5-1,-1 5-1,-2 3-4,-1 2-4,-1 2-5,0 2-5,-1-1-2,3-3-1,1-5 0,3-4-1,2-3-5,5-3-11,3-3-10,4-2-12</inkml:trace>
</inkml:ink>
</file>

<file path=ppt/ink/ink3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21"/>
    </inkml:context>
    <inkml:brush xml:id="br0">
      <inkml:brushProperty name="width" value="0.03431" units="cm"/>
      <inkml:brushProperty name="height" value="0.03431" units="cm"/>
      <inkml:brushProperty name="color" value="#00BFF3"/>
    </inkml:brush>
  </inkml:definitions>
  <inkml:trace contextRef="#ctx0" brushRef="#br0">81950 14883 641,'14'-6'24,"-1"4"-5,-2 4-7,-2 4-6,-1 2 2,0-1 13,-1 1 12,1 0 11,1 1 3,2 1-5,1 3-6,3 1-7,1 1-7,-1-2-9,1-3-11,0-1-8,-2-1-9,-1 0-6,-3-1-5,-1 1-7,-1-1-6,0-2-9,0-3-8,0 0-9</inkml:trace>
</inkml:ink>
</file>

<file path=ppt/ink/ink3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22"/>
    </inkml:context>
    <inkml:brush xml:id="br0">
      <inkml:brushProperty name="width" value="0.04001" units="cm"/>
      <inkml:brushProperty name="height" value="0.04001" units="cm"/>
      <inkml:brushProperty name="color" value="#00BFF3"/>
    </inkml:brush>
  </inkml:definitions>
  <inkml:trace contextRef="#ctx0" brushRef="#br0">83129 14227 549,'0'-10'37,"0"10"6,0 12 7,0 10 7,-1 5-1,0 0-9,-2 0-9,0 1-9,-1-2-6,0 0-2,0-1-2,1-1-2,-1-1-5,0-1-10,0-1-10,0-1-9,0-1-6,1-3-2,-1-1-2,0-2-2</inkml:trace>
</inkml:ink>
</file>

<file path=ppt/ink/ink3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22"/>
    </inkml:context>
    <inkml:brush xml:id="br0">
      <inkml:brushProperty name="width" value="0.047" units="cm"/>
      <inkml:brushProperty name="height" value="0.047" units="cm"/>
      <inkml:brushProperty name="color" value="#00BFF3"/>
    </inkml:brush>
  </inkml:definitions>
  <inkml:trace contextRef="#ctx0" brushRef="#br0">83397 13716 468,'8'-7'16,"0"2"2,0 2 1,-1 2 0,1 1 0,0 0-2,0 0-2,0 0-1,-1 1-1,1 2 0,0 2-1,0 2 0,-1 1 1,-1 3 1,0 2 1,-2 2 1,-1 1 1,0 3-2,-1 1-1,-2 3-1,0 1 2,0 1 2,0 1 4,0 1 3,0 0 1,0 2-2,0 1-2,0 1-2,0 0-3,0-2-3,0 0-3,0-1-2,0-1-3,0-3-1,0-1 0,0-3-2,0-1-1,-2-3-6,-1-1-3,0-2-4,-3-5-9,-3-8-14,-5-8-12,-4-8-14,0-5-2,3-5 10,3-3 9,3-4 10,2-1 6,2 3 7,2 3 4,2 3 6,1 1 5,2-1 3,0-1 3,2 0 3,1 1 4,1 6 3,3 7 3,2 5 3,-1 6 1,-2 8 1,-4 6 0,-2 7 0,-4 4-1,0 3-1,-3 1-1,-2 3-1,-1-1-1,-2-2 0,0-2 0,-1-1-1,0-3 1,2-1-2,2-2 0,3-3 0,3-5-11,7-8-20,7-9-19,8-9-20,2-8-5,2-4 7,1-4 9,1-6 8,-2 1 8,-5 6 5,-5 5 7,-4 7 5</inkml:trace>
</inkml:ink>
</file>

<file path=ppt/ink/ink3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22"/>
    </inkml:context>
    <inkml:brush xml:id="br0">
      <inkml:brushProperty name="width" value="0.04155" units="cm"/>
      <inkml:brushProperty name="height" value="0.04155" units="cm"/>
      <inkml:brushProperty name="color" value="#00BFF3"/>
    </inkml:brush>
  </inkml:definitions>
  <inkml:trace contextRef="#ctx0" brushRef="#br0">84814 13213 529,'8'-9'1,"1"0"1,2-2 1,0 0 2,0 1 4,-1 3 8,-1 2 7,0 4 9,-1 1 3,-1 0 2,1 0 1,0 0 1,0 1-2,0 4-5,-1 2-4,1 3-5,-1 4-2,-2 2-2,-3 3 0,0 3-1,-4 2-5,0 1-9,-3 1-10,-2 1-7,-2 0-6,-2 0 0,-1 0-1,-3 1 0,-1-3-6,-1-3-11,-1-5-10,-1-3-11,1-5-3,1-4 5,2-6 4,3-4 5</inkml:trace>
</inkml:ink>
</file>

<file path=ppt/ink/ink3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23"/>
    </inkml:context>
    <inkml:brush xml:id="br0">
      <inkml:brushProperty name="width" value="0.05188" units="cm"/>
      <inkml:brushProperty name="height" value="0.05188" units="cm"/>
      <inkml:brushProperty name="color" value="#00BFF3"/>
    </inkml:brush>
  </inkml:definitions>
  <inkml:trace contextRef="#ctx0" brushRef="#br0">84468 13618 424,'1'-12'7,"2"6"14,2 8 15,2 6 15,0 5 1,-1 0-11,0 1-11,-2 1-10,1 0-9,0-1-8,1-1-7,2 0-7,1-3-5,3-2-5,4-4-3,2-3-5,1-3-1,1-3 2,-1-5 2,1-4 1,0-2 2,-1-1-1,1-1 1,-1-1 0,0 1 3,-1 2 6,0 4 6,-2 3 6,-3 3 12,-5 6 16,-4 4 17,-5 6 17,-5 3 3,-2 3-12,-4 3-10,-2 3-11,-1 2-9,-1-1-10,0 1-8,1-1-9,-3 1-7,-2-1-2,-3 1-5,-3-1-3,0-1-1,0-1 0,0-3 1,3-1 1,0-2 1,4-2 1,3-3 1,3-1 0,2-2 4,0-2 4,2-2 5,1-2 4,2-1 11,6 0 13,4 0 15,6 0 14,4-2 2,5-2-9,5-4-10,5-2-9,3-2-8,2-1-4,3-1-4,1-1-5,1-1-2,0 2-2,1 1-2,-1 1-2,-3 2-2,-4 2-2,-5 4-2,-5 2-4,-4 4 1,-3 2 2,-2 4 2,-4 2 2,-4 1 3,-4 1 5,-6 0 4,-4 0 5,-2-1 5,1 1 4,0 0 5,2 0 6,1 0 1,0 3-2,2 2 0,1 1-2,-1 2-2,2 1-3,-1 1-4,0 2-2,0-2-3,2 0-3,0-1-1,2 0-3,0-2-1,0 1-3,0-1-1,0 1-3,0-1-3,0-1-6,0-1-6,0-1-6,-3-3-8,-8-6-8,-6-6-10,-7-6-8,-3-4 0,1-4 8,1-2 9,1-3 9,1-2 6,1 1 4,1-1 4,1 1 4,2 0 3,5 3 4,3 1 3,4 2 3,3 1 3,0-1 1,2-1 2,0-1 1,4-1 3,4 2 2,5 1 4,5 1 3,2 1 2,-1 2-2,0 2-1,-2 2-1,-1 2-1,-1 2-1,-1 2-1,0 2-2,-3 3-3,-1 2-6,-2 3-4,-2 4-6,-3 1-2,-4 3 1,-4 1 2,-3 3 1,-4-1 3,0-1 6,-1-3 4,-1-1 7,-1-2 0,0-1-1,1-1-2,-1 0-2,4-4-9,8-5-15,8-4-15,8-5-16,4-4-3,-1 0 7,1-1 7,0-1 8,-1-2 2,-1 0-1,-1-1-3,0-1-2</inkml:trace>
</inkml:ink>
</file>

<file path=ppt/ink/ink3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23"/>
    </inkml:context>
    <inkml:brush xml:id="br0">
      <inkml:brushProperty name="width" value="0.04595" units="cm"/>
      <inkml:brushProperty name="height" value="0.04595" units="cm"/>
      <inkml:brushProperty name="color" value="#00BFF3"/>
    </inkml:brush>
  </inkml:definitions>
  <inkml:trace contextRef="#ctx0" brushRef="#br0">86950 13316 478,'8'-7'6,"0"2"10,-1 2 11,1 2 10,0 1 6,2 0 0,0 0-1,1 0-1,1 1-1,0 2-4,-1 2-3,1 2-3,0 0-4,0 1-4,-1 0-3,1 0-4,0 0-3,0-1 0,-1 1-1,1 0 0,-2 1-16,-4 1-30,-4 3-29,-4 2-29,-3-1-8,0-1 17,-1-2 15,-2-2 17</inkml:trace>
</inkml:ink>
</file>

<file path=ppt/ink/ink3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24"/>
    </inkml:context>
    <inkml:brush xml:id="br0">
      <inkml:brushProperty name="width" value="0.05715" units="cm"/>
      <inkml:brushProperty name="height" value="0.05715" units="cm"/>
      <inkml:brushProperty name="color" value="#00BFF3"/>
    </inkml:brush>
  </inkml:definitions>
  <inkml:trace contextRef="#ctx0" brushRef="#br0">86052 14297 384,'38'-1'106,"-2"-2"-26,-2-2-26,-1-2-25,-3 0-17,-2-1-5,-1 0-6,-3 0-6,-1 0-5,-1 1-4,-1-1-6,0 0-5,-5-1-5,-3 0-6,-6-1-5,-4-1-7,-5-2 2,-4-2 10,-4-1 11,-4-3 10,-1 1 6,1 1 4,1 2 3,1 3 3,0 0 2,2 2-3,1 1 0,0 1-2,2 1 4,-1 2 11,0 2 11,0 2 11,1 2 4,0 2 1,2 2-1,1 2 0,0 2-2,0 3-1,0 3-3,0 3-3,1 2-1,0 1-1,1 1-1,2 1 0,0 1-3,0 1-1,0 1-3,0 1-3,0 1-1,0 3 0,0 1-1,0 2 0,0 1-1,0 1-2,0-1-1,0 0-2,0-1-2,0 0-1,0-1-2,0-1-1,0-2-2,0 0-1,0-1 0,0-1-3,-2-1-1,-4-1-5,-4-1-5,-3-1-3,-4-2-5,-3-3-5,-4-3-6,-1-3-5,-5-2 1,-5-1 4,-4 0 5,-6-2 6,1-1-6,8 0-13,6-2-14,7 0-14</inkml:trace>
</inkml:ink>
</file>

<file path=ppt/ink/ink3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25"/>
    </inkml:context>
    <inkml:brush xml:id="br0">
      <inkml:brushProperty name="width" value="0.0569" units="cm"/>
      <inkml:brushProperty name="height" value="0.0569" units="cm"/>
      <inkml:brushProperty name="color" value="#00BFF3"/>
    </inkml:brush>
  </inkml:definitions>
  <inkml:trace contextRef="#ctx0" brushRef="#br0">88250 13834 386,'29'-34'74,"-6"8"-15,-3 8-14,-6 10-15,-1 4-8,5-2-4,3 0-3,5-1-3,1-1-4,1 2-4,-1 1-4,0 0-3,-1 2-3,-3 0-1,-3 2-1,-3 0-3,-6-2-6,-8-5-15,-10-7-12,-8-6-14,-4-2-1,-1 0 14,1-1 13,-1 1 12,2 0 9,1 2 4,2 3 4,3 1 4,1 3 4,2 1 7,2 2 5,3 2 6,-1 3 5,0 2 4,-2 4 4,0 3 5,0 3 1,2 5-3,3 5-1,1 5-3,1 2-3,0-3-6,0-1-5,0-2-6,-1-2-3,-1-1 1,0-1-1,-1-1 1,-1 5 3,0 11 4,0 11 4,0 10 5,1 5 0,0-2-5,2-2-5,0-2-5,1-2-3,0-2-4,0-2-4,0-2-3,0-2-1,0-4-2,0-2 0,0-3-1,2-7-10,4-11-19,4-10-21,4-11-18,1-8-3,1-6 14,-1-4 14,1-4 15,-2-2 4,-1 5-7,-2 4-6,-2 3-8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33"/>
    </inkml:context>
    <inkml:brush xml:id="br0">
      <inkml:brushProperty name="width" value="0.02509" units="cm"/>
      <inkml:brushProperty name="height" value="0.02509" units="cm"/>
      <inkml:brushProperty name="color" value="#00BFF3"/>
    </inkml:brush>
  </inkml:definitions>
  <inkml:trace contextRef="#ctx0" brushRef="#br0">106750 49400 876,'48'0'-11,"-3"0"-3,-3 0-1,-2 0-3,-5 4 6,-2 10 15,-3 10 15,-3 9 15,-6 4 4,-5 1-5,-7-1-5,-5 1-5,-3-1-7,4 1-8,3-1-9,3 1-8,-1-3-9,-2-2-12,-3-3-11,-3-3-12</inkml:trace>
</inkml:ink>
</file>

<file path=ppt/ink/ink3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25"/>
    </inkml:context>
    <inkml:brush xml:id="br0">
      <inkml:brushProperty name="width" value="0.0484" units="cm"/>
      <inkml:brushProperty name="height" value="0.0484" units="cm"/>
      <inkml:brushProperty name="color" value="#00BFF3"/>
    </inkml:brush>
  </inkml:definitions>
  <inkml:trace contextRef="#ctx0" brushRef="#br0">89850 12389 454,'7'-7'7,"-1"1"13,0 0 13,-2 2 14,1 1 6,0 2 0,1 2-2,2 2 0,-1 3-3,1 4-5,0 3-5,0 5-6,-1 2-5,-1 1-7,-1 0-7,0 2-7,-1-1-4,0-3-1,0-3-1,0-2-1,0-4-17,3-1-32,2-2-32,2-2-32</inkml:trace>
</inkml:ink>
</file>

<file path=ppt/ink/ink3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26"/>
    </inkml:context>
    <inkml:brush xml:id="br0">
      <inkml:brushProperty name="width" value="0.04765" units="cm"/>
      <inkml:brushProperty name="height" value="0.04765" units="cm"/>
      <inkml:brushProperty name="color" value="#00BFF3"/>
    </inkml:brush>
  </inkml:definitions>
  <inkml:trace contextRef="#ctx0" brushRef="#br0">89948 12300 461,'-15'15'108,"4"-1"-23,3-1-24,3 0-23,-2 0-14,-4 5-3,-5 3-2,-5 5-3,-4 2-5,-3 3-7,-3 1-9,-3 2-6,0 1-4,0-2 3,1 0 2,1-1 1,2-2-4,2-3-11,1-3-11,3-3-12,2-4-4,3-5 4,3-4 3,2-6 3,4-3 6,3-4 7,2-2 7,4-3 7,2-1 7,2 2 9,2 2 6,2 2 9,0 2 5,1 2 6,0 2 4,0 2 4,-1 2 4,-1 2-1,0 2 0,-2 2 1,0 1-1,0 3-2,0 1-3,0 3-2,-1 1-3,0-1-3,-2 1-4,0 0-3,-2-2-3,0 0 0,-2 0-2,0-2 0,2-5-13,6-10-23,5-10-23,7-10-23,4-6-6,3-3 13,3-3 12,3-2 12,1-2 10,1 3 7,-1 2 6,0 2 6,-1 3 8,-3 5 8,-3 4 7,-3 6 8,-3 4 8,-3 4 7,-3 4 7,-2 4 7,-5 4-1,-5 4-9,-4 3-8,-5 5-9,-4 1-7,0 1-6,-1-1-5,-1 1-6,-1-1-6,-1-1-5,-1-1-6,-1-1-5,0-2-3,2-3-1,3-3 0,1-2-1,4-5-6,4-5-12,6-4-11,4-5-12,2-1 2,-2 6 12,-2 4 15,-2 6 14,-3 3 7,-2 1 4,-3 3 2,-3 2 3,-3 1 5,0-1 7,-1 1 7,-1 0 8,-1-2 2,2-1-2,1-3-3,1-1-1,3-2 3,4-4 8,5-2 9,6-4 8,1 2 0,0 4-6,-2 5-8,0 6-6,-3 1-5,-1-1-1,-2-1-1,-1 0-1,-2-2-2,0 1-3,0 0-2,0 0-4,1 0 0,0 3 1,1 1 2,2 3 0,0 1 3,-2-1 6,-1 1 4,0-1 5,0 0 0,0-3-5,2-1-5,0-2-5,2-5-13,0-6-18,2-8-20,0-6-19,2-6-4,2-3 10,2-5 10,2-3 11,1 0 5,3 3-2,1 5 0,3 3-1,0 4 5,-3 1 10,-1 2 11,-2 2 10,-2 3 7,-1 1 6,-1 2 6,0 2 5,-3 4 5,-1 5 7,-2 7 6,-1 6 7,-4 2-2,-1-2-8,-2 0-9,-1 0-9,-2-3-6,0-1-4,0-2-4,1-3-4,0-4-19,4-8-35,2-8-33,4-7-35</inkml:trace>
</inkml:ink>
</file>

<file path=ppt/ink/ink3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26"/>
    </inkml:context>
    <inkml:brush xml:id="br0">
      <inkml:brushProperty name="width" value="0.04203" units="cm"/>
      <inkml:brushProperty name="height" value="0.04203" units="cm"/>
      <inkml:brushProperty name="color" value="#00BFF3"/>
    </inkml:brush>
  </inkml:definitions>
  <inkml:trace contextRef="#ctx0" brushRef="#br0">91694 13095 523,'8'-7'4,"1"0"8,1 2 8,2 1 9,-2 2 5,-1 5 3,-2 6 4,-2 4 2,-3 5-1,-4 3-7,-4 5-6,-4 3-8,-2 2-8,-1-2-11,-1 0-12,-1-1-11,0-2-4,2-3 2,3-3 3,1-3 1,1-2 1,2-2-2,1-3-1,0-1-2,3-1-1,4 2 0,4 0-1,4 1 0,0 2 4,-3 0 11,-2 1 10,-4 1 10,-1 2 4,0 1-1,0 3-2,0 1 0,-1 2 2,-4-1 6,-2 1 7,-3-1 7,-1 0 2,2-1-2,2-1-1,3-1-2,0 0-2,2 0-4,0-1-4,2 1-2,0-2-3,0 1-2,0-2-1,0-1-1,0-1-2,0-1-2,0-1-3,0 0-1,0-5-16,0-8-26,0-8-28,0-8-26,0-4-5,2 1 19,0-1 18,2 1 18,0 0 12,0 1 7,-1 1 6,1 1 6</inkml:trace>
</inkml:ink>
</file>

<file path=ppt/ink/ink3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27"/>
    </inkml:context>
    <inkml:brush xml:id="br0">
      <inkml:brushProperty name="width" value="0.0534" units="cm"/>
      <inkml:brushProperty name="height" value="0.0534" units="cm"/>
      <inkml:brushProperty name="color" value="#00BFF3"/>
    </inkml:brush>
  </inkml:definitions>
  <inkml:trace contextRef="#ctx0" brushRef="#br0">92220 13229 411,'14'-5'9,"-4"6"18,-5 6 18,-3 6 18,-3 4 1,-2 1-16,-2 3-14,-1 1-15,-2 0-10,2-1-6,1-2-4,0-3-6,3-3-7,4-8-9,4-7-9,4-6-10,3-5-2,3-3 4,3-3 5,3-3 4,2-1 6,-1 3 4,1 1 6,-1 3 6,-1 1 5,-3 4 6,-3 3 4,-3 3 6,-3 3 7,-2 5 8,-4 6 9,-2 4 7,-4 3 2,-2 1-8,-4 1-8,-2 1-7,-2 1-7,-3 1-5,-2 1-7,-1 1-5,-1 0-4,1-1-2,0-1-1,2 0-3,-1 0-2,-3 2-2,-3 4-2,-2 3-3,-2 0 1,3-3 3,1-3 3,3-3 3,2-2 4,2-1 5,4-1 5,3-1 4,2-1 2,0-2 0,2-3 0,1-1-1,2-2 0,5-4-1,6-3 0,4-2-2,3-4-2,1-2-5,1-3-3,1-3-5,1-2-2,-1 1 2,1-1 0,0 0 1,-1 1 2,1 1 4,-1 1 2,1 1 3,-2 1 4,1 2 2,-2 2 3,-1 2 3,-1 1 0,-1 1 1,-1-2-2,0 2 0,-2-1-1,1 2 2,0 0 0,0 2 1,-3 3-2,-5 5-5,-4 7-5,-6 6-5,-3 2-1,-3-1 1,-3-1 1,-3-1 2,-3 0 1,-1 1 2,-3 1 2,-1 1 3,0-1-1,3-1 0,3-3-1,3-1-1,3-7-10,5-12-16,3-12-18,4-11-18,2-7-3,2-1 10,0-1 10,2 0 11,-1-1 6,1 1 3,0 1 2,0 2 4,0 1 2,0 5 4,0 4 3,0 3 4,-1 7 12,-1 10 23,0 10 21,-1 10 23,-2 5 4,-1 2-14,0 3-13,-1 1-14,-2 1-8,0 1-4,-1-1-4,-2 0-4,1 1-3,-1-1-2,0 0-2,0 1-2,1-3-2,2-2-1,2-3-2,2-3-1,5-5-12,8-8-21,7-8-20,9-8-22,2-5-5,-3 0 11,-4-1 11,-1-1 10,-4 1 9,-1 2 5,-3 4 6,-1 3 6,-2 2 6,-1 0 6,0 1 7,-2 2 7,0 2 8,0 4 11,0 4 11,-1 3 10,1 3 2,0 0-4,0-1-7,0 1-4</inkml:trace>
</inkml:ink>
</file>

<file path=ppt/ink/ink3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29"/>
    </inkml:context>
    <inkml:brush xml:id="br0">
      <inkml:brushProperty name="width" value="0.0505" units="cm"/>
      <inkml:brushProperty name="height" value="0.0505" units="cm"/>
      <inkml:brushProperty name="color" value="#00BFF3"/>
    </inkml:brush>
  </inkml:definitions>
  <inkml:trace contextRef="#ctx0" brushRef="#br0">94038 13893 435,'17'-1'5,"5"-2"10,3-2 10,4-2 11,0 1 4,-5 2-1,-5 4-1,-5 3 0,-3 1-4,-1 3-5,0 2-7,-2 2-5,0 1-5,-2 3-3,-1 2-2,0 1-3,-4 3-1,-6 1 0,-6 3 1,-6 1 0,-2 1 0,-1-1 2,1-1 0,-1-1 1,1-1 2,1-1 1,1-1 2,1-1 1,2-1 0,2-3-1,4-1-3,3-2-1,4-1-1,6 1-1,5 1 0,7 2-1,2-2-1,-1-1-2,-1-3-2,0 0-1,-2-2-1,-1 1 2,-1 1 1,-1 2 1,-2 0 1,-2 1-1,-4 1 1,-2 1-1,-2 2 1,0 2 1,0 1 2,0 3 0,-2 0 1,0 3-3,-3 0-3,-2 0-1,-2 2-4,-4 1-5,-2 1-5,-3 1-6,-2 0-2,-3 2-1,-1 1 0,-2 1-2,-3-1-2,1-2-4,-2-1-6,-1-3-4,3-3-1,5-3 2,7-4 3,5-5 2,3-2 2,1-2-1,-1-2 0,0-2-1</inkml:trace>
</inkml:ink>
</file>

<file path=ppt/ink/ink3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30"/>
    </inkml:context>
    <inkml:brush xml:id="br0">
      <inkml:brushProperty name="width" value="0.05508" units="cm"/>
      <inkml:brushProperty name="height" value="0.05508" units="cm"/>
      <inkml:brushProperty name="color" value="#00BFF3"/>
    </inkml:brush>
  </inkml:definitions>
  <inkml:trace contextRef="#ctx0" brushRef="#br0">96130 13131 399,'15'-13'64,"-3"3"-12,-1 4-11,-2 4-13,-1 2-6,2 0-2,0 0-2,1 0-2,2 0-2,3 0-1,4 0-2,2 0-2,0 1-2,-1 4-4,-3 2-2,-1 3-3,-3 3-2,-4 0-1,-5 1 1,-3 1 0,-4 3-1,-6 5 0,-4 5 0,-5 5 0,-5 3 1,-5 0 0,-5 2 3,-4 1 1,-3-1 1,1 0 1,2-2 2,0 0 1,2-2 1,1-5-1,3-4-1,2-3 0,3-4-2,5-3-2,4-3-4,6-2-2,8-5-6,12-5-8,11-4-8,13-5-8,3-3-1,-4 1 5,-4-1 6,-3 0 6,-4 1 3,-3 2 4,-3 2 2,-2 3 3,-4 2 3,-1 4 6,-2 3 5,-2 5 5,-2 3 4,-2 0 4,-2 1 4,-2 1 4,-2 1 2,0-1-3,-1 1-1,-2 0-2,4-2-5,6-3-10,8-3-10,6-2-8,3-3-6,-1-2 0,-1-2-1,-1-2-1,-1-1 0,-2 0 2,-3 0 0,-1 0 2,-1 0 1,-2-2 2,-1 0 2,0-1 1,0-3 1,2-2-1,1-3-1,3-3-1,2-4 0,2-3 0,1-4 2,3-5 0,0-2 1,1-2 1,-1-2 0,1-2 1,-1 1 3,-1 5 4,-1 5 5,0 6 4,-3 3 5,-1 5 3,-2 3 4,-2 4 4,-1 7 8,-1 10 16,1 10 15,0 9 16,-1 4-2,-2-3-17,-3-3-16,0-3-17,-4 0-10,-2 5-4,-4 3-3,-2 4-4,-3 3-6,-1 1-6,-3 0-6,-1 2-8,-1-3-5,2-7-2,2-7-3,3-7-3,0-5-2,0-3-3,0-2-1,1-4-2,1-3-2,2-3-1,4-5 0,2-4-1,2-1 1,0 1 1,0 1 2,0 0 2</inkml:trace>
</inkml:ink>
</file>

<file path=ppt/ink/ink3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31"/>
    </inkml:context>
    <inkml:brush xml:id="br0">
      <inkml:brushProperty name="width" value="0.05342" units="cm"/>
      <inkml:brushProperty name="height" value="0.05342" units="cm"/>
      <inkml:brushProperty name="color" value="#00BFF3"/>
    </inkml:brush>
  </inkml:definitions>
  <inkml:trace contextRef="#ctx0" brushRef="#br0">98345 12909 411,'29'-15'23,"-7"4"-1,-5 3 1,-6 3 0,-3 2 1,1 3-2,1 4 1,2 2-1,-2 3 0,-1 4-2,-2 2-2,-2 3-2,-2 3 1,0 3 2,-2 3 1,0 3 3,-2 2 2,0 4 1,-2 3 1,0 2 2,-1 2-2,0 0-2,0 0-4,0 1-2,0-3-3,0-2-3,0-4-3,1-2-3,-1-3-3,2-3-1,0-3-4,2-3-2,-3-5-9,-4-7-15,-5-6-15,-5-8-16,-2-5-4,0-5 6,2-5 7,1-5 5,2-5 5,1-3 5,2-4 2,2-4 5,3-2 3,1 0 5,2 0 5,2 0 4,2 2 3,3 4 3,4 3 3,2 5 2,2 4 3,0 7 4,-1 5 3,1 7 4,-2 6 3,-2 9 5,-4 9 3,-2 9 4,-5 5 0,-2 1-3,-5 1-4,-4 0-4,0 0-2,1-1 0,2-3-1,2-1 0,2-4-2,1-4-3,0-3-3,2-4-3,4-5-8,8-3-10,7-4-11,9-4-11,2-4-4,-1-5 2,-3-5 3,-1-5 2,0-5 0,2-5-1,4-5-2,3-4-1,-1-1 3,-5 5 8,-5 5 6,-5 6 8,-3 3 6,-2 5 5,-2 3 3,-2 4 5,-2 3 1,1 0-1,0 2-1,0 1-2,1 2 10,0 5 23,1 6 21,2 4 23,-2 4 3,-3 3-16,-2 3-17,-3 3-16,-4 2-9,-2 3-5,-4 1-2,-2 2-4,-2 1-5,-3-2-5,-2 0-5,-1-1-6,0-3-4,3-5-2,3-5-2,3-5-2,2-5-8,0-4-12,2-6-13,1-4-12</inkml:trace>
</inkml:ink>
</file>

<file path=ppt/ink/ink3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31"/>
    </inkml:context>
    <inkml:brush xml:id="br0">
      <inkml:brushProperty name="width" value="0.06023" units="cm"/>
      <inkml:brushProperty name="height" value="0.06023" units="cm"/>
      <inkml:brushProperty name="color" value="#00BFF3"/>
    </inkml:brush>
  </inkml:definitions>
  <inkml:trace contextRef="#ctx0" brushRef="#br0">99571 12670 365,'8'-11'37,"0"8"5,0 9 3,0 10 5,-2 3-1,-1 1-8,-2-1-7,-2 1-7,-1 1-3,0 5 1,0 3 3,0 4 0,0 4 0,2 2-2,0 4-3,2 3-3,-1 1-1,0 0-3,-2-1-1,0 1-2,-1 1-2,0 2-1,0 2-1,0 2-2,0-3-1,0-5-4,0-5-4,0-7-2,-2-5-8,-2-5-10,-4-5-12,-2-5-10,-1-6-3,-1-6 4,0-8 5,1-6 5,-2-6 5,0-3 2,-1-5 4,-1-3 3,1-5 1,3-4-2,3-6-3,2-4-1,3-4 0,0 0 3,2-1 2,1-1 3,1 1 4,5 6 2,4 4 4,4 6 3,1 4 4,-1 7 3,-1 5 4,-1 7 5,-1 4 2,-1 2 3,0 4 3,-2 2 3,-1 4 1,-2 4 1,-3 4 1,0 4 2,-4 4-2,-2 5-2,-4 5-3,-2 4-3,-3 4-2,-1 3-2,-3 1-1,-1 2-2,-1-2-1,3-4 0,1-5-1,3-5 0,1-4-2,2-1-1,2-3-2,3-1-3,3-5-11,7-6-21,7-8-22,8-6-22,0-3-5,-4 0 8,-3 2 8,-4 1 9</inkml:trace>
</inkml:ink>
</file>

<file path=ppt/ink/ink3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32"/>
    </inkml:context>
    <inkml:brush xml:id="br0">
      <inkml:brushProperty name="width" value="0.05941" units="cm"/>
      <inkml:brushProperty name="height" value="0.05941" units="cm"/>
      <inkml:brushProperty name="color" value="#00BFF3"/>
    </inkml:brush>
  </inkml:definitions>
  <inkml:trace contextRef="#ctx0" brushRef="#br0">100750 12878 370,'9'-8'3,"1"-2"6,3 0 7,2-1 6,-1 1 2,-1 2-4,-2 4-2,-2 3-3,2 0 0,5-1 4,7 0 4,5-1 2,3-1 0,-1 2-4,-2 0-6,1 2-5,-4 1-5,-2 2-6,-2 2-7,-4 2-6,-4 1-3,-5 3 0,-5 2-1,-4 2 0,-5 0-2,-3 3-1,-5 0-1,-4 1-2,-1-1 2,-1-3 4,0-3 4,1-2 4,0-3 3,1 1 2,1 0 1,1 0 3,1 0 3,2 1 6,2 2 6,3 0 5,0 1 4,2 3 4,0 2 3,2 1 3,0 3 1,0 1 0,0 3-1,0 1 0,0 1-1,1-1-1,-1-1-2,0-1-2,0-1-2,0 1-4,0-1-4,0 1-2,0-2-8,0-2-8,0-1-9,0-2-10,2-5-3,2-7 2,4-6 2,2-7 2,3-6-1,4-4-4,2-3-5,3-5-3,1-2-1,1-2 2,0-3 3,-1-1 4,0 2 3,-3 6 6,-1 5 5,-2 7 7,-2 6 7,-3 8 10,-1 8 10,-2 7 10,-2 5 4,-2 1-2,-2 1-3,-2 1-2,-1 0-5,-2-1-5,0-1-5,-1-1-6,-1-1-7,0-3-7,0-1-9,0-2-7,1-5-8,-1-7-9,0-6-9,0-7-8,1-6 0,2-5 9,2-5 9,3-5 9,0-1 5,0 0 2,0 1 0,0 1 2,0 3 3,0 4 3,0 3 4,0 5 3,-2 3 5,-1 4 3,-2 4 4,-1 4 4,-2 5 4,2 4 2,1 5 2,0 5 3,1 3 2,-2 1 4,0 1 1,-1 1 4,-1 0-1,2-3-5,1-1-5,0-2-3,2-2-5,2-1-4,2-1-4,2-1-4,3-2-3,2-2-2,3-4-2,4-2-2,1-4-4,3-4-7,1-4-8,3-4-6,0-2-4,-1-3-2,-1-1-2,-1-3-1,-1-1 2,-1-1 5,-1-1 6,-1 0 4,0-1 5,0 3 5,-1 1 4,1 3 4,0 2 5,-1 2 4,1 4 5,0 3 4,-1 2 6,1 2 9,0 3 8,-1 1 9,1 2 2,0 1-5,-1 3-3,1 2-4,-1 2-4,-1 3-3,-1 4-4,0 2-2,-3 3-4,-1 5-1,-2 3-1,-2 4-3,-2 2-1,-2 1-1,-2-1-2,-2 0 0,-3-1-1,-4 0-1,-3-1 2,-5-1-1,-3-2-1,-3-2-1,-3-1-2,-3-3-2,-1-2-6,0-5-13,-1-3-11,1-4-13,1-5-5,1-2 0,3-6 2,1-2 0,4-5 2,5-2 0,5-3 1,5-3 0,3-2 4,3-1 4,4-1 4,2-1 4,4 0 6,2 1 3,3 1 6,3 1 4,2 2 5,-1 5 7,1 3 5,0 4 7,0 3 5,1 2 5,0 2 5,3 2 5,-1 3 1,-2 2-6,0 3-4,0 3-4,-2 1-6,1-2-4,-1-3-5,1-1-5,-1-1-8,-3 0-12,-1 0-10,-2 0-12</inkml:trace>
</inkml:ink>
</file>

<file path=ppt/ink/ink3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33"/>
    </inkml:context>
    <inkml:brush xml:id="br0">
      <inkml:brushProperty name="width" value="0.03822" units="cm"/>
      <inkml:brushProperty name="height" value="0.03822" units="cm"/>
      <inkml:brushProperty name="color" value="#00BFF3"/>
    </inkml:brush>
  </inkml:definitions>
  <inkml:trace contextRef="#ctx0" brushRef="#br0">103991 12774 575,'15'-1'7,"1"0"14,0-2 14,-1 0 13,0 0 6,-2 2-2,-3 2-2,-1 2-3,-1 2-6,0 2-10,0 1-9,0 3-9,-2 2-10,-1 2-7,-2 1-8,-2 3-8,-2 0-5,-2-1-1,-2-1-1,-1-1 0,-3 0-3,-2-1-3,-2 1-4,-1 0-3,-3 0 0,-4 1 3,-2 1 5,-2 1 3,-1-1 5,3-3 4,2-3 6,5-2 4,1-3 2,2 1 2,2 0 1,3 0 0,1 0 10,2 0 18,2-1 19,2 1 19,4-1 6,6 0-5,5-2-6,7 0-6,4-2-8,5 1-9,3 0-10,4 0-10,2-1-6,0 0-4,0-2-2,1 0-3,-3-1-7,0 0-12,-3 0-11,-2 0-13,-3 1-4,-7 2 2,-5 2 2,-6 2 2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33"/>
    </inkml:context>
    <inkml:brush xml:id="br0">
      <inkml:brushProperty name="width" value="0.03339" units="cm"/>
      <inkml:brushProperty name="height" value="0.03339" units="cm"/>
      <inkml:brushProperty name="color" value="#00BFF3"/>
    </inkml:brush>
  </inkml:definitions>
  <inkml:trace contextRef="#ctx0" brushRef="#br0">107950 48500 658,'21'-25'3,"-5"0"3,-7 0 6,-5 0 4,-6 0 5,-3 0 5,-3 0 7,-2 0 4,-5 6-1,-2 13-11,-3 12-9,-3 13-10,-1 12-5,4 13 1,3 12 1,3 13 0,1 4 2,1-3 1,-1-3 3,1-2 1,1-1 1,3 3-2,3 3-1,4 4-2,4-1 0,6-3-1,7-3 0,6-2 0,1-5-1,-3-2-1,-3-3-1,-2-3-1,-5-4 0,-2-3-2,-3-3 1,-3-2-2,-1-5 0,4-2-1,3-3 0,3-3-1,-7-4-2,-15-3-2,-15-3-2,-16-2-3,-5-5 0,6-2 0,7-3 2,6-3 0,1-4 2,-3-3 1,-3-3 2,-2-2 1,-1-5 2,3-2 0,3-3 2,4-3 1,4-6 2,6-5 1,7-7 1,6-5 3,7-6-1,10-3-4,10-3-3,9-2-4,7-1-2,7 3-3,6 3-3,7 4-2,-1 5 0,-6 10 1,-6 10 2,-6 9 2</inkml:trace>
</inkml:ink>
</file>

<file path=ppt/ink/ink3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34"/>
    </inkml:context>
    <inkml:brush xml:id="br0">
      <inkml:brushProperty name="width" value="0.05433" units="cm"/>
      <inkml:brushProperty name="height" value="0.05433" units="cm"/>
      <inkml:brushProperty name="color" value="#00BFF3"/>
    </inkml:brush>
  </inkml:definitions>
  <inkml:trace contextRef="#ctx0" brushRef="#br0">98250 16851 404,'18'-18'7,"19"-5"13,19-5 14,21-4 13,1 1 2,-17 9-11,-17 9-10,-16 8-10,-8 5-9,1-2-7,1 0-5,1-1-7,-4 1-8,-8 5-8,-10 6-11,-8 4-8,-7 2-1,-6-1 8,-3-1 7,-6 0 9,-2-2 6,1 1 8,1 0 7,1 0 8,2 0 6,1 1 6,3 1 8,1 1 5,3 1 3,1 2-3,2 0-3,3 1-3,1 1 0,2 3 3,2 1 3,2 3 4,1 1-2,1 2-3,-1 2-5,0 3-4,0 1-3,0 0-2,0 2-2,0 0-2,0 2 0,0-1 0,0 0 2,0 0 1,1-3 0,1-6-2,0-5-1,2-7-1,2-11-15,7-20-27,6-17-29,6-20-28,1-6-5,0 5 15,-1 4 17,0 6 15,-2 3 12,1 1 7,-1 3 6,1 2 6,-2 3 5,-1 3 0,-2 5 0,-2 3 1,-2 4 8,-1 5 16,-1 3 14,0 4 16,-2 4 9,-1 6 3,0 4 4,-2 5 2,-2 3-3,-2 1-12,-3 1-11,-4 1-12,-1 1-7,-1-1-2,-2 0-4,0 1-3,-1-2-5,1-1-5,-1-3-5,0-1-6,1-7-11,1-10-16,0-11-15,2-11-15,3-7-5,4-3 9,6-3 8,4-2 7,2 0 8,-1 7 6,0 6 6,-2 5 6,-1 4 6,0 3 6,-2 1 5,0 2 7,-3 5 9,-2 8 14,-4 8 13,-2 8 15,-3 2 2,0 0-5,-1-1-7,-1 0-6,-1-2-4,2 1-3,1-1-1,1 1-3,3-2-5,5-3-8,7-3-8,6-2-9,5-7-8,3-6-8,5-9-9,3-8-7,2-3-4,1-1 0,-1 1 1,0-1 1,-1 2 3,-1 1 7,-3 3 5,-1 1 6,-3 2 4,-3 3 4,-3 1 2,-2 2 3,-4 2 5,1 2 8,-2 3 9,0 1 7,-2 2 8,1 3 10,0 4 7,0 2 10,0 3 0,2 1-9,0 3-9,1 2-8,0 1-5,-2 1-4,-3 1-2,-1 1-3,-2 0-2,-2 1-2,-2-1 0,-2 1-1,-3-1-4,-5 2-6,-5 1-7,-5 1-5,-4-1-6,-1-3-2,-3-3-4,-1-3-3,-1-3-2,1-2 1,1-4 0,2-3 0,1-4 0,2-6-1,4-5 1,3-7 0,3-3 0,3-1 2,3-1 1,2-1 1,5 0 1,4 1 1,5 1-1,6 1 1,3 2 1,3 5 3,3 3 2,3 4 2,1 3 2,-1 0-1,-1 2-1,-1 0 0,-1 3 6,1 2 13,-1 3 11,1 4 12,-1-1 3,1-1-9,-1-2-7,1-2-9,-1-2-6,2 0-4,1-2-6,1 0-5,-1-2-7,-5 0-11,-3-2-10,-4 0-10</inkml:trace>
</inkml:ink>
</file>

<file path=ppt/ink/ink3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34"/>
    </inkml:context>
    <inkml:brush xml:id="br0">
      <inkml:brushProperty name="width" value="0.03781" units="cm"/>
      <inkml:brushProperty name="height" value="0.03781" units="cm"/>
      <inkml:brushProperty name="color" value="#00BFF3"/>
    </inkml:brush>
  </inkml:definitions>
  <inkml:trace contextRef="#ctx0" brushRef="#br0">101611 17850 581,'-29'36'141,"7"-4"-28,5-5-29,7-5-27,4-6-34,4-7-36,4-6-37,4-8-38,2-2-9,-1-1 16,1 0 16,0 0 18</inkml:trace>
</inkml:ink>
</file>

<file path=ppt/ink/ink3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34"/>
    </inkml:context>
    <inkml:brush xml:id="br0">
      <inkml:brushProperty name="width" value="0.05894" units="cm"/>
      <inkml:brushProperty name="height" value="0.05894" units="cm"/>
      <inkml:brushProperty name="color" value="#00BFF3"/>
    </inkml:brush>
  </inkml:definitions>
  <inkml:trace contextRef="#ctx0" brushRef="#br0">102280 16070 373,'-1'-11'35,"0"8"16,-2 9 16,0 10 15,0 7 2,1 10-13,0 9-12,2 8-13,0 6-10,0 2-6,0 1-6,0 3-7,-1 2-5,0 1-4,-2 3-4,0 1-4,0 4-4,1 7-5,0 5-6,2 6-5,0-1-6,0-8-6,0-8-5,0-7-6,0-8-1,0-7 6,0-6 4,0-7 5</inkml:trace>
</inkml:ink>
</file>

<file path=ppt/ink/ink3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35"/>
    </inkml:context>
    <inkml:brush xml:id="br0">
      <inkml:brushProperty name="width" value="0.04222" units="cm"/>
      <inkml:brushProperty name="height" value="0.04222" units="cm"/>
      <inkml:brushProperty name="color" value="#00BFF3"/>
    </inkml:brush>
  </inkml:definitions>
  <inkml:trace contextRef="#ctx0" brushRef="#br0">101800 17047 521,'1'-21'9,"2"7"18,2 5 18,2 6 19,1 5 5,3 4-8,2 3-6,1 5-8,2 2-8,0-1-9,-1 1-10,1-1-10,0 0-8,-1-2-7,1-3-9,-1-1-7,1-2-2,0-2 1,-1-3 4,1 0 1,-2-4-7,-1-4-20,-2-4-18,-2-3-20</inkml:trace>
</inkml:ink>
</file>

<file path=ppt/ink/ink3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35"/>
    </inkml:context>
    <inkml:brush xml:id="br0">
      <inkml:brushProperty name="width" value="0.05691" units="cm"/>
      <inkml:brushProperty name="height" value="0.05691" units="cm"/>
      <inkml:brushProperty name="color" value="#00BFF3"/>
    </inkml:brush>
  </inkml:definitions>
  <inkml:trace contextRef="#ctx0" brushRef="#br0">102392 16432 386,'1'-14'1,"4"4"17,2 4 16,4 5 17,0 1 5,1 0-9,0 0-8,0 0-9,0 0-6,1 0-4,1 0-4,1 0-4,1 0-4,2 0-3,0 0-4,1 0-2,0-1-4,1-1-3,-1 0-4,1-1-3,-1-2-4,-1-2-2,-1-2-3,0-2-3,-3-1 0,-1-1 1,-2-1 1,-2-1 2,-3-1 1,-1 0 4,-2 1 3,-2-1 3,-2 1 4,-4 1 1,-2 0 4,-3 2 2,-2 1 4,0 2 2,0 3 4,1 1 3,-2 1 2,0 2 4,-1 0 3,-1 2 2,0 1 3,2 4 1,3 2 2,1 3 1,1 3 0,0 2 0,1 1 0,-1 3 0,0 1-1,2 3-1,1 1-1,0 3-2,2 1-1,0 3-4,2 1-3,0 2-3,2 0-2,0-1-1,2-3-2,0-1-2,0-2-2,0 0-5,-2 1-5,0-1-4,-1-1-5,2-1-2,0-3-2,2-1-3,-2-2-3,-2-3-1,-4-1-1,-2-2-3,-2-3 0,-2-3 1,0-2-1,-1-4 1,-1-1 1,0 0 2,1 0 1,-1 0 2,0-1 2,0-2 2,1-2 2,-1-1 1,1-2 4,2 0 4,2 0 4,3 0 4,1 0 4,6-2 4,2 0 3,5-1 3,3 0 2,2 1-2,1 0-1,3 2-1,1 0 1,1 0 2,1 0 4,1 1 3,1-1 0,-1 2-4,1 1-4,-1 0-3,-1 2-3,-3 0-2,-3 2-2,-2 0-1,-3 3-1,-1 2-1,-1 4-1,0 2-1,-3 1 1,-3 1-1,-2 0-1,-3 0 1,-5 0-1,-4 1 2,-5 1 0,-5 2 0,-3 0 1,-1 1 0,-1 1 0,-1 1 0,-3 0-1,-3 1-2,-4 0-3,-4-1-1,-1 0-1,2-1 0,1 0 1,3-2 0,3-1 2,4-1 1,3-1 3,5 0 1,5-3 7,10-1 11,9-2 11,8-2 10,8-2 2,7-2-9,6-2-9,8-2-8,5-2-6,2 0-4,4-1-2,2-2-4,2 1-5,0 1-7,0 0-6,-1 2-6,0 0-6,-2 0-4,-2 0-5,-2 0-4,-3 0-3,-4-2-1,-4 0-1,-3-1-1</inkml:trace>
</inkml:ink>
</file>

<file path=ppt/ink/ink3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44"/>
    </inkml:context>
    <inkml:brush xml:id="br0">
      <inkml:brushProperty name="width" value="0.0372" units="cm"/>
      <inkml:brushProperty name="height" value="0.0372" units="cm"/>
      <inkml:brushProperty name="color" value="#00BFF3"/>
    </inkml:brush>
  </inkml:definitions>
  <inkml:trace contextRef="#ctx0" brushRef="#br0">66099 52650 591,'-7'21'0,"2"-3"0,2-4 0,2-4 0,1-2 4,0 1 9,0 1 8,0 2 8,-1-1 6,0 1 1,-2 0 1,0 0 1,0-1-1,0 1-6,2 0-5,1 0-5,-2 1-3,-1 3-3,-2 3-1,-1 3-2,-3 2-3,-2 1-2,-1 1-3,-3 1-3,-1 1-1,-1 2 0,-1 2 0,-1 3 0,-1 1 0,1 4-4,-1 2-2,1 4-3,0-2-1,3-6 1,1-6 2,3-5 2,2-8-10,6-9-22,4-9-22,6-8-21,3-8-3,1-7 16,3-7 17,2-6 16,0-3 11,1 3 5,-1 3 6,1 4 4,-2 2 3,-1 5 2,-2 3 0,-2 4 2,-2 3 1,-1 1 5,0 0 2,-2 2 5,1 3 9,0 4 15,1 6 17,2 4 16,-1 3 2,-1 1-12,-1 2-12,0 0-12,-1 3-8,0 5-3,-1 5-5,2 5-3,-2 2-4,1 0-4,0 0-4,0 0-4,-1-1-1,0-3 0,-2-3 1,0-3 1</inkml:trace>
</inkml:ink>
</file>

<file path=ppt/ink/ink3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45"/>
    </inkml:context>
    <inkml:brush xml:id="br0">
      <inkml:brushProperty name="width" value="0.03627" units="cm"/>
      <inkml:brushProperty name="height" value="0.03627" units="cm"/>
      <inkml:brushProperty name="color" value="#00BFF3"/>
    </inkml:brush>
  </inkml:definitions>
  <inkml:trace contextRef="#ctx0" brushRef="#br0">67216 52975 606,'15'-16'0,"1"1"0,-1-1 0,1 1 0,0 0 5,-1 2 11,1 2 9,0 3 12,-1 1 3,1 2-2,0 2-2,-1 2-1,1 1-4,1 0-3,1 0-4,1 0-3,0 0-3,-3 0-2,-1 0-3,-2 0-3,-2 1-9,-1 4-18,0 2-17,-2 3-17,-3 3-7,-6 0 0,-6 1 3,-6 1 1,-3 0 4,-1-3 9,-1-1 8,-1-2 7,-1-2 7,1 0 4,-1-2 4,1 0 5,0-2 2,1-1 1,1 0 2,1-2 0,0 0 1,2 0 0,1 0-1,1 0 0,1 1 11,2 0 20,2 2 20,3 0 20,0 2 4,2 0-13,0 1-15,2 2-13,0 0-9,0 3 0,0 2-3,0 2-2,0 0-3,2 1-5,0-1-6,2 1-5,-1 1-6,-3 1-9,0 3-6,-3 1-9,-2 2-6,0-1-4,-2 1-4,0-1-5,-1-2 1,1-3 4,-1-4 6,0-4 5</inkml:trace>
</inkml:ink>
</file>

<file path=ppt/ink/ink3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45"/>
    </inkml:context>
    <inkml:brush xml:id="br0">
      <inkml:brushProperty name="width" value="0.04089" units="cm"/>
      <inkml:brushProperty name="height" value="0.04089" units="cm"/>
      <inkml:brushProperty name="color" value="#00BFF3"/>
    </inkml:brush>
  </inkml:definitions>
  <inkml:trace contextRef="#ctx0" brushRef="#br0">67100 53748 538,'8'-15'1,"2"-1"3,0 1 3,1-1 3,2 0 4,1 1 5,3-1 5,2 1 4,1-1 2,3 2-2,1 1-3,3 1-3,-1 1-1,0 2-4,-1 3-2,-1 1-2,-1 1-2,-1 0 0,-1 0-1,-1 0 0,-2 3-2,-4 6-3,-5 6-4,-3 5-4,-5 4-1,-8-1 0,-6 1 1,-7-1 1,-4 1-2,-3 1-2,-1 1-3,-2 1-4,-1-1 2,1-1 4,1-3 5,1-1 4,2-3 3,3-1 1,3-2 2,3-2 2,2-1 1,-1 0 5,0-1 2,1 1 5,3-1-1,8-2-1,8-3-3,8 0-2,5-4-4,3-4-6,3-4-4,3-3-6,1-3-6,0 2-6,1 1-6,-1 1-6,0 0-2,-3 1 4,-1-1 3,-3 0 3,-2 0-2,-3 1-8,-2-1-6,-4 0-8,-2 1-1,-2 1 4,-3 0 4,0 2 5,-4 0 3,-2-1 5,-4-2 5,-2 0 3,-1 0 5,2 1 1,3 1 4,1 0 2,1 2 2,0 1 0,0 0 0,0 2 2</inkml:trace>
</inkml:ink>
</file>

<file path=ppt/ink/ink3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45"/>
    </inkml:context>
    <inkml:brush xml:id="br0">
      <inkml:brushProperty name="width" value="0.04461" units="cm"/>
      <inkml:brushProperty name="height" value="0.04461" units="cm"/>
      <inkml:brushProperty name="color" value="#00BFF3"/>
    </inkml:brush>
  </inkml:definitions>
  <inkml:trace contextRef="#ctx0" brushRef="#br0">66995 52435 493,'-7'-44'0,"0"5"2,2 7 1,1 6 1,0 4 3,2 3 3,0 3 2,2 2 5,1 4 5,2 3 8,2 2 8,2 4 9,1 4 1,1 7-7,1 8-7,2 6-7,-2 4-4,-1 0-3,-2 2-2,-2 1-3,-1 3 0,0 6 0,-1 6 0,2 6 1,-3 4-2,-3 3-5,-2 4-5,-3 2-4,-4 1-5,-2-1-6,-3-1-5,-3-1-5,-3-3-3,-1-7-1,-2-5-1,-3-5-2,0-7-1,0-4-4,-1-5-3,1-5-3,1-5 0,5-3 1,3-4 1,5-4 2,1-3 2,0-1 3,1 0 3,-1-1 3</inkml:trace>
</inkml:ink>
</file>

<file path=ppt/ink/ink3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46"/>
    </inkml:context>
    <inkml:brush xml:id="br0">
      <inkml:brushProperty name="width" value="0.03527" units="cm"/>
      <inkml:brushProperty name="height" value="0.03527" units="cm"/>
      <inkml:brushProperty name="color" value="#00BFF3"/>
    </inkml:brush>
  </inkml:definitions>
  <inkml:trace contextRef="#ctx0" brushRef="#br0">66000 54690 623,'7'-9'1,"-2"0"2,-3-1 1,0-1 1,0 0 2,4 2 1,3 2 0,5 3 1,4 1 6,3 3 10,5 4 11,3 2 10,4 4 3,5 4-6,3 3-6,4 5-6,3 2-8,3 1-9,4 1-11,2 0-9,2 1-3,0-1 5,-1-1 4,1-1 5,-6-4 1,-10-5 1,-11-6-2,-11-6 0,-5-3-14,-1 2-28,1 0-28,0 2-29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39"/>
    </inkml:context>
    <inkml:brush xml:id="br0">
      <inkml:brushProperty name="width" value="0.04714" units="cm"/>
      <inkml:brushProperty name="height" value="0.04714" units="cm"/>
      <inkml:brushProperty name="color" value="#00BFF3"/>
    </inkml:brush>
  </inkml:definitions>
  <inkml:trace contextRef="#ctx0" brushRef="#br0">101450 50500 466,'-24'-24'2,"4"4"3,3 3 3,3 3 4,6 3 7,9 3 10,10 3 11,10 4 11,5 2 0,4 4-8,3 3-9,3 3-8,3 1-6,3 1-4,3-1-2,4 1-4,-1-1-1,-3 1 0,-3-1 1,-2 1 1,-3-1-1,1 1-5,-1-1-4,1 1-5,-1 1-3,1 3-5,-1 3-4,1 4-4,-9 4 2,-15 6 10,-15 7 10,-16 6 9,-8 1 5,0-3-1,0-3-1,0-2-2,0-3 1,0 1-2,0-1 1,0 1-1,0 1 0,0 3 0,0 3-2,0 4 1,-2 4-2,-3 6-1,-3 7-2,-2 6-2,-1 4-1,3 4-2,3 3-1,4 3-2,-1 3-3,-3 3-4,-3 3-4,-2 4-4,0-4-6,7-9-8,6-10-7,7-8-8,2-11-3,1-8 0,-1-10 1,1-9 1</inkml:trace>
</inkml:ink>
</file>

<file path=ppt/ink/ink3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46"/>
    </inkml:context>
    <inkml:brush xml:id="br0">
      <inkml:brushProperty name="width" value="0.04138" units="cm"/>
      <inkml:brushProperty name="height" value="0.04138" units="cm"/>
      <inkml:brushProperty name="color" value="#00BFF3"/>
    </inkml:brush>
  </inkml:definitions>
  <inkml:trace contextRef="#ctx0" brushRef="#br0">69194 52022 531,'1'-29'5,"3"5"11,4 5 10,2 5 10,1 4 3,-1 4-8,0 4-5,-2 4-8,0 5-3,0 6-2,-1 5-1,1 7-2,-1 3-4,-2 2-4,-3 2-6,0 3-5,-5 1-2,-6 0-1,-6 2 0,-5 0-1,-3 0-3,3-3-3,1-4-6,3-2-4,1-4 0,1-5 5,1-4 3,0-6 5,3-2 3,3-1 4,2 1 3,4 0 2,1 0 5,2 0 4,0 0 4,2-1 5,0 2 1,1 4-1,2 2-1,0 3-1,1 3 3,0 5 6,0 3 6,-1 5 8,0 1 1,-2 2-3,-2 0-2,-2 2-3,-2 0-2,0-2-2,-2 0 0,0-1-2,-1-4-2,0-4-1,0-5-1,1-5-1,1-10-10,5-18-20,6-16-18,4-16-19,2-6-7,-1 4 6,-1 5 5,0 6 5,-3 3 2,1 1-2,-2 3-2,0 1-3</inkml:trace>
</inkml:ink>
</file>

<file path=ppt/ink/ink3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47"/>
    </inkml:context>
    <inkml:brush xml:id="br0">
      <inkml:brushProperty name="width" value="0.03578" units="cm"/>
      <inkml:brushProperty name="height" value="0.03578" units="cm"/>
      <inkml:brushProperty name="color" value="#00BFF3"/>
    </inkml:brush>
  </inkml:definitions>
  <inkml:trace contextRef="#ctx0" brushRef="#br0">70402 51275 614,'15'-22'0,"-1"3"0,-1 3 0,0 3 0,-1 2 8,1 2 13,1 2 15,1 3 15,0 3 2,-2 7-8,-3 7-9,-1 8-9,-4 3-8,-8 4-8,-6 3-7,-7 3-9,-5 1-4,1 1-1,-2-1 0,-1 0-1,0-2-4,1-2-6,1-3-6,1-3-6,1-4-2,1-5 4,0-4 3,2-6 4,3-4 8,5-4 9,4-4 11,6-4 10,4-2 5,7-1 0,6-1-2,5-1 0,4-1-1,-1 0-3,0 1-1,1-1-3,-2 2-2,-1 5-3,-3 3-3,-1 4-3,-4 3-2,-3 2-1,-4 2-1,-4 1-2,-5 4-1,-6 4-1,-6 3-3,-6 5-1,-4 2-1,-3 1 1,-3 1 2,-2 1 0,-3-1 1,1-2 2,0-1 1,0-2 1,1-3 0,5-3 0,3-3-1,5-3 1,2-2 1,2-2 4,3-2 3,1-2 5,3-1 4,4 0 5,4 0 4,4 0 6,2 0 2,-1 0 0,1 0 1,0 0-1,-1 1 0,0 2 0,-2 2-1,0 2-1,-2 1-1,1-1-1,0 1 0,0 0-1,-1-3-6,0-4-14,-2-6-11,0-4-13</inkml:trace>
</inkml:ink>
</file>

<file path=ppt/ink/ink3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47"/>
    </inkml:context>
    <inkml:brush xml:id="br0">
      <inkml:brushProperty name="width" value="0.025" units="cm"/>
      <inkml:brushProperty name="height" value="0.025" units="cm"/>
      <inkml:brushProperty name="color" value="#00BFF3"/>
    </inkml:brush>
  </inkml:definitions>
  <inkml:trace contextRef="#ctx0" brushRef="#br0">70515 52850 879,'-7'21'65,"3"-3"-25,1-5-25,2-3-24</inkml:trace>
</inkml:ink>
</file>

<file path=ppt/ink/ink3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47"/>
    </inkml:context>
    <inkml:brush xml:id="br0">
      <inkml:brushProperty name="width" value="0.04397" units="cm"/>
      <inkml:brushProperty name="height" value="0.04397" units="cm"/>
      <inkml:brushProperty name="color" value="#00BFF3"/>
    </inkml:brush>
  </inkml:definitions>
  <inkml:trace contextRef="#ctx0" brushRef="#br0">70070 53291 500,'7'-4'49,"-2"8"3,-3 8 1,0 7 2,-3 5-2,0 1-5,-2 1-7,0 1-6,-2 1-5,0 3-5,-1 1-5,-1 2-5,-1 2-4,2 1-4,1 0-2,1 2-4,0-1-5,2-2-5,0-1-6,2-3-6,-1-3-6,0-5-5,-2-5-8,0-5-5,0-5-2,2-4 2,2-6 3,2-4 2,0-3 4,0 0 4,-2 1 4,0-1 5,-1 0 1,2 0 2,0 0 0,2 0 2</inkml:trace>
</inkml:ink>
</file>

<file path=ppt/ink/ink3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48"/>
    </inkml:context>
    <inkml:brush xml:id="br0">
      <inkml:brushProperty name="width" value="0.05007" units="cm"/>
      <inkml:brushProperty name="height" value="0.05007" units="cm"/>
      <inkml:brushProperty name="color" value="#00BFF3"/>
    </inkml:brush>
  </inkml:definitions>
  <inkml:trace contextRef="#ctx0" brushRef="#br0">70450 53170 439,'8'-9'0,"2"-1"0,0-3 0,1-1 0,0-1 2,-1 4 3,0 3 5,-2 2 3,1 1 2,4-1 1,2-3-1,3-2 1,2 0-2,3 2-5,1 3-3,3 1-5,-1 1-2,0 2-1,-1 0-1,0 2 0,-4 0 0,-1 0 1,-4 0 2,-3 0 2,-3 1 1,-2 2 2,-4 2 3,-3 2 2,-1 1 2,0-1 0,0 1 0,0 0 1,0 2 4,0 3 8,0 5 7,0 4 7,0 0 2,0 0-5,0-1-5,0 0-5,1 0-4,0 5-2,2 3-3,0 4-2,0 3-3,0 0-1,-2 2-2,0 1-1,-1-1-2,2 0-1,0-2-3,2 0-1,-1-2-1,0-3-3,-2-4-2,0-2-2,-2-3-4,0-3-6,-2-3-5,0-2-6,-4-6-6,-4-8-9,-5-8-7,-5-8-7,-2-5-1,-1-3 8,1-3 7,-1-2 8,1-3 5,-1 1 3,1 0 3,-1-1 2,2 2 3,1 2 6,3 1 3,1 3 6,3 1 2,3 3 3,2 1 3,4 3 3,2 0 2,0 1 5,2-1 3,0 0 5,2 2 0,2 1-2,2 2-2,2 2-3,2 2-3,3-1-2,3 0-5,4 0-2,0 0-5,1-2-4,-1 0-4,1-1-5,-1-1-2,1 0 2,-1 1-1,1-1 2,-2 1 0,-5 0 2,-3 2 1,-4 1 1,-4 0 2,-2 2 5,-4 1 4,-2 0 4,-3 2 5,-3 1 3,-4 0 4,-2 2 5,-1 1 0,-1 3-2,1 4-2,-1 2-1,1 2 0,3 1 4,1 2 5,3 0 5,1 0 0,2 1-4,2 0-2,2-1-4,2 1-4,0 0-4,2-1-4,1 1-5,1 0-2,5 1 1,4 1 0,4 1 1,1 0-2,1-1-4,0-1-4,-1 0-3,0-2-2,-2 1 0,-3 0 0,-1-1 0,-1 1 1,-2 0 0,-1-1 0,0 1 0,-3-1 0,-4 1 2,-4 0 0,-4-1 1,-2-1 2,-2-2 3,0-4 4,-1-3 3,0-3 2,1-4 0,1-3-2,1-5 1,1-4-2,4-2-3,2-3-3,4-3-3,3-5-4,4-8-5,4-8-6,3-8-5,5-2-3,4 2-1,3 4-1,4 3-1,4 2 1,1 3 1,2 4 2,2 2 2,-2 4 4,-5 5 4,-7 5 5,-5 5 5</inkml:trace>
</inkml:ink>
</file>

<file path=ppt/ink/ink3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49"/>
    </inkml:context>
    <inkml:brush xml:id="br0">
      <inkml:brushProperty name="width" value="0.04431" units="cm"/>
      <inkml:brushProperty name="height" value="0.04431" units="cm"/>
      <inkml:brushProperty name="color" value="#00BFF3"/>
    </inkml:brush>
  </inkml:definitions>
  <inkml:trace contextRef="#ctx0" brushRef="#br0">72355 52072 496,'64'-56'8,"-11"12"4,-12 13 5,-12 13 4,-6 8 5,-1 3 1,-1 2 3,-1 4 3,-1 1-1,-1 2-4,0 0-3,-2 2-4,-2 1-4,-3 5-5,-3 4-4,-2 4-4,-4 2-5,-2 1-4,-4 1-4,-2 1-5,-4 1-5,-3 3-6,-5 1-5,-3 2-7,-3 0-1,3-5 2,0-3 2,1-5 3,1-3 3,2-2 1,2-4 3,3-2 2,0-3 4,0-1 3,1 0 5,-1-2 4,1 0 3,0 0 1,2 0 2,1 0 2,0 1 7,2 2 10,1 2 10,0 2 12,2 1 4,0 0-4,2-1-2,1 1-3,0 1-3,0 2-2,0 2-4,0 1-2,0 2-3,0 0-3,0-1-4,0 1-2,0-1-5,0-1-7,0-1-6,0 0-7,1-5-4,3-5-3,4-6-2,2-5-2,3-6-2,5-4 1,4-3-1,3-5 2,3-1 0,-1 1 2,0 1 3,1 2 2,-2 0 4,-1 4 9,-3 3 7,-1 3 8,-4 4 6,-3 6 7,-4 6 5,-4 6 7,-5 4 0,-4 1-6,-6 3-4,-4 2-6,-4 2-4,-1 5-5,-3 3-5,-1 4-4,-1 0-4,3-5-4,1-5-5,3-5-3,4-6-7,8-6-10,8-8-9,8-6-9,4-4-1,1 0 8,1 1 8,1-1 9,-1 1 8,-3 2 9,-2 2 8,-4 3 9,-2 1 7,-1 4 8,0 2 6,-2 4 7,0 2 4,-2 3-2,0 3 0,-2 3-2,0 2-3,0 1-6,0 1-5,0 1-5,0 0-4,0-1-2,0-1-2,0 0-1,0-3-2,0 0 2,0 0 0,0-2 1,2-3-10,4-5-21,4-4-20,4-6-21,2-4-5,1-3 10,1-5 11,1-4 10,0-1 7,-1-1 1,-1 1 2,-1-1 1,-2 1 5,-2 1 6,-4 1 7,-2 1 6,-4 1 5,-3 4 6,-2 3 5,-3 3 6,-4 1 0,-4 2-1,-4 0-2,-3 2-2,-4 2-1,-1 4-1,-2 3 0,-2 5 0,-2 2 0,-1 1-1,-1 1-1,-1 2 0,0 0-3,0 1-4,0 0-6,0 3-5,0-2-1,3-1 2,2-3 2,1-1 2,3-1 3,1-1 5,3 1 4,2 0 4,2-1 3,4 3 2,4 0 0,5 1 2,3 0-1,5-1-1,6-1-2,4-1-2,6 0-2,5 2-3,6 0-4,7 1-3,3 0-6,3-1-5,4-1-7,3-1-5,2-1-8,3-2-6,3-3-7,4-1-6,-1-1-2,-3 2 3,-3 0 5,-3 1 3,-6 0 2,-10-2-3,-9-2-2,-10-2-2</inkml:trace>
</inkml:ink>
</file>

<file path=ppt/ink/ink3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0"/>
    </inkml:context>
    <inkml:brush xml:id="br0">
      <inkml:brushProperty name="width" value="0.04562" units="cm"/>
      <inkml:brushProperty name="height" value="0.04562" units="cm"/>
      <inkml:brushProperty name="color" value="#00BFF3"/>
    </inkml:brush>
  </inkml:definitions>
  <inkml:trace contextRef="#ctx0" brushRef="#br0">74950 53118 482,'12'-7'21,"7"2"13,9 2 14,7 2 14,1 1 0,-8 0-12,-6 0-13,-6 0-12,-3 0-10,3 0-6,3 0-7,3 0-6,0 0-2,-1 0 2,-3 0 2,-1 0 2,-2 0-3,-1 0-9,0 0-9,-2 0-7,-2-2-10,-4-2-8,-4-3-8,-4-3-9,-3-2 3,0 0 13,-1 0 13,-2 1 14,0-3 8,-2-2 3,0-3 2,-1-3 3,0 1 1,2 5 2,3 5-1,1 4 1,1 2 2,0-3 0,0-4 1,0-2 2,0 0 3,0 1 2,0 2 5,1 2 2,-1 1 4,2 1 4,0-1 3,2 0 3,0 3 6,2 6 6,0 6 8,2 6 7,-1 3 0,-1 3-9,0 1-8,-2 3-8,0 2-6,0 2-4,0 4-4,0 3-3,0 2-3,0 1-3,0 0-2,0 2-2,-1 0-3,-2 2-2,-2 1-3,-1 0-3,-2-1-4,0-6-8,0-4-6,0-5-6,0-4-4,-1-5 0,-2-3 1,0-4 1,0-5 0,1-2 2,0-6 2,2-2 1,1-6 2,2-6 3,2-5 1,3-6 4,0-4 2,1 1 2,2 0 2,0-1 3,3 2 3,2 3 1,3 4 2,3 2 2,2 3 2,0 6 3,-1 5 3,1 5 2,-2 2 1,-1 1 0,-2 2 0,-2 0-1,-2 3-2,0 4-3,-2 4-4,0 3-2,-4 4-5,-5 3-5,-4 3-5,-5 3-5,-3 0-1,1-3 1,-1-3 3,0-3 3,2-4 0,3-3 0,3-4 1,2-4 0</inkml:trace>
</inkml:ink>
</file>

<file path=ppt/ink/ink3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1"/>
    </inkml:context>
    <inkml:brush xml:id="br0">
      <inkml:brushProperty name="width" value="0.04087" units="cm"/>
      <inkml:brushProperty name="height" value="0.04087" units="cm"/>
      <inkml:brushProperty name="color" value="#00BFF3"/>
    </inkml:brush>
  </inkml:definitions>
  <inkml:trace contextRef="#ctx0" brushRef="#br0">74396 55164 538,'-36'-8'1,"8"0"3,6 1 2,7-1 2,5 2 7,6 4 11,4 4 10,6 4 12,4 3 2,5 3-4,5 3-4,5 3-5,4 1-3,1-1-3,2-1-4,3-1-3,1-1-6,4-3-10,2-1-9,4-2-10,1-2-10,2-2-10,0-3-10,1 0-9,-3-4-5,-8 0 5,-7-3 2,-9-2 4,-4-1 3,-1 1 3,-1-1 3,0 0 2</inkml:trace>
</inkml:ink>
</file>

<file path=ppt/ink/ink3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1"/>
    </inkml:context>
    <inkml:brush xml:id="br0">
      <inkml:brushProperty name="width" value="0.03689" units="cm"/>
      <inkml:brushProperty name="height" value="0.03689" units="cm"/>
      <inkml:brushProperty name="color" value="#00BFF3"/>
    </inkml:brush>
  </inkml:definitions>
  <inkml:trace contextRef="#ctx0" brushRef="#br0">77248 52686 596,'8'-21'2,"0"5"5,0 5 4,0 5 5,0 2 4,1 0 3,1 0 4,2 0 3,0 1 3,1 2 1,1 2 2,1 2 2,0 2-2,-3 3-5,-1 4-4,-2 2-5,-2 2-11,-1 1-20,0 1-18,-2 1-18,-3 1-9,-8 3 2,-6 1 2,-7 3 3,-4-1 2,-1-2 3,0-1 3,-2-3 4,1-2 4,5-3 6,3-3 8,5-2 7</inkml:trace>
</inkml:ink>
</file>

<file path=ppt/ink/ink3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1"/>
    </inkml:context>
    <inkml:brush xml:id="br0">
      <inkml:brushProperty name="width" value="0.03344" units="cm"/>
      <inkml:brushProperty name="height" value="0.03344" units="cm"/>
      <inkml:brushProperty name="color" value="#00BFF3"/>
    </inkml:brush>
  </inkml:definitions>
  <inkml:trace contextRef="#ctx0" brushRef="#br0">76602 53745 657,'-42'7'1,"9"-1"4,11-1 3,9 0 4,10-2 7,8-2 12,9-2 13,10-2 11,4-2 1,4 0-12,3-1-10,2-1-11,1-1-12,-1 2-14,-3 1-14,-2 0-12,-2 1-9,-3-1-1,-3-2-2,-3 0-3,-3 0 0,-3 1 2,-3 0 0,-2 2 1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39"/>
    </inkml:context>
    <inkml:brush xml:id="br0">
      <inkml:brushProperty name="width" value="0.04899" units="cm"/>
      <inkml:brushProperty name="height" value="0.04899" units="cm"/>
      <inkml:brushProperty name="color" value="#00BFF3"/>
    </inkml:brush>
  </inkml:definitions>
  <inkml:trace contextRef="#ctx0" brushRef="#br0">101150 50700 449,'-18'-25'17,"17"0"8,15 0 7,16 0 8,9 3 2,3 6-5,3 7-3,4 6-5,1 1-4,0-3-2,0-3-4,0-2-4,1-1-1,4 3-3,3 3-2,3 4-2,-1 4-2,-2 6-3,-3 7-4,-3 6-3,-9 4 1,-11 4 6,-14 3 6,-11 3 5,-11 1 2,-5 1 0,-7-1-1,-5 1-1,-4-1 0,0 1 0,0-1-2,0 1 0,1 2 0,4 7-2,3 6 0,3 7 0,-1 5-3,-2 7-2,-3 6-5,-3 7-2,-4 5-6,-3 7-5,-3 6-7,-2 7-6,-5 2-5,-2 1-3,-3-1-4,-3 1-3,1-4 0,6-6 5,7-6 5,6-6 4,6-12 2,6-15 0,7-15 0,6-16 1</inkml:trace>
</inkml:ink>
</file>

<file path=ppt/ink/ink3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1"/>
    </inkml:context>
    <inkml:brush xml:id="br0">
      <inkml:brushProperty name="width" value="0.04307" units="cm"/>
      <inkml:brushProperty name="height" value="0.04307" units="cm"/>
      <inkml:brushProperty name="color" value="#00BFF3"/>
    </inkml:brush>
  </inkml:definitions>
  <inkml:trace contextRef="#ctx0" brushRef="#br0">77493 53296 510,'-9'-8'1,"0"2"3,-1 1 1,-1 0 3,0 4 6,1 6 11,0 6 10,2 6 11,2 3 4,1 1-5,2 0-5,2 3-3,1 1-4,2 6-1,0 5-2,2 5-2,-1 4-4,-1 7-7,0 6-6,-2 6-7,0 3-5,0 0-6,0 2-4,0 1-6,0-1-7,0-5-10,0-3-9,0-4-9,0-8-2,0-10 7,0-12 7,0-9 6</inkml:trace>
</inkml:ink>
</file>

<file path=ppt/ink/ink3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2"/>
    </inkml:context>
    <inkml:brush xml:id="br0">
      <inkml:brushProperty name="width" value="0.04575" units="cm"/>
      <inkml:brushProperty name="height" value="0.04575" units="cm"/>
      <inkml:brushProperty name="color" value="#00BFF3"/>
    </inkml:brush>
  </inkml:definitions>
  <inkml:trace contextRef="#ctx0" brushRef="#br0">77031 53618 480,'-8'-22'3,"0"7"5,1 3 5,-1 6 5,-2 4 5,-2 2 3,-3 3 5,-3 4 2,-3 3 2,-1 5-3,-3 5-2,-1 5-2,-2 4-3,-1 5-4,-1 3-4,0 4-3,-1 0-2,5-4-2,2-4 0,3-3-2,6-7-5,10-7-8,10-9-8,10-7-7,8-10-7,6-11-1,8-12-3,7-12-2,2-6-2,-2 0-2,-2 0-1,-2 1-1,-2 1 3,-2 4 7,-1 4 8,-3 4 8,-3 3 7,-3 3 6,-5 3 7,-3 4 6,-4 1 5,-2 4 2,-4 3 3,-3 3 3,0 2 5,2 3 8,2 1 9,2 2 9,1 2-1,3 2-9,1 2-9,3 2-10,0 1-7,-1 2-2,-1 0-5,0 2-2,-3 1-5,-3 3-2,-3 3-4,-2 3-2,-6 3-6,-6 5-7,-7 3-6,-7 5-8,-5 1-3,-1 0-2,-3 0-1,-1 0-2,-1-2 2,1-7 4,2-6 3,0-5 5,3-5 3,5-2 3,4-4 2,6-2 4,4-5 1,2-4 0,4-6 0,2-4 0,6-2 1,6-1 5,7 1 3,7-1 4,3 2 1,0 1-1,1 2 0,-1 3-2,-1 1 1,-3 2 4,-3 2 2,-3 3 4,-4 1 1,-3 6 1,-4 2 2,-4 5 0,-4 3 1,-4 3-1,-4 3-1,-4 3 0,-3 3-1,-3 1-1,-3 3-2,-3 1-1,-2 0-3,-1-2-2,-1-1-3,-1-3-3,1-2-3,3-5-4,3-3-2,3-4-4,3-5-2,6-6-2,5-6-2,4-6-2,6-3-1,6-1 0,5-1 0,7-1 0,3 1 1,3 2 2,1 4 3,2 3 2,-1 2 6,-3 2 10,-5 2 10,-3 3 10,-4 0 5,-1 3 0,-2 2 0,-2 2-1,-4 2-1,-3 2-1,-4 1-3,-4 3-1,-4 1-3,-6 1-4,-4 1-2,-5 1-4,-3 1-3,-3 1-2,-1 1-2,-2 1-2,-2 0-2,1-1 2,0-1-1,-1-1 1,1-2 0,2-3 0,0-2-1,1-4-1,7-2 6,13-2 10,12-3 11,13 0 10,8-4 2,3 0-7,3-3-6,3-2-7,3-1-12,6-2-17,4 0-17,6-1-18,-1 0-7,-2 2 1,-6 2 2,-2 3 1,-5 0 4,-4 0 6,-4 0 5,-3 0 5,-5 0 4,-3 0 2,-4 0 3,-4 0 1</inkml:trace>
</inkml:ink>
</file>

<file path=ppt/ink/ink3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2"/>
    </inkml:context>
    <inkml:brush xml:id="br0">
      <inkml:brushProperty name="width" value="0.04525" units="cm"/>
      <inkml:brushProperty name="height" value="0.04525" units="cm"/>
      <inkml:brushProperty name="color" value="#00BFF3"/>
    </inkml:brush>
  </inkml:definitions>
  <inkml:trace contextRef="#ctx0" brushRef="#br0">80115 54327 486,'0'-10'111,"2"10"-16,0 12-17,1 10-16,0 6-12,0 0-9,-2 2-8,0 1-9,-2-1-8,0 0-13,-2-1-10,0-1-11,-1-2-7,-1-1-1,-1-3-3,-1-1-1</inkml:trace>
</inkml:ink>
</file>

<file path=ppt/ink/ink3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3"/>
    </inkml:context>
    <inkml:brush xml:id="br0">
      <inkml:brushProperty name="width" value="0.05046" units="cm"/>
      <inkml:brushProperty name="height" value="0.05046" units="cm"/>
      <inkml:brushProperty name="color" value="#00BFF3"/>
    </inkml:brush>
  </inkml:definitions>
  <inkml:trace contextRef="#ctx0" brushRef="#br0">80150 53985 435,'52'-64'28,"-4"14"-1,-6 14 1,-4 14 1,-3 7-1,0 2-3,0 3-1,1 1-4,-2 2 0,-2 2 1,-1 2 0,-3 2 0,-3 2 0,-3 4-1,-5 2-2,-3 4-2,-5 1-2,-4 3-3,-6 1-2,-4 3-4,-5 2-1,-6 3-2,-4 3-2,-4 3-1,-5 0-1,-1-1-2,-2-3 0,-3-1-1,-1-3-1,0 0-1,-2-1-3,0 0 0,0-3 0,3-1 4,4-3 4,2-1 3,7-3 5,14-4 6,13-4 6,12-4 6,8-4-1,3-2-6,3-3-7,2-3-6,2-2-6,1 2-6,-1 1-5,0 1-6,-2 1-4,-3 0-2,-5 2-4,-3 1-2,-4 0-1,-3 2 0,-3 1 1,-3 0 0,-4 0 0,-6-3-3,-6-4-2,-5-2-2,-4-3 1,2-3 7,1-3 7,1-3 5,0-2 6,-2-1 2,0-1 3,-1 0 2,1-1 4,1 1 1,2 1 3,2 1 2,2 2 4,-1 1 6,0 3 4,0 1 6,0 3 8,0 3 9,1 3 10,-1 3 11,1 7 1,2 13-3,2 13-5,2 13-4,1 8-7,2 4-6,0 4-8,2 4-8,0 4-7,0 5-7,-1 4-9,2 7-6,-2 3-9,-1 4-8,0 4-8,-2 4-9,-1 5-6,-4 5-6,-2 7-4,-3 6-5,0-10 0,2-25 6,4-23 4,2-25 6</inkml:trace>
</inkml:ink>
</file>

<file path=ppt/ink/ink3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4"/>
    </inkml:context>
    <inkml:brush xml:id="br0">
      <inkml:brushProperty name="width" value="0.04033" units="cm"/>
      <inkml:brushProperty name="height" value="0.04033" units="cm"/>
      <inkml:brushProperty name="color" value="#00BFF3"/>
    </inkml:brush>
  </inkml:definitions>
  <inkml:trace contextRef="#ctx0" brushRef="#br0">83097 52747 545,'8'-14'0,"1"3"0,2 3 0,0 2 0,3 5 7,3 4 16,5 5 14,3 6 15,-1 2-2,-9 3-20,-7 1-19,-8 3-19,-6 0-13,-3 1-3,-5-1-4,-4 1-4,-1-2-1,-1-1 2,0-3 2,1-1 2,0-3 3,1-3 3,1-2 5,1-4 2,4 0 10,8 2 14,8 1 15,8 3 14,3 3 5,-1 4-5,-1 3-5,-1 5-4,-1 2-4,-2 2-4,-2 2-3,-2 3-5,-3-1 0,-2-2-1,-4-1 1,-2-3 0,-3-2 0,0-3 1,-1-3 0,-1-3 2,0-6 1,2-10 4,2-10 4,2-10 4,5-7-4,8-8-12,8-7-12,7-6-10,5-5-13,-1 0-13,0-1-12,1-1-13,-1 1-4,-1 4 5,-1 4 4,-1 4 6,-1 3 5,-2 1 6,0 3 7,0 2 6,-3 1 6,-1 1 3,-2 1 5,-3 2 4,-1 0 2,-2 3 2,-2 1-1,-2 3 2,-2 1 4,1 2 7,0 3 7,0 1 7,1 2 7,2 2 5,2 3 7,2 1 5,0 1 0,-1 2-6,-1 0-5,0 2-5,-1 1-6,-1 4-6,1 2-5,0 3-5,-1 3-6,-2 0-4,-3 1-5,0 1-6,-4 1 0,0 1 0,-3 2 2,-2 0 2,-2-1-6,-2 1-11,-2-2-13,-1-1-11,-1-2-3,3-3 7,1-2 8,2-4 7</inkml:trace>
</inkml:ink>
</file>

<file path=ppt/ink/ink3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5"/>
    </inkml:context>
    <inkml:brush xml:id="br0">
      <inkml:brushProperty name="width" value="0.04568" units="cm"/>
      <inkml:brushProperty name="height" value="0.04568" units="cm"/>
      <inkml:brushProperty name="color" value="#00BFF3"/>
    </inkml:brush>
  </inkml:definitions>
  <inkml:trace contextRef="#ctx0" brushRef="#br0">84247 53075 481,'-14'15'17,"5"-3"0,3-1 2,4-2 1,1-1 1,-1 2 1,0 0 0,-1 1 1,-1 1 0,2 0-3,0-1-1,2 1-2,1-2-3,4-2-1,2-4-2,4-2-2,2-4-6,3 0-7,3-3-9,3-2-8,0 0-3,-3 2 0,-3 2 0,-3 2 1,-2 3 2,-2 4 3,-2 4 4,-2 4 4,-3 2 5,-4 3 3,-4 1 5,-4 3 5,-3 0 2,-1-1 3,-3-1 2,-1-1 1,-2-1 1,2-1-2,1-1-3,1-1-1,3-2-5,6-6-7,6-5-6,6-4-7,5-4-3,4 0 2,3-1 1,5-2 2,0 3 2,-3 4 4,-3 6 4,-3 4 3,-2 4 3,-4 3 5,-3 3 4,-2 4 3,-3 0 2,0 1 1,-2-1 1,0 1 0,-2-2 0,-2-2 1,-2-1-1,-1-2 1,-2-3-2,0-3-4,0-3-2,1-2-3,0-7-6,4-10-7,3-10-8,2-9-8,5-7-2,6-4 1,6-4 3,5-4 2,4-2-1,1 0-1,1 0-4,1 1-1,1 1-5,3 4-5,1 4-6,2 4-5,1 3 1,-3 5 8,-2 3 8,-1 5 7,-3 2 7,0 3 5,0 1 5,-2 2 4,-2 3 4,-3 3 1,-3 2 1,-3 4 2,-3 2 3,-2 2 7,-4 2 6,-2 2 6,-5 2 1,-2 3-5,-5 3-4,-4 3-5,-3 3-5,-3 1-4,-3 3-3,-3 1-5,-1 1-6,1-3-7,1-1-7,1-3-7,2-2-3,1-3 1,3-2 0,1-4 0,4-2 3,6-2 2,6-3 4,6 0 2,3-1 7,-2 3 12,-1 4 10,0 2 12,-1 3 9,0 1 9,-1 3 8,2 2 8,-2 2 1,-1 2-9,0 4-8,-2 3-8,0 1-7,-2-1-4,0-1-6,-1-1-4,-2-3-5,2-1-3,-1-4-3,0-3-4,2-6-4,6-9-8,4-8-7,5-9-8,4-7-2,3-7 1,3-5 1,4-6 2,0-3-5,0 0-8,1 0-9,-1 0-9,0 1 1,-1 5 12,-1 4 11,-1 4 12,-2 3 9,-3 5 6,-3 3 6,-2 5 7,-4 2 3,1 2 0,-2 2 1,0 2 0,-4 4 10,-3 4 17,-4 5 19,-3 6 18,-4 1 1,-2 1-13,-2 0-15,-1-1-15,-1 0-11,2 0-11,2-2-10,3-1-10,2-2-7,6-2-5,4-4-4,5-2-3,4-3-2,0-1 3,1 0 2,1-1 4,0-1 3,-1 2 7,0 0 7,-2 2 5,-1 2 7,-2 4 6,-3 4 8,0 3 6,-4 3 2,-3 1 0,-2 2-2,-3 0-1,-3 1-2,-2 3-2,-2 1-2,-1 3-1,-4-1-3,-2 0 0,-3-1-2,-3-1-1,-1-2-6,0-3-10,-1-3-12,1-2-10,0-4-8,3-1-6,1-2-5,3-2-6,2-4 0,2-4 3,4-5 5,3-5 3,2-5 5,2-4 3,2-3 5,2-4 3,3-2 3,4 3 2,4 2 2,4 1 1,1 3 5,1 3 8,0 3 8,-1 3 8,1 2 5,0 4 1,-1 2 1,1 4 1,-1 2 1,-1 2-2,-1 2 1,0 2-1,-2 1 0,-1 1-2,0 2 0,-2 0 0,-1 1-2,-2 1-2,-3 1-1,0 2-1,-4 0-8,-2 1-15,-4 1-16,-2 1-14,-3-1-7,-1-3 1,-3-2 1,-2-4 2,-1-1 2,-3 0 7,-1-1 7,-3 1 5,0-1 5,0-2 4,-1-2 3,1-2 5,0-2 2,1 0 2,1-2 2,1 0 2,2 0 4,3 0 7,3 2 5,2 0 7,6 2 9,6 0 10,8 2 11,6 0 11,5 2 0,3 4-11,3 2-11,3 3-10,2 2-8,-1 0-5,1-1-5,-1 1-5,1-1-5,1 1-6,1 0-7,1-1-4,0 0-10,0 0-10,1-2-10,-1-1-12,-2-2-6,-5-2-2,-5-4-3,-5-2-3</inkml:trace>
</inkml:ink>
</file>

<file path=ppt/ink/ink3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5"/>
    </inkml:context>
    <inkml:brush xml:id="br0">
      <inkml:brushProperty name="width" value="0.03774" units="cm"/>
      <inkml:brushProperty name="height" value="0.03774" units="cm"/>
      <inkml:brushProperty name="color" value="#00BFF3"/>
    </inkml:brush>
  </inkml:definitions>
  <inkml:trace contextRef="#ctx0" brushRef="#br0">87950 53750 582,'36'0'102,"-6"0"-19,-6 0-19,-5 0-20,-3 1-11,-1 4-5,1 2-3,0 3-4,-2 3-7,-3 0-11,-3 1-9,-2 1-11,-4 1-3,-3 3 5,-2 1 5,-3 3 5,-3-1-8,-2-1-21,-2-3-20,-1-1-22,-1-3-2,2-1 14,3-2 15,1-2 14</inkml:trace>
</inkml:ink>
</file>

<file path=ppt/ink/ink3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6"/>
    </inkml:context>
    <inkml:brush xml:id="br0">
      <inkml:brushProperty name="width" value="0.04118" units="cm"/>
      <inkml:brushProperty name="height" value="0.04118" units="cm"/>
      <inkml:brushProperty name="color" value="#00BFF3"/>
    </inkml:brush>
  </inkml:definitions>
  <inkml:trace contextRef="#ctx0" brushRef="#br0">87340 55150 534,'-19'0'8,"10"0"15,10 0 17,10 0 16,5 0 5,3 0-4,2 0-4,1 0-4,2 1-7,3 2-9,1 2-11,3 1-9,-1 2-7,-2 0-4,-2-1-3,-1 1-5,-2-1-9,-1-1-12,-1 0-14,-1-2-14,-1 0-5,-3 0 1,-1 0 1,-2 0 2</inkml:trace>
</inkml:ink>
</file>

<file path=ppt/ink/ink3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7"/>
    </inkml:context>
    <inkml:brush xml:id="br0">
      <inkml:brushProperty name="width" value="0.04958" units="cm"/>
      <inkml:brushProperty name="height" value="0.04958" units="cm"/>
      <inkml:brushProperty name="color" value="#00BFF3"/>
    </inkml:brush>
  </inkml:definitions>
  <inkml:trace contextRef="#ctx0" brushRef="#br0">90000 53200 443,'80'0'100,"-13"0"-18,-13 0-18,-12 0-18,-10 1-11,-4 4-3,-5 2-3,-5 3-4,-4 4-2,-4 2-3,-4 3-3,-4 3-2,-3 1-1,0 1-2,-2-1 1,0 1-2,-3-1-1,-4 1-4,-4-1-4,-3 1-2,-3-1-5,-1-1-5,-1-1-4,-1-1-4,0-3-5,3-3-4,1-4-4,3-4-4,1-4-1,2-2 2,2-4 2,3-2 2,1-3 2,2-4 1,2-2 2,2-3 1,1-3 2,2-3 1,0-3 2,2-2 2,0-1 0,1 7 2,2 3 1,0 6 1,1 3 6,0 3 11,0 1 11,0 2 12,-2 4 8,-1 6 8,-2 5 7,-2 7 8,-1 4 0,0 1-8,0 3-8,0 1-7,-1 3-6,-2 3-7,-2 3-4,-1 2-7,-2 2-2,0-1-1,0-2-2,0 0 0,1-3-6,0-5-12,2-5-11,1-5-13,2-5-10,6-5-10,4-4-10,5-6-11,2-3 2,-3-1 12,-1-3 11,-2-2 13</inkml:trace>
</inkml:ink>
</file>

<file path=ppt/ink/ink3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7"/>
    </inkml:context>
    <inkml:brush xml:id="br0">
      <inkml:brushProperty name="width" value="0.04432" units="cm"/>
      <inkml:brushProperty name="height" value="0.04432" units="cm"/>
      <inkml:brushProperty name="color" value="#00BFF3"/>
    </inkml:brush>
  </inkml:definitions>
  <inkml:trace contextRef="#ctx0" brushRef="#br0">91644 53195 496,'7'-13'6,"-1"4"10,0 6 13,-2 5 10,0 3 6,0 3-3,0 3 0,0 4-2,-1 2-1,0 3-1,-2 3 0,0 3-1,-3 1-4,-2 0-8,-4 1-6,-2-1-8,-1 0-7,-1-1-5,0-1-7,0-1-5,1-2-3,-1-1 2,0-3 1,0-1 2,2-6-11,3-10-24,2-10-24,4-10-24,2-4 0,4 0 20,2-1 21,3 1 22,3 0 12,0 2 5,1 3 5,1 1 5,1 3 5,0 1 8,-1 2 6,1 2 8,0 2 5,-1 1 7,1 0 6,0 2 6,-1 1-1,1 0-9,-1 1-10,1 2-8,0 0-8,-1 0-8,1 0-7,0 0-8,-2 0-3,-1 0 2,-2 0 1,-2 0 2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40"/>
    </inkml:context>
    <inkml:brush xml:id="br0">
      <inkml:brushProperty name="width" value="0.04066" units="cm"/>
      <inkml:brushProperty name="height" value="0.04066" units="cm"/>
      <inkml:brushProperty name="color" value="#00BFF3"/>
    </inkml:brush>
  </inkml:definitions>
  <inkml:trace contextRef="#ctx0" brushRef="#br0">107500 48150 541,'1'-41'11,"4"19"22,3 19 22,3 19 22,6 9 3,9 0-15,10 0-15,10 0-15,2 0-12,-3 0-6,-3 0-7,-2 0-7</inkml:trace>
</inkml:ink>
</file>

<file path=ppt/ink/ink3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8"/>
    </inkml:context>
    <inkml:brush xml:id="br0">
      <inkml:brushProperty name="width" value="0.05672" units="cm"/>
      <inkml:brushProperty name="height" value="0.05672" units="cm"/>
      <inkml:brushProperty name="color" value="#00BFF3"/>
    </inkml:brush>
  </inkml:definitions>
  <inkml:trace contextRef="#ctx0" brushRef="#br0">92661 52340 387,'0'-44'0,"1"6"0,2 6 0,0 6 0,1 4 7,0 4 12,0 5 12,0 3 14,-1 4 2,0 6-7,-2 4-7,0 6-7,-2 4-3,0 7-1,-2 5 0,0 7 0,-1 3 2,0 4 6,0 2 6,0 4 5,0 3-1,-2 6-6,0 4-6,-1 5-6,0 4-8,0 5-8,2 3-8,1 4-8,-1 1-7,0-2-3,-2-1-4,0-3-3,0-7-12,1-13-20,0-12-21,2-13-19</inkml:trace>
</inkml:ink>
</file>

<file path=ppt/ink/ink3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8"/>
    </inkml:context>
    <inkml:brush xml:id="br0">
      <inkml:brushProperty name="width" value="0.03658" units="cm"/>
      <inkml:brushProperty name="height" value="0.03658" units="cm"/>
      <inkml:brushProperty name="color" value="#00BFF3"/>
    </inkml:brush>
  </inkml:definitions>
  <inkml:trace contextRef="#ctx0" brushRef="#br0">94150 52658 601,'2'-14'0,"4"3"0,4 3 0,3 2 0,5 4 10,3 2 21,5 4 19,3 2 21,-1 1 4,-5 0-14,-7-2-13,-5 0-14,-4 0-16,0 3-19,-2 3-19,0 3-20,-3 1-12,-3-1-4,-2-1-4,-3 0-5,-2-3 4,2 1 12,1-2 12,0-1 11,0 0 8,-2-2 2,-1-1 4,-3 0 3</inkml:trace>
</inkml:ink>
</file>

<file path=ppt/ink/ink3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1:58"/>
    </inkml:context>
    <inkml:brush xml:id="br0">
      <inkml:brushProperty name="width" value="0.03739" units="cm"/>
      <inkml:brushProperty name="height" value="0.03739" units="cm"/>
      <inkml:brushProperty name="color" value="#00BFF3"/>
    </inkml:brush>
  </inkml:definitions>
  <inkml:trace contextRef="#ctx0" brushRef="#br0">93489 53650 588,'-61'28'54,"22"-6"1,20-6 1,21-5 0,13-4-4,6-2-10,8-3-10,7 0-9,0-2-7,-6 0-4,-5 0-3,-6 0-5,-4 0-4,3 0-10,0 0-7,1 0-8,1 0-6,3 0 0,1 0-3,3 0-1,-2-1-2,-2 0-1,-3-2-1,-2 0-1,-4-1 1,-3 0 3,-3 0 4,-2 1 4</inkml:trace>
</inkml:ink>
</file>

<file path=ppt/ink/ink3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00"/>
    </inkml:context>
    <inkml:brush xml:id="br0">
      <inkml:brushProperty name="width" value="0.04455" units="cm"/>
      <inkml:brushProperty name="height" value="0.04455" units="cm"/>
      <inkml:brushProperty name="color" value="#00BFF3"/>
    </inkml:brush>
  </inkml:definitions>
  <inkml:trace contextRef="#ctx0" brushRef="#br0">96198 51230 493,'16'-15'7,"3"2"14,1 3 14,3 1 14,1 3 5,-1 4-3,0 4-4,1 4-2,-1 2-6,1 1-9,-1 2-8,1 0-9,-2 1-9,-1 1-10,-3 1-11,-1 2-10,-3-1-4,-4 1 0,-5 0 2,-2-1 2,-7 2-3,-6 3-4,-7 3-5,-7 3-5,-5 1 0,-3-3 5,-3-1 6,-2-3 5,-2-1 4,3-3 7,2-1 4,2-2 5,1-2 4,3-1 2,1 0 1,3-2 3,2-1 4,5-2 8,3-2 8,4-2 6,5-1 7,4 2 2,6 0 3,4 2 4,6-2-1,5-1-6,7-2-5,5-1-5,4-3-6,1 0-8,0-2-7,2 0-7,-1-1-6,-4 1-2,-2-1-4,-3 0-2,-4 0-4,-3 2-3,-4 1-4,-5 0-3,-3 2 1,-6 0 3,-4 2 5,-6 1 4,-4 0 4,-3 3 3,-5 2 2,-3 2 4,-3 1 5,2 0 9,2 0 7,-1 0 9,3 0 5,3 1 4,3 1 3,3 2 4,2 0-1,2 1-3,2 1-5,2 1-3,1 1-5,2 2-2,0 0-3,2 1-4,0 0-5,0 1-7,-1-1-9,1 1-7,-1 0-5,-2-1-3,-2 1-4,-2-1-2,-2 0-2,-3-2-1,-4-3-1,-2-1 0,0-5-2,3-8-1,3-8-3,2-8-1,6-4 1,6-3 8,7-1 6,7-3 8,4 1 4,-1 1 4,1 3 3,-1 2 4,-1 2 1,-5 4 0,-3 4 1,-4 5-1,-7 3 6,-8 7 9,-9 6 11,-9 6 10,-5 1 1,1-1-8,-1-2-7,1-2-7,2-3-7,7 1-6,5-2-5,7 0-6,6-4-4,11-5-3,10-4-4,9-5-2,4-2 0,-1 2 4,-3 2 4,-2 3 5,-2 0 1,-5 3 2,-3 2-1,-4 3 1,-5 0-1,-5 3-2,-4 2-1,-5 2-2,-6 1-1,-4 1-2,-5 1-2,-5 2-1,-2-1-1,-1 1 3,1 0 0,-1-1 2,0 1 2,-1 0 0,0-1 0,-2 1 2,1-1 2,1-1 5,3-1 4,1 0 4,3-3 5,3-3 7,3-2 6,3-4 7,4-1 0,6 0-3,6 0-5,6 0-3,7-2-4,7-4 0,8-4-2,9-3 0,3-3-3,3 2-3,2 1-2,2 1-4,-1 1-1,-4 2 0,-4 2 0,-3 3-1,-5 0 2,-4 2 6,-3 0 4,-5 2 4,-3 1 3,-4 4-1,-5 2-1,-3 3-1,-5 3 0,-6 0-2,-5 1-2,-7 1-2,-4 1-2,-3 1-5,-3 2-4,-3 0-4,-2-1-7,-1 1-9,0-2-10,-2-1-9,1-2-5,1-4 2,3-5 2,2-3 0,2-3 2,3-2 2,3-2 2,3-1 2,3-3 3,4-2 3,4-2 3,4-1 4,3-2 4,0 2 5,2 1 5,0 1 5,2 2 4,2 2 3,2 4 1,2 2 3,1 3 6,3 2 9,1 2 10,3 2 11,1 2 1,-1 3-4,1 4-5,-1 2-6,2 1-5,0-1-9,0-1-6,3-1-8,-2-2-7,0-4-6,-1-5-5,0-2-6,-1-6-7,1-2-6,1-5-7,1-4-7,0-3-3,-1-3 1,-1-3 2,-1-3 1,-2 1 5,-5 3 7,-3 4 8,-4 5 8,-2 2 4,0 0 3,0 2 3,0 1 2</inkml:trace>
</inkml:ink>
</file>

<file path=ppt/ink/ink3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00"/>
    </inkml:context>
    <inkml:brush xml:id="br0">
      <inkml:brushProperty name="width" value="0.05658" units="cm"/>
      <inkml:brushProperty name="height" value="0.05658" units="cm"/>
      <inkml:brushProperty name="color" value="#00BFF3"/>
    </inkml:brush>
  </inkml:definitions>
  <inkml:trace contextRef="#ctx0" brushRef="#br0">98357 52923 388,'8'-17'0,"2"-3"0,0-4 0,1-1 0,0-1 2,-2 5 5,-2 3 4,-2 5 4,-5 5 8,-6 10 11,-7 8 11,-7 9 12,-5 5-1,0 1-15,-1 1-13,0 1-13,0-2-11,5-1-6,3-4-6,5-3-6,5-3-7,10-3-8,8-3-9,9-2-8,3-2 3,-3 0 12,-3 0 14,-3 0 12,-3 1 8,-2 3 1,-4 3 2,-2 4 2,-4 2 3,-4 3 6,-4 3 6,-3 3 4,-3 1 2,0-1-6,1-1-4,-1-1-5,4-6-6,8-9-7,8-10-7,8-10-6,6-6-4,7-3 0,5-3 0,7-3 0,2 0 2,2 1 5,0 3 5,2 1 5,-2 3 3,-2 1 0,-3 2 2,-3 3 0,-4 1 2,-3 2 3,-5 2 2,-3 2 3,-9 2-6,-10 0-14,-13 2-15,-12 1-15,-3-2-5,4-2 5,3-4 6,5-2 5,2-2 4,4-2 2,3 0 2,2-1 2,2 0 3,1 1 5,-2 1 4,2 0 5,-1 2 2,2 1 3,0 0 2,2 2 2,-1 4 8,0 8 14,-2 8 16,0 8 14,-2 3 3,0 2-10,-1 1-9,-1 1-11,-1 2-6,0 1-5,0 2-4,0 3-3,1 1-5,0 2-1,2 2-3,1 2-3,1 0 0,2-2 0,2-1 1,2-3 0,1-3-1,3-4-4,2-3-2,2-5-5,2-3-3,3-4-5,3-5-6,4-3-5,1-4-5,2-6-4,3-4-6,1-5-5,1-4-2,1-3 0,-1-3 1,0-3-1,-2 0 5,-5 3 6,-5 3 8,-4 3 7,-5 1 1,1 2-6,-2 1-6,0 1-7</inkml:trace>
</inkml:ink>
</file>

<file path=ppt/ink/ink3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01"/>
    </inkml:context>
    <inkml:brush xml:id="br0">
      <inkml:brushProperty name="width" value="0.05507" units="cm"/>
      <inkml:brushProperty name="height" value="0.05507" units="cm"/>
      <inkml:brushProperty name="color" value="#00BFF3"/>
    </inkml:brush>
  </inkml:definitions>
  <inkml:trace contextRef="#ctx0" brushRef="#br0">100658 51344 399,'-17'-8'9,"13"2"16,12 1 18,13 0 17,8 1 4,3-2-8,2 0-8,4-1-9,1-1-9,-2 0-10,0 0-10,-1 1-11,-3 0-5,-6 2-3,-3 2-2,-6 2-2,-6 3-7,-7 4-13,-6 4-11,-7 3-13,-7 3-2,-6 1 10,-5 2 9,-6 0 9,-3-1 7,1 1 2,1-2 4,1-1 3,2 0 3,2-1 4,1 1 3,3 0 3,2-1 3,3-1 4,3-1 2,2-1 4,3 1 3,1 2 5,0 1 5,2 3 4,1 2 3,0 3 1,2 3 3,1 3 1,0 0-2,2-2-3,0-1-4,2-3-3,0-2-5,2-3-3,0-3-3,2-2-3,0-3-4,1-1-3,2-1-2,0 0-4,2-3-2,4-1-4,2-2-3,3-2-3,1-2-2,1-2 2,0-2 1,-1-1 1,-1-2 0,-2 2-2,-4 1-1,-3 0-1,-2 3 2,0 2 7,-2 4 6,0 2 6,-1 0 2,1-4-4,2-4-4,0-4-5,2-5-2,2-5-2,1-7-3,3-5-1,-1-2 0,-2 1 3,-4 3 1,-3 1 2,-2 1 3,0-3 2,-2-1 3,0-2 2,-2 0 4,-2 3 2,-2 3 4,-2 3 3,0 5 8,1 7 12,0 6 14,2 8 12,1 4 2,0 3-9,1 3-9,2 3-9,0 4-6,2 3-4,1 5-5,0 3-3,0 2-4,0 0-2,-2 0-1,0 1-3,-2-2-1,0 0-2,-2-1-1,0-1-3,-2-2-1,-2 0-3,-2-1-2,-1-1-4,-4-2-2,-4-1-3,-3-3-3,-5-1-2,-2-3-3,-3-3 0,-1-3-2,-2-2-1,-1-4-2,1-1-1,2-2-3,0-2-1,2-3-1,3-6 0,3-4-1,3-5 1,2-3 2,3-3 5,1-1 4,3-3 6,1 1 3,2 0 4,2 1 3,2 1 3,1 2 1,0 5-1,0 3-3,1 4-1,1 5 9,5 6 18,6 6 18,4 6 19,5 3 5,3 3-7,5 2-9,3 1-7,4 3-7,2 3-6,4 3-5,3 2-5,2 2-7,2 1-6,2-1-7,2 0-7,1-2-9,3-3-12,2-5-13,2-3-13,-5-5-3,-10-3 6,-12-4 6,-9-4 6</inkml:trace>
</inkml:ink>
</file>

<file path=ppt/ink/ink3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03"/>
    </inkml:context>
    <inkml:brush xml:id="br0">
      <inkml:brushProperty name="width" value="0.06202" units="cm"/>
      <inkml:brushProperty name="height" value="0.06202" units="cm"/>
      <inkml:brushProperty name="color" value="#00BFF3"/>
    </inkml:brush>
  </inkml:definitions>
  <inkml:trace contextRef="#ctx0" brushRef="#br0">103202 51478 354,'-6'-5'8,"2"6"14,4 6 14,3 6 16,0 5 4,-1 5-4,0 5-5,-2 5-4,-1 1-6,-4 0-5,-2-1-8,-3-1-5,-1-2-5,0-3-2,2-4-2,1-1-3,3-6-9,8-7-17,6-6-17,7-8-16,5-5-4,1-3 6,3-5 8,1-3 7,1-3 7,-1 3 5,-1 0 4,-1 0 7,-3 4 4,-3 3 6,-4 4 4,-4 5 6,-4 2 5,-3 6 6,-2 2 5,-3 5 6,-4 3 2,-2 3-2,-4 3 0,-2 4-2,-1 0-2,1 1-1,1-1-2,1 1-1,0-2-3,2-2-2,1-1-4,0-2-4,5-6-11,8-9-20,8-8-21,8-9-19,2-6-5,-1-3 12,-3-3 10,-1-3 13,-1 0 7,-1 1 7,1 3 5,0 2 6,-1 1 3,-1 2 0,-1 3-1,0 1 0,-3 4 5,1 3 8,-2 4 11,0 4 8,-1 2 5,-1 2 1,1 0 1,0 2 0,-1 2-1,0 4-2,-2 3-2,0 5-2,-3 2-4,-3 1-4,-2 1-5,-3 1-4,-4 0-3,-2 1-3,-3-1-1,-3 1-3,-2-2-2,1-1-4,-1-3-4,1-1-3,0-3-4,2-2-4,2-4-4,3-3-5,4-5-3,8-10-4,8-8-3,8-8-3,4-6 1,1-1 7,1-1 6,1-1 7,0 1 3,-2 0 1,0 1 1,0 1 1,-2 1 2,-1 2 4,-1 0 3,-1 1 4,-1 2 1,-2 5 1,-3 3 1,-1 5 1,0 3 8,0 4 16,1 4 16,2 4 15,-2 3 4,-3 2-8,-3 1-8,-2 3-9,-2 2-4,0 3-4,0 4-2,0 2-3,-2 2-2,-2 2-1,-3 3-2,-3 1-2,-2 1-1,0-1-1,0-1-1,1-1-2,-1-3 0,0-1-3,0-4-1,1-3-1,0-5-11,2-8-21,2-8-20,2-8-20,3-6-4,4-5 14,4-5 12,4-5 14,2-4 8,1-2 3,1-4 3,2-2 4,-1-3 0,1 0-2,0-2-2,-1 0-1,1 1 0,0 4 5,-1 4 5,1 4 4,-1 4 3,-1 7 0,-1 5 0,0 7 1,-3 4 9,-3 6 18,-2 4 19,-4 6 18,0 2 5,2 1-8,2 2-8,2 0-9,1 0-10,2-1-14,0 0-13,1-2-12,1-1-7,0-2 1,-1-2 1,1-2 2,-2 0 2,-4 4 4,-4 2 3,-4 3 4,-2 3 3,2 0 4,0 1 3,2 1 4,0 1 1,0 1 0,0 2 0,0 0 0,0 1-1,0 1-3,0 1-3,0 1-2,0 1-2,2 1 0,0 1-2,2 1 0,-1 1-1,-1 2 0,0 2 0,-1 3-1,-3 1 1,0 4-1,-3 3 0,-2 2 0,-1 3-1,0 0 1,1 2 0,-1 0-1,0 1 1,2 2-4,1 0-1,0 1-2,2-2-1,0-6-3,2-6 0,0-5-3,1-6 0,-2-4-3,0-3-2,-1-4-1,-3-9-6,-2-13-12,-4-12-10,-2-13-11,-1-8-1,1-2 10,1-4 8,1-2 11,-1-3 2,0-2-1,-1-2-3,-1-2-2,0 0 1,2 1 2,2 0 2,3 2 4,1 3 3,2 4 5,2 5 4,2 6 5,2 3 2,2 3-2,2 3 0,2 3-2,2 2 7,5 1 15,4 0 16,3 2 14,4 1 5,1 1-6,3 1-7,1 1-6,1 1-4,-1 4-4,-2 2-2,1 4-3,-5 4-3,-6 6-3,-5 5-4,-6 7-3,-6 4-2,-8 3-3,-6 3-3,-7 3-2,-7 0-1,-7 0-1,-7-1-1,-6-1 1,-1-3-1,4-2-1,5-3-1,6-3 0,11-5 0,20-6 1,20-8 1,19-6 1,12-5-4,6-4-9,4-2-8,5-3-9,-4 0-5,-12 5 0,-14 3 0,-11 4-1</inkml:trace>
</inkml:ink>
</file>

<file path=ppt/ink/ink3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05"/>
    </inkml:context>
    <inkml:brush xml:id="br0">
      <inkml:brushProperty name="width" value="0.05087" units="cm"/>
      <inkml:brushProperty name="height" value="0.05087" units="cm"/>
      <inkml:brushProperty name="color" value="#00BFF3"/>
    </inkml:brush>
  </inkml:definitions>
  <inkml:trace contextRef="#ctx0" brushRef="#br0">63965 56504 432,'0'-11'25,"2"10"15,0 9 16,2 11 15,-1 6 1,-1 3-15,0 3-14,-1 3-15,-1 0-10,0 0-6,0-1-6,0-1-6,-1-3-4,-1-3-2,0-5-2,-1-3-2,0-7-10,4-9-15,2-8-17,4-9-15,1-8-3,3-5 11,2-6 13,2-6 11,1-4 10,5-1 7,2 0 7,3-1 7,1 1 6,1 5 4,-1 6 6,0 4 4,1 4 4,-1 5 5,1 3 4,-1 4 4,-1 4 1,-3 3-1,-3 2-1,-3 4-1,-3 3-2,-2 4-5,-4 4-4,-3 3-3,-3 5-4,-4 3-1,-3 5-1,-5 3-3,-3 1-1,-2-1-1,-1-3-1,-3-1-2,-2-1-4,-1 3-5,-3 1-5,-1 2-5,0 0-4,3-5 0,3-3 0,3-5-1,3-4 0,2-6-2,4-6-1,3-6-1,2-5 1,2-6 2,2-4 3,2-4 3,2-3 3,3 3 1,4 1 4,2 3 2,0 2 1,-1 4 2,-2 4 2,-2 5 1,-2 2 1,-1 3 3,0 4 3,-2 3 2,-2 3 2,-6 5 1,-4 5 2,-5 5 0,-4 3 1,-3 3-3,-4 1-2,-1 2-2,-2 0-3,1-3-2,1-3-3,1-3-2,2-4-1,3-3-2,3-5 0,2-3-2,7-5-2,8-6-3,10-6-4,8-5-3,5-5-1,1 0 3,1-1 2,1-1 3,-2 0 2,-1 3 3,-4 1 2,-3 3 3,-4 2 5,-5 6 8,-4 4 7,-6 6 7,-3 2 2,-1 3-1,-3 2-2,-2 2-2,1 1-1,2 1-1,4 1 0,3 1 0,1 0-2,0-1-1,0-1-2,0 0-2,1-2 0,1 1-2,3 0 1,2-1 0,0 1-4,0 1-5,-2 2-5,0 0-7,-2-1-2,-2-1-1,-2-3-1,-2-1 0,-3-2 0,-2 0 0,-3-2 0,-3-1 2,-3-1 0,0-2 1,-1-2 2,-1-2 0,-1-1 1,1-2 0,-1-1-1,1 0-1,1-2 1,4-3 1,4-4 1,5-2 0,2-2 2,4-1 0,2-1 0,4-1 1,3 0 0,5 0 0,5 2 0,5 1 0,1 2 1,-3 5 2,-3 3 2,-3 4 1,-3 3 2,-2 2 3,-4 2 2,-3 2 3,-2 1 1,-2 3 1,-2 2 1,-2 2 0,-1 0 1,-2 1-2,0 0-1,-1-1-1,3-3-8,10-6-12,8-8-12,9-6-14,5-5-5,3-2 4,1-1 3,2-3 3,1 1 5,-1 3 6,-1 3 6,-1 3 6,-4 2 5,-4 2 3,-5 2 4,-4 2 3,-5 2 4,-5 4 3,-3 2 3,-4 3 4,-3 3 1,-5 2-2,-4 1-2,-4 3-1,-2 0-2,-1-1-2,-1-1-3,-1 0-1,0-2-2,-1 3 0,1 0 0,-1 1 0,0 0-4,-1-1-8,-1-1-8,-1-1-9,-1 0-3,-2 0 1,-3-1 2,-1 1 0,-2 0 2,-1-1 2,0 1 3,-2 0 2,0-1 2,2-1 3,0-1 4,1-1 2,3-1 5,4-2 7,3-2 6,5-2 6,7-3 6,12-4 4,12-4 4,11-4 4,10-3-1,7-1-7,6-3-7,8-1-7,4-1-4,1 4-1,3 3-2,2 3-1,1 2-5,-1 2-11,1 2-8,0 2-10,-2 2-5,-3 2 0,-3 2-2,-2 2-1,-5 1-3,-4 3-6,-6 2-6,-4 2-6,-5-1-3,-7-1 1,-5-2 0,-6-2 0</inkml:trace>
</inkml:ink>
</file>

<file path=ppt/ink/ink3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05"/>
    </inkml:context>
    <inkml:brush xml:id="br0">
      <inkml:brushProperty name="width" value="0.03269" units="cm"/>
      <inkml:brushProperty name="height" value="0.03269" units="cm"/>
      <inkml:brushProperty name="color" value="#00BFF3"/>
    </inkml:brush>
  </inkml:definitions>
  <inkml:trace contextRef="#ctx0" brushRef="#br0">68850 59250 673,'7'8'119,"-1"-1"-27,-1 1-26,-1 0-26,-1 0-31,-2-1-32,-2 1-34,-2 0-33</inkml:trace>
</inkml:ink>
</file>

<file path=ppt/ink/ink3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17"/>
    </inkml:context>
    <inkml:brush xml:id="br0">
      <inkml:brushProperty name="width" value="0.04043" units="cm"/>
      <inkml:brushProperty name="height" value="0.04043" units="cm"/>
      <inkml:brushProperty name="color" value="#F2395B"/>
    </inkml:brush>
  </inkml:definitions>
  <inkml:trace contextRef="#ctx0" brushRef="#br0">96842 20048 544,'7'-31'-13,"1"3"2,0 1 3,0 3 3,-1 2 5,-2 3 7,-3 3 8,0 3 8,-4 1 3,0 2 2,-3 1 2,-2 0 1,-2 3-2,-4 1-4,-2 2-4,-3 2-4,-2 1-3,-1 0-2,-1 0-1,-1 0-1,-2 0-1,-3 2-2,-3 0-2,-3 2-2,-2 0 0,0 3 0,-2 2 1,0 2 0,-1 1 1,1 1-1,1 1 0,2 2 0,-1-1 0,1-1 0,0-1-2,0-1 0,0-1 0,1-2 1,1-2-1,1-2 2,2-1 0,2 1 1,1 2 0,3 0 2,0 1-1,1 2 1,-1 0 0,1 1-1,-1 3 1,-1 6-2,-1 3 0,-1 6-1,-1 6-1,-1 5 0,-1 6-1,-1 6-1,1 2-1,3 1 1,4 0-1,2 0 1,1-2-1,2-3 0,1-2 0,1-4-1,2-1 0,2-2 1,4 0 0,3-1 0,1-2 1,2 0 1,0-2-1,2 0 2,0-1-1,0-1-1,0-2 1,0 0-1,2 0 0,6-1 0,4 0 2,5 1 0,4-2 0,1-2 0,3-2-1,1-1 1,2-3-1,3-3-1,1-3 1,3-2-1,0-4 0,2-1-2,1-2 0,0-2-1,3-2 0,2-1-1,4 0 2,3-1-1,1-3 0,3 0 0,2-3-1,2-2-1,3-3 1,7-6-1,5-4 0,7-4 0,1-6 1,-3-3-2,-4-4 1,-1-4-1,-5-2-1,-3 2 0,-5 0-1,-3 1 0,-4 2-1,-4 2 2,-4 2 1,-4 2 2,-4 0 0,-5 1 0,-5 0 0,-5-1 0,-5 0 1,-3 0 1,-4-2 0,-4-1 2,-3-5-1,-1-10 1,0-10-2,-1-9 1,-3-5-2,0 1-3,-3 1-1,-2 2-4,-2 1 0,-2 5 2,-2 3 2,-1 4 1,-3 5 1,-1 4 0,-3 6 1,-1 4-1,-2 4 1,-2 2-1,0 1 0,0 3 0,-3 2-1,-1 5-1,-2 3 0,-3 5-1,-3 3-1,-6 4 0,-6 4-1,-6 4-1,-3 5-2,-3 7-3,-2 7-5,-1 8-4,2 1-1,8-2 1,8-2 0,8-1 1,5-3 0,5-1 0,4-2 0,3-3-1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23"/>
    </inkml:context>
    <inkml:brush xml:id="br0">
      <inkml:brushProperty name="width" value="0.03236" units="cm"/>
      <inkml:brushProperty name="height" value="0.03236" units="cm"/>
      <inkml:brushProperty name="color" value="#F2395B"/>
    </inkml:brush>
  </inkml:definitions>
  <inkml:trace contextRef="#ctx0" brushRef="#br0">85800 700 679,'-27'-24'0,"-3"4"0,-3 3 0,-2 3 0,0 6 8,7 9 15,6 10 15,7 10 16,4 13 2,3 19-9,3 19-10,4 19-10,1 10-9,0 4-7,0 3-9,0 3-9,0 3-6,0 3-5,0 3-6,0 4-6,-2-10-6,-3-22-9,-3-22-8,-2-21-9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40"/>
    </inkml:context>
    <inkml:brush xml:id="br0">
      <inkml:brushProperty name="width" value="0.05151" units="cm"/>
      <inkml:brushProperty name="height" value="0.05151" units="cm"/>
      <inkml:brushProperty name="color" value="#00BFF3"/>
    </inkml:brush>
  </inkml:definitions>
  <inkml:trace contextRef="#ctx0" brushRef="#br0">107950 49150 427,'21'26'0,"-5"4"0,-7 3 0,-5 3 0,-11 6 13,-11 9 29,-14 10 28,-11 10 27,-4 2 4,6-3-21,7-3-21,6-2-22,1-3-12,-3 1-6,-3-1-5,-2 1-4,0-3-6,7-2-2,6-3-5,7-3-3,0-2-7,-2 0-10,-3 0-11,-3 0-9,-2-4-7,0-5-4,0-7-4,0-5-3,3-11 0,6-11 6,7-14 6,6-11 5</inkml:trace>
</inkml:ink>
</file>

<file path=ppt/ink/ink3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0"/>
    </inkml:context>
    <inkml:brush xml:id="br0">
      <inkml:brushProperty name="width" value="0.04042" units="cm"/>
      <inkml:brushProperty name="height" value="0.04042" units="cm"/>
      <inkml:brushProperty name="color" value="#F2395B"/>
    </inkml:brush>
  </inkml:definitions>
  <inkml:trace contextRef="#ctx0" brushRef="#br0">70897 56524 544,'-13'-7'7,"8"-1"13,7 0 15,6 0 14,5 2 3,1 4-5,3 4-6,2 4-6,0 2-5,1 2-5,-1 0-5,1 1-5,-1 2-6,-1 1-8,-1 3-7,0 2-8,-4 0-2,-3 1 3,-4-1 4,-4 1 2,-4 1-6,-4 5-16,-4 3-18,-3 5-16,-4-1-3,-2-4 9,-1-3 11,-3-5 9,0-3 8,1-4 7,1-5 6,1-3 7,1-2 3,3 0 3,1 0 1,3 0 1,2 1 10,6 2 15,4 1 17,6 3 16,1 1 2,-1 0-10,-1-1-12,0 1-10,-1 2-8,0 2-4,0 3-4,0 3-4,-1 1-3,-2 1-1,-2-1 0,-2 1-2,-2-1 1,0 1 1,-1-1 0,-2 1 1,1-3 1,1-3 2,0-5 2,2-3 2,0-4 3,2-6 4,0-4 3,2-5 5,3-7-5,6-6-10,5-6-11,7-8-12,3-5-4,1-1 3,1-2 2,1-1 3,1-4-5,1-1-14,0-2-15,2-1-13,0-1-4,-3 2 7,-2 2 6,-1 2 7,-3 3 6,-3 4 7,-3 4 6,-2 4 6,-3 4 4,-1 5 2,-1 5 1,0 5 2,-2 3 2,-1 2 0,0 2 1,-2 2 0,-1 3 2,0 2-1,-1 3 1,-2 4-1,0 3 11,0 4 18,0 3 19,0 5 19,0 2 4,-2 2-10,-1 3-11,0 1-11,-2 2-8,-2 1-7,-1 1-6,-3 0-7,0 0-6,2-3-6,2-3-4,3-3-7,2-9-6,6-16-8,4-16-9,5-15-8,4-10-2,1-1 8,3-2 6,2-2 8,-1 1 5,0 2 4,-1 4 6,0 2 4,-2 4 5,-1 7 5,-1 5 4,-1 7 6,-3 7 5,-4 10 4,-6 10 5,-4 9 4,-5 6 0,-2 3-5,-3 1-6,-3 3-6,-2 0-4,0 0-4,1 0-3,-1 0-4,1-2-4,0-5-2,2-5-3,1-5-2,2-5-5,4-6-4,4-6-5,4-6-5,3-4 0,0 0 7,1-1 4,2-1 7,0 0 2,0 2 1,-1 2-1,1 2 0,-1 3 0,-2 4 1,-2 4 0,-2 4 1,-2 3 3,-2 3 4,-2 3 6,-2 4 5,-2-1 2,-3 0-2,-4-1 0,-2 0-2,-1-2-1,1-1-2,1-1-1,1-1-1,0-1-2,2-3-2,1-1-2,1-2-2,1-2-1,0 0 1,2-2-1,1 0 1,1-1 3,4 1 8,2 2 8,4 0 8,0 1 3,0 2 0,-2 0-1,0 1-1,-1 2-2,0 0-1,0 1-3,0 1-2,-1 1-2,0 1-1,-2 2-1,0 0-2,-2-1-3,0-1-2,-1-3-3,-2-1-3,3-5-7,3-8-12,4-8-12,3-7-11,4-6-3,2 0 7,2-1 7,1-1 7,2 1 6,2 1 4,0 3 4,1 1 4,0 2 2,-1 3 1,-1 1-1,0 2 1,-2 2 2,-1 0 4,-1 2 6,-1 1 4,-1 0 2,0 2-2,-2 0-3,0 2-2,-3-1-6,-1-2-10,-2-2-10,-2-2-10,-1-1-1,0-2 9,0 0 10,0-1 9,0-1 7,-2 1 4,0-1 3,-2 0 4,1 4 7,0 6 11,2 7 9,1 8 11,0 4 0,0 1-8,0 3-10,0 1-8,0 2-6,0-1-1,0 1-2,0-1-3,0 1-1,0 1-2,0 1-2,0 1-3,0 0-1,0-1-2,0-1-2,0-1-2,1-1-2,3-1-4,4-1-4,2-1-3,2-3-2,1-3 1,2-4 2,0-4 2,1-3-4,1-2-10,1-2-8,1-2-9,0-4-5,-1-4-1,0-5-1,-2-5 0,-2-1 3,-3 5 8,-2 3 8,-4 4 8,0 3 5,0-1 0,1 0 2,2 0 0</inkml:trace>
</inkml:ink>
</file>

<file path=ppt/ink/ink3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0"/>
    </inkml:context>
    <inkml:brush xml:id="br0">
      <inkml:brushProperty name="width" value="0.03203" units="cm"/>
      <inkml:brushProperty name="height" value="0.03203" units="cm"/>
      <inkml:brushProperty name="color" value="#F2395B"/>
    </inkml:brush>
  </inkml:definitions>
  <inkml:trace contextRef="#ctx0" brushRef="#br0">73283 57997 686,'-2'-21'28,"0"7"0,-3 5 1,-2 6 0,0 5 1,0 4-2,2 4-1,1 3-1,-1 4-3,-2 1-2,-2 3-4,-2 1-3,-1 3-5,-3 1-4,-2 3-6,-1 1-5,-2 1-1,1 2 2,-1 1 4,1 1 3,1-4-6,5-6-12,3-7-13,4-6-13</inkml:trace>
</inkml:ink>
</file>

<file path=ppt/ink/ink3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0"/>
    </inkml:context>
    <inkml:brush xml:id="br0">
      <inkml:brushProperty name="width" value="0.03571" units="cm"/>
      <inkml:brushProperty name="height" value="0.03571" units="cm"/>
      <inkml:brushProperty name="color" value="#F2395B"/>
    </inkml:brush>
  </inkml:definitions>
  <inkml:trace contextRef="#ctx0" brushRef="#br0">74479 57000 616,'-15'22'60,"4"-3"-10,3-3-10,3-3-11,-1 1-4,-2 4 1,-3 3 0,-4 5 2,-1 2-2,-3 2-4,-2 2-4,-1 3-4,-1-1-4,-1 0-4,1-1-3,-1-1-3,2-3-7,1-3-9,3-5-9,1-3-10</inkml:trace>
</inkml:ink>
</file>

<file path=ppt/ink/ink3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0"/>
    </inkml:context>
    <inkml:brush xml:id="br0">
      <inkml:brushProperty name="width" value="0.03647" units="cm"/>
      <inkml:brushProperty name="height" value="0.03647" units="cm"/>
      <inkml:brushProperty name="color" value="#F2395B"/>
    </inkml:brush>
  </inkml:definitions>
  <inkml:trace contextRef="#ctx0" brushRef="#br0">74600 57300 603,'22'2'6,"-1"4"12,-3 4 11,-1 3 13,0 3 4,3 1-4,3 1-4,3 2-4,2-2-4,1 0-4,1 0-5,1-2-4,0-1-3,2-1-3,1-1-1,1 0-1,-2-2-5,-4 1-8,-3 0-7,-5-1-7,-3 0-6,-3 0-8,-3-2-7,-2-1-7,-5 0-3,-2 0-2,-6 0-2,-2 0 0</inkml:trace>
</inkml:ink>
</file>

<file path=ppt/ink/ink3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1"/>
    </inkml:context>
    <inkml:brush xml:id="br0">
      <inkml:brushProperty name="width" value="0.02837" units="cm"/>
      <inkml:brushProperty name="height" value="0.02837" units="cm"/>
      <inkml:brushProperty name="color" value="#F2395B"/>
    </inkml:brush>
  </inkml:definitions>
  <inkml:trace contextRef="#ctx0" brushRef="#br0">74871 58550 775,'-22'7'0,"7"-1"0,3 0 0,6-2 0,3 0 4,2 0 8,2 0 7,2 0 9,2 0 3,2 0-1,1 0 0,3 0-1,1-1-5,0 2-10,-1-2-10,1 1-10,-1 1-4,-3 2 4,-1 2 4,-2 2 2,-2 1 0,0 1-7,-2 1-5,0 1-6,-3 2-2,-2 1 3,-3 3 3,-3 1 2,-1 1 3,2-3 3,2-1 2,2-2 3,1-2 5,-2 1 7,0-1 7,-1 1 8,1-5 0,4-10-6,4-10-7,4-10-7,4-5-10,3-1-14,5-1-13,3 0-13,1 0-6,-5 5 4,-3 3 2,-4 5 4</inkml:trace>
</inkml:ink>
</file>

<file path=ppt/ink/ink3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1"/>
    </inkml:context>
    <inkml:brush xml:id="br0">
      <inkml:brushProperty name="width" value="0.0323" units="cm"/>
      <inkml:brushProperty name="height" value="0.0323" units="cm"/>
      <inkml:brushProperty name="color" value="#F2395B"/>
    </inkml:brush>
  </inkml:definitions>
  <inkml:trace contextRef="#ctx0" brushRef="#br0">76308 57450 681,'7'30'120,"-1"-3"-31,-1-4-32,0-1-32,-2-2-16,-2 0-2,-2 2-1,-2 2 0,-3-1-9,-4 2-12,-3 1-14,-5 1-14,-1-1-6,1-1-1,1-3 0,1-1 0,2-4 3,2-3 8,4-4 8,3-4 9</inkml:trace>
</inkml:ink>
</file>

<file path=ppt/ink/ink3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2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76031 57845 554,'7'9'2,"-2"1"4,-2 3 4,-2 2 4,-2 1 3,0 1 3,-2 1 5,0 1 2,-2 2 1,0 1-1,-1 3-3,-1 1-1,0 0-2,2-1-2,2-3-2,2-1-2,1-2-2,0-3-2,0-1-2,0-2-2,4-7-9,8-10-12,7-12-15,9-9-14,2-8-5,-2-1 2,-1-2 3,-3-2 3,0-3 2,1-1 5,1-2 3,1-1 5,0-2 4,1 0 4,-1 0 4,1 0 5,-3 1 4,-1 2 7,-4 2 6,-3 2 5,-3 4 7,-1 7 6,-2 7 6,-2 7 7,-4 6 4,-5 6 2,-4 6 1,-5 6 2,-4 5-6,-2 5-11,-1 5-11,-3 5-13,0 2-5,-1-2 0,0 0 1,1-1-1,1-2-3,2-3-10,4-3-8,3-3-10,2-2-3,0 0 3,2-2 1,1-1 2,1-1 2,2-1-2,2 0-1,2-2 0,0 0 1,2 0 3,-2 0 4,1 0 3,0-1 5,0 1 5,0 0 6,0 0 7,0-2 1,2-1 0,0-2-1,1-1-2,3-4-1,2-2-3,3-4-3,3-2-4,2-2 0,1-2 1,1 0 1,1-1 1,-1 1 0,-3 1 0,-3 2-1,-2 2-1,-3 3 4,-1 2 7,0 4 8,-2 3 7,-2 2 8,-2 3 6,-4 3 8,-2 4 7,-4 2-1,-2 3-6,-3 3-7,-3 3-6,-3 0-6,0-2-5,-1-1-3,-1-2-5,-1-1-3,-3 1-3,-1 1-3,-3 1-3,0-2-4,1-3-6,1-5-6,2-3-7,0-3-5,2-4-4,3-3-4,1-2-5,3-4 1,5-4 3,3-3 5,4-5 5,2-2 4,0-1 3,0-1 4,0-1 5,2 1 2,4 1 4,3 2 2,5 3 3,3 1 1,1 4-1,3 3-1,2 3-1,0 2 3,0 2 8,1 2 9,-1 2 8,-1 1 2,-2 3-4,-5 2-3,-1 2-4,-3 1-4,-3 1-4,-1 1-5,-2 2-4,-3 0-5,-2 1-3,-3 1-4,-4 1-3,-2 0-5,-1-1-7,-3-1-5,-2 0-6,-1-3 0,-3-3 5,-2-3 5,-1-2 7,-2-3 4,-1-1 3,-1 0 5,-1-1 3,0-2 3,0-1 0,-1 0 1,1-1 1,0-2 1,3-2 1,1-2 1,3-2 2,2 1 3,4 1 8,4 2 5,5 2 8,5 3 6,8 4 5,7 4 6,9 4 5,4 2-1,2 1-9,3 1-9,1 2-8,2 0-6,0 1-2,2 1-2,1 1-2,0 0-10,2 1-17,1 0-16,0-1-16,-2-1-6,-7-3 7,-7-2 6,-7-4 5,-5-2 6,-1-2 1,-2-3 4,-2 0 1</inkml:trace>
</inkml:ink>
</file>

<file path=ppt/ink/ink3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3"/>
    </inkml:context>
    <inkml:brush xml:id="br0">
      <inkml:brushProperty name="width" value="0.02945" units="cm"/>
      <inkml:brushProperty name="height" value="0.02945" units="cm"/>
      <inkml:brushProperty name="color" value="#F2395B"/>
    </inkml:brush>
  </inkml:definitions>
  <inkml:trace contextRef="#ctx0" brushRef="#br0">79150 58750 747,'16'0'6,"-1"2"13,1 0 12,-1 2 13,0-1 2,-3 2-7,-1-2-7,-2 1-8,-1 1-12,0 2-18,-1 1-17,1 3-16,-1 1-9,-2 0 4,-3-1 2,0 1 3,-4-1 3,-4 1 3,-4 0 4,-3 0 4,-3-2 4,2 1 4,1-2 6,1-1 4,1 0 2,2-2 2,3-1 1,1 0 0</inkml:trace>
</inkml:ink>
</file>

<file path=ppt/ink/ink3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3"/>
    </inkml:context>
    <inkml:brush xml:id="br0">
      <inkml:brushProperty name="width" value="0.03389" units="cm"/>
      <inkml:brushProperty name="height" value="0.03389" units="cm"/>
      <inkml:brushProperty name="color" value="#F2395B"/>
    </inkml:brush>
  </inkml:definitions>
  <inkml:trace contextRef="#ctx0" brushRef="#br0">78793 59450 649,'-21'7'0,"5"-1"0,5-1 0,5 0 0,0-1 0,-2 0 0,-3-1 0,-3 1 0,-2 1 1,2 0 2,1 1 2,1 1 2,2 0 6,6-2 11,4-3 9,6 0 10,4-3 3,5 0-7,5-2-7,5 0-6,3-1-5,1 0-5,1 0-5,1 1-5,0-1-2,0 2 2,1 0 1,-1 2 0,0 0-8,-2 2-20,0 0-20,-1 2-20,-2-1-4,-5-1 12,-3 0 10,-4-2 11,-3 0 5,-1 0 0,-1 0 0,0 0 0</inkml:trace>
</inkml:ink>
</file>

<file path=ppt/ink/ink3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4"/>
    </inkml:context>
    <inkml:brush xml:id="br0">
      <inkml:brushProperty name="width" value="0.04443" units="cm"/>
      <inkml:brushProperty name="height" value="0.04443" units="cm"/>
      <inkml:brushProperty name="color" value="#F2395B"/>
    </inkml:brush>
  </inkml:definitions>
  <inkml:trace contextRef="#ctx0" brushRef="#br0">81187 58712 495,'13'-12'8,"-5"7"18,-4 6 18,-5 8 16,-5 3 4,-4 1-11,-4 1-12,-3 1-10,-4 1-8,0 1-3,-1 1-4,0 1-2,-1 1-2,1 1-2,1 1 1,1 1-2,2-1-2,2-3-2,4-3-3,3-3-2,3-1-3,6 0-1,4-1-2,6 1-1,3-2-1,3-4-2,3-4-3,3-4-1,1-3 0,-1-2 2,-1-2 1,-1-1 1,-1-2 4,-1 2 2,-1 1 4,-1 1 3,-1 0 4,0 0 4,-2 0 5,-1 0 5,-2-1 2,-4-1 0,-4-3 0,-4-1 0,-3-3-6,0 0-14,-1-1-11,-2-1-14,1-1-5,2-3 1,3-1 1,1-2 2,0 0-8,0 3-17,-2 3-16,0 3-18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41"/>
    </inkml:context>
    <inkml:brush xml:id="br0">
      <inkml:brushProperty name="width" value="0.03955" units="cm"/>
      <inkml:brushProperty name="height" value="0.03955" units="cm"/>
      <inkml:brushProperty name="color" value="#00BFF3"/>
    </inkml:brush>
  </inkml:definitions>
  <inkml:trace contextRef="#ctx0" brushRef="#br0">106050 48400 556,'25'-46'6,"0"10"8,0 10 8,0 9 8,0 4 4,0 1-2,0-1-2,0 1-2,1 1-2,4 3-2,3 3-2,3 4-2,1 1-2,1 0-2,-1 0-3,1 0-2,-3 3-2,-2 6 1,-3 7-2,-3 6 1,-2 6-3,0 6-6,0 7-6,0 6-4,-5 1-3,-9-3 1,-10-3 3,-8-2 0,-9-3 2,-6 1 0,-6-1 1,-6 1 0,-6-1 1,-2 1-2,-3-1 1,-3 1-1,-1-4 0,4-6 1,3-6 2,3-6 0,3-4 1,3 1 2,3-1 2,4 1 0,10-1 4,19 1 5,19-1 5,19 1 5,9-1 1,0 1-3,0-1-4,0 1-3,-4 2-3,-5 7 0,-7 6-1,-5 7-2,-4 0 0,0-2-1,0-3-1,0-3 0,-2 1 0,-3 6 0,-3 7 1,-2 6 1,-9 3-1,-12 0 0,-13 0 0,-12 0-1,-10-2-1,-6-3-3,-6-3-1,-6-2-1,-6-3-4,-2 1-4,-3-1-5,-3 1-4,1-3-2,6-2-3,7-3-1,6-3-2,7-2-3,10 0-6,10 0-4,9 0-6</inkml:trace>
</inkml:ink>
</file>

<file path=ppt/ink/ink3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4"/>
    </inkml:context>
    <inkml:brush xml:id="br0">
      <inkml:brushProperty name="width" value="0.04181" units="cm"/>
      <inkml:brushProperty name="height" value="0.04181" units="cm"/>
      <inkml:brushProperty name="color" value="#F2395B"/>
    </inkml:brush>
  </inkml:definitions>
  <inkml:trace contextRef="#ctx0" brushRef="#br0">82714 57936 526,'7'-7'1,"0"-1"3,-2 0 2,0 0 3,-1 1 1,1 0-1,2 2-2,0 1-1,2 0 4,2 0 7,1 0 8,3 0 8,1 1 3,1 2-2,1 2-2,2 2-1,-2 3-3,-1 4-4,-3 3-2,-1 5-4,-2 2-2,-2 1-2,-3 1-1,-1 1-2,-2 1-2,-4 1 0,-2 1-2,-3 1 0,-4-1-3,-2 0-4,-3-1-3,-3 0-4,-1-3-1,1-2 0,0-1 2,2-2 1,1-3-5,1-3-12,1-3-12,1-2-12,0-3-4,2-2 2,1-2 3,0-2 2,2-3 4,1-2 5,0-3 6,2-3 6,1-2 3,0 1 5,1-1 3,2 0 3,0 1 4,0-1 3,0 0 4,0 1 2,0 0 6,0 2 8,0 2 7,0 3 7,0 3 8,2 6 7,1 5 6,0 7 8,1 3-2,0 1-10,0 2-10,0 0-9,-1 1-9,-1 3-6,0 1-5,-2 3-6,0 1-7,-2 4-7,0 3-7,-1 3-7,-2 2-4,0 2-3,-2 2-3,0 2-3,0-4 2,0-10 7,2-9 6,1-11 7,0-4-4,0 0-12,0 0-13,0 0-12</inkml:trace>
</inkml:ink>
</file>

<file path=ppt/ink/ink3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4"/>
    </inkml:context>
    <inkml:brush xml:id="br0">
      <inkml:brushProperty name="width" value="0.04315" units="cm"/>
      <inkml:brushProperty name="height" value="0.04315" units="cm"/>
      <inkml:brushProperty name="color" value="#F2395B"/>
    </inkml:brush>
  </inkml:definitions>
  <inkml:trace contextRef="#ctx0" brushRef="#br0">84129 58174 509,'7'-21'0,"0"5"0,-2 5 0,-1 5 0,0 3 10,0 3 20,0 4 20,0 2 19,-1 4 5,0 6-13,-2 4-11,0 5-13,-3 2-8,0 0-7,-3 0-7,-2 1-5,-1-2-4,1 0 2,-1-1 0,0-1 2,0-2-8,1-1-18,-1-2-16,0-3-17,1-3-11,1-6-6,0-6-6,2-6-5</inkml:trace>
</inkml:ink>
</file>

<file path=ppt/ink/ink3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5"/>
    </inkml:context>
    <inkml:brush xml:id="br0">
      <inkml:brushProperty name="width" value="0.03291" units="cm"/>
      <inkml:brushProperty name="height" value="0.03291" units="cm"/>
      <inkml:brushProperty name="color" value="#F2395B"/>
    </inkml:brush>
  </inkml:definitions>
  <inkml:trace contextRef="#ctx0" brushRef="#br0">84150 58775 668,'15'-36'4,"-1"9"6,-1 8 8,0 7 6,-2 5 5,1 0 1,0 2 2,0 1 2,0 0-1,1 2-3,1 0-3,1 2-3,1 0-4,0 0-8,-1 0-8,1 0-6,-1 0-15,-1 0-18,-1 0-20,0 0-19</inkml:trace>
</inkml:ink>
</file>

<file path=ppt/ink/ink3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5"/>
    </inkml:context>
    <inkml:brush xml:id="br0">
      <inkml:brushProperty name="width" value="0.04511" units="cm"/>
      <inkml:brushProperty name="height" value="0.04511" units="cm"/>
      <inkml:brushProperty name="color" value="#F2395B"/>
    </inkml:brush>
  </inkml:definitions>
  <inkml:trace contextRef="#ctx0" brushRef="#br0">84926 57490 487,'0'-37'1,"0"5"0,0 5 0,0 5 2,0 4 2,2 1 5,1 2 4,0 3 6,0 5 9,-2 10 14,-2 10 14,-2 9 14,-1 8 0,0 5-13,0 4-14,0 6-12,0 3-11,-2 1-5,0 3-5,-1 2-6,0 3-9,0 5-12,2 5-12,1 5-12,-1 4-6,0 5 1,-1 3 1,-2 4-1,1-6 0,1-15-3,0-17-3,2-14-3</inkml:trace>
</inkml:ink>
</file>

<file path=ppt/ink/ink3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6"/>
    </inkml:context>
    <inkml:brush xml:id="br0">
      <inkml:brushProperty name="width" value="0.04533" units="cm"/>
      <inkml:brushProperty name="height" value="0.04533" units="cm"/>
      <inkml:brushProperty name="color" value="#F2395B"/>
    </inkml:brush>
  </inkml:definitions>
  <inkml:trace contextRef="#ctx0" brushRef="#br0">86185 57275 485,'13'-14'6,"9"2"14,10 4 12,11 3 13,0 1 4,-8 2-6,-8 0-5,-7 2-6,-5 0-6,-1 0-5,-1 0-5,0 0-5,0 0-5,3 0-7,3 0-5,3 0-5,1-1-7,-1 0-6,-1-2-7,0 0-7,-6 1-4,-9 4-3,-9 4-2,-8 4-2,-5 1 4,-3 1 10,-2 0 9,-1 0 11,-1-1 6,1-1 2,1-1 2,1 0 2,1-1 4,1 0 7,0-1 6,2 1 6,2 0 3,1 2-3,2 0-1,2 1-2,2 2 3,1 2 7,0 1 8,2 3 8,0 1 0,0 1-5,0 1-5,0 1-6,1-1-6,0-1-3,2-3-6,0-1-3,1-2-4,0-1-1,0-1-2,0 0 0,3-3-8,6-2-12,6-4-12,5-3-13,2-2-4,-3-3 5,-3-4 5,-2-2 4,-3-1 5,-1 0 3,0 2 4,-2 1 4,-1 0 4,-2 0 3,-2 0 3,-2 1 4,-1-1 6,0 0 11,0 0 10,0 0 10,-2 0-1,-2 1-13,-4-1-14,-2 0-12,-1 0-8,1 2 1,0 1-1,2 1 0,0-2 0,0-2 0,1-4 0,-1-2 0,1-2 3,2-1 4,2-1 4,2-1 4,1 1 3,0 2-1,0 4-1,0 3 1,1 2 3,2 2 10,2 2 9,2 3 9,1 0 4,-1 1-1,1 2-2,0 0 0,0 4-3,0 4 0,0 5-2,-1 5 0,1 3-3,0-1-1,0 1-3,0-1-2,-2 1-2,-1 3-3,-2 1-3,-2 3-3,-1-1-1,-2 0-2,0-1-1,-1-1-1,-3-1-1,-2 1-3,-3-1-3,-4 0-3,-1 1-2,-3-1-4,-2 0-3,-1 1-3,-2-3-3,-1-3-5,-1-5-2,-1-3-4,0-4-1,-1-4 3,1-4 1,0-4 3,0-4-1,1-4-1,1-4-2,1-3-2,1-3 3,2 1 4,3-1 7,1 1 5,4 0 3,3 2 0,4 3 0,4 1 1,2 2 2,2 1 9,0 0 6,2 2 7,1 1 6,6 2 4,2 2 4,5 2 4,3 3 0,5 2-3,3 4-4,5 2-3,2 2-5,2 3-7,2 2-6,2 1-6,2 3-5,0 1-3,2 3-3,0 1-4,1 0-6,-2-3-11,0-3-12,-1-3-11,-6-3 1,-8-4 9,-9-5 12,-8-2 9,-5-3 8,1 0 2,1 0 3,2 0 2</inkml:trace>
</inkml:ink>
</file>

<file path=ppt/ink/ink3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7"/>
    </inkml:context>
    <inkml:brush xml:id="br0">
      <inkml:brushProperty name="width" value="0.04417" units="cm"/>
      <inkml:brushProperty name="height" value="0.04417" units="cm"/>
      <inkml:brushProperty name="color" value="#F2395B"/>
    </inkml:brush>
  </inkml:definitions>
  <inkml:trace contextRef="#ctx0" brushRef="#br0">89050 57724 498,'7'71'115,"-2"-17"-28,-3-15-28,0-15-27,-2-8-16,0 1-2,0 1-3,0 1-2,-1 0-3,-1-1-2,0-1-2,-1-1-2,1-5-10,6-10-16,4-10-16,5-9-16,3-7-3,1-1 10,2-3 11,0-1 10,-1 1 9,-1 4 8,-3 3 8,-1 5 9,-3 5 8,-2 8 10,-4 8 9,-2 8 10,-3 4 2,0 3-3,-2 1-4,0 3-3,-2 0-6,0-2-5,-1 0-7,-2 0-6,2-3-4,1-1-3,2-3-2,2-1-2,4-6-11,7-12-19,8-10-19,6-11-19,2-5-3,-2 2 13,-1 0 13,-2 1 14,-1 0 9,1 1 5,0 0 6,3 0 5,-2 1 4,-2 5 3,-1 3 4,-2 4 2,-1 3 6,1 1 9,1 0 8,1 2 9,-1 2 3,-3 2 0,-2 4 0,-4 3 0,-2 2-2,-2 3-4,-3 3-4,0 4-3,-3 1-2,-1 4 0,0 4-1,-1 2 1,-2 0-2,-2 0-3,-2-1-4,-1-1-3,-3 0-2,-2 1-1,-2 1 0,-1 1 0,-2-1-4,1 0-6,-1-1-5,1-1-6,0-2-6,0-5-6,2-3-6,1-4-6,2-7-8,3-10-12,2-10-10,4-9-10,2-2 1,0 5 16,2 6 15,0 7 15,2 1 10,0 0 3,2-1 5,0-1 4</inkml:trace>
</inkml:ink>
</file>

<file path=ppt/ink/ink3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8"/>
    </inkml:context>
    <inkml:brush xml:id="br0">
      <inkml:brushProperty name="width" value="0.04615" units="cm"/>
      <inkml:brushProperty name="height" value="0.04615" units="cm"/>
      <inkml:brushProperty name="color" value="#F2395B"/>
    </inkml:brush>
  </inkml:definitions>
  <inkml:trace contextRef="#ctx0" brushRef="#br0">90750 57016 476,'29'-7'3,"-6"2"4,-3 2 5,-6 2 4,-3 2 3,-1 4 1,0 2-1,-2 3 1,-1 3 0,-1 0-3,0 1 0,-2 1-3,0 1 1,0 1 0,0 1 2,0 2 2,0 0 0,0 2 0,0 3 0,0 1 1,-1 1-1,-1-1 0,0-1 1,-2-1-1,0 0 0,0 3-3,0 1 0,0 3-2,0-1-2,0 0 0,0-1-2,0-1-1,0-2-3,0-1-2,0-3-3,0-1-2,0-3-4,0-1-2,0-3-4,0-1-2,-1-3-5,-4-2-7,-2-4-5,-3-2-8,-1-5-1,0-2 1,2-5 3,1-4 1,0-3 2,-2-5 1,0-3 1,-1-4 2,0-3 2,2-1 3,2-1 5,3 0 3,1-1 4,3 3 3,4 2 4,2 2 4,2 2 4,0 5 1,0 3 3,0 4 1,0 4 3,-1 3 3,1 2 2,0 4 2,-1 3 1,-1 6-2,0 4-1,-2 5-2,-1 3-1,-4 3 0,-2 1 0,-3 3 0,-4 0-1,-2 1 0,-3-1 0,-3 0-1,0 0-1,2-3 0,4-2-1,3-1-1,7-8-9,12-14-20,11-14-18,13-13-20,2-6-4,-6 5 9,-6 4 9,-5 3 9,-4 4 7,-1 1 4,-1 2 6,0 3 5</inkml:trace>
</inkml:ink>
</file>

<file path=ppt/ink/ink3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29"/>
    </inkml:context>
    <inkml:brush xml:id="br0">
      <inkml:brushProperty name="width" value="0.04953" units="cm"/>
      <inkml:brushProperty name="height" value="0.04953" units="cm"/>
      <inkml:brushProperty name="color" value="#F2395B"/>
    </inkml:brush>
  </inkml:definitions>
  <inkml:trace contextRef="#ctx0" brushRef="#br0">91652 57005 444,'8'-7'0,"-2"0"0,-1 2 0,0 1 0,-1 0 2,2 2 7,0 0 5,1 2 6,2 0 5,0 2 7,1 0 5,2 2 6,-1 0 0,-1 3-6,-1 2-6,0 2-7,-3 1-4,-1 1-6,-2 1-4,-2 2-5,-2-1-5,-2 1-2,-2 0-3,-1-1-3,-2 0-4,0-2-7,0-3-7,0-1-6,2-3-3,0-6 1,4-4 2,1-5 1,3-5 2,4-4 3,3-3 1,5-5 4,2 0 1,-1 3 2,1 3 3,0 3 1,-1 3 3,-1 3 4,-1 2 4,0 4 4,-3 2 4,-1 2 7,-2 2 5,-2 2 6,-2 3 4,-2 4 1,-2 3 2,-2 5 1,-2 2-1,-2 1-3,-2 1-4,-1 1-3,-2-1-3,0-1-3,0-2-3,1-3-2,2-3-8,8-6-16,6-6-15,7-6-15,1 0-4,-8 6 8,-7 6 8,-6 6 8,-5 3 7,-1 1 5,-3 1 6,-1 1 5,-2 0 3,0-1 0,1-1 1,-1 0-1,1-3 2,1-1 5,1-2 5,1-2 4,4-3 2,8-1 2,8-2 1,8-2 1,3-2-2,1-4-6,0-2-4,-1-3-5,0-1-6,0 2-7,-2 2-5,-1 2-7,-1 2-2,0 1 1,-2 0 1,-1 2 2,-1 1 5,-4 1 8,-3 3 8,-2 2 9,-2 1 5,0 0 5,0 0 3,1 0 4,-1-1 0,0 1-4,0 0-4,0 0-3,0 1-3,0 1-2,0 3-1,0 2-2,1 1-4,0-1-6,2 1-5,0 0-7,5-6-6,6-7-7,7-9-8,7-9-7,2-4-1,-5 2 3,-3 3 4,-4 1 3,-1 1 5,3-2 4,3 0 3,3-1 4,-1 1 6,-3 1 6,-4 2 8,-4 2 7,-4 4 7,-3 4 8,-2 6 7,-3 4 8,-3 3 0,-2 0-6,-2-1-7,-2 1-6,-1 0-5,-1 0-2,-2-1-3,0 1-3,0 0-2,-1 1-1,0 2-3,1 0-2,-1 1-1,0-1-2,1 1-1,-1-1-2,0 1-1,-1-2-3,-2-1-1,1-1-2,-3 0-2,0 2 0,-1 0-1,-1 1-1,0-1 1,1-3 3,1-2 1,1-4 3,0 0 3,-1 0 1,-1 1 2,-1 2 2,0-1 1,1-1-1,1-1-1,1 0 0,2-1 2,2 0 3,4 0 3,3 0 4,4-1 6,6-1 8,6 0 7,6-1 9,5-2-1,7-1-6,5 0-8,6-1-7,4-1-5,2 2 0,3 0-2,1 2-1,3 1-7,4 4-13,3 2-13,5 3-14,2 3-4,-1 2 1,1 1 3,0 3 2,-3 0-2,-3-1-5,-4-1-7,-4 0-6,-7-3 0,-8-3 4,-9-3 5,-8-2 4</inkml:trace>
</inkml:ink>
</file>

<file path=ppt/ink/ink3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35"/>
    </inkml:context>
    <inkml:brush xml:id="br0">
      <inkml:brushProperty name="width" value="0.03018" units="cm"/>
      <inkml:brushProperty name="height" value="0.03018" units="cm"/>
      <inkml:brushProperty name="color" value="#F2395B"/>
    </inkml:brush>
  </inkml:definitions>
  <inkml:trace contextRef="#ctx0" brushRef="#br0">79065 20400 729,'0'49'109,"0"-10"-28,0-11-29,0-11-29,0-5-18,0 1-5,0 1-7,0 1-6,0 2-7,0 1-6,0 3-6,0 2-7,-1-2-1,0-2 7,-2-3 5,0-2 6,0-3 1,1 1-2,0 0-3,2 0-2</inkml:trace>
</inkml:ink>
</file>

<file path=ppt/ink/ink3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36"/>
    </inkml:context>
    <inkml:brush xml:id="br0">
      <inkml:brushProperty name="width" value="0.03244" units="cm"/>
      <inkml:brushProperty name="height" value="0.03244" units="cm"/>
      <inkml:brushProperty name="color" value="#F2395B"/>
    </inkml:brush>
  </inkml:definitions>
  <inkml:trace contextRef="#ctx0" brushRef="#br0">78825 22750 678,'0'14'0,"0"-1"1,0-2 1,0-2 0,0-1 4,0 0 6,0-1 5,0 1 7,0 1 2,0 2-2,0 2-1,0 1-1,-1 2-2,-1 2 1,0 0 0,-1 1 0,-1 0-3,2 1-3,0-1-5,2 1-5,0 0-5,0-1-6,0 1-7,0-1-7,-1 1-3,0 1-3,-2 1-3,0 2-1,0-2-3,0-2-3,2-1-3,1-2-4,0-1 3,0-1 7,0 1 8,0 0 8,0-2 4,0-1 4,0-3 2,0-1 3,-1-1 2,-1 0 0,0 0 1,-1 0 0,-1 0 0,2 1 1,0 2-1,2 0 1,-1 1 7,0-1 13,-2 1 14,0 0 14,0 0 5,0-1-6,2 1-6,0 0-4,1 0-5,0-1-2,0 1-3,0 0-2,0 0-3,0 1-4,0 1-4,0 2-4,0 0-2,0 1-2,0 1-2,0 1-1,0 0-8,0-1-11,0-1-13,0 0-11,0-1-5,0 1 3,0 1 3,0 1 2,0 1 2,-2-1 1,0 1 0,-1 0 1,-1-2 4,2 0 6,0 0 7,2-2 6,0 0 4,0-1 1,0 1 2,0 0 1,-1-1 1,0-1 0,-2-1 0,0-1 1,0 1 5,0 0 11,1 1 10,2 1 11,0 0 3,-2-1-2,-1 0-4,0-2-3,0 1-5,0 1-5,2 3-5,1 2-5,-1 0-5,-1 1-3,0-1-2,-1 1-4,-1-1-5,2 1-6,0 0-5,2-1-7,0-1-3,0-2-3,0-4-2,0-3-2,0-2 3,2 0 7,0-2 8,2 0 6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8:42"/>
    </inkml:context>
    <inkml:brush xml:id="br0">
      <inkml:brushProperty name="width" value="0.03751" units="cm"/>
      <inkml:brushProperty name="height" value="0.03751" units="cm"/>
      <inkml:brushProperty name="color" value="#00BFF3"/>
    </inkml:brush>
  </inkml:definitions>
  <inkml:trace contextRef="#ctx0" brushRef="#br0">107250 48350 586,'23'-24'3,"-3"4"8,-3 3 6,-2 3 7,2 6 5,9 9 1,10 10 3,10 10 2,4 5-3,0 4-7,0 3-6,0 3-8,-4-1-6,-5-2-3,-7-3-4,-5-3-5,-4-2-1,0 0 1,0 0 0,0 0 1,-4 0 0,-5 0 1,-7 0 1,-5 0 1,-4 0 3,0 0 5,0 0 5,0 0 4,-2 4 4,-3 10 3,-3 10 2,-2 9 4,-5 2-2,-2-2-5,-3-3-5,-3-3-6,-6 5-4,-5 17-4,-7 15-6,-5 16-5,-4 7-6,0 1-8,0-1-10,0 1-8,0-6-2,0-8 8,0-10 6,0-9 7,3-12 0,6-11-8,7-14-8,6-11-8</inkml:trace>
</inkml:ink>
</file>

<file path=ppt/ink/ink3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3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78815 28900 999,'-1'21'-24,"0"-3"8,-2-5 8,0-3 8,0-2 3,1 2-1,0 0-1,2 1-2,0 0-2,0-1-4,0 0-5,0-2-3,0 0-2,2 2 0,0 0 1,1 1-1,0 1 2,0-1 0,-2 1 1,0 0 1</inkml:trace>
</inkml:ink>
</file>

<file path=ppt/ink/ink3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36"/>
    </inkml:context>
    <inkml:brush xml:id="br0">
      <inkml:brushProperty name="width" value="0.03011" units="cm"/>
      <inkml:brushProperty name="height" value="0.03011" units="cm"/>
      <inkml:brushProperty name="color" value="#F2395B"/>
    </inkml:brush>
  </inkml:definitions>
  <inkml:trace contextRef="#ctx0" brushRef="#br0">78800 30550 730,'0'15'2,"0"-1"3,0-1 3,0 0 4,0-2 3,0 1 4,0 0 2,0 0 4,0-1 0,0 1-2,0 0-2,0-1-2,0 0-2,2 0-2,0-2-1,2 0-3,-1-1-2,1 3-3,0 2-4,0 1-2,0 2-8,-1 2-10,1 0-10,0 1-10,-1 0-2,0 1 7,-2-1 5,0 1 7,-1-2 1,0-3-6,0-3-5,0-2-6</inkml:trace>
</inkml:ink>
</file>

<file path=ppt/ink/ink3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36"/>
    </inkml:context>
    <inkml:brush xml:id="br0">
      <inkml:brushProperty name="width" value="0.02874" units="cm"/>
      <inkml:brushProperty name="height" value="0.02874" units="cm"/>
      <inkml:brushProperty name="color" value="#F2395B"/>
    </inkml:brush>
  </inkml:definitions>
  <inkml:trace contextRef="#ctx0" brushRef="#br0">78781 33100 765,'-7'15'46,"0"-1"-5,2-1-5,1 0-5,0-1-5,2 1-4,0 1-6,2 2-4,0-1-8,2 1-8,0-1-8,2 1-10,-1 0-5,1 1-5,0 1-3,0 1-3,-1-1-1,0-2 6,-2-4 5,0-3 4,-1-2 4,2 0 0,0-2 2,2 0 0</inkml:trace>
</inkml:ink>
</file>

<file path=ppt/ink/ink3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36"/>
    </inkml:context>
    <inkml:brush xml:id="br0">
      <inkml:brushProperty name="width" value="0.02758" units="cm"/>
      <inkml:brushProperty name="height" value="0.02758" units="cm"/>
      <inkml:brushProperty name="color" value="#F2395B"/>
    </inkml:brush>
  </inkml:definitions>
  <inkml:trace contextRef="#ctx0" brushRef="#br0">78846 34900 797,'-8'14'2,"2"-3"3,1-3 3,1-2 4,0-1 3,0 2 2,0 1 4,1 3 3,-1 0 0,2-1-1,0 0-1,2-2-2,0 1-11,0 1-18,0 3-18,0 2-20,0-1-8,0-1 5,0-2 4,0-2 4</inkml:trace>
</inkml:ink>
</file>

<file path=ppt/ink/ink3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37"/>
    </inkml:context>
    <inkml:brush xml:id="br0">
      <inkml:brushProperty name="width" value="0.0293" units="cm"/>
      <inkml:brushProperty name="height" value="0.0293" units="cm"/>
      <inkml:brushProperty name="color" value="#F2395B"/>
    </inkml:brush>
  </inkml:definitions>
  <inkml:trace contextRef="#ctx0" brushRef="#br0">78730 36650 750,'-1'14'1,"0"-3"0,-2-3 0,0-2 1,-1-1 6,1 4 11,-1 2 10,0 3 12,1 1 1,1-1-8,0-1-7,2 0-7,0-2-7,0-1-4,0 0-7,0-2-4,0 0-5,0 0-7,0 0-5,0-1-6,0 2-5,2 4-1,0 2-2,1 3-2,0 2 0,0-1 1,-2 1 2,0-1 1,-1 1 4,0 0 5,0-1 6,0 1 4,0 0 5,0 1 1,0 1 1,0 1 3,0 0 1,0-2 5,0 0 2,0 0 3,0-3 4,0-1 1,0-2 3,0-3 3,0 0 0,0 0-2,0-1 0,0 1-2,0-1-1,0 0 0,0-2-1,0-1 0,0 0-7,0 0-12,0 0-12,0 0-13</inkml:trace>
</inkml:ink>
</file>

<file path=ppt/ink/ink3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40"/>
    </inkml:context>
    <inkml:brush xml:id="br0">
      <inkml:brushProperty name="width" value="0.04848" units="cm"/>
      <inkml:brushProperty name="height" value="0.04848" units="cm"/>
      <inkml:brushProperty name="color" value="#6ADCAB"/>
    </inkml:brush>
  </inkml:definitions>
  <inkml:trace contextRef="#ctx0" brushRef="#br0">78911 21441 453,'-7'-45'4,"4"7"6,2 6 8,4 6 6,1 4 4,0 4-1,-1 5-2,1 3 0,0 4 1,0 6 3,0 4 3,0 6 4,-1 3 0,-2 5-3,-2 3-3,-2 5-2,-1 3-4,0 5-2,0 3-4,0 4-2,0 2-3,1 0-3,-1 0-3,0 0-3,0 0-1,2-2 1,0 0 0,2-1 2,0-2-2,0 0-4,0-2-3,0 0-5,0-1-4,0-1-4,0-1-4,0-1-5,0-1 1,0 0 4,0 1 4,0-1 4,0 0 4,0-2 3,0 0 2,0-1 3,0 0 2,0 1 1,0 1 2,0 1 1,-1-1 2,0 0 1,-2-1 2,0-1 2,0-1 0,0-1-3,2-1-2,0-1-3,1 0-1,0-1-1,0 1-1,0-1 0,0 0-1,-2 1 0,0-1 1,-1 1 1,-1-1-3,2 1-5,0-1-6,2 1-4,0 0-3,0 1-2,0 1-1,0 1-2,0 0 0,0 1 0,0-1 0,0 0 0,-1 1 1,0-1 3,-2 0 2,0 1 2,0-1 3,0-1 1,2-1 2,0-1 1,1-2 2,-2-1 2,0-3 2,-1-1 1,-1-1 2,2-1 0,0 1 0,2 0 1,0-1 0,0 1 0,0 0-1,0-1 0,0 1 0,0 2 0,0 0 0,0 1-1,0 1-3,0 3-5,0 1-5,0 3-5,0 2-4,0 2-1,0 4-3,0 3-1,-1-2 1,0-8 2,-2-6 3,0-6 3</inkml:trace>
</inkml:ink>
</file>

<file path=ppt/ink/ink3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42"/>
    </inkml:context>
    <inkml:brush xml:id="br0">
      <inkml:brushProperty name="width" value="0.0541" units="cm"/>
      <inkml:brushProperty name="height" value="0.0541" units="cm"/>
      <inkml:brushProperty name="color" value="#6ADCAB"/>
    </inkml:brush>
  </inkml:definitions>
  <inkml:trace contextRef="#ctx0" brushRef="#br0">78644 30450 406,'0'22'2,"0"-3"2,0-3 4,0-3 3,0-1 2,0 0-1,0 0 0,0-1-1,0 2 0,0 2 0,0 1 0,0 3-1,0 1-1,0-1-4,0 1-3,0-1-3,0 2-2,1 1 0,2 3-1,0 1-1,0 1-1,0-3-3,-2-1-4,0-3-2,-1 0-1,2 0 0,0-1 2,2 1 0,-1-1 2,0 1 0,-2-1 1,0 1 1,-1 0 1,0-1 1,0 1 0,0-1 0,0 2 3,0-1 1,0 2 3,0 2 3,0-2 2,0-1 4,0-3 3,0-1 4,-1-1 2,0-1 2,-2 1 1,0 0 0,-1 0 2,2 1-1,0 1 0,2 1 0,0 0 0,0-1-1,0-1-1,0 0 0,-1-1-1,0 1-2,-2 1-1,0 1-1,0 0-1,0-1-1,2-1 0,1 0-1,0-2 0,0 1-2,0 0-2,0-1 0,0 1-2,0 0-1,0-1-1,0 1 0,0 0-2,0 1 0,0 1-1,0 1 0,0 0-1,0-3 1,0-1 0,0-2 1,0-1 0,0 0 1,0-1 2,0 1 0,0 0 1,0 0 1,0-1 0,0 1 1,0 0 0,0 0 0,0-1 1,0 1-1,0 0 0,0 1 0,0 2 0,0 0-1,-1 0 1,-1-1 0,0-1 1,-1 0 1,-1-1 0,2 1 0,0 1-2,2 2-1,0 0 0,0 5-1,0 2 1,0 3-1,0 0-1,0-2 0,0-1-1,0-2-1,0-1-1,0 3 2,0 1-1,0 3 1,0-1 0,0-2-1,0-1 1,0-2-1,0-3 0,0 1 0,0-2-1,0-1-1,0 1 1,0 3-2,0 3 0,0 3 0,0 0-1,0-3 1,0-3 0,0-3 0,0 0 1,0 3-1,0 4 1,0 2-1,0 0 1,0-2 1,0-1 2,0-2 1,0-3 1,0 1-2,0-2-1,0-1 0,0 0-2,0-1 1,0 1 0,0 0-1,-1 0 0,0 3 1,-2 2-1,0 1 0,0 0 0,0-1 0,2-2 0,0-3 0,1 1 1,0 3-2,0 4 1,0 2 0,0 0-1,0-2-2,0-1-1,0-2-1,0-1 0,0 3 1,0 1 2,0 3 2,0-2 1,0-2 0,0-2 0,0-4 1,0-1 0,0 3-1,0 2 0,0 1 0,0 2 0,0 1-2,0 1-1,0 1-2,0-1 1,0-1 0,0-3 0,0-1 1,0-2 0,-2-1 1,0-1 0,-1-1 1,-1 0 0,2 0 0,0-1-1,2 1 1,0 1 0,0 3-1,0 3-1,0 3 0,0 0 0,0-3 0,0-3 0,0-3 0,0-1-1,0 0 2,0-1-1,0 1 0,0 0 0,0 1 1,0 1-1,0 2 1,0-1-1,0 1 1,0-1 0,0 1 0,0-1 0,0 1 0,0-1 0,0 1 0,0 0 0,0-1 0,0 1-1,0 0 1,0-2-1,0 0 2,0 0 0,0-2 1,0 0-1,0-1 1,0 1 0,0 0 0,0-1 0,0 1 0,0 0-1,0-1 1,0 2-1,0 3 1,0 3-1,0 4 0,-1 0 0,0 0 0,-2 1-1,0-1 0,-1 0 0,0-1-2,0-1 0,0-1-1,0-5-15,-2-9-29,0-8-28,-1-10-29</inkml:trace>
</inkml:ink>
</file>

<file path=ppt/ink/ink3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46"/>
    </inkml:context>
    <inkml:brush xml:id="br0">
      <inkml:brushProperty name="width" value="0.03515" units="cm"/>
      <inkml:brushProperty name="height" value="0.03515" units="cm"/>
      <inkml:brushProperty name="color" value="#6ADCAB"/>
    </inkml:brush>
  </inkml:definitions>
  <inkml:trace contextRef="#ctx0" brushRef="#br0">83000 19795 625,'5'-13'9,"9"4"19,11 6 17,9 5 18,3 2 3,-6 1-14,-4 1-13,-5 2-13,-4 0-8,-3 0-5,-2-1-3,-4 1-5,-2 2-11,0 4-23,-2 3-21,0 5-22,-3-1-4,-3-2 12,-2-3 13,-3-2 13,-2-3 8,0-1 4,0-1 5,0 0 4</inkml:trace>
</inkml:ink>
</file>

<file path=ppt/ink/ink3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46"/>
    </inkml:context>
    <inkml:brush xml:id="br0">
      <inkml:brushProperty name="width" value="0.03366" units="cm"/>
      <inkml:brushProperty name="height" value="0.03366" units="cm"/>
      <inkml:brushProperty name="color" value="#6ADCAB"/>
    </inkml:brush>
  </inkml:definitions>
  <inkml:trace contextRef="#ctx0" brushRef="#br0">82463 20647 653,'-15'0'2,"2"2"5,2 0 4,3 2 4,1 0 4,2 3 4,2 2 3,2 2 4,1 1 1,2 0-3,0-1-1,2 1-3,0 0-2,2 3-2,0 2-3,1 2-2,0-1-2,-2 0-5,-2 0-2,-2-2-3,-1 0-5,0 1-4,0 1-4,0 1-5,2-5-9,4-12-16,3-12-14,5-11-16,1-6 0,-1 1 14,-1 1 14,0 1 13,0 1 11,3 1 5,3 1 6,3 1 6,1 1 4,-1 1 1,-1 1 2,-1 1 1,0 1 2,-1 2 4,1 2 4,-1 3 3,-1 1 3,-3 2 2,-2 2 1,-4 2 3,-2 2 0,-1 4-2,0 2-1,-1 3-2,-3 3-1,-3 2-1,-2 1-2,-3 3 0,-3 1-4,-2 1-5,-2 1-5,-1 1-5,-2 0-5,-2-1-3,0-1-4,-1-1-4,0-1-1,1-3 0,1-1 1,1-2 0,1-3 1,3-3 1,1-2 1,2-4 0,1-1 2,1 0 3,-1 0 2,0 0 2,0 0 4,0 0 6,0 0 6,1 0 6,-2 2 2,-2 4-4,-2 4-2,-1 3-4,-2 3-3,2 0-2,1-1-3,1 1-1,1-2-8,2-1-9,2-2-10,3-2-10,2-4-6,6-6-2,4-6-2,5-6-3,2-1 5,-3 1 9,-1 2 10,-2 2 9</inkml:trace>
</inkml:ink>
</file>

<file path=ppt/ink/ink3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47"/>
    </inkml:context>
    <inkml:brush xml:id="br0">
      <inkml:brushProperty name="width" value="0.03523" units="cm"/>
      <inkml:brushProperty name="height" value="0.03523" units="cm"/>
      <inkml:brushProperty name="color" value="#6ADCAB"/>
    </inkml:brush>
  </inkml:definitions>
  <inkml:trace contextRef="#ctx0" brushRef="#br0">82406 21381 624,'44'-13'2,"-7"3"5,-8 4 5,-6 4 4,-4 2 2,-3 0 2,-1 0 1,-2 0 0,-3 1 1,-2 4-2,-4 2-1,-3 3-2,-2 4-6,-3 4-10,-4 3-11,-2 5-10,-4 2-4,-5 0 1,-5 2 2,-5 1 2,-3 0 0,-1-2 0,-1 0-1,0-1-1,-1-2 3,0-3 3,-1-3 5,1-3 5,1-2 2,1-2 3,3-3 2,2-1 2,3-2 3,5 0 5,5-2 3,5 0 5,8-3 6,13-4 8,13-4 6,13-4 9,6-2-1,0 1-7,0-1-8,0 0-6,0 0-7,0 1-4,0-1-4,0 0-4,-2 0-7,-2 1-6,-3-1-8,-3 0-7,-4 1-5,-6 3-1,-4 1-2,-4 2-2,-4 1-2,-1 0-2,0 0-1,-2 0-2,-3 0 0,-6 1 3,-6-1 3,-6 0 2,-4-1 4,-1-2 5,-3-2 4,-1-2 4,0 0 4,1 1 1,2 0 1,3 2 1,1 1 2,0 1 3,2 0 2,1 2 2,1 1 1,2 2 1,3 2-1,1 2 0,1 2 7,0 3 13,0 4 14,0 2 13,-1 3 3,-2 3-6,-1 3-7,-3 3-7,-2 2-4,0 1-4,-1 0-3,-1 2-3,-3 1-5,-3 1-7,-5 1-7,-3 0-6,-2 0-6,0-1-6,-1-3-6,1-2-6,2-2-5,3-5-5,5-3-7,3-4-4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01"/>
    </inkml:context>
    <inkml:brush xml:id="br0">
      <inkml:brushProperty name="width" value="0.03518" units="cm"/>
      <inkml:brushProperty name="height" value="0.03518" units="cm"/>
      <inkml:brushProperty name="color" value="#00BFF3"/>
    </inkml:brush>
  </inkml:definitions>
  <inkml:trace contextRef="#ctx0" brushRef="#br0">56300 50400 625,'0'-47'4,"0"6"10,0 7 9,0 6 8,7 1 5,17-3-1,15-3-2,16-2-1,10-1-2,7 3-5,6 3-4,7 4-4,-1 2-4,-6 4-3,-6 3-3,-6 3-2,-7 4-3,-6 7 1,-6 6-2,-6 7 1,-7 5-1,-6 7 1,-6 6 1,-6 7-1,-6 4 1,-2 3 1,-3 3-1,-3 4 1,-2-1 0,0-3-1,0-3-2,0-2-1,-2-3-1,-3 1-2,-3-1-2,-2 1-1,-3-3-2,1-2 3,-1-3 0,1-3 1,-3-2 2,-2 0 0,-3 0 1,-3 0 1,-4 1 0,-3 4 0,-3 3 1,-2 3-1,-3 3 0,1 3 0,-1 3 0,1 4-2,-1-1 1,1-3-2,-1-3 0,1-2-1,-1-3-2,1 1 0,-1-1-3,1 1 0,-1-4-2,1-6-1,-1-6-1,1-6 0,-1-4-1,1 1 0,-1-1-1,1 1 0,-1-1 0,1 1 0,-1-1 1,1 1 0,1-3-3,3-2-5,3-3-6,4-3-7</inkml:trace>
</inkml:ink>
</file>

<file path=ppt/ink/ink3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47"/>
    </inkml:context>
    <inkml:brush xml:id="br0">
      <inkml:brushProperty name="width" value="0.02841" units="cm"/>
      <inkml:brushProperty name="height" value="0.02841" units="cm"/>
      <inkml:brushProperty name="color" value="#6ADCAB"/>
    </inkml:brush>
  </inkml:definitions>
  <inkml:trace contextRef="#ctx0" brushRef="#br0">83250 23150 774,'36'0'0,"-6"2"0,-5 0 0,-7 2 0,-3-1 4,-1-1 7,0 0 9,-2-2 7,1 1 3,1 2 0,3 2-1,2 2-1,-1 1-5,0-1-7,0 1-8,-2 0-9,-2 0-8,-1-1-9,-2 1-8,-2 0-9</inkml:trace>
</inkml:ink>
</file>

<file path=ppt/ink/ink3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47"/>
    </inkml:context>
    <inkml:brush xml:id="br0">
      <inkml:brushProperty name="width" value="0.03217" units="cm"/>
      <inkml:brushProperty name="height" value="0.03217" units="cm"/>
      <inkml:brushProperty name="color" value="#6ADCAB"/>
    </inkml:brush>
  </inkml:definitions>
  <inkml:trace contextRef="#ctx0" brushRef="#br0">83650 21300 683,'8'14'50,"0"-1"0,-1-2 1,1-2 1,0-1-5,0 1-13,0 2-12,-1 0-12,0 0-11,0 1-12,-2 0-12,0 0-11</inkml:trace>
</inkml:ink>
</file>

<file path=ppt/ink/ink3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48"/>
    </inkml:context>
    <inkml:brush xml:id="br0">
      <inkml:brushProperty name="width" value="0.04315" units="cm"/>
      <inkml:brushProperty name="height" value="0.04315" units="cm"/>
      <inkml:brushProperty name="color" value="#6ADCAB"/>
    </inkml:brush>
  </inkml:definitions>
  <inkml:trace contextRef="#ctx0" brushRef="#br0">84540 20048 509,'1'-17'22,"2"11"12,2 12 11,2 11 12,-1 7 1,-1-1-11,-2 1-10,-2-1-11,-1 1-7,0-1-4,0 1-4,0-1-3,0 0-3,-2-1 1,0-1 1,-1-1-1,-1-1-6,2-3-11,0-1-12,2-2-12,0-5-9,0-7-9,0-6-8,0-7-7,1-5 2,2-3 14,2-3 15,1-3 12,3-2 10,0 1 3,1 0 3,1-1 4,1 2 2,0 3 2,-1 3 0,1 3 2,-1 3 4,-1 3 7,0 3 7,-2 2 7,-1 6 6,-2 6 4,-3 7 5,0 7 4,-4 4-2,-2-1-9,-4 1-9,-2-1-8,-2-1-8,1-1-4,-1-2-6,1-3-4,0-1-3,4-2-1,2-3 0,4-1-1,2-2-3,4-2-4,2-2-6,4-2-5,0-1-1,1 0 6,-1 0 4,1 0 5,-2 2 3,-4 6 2,-4 4 2,-4 5 2,-5 3 2,-4 1 0,-5 1-1,-5 1 2,-2 1-1,1-1 1,2 1 1,0-1 0,1-1 0,2-1 1,3-3 1,1-1 1,2-3 0,3-2 1,1-4-1,2-3 2,3-4-1,4-6 1,4-5 0,4-7 1,1-2-1,1 3-1,0 1-1,0 2-2,-2 4 2,-1 7 3,-2 4 3,-2 7 3,-3 4 2,-2 0 0,-4 1 1,-2 1 0,-2 1 1,2 0 0,1-1 2,1 1 0,-1 0 1,2 3 0,-1 2 2,0 1 0,1 1 1,0-1-2,1-1 0,2-1-2,0-1 0,0-1 0,0-1 0,0-1 0,0-1-1,2 0 0,1-2-1,0-1-1,1-1 0,2-1-2,0 0 0,1-2-1,1-3-5,2-8-12,0-6-11,1-7-11,1-6-9,0-3-6,-1-4-6,1-5-7,0-4 0,-1-4 7,1-5 7,0-6 6,-2 3 7,-3 10 6,-2 10 5,-4 10 7,-1 4 1,2 0-3,0 1-3,2-1-2</inkml:trace>
</inkml:ink>
</file>

<file path=ppt/ink/ink3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49"/>
    </inkml:context>
    <inkml:brush xml:id="br0">
      <inkml:brushProperty name="width" value="0.04147" units="cm"/>
      <inkml:brushProperty name="height" value="0.04147" units="cm"/>
      <inkml:brushProperty name="color" value="#6ADCAB"/>
    </inkml:brush>
  </inkml:definitions>
  <inkml:trace contextRef="#ctx0" brushRef="#br0">84916 20299 530,'2'-16'0,"4"-3"1,3-2 0,5-1 1,2 0 2,-1 3 6,1 3 6,0 3 5,-1 2 3,-1 2 0,-1 2 0,-1 3 0,-1 1 2,0 3 1,-2 4 2,-1 2 2,-1 3-1,-2 2-2,-2 2-5,-2 1-2,-1 3-2,0 1-2,0 3-2,0 1-1,-1 1-4,-2-1-7,-2-1-7,-2 0-6,-1-2-6,-1 1-4,-2-1-4,0 1-4,-1-1-2,-3-1-2,-2-1 1,-1-1-2,-2-1 3,1-1 4,-1-1 6,1 0 4,0-2 4,0-1 1,2 0 2,1-2 1,3-1 6,7 0 11,5-2 9,6 0 11,5-4 3,7-2-3,5-5-4,7-4-2,2-2-6,0 0-7,1 1-7,-1-1-6,-1 0-6,-2 0-3,-1 1-2,-3-1-3,-2 2-4,-5 2-2,-3 4-3,-4 3-3,-6 1-2,-8 0-3,-8 0-1,-7 0-2,-5 0 3,1 0 7,-1 0 8,1 0 7,0-1 6,3-1 0,1 0 3,3-1 1,2 1 13,6 7 24,5 6 25,4 6 24,3 3 4,0 1-16,0 1-15,0 1-16,-1 1-10,-2 3-4,-2 1-3,-2 3-4,-3 1-4,-2 2-3,-3 2-5,-3 2-3,-3 0-5,-3-3-4,-4-4-5,-1-2-6,-3-2-5,1-3-9,-1-1-8,1-3-8,2-2-3,3-3 5,5-2 4,3-4 3,3-2 1,1-2-1,0-3-2,2 0-2</inkml:trace>
</inkml:ink>
</file>

<file path=ppt/ink/ink3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49"/>
    </inkml:context>
    <inkml:brush xml:id="br0">
      <inkml:brushProperty name="width" value="0.0409" units="cm"/>
      <inkml:brushProperty name="height" value="0.0409" units="cm"/>
      <inkml:brushProperty name="color" value="#6ADCAB"/>
    </inkml:brush>
  </inkml:definitions>
  <inkml:trace contextRef="#ctx0" brushRef="#br0">86000 22650 537,'28'0'0,"-7"2"0,-7 0 0,-7 2 0,2 2 9,10 5 17,9 5 17,11 6 17,2 0 6,-4-2-9,-4-1-6,-3-2-8,-5-1-8,-2 1-6,-3 1-7,-2 1-7,-4-1-9,-1-3-7,-2-3-10,-2-2-8</inkml:trace>
</inkml:ink>
</file>

<file path=ppt/ink/ink3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53"/>
    </inkml:context>
    <inkml:brush xml:id="br0">
      <inkml:brushProperty name="width" value="0.03962" units="cm"/>
      <inkml:brushProperty name="height" value="0.03962" units="cm"/>
      <inkml:brushProperty name="color" value="#6ADCAB"/>
    </inkml:brush>
  </inkml:definitions>
  <inkml:trace contextRef="#ctx0" brushRef="#br0">13100 32683 555,'-26'0'2,"10"2"5,12 0 5,11 2 5,5-1 5,3 0 6,1-2 7,3 0 6,4-3 3,7 0 0,6-3-2,8-2 0,4-2-4,2-3-9,2-4-7,2-1-9,-2-2-7,-3 0-6,-4 2-7,-3 1-7,-6 2-4,-6 3-3,-6 3-1,-5 2-2,-7 4-8,-6 2-14,-8 4-13,-6 2-15,-3 1 1,0-2 15,2-2 15,1-2 16</inkml:trace>
</inkml:ink>
</file>

<file path=ppt/ink/ink3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53"/>
    </inkml:context>
    <inkml:brush xml:id="br0">
      <inkml:brushProperty name="width" value="0.04063" units="cm"/>
      <inkml:brushProperty name="height" value="0.04063" units="cm"/>
      <inkml:brushProperty name="color" value="#6ADCAB"/>
    </inkml:brush>
  </inkml:definitions>
  <inkml:trace contextRef="#ctx0" brushRef="#br0">13708 31900 541,'-15'16'47,"4"-1"-1,3 1 1,3 0-1,0 1-2,-2 5-4,-2 3-5,-2 4-4,-1 6-4,-3 7-4,-2 6-3,-1 7-3,-2 5-4,-1 0-2,-1 1-4,-1 1-2,0-1-6,-1-1-5,1-2-7,-1-2-7,2-4-2,3-5 1,3-4 1,3-5 1</inkml:trace>
</inkml:ink>
</file>

<file path=ppt/ink/ink3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53"/>
    </inkml:context>
    <inkml:brush xml:id="br0">
      <inkml:brushProperty name="width" value="0.03829" units="cm"/>
      <inkml:brushProperty name="height" value="0.03829" units="cm"/>
      <inkml:brushProperty name="color" value="#6ADCAB"/>
    </inkml:brush>
  </inkml:definitions>
  <inkml:trace contextRef="#ctx0" brushRef="#br0">14000 34290 574,'7'-5'20,"-1"7"13,-1 8 15,-1 6 15,-1 3 1,0 1-11,-2-1-9,0 1-11,-1 0-8,0 1-6,0 1-6,0 1-5,-1 0-6,0-1-5,-2-2-7,0 1-6</inkml:trace>
</inkml:ink>
</file>

<file path=ppt/ink/ink3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54"/>
    </inkml:context>
    <inkml:brush xml:id="br0">
      <inkml:brushProperty name="width" value="0.05207" units="cm"/>
      <inkml:brushProperty name="height" value="0.05207" units="cm"/>
      <inkml:brushProperty name="color" value="#6ADCAB"/>
    </inkml:brush>
  </inkml:definitions>
  <inkml:trace contextRef="#ctx0" brushRef="#br0">14252 33399 422,'8'-29'0,"1"5"0,1 5 0,1 5 0,0 3 3,-2 2 7,-2 2 6,-2 3 7,0 0 2,3 0-1,3 0-2,4 0-2,-1 1-1,1 2-2,-2 2-3,-1 2-2,-1 2 0,-1 4-1,0 2 1,-2 3 1,-1 2 1,-1 1 1,0 1 3,-2 2 1,-1 0 2,0 2 1,-2 3 1,0 1 1,-1 3-1,0 1-1,0 2-3,0 3-2,0 0-2,2 0-2,0 0-3,2 0-2,-1 1-1,0 1 1,-2 0 1,0 2 0,-1-2-2,0-4-6,0-3-5,0-5-7,-3-5-8,-6-7-11,-6-6-12,-5-8-11,-2-6-2,1-9 7,3-8 7,1-7 8,2-5 4,-1 0 1,0-2 1,1 0 2,0-1 3,4 3 5,3 2 4,3 2 4,1 2 4,2 5 3,0 3 3,2 5 3,0 6 6,0 8 10,0 9 8,0 10 9,-1 4 1,-2 3-6,-2 1-7,-1 3-6,-3 0-5,0 2 0,-1 1-2,-1 1 0,5-8-12,13-15-19,13-16-21,13-15-20,3-7-4,-8 5 13,-6 4 12,-7 3 13,-4 3 7,0 1-1,-2 0 1,-1 2 0</inkml:trace>
</inkml:ink>
</file>

<file path=ppt/ink/ink3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54"/>
    </inkml:context>
    <inkml:brush xml:id="br0">
      <inkml:brushProperty name="width" value="0.04159" units="cm"/>
      <inkml:brushProperty name="height" value="0.04159" units="cm"/>
      <inkml:brushProperty name="color" value="#6ADCAB"/>
    </inkml:brush>
  </inkml:definitions>
  <inkml:trace contextRef="#ctx0" brushRef="#br0">15697 31944 528,'15'-8'1,"-2"0"2,-3 0 1,-1 1 3,-1-1 5,0 0 9,0 0 10,0 0 9,0 1 5,3 1-2,2 0-1,2 2-1,0 0-3,1 2-3,0 0-5,-1 2-4,0 1-5,-1 2-6,-1 2-8,0 2-5,-2 2-5,-3 3-3,-1 3-2,-2 3-3,-4 4-5,-4 3-10,-5 4-10,-5 5-9,-5 2-5,-3 2 1,-5 2 0,-3 2 0,-3-1 3,-1-4 5,-1-3 4,0-5 5,0-3 6,3-3 5,3-3 7,4-3 5,2-3 6,5-3 7,3-3 5,4-2 8,6-4 7,8-4 10,8-4 10,7-4 10,5-2 0,1-3-10,1-2-10,1-1-11,1-2-7,1-1-4,0-1-5,2-1-6,-1 0-5,-1 1-7,-3 1-8,-1 1-7,-3 1-4,-3 2-2,-3 3-1,-3 1-2,-3 2 1,-2 1 2,-4 0 4,-2 2 2,-5 1 3,-2 0 5,-5 2 5,-4 1 4,-1 0 5,-1 0 4,0 0 4,1 0 5,0 0 3,0 0 5,2 0 4,1 0 3,1 3 6,2 4 8,2 5 6,3 6 7,0 3 2,2 5-4,0 3-5,2 5-3,0 2-5,0 2-6,0 2-4,0 2-6,1 3-4,2 0-5,2 4-4,2 0-5,-1 2-6,-1 0-7,-2 0-6,-2 0-8,0-2-6,0-6-8,2-4-7,0-5-7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02"/>
    </inkml:context>
    <inkml:brush xml:id="br0">
      <inkml:brushProperty name="width" value="0.04352" units="cm"/>
      <inkml:brushProperty name="height" value="0.04352" units="cm"/>
      <inkml:brushProperty name="color" value="#00BFF3"/>
    </inkml:brush>
  </inkml:definitions>
  <inkml:trace contextRef="#ctx0" brushRef="#br0">56350 50800 505,'0'-69'31,"0"13"1,0 12 3,0 13 2,0 12 0,0 13 1,0 12-1,0 13 0,1 10-2,4 10-4,3 10-5,3 9-3,-1 7-4,-2 7 0,-3 6-3,-3 7 0,-2 10-4,0 16-3,0 15-5,0 17-4,-2 13-4,-3 13-5,-3 12-6,-2 13-5,-3 6-4,1 0-7,-1 0-5,1 0-6,1-11-2,3-22-1,3-22 1,4-21 1,-1-23 0,-3-21 3,-3-22 2,-2-22 2</inkml:trace>
</inkml:ink>
</file>

<file path=ppt/ink/ink3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55"/>
    </inkml:context>
    <inkml:brush xml:id="br0">
      <inkml:brushProperty name="width" value="0.05215" units="cm"/>
      <inkml:brushProperty name="height" value="0.05215" units="cm"/>
      <inkml:brushProperty name="color" value="#6ADCAB"/>
    </inkml:brush>
  </inkml:definitions>
  <inkml:trace contextRef="#ctx0" brushRef="#br0">16199 32163 421,'-1'-14'0,"-4"4"0,-2 4 0,-3 4 0,-3 3 5,0 4 10,-1 2 10,-1 4 9,-1 2 4,0 3-4,1 3-4,-1 3-3,0 3-4,-1 1-2,-2 2-1,1 3-3,-1-1-1,4-4-1,3-2-1,3-2-1,3-5-4,4-1-9,4-4-9,4-3-8,4-5-4,7-8-1,6-8 1,5-7-1,3-6 0,1-3-2,-1-3-1,0-2-2,0-2 2,-3 1 3,-2 1 3,-1 1 5,-3 2 4,-1 3 5,-2 4 4,-3 2 6,-1 3 3,-2 2 1,-3 4 2,-1 3 2,-1 3 8,0 4 14,0 4 13,0 4 14,0 3 2,-1 3-12,1 4-11,0 2-11,0-2-21,2-5-27,0-6-29,1-6-28,0-7-7,0-10 14,-2-8 15,-1-8 14,0-7 9,-2-2 1,-1-4 3,0-2 2,-2 1 5,0 6 6,-2 5 8,0 7 7,-2 5 3,0 5-1,-2 5 0,0 5-1,-1 2 4,0 2 10,0 1 10,0 0 10,1 4 8,0 6 6,2 6 7,0 6 6,2 4-1,0 5-9,2 3-9,0 4-8,2 5-7,2 6-3,2 6-5,2 6-3,0 5-5,-1 7-5,-1 5-4,0 7-6,-1 4-7,1 2-8,2 4-9,0 2-8,1 3-8,1 2-6,1 2-6,2 2-6,-2-10-3,-1-22 3,-2-21 1,-2-21 3</inkml:trace>
</inkml:ink>
</file>

<file path=ppt/ink/ink3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55"/>
    </inkml:context>
    <inkml:brush xml:id="br0">
      <inkml:brushProperty name="width" value="0.05217" units="cm"/>
      <inkml:brushProperty name="height" value="0.05217" units="cm"/>
      <inkml:brushProperty name="color" value="#6ADCAB"/>
    </inkml:brush>
  </inkml:definitions>
  <inkml:trace contextRef="#ctx0" brushRef="#br0">18671 31547 421,'0'-14'0,"2"2"0,0 4 0,2 3 0,0 1 7,3 2 15,2 0 13,2 2 15,1 1 2,3 4-10,2 2-10,2 3-10,-1 3-9,-1 0-8,-3 1-10,-1 1-8,-3 1-5,-2 1-1,-4 2 0,-2 0-2,-5 1 0,-2 1-1,-5 1-2,-4 1-1,-3 0-1,-1 1-1,-3-1 0,-1 1-2,-2-1 3,-1-1 6,-1-1 6,-1-1 5,1-1 5,3-1 4,3-1 3,3-1 3,2-2 5,3-2 5,1-4 6,2-3 6,3-1 2,4 0 1,4 0 1,4 0 1,4-2-2,6-2-3,4-3-4,5-4-4,3-3-3,2-3-3,2-5-2,3-3-4,-1-3-3,-2 1-5,-1-1-5,-3 1-5,-1 0-6,-1 3-9,-1 1-8,-1 2-9,-3 3-2,-5 1 4,-5 2 4,-4 2 5,-5 2 4,-4 1 5,-4 0 6,-4 2 6,-2 1 4,-2 0 4,0 2 3,-1 0 4,0 1 4,1 0 4,1 0 4,1 0 4,0 1 3,2 2 4,1 2 2,0 2 4,2 3 0,2 3-1,3 5-2,1 3-1,1 4-2,0 3 0,0 3-1,0 3 0,1 2 0,1 2-2,3 2 1,2 2-1,1 0-2,0-2-2,0-1-3,0-3-3,-1-2-2,-1-3 0,-1-4-1,0-2-1,-2-2-2,-2-1-6,-2-1-4,-2 0-5,-2-5-5,-4-3-3,-2-6-3,-3-4-5,-3-4-1,-3-1-2,-3 0-1,-3-1-2,-4-3 1,-5-4 2,-4-4 2,-6-3 2,1-1-6,8 2-13,6 4-14,7 3-13</inkml:trace>
</inkml:ink>
</file>

<file path=ppt/ink/ink3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56"/>
    </inkml:context>
    <inkml:brush xml:id="br0">
      <inkml:brushProperty name="width" value="0.05466" units="cm"/>
      <inkml:brushProperty name="height" value="0.05466" units="cm"/>
      <inkml:brushProperty name="color" value="#6ADCAB"/>
    </inkml:brush>
  </inkml:definitions>
  <inkml:trace contextRef="#ctx0" brushRef="#br0">28973 32700 402,'-2'16'93,"0"1"-17,-3 1-19,-2 1-17,-1 0-7,-2-1 0,0 0 3,-1-2 1,-1 1-2,0 3-4,1 3-6,-1 3-5,-2 4-3,-3 4-1,-5 6-1,-3 5-1,-4 1-2,1-1-6,-2 0-4,-1-1-6,2-3-2,3-4 1,5-4-1,3-4 1,5-7-16,3-12-32,4-13-31,4-10-32</inkml:trace>
</inkml:ink>
</file>

<file path=ppt/ink/ink3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2:56"/>
    </inkml:context>
    <inkml:brush xml:id="br0">
      <inkml:brushProperty name="width" value="0.053" units="cm"/>
      <inkml:brushProperty name="height" value="0.053" units="cm"/>
      <inkml:brushProperty name="color" value="#6ADCAB"/>
    </inkml:brush>
  </inkml:definitions>
  <inkml:trace contextRef="#ctx0" brushRef="#br0">28145 32770 415,'-21'-8'5,"3"1"10,5-1 11,3 0 10,4 3 6,4 6 3,4 6 3,4 6 3,3 5 0,3 7-1,3 5-3,4 6-1,2 5-5,2 2-9,4 4-8,3 2-8,3 2-8,3 0-6,2-1-7,4 1-6,0-1-9,-2 0-13,-2-2-14,-1 0-12,-5-5-1,-6-8 9,-5-8 11,-6-7 9,-4-4 2,-1-1-8,-1 1-7,0 0-8</inkml:trace>
</inkml:ink>
</file>

<file path=ppt/ink/ink3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3:04"/>
    </inkml:context>
    <inkml:brush xml:id="br0">
      <inkml:brushProperty name="width" value="0.05785" units="cm"/>
      <inkml:brushProperty name="height" value="0.05785" units="cm"/>
      <inkml:brushProperty name="color" value="#6ADCAB"/>
    </inkml:brush>
  </inkml:definitions>
  <inkml:trace contextRef="#ctx0" brushRef="#br0">700 33456 380,'17'-27'98,"1"11"-18,3 9-20,1 10-18,1 7-12,-3 5-4,-1 5-4,-2 5-3,-2 4-3,1 3-1,0 2-2,-1 4-2,1 0-1,0-1-1,-1-3-2,1-2-1,0-3-1,-1-5-1,1-5-2,0-5 0,0-4-1,1-2 1,1-4 0,1-2 1,2-5 1,3-4 1,3-6 3,3-3 1,3-9 0,5-9 1,3-10 0,4-10-1,5-8 2,7-5 1,7-6 1,8-6 3,3-5-4,4-1-5,3-2-8,3-2-6,-2 2-8,-8 6-12,-6 6-9,-6 5-12,-8 10-6,-5 13-2,-6 12-2,-5 13-2,-7 8 0,-6 2 5,-5 4 3,-6 3 5</inkml:trace>
</inkml:ink>
</file>

<file path=ppt/ink/ink3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3:05"/>
    </inkml:context>
    <inkml:brush xml:id="br0">
      <inkml:brushProperty name="width" value="0.0629" units="cm"/>
      <inkml:brushProperty name="height" value="0.0629" units="cm"/>
      <inkml:brushProperty name="color" value="#6ADCAB"/>
    </inkml:brush>
  </inkml:definitions>
  <inkml:trace contextRef="#ctx0" brushRef="#br0">2233 51544 349,'-6'9'153,"4"3"-38,4 3-37,4 3-38,2 4-20,1 3-4,2 5-3,0 3-4,1 2-2,-1-2-2,1 0 0,0-1-1,0-1-1,1 1 0,1-1 0,2 0 0,-1 0-1,1-1 0,0-1 0,-1-1-1,1-1 0,0 1 0,-1-1 0,1 1-1,-1-1 0,-1 0 0,-1 1 0,0-1 1,-2-2-1,-1-3 1,0-4 0,-2-5 0,1-6 0,3-12 1,4-10 0,2-11 0,0-6 1,-5-1 3,-3 0 1,-4-2 3,-1 0 0,2 2 0,1 0 0,3 1 0,2-1-1,2-3 1,1-2-1,3-4 1,2-3-1,3-4-2,3-4 0,3-3-3,1-5 1,2-4-1,1-3 1,1-4 0,2-5-3,2-3-4,4-4-6,2-4-4,2-6-8,0-6-8,0-7-10,0-7-8,-2 2 0,-6 10 6,-4 12 9,-5 10 7,-5 13-4,-5 14-15,-5 16-14,-4 14-16</inkml:trace>
</inkml:ink>
</file>

<file path=ppt/ink/ink3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3:19"/>
    </inkml:context>
    <inkml:brush xml:id="br0">
      <inkml:brushProperty name="width" value="0.05153" units="cm"/>
      <inkml:brushProperty name="height" value="0.05153" units="cm"/>
      <inkml:brushProperty name="color" value="#F2395B"/>
    </inkml:brush>
  </inkml:definitions>
  <inkml:trace contextRef="#ctx0" brushRef="#br0">44550 40033 426,'8'8'107,"0"-2"-23,0-1-25,-1 0-24,1 0-12,0 1-1,0 3-2,0 2-2,0 0 0,1-1-2,2 0 0,0-2-1,-1 1 0,-1 2-2,-2 2 0,-2 1-1,0 1 0,4-1-1,2 0 0,3-2-1,1-3 0,-1-6-2,0-6-2,-2-6-1,0-4-1,0-1 0,-1-3-1,1-2 0,2-2-3,5-5-5,5-3-5,5-4-6,1-2-4,-1 1-3,-3 1-2,-1 2-2,-3 1-4,-3 5-2,-3 3-3,-2 5-3,-4 1-4,1 2-7,-2 1-7,0 1-6</inkml:trace>
</inkml:ink>
</file>

<file path=ppt/ink/ink3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3:53"/>
    </inkml:context>
    <inkml:brush xml:id="br0">
      <inkml:brushProperty name="width" value="0.03989" units="cm"/>
      <inkml:brushProperty name="height" value="0.03989" units="cm"/>
      <inkml:brushProperty name="color" value="#F2395B"/>
    </inkml:brush>
  </inkml:definitions>
  <inkml:trace contextRef="#ctx0" brushRef="#br0">57292 33700 551,'-5'7'101,"6"-1"-20,6 0-19,6-2-20,3 0-13,-1-2-5,1 0-5,0-2-5,0 0-5,1 0-2,1 0-3,1 0-3,0 2-3,-3 2-3,-1 3-3,-2 4-4,-4 0 0,-3 1 3,-4 0 4,-4 0 3,-4 0 2,-3 3 0,-5 2 0,-4 1 0,-3 3 0,-3 3 1,-3 3-1,-2 3 1,-1 0 0,3-1 0,3-3 2,3-1 1,1-2 0,1 1 0,-1-1 0,1 0-1,5-5-2,12-12-8,12-12-6,11-12-7,6-3-3,-3 3 3,-1 5 2,-3 3 3,-2 3 1,-3 2 3,-2 2 2,-4 2 2,-2 3 3,-1 4 4,0 4 4,-2 4 4,-2 2 3,-4 3 1,-3 1 2,-5 3 1,-1-1 0,0-1 0,2-3 0,1-1 0,2-3-5,6-1-7,4-2-8,6-2-8,1-2-3,1-2-1,0-3 1,-1 0-1,-1-5-2,-2-2-6,-4-5-4,-2-4-6,-1-4 0,4-5 3,2-5 5,3-4 3,3-3 2,0 3 0,1 2-1,1 1-2,1 3 4,-1 1 3,1 3 6,0 2 5,-2 1 3,-1 2 0,-2 2 2,-2 3 0,-2 1 4,-1 2 7,0 2 6,-2 3 6,0 0 9,0 0 9,0 0 11,0 0 10,-1 2 1,-1 4-9,0 4-9,-1 4-8,-1 3-7,0 3-4,0 3-4,0 3-5,-2 2-2,0 1 1,-3 1-1,-2 1 1,-1 1-2,-2 0-5,0 2-5,-1 1-3,0-1-7,0-1-5,2-3-7,1-1-6,0-4-5,0-5-5,0-5-4,0-5-4,1-4-4,1-6-2,0-4-1,2-5-2</inkml:trace>
</inkml:ink>
</file>

<file path=ppt/ink/ink3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3:54"/>
    </inkml:context>
    <inkml:brush xml:id="br0">
      <inkml:brushProperty name="width" value="0.04079" units="cm"/>
      <inkml:brushProperty name="height" value="0.04079" units="cm"/>
      <inkml:brushProperty name="color" value="#F2395B"/>
    </inkml:brush>
  </inkml:definitions>
  <inkml:trace contextRef="#ctx0" brushRef="#br0">58663 34000 539,'14'1'48,"-3"2"-10,-3 2-9,-2 2-9,-2 0-6,0 1-2,-1 0-1,1 0-2,0 0 1,-2 2 3,0 0 1,-2 1 3,1 1 1,0 1-2,2 2-1,0 0-1,0 2-2,0 1 0,-2 3-1,0 1-1,-1 3-1,0 1-1,0 2 0,0 3-1,0 0-2,0 0-1,0 1-3,0-1-1,0-1-2,0-1-1,0-3-1,0-1 0,-1-4-4,-2-3-5,-2-5-5,-2-3-5,-1-5-4,1-8-1,-1-6-2,0-7-1,1-7 0,0-5 2,2-6 1,1-6 2,0-4 1,2 1 1,0 0 2,2 0 1,1 4 4,1 6 3,4 7 4,0 7 5,0 9 6,-4 10 11,-4 11 10,-4 11 10,-1 5 6,-1-1-1,0-1 2,0-1-1,1-2-2,0-1-5,2-2-6,1-3-4,3-4-8,7-8-7,7-8-9,8-8-8,3-5-11,1-5-14,1-3-16,0-5-13,0 0-1,-3 3 13,-3 4 15,-3 2 14,-2 3 9,-2 4 6,-3 4 6,-1 5 6,-1 2 10,-2 2 16,-1 2 14,0 2 16,-2 1 2,-1 3-8,0 2-8,-1 2-10,-1 2-4,0 3-3,0 3-1,0 4-2,-2 0-2,0 2-4,-3 1-4,-2 1-4,0 1-1,0-1 0,2 0 0,1 1 0,-1-2-6,0-1-12,-2-3-12,0-1-13,0-7-8,0-9-4,2-10-6,1-9-4,1-6-1,2 1 3,2-1 4,2 1 3</inkml:trace>
</inkml:ink>
</file>

<file path=ppt/ink/ink3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3:54"/>
    </inkml:context>
    <inkml:brush xml:id="br0">
      <inkml:brushProperty name="width" value="0.04424" units="cm"/>
      <inkml:brushProperty name="height" value="0.04424" units="cm"/>
      <inkml:brushProperty name="color" value="#F2395B"/>
    </inkml:brush>
  </inkml:definitions>
  <inkml:trace contextRef="#ctx0" brushRef="#br0">59578 33750 497,'14'14'65,"-3"-1"-14,-3-2-14,-2-2-15,-3-1-7,0 0-1,-2-1 0,0 1-1,-1 1 1,0 2 2,0 2 0,0 1 3,0 2 0,0 1-1,0 2 0,0 0 0,0 1 0,0 3-3,0 1-1,0 3-1,0 2-2,0 4 0,0 4-1,0 5-2,0 0 0,0 0 0,0-2-2,0 0 0,0-2-2,0-4-2,0-2-3,0-3-2,0-3-2,0-3-1,0-3-1,0-3-1,-2-6-7,-4-8-13,-4-10-12,-3-8-13,-2-9-5,4-9 5,3-8 4,3-9 4,0-4 4,2 2 7,-1 2 4,0 2 7,1 3 3,0 6 1,1 4 2,2 5 2,0 5 3,2 3 6,1 5 6,0 3 6,0 5 7,0 4 10,-2 6 10,0 4 8,-2 5 4,0 4-5,-2 3-4,0 5-4,-2 1-5,0 1-2,-1-1-5,-1 1-2,0-2-4,2-1-1,2-3-2,2-1-2,3-3-7,4-4-11,3-5-12,5-3-11,1-3-9,-3-4-6,-1-2-6,-2-3-5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02"/>
    </inkml:context>
    <inkml:brush xml:id="br0">
      <inkml:brushProperty name="width" value="0.03599" units="cm"/>
      <inkml:brushProperty name="height" value="0.03599" units="cm"/>
      <inkml:brushProperty name="color" value="#00BFF3"/>
    </inkml:brush>
  </inkml:definitions>
  <inkml:trace contextRef="#ctx0" brushRef="#br0">58450 50350 611,'-22'-25'0,"6"0"0,7 0 0,6 0 0,12 0 8,19 0 17,19 0 16,19 0 17,4 1 3,-9 4-11,-10 3-11,-8 3-11,-3 1-7,7 1-3,6-1-3,7 1-3,0-1-4,-2 1-4,-3-1-4,-3 1-3,-13-1-16,-22 1-24,-22-1-24,-21 1-25,-12-3-2,1-2 21,-1-3 21,1-3 21,-3-4 12,-2-3 5,-3-3 3,-3-2 5,-1-3 2,4 1 1,3-1 1,3 1 1,4 1 3,7 3 5,6 3 5,7 4 5,2 2 5,1 4 3,-1 3 3,1 3 4,1 9 5,3 16 9,3 15 8,4 17 8,1 14-4,0 17-19,0 15-17,0 16-18,-5 5-16,-9-2-10,-10-3-13,-8-3-12,-3-10-4,7-16 2,6-15 3,7-15 2,2-12 4,1-6 8,-1-6 6,1-6 7</inkml:trace>
</inkml:ink>
</file>

<file path=ppt/ink/ink3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3:56"/>
    </inkml:context>
    <inkml:brush xml:id="br0">
      <inkml:brushProperty name="width" value="0.04635" units="cm"/>
      <inkml:brushProperty name="height" value="0.04635" units="cm"/>
      <inkml:brushProperty name="color" value="#F2395B"/>
    </inkml:brush>
  </inkml:definitions>
  <inkml:trace contextRef="#ctx0" brushRef="#br0">60547 33831 474,'16'-7'109,"-1"1"-24,1 0-24,0 2-24,-1 0-14,1 2-5,-1 0-4,1 2-5,-1 0-4,-1 0-2,-1 0-3,0 0-3,-3 1-5,-3 4-7,-2 2-7,-4 3-7,-2 3-3,-4 0 1,-2 1 1,-3 1 2,-3 0 1,0-1 4,-1-1 2,-1 0 4,0-2 2,1-1 1,1 0 3,0-2 2,1 0 2,1 2 4,-1 0 5,0 1 3,1 1 5,3 0 6,1-1 6,2 1 5,1 0 3,0 0 3,0-1 1,0 1 2,1 0 0,1 1-3,0 1-2,2 2-3,-1 0-2,-1 1 0,0 1-2,-1 1 0,-1 0-3,2-1-3,0-1-4,2 0-4,1-4-10,4-5-18,2-5-19,3-4-17,3-7-7,0-7 5,1-9 5,1-7 4,0-3 6,-1 3 6,-1 3 5,0 4 7,-2 2 4,-1 4 3,0 5 3,-2 3 3,-1 2 11,0 2 17,-2 1 17,0 0 19,-2 3 5,1 4-6,0 4-5,0 4-6,-1 2-6,0 1-4,-2 2-5,0 0-6,-1 1-4,0 3-2,0 2-4,0 1-3,-1 2-3,-2 1-2,-2 1-2,-2 1-3,0-2-1,1-1 0,0-4 0,2-3-1,1-6-9,0-7-20,1-8-19,2-7-19,0-5-2,-2 1 13,-1-1 15,0 0 15,-1 0 7,0-1 4,0-1 2,1-1 3,-2 0 3,0 2 3,-2 3 4,0 1 3,-1 2 3,1 3 6,-1 1 4,0 2 6,-1 3 4,0 4 5,-1 4 6,-1 4 5,0 1 1,2 1-6,2 0-4,2 0-4,2-1-5,1 1-5,0 0-3,2-1-5,2-1-6,3-2-11,5-4-10,4-2-11,3-5-2,1-6 3,3-6 3,1-5 4,2-3 2,1-1-2,1 1-1,1-1-1,0 2 2,1 1 2,-1 3 4,0 1 3,-1 3 5,-5 4 5,-3 5 6,-4 3 6,-3 3 6,-1 1 6,-1 3 7,0 2 6,-2 2 4,-1 2 1,0 2 3,-2 1 0,-1 2 0,0 0-5,-2-1-5,0 1-3,-1-1-5,0 1-2,0 0-3,0-1-4,-1 2-2,0 3-3,-2 3-3,0 3-3,-2 1 0,-2-3 0,-1-1 1,-3-3 1,-1-2-3,0-3-8,1-2-8,-1-4-8,0-2-6,1-2-7,-1-3-5,0 0-6,0-5-2,-2-4 4,0-6 3,-1-3 3,1-5 4,3 0 4,3-1 5,2 0 5,3 0 3,0 4 3,2 5 2,0 3 3,3 3 5,4 2 5,4 2 7,4 2 5,2 2 2,1 0-2,1 2-3,1 0-2,2 3 8,5 6 17,3 4 18,5 5 18,1 3 0,2 1-20,0 1-18,2 1-20,-2-2-10,-3-4 0,-5-3-1,-4-4 0,-2-3-14,-3 1-24,-1 0-25,-2 0-25</inkml:trace>
</inkml:ink>
</file>

<file path=ppt/ink/ink3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3:58"/>
    </inkml:context>
    <inkml:brush xml:id="br0">
      <inkml:brushProperty name="width" value="0.04366" units="cm"/>
      <inkml:brushProperty name="height" value="0.04366" units="cm"/>
      <inkml:brushProperty name="color" value="#F2395B"/>
    </inkml:brush>
  </inkml:definitions>
  <inkml:trace contextRef="#ctx0" brushRef="#br0">97272 28537 503,'36'-6'99,"-6"4"-24,-5 4-23,-6 4-23,-5 1-16,-1 1-6,-3 0-7,-1 0-7,-2 1-8,-4 3-7,-3 3-8,-2 4-8,-4 1-3,-6 1 4,-4 0 3,-4 3 3,-4-2 4,2-2 3,1-1 4,1-2 3,2-3 3,3-3 3,3-3 2,3-2 3,2-2 8,4 2 13,2 0 12,4 1 14,1 3 3,0 4-7,-1 3-7,1 5-7,0 2-3,-2 3-2,0 1-2,-2 2-1,-1 2-1,-2-1-1,-2 0-1,-1 1 0,-3-3 0,0-2-1,-2-3 0,1-3 0,-1-3 2,2-3 3,2-2 5,2-4 5,3-4-2,4-4-6,4-6-6,4-4-6,3-5-6,3-5-7,3-5-6,3-5-7,3-8-5,3-10-4,3-11-2,3-11-4,-1-2 0,-2 7 2,-3 7 4,-3 7 4,-3 4 2,-3 5 3,-3 4 4,-2 4 3,-4 4 4,1 3 5,-2 5 5,0 3 5,-2 4 4,-1 1 3,-1 2 2,0 2 4,0 3 2,0 4 5,1 4 4,2 4 4,-1 3 0,-1 2-5,-1 2-6,0 1-3,-2 3-5,-2 1-2,-2 3-3,-2 1-3,-2 2 0,-2-1-1,-2 1 1,-1-1 0,-1-1-3,2-3-6,2-3-4,3-2-6,0-6-8,3-5-8,2-6-10,3-5-9,1-7-1,5-6 7,4-5 7,3-6 7,3-3 5,0 1 4,-1 1 3,1 2 3,-1 1 1,-1 3 0,-1 3 0,-1 3-1,-1 3 6,-3 5 12,-1 3 11,-2 4 13,-2 5 5,-2 6 1,-2 6 0,-2 6 1,-3 3-2,-4 1-7,-4 0-5,-4 3-5,-2-1-6,-1 1-5,-1-1-4,-1 0-5,0-1-5,3-3-5,1-3-4,2-2-6,4-4-3,5-1-3,4-2-3,6-2-3,1 0 2,-1 2 6,-1 1 7,0 3 7,-4 2 4,-4 0 3,-5 1 2,-5 1 2,-3 0 2,0-1-2,1-1 0,-1 0-1,1-2 0,1-3 1,0-1 1,2-2 1,1-1 1,1 0 2,0 0 2,2 0 2,1-2 3,4-2 3,3-4 3,2-2 3,2 1 1,0 6-3,0 6-1,0 6-2,-1 2-2,-2 1 0,-2 0 0,-2-1-2,-2 1 0,0 1 0,-1 2 0,-2 0 0,1 0 0,-1 1-1,0-1-1,0 1-1,1-2-1,2-1-1,2-2-1,2-3-2,3-2-4,4-6-6,4-4-7,4-6-6,0-3-4,-1-1 0,-2-3 0,-2-2-1,-1-1 1,1-1 1,2-1 1,0-1 1,0 0 0,-3 1 1,-1 0 0,-2 3 1,-1 0 1,0 2 1,0 2 3,0 3 1,0 0 13,0 2 23,-1 1 22,1 0 23,0 4 5,-2 4-14,0 5-12,-2 6-13,0 1-8,0-1-4,0-1-2,0-1-3,0 1-2,-2 2-2,0 1-2,-2 3-1,0-1-1,-2-1 0,0-2 0,-1-2-1,0-2 0,2 1-2,2 0 0,2-1-2,1 1-1,0 0-3,0-1 0,0 1-3,1-1 0,2 0 1,2-2 1,2-1 0,2 0 1,1-2-1,3-1 0,2 0-1,1-1-1,1 0 2,1 0 0,1 0 0,1-1 0,0-1-1,-1 0-2,1-2-2,-2 0-4,1 0-5,-2 0-5,-1 0-7,0 0-4,-1-2-3,1 0-4,0-1-3,-2-2-1,-3-2 0,-3-2 0,-2-2 1,-3-2 2,-1-1 4,0-3 4,-1-1 6,-1-1 3,0 2 6,0 3 4,0 1 5</inkml:trace>
</inkml:ink>
</file>

<file path=ppt/ink/ink3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3:58"/>
    </inkml:context>
    <inkml:brush xml:id="br0">
      <inkml:brushProperty name="width" value="0.03391" units="cm"/>
      <inkml:brushProperty name="height" value="0.03391" units="cm"/>
      <inkml:brushProperty name="color" value="#F2395B"/>
    </inkml:brush>
  </inkml:definitions>
  <inkml:trace contextRef="#ctx0" brushRef="#br0">99079 29976 648,'-1'-21'-3,"-1"5"6,0 5 7,-1 5 7,-3 4 7,-2 5 4,-3 6 6,-3 4 5,-2 4 1,0 3-6,1 3-4,-1 3-6,-1 2-4,-1 3-4,-3 1-4,-1 2-5,-1 0-2,1-1-1,1-3 0,1-2 0,2-2-10,2-5-19,4-3-18,3-4-18</inkml:trace>
</inkml:ink>
</file>

<file path=ppt/ink/ink3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3:58"/>
    </inkml:context>
    <inkml:brush xml:id="br0">
      <inkml:brushProperty name="width" value="0.03583" units="cm"/>
      <inkml:brushProperty name="height" value="0.03583" units="cm"/>
      <inkml:brushProperty name="color" value="#F2395B"/>
    </inkml:brush>
  </inkml:definitions>
  <inkml:trace contextRef="#ctx0" brushRef="#br0">99713 28950 613,'-30'52'131,"3"-7"-30,3-5-30,3-5-29,1-4-20,-1 2-8,-1 1-8,-1 1-9,1-2-9,1-2-7,2-3-9,3-3-8,1-5-6,2-5-3,3-6-5,1-6-3</inkml:trace>
</inkml:ink>
</file>

<file path=ppt/ink/ink3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3:58"/>
    </inkml:context>
    <inkml:brush xml:id="br0">
      <inkml:brushProperty name="width" value="0.04016" units="cm"/>
      <inkml:brushProperty name="height" value="0.04016" units="cm"/>
      <inkml:brushProperty name="color" value="#F2395B"/>
    </inkml:brush>
  </inkml:definitions>
  <inkml:trace contextRef="#ctx0" brushRef="#br0">100200 28800 547,'36'8'74,"-6"2"-12,-5 0-11,-6 1-12,-2 0-7,5-1-1,3 0-1,5-2-2,1 0-2,2 2-3,1 0-3,1 1-3,-2 1-4,-2 0-7,-3-1-6,-3 1-6,-3-1-4,-2-2-1,-5-3-2,-1-1-1,-6-1-9,-6 0-19,-8 0-18,-6 0-17,-3 0-3,1 0 15,1 0 13,0 0 14</inkml:trace>
</inkml:ink>
</file>

<file path=ppt/ink/ink3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3:59"/>
    </inkml:context>
    <inkml:brush xml:id="br0">
      <inkml:brushProperty name="width" value="0.03685" units="cm"/>
      <inkml:brushProperty name="height" value="0.03685" units="cm"/>
      <inkml:brushProperty name="color" value="#F2395B"/>
    </inkml:brush>
  </inkml:definitions>
  <inkml:trace contextRef="#ctx0" brushRef="#br0">100369 29850 597,'-7'14'2,"2"-1"4,2-2 5,3-2 5,0-2 1,3-1 1,2 0-1,2-2 0,0 1-2,-2 2-4,-2 2-5,-2 2-3,-2 2-4,0 3 0,-2 3-2,0 3-2,-3 1 0,-2-1 0,-3-1 0,-3-1-1,-1-2 1,2-3 0,3-3 1,1-2 1,5-3 3,8-1 5,8-1 5,7 0 6,5-2 2,-1 0-2,1-2-2,-1 0-1,0 0-1,-1 2 0,-1 2 1,-1 1-1,-3 3 0,-3 2 0,-4 2-2,-4 1 0,-4 2 0,-4 0-1,-4-1 1,-4 1-1,-2-1 0,-1-1 1,-1-1 0,-1-1 2,-1-1 0,0 0-1,1-2 0,-1 0-1,1-6-6,3-9-16,1-8-13,2-9-14,4-8-9,8-8-1,6-8-3,8-7-1,0-2 3,-1 6 7,-4 6 8,-3 6 8,-1 5 5,0 4 2,0 3 3,0 5 2</inkml:trace>
</inkml:ink>
</file>

<file path=ppt/ink/ink3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3:59"/>
    </inkml:context>
    <inkml:brush xml:id="br0">
      <inkml:brushProperty name="width" value="0.03775" units="cm"/>
      <inkml:brushProperty name="height" value="0.03775" units="cm"/>
      <inkml:brushProperty name="color" value="#F2395B"/>
    </inkml:brush>
  </inkml:definitions>
  <inkml:trace contextRef="#ctx0" brushRef="#br0">101625 28809 582,'42'-14'0,"-8"4"0,-9 4 0,-9 4 0,-4 2 4,2-2 9,0 0 7,1-1 9,-1 0 3,-1 3-1,-2 4-2,-2 2-2,-3 3-4,-4 4-6,-4 2-6,-4 3-6,-4 2-6,-4 3-7,-3 1-6,-5 3-7,-1-1-1,1-1 4,1-3 3,1-1 4,2-3-3,1-1-7,2-2-8,3-3-8,1-1-1,2 0 6,2-2 5,3 0 7,0-2 4,0 1 3,0 0 4,0 0 4,1 1 2,0 1 4,1 3 2,2 2 3,0 2 4,-2 3 3,-1 3 4,0 3 5,-1 1 3,-2 1 1,0-1 3,-1 0 3,-1 0-1,2-1-3,1-1-3,0-1-2,1-1 0,1-1 2,-1-1 3,0-1 2,0 0 1,2-1-3,0 1-3,2-1-2,0 0-3,0-3-6,0-1-5,0-2-6,3-9-9,7-16-14,8-15-16,6-16-14,1-6-4,-2 6 9,-3 4 8,-2 5 8,-4 3 2,-1 2-6,-3 0-5,0 1-6</inkml:trace>
</inkml:ink>
</file>

<file path=ppt/ink/ink3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01"/>
    </inkml:context>
    <inkml:brush xml:id="br0">
      <inkml:brushProperty name="width" value="0.04927" units="cm"/>
      <inkml:brushProperty name="height" value="0.04927" units="cm"/>
      <inkml:brushProperty name="color" value="#F2395B"/>
    </inkml:brush>
  </inkml:definitions>
  <inkml:trace contextRef="#ctx0" brushRef="#br0">102719 28497 446,'21'-14'0,"-5"2"0,-5 4 0,-4 3 0,-3 1 4,3 2 6,2 0 8,2 2 6,0 0 4,-1 2-3,0 0-1,-2 2-2,0 1-2,0 1-2,0 3-4,-1 2-2,1 0-4,-2-1-2,-1 0-4,0-2-2,-2 1-5,0 2-5,-2 2-5,0 1-6,-3 2-3,-4 0 0,-4-1 0,-4 1-1,-2-1 0,-3-1 2,-2-1 1,-1 0 1,0-2 1,1 1 3,3 0 3,1 0 1,2-1 4,0-1 6,2-1 6,1 0 5,1-2 4,2-1 4,3 0 3,1-2 3,1 1 2,2 2-1,0 2-1,2 2 0,0 0-2,2 1-3,0 0-3,2 0-3,-2 0-2,-2 3 0,-4 1-1,-2 3-2,-2 0 1,-2-1-1,0-1 1,-1 0-1,1-3 1,4-1 0,4-3 2,4 0 0,4-5-2,4-5-8,3-4-8,5-5-7,2-3-3,-1 0 2,1 0 2,-1 1 2,-1 0 1,-2 4 2,-4 3 0,-3 2 1,-2 3 2,-2 2 2,-2 2 4,-2 2 3,-3 2 1,-2 1-1,-4 3-1,-2 2 0,-3 2 1,-5 1 5,-4 3 5,-3 1 4,-1-1 1,5-3-3,3-4-3,5-4-3,4-3-3,6-1-1,6 0-1,6-2-1,4-1 0,3 0-1,3-2-1,3 0 0,2 0 0,-1 2 0,1 2 0,-1 2 1,-1 1 0,-3 1 3,-3 2 1,-2 0 3,-4 1 2,-3 1 0,-2 1 3,-4 2 0,-2-1 2,-4-1-2,-2-1 1,-3 0-1,-3-3 0,0 1-2,-1-2-2,-1 0-1,0-3-1,0-1-3,2-2-1,1-2-2,2-2-3,2-4-3,4-2-4,3-3-3,3-6-5,7-10-4,6-7-4,6-10-6,3-7 0,2-5 2,3-7 3,1-5 3,2-2 1,1 6-2,0 5-2,2 5-1,-1 5 2,-1 8 4,-3 6 6,-2 7 4,-1 6 4,-3 3 4,-1 4 3,-3 5 4,-2 1 2,-2 2 4,-4 0 3,-3 2 3,-2 2 3,0 4 5,-2 4 5,0 4 5,-4 2-1,-4 3-5,-6 2-6,-4 1-4,-4 4-5,-3 3-5,-3 4-3,-3 5-5,-1 0-2,-1-2 1,1-1 0,0-3 1,1-2-3,5-3-7,3-3-6,4-3-7,5-3-2,4-4 3,6-5 2,4-2 3,3-2 5,0 3 5,0 4 7,0 2 5,-2 4 5,-1 3 3,-2 5 2,-2 3 4,-2 3 1,-4 1-1,-2 1 0,-3 1-2,-2-1 0,0-4-2,1-2-2,-1-2 0,3-6-6,8-7-9,6-7-8,8-6-8,3-7-3,3-6 3,1-5 3,3-6 4,2-7-1,5-7-6,3-6-5,4-7-5,0-1 0,-3 8 8,-5 6 6,-3 8 8,-4 4 5,-2 5 5,-1 3 6,-2 5 4,-2 2 5,-1 4 2,-1 3 4,0 3 3,-3 5 3,-3 7 0,-2 9 2,-4 8 1,-4 4-2,-6 4-7,-6 3-6,-5 3-7,-3 0-3,-1-2 1,1-2 0,-1-1 0,2-4-3,3-4-4,3-3-7,3-5-5,4-6-6,6-8-7,6-9-8,6-9-7,3-5-1,3 0 6,2 1 6,1-1 6,1 3 3,-3 3 2,-1 4 2,-2 4 2,-3 4 5,-2 4 6,-4 4 9,-3 4 6,-1 3 4,-2 3-1,0 3-1,-1 3 0,-4 2 0,-4-1 2,-5 1 1,-5-1 2,-3 0-2,1-1-5,-1-1-5,1 0-6,-1-3-5,1-1-5,-1-3-4,1-1-4,-1-3-5,1-2-3,0-4-4,-1-2-3,2-3-2,3-1 2,3 0 0,3-1 0,2-3 1,4-2 2,2-3-1,4-3 2,1-4 2,2-2 3,0-3 3,2-2 4,0-1 3,2 2 1,0 4 4,1 3 2,1 3 2,-2 3 0,-1 3 1,0 2 1,-3 5 2,-2 4 4,-4 5 4,-2 6 3,-2 1 1,-2-1-3,0-1-1,-1 0-3,-1-2-1,0-1-1,1-1-1,-1 0-1,-1-1 0,0-1 3,-1 1 2,-1 0 3,2 0 7,6 2 12,7 0 14,5 1 13,5 0 2,5-1-9,5 0-8,5-2-8,5 2-7,6 6-4,6 4-4,7 5-4,3 3-2,3 0-1,3 2-1,4 1 1,0 0-5,-1-1-5,-1-2-5,-1 1-7,-4-4-10,-8-2-13,-8-2-14,-8-4-14,-5-3-7,-5-1-1,-3-2-2,-4-2-1</inkml:trace>
</inkml:ink>
</file>

<file path=ppt/ink/ink3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16"/>
    </inkml:context>
    <inkml:brush xml:id="br0">
      <inkml:brushProperty name="width" value="0.04463" units="cm"/>
      <inkml:brushProperty name="height" value="0.04463" units="cm"/>
      <inkml:brushProperty name="color" value="#F2395B"/>
    </inkml:brush>
  </inkml:definitions>
  <inkml:trace contextRef="#ctx0" brushRef="#br0">39083 48395 492,'-6'-20'76,"4"5"-11,4 6-10,4 6-11,2 4-6,1 2-3,2 2-4,0 2-2,0 1-5,-1 1-3,0 2-5,-2 0-3,0 1-3,0 1 1,-1 1-1,1 2 1,0-1-2,-2-1-3,-1-1-3,0-1-3,0-2-1,3-2-2,3-4 0,4-2-1,1-8 0,3-12-2,2-11-2,1-12 0,2-5-4,1 2-9,1 2-6,1 2-9,-2 3-4,-1 4-3,-4 4-1,-3 3-3,-3 4-1,-1 3 2,-2 3 0,-2 3 1</inkml:trace>
</inkml:ink>
</file>

<file path=ppt/ink/ink3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27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60873 31598 999,'-24'-7'-3,"1"2"-7,0 2-6,-1 3-7,3-1-3,5-1-1,5 0 0,5-1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02"/>
    </inkml:context>
    <inkml:brush xml:id="br0">
      <inkml:brushProperty name="width" value="0.04134" units="cm"/>
      <inkml:brushProperty name="height" value="0.04134" units="cm"/>
      <inkml:brushProperty name="color" value="#00BFF3"/>
    </inkml:brush>
  </inkml:definitions>
  <inkml:trace contextRef="#ctx0" brushRef="#br0">58300 50500 532,'-25'-43'5,"0"17"11,0 15 12,0 16 10,4 12 4,10 9 0,10 10-2,9 10-2,4 2-2,1-3-6,-1-3-4,1-2-5,-3 0-3,-2 7-1,-3 6-1,-3 7-1,-2 0-2,0-2-3,0-3-2,0-3-3,-2-2-2,-3 0-3,-3 0 0,-2 0-2,-1-2-7,3-3-13,3-3-11,4-2-13</inkml:trace>
</inkml:ink>
</file>

<file path=ppt/ink/ink3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28"/>
    </inkml:context>
    <inkml:brush xml:id="br0">
      <inkml:brushProperty name="width" value="0.04946" units="cm"/>
      <inkml:brushProperty name="height" value="0.04946" units="cm"/>
      <inkml:brushProperty name="color" value="#FED406"/>
    </inkml:brush>
  </inkml:definitions>
  <inkml:trace contextRef="#ctx0" brushRef="#br0">58503 30048 444,'-36'-21'0,"9"5"0,7 5 0,9 4 0,3 4 3,0 0 6,0 2 5,0 1 7,2 0 2,2 3 3,4 2 1,3 2 2,0 2 0,1 2-4,0 1-2,0 3-4,1 1-1,2 0-2,2-1 0,2 1-2,0 0 0,-1 1-1,-1 1-2,0 1 0,-1 1 0,-1-1-2,1 1 0,0 0-1,0-2 0,2 1-1,0-2 0,1-1-1,2 0-1,2-1 0,1 1-2,3 0 0,1-2 0,1-3 1,1-3 0,1-2 1,2-3-1,3-2 0,3-2 0,3-2-1,1-2 0,2-2 0,1-2 0,1-1 0,1-2 0,2 0-1,2 0 1,2 1-1,1-1 0,0 0 0,0 0 0,0 1-1,-2-1 0,-4 2-1,-4 1-1,-3 0-1,-4 3 1,-1 1 0,-3 2 1,-1 2 0,-2 0 2,-1 0 0,-1-2 0,-1 0 1,-1 0 0,-1 0 1,-1 1-1,-1 2 1,0 0-1,2-2 0,0-1 0,1 0-1,0-1 1,1 0-1,0 0 0,-1 1 1,1-1-1,0 0 0,-1 0-1,1 0 0,-2 0 0,-1 0 0,-2 0 0,-3 0 1,0 0-1,0 0 0,0 0-1,-1 1 0,1-3 0,0-2-3,0-3-2,-1-3-1,0-2-1,-2 0 2,-2 1 0,-2-1 2,-2-1 0,-1-2 1,0-1-1,-1-2 0,-2-3 0,-1 0 1,0-1-1,-1 0 1,-1-1 0,0 1 1,0 1 1,0 1 1,-1 0 0,-2 1-1,-2-1 0,-1 1 0,-2 1-1,0 3-1,0 3 0,1 2 0,-2 3-1,-2 1 1,-1 0 0,-3 2 0,-1 0 1,-1 1-1,-1-1 1,-1 0-1,-2 0 0,-1 0 0,-3 0-1,-1 1 0,-3 0 0,-3 2-1,-2 2 0,-4 2 0,-1 2 0,0 2 2,0 2 0,0 2 2,-1 1-1,-1 1 0,0 2 0,-1 0-1,-1 0 1,1-1-1,2 0 1,0-2 1,2 0 0,2 2 1,2 0 0,2 1 2,1 0 0,3-1 0,1 0 1,3-2 0,1 1 0,-1 4-1,1 2 0,-1 3-1,2 1 0,3-3-1,3-1 0,3-2-1,2-1-1,1 1 0,1 1-1,0 2-1,2-1-1,3 1-2,1 0-1,2-1-2,2 1-1,2 1-1,2 2 1,2 0-1,5 2-2,7 5-3,9 3-5,7 4-3,9 1-4,10-3-3,10-3-4,10-3-4,-1-4-2,-11-5 0,-11-5-1,-10-4-1</inkml:trace>
</inkml:ink>
</file>

<file path=ppt/ink/ink3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34"/>
    </inkml:context>
    <inkml:brush xml:id="br0">
      <inkml:brushProperty name="width" value="0.03836" units="cm"/>
      <inkml:brushProperty name="height" value="0.03836" units="cm"/>
      <inkml:brushProperty name="color" value="#FED406"/>
    </inkml:brush>
  </inkml:definitions>
  <inkml:trace contextRef="#ctx0" brushRef="#br0">5850 40700 573,'8'7'72,"1"-1"-17,2 0-15,0-2-16,1 0-9,-1 0-2,1 0-1,0 0-1,0 0-2,1 0 1,1 0 0,2 0-1,-2 0 0,-1 3-2,-3 2-2,-1 2-2,-1 1-1,-2 0-1,-1-1 0,0 1-1,-2 0-1,0 1 0,-2 1-1,0 2-1,-3-1 1,0 1 0,-3 0 1,-2-1 1,-1 1 0,0 0 0,1-1-1,-1 1 0,-1-2-2,0-1-1,-1-2-1,-1-2-3,0-2 0,0-1 0,2 0-1,1-2 0,0-1-1,0-2-3,0-2-3,0-2-3,1-2 0,1-3 1,0-4 1,2-2 2,1-3 1,0-1 2,2-3 2,0-1 1,1-1 2,0 1 0,0 1 2,0 1 1,0 0 1,0 1-1,0-1 0,0 1 0,0 1 6,0 2 9,0 4 11,0 3 10,0 3 5,0 4 0,0 4 0,0 4-1,0 4-2,0 3-5,0 5-3,0 4-4,0 2-4,0 2-1,0 3-3,0 1-1,0 2-5,0 2-6,0 3-8,0 1-6,0 3-3,0 4-2,0 4 0,0 4-1,0 2-3,0-1-7,0 1-6,0 0-6,1-4-2,0-6 3,2-8 2,0-6 3,1-6 2,0-5 1,0-5 1,0-4 1</inkml:trace>
</inkml:ink>
</file>

<file path=ppt/ink/ink3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35"/>
    </inkml:context>
    <inkml:brush xml:id="br0">
      <inkml:brushProperty name="width" value="0.02962" units="cm"/>
      <inkml:brushProperty name="height" value="0.02962" units="cm"/>
      <inkml:brushProperty name="color" value="#FED406"/>
    </inkml:brush>
  </inkml:definitions>
  <inkml:trace contextRef="#ctx0" brushRef="#br0">6640 40731 742,'15'0'-37,"-3"0"9,-1 0 9,-2 0 10,-1-1 5,2-1 4,0 0 4,1-1 2,0-1 1,-1 2-4,0 0-4,-2 2-3,0-1-1,0 0 4,0-2 3,0 0 3,-2-2-1,-1 0-9,-2-1-6,-2-1-8,-1-2-1,0-2 4,0-2 5,0-1 4,-1-2 3,-2 2 1,-2 1 0,-1 1 2,-2 1 0,0 0 1,0 2-1,0 1 1,1 0 0,1 2-1,0 1 1,2 1 0,-1 1 5,-2 3 10,-2 4 10,-1 2 9,-2 3 5,0 4-1,0 2-2,1 3-1,-1 2-3,2 1-2,1 1-2,1 1-4,0 0-2,2-1-3,1-1-3,0-1-4,2-1-2,0-1-5,2-1-4,0-1-3,2-1-4,0-2-1,2-3-4,0-1-2,2-1-2,2 0-2,1 0-2,3 0-2,0-1-2,0-1 1,-2-1 0,-1 0 1,0-1 1,0 0 2,0 0 3,0 0 3,-1-1 2,-1 1 2,0 0 2,-2 0 3,-1 1-3,-2 2-5,-2 2-6,-2 2-6,-2 0 0,-2 1 4,-1 0 7,-3-1 4,-2 0 3,-2 0 1,-1-2 2,-3 0 0,0-2 1,-1 1 1,1 0-1,-1 0 1,1-1 2,1-1 3,1 0 5,1-2 3,1 0 3,2 0 4,3 0 2,1 0 3,3-1 5,6-1 8,4 0 7,6-1 8,1-1-1,1 0-11,0 0-10,0 0-11,2-1-10,5-1-6,5 0-9,5-1-8,2-1-7,0 2-8,0 0-9,1 2-9,-1 0-1,2 0 4,1 0 3,1 0 5,-4 0 4,-6 2 6,-7 0 5,-6 2 6</inkml:trace>
</inkml:ink>
</file>

<file path=ppt/ink/ink3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35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9100 42100 999,'7'7'-86,"-1"-1"22,-1-1 22,0 0 21</inkml:trace>
</inkml:ink>
</file>

<file path=ppt/ink/ink3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36"/>
    </inkml:context>
    <inkml:brush xml:id="br0">
      <inkml:brushProperty name="width" value="0.04008" units="cm"/>
      <inkml:brushProperty name="height" value="0.04008" units="cm"/>
      <inkml:brushProperty name="color" value="#FED406"/>
    </inkml:brush>
  </inkml:definitions>
  <inkml:trace contextRef="#ctx0" brushRef="#br0">10866 40777 548,'21'-6'95,"-4"2"-22,-3 4-22,-4 3-22,-3 1-10,1 3-2,0 2-1,0 2 0,-1 1-1,-1 1-1,-1 1-3,0 1 0,-2 2-3,0 1-2,-2 3-2,0 2-3,-3-1-3,0-2-2,-3-1-2,-2-2-2,-1-3-3,1-1-2,-1-2-1,0-2-2,0-2-2,-2-1-1,0-1-1,-1 0-1,0-3-1,3-4 0,1-4 2,2-4-1,1-2 2,1-1 2,-2-1 1,2-1 1,-1-1 3,2 2 1,0 1 3,2 1 1,0 1 4,0 0 5,0 2 4,0 1 4,0 2 9,2 6 13,0 4 12,2 6 12,-1 2 2,2 3-9,-2 2-11,1 1-9,-1 2-7,0-1-5,-2 1-4,0-1-4,-2 2-4,0 1-4,-2 3-3,0 1-3,-1 0-3,1-3 2,-2-3 1,2-3 1,1-5-11,6-8-24,4-8-24,5-8-23,1-3-4,-1 1 18,-2 1 15,-2 0 18</inkml:trace>
</inkml:ink>
</file>

<file path=ppt/ink/ink3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36"/>
    </inkml:context>
    <inkml:brush xml:id="br0">
      <inkml:brushProperty name="width" value="0.03833" units="cm"/>
      <inkml:brushProperty name="height" value="0.03833" units="cm"/>
      <inkml:brushProperty name="color" value="#FED406"/>
    </inkml:brush>
  </inkml:definitions>
  <inkml:trace contextRef="#ctx0" brushRef="#br0">11550 40922 573,'14'-19'25,"-1"7"7,-2 8 9,-2 8 9,-2 5 1,-1 3-7,-1 4-7,0 2-8,-2 2-4,-2 3-3,-2 1-3,-2 2-3,-1 2-2,0 1-4,0 1-3,1 1-2,-2-2-6,0-2-4,-2-3-7,0-3-5,1-7-12,2-10-17,4-12-17,2-10-18,2-5 0,0 1 19,0 1 18,0 1 18,0 1 13,2 1 8,0 1 7,1 1 7,1 1 4,0 3-1,0 1-1,0 2-1,0 2 2,1 2 4,1 3 5,2 1 4,-2 1 0,1 0-7,-2 0-6,0 0-6,-2 0-7,1 0-7,0 0-6,0 0-8</inkml:trace>
</inkml:ink>
</file>

<file path=ppt/ink/ink3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36"/>
    </inkml:context>
    <inkml:brush xml:id="br0">
      <inkml:brushProperty name="width" value="0.04109" units="cm"/>
      <inkml:brushProperty name="height" value="0.04109" units="cm"/>
      <inkml:brushProperty name="color" value="#FED406"/>
    </inkml:brush>
  </inkml:definitions>
  <inkml:trace contextRef="#ctx0" brushRef="#br0">12450 40437 535,'0'-15'1,"0"2"0,0 2 2,0 3 1,0 3 11,0 8 19,0 6 19,0 7 20,0 6 4,0 5-15,0 5-12,0 4-15,0 5-9,0 2-9,0 4-6,0 2-8,0 3-10,0 0-11,0 1-12,0 1-11,0-2-3,0-8 6,0-6 5,0-7 6,0-6-2,2-4-9,0-3-10,1-4-9</inkml:trace>
</inkml:ink>
</file>

<file path=ppt/ink/ink3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37"/>
    </inkml:context>
    <inkml:brush xml:id="br0">
      <inkml:brushProperty name="width" value="0.03294" units="cm"/>
      <inkml:brushProperty name="height" value="0.03294" units="cm"/>
      <inkml:brushProperty name="color" value="#FED406"/>
    </inkml:brush>
  </inkml:definitions>
  <inkml:trace contextRef="#ctx0" brushRef="#br0">13050 40974 667,'51'-21'147,"-8"5"-43,-8 5-42,-8 4-42,-5 5-27,-4 2-7,-5 4-9,-3 2-9,-3 3-3,-2 2 1,-3 1 2,0 3 2,-3-1-2,-1-1-4,0-2-4,-1-2-3</inkml:trace>
</inkml:ink>
</file>

<file path=ppt/ink/ink3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37"/>
    </inkml:context>
    <inkml:brush xml:id="br0">
      <inkml:brushProperty name="width" value="0.03271" units="cm"/>
      <inkml:brushProperty name="height" value="0.03271" units="cm"/>
      <inkml:brushProperty name="color" value="#FED406"/>
    </inkml:brush>
  </inkml:definitions>
  <inkml:trace contextRef="#ctx0" brushRef="#br0">13000 41915 672,'9'-7'105,"3"3"-23,4 1-22,2 2-23,1 1-15,1 0-7,-1 0-9,1 0-6,-2 0-10,0 2-8,0 0-10,-2 2-9,-2-1-4,-1 1 2,-2 0 2,-2 0 2</inkml:trace>
</inkml:ink>
</file>

<file path=ppt/ink/ink3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37"/>
    </inkml:context>
    <inkml:brush xml:id="br0">
      <inkml:brushProperty name="width" value="0.03972" units="cm"/>
      <inkml:brushProperty name="height" value="0.03972" units="cm"/>
      <inkml:brushProperty name="color" value="#FED406"/>
    </inkml:brush>
  </inkml:definitions>
  <inkml:trace contextRef="#ctx0" brushRef="#br0">14350 40599 553,'-7'-22'5,"2"3"8,2 3 9,2 3 8,0 0 4,0 0-2,-2-1-3,0-1-1,-1 1-4,-2 1-5,0 2-3,-1 2-5,-3 3-1,-4 2 3,-3 4 2,-5 3 3,0 2-1,3 5-1,3 4-2,3 3-2,2 3-2,1 0 0,0-1-2,2 1 0,1-2-1,0 0-1,2 0-1,1-2 0,0-1-2,2-1-3,0-1-4,2 0-2,2-3-4,4-3-2,3-2-3,5-4-2,2-2-4,1-2-1,1-2-3,1-1-2,1-3-1,-1 0 2,1-2 1,-1 0 2,-1 0 0,-2 3 2,-4 1 1,-3 2 1,-2 4 12,-2 4 21,-3 5 22,0 6 22,-3 2 5,0 3-9,-2 1-9,0 3-10,-1 1-10,0 1-7,0 1-9,0 0-9,0 3-6,-2 1-5,0 2-4,-1 3-6,-1 0-2,2 0 2,1 0 2,0 0 0,1-2-3,1-3-8,-1-5-9,0-3-9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03"/>
    </inkml:context>
    <inkml:brush xml:id="br0">
      <inkml:brushProperty name="width" value="0.04271" units="cm"/>
      <inkml:brushProperty name="height" value="0.04271" units="cm"/>
      <inkml:brushProperty name="color" value="#00BFF3"/>
    </inkml:brush>
  </inkml:definitions>
  <inkml:trace contextRef="#ctx0" brushRef="#br0">57600 51500 515,'-24'-25'0,"4"0"0,3 0 0,3 0 0,4 1 7,7 4 16,6 3 16,7 3 14,4 6 5,3 9-10,3 10-7,4 10-9,-1 7-7,-3 6-4,-3 7-5,-2 6-4,-5 4-3,-2 4 0,-3 3 1,-3 3 0,-4-2-4,-3-6-8,-3-6-9,-2-6-8,8-21-8,22-34-8,22-35-7,23-33-7,14-15 1,10 6 13,10 7 12,9 6 13,2 9 7,-2 13 5,-3 12 4,-3 13 4,-9 10 4,-11 10 3,-14 10 3,-11 9 4,-11 6 1,-5 3-1,-7 3-1,-5 4-2,-9 5-1,-9 10-1,-10 10-1,-8 9-1,-12 6-5,-12 3-7,-13 3-7,-12 4-8,-10-1-3,-6-3 0,-6-3 0,-6-2-1,-4-8 1,1-8-2,-1-10 0,1-9-1,4-9 1,9-5 3,10-7 1,10-5 3,10-8 6,13-5 9,12-7 8,13-5 10,15-6 2,19-3-2,19-3-4,19-2-4,12-1-1,6 3-1,7 3-1,6 4-1,-1 2 0,-5 4-1,-7 3 0,-5 3 0,-8 3-1,-5 3-5,-7 3-3,-5 4-3,-20 10-15,-31 19-27,-31 19-27,-31 19-26,-15 4-4,4-9 20,3-10 20,3-8 19,6-9 13,9-6 4,10-6 6,10-6 4</inkml:trace>
</inkml:ink>
</file>

<file path=ppt/ink/ink3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38"/>
    </inkml:context>
    <inkml:brush xml:id="br0">
      <inkml:brushProperty name="width" value="0.03323" units="cm"/>
      <inkml:brushProperty name="height" value="0.03323" units="cm"/>
      <inkml:brushProperty name="color" value="#FED406"/>
    </inkml:brush>
  </inkml:definitions>
  <inkml:trace contextRef="#ctx0" brushRef="#br0">15150 41900 662,'21'21'125,"-5"-3"-28,-5-5-29,-5-3-29,-2-2-30,0 1-35,0 2-32,0 0-33</inkml:trace>
</inkml:ink>
</file>

<file path=ppt/ink/ink3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38"/>
    </inkml:context>
    <inkml:brush xml:id="br0">
      <inkml:brushProperty name="width" value="0.03343" units="cm"/>
      <inkml:brushProperty name="height" value="0.03343" units="cm"/>
      <inkml:brushProperty name="color" value="#FED406"/>
    </inkml:brush>
  </inkml:definitions>
  <inkml:trace contextRef="#ctx0" brushRef="#br0">15800 40511 658,'8'-14'6,"0"3"12,-1 3 12,1 2 12,-1 5 5,-1 6-4,0 6-4,-2 5-2,-1 4-7,-2 0-8,-2-1-9,-2 1-8,-1-2-5,1 0-1,-1 0-2,0-2-1,0-1 0,2-1 0,0-1-1,2-1 0,0-1 1,2 0 2,0-2 0,2-1 2,0 0 1,1 0 1,2 0 1,0 0 1,1-1 0,0-1 0,-1-1 0,1 0 0,-1 1-1,-2 6 1,-3 4 0,0 5-1,-4 1 0,-2-1-3,-4-3-1,-2-1-2,-1-2-3,1-1-2,1-1-2,1-1-2,0-1-6,0-2-12,0-2-9,1-2-12</inkml:trace>
</inkml:ink>
</file>

<file path=ppt/ink/ink3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38"/>
    </inkml:context>
    <inkml:brush xml:id="br0">
      <inkml:brushProperty name="width" value="0.0432" units="cm"/>
      <inkml:brushProperty name="height" value="0.0432" units="cm"/>
      <inkml:brushProperty name="color" value="#FED406"/>
    </inkml:brush>
  </inkml:definitions>
  <inkml:trace contextRef="#ctx0" brushRef="#br0">16666 40441 509,'6'-4'11,"-3"8"23,-2 8 23,-4 7 22,-1 5 3,1-1-16,-1 1-17,0-1-17,0 0-9,2 1-5,0-1-2,2 1-4,1-2-4,2-2-4,2-1-6,2-2-3,1-2-8,3-1-9,2-1-8,1-1-10,2-2-3,2-2 2,0-4 2,1-2 3,-1-2 2,-1 0 3,-3 0 3,-1 0 3,-2-2 1,-1-2-2,0-4-3,-2-2-2,-1-1 2,0 3 5,-2 1 6,0 2 5</inkml:trace>
</inkml:ink>
</file>

<file path=ppt/ink/ink3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4:39"/>
    </inkml:context>
    <inkml:brush xml:id="br0">
      <inkml:brushProperty name="width" value="0.03981" units="cm"/>
      <inkml:brushProperty name="height" value="0.03981" units="cm"/>
      <inkml:brushProperty name="color" value="#FED406"/>
    </inkml:brush>
  </inkml:definitions>
  <inkml:trace contextRef="#ctx0" brushRef="#br0">16901 40547 552,'-8'-14'1,"2"2"1,1 4 2,0 3 1,0 1 8,-3 2 14,-4 0 13,-2 2 14,0 2 5,1 6-6,2 4-5,3 5-5,0 4-7,2 3-8,1 3-8,0 3-9,0 3-7,-1 6-10,-3 4-8,-2 6-8,0 2-5,1 1-2,0 2 0,2 0-2,1-4-6,1-10-9,0-10-11,2-9-10</inkml:trace>
</inkml:ink>
</file>

<file path=ppt/ink/ink3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33"/>
    </inkml:context>
    <inkml:brush xml:id="br0">
      <inkml:brushProperty name="width" value="0.05563" units="cm"/>
      <inkml:brushProperty name="height" value="0.05563" units="cm"/>
      <inkml:brushProperty name="color" value="#FED406"/>
    </inkml:brush>
  </inkml:definitions>
  <inkml:trace contextRef="#ctx0" brushRef="#br0">54650 4800 395,'16'0'135,"-1"2"-32,1 0-33,0 1-32,0 0-17,3 0-2,1-2-2,3 0-3,-1-2-1,-1 0-3,-3-2-2,-1 0-2,0 0-2,3 1 0,4 0 0,2 2-1,0 0 0,0 0 0,-1 0-1,-1 0 0,-1 0 1,-3 0-1,-1 0 1,-2 0 0,-1 0 0,3 0 1,2 0 0,1 0 1,0 0-1,-1 0 1,-2 0-1,-3 0-1,1 0 1,3 0-1,4 0 1,2 0-1,-1 0 1,-2 0-1,-2 0-1,-4 0 1,0 0-1,5 0 1,3 0 0,5 0 1,0 0-1,-3 0 1,-4 0-1,-1 0-1,-2 0 0,1 0 0,1 0-1,1 0-1,0 0 0,1 0-1,-1 0-1,1 0-1,-1 0-1,-1 0 1,-1 0-1,-1 0 0,-1 0 0,1 0 0,0 0 1,-1 0 1,1 0 1,1 0 0,1 0 2,2 0 0,-1 0 1,1 2 0,-1 0 0,1 1 0,-2 0 0,-2 0 0,-1-2-1,-2 0-1,0-1 1,3 0-1,3 0 0,3 0 1,0 0-1,-3 0 0,-3 0 1,-3 0 0,-1-1 1,1 0-1,2-2 1,0 0 0,0 0 0,1 1 1,-1 0 0,1 2 0,0 0 0,-1 0 0,1 0 0,-1 0-1,0 0 1,-1 0-1,0 0 0,-2 0 1,0 0-1,-1 0-1,1 0 0,0 0-1,0 0-1,3 0 0,1 0 0,3 0-1,0 0 1,1 2 0,-1 0 0,1 1 1,-1 0 1,-1 0-1,-1-2 2,-1 0-1,-1-1 1,-1 0-1,-1 0 1,0 0-2</inkml:trace>
</inkml:ink>
</file>

<file path=ppt/ink/ink3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43"/>
    </inkml:context>
    <inkml:brush xml:id="br0">
      <inkml:brushProperty name="width" value="0.04263" units="cm"/>
      <inkml:brushProperty name="height" value="0.04263" units="cm"/>
      <inkml:brushProperty name="color" value="#F2395B"/>
    </inkml:brush>
  </inkml:definitions>
  <inkml:trace contextRef="#ctx0" brushRef="#br0">20693 40400 516,'0'15'145,"0"-1"-37,0-1-35,0 0-37,0-2-19,0 1-3,0 0-2,0 0-4,-1 2-1,0 5 1,-2 5-1,0 5 1,0 1-1,0 0-1,2-1 0,0-1-2,1-1 0,-2-1 0,0-1 0,-1-1-1,-1 1-1,0 5-2,0 3 0,0 4-2,-1 1-1,0-4-2,-1-2 0,-1-3-2,0-1 0,2 1-1,2 1-1,2 1-1,1-1 0,-2 0 2,0-1 1,-1-1 1,-1-2-2,2-1-3,0-3-5,2-1-4,0-5-9,2-7-11,0-6-12,2-8-12,-1-3-1,1 1 11,0-1 10,0 0 10</inkml:trace>
</inkml:ink>
</file>

<file path=ppt/ink/ink3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43"/>
    </inkml:context>
    <inkml:brush xml:id="br0">
      <inkml:brushProperty name="width" value="0.04508" units="cm"/>
      <inkml:brushProperty name="height" value="0.04508" units="cm"/>
      <inkml:brushProperty name="color" value="#F2395B"/>
    </inkml:brush>
  </inkml:definitions>
  <inkml:trace contextRef="#ctx0" brushRef="#br0">21123 41305 488,'7'-13'6,"-4"6"12,-3 6 12,-2 6 12,-3 4 3,0 1-6,-1 3-7,-1 2-6,-2 1-5,0-1-2,-1 1-1,-1-1-3,-2 1-1,0 0-1,-1-1-2,-1 1 0,-1-1-2,1-1-1,-1-1-2,0 0-2,1-2-1,1 1-4,1 0-1,1-1-4,0 0 0,0 0 2,0-2 0,1 0 2,-1-2 0,0 1 0,1 0 0,-1 0-1,4 0 4,6 1 10,7 2 9,8 0 9,3 0 2,1-1-7,1-1-7,1 0-6,0-1-5,-1-1-2,-1 1-2,-1 0-3,0 0-1,0 0 0,-1 0-1,1-1 0,-1 1-1,-1-2 2,-1-1-1,0 0 2,-2-1-1,-1 2 0,-1 0-2,0 1-1,-1 0-14,1 0-28,1-2-28,2 0-28</inkml:trace>
</inkml:ink>
</file>

<file path=ppt/ink/ink3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44"/>
    </inkml:context>
    <inkml:brush xml:id="br0">
      <inkml:brushProperty name="width" value="0.04355" units="cm"/>
      <inkml:brushProperty name="height" value="0.04355" units="cm"/>
      <inkml:brushProperty name="color" value="#F2395B"/>
    </inkml:brush>
  </inkml:definitions>
  <inkml:trace contextRef="#ctx0" brushRef="#br0">22241 42412 505,'6'-8'55,"-1"0"-10,-2 0-9,-2 1-10,-1-2-7,0 0-2,0-2-3,0 1-3,0-2 0,0 0-1,0 0 0,0 1 1,-1 1-2,-4 6-4,-2 4-3,-3 6-4,-2 3-1,0 3 4,0 3 2,1 4 4,-1 0 1,0 1 1,1-1-1,-1 1 0,1-2 1,2-1-1,2-3 1,3-1 0,0-1-1,2-1 0,0 1-1,2 0-2,2-3-3,4-7-7,3-4-7,5-7-7,1-3-3,-1 0 1,-1 1-1,0-1 1,-2 1 0,-1 2 1,0 2 1,-2 3 2,-1 3 8,-1 6 17,0 5 17,-2 7 16,0 2 6,0-1-5,0-1-6,0-1-6,0-1-4,0-1-3,0-1-2,0 0-4,1-2-15,3 1-32,3 0-29,4 0-31</inkml:trace>
</inkml:ink>
</file>

<file path=ppt/ink/ink3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45"/>
    </inkml:context>
    <inkml:brush xml:id="br0">
      <inkml:brushProperty name="width" value="0.03931" units="cm"/>
      <inkml:brushProperty name="height" value="0.03931" units="cm"/>
      <inkml:brushProperty name="color" value="#F2395B"/>
    </inkml:brush>
  </inkml:definitions>
  <inkml:trace contextRef="#ctx0" brushRef="#br0">23350 41531 559,'37'-14'150,"-6"5"-35,-4 3-33,-5 4-35,-3 2-22,-1 0-10,-1 0-9,0 0-9,-2 0-10,-1 0-8,-1 0-9,-1 0-9,-1 1-5,-2 2-3,-2 2-3,-2 1-2</inkml:trace>
</inkml:ink>
</file>

<file path=ppt/ink/ink3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45"/>
    </inkml:context>
    <inkml:brush xml:id="br0">
      <inkml:brushProperty name="width" value="0.04289" units="cm"/>
      <inkml:brushProperty name="height" value="0.04289" units="cm"/>
      <inkml:brushProperty name="color" value="#F2395B"/>
    </inkml:brush>
  </inkml:definitions>
  <inkml:trace contextRef="#ctx0" brushRef="#br0">23405 42300 512,'-13'0'13,"6"0"24,6 0 24,6 0 25,4 0 3,1 0-18,3 0-19,2 0-19,1 0-12,1 0-6,1 0-7,1 0-6,0 0-4,-1 0 0,-1 0 1,-1 0 0,0 1-6,-1 2-12,1 1-12,0 3-12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04"/>
    </inkml:context>
    <inkml:brush xml:id="br0">
      <inkml:brushProperty name="width" value="0.04472" units="cm"/>
      <inkml:brushProperty name="height" value="0.04472" units="cm"/>
      <inkml:brushProperty name="color" value="#00BFF3"/>
    </inkml:brush>
  </inkml:definitions>
  <inkml:trace contextRef="#ctx0" brushRef="#br0">57950 52550 492,'-91'23'0,"19"-3"0,19-3 0,19-2 0,5-3 0,-5 1 0,-7-1 0,-5 1 0,-1-3 1,6-2 3,7-3 3,6-3 3,9 2 8,13 10 13,12 10 14,13 9 13,7 1 2,4-6-9,3-6-8,3-6-10,3-2-5,3 3-5,3 3-4,4 4-4,1-3-4,0-5-5,0-7-4,0-5-6,3-4-4,6 0-4,7 0-6,6 0-5,3-5-3,0-9-2,0-10-3,0-8-1,-2-6 0,-3 1 3,-3-1 2,-2 1 2,-6 2 4,-6 7 3,-6 6 5,-6 7 3,-4 4 4,1 3 6,-1 3 3,1 4 6,-3 2 4,-2 4 5,-3 3 6,-3 3 4,-2 3 2,0 3 1,0 3 0,0 4 0,3-1-1,6-3-3,7-3-1,6-2-2,3-8-6,0-8-10,0-10-11,0-9-10,1-4-4,4 4 0,3 3 1,3 3 1,-2 3-1,-6 3 1,-6 3-1,-6 4 0,-6 4 3,-2 6 6,-3 7 7,-3 6 5,-1 1 5,4-3 0,3-3 2,3-2 1,1-6 5,1-6 8,-1-6 9,1-6 7,-1-4-6,1 1-25,-1-1-22,1 1-24,-9 7-18,-15 16-12,-15 15-14,-16 17-12</inkml:trace>
</inkml:ink>
</file>

<file path=ppt/ink/ink3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47"/>
    </inkml:context>
    <inkml:brush xml:id="br0">
      <inkml:brushProperty name="width" value="0.0498" units="cm"/>
      <inkml:brushProperty name="height" value="0.0498" units="cm"/>
      <inkml:brushProperty name="color" value="#F2395B"/>
    </inkml:brush>
  </inkml:definitions>
  <inkml:trace contextRef="#ctx0" brushRef="#br0">25600 42250 441,'15'0'136,"-1"2"-32,-1 0-31,0 2-33,-1-1-16,3 1-4,2 0-2,2 0-3,-1-1-3,-1 0-2,-3-2-4,-1 0-3,-1-1-1,0 0 0,-1 0 0,1 0 0,0 0 0,0 0 0,-1 0 0,1 0 1,0 0 0,0 0-1,-1 0 0,1 0 0,0 0-1,0 0 0,-1 0 0,1 0-1,0 0 1,0 0-1,-1 0 1,1 0 0,0 0 1,0 0-1,-1 0 1,1 0-1,0-1 1,2 0 0,0-2 1,1 0 0,2 0 0,3 0 1,3 2-1,3 0 0,0 1 0,-3 0-1,-3 0 1,-3 0-2,-1 0 1,0 0-1,0 0-1,-1 0 0,1 0 0,1 0 0,2 0 0,0 0 0,0 0 0,1 0 0,-1 0 0,1 0 0,-1 0 1,-1 0-1,-1 0 1,0 0 0,-2 0 0,1 0 1,0 0-1,-1 0 1,1 0-1,0 0 0,-1 0-1,1 0-1,0 1 0,1 0 1,1 2 0,1 0 0,0 0 1,-1 0 0,0-2 1,-2 0 0,0-1 0,1 0 0,1 0 0,1 0-2,2 0 1,0 0-1,0 0 1,3 0-1,-1 0 0,-2 0 0,0 0 1,0 0-1,-2 0 1,1 0-2,-1 0-1,1 0-1,0 0 0,1 0 0,1 0 1,1 0 0,1 0 0,-1 0-1,1 0 1,-1 0-2,0 0 1,-1 2 0,-1 0 0,0 2 0,-2-1 1,1-1-1,-1 0 0,1-2 0,-1 0-1,-1 0 1,-1 0 0,-1 0 1,0 1-1,0 2 1,-1 2-1,1 2 1,0-1-1,-1-1 0,1-2 1,0-2-1,-1 0 0,-1 0 0,-1 2 0,0 0 1,-2 0-2,1 0 1,0-2 0,0 0-1,-1-1 1,1 0-1,0 0-1,0 0 0,-1 0-1,1 0-1,0 0-1,0 0-1</inkml:trace>
</inkml:ink>
</file>

<file path=ppt/ink/ink3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52"/>
    </inkml:context>
    <inkml:brush xml:id="br0">
      <inkml:brushProperty name="width" value="0.0404" units="cm"/>
      <inkml:brushProperty name="height" value="0.0404" units="cm"/>
      <inkml:brushProperty name="color" value="#F2395B"/>
    </inkml:brush>
  </inkml:definitions>
  <inkml:trace contextRef="#ctx0" brushRef="#br0">26821 40000 544,'-15'0'44,"3"2"-13,1 0-13,2 2-12,2-1-6,-1-1-1,0 0-1,0-1-1,0-1-1,1 0 1,-1 0-2,0 0 1,1 1 3,2 3 9,3 4 8,1 2 8,0 2 3,-1 0-2,0-1-1,-1 1-3,-1 0-1,2 1-1,0 1 0,2 2-1,-1 0-2,0 1 0,-2 1-2,0 1-1,-1 2-1,1 3-1,-1 3-1,0 3 0,0 0-1,2-4-1,0-2-2,2-3 0,0-1 0,0 0 0,0-1-1,0 1 0,0-2-1,0-1-3,0-3-2,0-1-4,1-2-7,4-2-10,2-3-10,3-1-11,3-2-6,1-4 1,3-2-1,1-3 0,1-3 3,-3 0 6,-1-1 5,-2-1 7,-3-1 3,-1 2 3,-2 1 3,-2 0 3</inkml:trace>
</inkml:ink>
</file>

<file path=ppt/ink/ink3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52"/>
    </inkml:context>
    <inkml:brush xml:id="br0">
      <inkml:brushProperty name="width" value="0.04092" units="cm"/>
      <inkml:brushProperty name="height" value="0.04092" units="cm"/>
      <inkml:brushProperty name="color" value="#F2395B"/>
    </inkml:brush>
  </inkml:definitions>
  <inkml:trace contextRef="#ctx0" brushRef="#br0">27739 40170 537,'7'-8'1,"0"1"3,-2-1 1,-1 0 3,0 3 8,0 6 12,0 6 12,0 6 13,-1 3 3,-2 1-8,-2 1-8,-2 1-8,-1 1-6,0 1-2,0 1-4,0 1-2,0 1-4,1 1-2,-1 1-3,0 0-3,0 1-4,0-1-2,0-1-3,1-1-4,-2-2 0,2-1 0,-1-3 2,0-1 2,1-5-12,2-6-24,2-8-24,2-6-24,0-3-2,0 0 17,-2 2 18,0 1 17,-1-1 12,2 0 4,0-1 5,2-1 4</inkml:trace>
</inkml:ink>
</file>

<file path=ppt/ink/ink3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53"/>
    </inkml:context>
    <inkml:brush xml:id="br0">
      <inkml:brushProperty name="width" value="0.03245" units="cm"/>
      <inkml:brushProperty name="height" value="0.03245" units="cm"/>
      <inkml:brushProperty name="color" value="#F2395B"/>
    </inkml:brush>
  </inkml:definitions>
  <inkml:trace contextRef="#ctx0" brushRef="#br0">27895 40084 677,'15'-15'0,"-2"2"0,-3 3 0,-1 1 0,-2 3 10,0 6 20,-2 4 19,0 6 20,-3 2 1,-1 3-20,-2 1-19,-1 3-19,-4 1-10,-2-1-4,-3 1-2,-3-1-3,-1-1-2,4-3-1,3-2-2,3-4-2,3-2 2,7-2 3,6-3 4,6 0 3,1-2 3,-3 0 2,-3 0 0,-3 0 1,-1 1 3,0 3 0,0 4 2,0 2 2,-2 3 0,-3 1-2,-2 3-2,-3 2-1,-4 1-2,-2 2-2,-3 3-2,-4 1 0,0 1-2,-1-3 1,1-2-1,-1-1 0,1-2-1,1-1-6,0-1-3,2-1-5,1-3-10,3-6-15,1-6-15,2-6-15</inkml:trace>
</inkml:ink>
</file>

<file path=ppt/ink/ink3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53"/>
    </inkml:context>
    <inkml:brush xml:id="br0">
      <inkml:brushProperty name="width" value="0.0421" units="cm"/>
      <inkml:brushProperty name="height" value="0.0421" units="cm"/>
      <inkml:brushProperty name="color" value="#F2395B"/>
    </inkml:brush>
  </inkml:definitions>
  <inkml:trace contextRef="#ctx0" brushRef="#br0">28724 40350 522,'-15'16'125,"2"1"-27,3 1-28,1 1-27,1 1-15,-1-1-3,-2 1-3,1-1-2,-1 1-4,2 1-3,2 1-4,3 1-2,0 0-5,2-3-6,0-1-6,2-3-6,3-1-11,5-4-19,7-3-17,5-2-19,1-4-3,-5-3 15,-5-2 14,-4-3 15</inkml:trace>
</inkml:ink>
</file>

<file path=ppt/ink/ink3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54"/>
    </inkml:context>
    <inkml:brush xml:id="br0">
      <inkml:brushProperty name="width" value="0.04598" units="cm"/>
      <inkml:brushProperty name="height" value="0.04598" units="cm"/>
      <inkml:brushProperty name="color" value="#F2395B"/>
    </inkml:brush>
  </inkml:definitions>
  <inkml:trace contextRef="#ctx0" brushRef="#br0">29428 40539 478,'-21'30'134,"3"-5"-30,4-4-30,5-3-29,2-2-18,2 1-2,2 1-5,2 1-2,1 0-3,0-3 1,0-1-2,0-2 0,0-2-3,2 1-6,0 0-8,2 0-5,1-5-8,5-9-6,4-8-7,4-9-7,0-4-2,-1 1 3,-3 1 2,-1 1 3,-2 1 4,-1-1 4,0 1 4,-2-1 5,-1 2 3,-2 3 1,-2 3 2,-2 3 1,0 2 7,2 4 14,2 2 12,2 4 13,-1 2 2,-1 1-11,-2 3-10,-2 2-11,-1 1-5,0 1-3,0 1 0,0 2-3,0 0 0,-2 3-3,0 1 0,-2 3-2,0-1 0,1-3 0,-1-3 1,0-3 0,1-5-5,4-8-10,2-8-9,4-8-10,1-2-1,3 1 6,2 2 7,1 3 7,2 1 4,0 0 2,-1 2 2,1 1 2,-1 0 2,-1 2 2,-1 1 2,0 1 1,-2-1 0,1 2-3,0-1-2,0 0-2,-2-1-2,-1 0 0,-2-1-1,-2-1 0,-2-1 0,0 0 2,-2 0 1,0 0 1,-1 0 2,0-1 2,0-2 1,0 0 2,-1 0 2,0 3 4,-2 1 4,0 2 3,-1 2 12,0 2 16,0 2 17,0 2 18,1 2 2,0 2-12,2 1-11,0 3-12,1 2-9,-2 3-5,0 3-5,-1 4-5,-1 0-4,2 2-3,0 1-4,2 1-2,-1 0-1,0-2 0,-2 0 0,0-1 1,0-2-9,0-3-18,1-3-19,2-2-19</inkml:trace>
</inkml:ink>
</file>

<file path=ppt/ink/ink3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54"/>
    </inkml:context>
    <inkml:brush xml:id="br0">
      <inkml:brushProperty name="width" value="0.04226" units="cm"/>
      <inkml:brushProperty name="height" value="0.04226" units="cm"/>
      <inkml:brushProperty name="color" value="#F2395B"/>
    </inkml:brush>
  </inkml:definitions>
  <inkml:trace contextRef="#ctx0" brushRef="#br0">30598 39793 520,'8'-8'0,"0"2"0,0 1 0,0 1 0,0 1 8,3 3 16,2 4 17,1 2 15,1 3 5,-3 2-8,-1 2-8,-2 1-7,-2 3-7,0 1-4,-2 3-5,0 1-5,-3 4-2,-3 3-2,-2 4-2,-3 4 0,-3 2-5,-2-2-6,-2 0-7,-1-1-7,-2-2-6,1 0-7,-1-1-7,1-1-6,-1-4-4,2-4-2,1-5-2,1-4-3</inkml:trace>
</inkml:ink>
</file>

<file path=ppt/ink/ink3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54"/>
    </inkml:context>
    <inkml:brush xml:id="br0">
      <inkml:brushProperty name="width" value="0.03839" units="cm"/>
      <inkml:brushProperty name="height" value="0.03839" units="cm"/>
      <inkml:brushProperty name="color" value="#F2395B"/>
    </inkml:brush>
  </inkml:definitions>
  <inkml:trace contextRef="#ctx0" brushRef="#br0">31243 40550 573,'-1'17'8,"-2"1"16,-2 3 17,-1 1 16,-2 1 3,0-1-12,0-1-11,1-1-11,-1-1-7,0 1-1,0-1-1,1 1-2,0-1-1,2-3-1,2-1-1,2-2-1,4-3-4,6-1-9,5-2-8,7-2-9,0-2-5,-2 0-4,-3-2-5,-2 0-3,-3-1-3,-1 0 0,-1 0-2,0 0 0,-2-1-1,1 0 3,0-2 2,0 0 2</inkml:trace>
</inkml:ink>
</file>

<file path=ppt/ink/ink3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54"/>
    </inkml:context>
    <inkml:brush xml:id="br0">
      <inkml:brushProperty name="width" value="0.03722" units="cm"/>
      <inkml:brushProperty name="height" value="0.03722" units="cm"/>
      <inkml:brushProperty name="color" value="#F2395B"/>
    </inkml:brush>
  </inkml:definitions>
  <inkml:trace contextRef="#ctx0" brushRef="#br0">31426 41089 591,'-15'-5'13,"2"6"18,3 6 19,1 6 18,2 3 3,1 4-12,0 4-14,2 1-11,0 3-12,0 1-10,0 1-9,0 0-9,0 0-11,1-1-11,-1-3-12,0-1-10</inkml:trace>
</inkml:ink>
</file>

<file path=ppt/ink/ink3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55"/>
    </inkml:context>
    <inkml:brush xml:id="br0">
      <inkml:brushProperty name="width" value="0.04748" units="cm"/>
      <inkml:brushProperty name="height" value="0.04748" units="cm"/>
      <inkml:brushProperty name="color" value="#F2395B"/>
    </inkml:brush>
  </inkml:definitions>
  <inkml:trace contextRef="#ctx0" brushRef="#br0">31372 39781 463,'14'-13'73,"-1"3"-15,-2 4-17,-2 4-15,-2 3-11,1 2-4,0 2-5,0 2-4,-2 1-1,-1 1 2,-2 1 1,-2 2 2,0 0 2,0 3 2,2 2 2,0 1 1,0 3 2,0 1 4,-2 3 3,0 1 3,-1 1 0,0 1-3,0-1-4,0 1-2,0 0-2,2 0-2,0 2-1,2 1-1,-1 0-2,0-2-1,-2 0-1,0-1-1,-1 0-1,0-1-1,0 0 0,0 1-1,0-2-1,0-3-2,0-3-1,0-3-1,-2-1-2,0-1 0,-3 1-1,-2-1-1,-1 0-1,-2-2-2,0-3 0,-1-1-1,-2-1-3,-1-2-4,-3-1-3,-1 0-4,-3-2-3,-2-1 0,-1 0-2,-2-1 0,0-3-5,3 0-8,3-3-10,3-2-8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06"/>
    </inkml:context>
    <inkml:brush xml:id="br0">
      <inkml:brushProperty name="width" value="0.04575" units="cm"/>
      <inkml:brushProperty name="height" value="0.04575" units="cm"/>
      <inkml:brushProperty name="color" value="#00BFF3"/>
    </inkml:brush>
  </inkml:definitions>
  <inkml:trace contextRef="#ctx0" brushRef="#br0">31900 57600 480,'46'0'20,"-5"0"2,-7 0 2,-5 0 1,-4-4 0,0-5-3,0-7-3,0-5-2,-2-8-4,-3-5-2,-3-7-4,-2-5-1,-5-4-3,-2 0 2,-3 0-1,-3 0 1,-4 1-1,-3 4-2,-3 3-3,-2 3-1,-8 4-1,-8 7-1,-10 6 1,-9 7 0,-5 4 1,0 3 1,0 3 3,0 4 2,0 7 2,0 13 0,0 12 2,0 13 0,0 7 2,0 4-1,0 3 1,0 3 1,4-2-1,10-6-1,10-6-2,9-6 0,1 4-1,-6 16 1,-6 15 1,-6 17 1,-1 8 1,7 4-2,6 3 1,7 3-1,0-1 0,-2-2 1,-3-3 2,-3-3 1,1-9-1,6-11-2,7-14-2,6-11-3,12-17-3,19-18-4,19-19-4,19-18-3,9-18-1,0-16 1,0-15 3,0-15 2,0-12-3,0-6-6,0-6-7,0-6-6,-4-4-1,-5 1 3,-7-1 4,-5 1 3,-9 7 2,-9 16 1,-10 15 1,-8 17 0,-6 21 8,1 28 14,-1 28 15,1 29 15,-1 16 4,1 7-4,-1 6-5,1 7-5,-3 2-3,-2 1-3,-3-1-1,-3 1-3,1-4-2,6-6-4,7-6-2,6-6-4,3-7-5,0-6-11,0-6-10,0-6-9,3-7-7,6-6-3,7-6-4,6-6-4,3-6-2,0-2 0,0-3 0,0-3 0,-4-4 4,-5-3 5,-7-3 7,-5-2 6</inkml:trace>
</inkml:ink>
</file>

<file path=ppt/ink/ink3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56"/>
    </inkml:context>
    <inkml:brush xml:id="br0">
      <inkml:brushProperty name="width" value="0.0447" units="cm"/>
      <inkml:brushProperty name="height" value="0.0447" units="cm"/>
      <inkml:brushProperty name="color" value="#F2395B"/>
    </inkml:brush>
  </inkml:definitions>
  <inkml:trace contextRef="#ctx0" brushRef="#br0">32650 39865 492,'29'0'147,"-5"-2"-31,-5 0-32,-5-1-32,-1-1-19,1 2-6,3 0-5,2 2-7,-1 0-6,-1 0-7,-3 0-6,-1 0-8,-4 1-14,-4 2-19,-6 2-19,-4 1-20,-3 2-4,0-2 14,1-1 14,-1 0 12</inkml:trace>
</inkml:ink>
</file>

<file path=ppt/ink/ink3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58"/>
    </inkml:context>
    <inkml:brush xml:id="br0">
      <inkml:brushProperty name="width" value="0.04184" units="cm"/>
      <inkml:brushProperty name="height" value="0.04184" units="cm"/>
      <inkml:brushProperty name="color" value="#F2395B"/>
    </inkml:brush>
  </inkml:definitions>
  <inkml:trace contextRef="#ctx0" brushRef="#br0">34066 40250 525,'-63'21'40,"16"-3"-10,16-4-12,15-4-9,9-3-6,-1-1 0,0-1-1,0 0 0,1 0 3,2 2 7,2 1 6,3 3 6,-1 2 3,-1 2-1,0 1-1,-1 3-1,-1 1-1,0 1-2,0 1 0,0 1-2,0 0-1,0 1-2,0-1-2,0 1-1,0 0-2,1 1-1,-1 1-2,0 0-2,0 0-1,2-3 1,0-3 0,2-3 1,1-2-4,2 0-10,2-2-8,2-1-9,1-2-6,1-2-2,1-4-3,2-2-1,-1-3-3,1-1-1,0 0-2,0-1-1,-1-2 2,-1 0 5,-1-1 6,0-2 5,-2 1 4,1-1 1,0 0 1,0 0 2</inkml:trace>
</inkml:ink>
</file>

<file path=ppt/ink/ink3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58"/>
    </inkml:context>
    <inkml:brush xml:id="br0">
      <inkml:brushProperty name="width" value="0.03817" units="cm"/>
      <inkml:brushProperty name="height" value="0.03817" units="cm"/>
      <inkml:brushProperty name="color" value="#F2395B"/>
    </inkml:brush>
  </inkml:definitions>
  <inkml:trace contextRef="#ctx0" brushRef="#br0">34981 40541 576,'7'-4'10,"-1"8"20,-1 8 21,0 7 19,-2 6 4,-2 1-16,-2 2-15,-2 3-14,-2 0-10,0 2-5,-1 1-3,-1 0-4,-1-1-3,2-3-2,1-5-1,1-4-1,0-6-14,2-8-29,0-10-28,2-8-27,0-3-3,2 1 22,0 2 23,2 2 23</inkml:trace>
</inkml:ink>
</file>

<file path=ppt/ink/ink3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58"/>
    </inkml:context>
    <inkml:brush xml:id="br0">
      <inkml:brushProperty name="width" value="0.02943" units="cm"/>
      <inkml:brushProperty name="height" value="0.02943" units="cm"/>
      <inkml:brushProperty name="color" value="#F2395B"/>
    </inkml:brush>
  </inkml:definitions>
  <inkml:trace contextRef="#ctx0" brushRef="#br0">35000 41009 747,'8'-22'1,"1"3"1,2 3 2,0 3 2,0 2 6,1 2 11,0 2 11,-1 3 11,1 0 0,2 2-8,-1 0-11,3 2-8</inkml:trace>
</inkml:ink>
</file>

<file path=ppt/ink/ink3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59"/>
    </inkml:context>
    <inkml:brush xml:id="br0">
      <inkml:brushProperty name="width" value="0.04485" units="cm"/>
      <inkml:brushProperty name="height" value="0.04485" units="cm"/>
      <inkml:brushProperty name="color" value="#F2395B"/>
    </inkml:brush>
  </inkml:definitions>
  <inkml:trace contextRef="#ctx0" brushRef="#br0">35612 40100 490,'-1'38'132,"0"-4"-26,-2-2-26,0-3-27,-1 0-17,0 4-6,0 4-7,1 5-6,-1 1-5,0 3-2,0 2-4,0 2-2,0-1-4,0-2-8,0-4-7,1-2-8,-1-4-8,2-2-11,0-3-10,2-3-11</inkml:trace>
</inkml:ink>
</file>

<file path=ppt/ink/ink3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59"/>
    </inkml:context>
    <inkml:brush xml:id="br0">
      <inkml:brushProperty name="width" value="0.03206" units="cm"/>
      <inkml:brushProperty name="height" value="0.03206" units="cm"/>
      <inkml:brushProperty name="color" value="#F2395B"/>
    </inkml:brush>
  </inkml:definitions>
  <inkml:trace contextRef="#ctx0" brushRef="#br0">35950 40396 686,'17'-14'10,"3"3"20,3 3 21,3 3 20,-1 1 0,-3 2-22,-5 0-23,-3 2-21,-3 0-15,1 0-8,0 0-9,0 0-8</inkml:trace>
</inkml:ink>
</file>

<file path=ppt/ink/ink3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5:59"/>
    </inkml:context>
    <inkml:brush xml:id="br0">
      <inkml:brushProperty name="width" value="0.03811" units="cm"/>
      <inkml:brushProperty name="height" value="0.03811" units="cm"/>
      <inkml:brushProperty name="color" value="#F2395B"/>
    </inkml:brush>
  </inkml:definitions>
  <inkml:trace contextRef="#ctx0" brushRef="#br0">36379 39887 577,'-7'-6'32,"2"6"11,2 4 11,2 6 11,1 3 0,0 3-12,0 3-12,0 3-10,0 1-11,-2-1-7,0-1-7,-1-1-9,-1 0-10,0 3-12,0 1-13,0 2-13,0-1-7,1-5-2,-1-5-1,0-4-2</inkml:trace>
</inkml:ink>
</file>

<file path=ppt/ink/ink3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00"/>
    </inkml:context>
    <inkml:brush xml:id="br0">
      <inkml:brushProperty name="width" value="0.04946" units="cm"/>
      <inkml:brushProperty name="height" value="0.04946" units="cm"/>
      <inkml:brushProperty name="color" value="#F2395B"/>
    </inkml:brush>
  </inkml:definitions>
  <inkml:trace contextRef="#ctx0" brushRef="#br0">36575 39766 444,'14'-1'1,"-3"-1"1,-3 0 0,-2-1 2,-1-1 0,2 2 0,1 0-1,3 2-1,0 0 1,0 2 0,-2 0 1,-1 2 1,-1 1 5,-2 3 11,-2 4 12,-2 2 10,-1 2 2,0-1-5,0 1-6,0 0-5,0-1-3,0 3-1,0 0 1,0 1 0,0 2-1,2 3-2,0 3-3,2 3-2,-1 1-3,0 2-1,-2 1-4,0 1-1,-1-2-2,0-2-2,0-3-1,0-3-1,0-2-1,0 1 0,0-1 0,0 1-1,-2-1-3,-2-1-10,-4-1-9,-2-1-9,-3-2-6,-1-5-1,-3-3-3,-1-4-2,-3-2-1,-1 2-2,-3 0 0,-1 1-2,0 1 2,3 0 3,3 0 4,3 0 2</inkml:trace>
</inkml:ink>
</file>

<file path=ppt/ink/ink3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00"/>
    </inkml:context>
    <inkml:brush xml:id="br0">
      <inkml:brushProperty name="width" value="0.04378" units="cm"/>
      <inkml:brushProperty name="height" value="0.04378" units="cm"/>
      <inkml:brushProperty name="color" value="#F2395B"/>
    </inkml:brush>
  </inkml:definitions>
  <inkml:trace contextRef="#ctx0" brushRef="#br0">33247 42500 502,'-23'0'3,"4"0"4,3 0 6,3 0 4,2 0 4,1 2 2,0 0 3,2 2 1,2-1 5,6-1 7,4 0 6,6-2 7,3 0-1,5 0-11,3 0-10,5 0-9,2 0-8,3 0-1,1 0-4,2 0-3,3 1-1,3 0-1,2 2 0,4 0-1,0 0-1,0-1-5,-2 0-3,0-2-4,-2 0-2,0-2 1,-1 0-2,-1-1 1,-1 0 0,0 0 2,0 2 2,0 0 2,0 2 1,-2 0 1,0 2 1,-1 0 1,-2 1 1,-3-1 0,-3 1 0,-3 0 0,-2-1 0,-2 0 0,0-2-2,0 0 0,-2-1-1,-1 0 0,-1 0-1,-1 0 1,-3-2-11,-6-2-20,-6-3-21,-6-3-19</inkml:trace>
</inkml:ink>
</file>

<file path=ppt/ink/ink3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01"/>
    </inkml:context>
    <inkml:brush xml:id="br0">
      <inkml:brushProperty name="width" value="0.0433" units="cm"/>
      <inkml:brushProperty name="height" value="0.0433" units="cm"/>
      <inkml:brushProperty name="color" value="#F2395B"/>
    </inkml:brush>
  </inkml:definitions>
  <inkml:trace contextRef="#ctx0" brushRef="#br0">29385 43100 508,'-24'3'4,"-1"6"11,-1 5 9,-1 7 10,2 0-2,5-3-12,5-4-13,5-4-13,2-3-4,0-1 4,0-1 4,0 0 4,1 1 9,2 6 13,3 4 13,1 5 14,1 3 2,0 1-9,0 1-9,0 1-9,0 0-5,0 0-3,0 1-2,0-1-3,0 1-3,0 1-2,0 1-2,0 1-3,-1-1-1,-1 0-3,0-1-1,-1-1-1,-1-2-3,2-1-2,0-3-3,2-1-2,1-5-11,4-7-17,2-6-18,3-8-17,1-3-2,0-2 14,-2 0 15,0-1 14,-2 0 8,1 1 3,0 0 2,0 2 3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23"/>
    </inkml:context>
    <inkml:brush xml:id="br0">
      <inkml:brushProperty name="width" value="0.03205" units="cm"/>
      <inkml:brushProperty name="height" value="0.03205" units="cm"/>
      <inkml:brushProperty name="color" value="#F2395B"/>
    </inkml:brush>
  </inkml:definitions>
  <inkml:trace contextRef="#ctx0" brushRef="#br0">85600 2750 686,'40'-68'78,"32"17"-12,31 15-12,32 16-11,13 9-11,-3 3-9,-3 3-9,-2 4-11,-6 1-7,-6 0-8,-6 0-7,-6 0-7,-10 0-6,-12 0-4,-13 0-6,-12 0-4,-13-2 0,-12-3 3,-13-3 5,-12-2 2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07"/>
    </inkml:context>
    <inkml:brush xml:id="br0">
      <inkml:brushProperty name="width" value="0.03934" units="cm"/>
      <inkml:brushProperty name="height" value="0.03934" units="cm"/>
      <inkml:brushProperty name="color" value="#00BFF3"/>
    </inkml:brush>
  </inkml:definitions>
  <inkml:trace contextRef="#ctx0" brushRef="#br0">33750 56450 559,'29'-66'25,"10"19"7,10 19 5,9 19 6,4 7 2,1-3-3,-1-3-2,1-2-1,-3-1-5,-2 3-4,-3 3-5,-3 4-5,-1-1-4,4-3-7,3-3-6,3-2-5,-15-3-16,-30 1-27,-32-1-28,-30 1-26,-12-1-3,9 1 23,10-1 23,10 1 22</inkml:trace>
</inkml:ink>
</file>

<file path=ppt/ink/ink3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01"/>
    </inkml:context>
    <inkml:brush xml:id="br0">
      <inkml:brushProperty name="width" value="0.03656" units="cm"/>
      <inkml:brushProperty name="height" value="0.03656" units="cm"/>
      <inkml:brushProperty name="color" value="#F2395B"/>
    </inkml:brush>
  </inkml:definitions>
  <inkml:trace contextRef="#ctx0" brushRef="#br0">30362 43600 601,'7'10'89,"-1"3"-18,-1 5-17,0 4-17,-2 2-10,-2 2-4,-2 3-1,-2 1-4,-2 1-2,0-2-2,-1 0-2,-1-1-2,-1-1-4,0 1-7,1-1-4,-1 1-7,0-4-9,2-4-15,1-4-14,1-6-13,0-5-5,2-2 8,0-6 6,2-2 8</inkml:trace>
</inkml:ink>
</file>

<file path=ppt/ink/ink3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01"/>
    </inkml:context>
    <inkml:brush xml:id="br0">
      <inkml:brushProperty name="width" value="0.02933" units="cm"/>
      <inkml:brushProperty name="height" value="0.02933" units="cm"/>
      <inkml:brushProperty name="color" value="#F2395B"/>
    </inkml:brush>
  </inkml:definitions>
  <inkml:trace contextRef="#ctx0" brushRef="#br0">30450 44311 750,'21'-15'31,"-3"4"-1,-4 3-1,-4 3-2,-2 1-1,1 0 0,1 0-1,2 0 0,-1 1-6,1 0-8,0 2-11,0 0-8,-1 1-7,1-2-4,0 0-4,0-1-3,-1-1-5,-1 0-8,-1 0-7,0 0-7</inkml:trace>
</inkml:ink>
</file>

<file path=ppt/ink/ink3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02"/>
    </inkml:context>
    <inkml:brush xml:id="br0">
      <inkml:brushProperty name="width" value="0.04219" units="cm"/>
      <inkml:brushProperty name="height" value="0.04219" units="cm"/>
      <inkml:brushProperty name="color" value="#F2395B"/>
    </inkml:brush>
  </inkml:definitions>
  <inkml:trace contextRef="#ctx0" brushRef="#br0">31089 43300 521,'-15'9'30,"4"1"3,3 3 4,3 2 3,0 1 1,0 3-3,-1 2-3,-2 1-2,1 2-3,1 3-4,0 1-2,2 3-4,-1 1-1,0 2-2,-1 2-1,-1 2-1,-1 1-2,0 0-5,0 1-5,0-1-3,1-2-7,1-4-8,0-4-7,2-3-10</inkml:trace>
</inkml:ink>
</file>

<file path=ppt/ink/ink3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02"/>
    </inkml:context>
    <inkml:brush xml:id="br0">
      <inkml:brushProperty name="width" value="0.03028" units="cm"/>
      <inkml:brushProperty name="height" value="0.03028" units="cm"/>
      <inkml:brushProperty name="color" value="#F2395B"/>
    </inkml:brush>
  </inkml:definitions>
  <inkml:trace contextRef="#ctx0" brushRef="#br0">31450 44392 726,'21'-28'4,"-5"7"8,-5 7 8,-5 7 7,-3 5 5,0 5 0,-1 6 0,-2 4 1,0 3-4,-2 1-6,-1 1-7,0 1-6,-1 0-7,-2-3-3,0-1-4,-1-2-5,1-3-1,6-1 1,5-2 0,4-2 2,2-2 1,-1-1 3,-1 0 2,0-1 2,-2-1 2,-1 3 1,-1 2 1,0 2 1,-2 1 1,-2 2-2,-2 0 0,-2 1-1,-2 1-2,0 0-4,-1-1-2,-1 1-3,-1-1-5,0-1-4,0-1-6,1 0-5,-1-3-6,2-4-6,1-4-8,0-4-6</inkml:trace>
</inkml:ink>
</file>

<file path=ppt/ink/ink3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02"/>
    </inkml:context>
    <inkml:brush xml:id="br0">
      <inkml:brushProperty name="width" value="0.04316" units="cm"/>
      <inkml:brushProperty name="height" value="0.04316" units="cm"/>
      <inkml:brushProperty name="color" value="#F2395B"/>
    </inkml:brush>
  </inkml:definitions>
  <inkml:trace contextRef="#ctx0" brushRef="#br0">32398 43933 509,'6'-6'7,"-1"4"14,-2 4 13,-2 4 14,-1 2 3,0 1-5,0 2-6,0 0-5,-1 1-5,0 3-2,-2 2-2,0 1-2,0 2-2,0 1-3,2 1-3,1 1-2,-1 1-2,0-1-3,-2 0-4,0 1-2,-1-1-4,1-2-7,-1 0-6,0 0-7</inkml:trace>
</inkml:ink>
</file>

<file path=ppt/ink/ink3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03"/>
    </inkml:context>
    <inkml:brush xml:id="br0">
      <inkml:brushProperty name="width" value="0.03737" units="cm"/>
      <inkml:brushProperty name="height" value="0.03737" units="cm"/>
      <inkml:brushProperty name="color" value="#F2395B"/>
    </inkml:brush>
  </inkml:definitions>
  <inkml:trace contextRef="#ctx0" brushRef="#br0">32550 43728 588,'14'-28'4,"-3"7"6,-3 7 6,-2 7 8,-2 3 5,1 2 6,2 0 5,0 2 5,0 1 0,-1 2-5,0 2-6,-2 2-6,-1 2-5,0 5-6,-1 4-5,-2 3-6,-2 3-4,-4 1 0,-4 1-3,-3 1 0,-2-2-3,3-3-4,1-5-4,3-3-4,3-4-3,5-4-1,7-4-1,6-4-2,2-2 3,-1 2 7,-1 0 7,-1 2 7,-1 0 4,-1 2 2,0 0 0,-2 2 1,-1 1 1,-2 3-1,-3 4 0,0 2 0,-4 2-1,0 1-1,-3 1-2,-2 1-1,-1 0-2,-2-3-2,0-1-2,-1-2-3,0-2-3,-1-1-5,0 0-5,1-2-5,1-3-8,2-4-11,4-6-10,3-4-10</inkml:trace>
</inkml:ink>
</file>

<file path=ppt/ink/ink3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03"/>
    </inkml:context>
    <inkml:brush xml:id="br0">
      <inkml:brushProperty name="width" value="0.04917" units="cm"/>
      <inkml:brushProperty name="height" value="0.04917" units="cm"/>
      <inkml:brushProperty name="color" value="#F2395B"/>
    </inkml:brush>
  </inkml:definitions>
  <inkml:trace contextRef="#ctx0" brushRef="#br0">33450 43702 447,'7'-7'0,"-1"0"0,0 2 0,-2 1 0,0 2 9,0 7 17,0 6 17,0 6 18,-1 3 4,-2 3-9,-2 1-8,-2 3-8,-1 0-7,0 1-3,0-1-3,0 0-5,0 0-2,1-3-1,-1-1-2,0-3-2,1-1-2,4-3-6,2-1-6,4-2-4,1-5-2,3-8-1,2-8 0,2-8 1,0-6-5,3-5-7,0-5-9,1-4-7,-1-3-3,-3 0 3,-3-1 3,-2 1 4,-4 2 3,-1 6 4,-2 4 2,-2 5 3,-2 4 3,-4 5 3,-2 3 1,-3 4 3,-3 3 0,0 2 0,-1 2-2,-1 2-1,0 2 0,3 4-1,1 2-1,2 3 0,4 0-5,8-2-8,6-4-8,8-3-8,1-2 1,1 0 10,-2-2 9,-1 0 11,-1-1 5,-1 0-1,-1 0 0,0 0-1,-3 2 6,-1 6 13,-2 4 13,-2 5 12,-3 4 4,-2 3-5,-4 3-5,-2 3-5,-2 1-5,1-2-6,-1 0-6,0-1-5,0-2-5,2-5-2,1-3-2,0-4-2,4-4-1,4-1 3,5-2 3,6-2 1,2-2 3,-1-1 1,1 0 3,-1-1 1,0 0 2,0 1 1,-2 3 2,-1 2 2,-1 2-1,-2 2-4,-3 2-2,-1 1-4,-2 2-1,-4 1 1,-2 2 1,-3 0 0,-3 0-3,-2 1-8,-2-1-8,-1 1-7,-3-1-8,-2 1-8,-1-1-9,-2 1-7,0-2-1,4-5 8,5-3 9,3-4 8,2-2 4,0 0 1,1 0-1,-1 0 1</inkml:trace>
</inkml:ink>
</file>

<file path=ppt/ink/ink3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04"/>
    </inkml:context>
    <inkml:brush xml:id="br0">
      <inkml:brushProperty name="width" value="0.05112" units="cm"/>
      <inkml:brushProperty name="height" value="0.05112" units="cm"/>
      <inkml:brushProperty name="color" value="#F2395B"/>
    </inkml:brush>
  </inkml:definitions>
  <inkml:trace contextRef="#ctx0" brushRef="#br0">34656 43700 430,'29'0'83,"-3"0"-17,-5 0-18,-3 0-17,-3 0-10,-1 2-2,-1 0-3,0 2-1,-2 0-4,-1 2-3,-1 0-5,0 1-3,-2 1-2,-1 2 0,0 0-1,-2 1 0,-1 2 3,0 0 3,-2 1 5,0 1 4,-1 1 3,0-1 2,0 1 1,0 0 1,0 0 1,0 1-2,0 1-1,0 1-2,0 0 0,2-1-1,0-1-1,2-1 0,-1 0-2,-1 2-1,0 0-3,-1 1-1,-1 1-2,0 1-2,0 1-1,0 1-1,0 0-2,0-2-1,0 0-1,0 0-1,-2-2-1,-2 1-1,-4-1-2,-2 1-1,-2-3-1,-1-3-1,-1-4-1,-1-4-2,-2-3-2,-2 0-3,-1-2-5,-3 0-3,-2-2 0,-4 0 1,-5-2 3,-3 0 1,1-1-4,6 0-12,5 0-12,7 0-11</inkml:trace>
</inkml:ink>
</file>

<file path=ppt/ink/ink3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08"/>
    </inkml:context>
    <inkml:brush xml:id="br0">
      <inkml:brushProperty name="width" value="0.04183" units="cm"/>
      <inkml:brushProperty name="height" value="0.04183" units="cm"/>
      <inkml:brushProperty name="color" value="#FED406"/>
    </inkml:brush>
  </inkml:definitions>
  <inkml:trace contextRef="#ctx0" brushRef="#br0">28616 38600 525,'-12'2'34,"8"6"2,8 4 2,8 5 3,4 3-1,1 3-2,1 1-3,1 3-3,1 0-3,-1 1-1,1-1-3,-1 0-3,1 1-2,0-1-3,-1 0-4,1 1-2,0 0-4,3 0-2,1 2-2,3 1-3,-1 0-3,0 1-6,-1-1-6,-1 0-5,0 1-6,-1 3-6,1 1-6,-1 2-6,0 1-3,-3 2 0,-1 1 0,-2 0 2,-3-3 1,-3-7 5,-3-9 5,-2-7 5</inkml:trace>
</inkml:ink>
</file>

<file path=ppt/ink/ink3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09"/>
    </inkml:context>
    <inkml:brush xml:id="br0">
      <inkml:brushProperty name="width" value="0.04055" units="cm"/>
      <inkml:brushProperty name="height" value="0.04055" units="cm"/>
      <inkml:brushProperty name="color" value="#FED406"/>
    </inkml:brush>
  </inkml:definitions>
  <inkml:trace contextRef="#ctx0" brushRef="#br0">30350 43400 542,'71'107'131,"-15"-18"-29,-14-21-29,-15-19-28,-7-9-17,2 2-3,3 2-4,2 2-3,-1 0-7,0 0-8,-1-2-8,-1 0-8,0-1-4,1 0 1,1 0 1,1 0 2,-2-3-2,-5-6-4,-5-5-5,-5-7-4,-2-3-8,0-3-11,0-1-9,0-2-12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07"/>
    </inkml:context>
    <inkml:brush xml:id="br0">
      <inkml:brushProperty name="width" value="0.05451" units="cm"/>
      <inkml:brushProperty name="height" value="0.05451" units="cm"/>
      <inkml:brushProperty name="color" value="#00BFF3"/>
    </inkml:brush>
  </inkml:definitions>
  <inkml:trace contextRef="#ctx0" brushRef="#br0">33800 55850 403,'-47'-2'0,"6"-3"0,7-3 0,6-2 0,7 0 6,10 7 12,10 6 11,9 7 13,4 7 1,1 9-8,-1 10-7,1 10-9,-3 7-4,-2 6-3,-3 7-2,-3 6-3,-7 4-3,-9 4-4,-10 3-5,-8 3-5,-6 1-4,1 1-6,-1-1-5,1 1-5,2-7-3,7-12 0,6-13 1,7-12 0,2-10 2,1-6 5,-1-6 4,1-6 6,2-2 9,7 3 16,6 3 16,7 4 15,2 10 6,1 19-6,-1 19-5,1 19-5,-4 5-6,-6-5-4,-6-7-5,-6-5-4,7-25-7,22-40-9,22-40-8,23-41-10,11-19-1,4 3 5,3 3 4,3 4 5,-2 5 4,-6 10 1,-6 10 2,-6 9 2,-12 15 4,-15 22 7,-15 22 7,-16 23 7,-18 13 1,-18 6-4,-19 7-6,-18 6-4,-10 1-3,0-3-5,0-3-2,0-2-4,1-5-1,4-2-1,3-3 0,3-3 0,6-6 0,9-5-1,10-7 1,10-5 0,22-11 3,39-11 5,36-14 5,39-11 5,13-7 1,-9 0-3,-10 0-4,-8 0-3,-8 3-3,-2 6-1,-3 7-3,-3 6-1,-15 12-3,-24 19-4,-26 19-6,-24 19-4,-20 4-1,-11-9 2,-14-10 2,-11-8 3,-9-6 3,-3 1 1,-3-1 3,-2 1 2,-5-1 1,-2 1 0,-3-1 0,-3 1 1,-1-1 1,4 1 3,3-1 3,3 1 2,6-1 4,9 1 2,10-1 4,10 1 2,5-4 3,4-6-2,3-6 0,3-6 0,17-7 3,31-6 8,32-6 6,31-6 8,18-4 0,7 1-7,6-1-8,7 1-7,8-1-6,14 1-3,11-1-4,14 1-3,-7 2-3,-25 7-5,-25 6-2,-25 7-4,-11 4-5,3 3-7,3 3-7,4 4-7,-4 1-2,-9 0 4,-10 0 3,-8 0 4</inkml:trace>
</inkml:ink>
</file>

<file path=ppt/ink/ink3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11"/>
    </inkml:context>
    <inkml:brush xml:id="br0">
      <inkml:brushProperty name="width" value="0.03876" units="cm"/>
      <inkml:brushProperty name="height" value="0.03876" units="cm"/>
      <inkml:brushProperty name="color" value="#FED406"/>
    </inkml:brush>
  </inkml:definitions>
  <inkml:trace contextRef="#ctx0" brushRef="#br0">39300 42050 567,'15'0'94,"-1"2"-20,-1 0-20,0 2-18,-1 0-12,3 0-1,1-1-2,3 1-2,0-1-3,1 0 0,0-2-3,-1 0-1,1-1-3,-1 2 0,1 0-3,-1 2-1,0 0-3,-1 0-7,-1-1-6,0 1-5,-2 1-5,-1 0-4,-1 1-2,-1 2-5,-2 0-4,-2 1-7,-4 1-7,-2 2-7,-3-2 1,0-1 9,-2-2 9,0-2 8</inkml:trace>
</inkml:ink>
</file>

<file path=ppt/ink/ink3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11"/>
    </inkml:context>
    <inkml:brush xml:id="br0">
      <inkml:brushProperty name="width" value="0.03962" units="cm"/>
      <inkml:brushProperty name="height" value="0.03962" units="cm"/>
      <inkml:brushProperty name="color" value="#FED406"/>
    </inkml:brush>
  </inkml:definitions>
  <inkml:trace contextRef="#ctx0" brushRef="#br0">39283 42900 555,'-23'7'1,"3"-1"2,1 0 1,3-2 3,3 0 5,6 0 11,6 0 11,6 0 9,4-1 3,1 0-5,3-2-5,2 0-5,1-2-4,1 0-3,1-2-3,1 0-3,1 0-2,-1 0-2,1 1-1,-1 2-1,1 0-3,1 2-3,1 1-3,1 0-3,1 1-5,-1 2-6,1 0-7,-1 1-7,-1 1-3,-1 0 0,-3 0 0,-1-1 0,-2 1-1,-2 0-3,-3 0-2,-1 0-3,-2-1-1,0 1-1,-2 0 0,0 0-1</inkml:trace>
</inkml:ink>
</file>

<file path=ppt/ink/ink3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15"/>
    </inkml:context>
    <inkml:brush xml:id="br0">
      <inkml:brushProperty name="width" value="0.04747" units="cm"/>
      <inkml:brushProperty name="height" value="0.04747" units="cm"/>
      <inkml:brushProperty name="color" value="#FED406"/>
    </inkml:brush>
  </inkml:definitions>
  <inkml:trace contextRef="#ctx0" brushRef="#br0">42365 41584 463,'0'-15'4,"0"2"7,0 3 7,0 1 8,1 3 7,0 6 9,2 4 7,0 6 9,1 1-2,0 1-10,0 0-11,0 0-10,-1 0-7,-1 3-2,0 2-3,-2 1-1,0 2-2,0 1 0,0 1 0,0 1 0,0 1-1,-2 1 0,0 1-2,-1 1-1,-1 2-2,0 2-5,0 4-4,0 3-4,0 1-3,0 2-5,0 1-4,1 0-3,-1 1-3,2 0 1,0 0-1,2 0 0,0-3-1,0-5-3,0-7-2,0-5-3,1-7 0,2-3 2,2-6 3,1-4 1,2-5 3,0 0 2,0-3 2,-1-2 2,1 0 3,-2 0 1,-1 2 2,0 1 2</inkml:trace>
</inkml:ink>
</file>

<file path=ppt/ink/ink3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15"/>
    </inkml:context>
    <inkml:brush xml:id="br0">
      <inkml:brushProperty name="width" value="0.04684" units="cm"/>
      <inkml:brushProperty name="height" value="0.04684" units="cm"/>
      <inkml:brushProperty name="color" value="#FED406"/>
    </inkml:brush>
  </inkml:definitions>
  <inkml:trace contextRef="#ctx0" brushRef="#br0">43212 42209 469,'0'-15'7,"-2"4"12,0 3 14,-1 3 13,-1 2 4,0 3-7,0 4-7,0 2-6,0 2-3,0 2-3,0 0-1,0 1-2,0 2-2,1 0-1,-1 1 0,0 1-2,0 1-1,2-1-1,0 1-2,2-1 0,0 2-1,0 1-2,0 3 0,0 1-1,0 1-2,2-3-2,0-1-3,2-2-3,0-2-1,0 3-1,-1 0 0,1 1 0,2-1-1,2-1-2,3-3-1,3-1-2,1-4-1,-1-4-1,0-6 0,-2-4 0,0-5-2,1-3 1,1-5-1,2-3 0,-2-3-1,-1 1 1,-3-1 0,-1 1 1,-1 0 0,-2 1 2,-1 1 0,0 1 2,-2 1 2,0 1 1,-2 1 3,0 1 1,-3 1 1,-2 0 2,-4 2 0,-2 1 2,-2 1-1,-1 3-2,-1 1-3,-1 2-1,-1 2-2,2 0 2,1 1 0,1 2 0,0 1 0,1 2-3,-1 2-1,0 2-2,1 1-8,3-1-12,1 1-13,2 0-12</inkml:trace>
</inkml:ink>
</file>

<file path=ppt/ink/ink3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16"/>
    </inkml:context>
    <inkml:brush xml:id="br0">
      <inkml:brushProperty name="width" value="0.03458" units="cm"/>
      <inkml:brushProperty name="height" value="0.03458" units="cm"/>
      <inkml:brushProperty name="color" value="#FED406"/>
    </inkml:brush>
  </inkml:definitions>
  <inkml:trace contextRef="#ctx0" brushRef="#br0">44187 41915 636,'-15'0'0,"2"0"0,2 0 0,3 0 0,3-1 8,8 0 17,6-2 17,7 0 17,3 0-4,1 1-24,0 0-25,-1 2-25,1 0-9,-1 0 6,1 0 7,-1 0 5,1 0 12,-1 0 15,1 0 16,-1 0 15,0 0 2,-1 2-11,-1 0-12,0 1-11</inkml:trace>
</inkml:ink>
</file>

<file path=ppt/ink/ink3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16"/>
    </inkml:context>
    <inkml:brush xml:id="br0">
      <inkml:brushProperty name="width" value="0.04706" units="cm"/>
      <inkml:brushProperty name="height" value="0.04706" units="cm"/>
      <inkml:brushProperty name="color" value="#FED406"/>
    </inkml:brush>
  </inkml:definitions>
  <inkml:trace contextRef="#ctx0" brushRef="#br0">45753 40888 467,'7'-29'20,"-2"7"3,-2 5 1,-2 7 3,-1 2-1,2 0 0,0 0-3,2 0-1,-1-1-1,-1-1-1,0-3 0,-1-2-2,-4 2 0,-4 3-1,-6 4-1,-3 4-2,-4 3 0,2 4-2,1 2-1,1 3-1,1 3-1,1 0 1,1 1 0,0 1 1,2 2 0,-1 1 0,0 3-1,0 2 0,2-1-1,3-2-1,2-1-2,4-2 0,2-3-3,4-1-2,2-2-4,3-2-3,3-3-4,0-3-7,1-2-6,1-3-6,1-4-3,1-2 2,2-3 2,0-4 1,-2 0 3,-1 1 3,-4 1 3,-3 1 3,-1 0 3,-2 2 5,-1 1 3,0 1 4,-2 2 10,-2 4 13,-2 4 14,-2 4 15,-1 2 2,0 1-9,0 1-9,0 2-10,0 0-6,0 3-4,0 2-4,1 1-4,-1 2-5,0-1-6,0 1-4,0 0-5,0 0-5,0 2-2,0 3-5,0 1-3,0 1-5,0-1-6,0-1-7,1-1-6,-1-2-2,2-3 4,0-3 5,2-2 3</inkml:trace>
</inkml:ink>
</file>

<file path=ppt/ink/ink3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16"/>
    </inkml:context>
    <inkml:brush xml:id="br0">
      <inkml:brushProperty name="width" value="0.03435" units="cm"/>
      <inkml:brushProperty name="height" value="0.03435" units="cm"/>
      <inkml:brushProperty name="color" value="#FED406"/>
    </inkml:brush>
  </inkml:definitions>
  <inkml:trace contextRef="#ctx0" brushRef="#br0">46450 42050 640,'14'14'129,"-1"-3"-32,-3-3-31,-1-2-31,-2-2-18,-1 1-6,0 2-7,-2 0-5,0 1-12,0 1-20,0 2-20,0 0-18</inkml:trace>
</inkml:ink>
</file>

<file path=ppt/ink/ink3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17"/>
    </inkml:context>
    <inkml:brush xml:id="br0">
      <inkml:brushProperty name="width" value="0.04116" units="cm"/>
      <inkml:brushProperty name="height" value="0.04116" units="cm"/>
      <inkml:brushProperty name="color" value="#FED406"/>
    </inkml:brush>
  </inkml:definitions>
  <inkml:trace contextRef="#ctx0" brushRef="#br0">46872 40363 534,'49'-21'118,"-10"8"-27,-11 7-26,-11 7-26,-7 4-17,-1 3-5,-2 3-7,-2 4-6,-3 1-3,-4 1 0,-4 1 0,-4 1-1,-2 1-1,-1 1-1,-1 1-2,-1 1-1,-1-1-1,1-1 0,-1-3 1,0-1 1,1-2 1,1-3 2,1-1 3,1-2 2,3-2 2,6 0 1,6-2 1,6 0 0,3-2 1,1-1-3,1 0-2,1-2-1,1 0-2,0 0 1,-1 0-1,1 0 1,-2 1-1,-1 2 1,-3 2 1,-1 2 0,-2 1 1,-2 2 1,-2 0 1,-2 1 1,-2 1 1,0 0-1,-2-1-1,0 1-2,-1 0 1,-2-1-2,0 1 0,-1 0-1,-2-1-1,0 1 0,-1 0-2,-1 0-1,-2-1-3,0 1-5,-1 0-5,-1 0-5</inkml:trace>
</inkml:ink>
</file>

<file path=ppt/ink/ink3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17"/>
    </inkml:context>
    <inkml:brush xml:id="br0">
      <inkml:brushProperty name="width" value="0.04461" units="cm"/>
      <inkml:brushProperty name="height" value="0.04461" units="cm"/>
      <inkml:brushProperty name="color" value="#FED406"/>
    </inkml:brush>
  </inkml:definitions>
  <inkml:trace contextRef="#ctx0" brushRef="#br0">47869 40466 493,'6'-12'34,"-4"8"11,-4 8 11,-4 8 12,-3 4-1,0 1-10,-1 1-11,-1 1-11,-1 0-8,0 1-6,0 0-5,1-1-5,0 1-4,0 1-1,2 1-1,1 1-2,0-1-1,2-1-2,1-2 0,0-3-2,3-1-1,4 0-2,4-2-2,4-1-2,3-2-3,3-2-5,3-4-4,3-2-6,2-3-1,-1-1-1,1 0 0,-1-1 1,1-1-1,-1 0 0,1 0 1,-1 0 0,-1 0 2,-3 0 1,-3 0 3,-2 1 3,-3-1-2,-1 0-3,-1 0-3,0 0-4</inkml:trace>
</inkml:ink>
</file>

<file path=ppt/ink/ink3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18"/>
    </inkml:context>
    <inkml:brush xml:id="br0">
      <inkml:brushProperty name="width" value="0.04408" units="cm"/>
      <inkml:brushProperty name="height" value="0.04408" units="cm"/>
      <inkml:brushProperty name="color" value="#FED406"/>
    </inkml:brush>
  </inkml:definitions>
  <inkml:trace contextRef="#ctx0" brushRef="#br0">48392 40191 499,'-15'-16'3,"4"2"6,3 1 7,3 1 7,0 2 6,0 4 9,-1 4 8,-2 4 7,1 4 2,1 4-8,0 3-6,2 5-8,1 2-5,0 3-4,2 1-5,0 3-4,1 2-4,0 4-4,0 4-4,0 5-3,0 2-2,-2 3 1,0 4 2,-1 2 1,-1 2-10,2 0-20,0-1-22,2 1-20,-1-5-9,0-8 6,-2-9 5,0-9 4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08"/>
    </inkml:context>
    <inkml:brush xml:id="br0">
      <inkml:brushProperty name="width" value="0.04474" units="cm"/>
      <inkml:brushProperty name="height" value="0.04474" units="cm"/>
      <inkml:brushProperty name="color" value="#00BFF3"/>
    </inkml:brush>
  </inkml:definitions>
  <inkml:trace contextRef="#ctx0" brushRef="#br0">35850 58300 491,'25'-19'134,"0"13"-31,0 12-30,0 13-30,1 4-16,4-3-3,3-3-3,3-2-3,-1-1-1,-2 3-2,-3 3 0,-3 4-1,-2 2-10,0 4-17,0 3-19,0 3-18,-5 3-8,-9 3 0,-10 3 0,-8 4 1</inkml:trace>
</inkml:ink>
</file>

<file path=ppt/ink/ink3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20"/>
    </inkml:context>
    <inkml:brush xml:id="br0">
      <inkml:brushProperty name="width" value="0.03913" units="cm"/>
      <inkml:brushProperty name="height" value="0.03913" units="cm"/>
      <inkml:brushProperty name="color" value="#FED406"/>
    </inkml:brush>
  </inkml:definitions>
  <inkml:trace contextRef="#ctx0" brushRef="#br0">47700 44854 562,'29'-12'127,"-6"5"-25,-4 6-24,-4 6-25,-4 3-17,1-1-11,0 1-11,-1-1-12,-1 1-18,-2 2-28,-4 0-28,-2 1-28</inkml:trace>
</inkml:ink>
</file>

<file path=ppt/ink/ink3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21"/>
    </inkml:context>
    <inkml:brush xml:id="br0">
      <inkml:brushProperty name="width" value="0.03648" units="cm"/>
      <inkml:brushProperty name="height" value="0.03648" units="cm"/>
      <inkml:brushProperty name="color" value="#FED406"/>
    </inkml:brush>
  </inkml:definitions>
  <inkml:trace contextRef="#ctx0" brushRef="#br0">46850 45600 603,'21'14'126,"-3"-1"-27,-5-3-30,-3-1-28,-2-1-17,0 0-6,0 0-5,-1-1-6,2 1-14,3-2-19,4-1-20,2 0-21</inkml:trace>
</inkml:ink>
</file>

<file path=ppt/ink/ink3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21"/>
    </inkml:context>
    <inkml:brush xml:id="br0">
      <inkml:brushProperty name="width" value="0.03776" units="cm"/>
      <inkml:brushProperty name="height" value="0.03776" units="cm"/>
      <inkml:brushProperty name="color" value="#FED406"/>
    </inkml:brush>
  </inkml:definitions>
  <inkml:trace contextRef="#ctx0" brushRef="#br0">48600 45700 582,'8'7'6,"0"-1"10,-1 0 12,1-2 11,-1 1 5,-1 0 1,0 1 1,-2 2 0,1-1-2,0 1-5,1 0-4,2 0-6</inkml:trace>
</inkml:ink>
</file>

<file path=ppt/ink/ink3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23"/>
    </inkml:context>
    <inkml:brush xml:id="br0">
      <inkml:brushProperty name="width" value="0.03993" units="cm"/>
      <inkml:brushProperty name="height" value="0.03993" units="cm"/>
      <inkml:brushProperty name="color" value="#FED406"/>
    </inkml:brush>
  </inkml:definitions>
  <inkml:trace contextRef="#ctx0" brushRef="#br0">51659 43731 550,'13'10'105,"-3"4"-21,-4 3-20,-4 5-20,-2 2-12,0 1-6,0 1-4,0 1-5,-1 1-4,0 1 0,-2 0-2,0 2-1,-2 0-3,0-1-6,-1-1-5,-1-1-5,-1-2-6,0 0-4,0-1-5,0-1-5,2-7-8,2-12-14,4-13-13,3-13-13,1-8 2,1-1 16,1-2 17,2-3 17,0 0 9,0 0 4,-1 0 3,1-1 4,0 2 2,2 2 1,0 1 0,1 3 1,0 3 3,0 3 7,-2 4 5,-1 5 6,0 2 5,0 2 3,0 2 4,0 3 3,-1 3 1,-1 7-2,0 7-2,-2 8-2,-1 2-3,-2-1-3,-2-1-3,-2-1-4,-1-1-5,-2-1-8,0-1-7,-1-1-8,1-2-4,6-2 0,4-4 0,6-3-1,1 0 1,1 0 3,0 1 3,0 2 2,-1 0 4,-1 1 4,-1 2 5,0 0 5,-3 2 1,-3 3 0,-2 3-1,-4 4 0,-2 0-2,-3 1 0,-4-1-1,-2 0-1,-2 0-1,-1-1-2,-1-1-1,-1 0-1,0-3-2,3-1-4,1-3-3,2-1-4,2-4-7,3-4-11,1-6-11,2-4-11,2-3-2,2-2 8,2 0 9,2-1 7</inkml:trace>
</inkml:ink>
</file>

<file path=ppt/ink/ink3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23"/>
    </inkml:context>
    <inkml:brush xml:id="br0">
      <inkml:brushProperty name="width" value="0.04833" units="cm"/>
      <inkml:brushProperty name="height" value="0.04833" units="cm"/>
      <inkml:brushProperty name="color" value="#FED406"/>
    </inkml:brush>
  </inkml:definitions>
  <inkml:trace contextRef="#ctx0" brushRef="#br0">52856 43859 455,'0'-14'0,"2"3"0,0 3 0,2 2 0,-2 4 8,-3 4 15,-2 4 16,-3 4 15,-3 2 5,0 3-6,-1 2-8,-1 1-6,-1 2-5,0 1-4,1 1-4,-1 1-3,1 1-3,1-1-3,0 1-3,2-1-3,1 0-1,0-1 1,2-1 0,1-1 0,0 0-4,2 1-10,0 1-8,2 1-10,1-1-8,4-1-5,2-3-7,3-1-6,3-3-1,0-3 4,1-3 3,1-2 4,-1-2 0,-1 0-2,-2 0-3,-2 0-2</inkml:trace>
</inkml:ink>
</file>

<file path=ppt/ink/ink3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25"/>
    </inkml:context>
    <inkml:brush xml:id="br0">
      <inkml:brushProperty name="width" value="0.04008" units="cm"/>
      <inkml:brushProperty name="height" value="0.04008" units="cm"/>
      <inkml:brushProperty name="color" value="#FED406"/>
    </inkml:brush>
  </inkml:definitions>
  <inkml:trace contextRef="#ctx0" brushRef="#br0">53888 44044 548,'-22'15'85,"4"1"-14,5 0-14,3-1-14,2 0-9,2-1-5,1 0-5,0-2-5,1 0-3,1 1-2,-1 2-2,0 0-3,0 0-1,2-1-1,0-1-1,2 0-2,-1-2 0,0 1-1,-2 0 0,0 0 0,1-2-3,4-1-2,4-2-3,4-2-4,2-3-3,1-4-3,1-4-5,2-4-4,-1-2 0,-1 1 2,-1-1 1,-1 0 3,-1 0 2,0-1 2,-2-1 3,0-1 2,-3-1 2,-1 0 1,-2 1 1,-2-1 2,-1 0 0,0 1 0,0-1 0,0 0 1,0 1 0,0-1 1,0 0 1,0 1 1,0 0 2,0 2 0,0 3 0,0 1 1,-1 1 1,-2 2 0,-2 1 2,-1 0 0,1 2-8,5 1-16,7 0-17,6 2-15,2-1-4,-1-1 10,-1 0 9,0-1 11,-2-1 7,-1 2 6,0 0 5,-2 2 5,-1 0 5,0 2 4,-2 0 3,0 2 5,-2 0 5,1 2 10,0 0 10,0 1 9,-1 2 1,0 2-8,-2 1-8,0 3-9,-2 1-4,0-1-2,-2 1-2,0 0-3,-1 0-3,0 1-4,0 1-5,1 1-5,-2 1-1,0-1 1,-2 1 1,0-1 2,0 0-6,0-3-13,2-1-13,1-2-13,0-4-8,2-5-2,0-4-2,2-5-2,0-4 4,2 0 9,0-1 10,2-1 9,-1-1 8,1 0 4,0 0 4,0 1 5,0-1 1,0 0 1,0 0-2,0 1 1,0 0 6,0 2 15,0 2 13,0 2 14,0 2 4,1 1-6,2 0-6,0 2-7,1 0-6,0 2-8,0 0-7,-1 1-8,1 1-8,0-2-11,0 0-11,0-2-10</inkml:trace>
</inkml:ink>
</file>

<file path=ppt/ink/ink3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26"/>
    </inkml:context>
    <inkml:brush xml:id="br0">
      <inkml:brushProperty name="width" value="0.03945" units="cm"/>
      <inkml:brushProperty name="height" value="0.03945" units="cm"/>
      <inkml:brushProperty name="color" value="#FED406"/>
    </inkml:brush>
  </inkml:definitions>
  <inkml:trace contextRef="#ctx0" brushRef="#br0">55061 43616 557,'0'-12'21,"0"8"7,0 8 8,0 8 7,0 4 0,0 3-7,0 1-6,0 3-6,-2 1-4,0 1 2,-3 1 1,-2 1 1,0 0-1,0 2-1,2 1-3,1 1-1,0 0-7,0 1-12,0-1-10,0 0-11,0-1-3,0-3 4,0-3 5,1-3 4,-1-3-8,0-3-20,0-3-20,0-2-20</inkml:trace>
</inkml:ink>
</file>

<file path=ppt/ink/ink3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26"/>
    </inkml:context>
    <inkml:brush xml:id="br0">
      <inkml:brushProperty name="width" value="0.04153" units="cm"/>
      <inkml:brushProperty name="height" value="0.04153" units="cm"/>
      <inkml:brushProperty name="color" value="#FED406"/>
    </inkml:brush>
  </inkml:definitions>
  <inkml:trace contextRef="#ctx0" brushRef="#br0">55306 43089 529,'15'-5'9,"-1"6"17,-1 6 18,0 6 17,-3 3 4,-1 3-9,-2 1-10,-2 3-10,-2 1-6,0 1-5,-2 1-4,0 0-4,-3 4-3,0 3-4,-3 4-4,-2 4-2,-3 1-3,-3 0-3,-5-1-1,-3-2-2,-2-1-4,1-1-7,1-3-7,1-2-6,1-3-5,3-5-5,1-5-3,2-5-4,3-5-1,3-4 0,2-6 3,4-4 0</inkml:trace>
</inkml:ink>
</file>

<file path=ppt/ink/ink3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26"/>
    </inkml:context>
    <inkml:brush xml:id="br0">
      <inkml:brushProperty name="width" value="0.03943" units="cm"/>
      <inkml:brushProperty name="height" value="0.03943" units="cm"/>
      <inkml:brushProperty name="color" value="#FED406"/>
    </inkml:brush>
  </inkml:definitions>
  <inkml:trace contextRef="#ctx0" brushRef="#br0">55993 44433 557,'6'-6'6,"-1"4"12,-2 4 11,-2 4 12,-1 2 3,-2 3-4,0 2-6,-1 1-4,-1 2-3,0 1-3,0 1-2,0 1-3,0 0 0,0-3 0,0-1 1,1-2 1,0-2-3,3 1-9,4 0-7,2-1-7,2-1-5,2-2-3,0-4-2,1-2-3,2-3-1,1 0 1,3-2 0,2 0 0,-1-1-5,0 0-10,-1 0-11,0 0-11</inkml:trace>
</inkml:ink>
</file>

<file path=ppt/ink/ink3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26"/>
    </inkml:context>
    <inkml:brush xml:id="br0">
      <inkml:brushProperty name="width" value="0.0406" units="cm"/>
      <inkml:brushProperty name="height" value="0.0406" units="cm"/>
      <inkml:brushProperty name="color" value="#FED406"/>
    </inkml:brush>
  </inkml:definitions>
  <inkml:trace contextRef="#ctx0" brushRef="#br0">56170 44395 541,'-8'-7'6,"0"0"11,0 2 11,1 1 11,-1 2 4,2 5-2,1 6-2,0 4-2,0 4-4,0 1-2,-1 3-3,-1 1-3,-1 2-3,0 1-1,0 1-2,1 1-2,-1 0-6,0 2-10,0 1-9,1 1-11,-1 1-4,0 2-1,0 2 0,0 2 0,1-1 2,1-5 3,0-5 4,2-5 3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08"/>
    </inkml:context>
    <inkml:brush xml:id="br0">
      <inkml:brushProperty name="width" value="0.04357" units="cm"/>
      <inkml:brushProperty name="height" value="0.04357" units="cm"/>
      <inkml:brushProperty name="color" value="#00BFF3"/>
    </inkml:brush>
  </inkml:definitions>
  <inkml:trace contextRef="#ctx0" brushRef="#br0">35850 59150 504,'-41'3'12,"19"6"24,19 7 23,19 6 24,10 3 3,4 0-16,3 0-17,3 0-17,1-2-11,1-3-7,-1-3-6,1-2-6,-3-1-7,-2 3-6,-3 3-5,-3 4-7,-6 4-9,-5 6-13,-7 7-11,-5 6-14</inkml:trace>
</inkml:ink>
</file>

<file path=ppt/ink/ink3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28"/>
    </inkml:context>
    <inkml:brush xml:id="br0">
      <inkml:brushProperty name="width" value="0.04349" units="cm"/>
      <inkml:brushProperty name="height" value="0.04349" units="cm"/>
      <inkml:brushProperty name="color" value="#FED406"/>
    </inkml:brush>
  </inkml:definitions>
  <inkml:trace contextRef="#ctx0" brushRef="#br0">56750 43100 505,'22'0'0,"-3"0"0,-3 0 0,-3 0 0,-1 0 13,0 0 26,-1 0 27,1 0 25,0 0 5,1 0-17,1 0-15,2 0-17</inkml:trace>
</inkml:ink>
</file>

<file path=ppt/ink/ink3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28"/>
    </inkml:context>
    <inkml:brush xml:id="br0">
      <inkml:brushProperty name="width" value="0.03756" units="cm"/>
      <inkml:brushProperty name="height" value="0.03756" units="cm"/>
      <inkml:brushProperty name="color" value="#FED406"/>
    </inkml:brush>
  </inkml:definitions>
  <inkml:trace contextRef="#ctx0" brushRef="#br0">56843 44788 585,'-3'-7'12,"10"1"23,9 1 22,11 1 25,4 1 1,-2 2-19,0 2-18,-1 2-20,-2 0-16,-3-1-18,-3 0-15,-3-2-16,-2 0-9,-1 0-2,-1 0-2,0 0-2</inkml:trace>
</inkml:ink>
</file>

<file path=ppt/ink/ink3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29"/>
    </inkml:context>
    <inkml:brush xml:id="br0">
      <inkml:brushProperty name="width" value="0.03777" units="cm"/>
      <inkml:brushProperty name="height" value="0.03777" units="cm"/>
      <inkml:brushProperty name="color" value="#FED406"/>
    </inkml:brush>
  </inkml:definitions>
  <inkml:trace contextRef="#ctx0" brushRef="#br0">56770 45250 582,'-12'0'9,"10"0"20,8 0 18,10 0 19,2 0 2,0 0-13,0 0-14,-2 0-14,0 0-8,1 2-1,1 0-2,1 1-1,1 0-7,1 0-13,1-2-12,1 0-13,0-1-9,-1 0-8,-1 0-6,-1 0-9,-2 0 1,-3 0 7,-3 0 8,-2 0 7</inkml:trace>
</inkml:ink>
</file>

<file path=ppt/ink/ink3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30"/>
    </inkml:context>
    <inkml:brush xml:id="br0">
      <inkml:brushProperty name="width" value="0.04038" units="cm"/>
      <inkml:brushProperty name="height" value="0.04038" units="cm"/>
      <inkml:brushProperty name="color" value="#FED406"/>
    </inkml:brush>
  </inkml:definitions>
  <inkml:trace contextRef="#ctx0" brushRef="#br0">59040 43700 544,'-14'63'139,"4"-15"-32,5-14-32,3-15-32,0-5-17,0 4-6,-3 3-3,-2 4-5,0 3-4,0-1-2,2 0-3,1 1-4,-1-2-1,0-1-2,-1-3-1,-1-1-1,-1-2-8,0-1-16,0-1-14,1-1-17,0-4-5,2-6 2,2-8 3,2-6 3,1-3 6,2 2 12,0 2 12,2 3 11</inkml:trace>
</inkml:ink>
</file>

<file path=ppt/ink/ink3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30"/>
    </inkml:context>
    <inkml:brush xml:id="br0">
      <inkml:brushProperty name="width" value="0.03183" units="cm"/>
      <inkml:brushProperty name="height" value="0.03183" units="cm"/>
      <inkml:brushProperty name="color" value="#FED406"/>
    </inkml:brush>
  </inkml:definitions>
  <inkml:trace contextRef="#ctx0" brushRef="#br0">59050 44493 691,'0'-15'1,"2"3"5,0 1 2,2 2 5,0 2 2,3 1 4,2 1 3,2 0 4,0 1 1,1 0-2,0 0 0,0 1-2,0-1-2,1 2-4,1 0-4,1 2-3,0 0-2,-1 0 1,-1 0 1,0 0 1</inkml:trace>
</inkml:ink>
</file>

<file path=ppt/ink/ink3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31"/>
    </inkml:context>
    <inkml:brush xml:id="br0">
      <inkml:brushProperty name="width" value="0.04799" units="cm"/>
      <inkml:brushProperty name="height" value="0.04799" units="cm"/>
      <inkml:brushProperty name="color" value="#FED406"/>
    </inkml:brush>
  </inkml:definitions>
  <inkml:trace contextRef="#ctx0" brushRef="#br0">59553 43300 458,'-8'38'152,"2"0"-34,1-1-34,0-1-35,1-1-19,-2 2-4,0 0-4,-1 2-4,-1 1-4,0 0-3,1 2-2,-1 0-3,-1 1-4,0-2-2,-1 0-4,-1-1-3,-1-2-7,0 0-9,1-2-10,-1 0-10,1-3-4,2-7 0,2-5 0,3-7 0,0-5 1,2-4 1,0-6 2,2-4 2,0-3 3,2 0 7,0 1 5,2-1 6</inkml:trace>
</inkml:ink>
</file>

<file path=ppt/ink/ink3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31"/>
    </inkml:context>
    <inkml:brush xml:id="br0">
      <inkml:brushProperty name="width" value="0.03205" units="cm"/>
      <inkml:brushProperty name="height" value="0.03205" units="cm"/>
      <inkml:brushProperty name="color" value="#FED406"/>
    </inkml:brush>
  </inkml:definitions>
  <inkml:trace contextRef="#ctx0" brushRef="#br0">59966 44615 686,'15'-22'4,"1"3"7,-1 3 7,1 3 8,-3 3 5,-3 6 1,-4 4 3,-4 6 2,-3 3-3,-2 3-8,-2 3-8,-2 4-9,-1-1-3,-1-2 1,-2-1 0,1-2 1,1-2-3,8-1-8,6-1-8,7 0-6,3-2-3,-1-1 5,-1 0 4,0-2 4,-3 1 5,-1 2 4,-2 2 5,-2 2 4,-2 0 1,-2 1-2,-2-1-3,-2 1-3,-3 0-3,-2 0-4,-3-1-4,-3 1-3,-1-1-4,1-1 0,1 0-3,1-2 0,0-1-4,2-2-3,1-3-3,1 0-5,1-4 0,2 0 4,2-3 3,2-2 3,1-1 2,0 0-2,0 1 0,0-1 0</inkml:trace>
</inkml:ink>
</file>

<file path=ppt/ink/ink3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31"/>
    </inkml:context>
    <inkml:brush xml:id="br0">
      <inkml:brushProperty name="width" value="0.04813" units="cm"/>
      <inkml:brushProperty name="height" value="0.04813" units="cm"/>
      <inkml:brushProperty name="color" value="#FED406"/>
    </inkml:brush>
  </inkml:definitions>
  <inkml:trace contextRef="#ctx0" brushRef="#br0">60876 43795 457,'7'-7'6,"-1"0"13,-1 2 14,0 1 12,-2 2 5,0 5-4,-2 6-4,0 4-3,-2 4-4,0 3-5,-2 3-5,0 3-4,-2 2-3,0 1 3,-1 0 0,-1 2 1,-1-1 0,0-1-5,0-3-3,1-1-5,-1-3-3,2 0-5,1-1-3,0 0-5,1-3-4,-1-1-5,-2-3-4,0-1-5,0-4-12,1-6-19,0-6-19,2-6-19</inkml:trace>
</inkml:ink>
</file>

<file path=ppt/ink/ink3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32"/>
    </inkml:context>
    <inkml:brush xml:id="br0">
      <inkml:brushProperty name="width" value="0.03878" units="cm"/>
      <inkml:brushProperty name="height" value="0.03878" units="cm"/>
      <inkml:brushProperty name="color" value="#FED406"/>
    </inkml:brush>
  </inkml:definitions>
  <inkml:trace contextRef="#ctx0" brushRef="#br0">60939 43419 567,'15'-22'3,"-1"3"6,0 3 7,-2 3 6,-1 4 6,-1 6 6,0 6 7,-2 6 5,-2 4 0,-4 3-8,-4 3-8,-4 3-8,-3 2-5,-2 1-2,-1 1-1,-3 1-2,0-2-3,-1-3-4,0-5-3,1-3-4,4-3-3,8-2-3,9-2-4,10-2-4,2-1 2,0 1 4,0 2 5,-2 0 5,-2 2 4,-3 1 1,-3 3 1,-2 2 2,-3 1 1,-2 1 0,-2 1 0,-2 1 0,-3 1 0,-2 0-1,-3-1-1,-3 1-1,-2 0-2,-2 1-2,0 1-1,0 1-3,-2-1-4,1-3-6,-1-3-6,0-3-6,4-4-11,5-6-16,6-6-16,6-6-16</inkml:trace>
</inkml:ink>
</file>

<file path=ppt/ink/ink3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32"/>
    </inkml:context>
    <inkml:brush xml:id="br0">
      <inkml:brushProperty name="width" value="0.05255" units="cm"/>
      <inkml:brushProperty name="height" value="0.05255" units="cm"/>
      <inkml:brushProperty name="color" value="#FED406"/>
    </inkml:brush>
  </inkml:definitions>
  <inkml:trace contextRef="#ctx0" brushRef="#br0">61878 43666 418,'14'-15'6,"-2"2"11,-4 3 12,-3 1 12,-2 5 3,-2 10-4,-2 8-4,-2 9-4,-2 4-2,-1 1 2,-3-1 1,-2 1 3,-1-1-1,1 0-4,-1 1-3,0-1-4,1 0-3,2-1-3,3-1-3,1-1-4,1-2-2,2-1-2,0-3-3,2-1-1,3-5-4,6-6-3,5-8-3,7-6-4,2-6-3,1-3-4,-1-5-5,1-3-4,-1-4-2,-1-3 2,-1-3 0,-1-2 1,-3-2 2,-3-1 4,-4 1 2,-4 0 3,-3 1 2,-2 4 3,-2 2 1,-2 3 3,-2 4 2,0 5 3,-1 5 3,-2 5 2,-1 2 2,-1 2-3,-3 1-3,-2 0-1,0 3-4,1 4-4,1 4-3,1 4-5,0 2-4,2 1-6,1 1-7,1 2-5,0-2 0,2-1 4,0-2 5,2-2 4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1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40100 58550 1000,'-22'-71'0,"6"10"0,7 10 0,6 9 0,4-4-4,4-15-8,3-15-8,3-16-7,-1-2-3,-2 13 3,-3 12 3,-3 13 2,-2 9 4,0 6 5,0 7 3,0 6 4,0 3 2,0 0 0,0 0-1,0 0 1</inkml:trace>
</inkml:ink>
</file>

<file path=ppt/ink/ink3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6:32"/>
    </inkml:context>
    <inkml:brush xml:id="br0">
      <inkml:brushProperty name="width" value="0.04125" units="cm"/>
      <inkml:brushProperty name="height" value="0.04125" units="cm"/>
      <inkml:brushProperty name="color" value="#FED406"/>
    </inkml:brush>
  </inkml:definitions>
  <inkml:trace contextRef="#ctx0" brushRef="#br0">62198 44250 533,'8'7'0,"-2"-1"0,-1 0 0,0-2 0,-1 2 4,0 2 10,-1 3 8,2 4 9,-2 1 3,-1 1-5,0 1-4,-2 1-5,0 0-3,-2 1-1,0 0-3,-1-1-1,-2 0-1,0-3-1,-2-1 1,0-2-1,1-2 1,6-1 1,5 0 1,4-2 1,3-1 0,1-2-1,1-3-1,2 0-1,-1-1-1,-1 1-1,-1 3 1,-1 2-1,-2 4 0,-2 6 0,-4 5 0,-2 7 1,-5 2-2,-6 0-4,-6 0-4,-5 1-3,-3-1-3,1 0 0,1 1 0,1-1-1,1 0 0,1 1 1,1-1-1,1 0 1,-1 0 0,-2 1 1,-1-1 0,-3 0 0,0-1-2,1-3-9,2-3-6,0-3-8,1-2-10,2-3-9,3-1-11,1-2-10</inkml:trace>
</inkml:ink>
</file>

<file path=ppt/ink/ink3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1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47622 28455 999,'-20'-70'-86,"9"17"22,7 16 22,8 17 21</inkml:trace>
</inkml:ink>
</file>

<file path=ppt/ink/ink3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15"/>
    </inkml:context>
    <inkml:brush xml:id="br0">
      <inkml:brushProperty name="width" value="0.03782" units="cm"/>
      <inkml:brushProperty name="height" value="0.03782" units="cm"/>
      <inkml:brushProperty name="color" value="#00BFF3"/>
    </inkml:brush>
  </inkml:definitions>
  <inkml:trace contextRef="#ctx0" brushRef="#br0">12428 14171 581,'-15'-8'0,"2"0"0,3 1 0,1-1 0,2 3 10,2 8 21,2 6 19,3 7 21,-1 5 4,-1 5-15,0 3-13,-1 5-14,-1 0-11,2-2-8,0-2-9,2-1-7,0-2-5,0 1-4,0-1-2,0 0-2,0 1-4,0-1-1,0 0-3,0 1-1,0-3-4,0-3-4,0-5-4,0-3-3,1-4-2,2-4 0,2-4-1,2-4 1</inkml:trace>
</inkml:ink>
</file>

<file path=ppt/ink/ink3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16"/>
    </inkml:context>
    <inkml:brush xml:id="br0">
      <inkml:brushProperty name="width" value="0.0494" units="cm"/>
      <inkml:brushProperty name="height" value="0.0494" units="cm"/>
      <inkml:brushProperty name="color" value="#00BFF3"/>
    </inkml:brush>
  </inkml:definitions>
  <inkml:trace contextRef="#ctx0" brushRef="#br0">12520 13600 445,'1'-21'17,"2"7"2,2 5 0,2 6 2,2 2 0,3 0 0,4-2-1,2 0 1,2-1-1,1 0-2,1 0-3,1 1-1,0-1-2,1 2-2,-1 0-1,1 2-1,-2 0 0,-1 0-1,-3 0 1,-1 0-1,-3 1 0,-1 2-2,-2 2-2,-2 1-1,-2 3 0,-2 2 0,-3 2 0,0 1 0,-3 3-1,-1 3-5,0 4-5,-1 2-5,-4 1-2,-4 0 0,-5 1 0,-5-1 0,-3-1 1,-1-1 0,-1-3 1,-1-1 1,0-3 0,0-3 1,-1-3 0,1-2-1,0-4 3,3-1 2,1-2 4,3-1 2,2-4 3,4-2-1,4-4 1,5-2 1,3-4-1,4-3-1,3-5 0,5-3-1,4-3 1,4 1 0,3-1 1,5 1 2,0 1 1,-2 5 2,-1 3 3,-2 5 2,-3 3 1,-1 2 2,-3 4 1,-1 2 0,-3 5 0,-2 6-3,-4 6-3,-2 5-2,-4 5-2,-2 3 1,-4 3 0,-2 3 1,-3 0 0,-3-2-1,-3-1 1,-3-3-2,-2-1-2,1-1-7,-1-1-6,1-1-6,0-3-3,3-3 4,1-5 1,3-3 4,3-4 1,6-4 3,6-4 1,6-4 3,3-2 0,2-1 1,0-2 0,1 0 1,1 0-1,2 1-2,0 0 0,1 2-1,0 1-2,-1 0-1,-1 2-1,0 1-1,-2-1-1,1 0 1,0-2 1,0 0-1,-2-1 0,-1-2-3,-2 0-3,-2-1-2,-2-2-3,0-2 0,-2-1 0,0-3-2,-2-2 3,0-5 3,-2-3 6,0-4 4,-2-4 2,0-1 1,-1-2 0,-1-2 1,-1 1 0,2 2 3,0 3 1,2 4 1,0 1 4,0 5 3,0 2 3,0 3 4,1 3 3,0 2 1,2 4 1,1 3 2,0 3 6,0 6 12,0 4 13,0 6 11,-1 5 1,-1 7-12,0 7-10,-1 7-11,-1 4-8,0 3-4,0 4-5,0 3-4,-1 0-2,-2 1-1,-2 0 0,-1 0-1,-1-1-3,2-2-9,2-2-6,2-2-8,2-3-5,1-4 1,0-4-1,2-3 0,2-5 0,3-3 0,5-5 0,4-3 0,2-4 1,1-2 1,1-4 0,1-2 1,2-5-3,1-4-7,3-6-7,1-3-7,0-3-1,-5 2 3,-3 2 4,-4 3 4</inkml:trace>
</inkml:ink>
</file>

<file path=ppt/ink/ink3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18"/>
    </inkml:context>
    <inkml:brush xml:id="br0">
      <inkml:brushProperty name="width" value="0.03819" units="cm"/>
      <inkml:brushProperty name="height" value="0.03819" units="cm"/>
      <inkml:brushProperty name="color" value="#00BFF3"/>
    </inkml:brush>
  </inkml:definitions>
  <inkml:trace contextRef="#ctx0" brushRef="#br0">14778 14014 576,'-10'0'9,"12"0"21,12 0 19,11 0 19,5-1 3,-3 0-13,-3-2-15,-3 0-14,-2-1-8,1 0-5,-1 0-4,1 0-5,0 1-2,-1 1-2,1 0-1,-1 2-2,-4-1-14,-8 0-28,-10-2-29,-8 0-27</inkml:trace>
</inkml:ink>
</file>

<file path=ppt/ink/ink3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18"/>
    </inkml:context>
    <inkml:brush xml:id="br0">
      <inkml:brushProperty name="width" value="0.03895" units="cm"/>
      <inkml:brushProperty name="height" value="0.03895" units="cm"/>
      <inkml:brushProperty name="color" value="#00BFF3"/>
    </inkml:brush>
  </inkml:definitions>
  <inkml:trace contextRef="#ctx0" brushRef="#br0">14535 13416 564,'-22'-1'0,"6"-1"0,5 0 0,5-1 0,1-1 2,0 2 2,-1 0 3,-2 2 3,2 2 4,1 4 4,2 4 6,2 3 5,1 4 2,0 1-4,0 3-2,0 2-3,0 1-3,0 2-3,0 3-3,0 1-3,0 1-2,0-1-2,0-2-1,0 1-2,0-4-4,2-4-5,0-3-6,2-4-6,1-4-5,3-5-5,3-3-3,4-4-5,1-5-3,1-9 1,1-8-1,1-7-1,0-5 5,-1 0 7,-1-2 8,-1-1 8,-1 3 5,-2 4 1,-3 5 3,-1 5 0,-1 3 4,-2 3 3,-1 1 5,0 2 5,-3 6 6,-4 7 11,-4 7 11,-4 9 10,-3 6 0,-1 5-11,-3 5-11,-1 5-10,-3 2-9,0 0-3,-1 0-6,0 0-4,-2-1-1,1-4 1,-1-2 2,1-3 1,0-3-3,3-1-8,1-3-9,3-1-8,1-3-3,2-5-1,2-3 1,3-4 1,1-4 3,2-2 6,2-4 6,2-2 6,1-1 4,2 0 4,0 2 3,2 1 3,0 1 9,0 2 13,-1 2 15,1 2 13,0 1 4,-2 3-9,0 2-8,-2 2-8,0 1-5,0-1-5,0 1-3,0 0-4,0 0-2,0 1-3,0 1-2,0 2-2,0-1-6,0 1-11,0 0-9,0-1-10,1-2-10,0-6-12,2-6-10,0-6-11,1-3 0,0-2 12,0 0 10,0-1 11</inkml:trace>
</inkml:ink>
</file>

<file path=ppt/ink/ink3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18"/>
    </inkml:context>
    <inkml:brush xml:id="br0">
      <inkml:brushProperty name="width" value="0.03716" units="cm"/>
      <inkml:brushProperty name="height" value="0.03716" units="cm"/>
      <inkml:brushProperty name="color" value="#00BFF3"/>
    </inkml:brush>
  </inkml:definitions>
  <inkml:trace contextRef="#ctx0" brushRef="#br0">14800 14607 592,'9'-23'2,"3"2"5,4 3 4,2 1 4,0 3 3,-3 3-2,-3 2 0,-2 4-2,-1 1 1,3 0 0,3 0 1,3 0 0,2 0 0,1 1 0,1-1-2,1 0 0,0 0-5,-1 2-9,-1 0-10,0 2-8,-3 0-7,-1 0-4,-3 0-5,-1 0-4,-4 0 0,-4 2 2,-6 0 4,-4 2 2,-3-1 6,0-1 10,1 0 8,-1-1 9,0-1 5,2 2 3,1 0 2,0 1 3,2 2 2,0 0 4,2 1 3,0 2 4,1 0 1,-2 0-4,0-1-2,-1 1-3,-1 2 1,2 4 3,0 3 3,2 5 4,0 2-1,2 1-4,0 1-5,2 1-4,-1 1-4,1 4-3,0 3-2,0 3-4,0 4 0,0 6 0,0 5 1,0 7-1,0 2-6,0-1-16,-1-1-15,2 0-15,-2-4-7,-1-5 4,0-4 2,-2-6 3,0-5 4,0-9 5,0-8 4,0-7 4,0-4 4,-2 0 3,0 0 3,-1 0 3</inkml:trace>
</inkml:ink>
</file>

<file path=ppt/ink/ink3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19"/>
    </inkml:context>
    <inkml:brush xml:id="br0">
      <inkml:brushProperty name="width" value="0.02854" units="cm"/>
      <inkml:brushProperty name="height" value="0.02854" units="cm"/>
      <inkml:brushProperty name="color" value="#00BFF3"/>
    </inkml:brush>
  </inkml:definitions>
  <inkml:trace contextRef="#ctx0" brushRef="#br0">14878 15158 770,'0'-15'0,"2"4"0,1 3 0,0 3 0,1 2 6,2 4 13,0 2 12,1 4 12,0 2 2,-2 3-11,-2 3-10,-2 3-10,-2 2-8,0-1-4,-2 1-5,0-1-4,-1-1-1,-2-3 2,0-2 3,-1-4 3,-2-2 1,0-2 1,-1-3 2,-1 0 1,-1-4 1,2 0-2,1-3 1,1-2-2,1-3-1,2-3-2,2-5-1,2-3-3,2-3-3,4 1-5,2-1-6,3 1-3,3 0-5,0 3-2,1 1-3,1 3-2,-1 1 1,-3 4 5,-2 3 4,-4 3 5,0 1 2,0 0-2,1 0-1,2 0-1</inkml:trace>
</inkml:ink>
</file>

<file path=ppt/ink/ink3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19"/>
    </inkml:context>
    <inkml:brush xml:id="br0">
      <inkml:brushProperty name="width" value="0.03342" units="cm"/>
      <inkml:brushProperty name="height" value="0.03342" units="cm"/>
      <inkml:brushProperty name="color" value="#00BFF3"/>
    </inkml:brush>
  </inkml:definitions>
  <inkml:trace contextRef="#ctx0" brushRef="#br0">17200 14927 658,'8'-6'107,"0"2"-20,-1 4-22,1 2-20,0 3-18,1 0-16,2 1-16,0 2-16,-1 0-8,-1 1 0,-2 1-1,-2 1-1,-2 0 0,0-1 0,-2-1-1,0 0 0</inkml:trace>
</inkml:ink>
</file>

<file path=ppt/ink/ink3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19"/>
    </inkml:context>
    <inkml:brush xml:id="br0">
      <inkml:brushProperty name="width" value="0.03123" units="cm"/>
      <inkml:brushProperty name="height" value="0.03123" units="cm"/>
      <inkml:brushProperty name="color" value="#00BFF3"/>
    </inkml:brush>
  </inkml:definitions>
  <inkml:trace contextRef="#ctx0" brushRef="#br0">17050 15650 704,'8'14'129,"1"-3"-37,1-3-37,1-3-36,1-1-23,0 0-10,-1 0-12,1 0-9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11"/>
    </inkml:context>
    <inkml:brush xml:id="br0">
      <inkml:brushProperty name="width" value="0.0421" units="cm"/>
      <inkml:brushProperty name="height" value="0.0421" units="cm"/>
      <inkml:brushProperty name="color" value="#00BFF3"/>
    </inkml:brush>
  </inkml:definitions>
  <inkml:trace contextRef="#ctx0" brushRef="#br0">40500 56150 522,'-22'-47'2,"6"6"4,7 7 4,6 6 4,3 9 8,0 13 9,0 12 11,0 13 10,-2 12 2,-3 13-9,-3 12-7,-2 13-7,-1 10-6,3 10-3,3 10-2,4 9-3,-1 9-3,-3 9-2,-3 10-2,-2 10-4,-3 10-2,1 13-4,-1 12-3,1 13-4,1 1-1,3-9 1,3-10 2,4-8 0,1-9-3,0-6-7,0-6-8,0-6-8,0-7-2,0-6 3,0-6 2,0-6 4,1-9-3,4-8-8,3-10-7,3-9-9</inkml:trace>
</inkml:ink>
</file>

<file path=ppt/ink/ink3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0"/>
    </inkml:context>
    <inkml:brush xml:id="br0">
      <inkml:brushProperty name="width" value="0.04438" units="cm"/>
      <inkml:brushProperty name="height" value="0.04438" units="cm"/>
      <inkml:brushProperty name="color" value="#00BFF3"/>
    </inkml:brush>
  </inkml:definitions>
  <inkml:trace contextRef="#ctx0" brushRef="#br0">20185 13890 495,'-15'-7'0,"2"2"0,3 2 0,1 2 0,0 0 4,-2 0 7,-2-2 7,-1 0 8,-2 0 1,1 2-6,-1 2-5,0 2-5,2 0-4,1 0 1,2-2-1,2 0 0,2 0 3,2 4 6,3 2 7,1 3 6,1 4 2,2 4-2,0 3-2,1 5-1,1 2-3,-2 4-2,0 3-2,-2 3-2,0 0-3,-2 0-2,0-2-4,-2 0-3,0-1 0,1 1 0,-1-1 1,0 0 1,0-3-1,2-5-4,0-7-2,2-5-4,0-3-2,0 0-2,0-1-2,0 1-1,3-3-9,7-6-12,8-6-14,6-6-13,1-3-3,-1 1 10,-4-1 9,-3 0 9,-3 0 4,-1 1-2,-2-1-1,-2 0-2</inkml:trace>
</inkml:ink>
</file>

<file path=ppt/ink/ink3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0"/>
    </inkml:context>
    <inkml:brush xml:id="br0">
      <inkml:brushProperty name="width" value="0.04253" units="cm"/>
      <inkml:brushProperty name="height" value="0.04253" units="cm"/>
      <inkml:brushProperty name="color" value="#00BFF3"/>
    </inkml:brush>
  </inkml:definitions>
  <inkml:trace contextRef="#ctx0" brushRef="#br0">21065 14178 517,'-2'-10'10,"-2"12"21,-4 12 20,-2 11 21,-1 6 2,-1 1-15,0-1-15,1 0-16,-2 1-8,0 1-3,-1 0-1,-1 2-2,0-1-2,1-2 0,1-2 0,1-1-2,2-7-15,4-9-34,4-10-34,4-10-32,3-5-6,0 1 25,1-1 22,2 0 24</inkml:trace>
</inkml:ink>
</file>

<file path=ppt/ink/ink3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0"/>
    </inkml:context>
    <inkml:brush xml:id="br0">
      <inkml:brushProperty name="width" value="0.04374" units="cm"/>
      <inkml:brushProperty name="height" value="0.04374" units="cm"/>
      <inkml:brushProperty name="color" value="#00BFF3"/>
    </inkml:brush>
  </inkml:definitions>
  <inkml:trace contextRef="#ctx0" brushRef="#br0">21350 13812 502,'8'-27'8,"0"9"17,-1 8 15,1 10 16,0 6 4,0 4-8,0 3-9,0 5-8,-1 3-5,1 2-4,0 4-4,0 3-4,-1 2-2,-1 1-2,0 1-2,-2 0-1,-1 1-2,0-2-1,-2 0-3,0-1-1,-1-3-1,0-3-3,0-5-1,0-3-1,3-10-3,6-16-1,5-16-3,7-15-2,2-9-1,1-3-1,-1-4-1,1-2-2,-1 0 0,-2 5-1,0 3-1,0 4 1,-3 5-1,-1 6 1,-3 5 1,-1 7 0,-3 6-6,-4 7-15,-4 6-15,-4 8-13</inkml:trace>
</inkml:ink>
</file>

<file path=ppt/ink/ink3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1"/>
    </inkml:context>
    <inkml:brush xml:id="br0">
      <inkml:brushProperty name="width" value="0.04239" units="cm"/>
      <inkml:brushProperty name="height" value="0.04239" units="cm"/>
      <inkml:brushProperty name="color" value="#00BFF3"/>
    </inkml:brush>
  </inkml:definitions>
  <inkml:trace contextRef="#ctx0" brushRef="#br0">22600 14350 519,'7'-8'0,"-1"2"0,0 1 0,-2 0 0,0 0 7,0-3 15,0-4 16,0-2 14,-1-2 5,-2-1-4,-2-1-5,-2-1-5,-3 1-7,-4 5-9,-3 3-11,-5 4-9,-1 4-6,1 4-1,1 4-3,1 4-2,0 3 1,1 3 2,-1 3 1,0 3 3,1 2 0,1 1 0,1 1-1,1 1 0,0-1 1,2 0 3,1-1 4,1-1 3,1-2 0,2-3 0,2-3-2,2-3-1,3-2-6,6-1-7,4 0-9,5-2-9,2-2-4,1-6-3,0-4-1,-1-6-1,0-1-1,-3-1 2,-1 0 2,-2 1 1,-2-1 5,-1 2 5,-1 1 6,0 1 5,-1 2 13,-1 6 18,1 4 18,0 5 18,0 4 3,0 0-12,-1 1-13,1 1-12,-1 0-13,0-1-12,-2-1-12,0 0-12</inkml:trace>
</inkml:ink>
</file>

<file path=ppt/ink/ink3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1"/>
    </inkml:context>
    <inkml:brush xml:id="br0">
      <inkml:brushProperty name="width" value="0.03597" units="cm"/>
      <inkml:brushProperty name="height" value="0.03597" units="cm"/>
      <inkml:brushProperty name="color" value="#00BFF3"/>
    </inkml:brush>
  </inkml:definitions>
  <inkml:trace contextRef="#ctx0" brushRef="#br0">23450 13550 611,'37'0'113,"-6"0"-25,-4 0-25,-5 0-25,-3 0-14,-1 2-2,0 0-1,-2 2-3,-1 0-16,-1 1-34,-1 1-33,0 2-33</inkml:trace>
</inkml:ink>
</file>

<file path=ppt/ink/ink3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1"/>
    </inkml:context>
    <inkml:brush xml:id="br0">
      <inkml:brushProperty name="width" value="0.04212" units="cm"/>
      <inkml:brushProperty name="height" value="0.04212" units="cm"/>
      <inkml:brushProperty name="color" value="#00BFF3"/>
    </inkml:brush>
  </inkml:definitions>
  <inkml:trace contextRef="#ctx0" brushRef="#br0">23728 13100 522,'-21'1'64,"7"2"-6,5 2-6,6 2-7,2 1-6,0 3-4,-2 2-4,0 2-5,-1 1-3,1 5-3,-2 2-3,2 3-3,-1 1-1,2 2 0,0 1 0,2 1-1,0-1-10,0-3-20,0-4-22,0-1-20</inkml:trace>
</inkml:ink>
</file>

<file path=ppt/ink/ink3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2"/>
    </inkml:context>
    <inkml:brush xml:id="br0">
      <inkml:brushProperty name="width" value="0.04868" units="cm"/>
      <inkml:brushProperty name="height" value="0.04868" units="cm"/>
      <inkml:brushProperty name="color" value="#00BFF3"/>
    </inkml:brush>
  </inkml:definitions>
  <inkml:trace contextRef="#ctx0" brushRef="#br0">24109 12916 451,'9'-7'27,"0"2"2,1 2 1,2 2 2,-1 1-2,1 0-5,0 0-6,-1 0-5,1 1-3,0 4-1,-1 2 1,1 3-1,-1 3 1,-2 0 1,-2 1 1,-2 1 2,-2 2 0,1 1 1,0 3-2,0 1 1,-1 2 0,0-1 1,-2 1 1,0-1 1,-1 2 0,2 3-2,0 3-2,2 3-2,-1 0-1,0 0-2,-2-1-1,0-1-1,-1-1-1,0 0-1,0 1-1,0-1-2,0-1 0,0-4 0,0-2 1,0-3 0,-1-2-2,0-1-2,-2 0-3,0-2-4,-2-2-1,-2-1-3,-2-2-1,-1-2-1,-3-2-2,-2-1-1,-1 0-2,-3-2 0,-3 0-4,-3 0-6,-4 0-5,-4 0-7,0-1-5,5-2-5,5-2-4,5-2-5</inkml:trace>
</inkml:ink>
</file>

<file path=ppt/ink/ink3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2"/>
    </inkml:context>
    <inkml:brush xml:id="br0">
      <inkml:brushProperty name="width" value="0.04441" units="cm"/>
      <inkml:brushProperty name="height" value="0.04441" units="cm"/>
      <inkml:brushProperty name="color" value="#00BFF3"/>
    </inkml:brush>
  </inkml:definitions>
  <inkml:trace contextRef="#ctx0" brushRef="#br0">26616 13247 495,'-8'-8'6,"0"2"12,0 1 13,0 0 12,0 1 3,-1 1-6,-2-1-6,0 0-7,-1 0-6,-3 2-8,-2 0-8,-1 2-6,-1 0-7,1 2-2,0 0-5,3 2-3,0 0-2,2 0 1,2-1 0,3 1 0,1 1 3,2 0 5,2 1 4,2 2 5,1 0 6,0 1 5,0 2 7,0 0 6,0 2 2,0 3-1,0 3-2,0 3-2,0 2 1,0 1 2,0 1 1,0 1 2,0 0 0,0 0-1,0 1-2,0-1-1,0-1-2,0-3-3,0-3-2,0-3-3,1-5-6,2-8-7,2-8-8,2-8-8,0-3-5,-1 1 0,-1 1 0,0 0-1</inkml:trace>
</inkml:ink>
</file>

<file path=ppt/ink/ink3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3"/>
    </inkml:context>
    <inkml:brush xml:id="br0">
      <inkml:brushProperty name="width" value="0.03903" units="cm"/>
      <inkml:brushProperty name="height" value="0.03903" units="cm"/>
      <inkml:brushProperty name="color" value="#00BFF3"/>
    </inkml:brush>
  </inkml:definitions>
  <inkml:trace contextRef="#ctx0" brushRef="#br0">25300 14543 563,'1'-15'8,"4"3"16,2 1 15,3 2 17,5 2 3,4-1-7,4 0-7,6 0-9,4 2-5,1 1-4,2 2-4,2 2-5,1 1-5,-2 0-7,0 0-8,-1 0-6,-2 0-6,0 0-2,-1 0-3,-1 0-2,-4 0-4,-4 0-3,-5 0-3,-4 0-4</inkml:trace>
</inkml:ink>
</file>

<file path=ppt/ink/ink3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3"/>
    </inkml:context>
    <inkml:brush xml:id="br0">
      <inkml:brushProperty name="width" value="0.04682" units="cm"/>
      <inkml:brushProperty name="height" value="0.04682" units="cm"/>
      <inkml:brushProperty name="color" value="#00BFF3"/>
    </inkml:brush>
  </inkml:definitions>
  <inkml:trace contextRef="#ctx0" brushRef="#br0">26426 13198 469,'-15'-7'9,"2"1"8,3 0 9,1 2 9,2 4 10,1 8 9,0 7 9,2 9 9,1 6-2,0 6-14,2 6-16,0 6-14,1 5-13,-2 2-9,0 3-9,-2 3-9,1 2-11,1-1-11,0 1-11,2 0-11,0-7 0,0-11 11,0-11 11,0-13 11,-1-5 2,0-1-9,-2 1-7,0 0-7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11"/>
    </inkml:context>
    <inkml:brush xml:id="br0">
      <inkml:brushProperty name="width" value="0.04688" units="cm"/>
      <inkml:brushProperty name="height" value="0.04688" units="cm"/>
      <inkml:brushProperty name="color" value="#00BFF3"/>
    </inkml:brush>
  </inkml:definitions>
  <inkml:trace contextRef="#ctx0" brushRef="#br0">41600 57350 469,'25'-69'0,"0"13"0,0 12 0,0 13 0,-5 7 8,-9 4 15,-10 3 16,-8 3 15,-11 9 3,-8 16-12,-10 15-10,-9 17-12,-9 10-7,-5 6-2,-7 7-3,-5 6-2,-3 1-1,4-3-1,3-3 1,3-2-1,4-5-1,7-2-1,6-3-2,7-3-2,2-6 0,1-5 1,-1-7 0,1-5 0,2-3 2,7 4 0,6 3 0,7 3 1,7 1 0,9 1 2,10-1-1,10 1 1,7-3 1,6-2-1,7-3 0,6-3 1,6-1-1,6 4 0,7 3 0,6 3-1,4 1 1,4 1-1,3-1 0,3 1 0,-2-3 0,-6-2-1,-6-3 0,-6-3 0,-7-2-7,-6 0-10,-6 0-12,-6 0-10</inkml:trace>
</inkml:ink>
</file>

<file path=ppt/ink/ink3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3"/>
    </inkml:context>
    <inkml:brush xml:id="br0">
      <inkml:brushProperty name="width" value="0.04822" units="cm"/>
      <inkml:brushProperty name="height" value="0.04822" units="cm"/>
      <inkml:brushProperty name="color" value="#00BFF3"/>
    </inkml:brush>
  </inkml:definitions>
  <inkml:trace contextRef="#ctx0" brushRef="#br0">28019 13344 456,'-1'-15'0,"0"2"0,-2 3 0,0 1 0,0 1 7,0 0 16,1 0 15,2 1 14,-1 0 5,-4 2-10,-2 2-8,-3 2-8,-2 2-9,0 2-7,0 2-9,1 2-7,-2 0-5,0 1-1,-1 0-2,-1 0-2,0 1 1,3 1 4,1 3 2,2 2 3,2 1 3,2 3 2,3 2 2,1 1 2,1 3 3,0 1 5,0 2 6,0 3 4,0-3 0,0-4-4,0-5-4,0-4-5,0-2-2,0 3-2,0 3-1,0 3-2,-1 2 0,-1 1 1,0 1 2,-1 1 1,-1-1-1,2 0-2,0-1-3,2-1-3,1-2-6,4-4-11,2-5-12,3-3-11,3-5-5,0-4 3,1-6 1,1-4 3,2-5 2,1-5-1,3-5 2,1-5-1,0-1 3,-3 3 3,-3 3 2,-2 3 5,-3 2 0,-1 1 0,-1 1 1,0 1-1</inkml:trace>
</inkml:ink>
</file>

<file path=ppt/ink/ink3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4"/>
    </inkml:context>
    <inkml:brush xml:id="br0">
      <inkml:brushProperty name="width" value="0.04827" units="cm"/>
      <inkml:brushProperty name="height" value="0.04827" units="cm"/>
      <inkml:brushProperty name="color" value="#00BFF3"/>
    </inkml:brush>
  </inkml:definitions>
  <inkml:trace contextRef="#ctx0" brushRef="#br0">28761 13645 455,'0'-21'0,"2"3"-2,0 5-1,2 3-2,-1 4 13,0 4 25,-2 4 25,0 4 25,-2 4 6,0 5-17,-2 5-16,0 5-16,-2 3-11,0 3-5,-1 1-7,-2 2-6,1 2-2,-1 1-1,0 0 0,0 2 0,0-2-6,0-4-13,1-3-12,-1-5-12,2-7-14,4-12-15,4-12-14,4-12-15,2-5 2,-1-1 21,1 1 19,0-1 21,0 1 13,0 1 6,0 1 5,-1 1 7,1 2 5,0 1 5,0 2 7,0 3 5,0 1 2,-1 2 0,1 2-1,0 2 0,0 2-2,2 0-2,0 2-1,1 1-3,0 0-5,0 0-9,-2 0-8,-1 0-8,0 0-8,0 1-6,0 2-6,0 0-6</inkml:trace>
</inkml:ink>
</file>

<file path=ppt/ink/ink3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4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29374 13164 440,'-1'-14'2,"0"2"4,-2 4 4,0 3 5,-1 5 11,0 8 19,0 7 20,1 9 18,-2 5 3,0 5-16,-2 3-16,0 4-15,0 4-11,1 6-10,0 4-7,2 5-10,-1 3-3,0 1-2,-1 1 0,-1 1-1,0-1-10,0-2-19,2-4-20,1-3-19,0-6-4,2-10 13,0-10 12,2-9 13,0-6 6,0-1-1,0-1-1,0 0 0</inkml:trace>
</inkml:ink>
</file>

<file path=ppt/ink/ink3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4"/>
    </inkml:context>
    <inkml:brush xml:id="br0">
      <inkml:brushProperty name="width" value="0.03469" units="cm"/>
      <inkml:brushProperty name="height" value="0.03469" units="cm"/>
      <inkml:brushProperty name="color" value="#00BFF3"/>
    </inkml:brush>
  </inkml:definitions>
  <inkml:trace contextRef="#ctx0" brushRef="#br0">29700 13577 634,'9'-6'119,"1"2"-25,3 4-27,2 2-25,1 2-18,1 0-10,1 0-9,1 0-9,0-1-8,1 1-8,-1 0-7,1 0-7,-2-1-5,-3 0-1,-3-2-1,-3 0-2,-2-3 1,0 0 2,-2-3 2,0-2 3</inkml:trace>
</inkml:ink>
</file>

<file path=ppt/ink/ink3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5"/>
    </inkml:context>
    <inkml:brush xml:id="br0">
      <inkml:brushProperty name="width" value="0.0371" units="cm"/>
      <inkml:brushProperty name="height" value="0.0371" units="cm"/>
      <inkml:brushProperty name="color" value="#00BFF3"/>
    </inkml:brush>
  </inkml:definitions>
  <inkml:trace contextRef="#ctx0" brushRef="#br0">30008 13200 593,'-15'0'8,"2"0"16,3 0 16,1 0 16,1 2 5,2 6-10,1 4-9,0 5-8,1 3-7,1 1-4,-1 1-5,0 1-5,0 2-5,0 3-7,0 3-5,0 2-6,0 3-9,0 1-13,0 0-11,1 2-12,-1-3-5,0-8 1,0-6 3,0-6 2</inkml:trace>
</inkml:ink>
</file>

<file path=ppt/ink/ink3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5"/>
    </inkml:context>
    <inkml:brush xml:id="br0">
      <inkml:brushProperty name="width" value="0.05059" units="cm"/>
      <inkml:brushProperty name="height" value="0.05059" units="cm"/>
      <inkml:brushProperty name="color" value="#00BFF3"/>
    </inkml:brush>
  </inkml:definitions>
  <inkml:trace contextRef="#ctx0" brushRef="#br0">30237 13066 434,'23'-7'23,"-3"2"0,-1 2-1,-3 2 1,-1 1-4,-1 2-3,0 0-5,-2 2-4,-1 1 0,-1 1 6,0 3 5,-2 2 5,-1 1 2,-2 1-3,-3 2-3,0 0-3,-2 1 0,0 3 3,0 2 3,0 1 3,0 2 0,0-1-3,0 1 0,0-1-3,0 2-2,0 3-1,0 3-2,0 2-2,0 2-2,0-1-2,0-1-1,0-2-2,0 0-1,0-1 0,0-1 0,0-1 0,0-2-2,0 0-1,0-1-1,0 0-2,-2-3-2,0-2 0,-3-1-2,-2-2 0,-1-2 0,-2-1 0,0-1 1,-1 0 1,-2-3-2,-1-1-4,-3-2-5,-1-2-3,-4-2-3,-1-1 2,-4 0 1,-3-1 1,0-1-5,3 0-11,4 0-11,2 0-10,3-2-5,2 0 5,4-3 2,3-2 5</inkml:trace>
</inkml:ink>
</file>

<file path=ppt/ink/ink3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5"/>
    </inkml:context>
    <inkml:brush xml:id="br0">
      <inkml:brushProperty name="width" value="0.03428" units="cm"/>
      <inkml:brushProperty name="height" value="0.03428" units="cm"/>
      <inkml:brushProperty name="color" value="#00BFF3"/>
    </inkml:brush>
  </inkml:definitions>
  <inkml:trace contextRef="#ctx0" brushRef="#br0">31750 14131 641,'38'-14'113,"-4"5"-25,-2 3-23,-3 4-24,-2 2-16,-2 2-8,0 0-8,0 2-9,-4 0-8,-1 1-9,-4 2-10,-3 0-9,-2 1-7,-1 1-4,0 2-6,-2 0-5,-1 0 3,-2-1 10,-3-1 9,0 0 11</inkml:trace>
</inkml:ink>
</file>

<file path=ppt/ink/ink3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6"/>
    </inkml:context>
    <inkml:brush xml:id="br0">
      <inkml:brushProperty name="width" value="0.0364" units="cm"/>
      <inkml:brushProperty name="height" value="0.0364" units="cm"/>
      <inkml:brushProperty name="color" value="#00BFF3"/>
    </inkml:brush>
  </inkml:definitions>
  <inkml:trace contextRef="#ctx0" brushRef="#br0">31666 15050 604,'-12'6'9,"8"-3"17,8-2 18,8-3 18,5-2 3,3 2-9,3 0-11,3 2-10,2 0-9,0 0-9,2 0-8,1 0-8,0 1-4,1 2-1,-1 2 0,0 1-1,0 2 0,-1 0 0,-2-1 2,1 1 0,-4-1-12,-2-1-25,-3-1-24,-2 0-24</inkml:trace>
</inkml:ink>
</file>

<file path=ppt/ink/ink3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6"/>
    </inkml:context>
    <inkml:brush xml:id="br0">
      <inkml:brushProperty name="width" value="0.04747" units="cm"/>
      <inkml:brushProperty name="height" value="0.04747" units="cm"/>
      <inkml:brushProperty name="color" value="#00BFF3"/>
    </inkml:brush>
  </inkml:definitions>
  <inkml:trace contextRef="#ctx0" brushRef="#br0">34450 13281 463,'-8'-7'4,"2"1"8,1 0 8,0 2 9,1 0 1,-2 2-2,0 0-4,-1 2-3,-2 1-5,-2 2-5,-2 2-6,-1 2-7,-2 0-3,1 1-1,-1 0-1,1 0-2,0-1 0,2-1 1,3 0 0,1-2 0,1 2 3,2 2 7,1 3 5,0 4 5,2 0 5,0 3 1,2 0 2,1 1 2,0 2 1,0 5 1,0 3 2,0 4 1,0 2 0,0-1-3,0-1-1,0-2-3,-1 1-2,-1-1-3,0 0-2,-1 1-3,-1-2-1,2-2 1,0-2 0,2-1 1,0-3-2,2-3-4,0-3-4,2-2-3,0-4-3,3-1-3,2-2-2,2-2-3,2-2-8,1-2-16,3-2-15,1-2-14,1-2-6,-3 0 4,-1-1 4,-2-2 5</inkml:trace>
</inkml:ink>
</file>

<file path=ppt/ink/ink3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6"/>
    </inkml:context>
    <inkml:brush xml:id="br0">
      <inkml:brushProperty name="width" value="0.04484" units="cm"/>
      <inkml:brushProperty name="height" value="0.04484" units="cm"/>
      <inkml:brushProperty name="color" value="#00BFF3"/>
    </inkml:brush>
  </inkml:definitions>
  <inkml:trace contextRef="#ctx0" brushRef="#br0">35729 13739 490,'-8'-5'11,"2"6"23,1 6 23,1 6 21,0 3 5,2 3-15,0 1-15,2 3-16,0 1-9,0 2-5,0 3-6,0 1-4,-1 0-6,0 0-6,-2-1-7,0-1-5,-1-3-6,1-1-7,-1-4-7,0-3-6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12"/>
    </inkml:context>
    <inkml:brush xml:id="br0">
      <inkml:brushProperty name="width" value="0.03726" units="cm"/>
      <inkml:brushProperty name="height" value="0.03726" units="cm"/>
      <inkml:brushProperty name="color" value="#00BFF3"/>
    </inkml:brush>
  </inkml:definitions>
  <inkml:trace contextRef="#ctx0" brushRef="#br0">42050 57650 590,'-40'-22'9,"23"6"20,22 7 18,22 6 19,16 1 4,14-3-13,11-3-11,14-2-12,-1-1-9,-12 3-9,-13 3-7,-12 4-8,1 1-6,16 0-7,15 0-6,17 0-6,0 0-5,-11 0-4,-14 0-5,-11 0-4,-12 4-1,-9 10 0,-10 10 1,-8 9 2</inkml:trace>
</inkml:ink>
</file>

<file path=ppt/ink/ink3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7"/>
    </inkml:context>
    <inkml:brush xml:id="br0">
      <inkml:brushProperty name="width" value="0.03489" units="cm"/>
      <inkml:brushProperty name="height" value="0.03489" units="cm"/>
      <inkml:brushProperty name="color" value="#00BFF3"/>
    </inkml:brush>
  </inkml:definitions>
  <inkml:trace contextRef="#ctx0" brushRef="#br0">35747 13490 630,'14'-15'2,"-1"2"3,-2 3 3,-2 1 3,-1 1 6,0 2 8,-1 1 8,1 1 8,-1 1 2,0 3-6,-2 4-5,0 2-6,-3 3-5,-2 4-4,-4 2-6,-2 3-5,-3 2-3,0 1-2,-1 1-3,-1 1-2,0-1-2,2-1-2,2-3-3,2-1-2,2-2 0,0-2 0,2-3 0,1-1 1,1-1 1,1-2 3,3-1 1,2 0 2,2-1 3,2 0 2,1-1 4,3 1 2,1 0 2,-1 0 1,1 0 1,0 0 1,-2 1 0,-1 2 1,-2 1-1,-2 3 0,-3 2 0,-3 0 0,-2 1-1,-4 1 1,-2 1-2,-3 1-3,-4 1-1,-2 2-3,-3-2-2,-1 0-5,-3 0-4,-1-2-3,0 0-6,1-1-5,3 1-5,1 0-7,2-2-2,2-3-2,3-3 0,1-2-1</inkml:trace>
</inkml:ink>
</file>

<file path=ppt/ink/ink3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7"/>
    </inkml:context>
    <inkml:brush xml:id="br0">
      <inkml:brushProperty name="width" value="0.04477" units="cm"/>
      <inkml:brushProperty name="height" value="0.04477" units="cm"/>
      <inkml:brushProperty name="color" value="#00BFF3"/>
    </inkml:brush>
  </inkml:definitions>
  <inkml:trace contextRef="#ctx0" brushRef="#br0">36806 13750 491,'-15'2'93,"2"4"-15,3 4-13,1 3-15,1 4-10,0 3-4,1 3-5,-1 3-6,0 2-2,0 3-4,0 1-3,1 2-3,-1 1-3,0-1-3,0-2-4,1 0-5,0-3-4,2-3-6,2-5-8,2-3-6,2-3-7,2-3-9,2-1-8,2-2-9,0-2-2,1-2 3,0-3 3,0 0 2</inkml:trace>
</inkml:ink>
</file>

<file path=ppt/ink/ink3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8"/>
    </inkml:context>
    <inkml:brush xml:id="br0">
      <inkml:brushProperty name="width" value="0.05117" units="cm"/>
      <inkml:brushProperty name="height" value="0.05117" units="cm"/>
      <inkml:brushProperty name="color" value="#00BFF3"/>
    </inkml:brush>
  </inkml:definitions>
  <inkml:trace contextRef="#ctx0" brushRef="#br0">37391 14141 429,'-16'0'6,"2"2"10,1 0 12,1 2 10,1 0 3,2 3-4,2 2-5,3 2-5,-1 1-2,0 3 0,-2 2 0,0 1-1,0 1-1,0-1-1,2-1-3,1 0 0,0-2-3,2-1-2,0-1-1,2-1-3,1-1-4,4 0-7,2-2-6,3 0-8,2-3-4,0-1-3,-1-2-4,1-2-3,0-2-1,0-4 3,-1-2 3,1-3 2,0-2 1,0 0 2,-1 0 0,1 1 1,-1-2 1,-3 0 3,-1-1 3,-2-1 1,-2-1 2,0-1 1,-2-1 0,0-1 0,-1-1 3,0 1 2,0-1 4,0 1 3,0 0 3,0 2 4,0 3 2,0 1 3,0 2 1,2 1-2,0 0-1,2 2-1,0 1 3,2 0 7,0 2 7,1 1 7,0 3 0,0 7-9,-2 7-9,0 8-8,-2 2-6,-3 1-2,0-1-2,-3 0-2,-2 1-2,0-1-4,-2 1-3,0-1-2,0-1-2,1-3 0,0-3 1,2-2 1,2-4-4,4-3-7,3-3-8,5-2-8,3-4 0,2-2 4,1-3 5,3-3 5,0-3 3,-1 0 2,-1-1 2,-1-1 2,-1 0 1,-3 2 2,-1 3 0,-2 1 2,-2 1 1,-2 0 1,-3 1 1,0-1 1,-2 0 2,0 0 3,0 0 3,0 0 3,0 5 15,0 10 28,0 10 26,0 9 27,-1 5 3,0-1-22,-2-2-23,0 1-21,-1-2-13,2 0-4,0 0-5,2 1-3,0-1-11,0-2-13,0 0-16,0 0-14,0-3-9,0-2-5,0-1-5,0-2-4</inkml:trace>
</inkml:ink>
</file>

<file path=ppt/ink/ink3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8"/>
    </inkml:context>
    <inkml:brush xml:id="br0">
      <inkml:brushProperty name="width" value="0.04247" units="cm"/>
      <inkml:brushProperty name="height" value="0.04247" units="cm"/>
      <inkml:brushProperty name="color" value="#00BFF3"/>
    </inkml:brush>
  </inkml:definitions>
  <inkml:trace contextRef="#ctx0" brushRef="#br0">38881 13229 518,'16'0'7,"-1"-2"14,1 0 15,0-1 14,-1 1 4,-1 5-6,-1 6-6,-1 4-6,-1 4-5,-1 1-2,0 3-3,-2 1-4,-1 3-3,-2 3-4,-3 3-6,0 3-4,-4 2-1,-4 2 1,-4 2 3,-3 2 2,-5 0-6,-2 0-13,-3-2-14,-2 0-15,-1-4-7,3-5-4,3-7-2,3-5-3</inkml:trace>
</inkml:ink>
</file>

<file path=ppt/ink/ink3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8"/>
    </inkml:context>
    <inkml:brush xml:id="br0">
      <inkml:brushProperty name="width" value="0.04326" units="cm"/>
      <inkml:brushProperty name="height" value="0.04326" units="cm"/>
      <inkml:brushProperty name="color" value="#00BFF3"/>
    </inkml:brush>
  </inkml:definitions>
  <inkml:trace contextRef="#ctx0" brushRef="#br0">39512 14550 508,'-7'17'101,"-1"1"-17,0 3-18,0 1-18,1 1-10,0-1-6,2-1-5,1-1-4,0-1-4,2 1-3,0-1-1,2 1-3,1-1-4,4-3-5,2-1-6,3-2-4,3-3-7,0-1-7,1-2-6,1-2-8,1-2-4,1 0-2,1-2-3,1 0-2,-1-2 1,-3 0 3,-3-2 3,-2 0 5,-3-2 2,1 0 3,0-1 3,0-2 2</inkml:trace>
</inkml:ink>
</file>

<file path=ppt/ink/ink3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8"/>
    </inkml:context>
    <inkml:brush xml:id="br0">
      <inkml:brushProperty name="width" value="0.04297" units="cm"/>
      <inkml:brushProperty name="height" value="0.04297" units="cm"/>
      <inkml:brushProperty name="color" value="#00BFF3"/>
    </inkml:brush>
  </inkml:definitions>
  <inkml:trace contextRef="#ctx0" brushRef="#br0">39554 14800 512,'-16'0'7,"2"0"16,1 0 15,1 0 16,1 2 4,3 4-6,1 4-7,2 3-6,1 4-6,0 1-4,0 3-5,1 1-6,-1 3-2,0 1 0,0 2-2,0 3 0,-1 1-6,0 2-11,-1 2-10,-1 2-11,-1-2-8,2-5-7,1-7-8,1-5-6,-1-5-3,2-1-1,-1-2-1,0-2 1</inkml:trace>
</inkml:ink>
</file>

<file path=ppt/ink/ink3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9"/>
    </inkml:context>
    <inkml:brush xml:id="br0">
      <inkml:brushProperty name="width" value="0.0525" units="cm"/>
      <inkml:brushProperty name="height" value="0.0525" units="cm"/>
      <inkml:brushProperty name="color" value="#00BFF3"/>
    </inkml:brush>
  </inkml:definitions>
  <inkml:trace contextRef="#ctx0" brushRef="#br0">39403 13033 419,'29'-6'57,"-5"4"-13,-5 4-14,-4 4-12,-4 3-8,1 1-1,0 3-1,0 2-1,-2 1 0,-3 1 1,-3 1 2,-2 1 1,-2 1 2,0 1-1,0 1 1,0 1 0,0 1 0,0 1 1,0 1 1,0 1 0,0 2 3,0 5 4,0 3 3,0 4 5,0 1-1,0-4-6,0-2-4,0-3-7,0-2-2,2-2-1,0 0-1,2-1 0,-1 0-1,-1 1 1,0 1 1,-1 1 0,-1-1-2,0-2-7,0-1-5,0-3-6,-2-1-3,0-3 0,-3-1 1,-2-2 0,-2-2 2,-2-1 0,-2-1 2,-1 0 1,-2-3 0,-1-1-3,-2-2-2,1-2-2,-3-2-3,-2-2-6,-1-2-6,-2-2-4,-1-2-3,3 0 0,1-1 0,3-2 1,2 1-2,2-1 1,4 0-2,3 0 0</inkml:trace>
</inkml:ink>
</file>

<file path=ppt/ink/ink3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29"/>
    </inkml:context>
    <inkml:brush xml:id="br0">
      <inkml:brushProperty name="width" value="0.04081" units="cm"/>
      <inkml:brushProperty name="height" value="0.04081" units="cm"/>
      <inkml:brushProperty name="color" value="#00BFF3"/>
    </inkml:brush>
  </inkml:definitions>
  <inkml:trace contextRef="#ctx0" brushRef="#br0">40550 13112 539,'9'-14'9,"1"2"19,3 4 18,2 3 19,1 1 4,3 0-11,1 0-10,3 1-10,-1-1-8,-2 2-4,-1 0-5,-2 2-3,-2 0-13,3 0-21,0 0-19,1 0-21</inkml:trace>
</inkml:ink>
</file>

<file path=ppt/ink/ink3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0"/>
    </inkml:context>
    <inkml:brush xml:id="br0">
      <inkml:brushProperty name="width" value="0.03407" units="cm"/>
      <inkml:brushProperty name="height" value="0.03407" units="cm"/>
      <inkml:brushProperty name="color" value="#00BFF3"/>
    </inkml:brush>
  </inkml:definitions>
  <inkml:trace contextRef="#ctx0" brushRef="#br0">41350 14950 645,'134'0'163,"-28"2"-50,-28 0-49,-28 2-49,-18-1-32,-6 1-13,-5 0-14,-6 0-13</inkml:trace>
</inkml:ink>
</file>

<file path=ppt/ink/ink3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0"/>
    </inkml:context>
    <inkml:brush xml:id="br0">
      <inkml:brushProperty name="width" value="0.04144" units="cm"/>
      <inkml:brushProperty name="height" value="0.04144" units="cm"/>
      <inkml:brushProperty name="color" value="#00BFF3"/>
    </inkml:brush>
  </inkml:definitions>
  <inkml:trace contextRef="#ctx0" brushRef="#br0">42261 14040 530,'-15'-8'0,"4"2"0,3 0 0,3 2 0,1 1 10,0 2 17,0 2 19,0 2 19,1 3 3,0 4-9,2 3-10,0 5-9,1 4-9,0 5-4,0 4-7,0 6-4,0 2-7,0-2-7,0 0-6,0-1-7,0-1-7,-2 1-8,0-1-7,-1 0-8,-1-2-1,2-6 5,0-3 6,2-6 4,-1-4-1,0-1-7,-2-2-9,0-2-8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12"/>
    </inkml:context>
    <inkml:brush xml:id="br0">
      <inkml:brushProperty name="width" value="0.03674" units="cm"/>
      <inkml:brushProperty name="height" value="0.03674" units="cm"/>
      <inkml:brushProperty name="color" value="#00BFF3"/>
    </inkml:brush>
  </inkml:definitions>
  <inkml:trace contextRef="#ctx0" brushRef="#br0">42050 58600 598,'-54'-2'11,"45"-3"22,43-3 22,45-2 21,21-3 3,0 1-18,0-1-17,0 1-18,0 1-13,0 3-10,0 3-8,0 4-10,-2 2-9,-3 4-9,-3 3-9,-2 3-9,-9 1-4,-12 1 0,-13-1 1,-12 1 1</inkml:trace>
</inkml:ink>
</file>

<file path=ppt/ink/ink3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0"/>
    </inkml:context>
    <inkml:brush xml:id="br0">
      <inkml:brushProperty name="width" value="0.05145" units="cm"/>
      <inkml:brushProperty name="height" value="0.05145" units="cm"/>
      <inkml:brushProperty name="color" value="#00BFF3"/>
    </inkml:brush>
  </inkml:definitions>
  <inkml:trace contextRef="#ctx0" brushRef="#br0">43765 13290 427,'-8'-8'0,"2"2"0,1 0 0,0 2 0,-1 1 8,-6 2 16,-4 2 16,-4 2 16,-4 2 2,1 4-12,-1 2-13,1 3-12,0 2-10,3-1-6,1 1-6,3 0-8,0-2-2,2-1 0,1-2 1,1-2 1,2-1 1,2 3 4,4 2 3,2 2 4,2 1 3,0 1 3,0 1 3,0 1 4,0 2 3,-2 3 2,0 3 3,-1 3 1,-1 1 0,0 0-2,0 1-3,0-1-3,-1 1-1,0 2 1,-1 3-1,-1 1 1,-1-1-1,2-2-3,0-3-3,2-3-4,1-3-2,2-2-5,2-1-4,2-2-3,2-4-5,4-3-5,2-4-5,3-5-5,3-2-8,1-4-8,3-2-9,1-3-9,-1-2 1,-5 0 11,-5 0 13,-4 0 10,-3 1 5,2-1-4,0 0-3,1 0-3</inkml:trace>
</inkml:ink>
</file>

<file path=ppt/ink/ink3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1"/>
    </inkml:context>
    <inkml:brush xml:id="br0">
      <inkml:brushProperty name="width" value="0.05993" units="cm"/>
      <inkml:brushProperty name="height" value="0.05993" units="cm"/>
      <inkml:brushProperty name="color" value="#00BFF3"/>
    </inkml:brush>
  </inkml:definitions>
  <inkml:trace contextRef="#ctx0" brushRef="#br0">44503 14448 367,'-15'0'0,"1"0"0,1 0 0,1 0 0,0 2 6,0 4 13,0 4 13,1 4 12,-1 1 4,0 1-3,0 0-6,1-1-4,-1 2-3,2 1-2,1 3-3,1 1-2,1 0-3,2-1-1,2-2-3,2-3-1,2-1-5,2 0-7,2-2-7,2-1-8,1-3-5,3-4-5,2-6-6,2-4-4,0-4-2,1-4 4,0-2 4,-1-3 3,1-2 2,-1-1 1,1-1 1,0-1 0,-2 0 1,-1 1 0,-2 1-1,-2 1 0,-1 1 3,-1-1 6,1 1 6,0-1 7,-1 2 4,-1 3 4,0 3 2,-2 3 4,0 1 5,0 0 6,0 0 6,0 0 6,0 4 1,0 8-6,0 8-6,0 8-5,-1 2-5,-1 0-5,0-1-5,-1-1-6,-2-1-3,-1-1-5,0 0-4,-1-2-4,-1-1-3,0-1-1,0-1-2,0-1-1,2-2-4,4-2-6,4-4-6,4-2-5,2-4-2,1-2 5,1-4 2,2-2 4,-2-1 4,-1 1 3,-3 1 3,-1 0 4,-1 0 0,0-1 0,0-3-2,0-1 0,-1-3 0,-1 0 3,0-1 3,-2-1 2,0 1 2,0 3 2,0 3 2,0 3 2,-1 1 2,-1 0 5,0 0 5,-1 0 3,-1 0 9,0 1 10,0-1 11,0 0 11,-1 3 4,-1 6-2,0 6-3,-1 6-2,-2 3-2,0 3-4,-1 1-3,-2 3-3,1 2-4,-1 4-5,0 5-5,0 3-4,0 2-6,0 0-4,1 0-5,-1 0-5,0 0-4,2-2-7,1 0-5,0-1-6,1-3-4,1-2-2,-2-3-1,2-3-2,-1-2-7,2-2-10,0 0-11,2 0-12</inkml:trace>
</inkml:ink>
</file>

<file path=ppt/ink/ink3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1"/>
    </inkml:context>
    <inkml:brush xml:id="br0">
      <inkml:brushProperty name="width" value="0.03755" units="cm"/>
      <inkml:brushProperty name="height" value="0.03755" units="cm"/>
      <inkml:brushProperty name="color" value="#00BFF3"/>
    </inkml:brush>
  </inkml:definitions>
  <inkml:trace contextRef="#ctx0" brushRef="#br0">46050 14059 585,'8'-16'7,"0"3"14,-1-1 14,1 2 13,1 1 5,3 3-4,4 1-5,2 2-4,1 1-7,-1 1-7,-1-2-7,-1 2-9,0-1-3,-1 2 0,1 0 1,0 2 0</inkml:trace>
</inkml:ink>
</file>

<file path=ppt/ink/ink3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2"/>
    </inkml:context>
    <inkml:brush xml:id="br0">
      <inkml:brushProperty name="width" value="0.05958" units="cm"/>
      <inkml:brushProperty name="height" value="0.05958" units="cm"/>
      <inkml:brushProperty name="color" value="#00BFF3"/>
    </inkml:brush>
  </inkml:definitions>
  <inkml:trace contextRef="#ctx0" brushRef="#br0">46374 13031 369,'9'-13'35,"3"3"4,3 4 4,3 4 3,2 2-2,0 0-8,-1 0-8,1 0-7,-1 1-7,1 2-4,-1 2-6,1 2-4,-2 0-2,-1 1-1,-2 0 0,-2 0 1,-3 0-1,-1 1 1,-2 2 1,-2 0 0,-2 1 0,-1 0 0,0-1 0,-1 1 0,-1 0 4,0 1 10,0 1 11,0 2 9,-1 0 4,-1 3-3,0 1-3,-1 3-3,-1 1-4,2 3-2,0 1-3,2 3-4,-1 0-2,0 0-2,-2 0-2,0 1-3,0-2-1,0 0-2,2-1-2,0-1-1,1-1-2,-2-1-2,0-1-1,-1-1-1,-2-1-1,2-1 0,-1-1 2,0-1-1,-1-2 2,0-1 0,-1-2 1,-2-3 1,-1-1-1,-1 0-5,-3-2-4,-2 0-5,-1-2-2,-3-1-2,-2-1-1,-1 0-1,-4-2-4,-5 0-4,-4-2-4,-6 0-5,1-1-6,6 2-4,5 0-6,7 2-6</inkml:trace>
</inkml:ink>
</file>

<file path=ppt/ink/ink3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4"/>
    </inkml:context>
    <inkml:brush xml:id="br0">
      <inkml:brushProperty name="width" value="0.03762" units="cm"/>
      <inkml:brushProperty name="height" value="0.03762" units="cm"/>
      <inkml:brushProperty name="color" value="#00BFF3"/>
    </inkml:brush>
  </inkml:definitions>
  <inkml:trace contextRef="#ctx0" brushRef="#br0">5800 18150 584,'7'-16'8,"13"2"14,14 1 15,15 1 15,0 2 3,-8 6-9,-11 4-9,-9 6-9,-7 4-8,-3 3-7,-3 5-7,-2 4-7,-4 2-4,-4 2-3,-4 3-1,-4 1-2,-3 0-2,-1-1-2,-3-3-1,-2-1-2,0-4-1,1-3 1,1-5 1,1-3 0,1-3 2,2-2 1,3-2 2,1-2 2,1-3 1,2-6 1,1-4 0,0-5 0,2-3 1,1-1-1,0-1 1,2-1 0,0 1 1,2 3 2,0 3 3,1 2 2,2 7 7,0 7 11,1 7 12,2 9 10,-1 4 4,-2 3-2,-3 1-2,0 3-4,-3 1-3,-1 3-6,0 1-6,-1 2-5,-1 4-7,2 4-4,0 6-7,2 4-5,-1 3-2,0 0-1,-2 0 1,0 0 0,0-3-9,0-5-17,2-4-18,0-5-18</inkml:trace>
</inkml:ink>
</file>

<file path=ppt/ink/ink3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5"/>
    </inkml:context>
    <inkml:brush xml:id="br0">
      <inkml:brushProperty name="width" value="0.0384" units="cm"/>
      <inkml:brushProperty name="height" value="0.0384" units="cm"/>
      <inkml:brushProperty name="color" value="#00BFF3"/>
    </inkml:brush>
  </inkml:definitions>
  <inkml:trace contextRef="#ctx0" brushRef="#br0">6710 18288 572,'7'-15'0,"0"4"0,-2 3 0,0 3 0,-1 1 0,3 0 0,2 0 0,2 0 0,1 0 3,1 0 6,1 0 5,2 0 6,-1 1 0,-1 2-6,-1 2-6,0 2-6,-4 0-7,-5-2-8,-4-2-9,-6-2-8,-2-2-1,-1-3 4,-2-4 4,0-2 6,0-1 5,3 1 8,1 1 6,2 0 7,0 3 3,0 3-1,-1 2-1,-1 4 0,-2 1 3,0 2 11,-2 0 9,0 2 10,-1 2 3,1 5-5,-1 5-3,0 6-4,1 1-4,1 2-4,0 1-2,2 1-4,0 0-2,1-1-2,-1-1-2,0-1-1,1-1-3,4-1-1,3-1-3,2-1-1,3 0-2,2-1-2,1 1-1,3-1-3,2 0-3,2-2-4,1-3-3,3-1-5,0-2-1,-1-1-2,-1 0 0,0-2-2,-3 0 1,-3 2 1,-3 0 1,-2 1 1,-4 2 1,-1 2 4,-2 1 3,-1 3 4,-4 0 0,-2-1 2,-3-1 0,-3-1 0,-3-1 1,-2 0 2,-2-2 1,-1-1 2,-1-1 1,-1-2 3,1-2 1,-1-2 3,2-2 0,1 1 1,3 0-1,1 0 0,2 0-1,2 0-1,3 0-1,1 0-2,5-1 4,8-1 6,8 0 6,7-1 7,7-2-2,3-1-10,4 0-10,5-1-10,0-1-12,0 2-12,-2 0-13,0 2-13,-1 0-3,-1 0 8,-2 0 5,0 0 8,-3-1 5,-7 0 6,-5-2 5,-6 0 6</inkml:trace>
</inkml:ink>
</file>

<file path=ppt/ink/ink3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6"/>
    </inkml:context>
    <inkml:brush xml:id="br0">
      <inkml:brushProperty name="width" value="0.03819" units="cm"/>
      <inkml:brushProperty name="height" value="0.03819" units="cm"/>
      <inkml:brushProperty name="color" value="#00BFF3"/>
    </inkml:brush>
  </inkml:definitions>
  <inkml:trace contextRef="#ctx0" brushRef="#br0">9666 18297 576,'0'-14'2,"3"2"7,2 4 5,2 3 5,2 1 6,1 2 3,3 0 4,2 2 3,0 2 1,1 4-5,-1 4-4,1 3-4,-2 4-3,-3 1-1,-3 3-1,-2 2-2,-3 1-1,-2 4-1,-2 3-2,-2 3-2,-2 1-2,-2 0-2,-2 0-2,-1 1-4,-3-3-1,0-4-1,-1-3-2,-1-5-2,1-3-4,1-3-7,2-2-6,3-4-8,0-3-3,0-2 0,0-4 1,1-2 0,0-6 0,2-6 0,2-7-1,2-7 1,1-3 2,0 2 6,0 0 4,0 1 6,1 2 3,2 5 0,2 3-1,2 5 2,0 2 4,-1 2 9,-1 2 11,0 2 10,-1 4 9,0 4 10,-1 5 11,1 6 10,0 3 0,-2 3-10,0 3-9,-2 3-10,0 2-8,0 1-4,0 0-5,0 2-6,-1 0-5,-2-1-8,-2-2-7,-1 1-7,-1-4-6,2-2-5,2-3-3,2-2-6</inkml:trace>
</inkml:ink>
</file>

<file path=ppt/ink/ink3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6"/>
    </inkml:context>
    <inkml:brush xml:id="br0">
      <inkml:brushProperty name="width" value="0.03549" units="cm"/>
      <inkml:brushProperty name="height" value="0.03549" units="cm"/>
      <inkml:brushProperty name="color" value="#00BFF3"/>
    </inkml:brush>
  </inkml:definitions>
  <inkml:trace contextRef="#ctx0" brushRef="#br0">10459 18850 619,'7'23'123,"-2"1"-29,-2-1-28,-2 1-29,-1 0-16,0 1-4,0 0-5,0 2-4,-1 1-6,-2 1-5,-2 1-7,-2 1-5,0-2-7,0-4-7,2-3-5,1-5-7,0-4-4,0-6-2,0-6-2,0-6-3,2-5 5,4-3 8,4-5 10,4-4 8,1 0 7,1 1 3,0 3 3,0 1 4,-1 2 4,1 1 6,-1 1 7,1 1 6,-1 1 5,0 4 3,-2 2 4,-1 4 3,0 1-2,2 0-7,0 0-7,1 0-7,0 0-7,0 2-8,-2 1-6,-1 0-9,-1-1-4,0-2-4,-2-4-3,0-2-4</inkml:trace>
</inkml:ink>
</file>

<file path=ppt/ink/ink3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6"/>
    </inkml:context>
    <inkml:brush xml:id="br0">
      <inkml:brushProperty name="width" value="0.04414" units="cm"/>
      <inkml:brushProperty name="height" value="0.04414" units="cm"/>
      <inkml:brushProperty name="color" value="#00BFF3"/>
    </inkml:brush>
  </inkml:definitions>
  <inkml:trace contextRef="#ctx0" brushRef="#br0">11230 18536 498,'0'-15'1,"0"2"4,0 3 2,0 1 2,0 4 10,0 6 15,0 6 16,0 6 15,0 3 3,0 3-10,0 1-9,0 3-9,0 2-9,0 5-5,0 3-7,0 4-6,-1 4-6,0 6-7,-2 4-5,0 6-7,0 0-6,1-1-5,0-2-4,2-2-6,-1-6-4,0-8-4,-2-10-5,0-7-4,0-7-1,1-1 2,0-2 1,2-2 2</inkml:trace>
</inkml:ink>
</file>

<file path=ppt/ink/ink3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7"/>
    </inkml:context>
    <inkml:brush xml:id="br0">
      <inkml:brushProperty name="width" value="0.04313" units="cm"/>
      <inkml:brushProperty name="height" value="0.04313" units="cm"/>
      <inkml:brushProperty name="color" value="#00BFF3"/>
    </inkml:brush>
  </inkml:definitions>
  <inkml:trace contextRef="#ctx0" brushRef="#br0">12283 18416 510,'-6'-7'8,"4"2"19,4 2 17,4 2 17,3 1 4,3 2-11,4 0-10,2 2-12,2 0-6,3 2-6,1 0-3,3 1-5,-1 0-2,0 0-2,-1-2-1,0 0 0,-2-1-2,1 1 0,-1 2-1,1 0 0,-2 1-2,-3 0 0,-3 0-2,-3 0 0,-2 0-1,-2 3 1,-3 2 0,-1 1 2,-2 2 0,-4 0 1,-2-1 1,-3 1 1,-4 0 0,-2 1-1,-3 1-3,-3 1 0,-3 0-3,0-1-1,-1 0-1,0-2-2,-2 0-1,1-1 2,-1 1 0,1-1 2,0 0-8,2-2-16,3-3-15,1-1-16,3-1-7,3 0 0,2 0 2,4 0 1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13"/>
    </inkml:context>
    <inkml:brush xml:id="br0">
      <inkml:brushProperty name="width" value="0.04172" units="cm"/>
      <inkml:brushProperty name="height" value="0.04172" units="cm"/>
      <inkml:brushProperty name="color" value="#00BFF3"/>
    </inkml:brush>
  </inkml:definitions>
  <inkml:trace contextRef="#ctx0" brushRef="#br0">44200 57200 527,'0'-41'1,"0"19"1,0 19 2,0 19 1,-2 16 11,-3 17 19,-3 15 18,-2 16 20,-3 10 2,1 7-12,-1 6-13,1 7-13,-1 7-10,1 9-8,-1 10-9,1 10-8,-3 4-5,-2 0-5,-3 0-4,-3 0-3,1-7-6,6-11-8,7-14-6,6-11-9,4-17-2,4-18-2,3-19 1,3-18 0,3-15 2,3-9 4,3-10 4,4-8 5</inkml:trace>
</inkml:ink>
</file>

<file path=ppt/ink/ink3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7"/>
    </inkml:context>
    <inkml:brush xml:id="br0">
      <inkml:brushProperty name="width" value="0.04868" units="cm"/>
      <inkml:brushProperty name="height" value="0.04868" units="cm"/>
      <inkml:brushProperty name="color" value="#00BFF3"/>
    </inkml:brush>
  </inkml:definitions>
  <inkml:trace contextRef="#ctx0" brushRef="#br0">13924 17847 451,'-11'-14'9,"10"2"15,10 4 17,10 3 16,3 1 2,-2 2-12,-1 0-12,-2 2-13,-1 1-7,3 2-5,2 2-4,1 2-4,1 0-2,-1 1-2,-1 0 0,-1 0-1,-2 0 0,-3 0 1,-2-1 1,-4 1 1,-2 0 0,-2 2 1,-3 0 1,0 1 0,-3 2 5,-1 2 7,0 1 7,-1 3 9,-2 0 1,0 1-4,-1 0-4,-2-1-4,1 2-3,1 1-3,0 3-2,2 1-1,0 4-4,0 5-4,0 4-5,0 6-4,-1 5-5,-2 5-6,-1 7-8,-3 6-6,0 0-3,0-5-2,2-5-2,1-5 0,1-7-4,2-10-7,2-9-6,2-10-7</inkml:trace>
</inkml:ink>
</file>

<file path=ppt/ink/ink3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8"/>
    </inkml:context>
    <inkml:brush xml:id="br0">
      <inkml:brushProperty name="width" value="0.03077" units="cm"/>
      <inkml:brushProperty name="height" value="0.03077" units="cm"/>
      <inkml:brushProperty name="color" value="#00BFF3"/>
    </inkml:brush>
  </inkml:definitions>
  <inkml:trace contextRef="#ctx0" brushRef="#br0">19150 18150 714,'34'14'143,"-8"-1"-48,-9-2-48,-8-2-47,-6-2-24,0 1-3,-2 0-3,0 0-3</inkml:trace>
</inkml:ink>
</file>

<file path=ppt/ink/ink3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8"/>
    </inkml:context>
    <inkml:brush xml:id="br0">
      <inkml:brushProperty name="width" value="0.03094" units="cm"/>
      <inkml:brushProperty name="height" value="0.03094" units="cm"/>
      <inkml:brushProperty name="color" value="#00BFF3"/>
    </inkml:brush>
  </inkml:definitions>
  <inkml:trace contextRef="#ctx0" brushRef="#br0">18245 18900 711,'-8'7'5,"2"-1"12,1 0 11,1-2 11,2-1 4,5 0-2,6-2-2,4 0-3,3 0-8,1 2-15,1 2-16,1 2-15,0 0-6,-3 1 3,-1 0 2,-2 0 2</inkml:trace>
</inkml:ink>
</file>

<file path=ppt/ink/ink3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8"/>
    </inkml:context>
    <inkml:brush xml:id="br0">
      <inkml:brushProperty name="width" value="0.02758" units="cm"/>
      <inkml:brushProperty name="height" value="0.02758" units="cm"/>
      <inkml:brushProperty name="color" value="#00BFF3"/>
    </inkml:brush>
  </inkml:definitions>
  <inkml:trace contextRef="#ctx0" brushRef="#br0">19750 18900 797,'0'14'3,"0"-1"5,0-3 5,0-1 6,1-1 5,2-2 3,2-1 4,1 0 4,2-2-6,2 1-15,0 0-17,1 0-15,0 0-12,-1 0-10,-1 0-11,0 0-9</inkml:trace>
</inkml:ink>
</file>

<file path=ppt/ink/ink3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9"/>
    </inkml:context>
    <inkml:brush xml:id="br0">
      <inkml:brushProperty name="width" value="0.04637" units="cm"/>
      <inkml:brushProperty name="height" value="0.04637" units="cm"/>
      <inkml:brushProperty name="color" value="#00BFF3"/>
    </inkml:brush>
  </inkml:definitions>
  <inkml:trace contextRef="#ctx0" brushRef="#br0">21919 17347 474,'-16'-14'0,"2"2"0,1 4 0,1 3 0,0 1 6,1 2 11,-1 0 11,0 2 13,1 1 0,1 2-7,0 2-8,2 2-8,1 1-6,0 1-2,2 1-3,1 2-2,1 0-1,2 3 5,2 2 3,2 1 4,0 2 3,-1 1 1,0 1 2,-2 1 2,-1 2-1,-2 3-2,-2 3-1,-1 3-3,-2-1-1,2-2-2,1-3-1,0-3-1,1-1-3,1 3-3,-1 1-3,0 3-2,0-2-4,2-4-2,0-3-1,2-5-3,3-3-6,7-4-10,8-5-10,6-2-10,2-6-4,0-4 0,-1-6 2,-1-3 1,-3-3 0,-3 2 2,-4 3 0,-4 1 0</inkml:trace>
</inkml:ink>
</file>

<file path=ppt/ink/ink3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9"/>
    </inkml:context>
    <inkml:brush xml:id="br0">
      <inkml:brushProperty name="width" value="0.04128" units="cm"/>
      <inkml:brushProperty name="height" value="0.04128" units="cm"/>
      <inkml:brushProperty name="color" value="#00BFF3"/>
    </inkml:brush>
  </inkml:definitions>
  <inkml:trace contextRef="#ctx0" brushRef="#br0">22962 17955 532,'0'-13'12,"0"6"23,0 6 23,0 6 23,0 4 3,0 3-16,0 4-18,0 2-16,0 1-13,-2 1-6,0-1-7,-1 1-6,-2-1-8,0 1-5,-2-1-8,0 1-6,0-1-5,0-1-6,2-1-5,1-1-5,0-4-4,2-6-2,0-8-2,2-6-2,1-4 5,2-2 11,2 0 12,2-1 11,0 0 6,-1 1 3,-1 1 3,0 1 1,0 0 2,2 2 0,1 1 1,3 1 1,0 0-1,0 0 1,-2 0 0,-1 0 0,0 1 7,2 2 17,0 3 16,1 1 16,0 1 1,0 0-11,-2 0-12,-1 0-13,0 0-11,0 2-11,0 0-11,0 2-12</inkml:trace>
</inkml:ink>
</file>

<file path=ppt/ink/ink3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9"/>
    </inkml:context>
    <inkml:brush xml:id="br0">
      <inkml:brushProperty name="width" value="0.04636" units="cm"/>
      <inkml:brushProperty name="height" value="0.04636" units="cm"/>
      <inkml:brushProperty name="color" value="#00BFF3"/>
    </inkml:brush>
  </inkml:definitions>
  <inkml:trace contextRef="#ctx0" brushRef="#br0">23593 17366 474,'-1'-12'10,"0"8"18,-2 8 20,0 8 19,-1 4 5,0 3-10,0 1-9,1 3-10,-1 1-7,0 3-4,0 1-6,0 2-4,0 3-7,0 1-6,0 2-7,1 2-6,-2 3-5,0 4-3,-1 4-2,-2 4-2,2 2-2,1-1 1,2 1 0,2 0-1,1-5-9,0-10-20,0-10-20,0-9-19</inkml:trace>
</inkml:ink>
</file>

<file path=ppt/ink/ink3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39"/>
    </inkml:context>
    <inkml:brush xml:id="br0">
      <inkml:brushProperty name="width" value="0.03002" units="cm"/>
      <inkml:brushProperty name="height" value="0.03002" units="cm"/>
      <inkml:brushProperty name="color" value="#00BFF3"/>
    </inkml:brush>
  </inkml:definitions>
  <inkml:trace contextRef="#ctx0" brushRef="#br0">23850 17746 732,'9'-8'37,"1"0"1,3 1 1,2-1 1,1 2-4,1 1-6,1 2-8,1 2-7,0 1-7,1 0-6,0 0-6,-1 0-6,0 0-8,-3 0-9,-1 0-9,-2 0-8</inkml:trace>
</inkml:ink>
</file>

<file path=ppt/ink/ink3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40"/>
    </inkml:context>
    <inkml:brush xml:id="br0">
      <inkml:brushProperty name="width" value="0.03685" units="cm"/>
      <inkml:brushProperty name="height" value="0.03685" units="cm"/>
      <inkml:brushProperty name="color" value="#00BFF3"/>
    </inkml:brush>
  </inkml:definitions>
  <inkml:trace contextRef="#ctx0" brushRef="#br0">24329 17137 597,'-8'-6'10,"2"6"21,1 4 20,1 6 21,0 3 3,2 5-15,0 3-14,2 5-15,0 2-13,0 2-9,0 2-11,0 3-10,-1-1-8,0-2-7,-2-2-5,0-1-8,-1-4-5,1-4-6,-1-3-6,0-4-7</inkml:trace>
</inkml:ink>
</file>

<file path=ppt/ink/ink3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40"/>
    </inkml:context>
    <inkml:brush xml:id="br0">
      <inkml:brushProperty name="width" value="0.04088" units="cm"/>
      <inkml:brushProperty name="height" value="0.04088" units="cm"/>
      <inkml:brushProperty name="color" value="#00BFF3"/>
    </inkml:brush>
  </inkml:definitions>
  <inkml:trace contextRef="#ctx0" brushRef="#br0">24994 17197 538,'-8'-8'0,"2"2"0,1 1 0,0 0 0,3 1 4,4 1 8,4-1 8,4 0 9,2 0 1,1 2-4,1 0-5,1 2-4,1 1-4,0 4-4,-1 2-2,1 3-4,-2 3-3,-1 0-3,-3 1-4,0 1-3,-3 1-1,-1 1 0,-1 1 1,0 2 1,-2-1 5,0 1 10,-2-1 9,0 1 10,-1 0 4,0 1 2,0 1 1,0 1 0,0 1-1,0 1-5,0 1-5,0 0-5,0 2-2,0 1-3,0 1-2,0 1-1,0-1-1,0-2-1,0-2-1,0-1 0,-1-1-1,0-1-2,-2 1-2,0-1-1,-2-1-2,0-3-3,-1-3-2,-1-3-2,-3-2-2,0 0 1,-3-2 0,-1-1 0,-2 0-3,1-2-5,-1-1-4,0 0-5,0-2-5,-1-2-5,-1-2-5,-1-2-5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24"/>
    </inkml:context>
    <inkml:brush xml:id="br0">
      <inkml:brushProperty name="width" value="0.03471" units="cm"/>
      <inkml:brushProperty name="height" value="0.03471" units="cm"/>
      <inkml:brushProperty name="color" value="#F2395B"/>
    </inkml:brush>
  </inkml:definitions>
  <inkml:trace contextRef="#ctx0" brushRef="#br0">86600 1950 633,'-90'6'61,"23"13"-4,22 12-4,22 13-5,13 10-6,7 10-6,6 10-7,7 9-7,4 7-8,3 7-10,3 6-8,4 7-10,-3 4-7,-5 3-1,-7 3-4,-5 4-2,-4-10 1,0-22 4,0-22 5,0-21 5,0-12-5,0 1-11,0-1-13,0 1-12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13"/>
    </inkml:context>
    <inkml:brush xml:id="br0">
      <inkml:brushProperty name="width" value="0.04582" units="cm"/>
      <inkml:brushProperty name="height" value="0.04582" units="cm"/>
      <inkml:brushProperty name="color" value="#00BFF3"/>
    </inkml:brush>
  </inkml:definitions>
  <inkml:trace contextRef="#ctx0" brushRef="#br0">45100 58100 480,'0'-69'2,"0"13"5,0 12 4,0 13 6,-2 15 7,-3 19 13,-3 19 13,-2 19 11,-3 10 1,1 4-10,-1 3-11,1 3-11,-1 3-6,1 3-3,-1 3-2,1 4-3,1-3-2,3-5-2,3-7-4,4-5-1,1-4-4,0 0-2,0 0-2,0 0-3,9-4-2,19-5-2,19-7-2,19-5-3,5-12-1,-5-16-2,-7-15-2,-5-15-2,-4-12 0,0-6 2,0-6 3,0-6 1,-4-7 2,-5-6 1,-7-6 3,-5-6 2,-8-1 1,-5 7 3,-7 6 3,-5 7 1,-6 4 2,-3 3 1,-3 3 1,-2 4 0,-8 5 0,-8 10-4,-10 10-4,-9 9-2,-7 6-5,-3 3-2,-3 3-3,-2 4-3,-3 4-5,1 6-6,-1 7-6,1 6-5</inkml:trace>
</inkml:ink>
</file>

<file path=ppt/ink/ink3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41"/>
    </inkml:context>
    <inkml:brush xml:id="br0">
      <inkml:brushProperty name="width" value="0.03849" units="cm"/>
      <inkml:brushProperty name="height" value="0.03849" units="cm"/>
      <inkml:brushProperty name="color" value="#00BFF3"/>
    </inkml:brush>
  </inkml:definitions>
  <inkml:trace contextRef="#ctx0" brushRef="#br0">26750 17845 571,'-22'-13'112,"3"4"-26,3 6-25,3 5-25,0 3-14,-3 3-2,-4 3-1,-1 4-2,-4 0-5,-1 1-7,-3-1-8,-1 1-8,0-2-4,3-1 1,3-2 0,3-2 0,3-1 0,1 0-2,2-1 0,3 1-2,2 0 3,4 2 8,4 0 9,4 1 8,4 0 5,4-1 2,3 0 1,5-2 3,2 0 2,3 0-1,1 0 0,3 0 1,1 0-6,1 1-12,0 1-10,2 2-12,1-1-5,-1 1-1,0 0-1,0-1 0,1 0-5,1 0-12,1-2-10,0-1-11,-2 0 0,-7-2 12,-7-1 12,-7 0 11,-3-2 7,0 0 3,0-2 3,0 0 3</inkml:trace>
</inkml:ink>
</file>

<file path=ppt/ink/ink3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41"/>
    </inkml:context>
    <inkml:brush xml:id="br0">
      <inkml:brushProperty name="width" value="0.04115" units="cm"/>
      <inkml:brushProperty name="height" value="0.04115" units="cm"/>
      <inkml:brushProperty name="color" value="#00BFF3"/>
    </inkml:brush>
  </inkml:definitions>
  <inkml:trace contextRef="#ctx0" brushRef="#br0">29118 17574 534,'-8'-21'45,"-1"5"-8,-2 5-8,0 5-9,-1 3-6,-1 3-5,-1 4-4,-1 2-6,0 2-1,1-2-1,0-1 1,2 0-1,1-1 0,1 0 0,0-1-1,2 1 0,1 1 2,0 0 6,2 1 4,1 2 5,0 0 4,2 1 0,0 2 2,2 0 1,0 1 2,2 1 0,0 1 0,2 2 2,-1 0-2,-1 3-3,0 1-3,-1 3-3,-1 0-1,0 1 0,0-1 0,0 1 1,-1-1-1,-1 1-4,0-1-3,-1 0-4,-1 0-3,2-1-7,0-1-5,2-1-5,1-1-8,4-3-11,2-1-11,3-2-10,4-5-4,1-6 5,4-8 4,4-6 5,0-6 6,0-5 9,1-5 9,-1-4 9,-2 0 5,-3 7 3,-4 7 2,-4 7 2</inkml:trace>
</inkml:ink>
</file>

<file path=ppt/ink/ink3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42"/>
    </inkml:context>
    <inkml:brush xml:id="br0">
      <inkml:brushProperty name="width" value="0.04329" units="cm"/>
      <inkml:brushProperty name="height" value="0.04329" units="cm"/>
      <inkml:brushProperty name="color" value="#00BFF3"/>
    </inkml:brush>
  </inkml:definitions>
  <inkml:trace contextRef="#ctx0" brushRef="#br0">29897 17908 508,'-1'-14'7,"0"2"16,-2 4 14,0 3 16,-1 3 3,0 4-6,0 4-8,0 4-6,1 2-5,1 1-4,0 1-4,2 1-4,-1 1-3,-1 0-3,0-1-3,-1 1-4,-1-1-7,2-1-13,0-1-11,2 0-13,2-5-6,4-5 0,4-6-1,3-5-2,2-6 4,-1-2 7,-1-3 7,0-3 6,-1-1 6,1 1 2,1 1 4,2 1 3,-1 1 5,-1 3 4,-1 1 5,-1 3 4,-1 1 6,0 2 4,-2 2 5,-1 2 5,0 3 3,-2 2 1,-1 4 1,0 2 0,-2 3-3,0 2-8,-2 1-10,0 3-8,-3 2-5,0 1-3,-3 3-1,-2 1-2,-1 0-2,0-3-2,1-3 0,-1-2-2,2-4-5,4-1-6,4-2-7,4-2-7,3-3-2,3-2 6,3-3 4,4-4 4,0-1 3,1-2-1,-1 0-1,1-1-1,-2-1 2,-1 1 4,-3-1 4,-1 0 3,-3 0 3,-2 1 2,-4-1 2,-2 0 2,-2 0 0,0-1 1,0-1 0,0-2 1,0 1-1,0-1 1,0 1 0,0-1 0,0 1 0,0 0 0,0 2 0,0 1 0,0 1 5,0 1 13,0 0 12,0 2 12,0 3 7,0 6 5,0 6 3,0 6 5,-1 3-2,0 1-9,-2 1-7,0 1-8,-1 2-6,0 3-5,0 3-5,0 3-5,1 1-5,0 2-4,2 1-6,0 1-4,1 1-2,-2 4 1,0 2-1,-1 4 1,-2 0-9,0-2-18,-2-2-19,0-2-19,0-4-4,2-5 8,2-7 8,3-5 8,0-5 8,0-1 7,0-2 8,0-2 7</inkml:trace>
</inkml:ink>
</file>

<file path=ppt/ink/ink3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42"/>
    </inkml:context>
    <inkml:brush xml:id="br0">
      <inkml:brushProperty name="width" value="0.03181" units="cm"/>
      <inkml:brushProperty name="height" value="0.03181" units="cm"/>
      <inkml:brushProperty name="color" value="#00BFF3"/>
    </inkml:brush>
  </inkml:definitions>
  <inkml:trace contextRef="#ctx0" brushRef="#br0">31750 17962 691,'2'-15'49,"6"3"3,4 1 1,5 2 3,2 3-7,1 1-16,-1 2-17,1 2-16,-1 1-13,-1 0-14,-1 0-11,-1 0-13,-1 0-4,-1 0 7,-1 0 6,0 0 6</inkml:trace>
</inkml:ink>
</file>

<file path=ppt/ink/ink3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43"/>
    </inkml:context>
    <inkml:brush xml:id="br0">
      <inkml:brushProperty name="width" value="0.04839" units="cm"/>
      <inkml:brushProperty name="height" value="0.04839" units="cm"/>
      <inkml:brushProperty name="color" value="#00BFF3"/>
    </inkml:brush>
  </inkml:definitions>
  <inkml:trace contextRef="#ctx0" brushRef="#br0">32239 16631 454,'9'-7'41,"1"1"-6,3 0-7,2 2-5,0 0-7,-1 2-5,-1 0-7,0 2-6,-2 1-2,1 2 1,0 2 3,-1 2 1,0 1 2,-2 3 3,-2 2 3,-2 2 2,-2 0 3,1 1 3,0 0 4,0-1 3,-1 1 3,0 1 0,-2 2 1,0 0 0,-1 1-1,2 1-1,0 1-3,2 1-2,-1 1-3,0 2-2,-2 3-4,0 1-3,-1 2-2,0-1-2,0 0-1,0 1-2,0-1 0,0 2 0,0 1 1,0 1-1,0-1-1,0-2-3,0-2-4,0-1-3,-1-3-1,0 0 1,-2-1 1,0 0 2,-2-3 0,0-2 1,-1-1 1,-2-2 0,0-3-1,-1-1-3,-2-2-2,0-2-2,-3 0-5,-5 1-6,-5 3-6,-5 2-6,-2 0-2,0-1 0,0-1 2,0 0 0,1-2-1,3-1-3,3-1-3,3 0-3</inkml:trace>
</inkml:ink>
</file>

<file path=ppt/ink/ink3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52"/>
    </inkml:context>
    <inkml:brush xml:id="br0">
      <inkml:brushProperty name="width" value="0.03476" units="cm"/>
      <inkml:brushProperty name="height" value="0.03476" units="cm"/>
      <inkml:brushProperty name="color" value="#00BFF3"/>
    </inkml:brush>
  </inkml:definitions>
  <inkml:trace contextRef="#ctx0" brushRef="#br0">14200 49750 632,'15'8'48,"-1"0"-2,-1-1-3,0 1-3,-2 0-2,1 2-3,-1 0-3,1 1-4,-1 0-4,0-3-7,-2-1-6,-1-2-6,0-1-5,0 0 0,0 0-3,0 0-1,-1 0-6,-1 1-9,-1 2-11,0 0-10,-2 1-6,0 0-2,-2 0-3,0-1-2,-3 0 3,0 0 8,-3-2 8,-2 0 8</inkml:trace>
</inkml:ink>
</file>

<file path=ppt/ink/ink3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52"/>
    </inkml:context>
    <inkml:brush xml:id="br0">
      <inkml:brushProperty name="width" value="0.03453" units="cm"/>
      <inkml:brushProperty name="height" value="0.03453" units="cm"/>
      <inkml:brushProperty name="color" value="#00BFF3"/>
    </inkml:brush>
  </inkml:definitions>
  <inkml:trace contextRef="#ctx0" brushRef="#br0">13605 50800 637,'-13'0'49,"6"2"0,6 0-1,6 2-2,3 0-4,0 0-7,-1-1-7,1 1-8,0 1-4,0 0-3,0 1-4,0 2-3,-1-1-5,1-1-4,0-1-6,0 0-5,1-2-12,1 0-19,3-2-18,2 0-19</inkml:trace>
</inkml:ink>
</file>

<file path=ppt/ink/ink3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53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15575 50825 333,'49'20'167,"16"14"-1,16 14 1,15 16 0</inkml:trace>
</inkml:ink>
</file>

<file path=ppt/ink/ink3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54"/>
    </inkml:context>
    <inkml:brush xml:id="br0">
      <inkml:brushProperty name="width" value="0.04176" units="cm"/>
      <inkml:brushProperty name="height" value="0.04176" units="cm"/>
      <inkml:brushProperty name="color" value="#00BFF3"/>
    </inkml:brush>
  </inkml:definitions>
  <inkml:trace contextRef="#ctx0" brushRef="#br0">19121 49066 526,'-49'-7'57,"12"2"-13,12 2-15,12 2-14,5 1-8,0 0-3,0 0-4,1 0-3,0 1 3,2 2 12,2 2 10,2 2 10,1 2 5,0 3-5,0 3-3,0 3-3,0 3-4,0 3-2,0 3-1,0 3-4,0 0-1,0-2-1,0-1-3,0-3-1,0-1-3,0-3-4,0-1-3,0-2-4,0-2-3,0 1-2,0-1-2,0 1-1,0-1-1,0-1 1,0-1 1,0 0 0,1-2-6,2-1-13,2-1-15,2 0-14,0-3-2,1-4 6,0-4 9,0-4 7,-1-2 6,1 2 6,0 1 6,0 0 6</inkml:trace>
</inkml:ink>
</file>

<file path=ppt/ink/ink3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55"/>
    </inkml:context>
    <inkml:brush xml:id="br0">
      <inkml:brushProperty name="width" value="0.04026" units="cm"/>
      <inkml:brushProperty name="height" value="0.04026" units="cm"/>
      <inkml:brushProperty name="color" value="#00BFF3"/>
    </inkml:brush>
  </inkml:definitions>
  <inkml:trace contextRef="#ctx0" brushRef="#br0">19900 49339 546,'-8'-5'7,"2"6"15,1 6 15,0 6 14,1 4 5,-2 3-7,0 3-6,-1 3-7,-1 0-5,0 0-4,0-1-4,1 0-3,-2-2-4,0 2-3,-1 1-3,-1 1-3,-1 0-3,2-3-2,1-1-4,1-3-3,0-1 0,2-1 0,1-1 2,0 0 2,3-7-14,4-11-25,4-10-25,4-11-27,0-4-3,-1 3 18,-2 3 20,-2 3 19,-1 2 12,0 1 6,0 0 5,0 2 7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14"/>
    </inkml:context>
    <inkml:brush xml:id="br0">
      <inkml:brushProperty name="width" value="0.03693" units="cm"/>
      <inkml:brushProperty name="height" value="0.03693" units="cm"/>
      <inkml:brushProperty name="color" value="#00BFF3"/>
    </inkml:brush>
  </inkml:definitions>
  <inkml:trace contextRef="#ctx0" brushRef="#br0">46250 56150 595,'9'-43'10,"19"17"20,19 15 20,19 16 19,1 9 2,-16 3-17,-15 3-17,-15 4-17,-11 5-11,-2 10-3,-3 10-5,-3 9-4,-9 6-2,-11 3 0,-14 3 0,-11 4-1,-9-3-2,-3-5-4,-3-7-5,-2-5-4,0-9-1,7-9 3,6-10 4,7-8 3,10-6 5,16 1 10,15-1 8,17 1 9,10-3 3,6-2-2,7-3-2,6-3-1,-1 1-3,-5 6-2,-7 7-3,-5 6-3,-4 3 0,0 0-1,0 0 1,0 0 0,-4 1-1,-5 4-1,-7 3-1,-5 3-1,-9 3-4,-9 3-3,-10 3-3,-8 4-5,-8 2-5,-2 4-4,-3 3-5,-3 3-6,-1-2-4,4-6-6,3-6-5,3-6-5,4-7 1,7-6 6,6-6 6,7-6 7</inkml:trace>
</inkml:ink>
</file>

<file path=ppt/ink/ink3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55"/>
    </inkml:context>
    <inkml:brush xml:id="br0">
      <inkml:brushProperty name="width" value="0.04579" units="cm"/>
      <inkml:brushProperty name="height" value="0.04579" units="cm"/>
      <inkml:brushProperty name="color" value="#00BFF3"/>
    </inkml:brush>
  </inkml:definitions>
  <inkml:trace contextRef="#ctx0" brushRef="#br0">20250 49211 480,'0'-15'1,"2"4"2,0 3 2,2 3 2,0 3 7,1 5 11,2 6 13,0 4 12,0 3 2,0 1-5,-2 1-6,0 1-6,-2 1-5,-1-1-4,0 1-3,-2 0-3,1 0-4,0 2 0,2 3-2,0 1 0,1 1-2,0-3-3,0-1-2,0-3-1,-1-1-3,-1-1 0,0-1-1,-1 0-2,-1-2 0,1-1-2,2-1-2,0-1-2,2 0-1,0 0-1,1-1-1,2 1-1,-2-3-14,-3-6-25,-2-6-26,-3-6-26</inkml:trace>
</inkml:ink>
</file>

<file path=ppt/ink/ink3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7:59"/>
    </inkml:context>
    <inkml:brush xml:id="br0">
      <inkml:brushProperty name="width" value="0.03105" units="cm"/>
      <inkml:brushProperty name="height" value="0.03105" units="cm"/>
      <inkml:brushProperty name="color" value="#F2395B"/>
    </inkml:brush>
  </inkml:definitions>
  <inkml:trace contextRef="#ctx0" brushRef="#br0">64392 10582 708,'-43'-1'187,"10"0"-90,8-1-89,9-1-91</inkml:trace>
</inkml:ink>
</file>

<file path=ppt/ink/ink3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8:01"/>
    </inkml:context>
    <inkml:brush xml:id="br0">
      <inkml:brushProperty name="width" value="0.06476" units="cm"/>
      <inkml:brushProperty name="height" value="0.06476" units="cm"/>
      <inkml:brushProperty name="color" value="#F2395B"/>
    </inkml:brush>
  </inkml:definitions>
  <inkml:trace contextRef="#ctx0" brushRef="#br0">19202 16297 339,'-7'6'0,"-1"-1"0,0-2 0,0-2 0,0 0 7,0 2 15,1 2 14,-1 2 14,3-1 7,8-3-3,6-2-1,7-3-2,4-3-6,1 0-7,1-2-8,1 0-7,1 0-6,-1 1-1,1 0-2,-1 2-2,0 0 0,-1 2-2,-1 0-1,-1 2-1,1 0 0,1 0 0,3 0 0,1 0 0,1-1 0,-1-2-1,-1-2 0,-1-1-1,0-1-1,-1 2-1,1 2-2,-1 2-1,2 1 0,1 0 1,2 0 0,3 0 1,-1 0 0,-2 0 0,-1 0-1,-3 0-1,-1 0 0,-1 2 0,-1 0 1,0 2 0,-1 0-1,1 0 0,1-1-3,1 1 0,2-1-2,2 0 0,4-2 0,3 0-1,-1-1 0,-3 0 1,-5 0 1,-3 0 1,-3-1 0,1 0 0,-1-2-1,1 0 0,0 0 0,-1 0-1,1 2 1,-1 1-1,2 0 0,0 0 1,0 0 0,3 0 0,-1-1 0,2-1 0,1 0 0,1-1 1,0-1-1,-1 2 0,-1 0 1,-1 2-1,-1 0 1,-1 0 0,-1 0 1,-1 0 1,0 0-1,0 0-2,-1 0-2,1 0-2</inkml:trace>
</inkml:ink>
</file>

<file path=ppt/ink/ink3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8:03"/>
    </inkml:context>
    <inkml:brush xml:id="br0">
      <inkml:brushProperty name="width" value="0.0597" units="cm"/>
      <inkml:brushProperty name="height" value="0.0597" units="cm"/>
      <inkml:brushProperty name="color" value="#F2395B"/>
    </inkml:brush>
  </inkml:definitions>
  <inkml:trace contextRef="#ctx0" brushRef="#br0">33934 16350 368,'-15'1'6,"2"2"10,3 2 12,1 2 11,3 0 6,6 1 3,4 0 1,6 0 3,2-2-3,1-1-8,1-2-8,2-2-8,-1-1-4,1 0-3,0 0-2,-1 0-3,2 1 0,1 0-2,3 2-1,2 0-1,0 0-1,1 0-1,-1-2-2,1 0 0,-2-1-1,-1 0-1,-3 0 1,-1 0-1,-1 0 0,-1 0 0,1 0 0,0 0-2,1 0 1,3 0 1,3 0 0,3 0 1,0 0 0,-3 0-1,-3 0 0,-3 0-2,0 0 1,3 0 0,3 0 0,3 0 0,1 0 0,-3 2-1,-1 0 0,-3 2 0,-1-1 0,-1-1 0,0 0 0,-2-1-1,0-1 1,-1 1-1,1 2 0,0 0 0,-1 1 0,1 0 0,0 0 0,-1 0 0,1-1 1,0 0-2,-1-2 1,1 0 0,0-1 0,1 0 0,2 0 0,0 0 0,0 0 0,1 0 0,-1 0 0,1 0-1,-1 0 0,1 0 0,0 0 0,-1 0-1,1-1 0,0 0 0,-1-2 0,1 0 0,-1-1 0,1 2 0,-1 0 0,1 2 0,0 0 1,1 0-1,1 0 1,1 0-1,0-1 0,-1 0 0,-1-2 0,0 0 0,-2 0 1,1 0-1,-1 2 1,1 1 0,-1 0 0,-1 0 0,-1 0 0,-1 0 0,0 0-1,2 0 1,0 0 0,1 0 0,0 0 1,-1 0-1,-1 0-1,-1 0 1,0 0 0,0 0-1,0 0 1,-1 0 0,1 0-1,0 0 1,-1 0-2,1 0 0,0 0 0,-1 0 0,1 0 1,0 0 0,-1 0 0,1 0 0,0 0 1,-1 0-1,2-1-1,1-1 0,3 0 0,2-1-2,-1-1-1,-1 0-2,-3 0-2,-1 0-3,-5-1-8,-8 0-16,-8-1-15,-8-1-14,-4-1-6,1 0 6,-1 0 6,0 1 5</inkml:trace>
</inkml:ink>
</file>

<file path=ppt/ink/ink3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8:04"/>
    </inkml:context>
    <inkml:brush xml:id="br0">
      <inkml:brushProperty name="width" value="0.05262" units="cm"/>
      <inkml:brushProperty name="height" value="0.05262" units="cm"/>
      <inkml:brushProperty name="color" value="#F2395B"/>
    </inkml:brush>
  </inkml:definitions>
  <inkml:trace contextRef="#ctx0" brushRef="#br0">29951 9993 418,'-15'-8'5,"2"2"10,2 1 10,3 1 11,2 1 6,6 3 5,4 4 3,5 2 4,4 2-2,0-2-8,1-1-7,1 0-7,1-1-6,2 0-2,0-1-3,1 1-2,1 1-3,1 0-2,1 1-2,1 2-3,0 0-1,1 1-1,-1 2-1,1 0-1,0 1-2,1 0 0,1-1-3,1 1 0,-1 0-1,0-1-2,0 1 0,-2 0-2,-1 0 1,-2-1 0,0 1 0,0 0 1,-2-1 1,-1-1 0,-1 0 1,-1-2 0,-1 1 1,-2 1 1,-3 3-1,-1 2 2,-1 0 0,-2-1 1,-1-1 3,0 0 1,-3-2 0,-4 1 1,-4 0 1,-4 0-1,-3-1 0,-1 1-2,-3 0-2,-2 0-2,-2 1-1,-5 3 0,-3 3-2,-4 3 0,-6 3-3,-8 3-3,-8 3-4,-8 3-3,-4 2-5,1 2-6,-1 2-7,1 2-6,3-2-4,8-4-1,8-5-1,8-5 0,7-5-1,7-3 1,7-4 2,7-4 1</inkml:trace>
</inkml:ink>
</file>

<file path=ppt/ink/ink35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0-31T08:04:16.82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8481 11590 0,'0'0'0,"0"0"0,0 0 0,0 0 16,0 0-16,0 0 0,22 18 0,-22-18 15,19 20-15,-19-20 0,29 35 32,-11-9-32,4 5 0,9 11 0,3 3 0,3 0 0,1 2 0,14 15 15,2 4-15,6 9 0,-6-4 16,9 11-16,-3-2 0,4 4 16,-5-6-16,18 27 0,-10-11 15,-2-14 1,-1-10-16,2-4 0,0-3 15,-2-9-15,-1-4 0,-20-15 16,-13-12-16,-9-7 0</inkml:trace>
  <inkml:trace contextRef="#ctx0" brushRef="#br0" timeOffset="370.1413">10098 14151 0,'0'0'15,"0"0"-15,0 0 0,0 0 16,0 0-16,0 0 0,0 0 15,-22-6-15,22 6 0,0 0 0,0 0 16,-4 22-16,4-22 0,3 24 16,-3-24-16,12 35 0,-4-16 0,3 3 15,4 2-15,4 5 0,1-1 16,2 0-16,4 2 0,2 5 16,0-1-16,-1 1 0,1 2 15,2 0-15,2 0 0,4 6 16,-1-1-16,4 1 0,3 1 0,7 8 15,0 1 1,-13-14-16,-8-9 0,-7-8 16</inkml:trace>
  <inkml:trace contextRef="#ctx0" brushRef="#br0" timeOffset="7770.4215">15287 14553 0,'0'0'0,"0"0"0,0 0 0,0 0 16,0 0-16,0 0 0,0 0 16,0 0-16,0 0 0,32 11 15,-32-11-15,28 11 0,-28-11 0,41 12 16,-16-5-16,3-1 0,3-1 15,16 2-15,7 2 0,0-2 16,1-2-16,15-1 0,-1-3 0,14 0 16,-1-1-16,14-2 0,-1-1 15,-2 0-15,-3-1 0,12-2 16,-4 0-16,40 3 0,-11 3 16,-6 8-16,-3 4 0,-13-2 0,-9 0 15,1 3-15,0 0 0,-4 2 0,-2-1 16,18 1-16,14 1 15,13-3-15,7-3 16,-34 0-16,-22 0 0,13-1 0,8-1 16,-10-1-16,-7-3 0,16 6 15,11 4-15,-19-3 0,-13-2 0,7 2 32,4 0-32,-11-4 0,-7-3 0,6 3 15,5 2-15,-10-4 0,-5-4 16,7-1-16,6-2 0,-12-2 15,-8-1-15,13-12 0,8-6 16,-7-2-16,-4-1 0,1-4 16,3-3-16,-26 10 0,-17 7 0,-13 6 15</inkml:trace>
  <inkml:trace contextRef="#ctx0" brushRef="#br0" timeOffset="7933.2272">21061 14380 0,'0'0'15,"0"0"-15,0 0 0,-22 1 0,22-1 16,0 0-16,-33 0 16,21 0-16,0 1 0,1-2 0,1-2 15,1 1-15,2 0 0,0 0 16</inkml:trace>
  <inkml:trace contextRef="#ctx0" brushRef="#br0" timeOffset="9013.5656">10052 15568 0,'0'0'0,"20"1"0,10 0 0,11 2 15,10 3-15,31 3 16,29 5-16,-8-1 0,-7 0 0,38 6 0,1 0 16,-18 2-16,-14 1 0,-7 0 15,-5 0-15,-8-5 0,-3-2 16,-4-5 0,-1-1-16,-12-3 0,-8 0 0,-1 1 15,1 1-15,0-2 0,0 0 16,-5-5-16,-4-1 15,-14-1-15,-9-1 0,-2-1 0,0-2 16,-8-2-16,-4 1 0,-18-6 16,-12-3-16,7 5 0,4 3 15,3 1-15</inkml:trace>
  <inkml:trace contextRef="#ctx0" brushRef="#br0" timeOffset="9498.1317">6081 15470 0,'0'0'0,"0"0"0,0 0 16,0 0-16,0 0 0,22 10 15,-22-10-15,32 10 0,-32-10 16,51 9-16,-15-3 16,9-2-16,4-1 0,13 0 15,-7 0-15,25-1 0,8 0 16,6 0-16,-10 1 15,36-6 1,31-8-16,-17 1 0,-14 0 0,15-4 16,-41 5-16,-30 2 0</inkml:trace>
  <inkml:trace contextRef="#ctx0" brushRef="#br0" timeOffset="14064.6268">13511 5390 0,'0'0'0,"0"0"0,0 0 0,-5-20 0,4 14 16,-1-2-16,-1-3 0,0 1 16,2 0-16,0 2 0,0 1 15,0 0-15</inkml:trace>
  <inkml:trace contextRef="#ctx0" brushRef="#br0" timeOffset="14280.9221">12824 5439 0,'0'0'0,"0"0"16,0 0-16,0 0 0,0 0 16,0 0-16,0 0 0,0 0 15,0 0-15,0 0 16,0 0-16,0 0 0</inkml:trace>
  <inkml:trace contextRef="#ctx0" brushRef="#br0" timeOffset="14465.563">12738 5453 0,'0'0'16,"0"0"-16,0 0 0,0 0 16,0 0-16,0 0 0,0 0 15,0 0-15,-22-3 0,22 3 16,0 0-16,0 0 0,22-2 0,-22 2 15,0 0 1,0 0-16</inkml:trace>
  <inkml:trace contextRef="#ctx0" brushRef="#br0" timeOffset="14597.0241">12683 5424 0,'0'0'16,"0"0"-16,0 0 0,0 0 0,0 0 15,0 0-15,0 0 0,0 0 16</inkml:trace>
  <inkml:trace contextRef="#ctx0" brushRef="#br0" timeOffset="25463.5758">10090 13411 0,'0'0'15,"0"0"-15,0 0 0,0 0 16,0 0-16,6 19 0,-6-19 15,7 21-15,-2-8 0,3 3 0,2 5 16,0 0-16,0 0 0,6 14 16,3 8-16,1 1 15,1 2-15,5 12 0,1 0 0,4 9 16,0-2-16,6 4 0,2-4 16,-2-3-16,-2-2 0,10 5 15,0-4-15,-7-7 0,-3-5 0,19 16 16,-3-8-16,-9-6 0,-5-3 0,0-5 15,2-1-15,-4 0 0,-1 0 16,-3 4-16,-3 2 0,-3-4 16,-2-4-16,2 3 0,2 2 15,-7-10-15,-5-6 0,-4-3 16,-2-4 0,-2-1-16,-3-2 0,-3-6 15,-3-4-15,0-8 0,-2-2 16,0-8-16,-3-5 0,0-1 0,-2-2 15,2 5-15,3 3 16,1 2-16</inkml:trace>
  <inkml:trace contextRef="#ctx0" brushRef="#br0" timeOffset="25956.4791">8943 11692 0,'0'0'0,"0"0"15,0 0-15,0 0 0,0 0 0,-14 16 0,14-16 16,0 0-16,-2 28 0,2-14 15,0 4-15,1 1 0,0 1 16,4 3-16,4 4 0,3 6 16,1 0-16,3 4 15,2 3-15,6 9 16,2-1-16,4 4 0,3 2 16,2 8-16,-2-4 0,7 17 15,1 4-15,-2-9 0,-4-5 0,-5-11 16,-9-15-16,-6-11 0</inkml:trace>
  <inkml:trace contextRef="#ctx0" brushRef="#br0" timeOffset="28831.0457">12979 8747 0,'0'0'0,"0"0"0,0 0 16,-9 19-16,9-19 0,-5 23 0,2-8 16,-1 5-16,1 3 0,0 8 15,-1 7-15,2 12 0,0 1 0,2 20 16,1 7-16,2 11 15,2-2 1,5 22-16,3 5 0,0 7 16,-1-9-16,6 55 0,-4-5 15,-4-19-15,-4-13 0,0 2 0,1 3 16,0-18-16,-1-11 0,-1-6 16,-2-3-16,0-16 0,2-13 15,0-9-15,2-6 0,-3-15 16,1-11-16,-2-8 0,-1-7 0,-1-3 0</inkml:trace>
  <inkml:trace contextRef="#ctx0" brushRef="#br0" timeOffset="29063.034">12835 8579 0,'0'0'0,"-11"5"0,-1 2 0,-2-1 16,-1 4-16,-10 14 0,-5 12 0,-2 2 0,-1 3 16,-5 18-16,4 7 0,4 2 15,9-8-15,3-7 16,3-13-16,5-11 0</inkml:trace>
  <inkml:trace contextRef="#ctx0" brushRef="#br0" timeOffset="29232.4528">13401 8807 0,'0'0'0,"9"7"0,5 2 0,2 3 15,5 3-15,13 12 0,8 9 16,8 8-16,-2 3 0,12 18 15,-1 6 1,-1 14-16,-11 2 0,-7-14 0,-12-21 16,-7-14-16</inkml:trace>
  <inkml:trace contextRef="#ctx0" brushRef="#br0" timeOffset="29617.5433">13076 11410 0,'0'0'0,"0"0"16,23-5-1,-6 1-15,4-1 0,17-5 0,12-1 16,4-1-16,5 0 0,28-6 15,26-2-15,-3-1 0,-4 0 16,29 0-16,21 0 0,41 3 16,-29 7-16,1 5 0,1 2 15,-17-1-15,-10-2 0,15 2 16,11 4-16,-17-1 0,-10 1 0,18-2 0,13 1 16,-19-3-16,-12-1 0,9-5 0,6-2 15,-14 3-15,-7 4 0,11-5 16,6-3-16,-19 2 0,-14 3 15,9 3-15,6 3 0,-17 1 16,-12 0-16,-33 0 0,-23 1 16,-16 0-16</inkml:trace>
  <inkml:trace contextRef="#ctx0" brushRef="#br0" timeOffset="29965.4138">18337 10654 0,'0'0'0,"22"1"0,5 1 15,4 1-15,4 0 0,20 3 0,10 5 16,10 2-16,-2 1 0,14 4 0,0 0 15,-1 1-15,-12-2 0,24 8 16,-12-3-16,-20-6 0,-13-4 0,-11 1 16,-8-1-16,-10 0 0,-6 0 15,-7 2-15,-4-1 16,-9-3-16,-2 1 0,-18 10 0,-13 6 16,-18 3-1,-11 3-15,-33 13 0,-23 10 16,-19 9-16,1 2 0,-3 1 15,44-21-15,31-15 0</inkml:trace>
  <inkml:trace contextRef="#ctx0" brushRef="#br0" timeOffset="35278.9787">13590 9612 0,'0'0'0,"11"3"0,4 1 16,3 1-16,2 0 0,14 5 0,17 7 16,16 8-16,5 2 0,2 6 15,1 5-15,11 9 0,-4 2 0,11 13 0,-3 3 32,26 27-32,-16-8 0,-14 2 0,-10 0 15,-9-6-15,-8-2 0,3-3 16,1-2-16,-6-8 0,-4-7 15,-2 2-15,-1-1 0,1-7 16,0-6-16,-6 3 0,-2 0 16,-1-7-16,1-5 0,-5 5 15,-2 2-15,-11-7 0,-6-4 0,-6-10 16,-4-7-16,-4-5 0</inkml:trace>
  <inkml:trace contextRef="#ctx0" brushRef="#br0" timeOffset="35733.3625">13658 11011 0,'0'0'0,"0"0"15,0 0-15,-1-26 0,3 16 16,5-7-16,3-4 0,2-4 0,1-3 16,13-16-16,7-4 0,11-14 0,1 1 15,18-19-15,6-5 0,10-9 16,-5 3-16,40-32 0,14-1 15,-15 21-15,-12 16 0,-2-3 16,-1 1-16,-5 4 0,-4 3 16,5 2-16,3 0 0,-8 10 15,-4 4-15,14 1 16,10-3-16,-6 8 0,-5 4 0,6 3 16,3 3-16,-11 6 0,-8 5 0,-1 4 0,-1 0 31,-12 13-31,-10 6 0,-11 9 0,-8 6 0,-9 2 0,-6 2 15,-9-1-15,-7-1 0,-4 1 0</inkml:trace>
  <inkml:trace contextRef="#ctx0" brushRef="#br0" timeOffset="36250.778">14431 9886 0,'0'0'0,"0"0"0,0 0 15,0 0-15,0 0 0,0 0 16,7 26-16,-7-26 0,6 29 0,-2-10 15,0 2-15,-1 1 0,0-1 16,0 2-16,0 1 0,1 2 16,0-2-16,0 0 0,1 0 15,-1-1 1,1-2-16,-2-1 0,-2 0 16,1-2-16,0 0 0,0-2 15,-1-2-15,0 1 0,-1 0 0,-1 1 16,0 3-16,-2 1 0,0 2 15,1 1-15,1 2 0,1 0 16,0 1-16,2 3 0,2 0 16,-1-4-16,-2-3 0,0-5 0,0-2 15,0-4-15</inkml:trace>
  <inkml:trace contextRef="#ctx0" brushRef="#br0" timeOffset="36497.9603">14512 11011 0,'0'0'0,"0"0"16,0 0-16,0 0 0,-8 22 15,6-13-15,-2-1 0,1 2 0,1-1 0,1 1 16,0 0-16,1 1 0,0 0 16,1 0-16,1 1 15,0 1-15,-1 0 0,2 1 16,0 2-16,0-1 0,0-1 16,1 3-16,-2-3 0,0 0 15,0-1-15,1 2 16,-1 1-16,-1 0 0,-1-3 0,0 1 15,0-1-15,0 1 0,0-1 16,0-2-16,-1-2 16,-1-4-16,-1-3 0,1 1 0,0-2 15,2-1-15</inkml:trace>
  <inkml:trace contextRef="#ctx0" brushRef="#br0" timeOffset="36937.0706">14432 9767 0,'0'0'0,"0"0"0,0 0 0,0 0 16,0 0-16,-2 23 0,2-23 16,3 31-16,2-12 0,-1 6 0,1 4 15,0 0-15,1 1 0,2 9 0,2 2 16,-1 1-16,0 1 0,0 13 16,-3 1-16,0-2 0,-2-1 15,0 13-15,-2 0 0,-1-9 16,0-7-16,-1 9 0,-1-1 15,1-2-15,1-2 0,1 10 0,-1-1 16,1-8-16,-2-6 0,0 5 0,1 3 16,0-6-16,1-5 0,2 24 15,2-5-15,0-2 0,2-1 16,1 8-16,2 6 0,-3-24 16,-4-16-16,-1-11 0</inkml:trace>
  <inkml:trace contextRef="#ctx0" brushRef="#br0" timeOffset="57821.0346">18135 16225 0,'0'0'0,"0"0"0,0 0 15,0 0-15,0 0 0,0 0 0</inkml:trace>
  <inkml:trace contextRef="#ctx0" brushRef="#br1" timeOffset="72814.7572">16193 15779 0,'0'0'15,"0"0"-15,0 0 0,0 0 0,0 0 16,0 0-16</inkml:trace>
  <inkml:trace contextRef="#ctx0" brushRef="#br1" timeOffset="75258.8392">10926 17456 0,'0'0'0,"0"0"16,0 0-16,0 0 0,0 0 15,0 0-15,0 0 0,0 0 0,0 0 16,0 0-16,0 0 16,0 0-16,0 0 0,0 0 15,29-12-15,-29 12 0,0 0 0,27-8 16,-27 8-16,30-5 0,-12 3 0,0-1 15,0 0-15,3 1 0,1 0 16,5-2 0,3-2-16,1 0 0,1 0 15,6-1-15,-3 1 0,8-1 0,-1 3 16,-1 0-16,-2 0 0,-1 1 16,2 0-1,0 1-15,-1 0 0,10-1 0,-1 0 16,-1 2-16,-1 0 0,1 1 15,2-1-15,-3 1 0,-2 1 16,11-2-16,4-1 0,-10-1 16,-4 0-16,5 2 0,5 0 15,-7 0-15,-5 0 0,11-1 16,3 1-16,-5 0 0,-5 1 0,6 0 0,3 0 16,-4 0-16,-2 0 0,27-1 15,-3-1-15,-13-1 0,-11 1 16,10-5-16,6-2 0,-9 2 15,-6 2-15,4-1 0,4 2 16,-3-5-16,-1-1 0,4 3 16,4 3-16,-12 1 0,-9 0 0,10 0 0,7 1 15,-4 0-15,-3 0 0,5 0 16,4-1-16,-4 3 0,0 1 16,4-3-16,6-2 0,-13 3 15,-9 2-15,12 0 0,9-1 16,-3-4-16,-3-1 0,4 2 15,2 1-15,-13 4 16,-10 2-16,10-3 0,6-3 16,-2-3-16,-3-3 0,10 4 15,7 4-15,-14 0 0,-8 0 16,8 1-16,7-1 0,-3-1 0,-3-3 0,4 3 16,3 1-16,-9 1 0,-4 1 15,6-2-15,6-1 16,-10 0-16,-6 1 0,8-1 0,5 1 15,-3-3-15,-3 0 0,2 1 16,2 2-16,-12 1 0,-5 0 0,9-1 16,5 0-16,-10-4 15,-8-3-15,8-2 16,6-1-16,-5-2 16,-1-2-16,0-7 0,1-7 15,-5 4-15,-4 4 0,1-1 0,3 1 16,-9-2-16,-5 0 0,5-7 15,5-4-15,-10 5 0,-5 2 16,1-8-16,-1-6 0,0 9 16,0 5-16,-3-9 0,-4-5 15,-4 5-15,-3 2 0,-3-7 16,-3-6-16,0 8 0,-1 5 0,-4-4 0,-1-4 16,0 20-16,-2-2 0,-7-22 15,-3 0-15,3 20 0,-3 0 0,-7-10 16,-2-4-16,4 8 15,3 4-15,-12-7 0,-5 0 16,6 4-16,2 0 0,-23-14 16,-3 3-16,23 17 0,-1-2 0,-26-13 0,-2 3 15,9 9-15,5 6 0,-8-10 16,-7-5-16,10 4 0,5 4 0,-7 2 16,-3 0-16,1 2 15,1 2-15,-4-1 0,-2 0 16,6 2-16,4 3 0,-9-3 15,-7-1-15,10 1 16,8 3-16,-11 0 0,-5-2 16,0 4-16,0 3 0,-6 2 15,-6 1-15,8 1 0,5 1 0,-5 0 16,-6 0-16,10 4 16,4 2-16,-8 4 0,-8 1 15,6-2-15,2-1 0,-7 1 0,-4 1 16,12 2-16,8 0 0,-15 4 0,-12 0 15,17 1-15,10-1 0,-7 0 16,-5 0-16,1 0 0,0 1 0,-4 4 16,-4 2-16,13 0 0,11 0 15,-12 5-15,-9 4 16,10-5-16,7-3 0,-7 3 0,-5 2 16,5-1-1,4-1-15,-5 6 0,-2 4 16,10-1-16,9 0 0,-14 12 15,-7 7-15,11-7 0,8-5 16,3-4-16,1-2 0,-4-3 0,-2-5 16,5 8-16,4 7 15,-1-4-15,0-2 0,4-3 0,0 0 16,1-4-16,2-2 0,-1 4 16,-1 2-16,1-2 0,0-3 0,2 13 15,0 8-15,5-5 0,3-4 16,-4 6-16,-5 6 15,8 4-15,3 0 0,5 6 16,4 3-16,-6-3 0,-2-2 0,5 8 16,3 6-16,5-7 0,4-5 0,2-17 0,2-12 15,1-9-15</inkml:trace>
  <inkml:trace contextRef="#ctx0" brushRef="#br1" timeOffset="90549.281">16378 2858 0,'0'0'0,"0"0"0,0 0 0,0 0 15,0 0-15,0 0 0,0 0 16,-1-21-16,1 21 0,0 0 16,0 0-16,19-16 0,-19 16 15,20-7-15,-20 7 0,27-4 16,-15 1-16,4 2 0,2 4 15,1-3-15,0-3 0,2 3 0,1 1 16,7 2-16,-1-1 0,4 2 0,5 0 16,-3-1-16,0-2 0,11-1 15,4-1-15,-2-1 0,-1-1 16,12 4-16,0 2 0,-4-1 16,-2 1-16,13-3 0,3-2 15,-8-2-15,-7-3 16,15 3-16,6 3 15,-8-4-15,-4-1 0,6-2 16,5 1-16,-7 1 0,-3 2 0,38-4 16,-1 0-16,-18 3 0,-10-1 0,11 2 15,8 1-15,-12 0 16,-11-1-16,8 0 0,6 1 16,-11 3-16,-6 2 0,11-3 0,9-2 0,-11 4 15,-8 2-15,7 0 0,4-1 16,-7-4-16,-8-4 0,13 3 15,9 5-15,-11-1 0,-8 2 0,11 1 16,8-1-16,-14-1 16,-7-1-16,8 1 0,5 2 15,-9 0 1,-6-1-16,10 6 0,8 1 0,-11-6 0,-5-3 16,-5 1-16,-3 2 0,-1 3 15,0 0-15,15 0 16,9-2-16,-14-5 0,-11-3 0,-8 1 15,-5 1-15,1 6 0,1 6 16,-4-5-16,-1-4 0,-1-1 16,-1-1-16,-3 3 0,-1 1 15,-6-4-15,-1-1 0,-5 2 16,0 2-16,-5 1 0,-4 1 16,-6-4-16,-2-1 0,-2 0 0</inkml:trace>
  <inkml:trace contextRef="#ctx0" brushRef="#br1" timeOffset="90734.1794">21208 2679 0,'0'0'0,"0"0"0,-30 2 16,16-1-16,2 1 0,1-1 16</inkml:trace>
  <inkml:trace contextRef="#ctx0" brushRef="#br1" timeOffset="105667.9993">27724 14721 0,'0'0'0,"0"0"0,-14 5 16,6-1-16,-1 0 0,-3 3 16,-4 0-1,-4 3-15,0 0 0,-2 2 16,-2 3-16,0-1 0,1 1 0,-5 8 16,2 3-16,1 0 0,3 1 15,-1-1-15,0 2 16,2-2-16,4-1 0,-6 7 0,1 3 15,4-2-15,1-2 0,4 3 16,2 2-16,2-3 0,2-1 16,2 2-16,1 2 0,1-4 15,2-2-15,2 8 0,2 3 16,1-5-16,3-4 0,5 8 16,4 7-16,1-5 0,0-3 15,1 1-15,0 2 0,0-6 16,3-4-16,7 1 0,5 3 15,-1-4-15,-1-3 0,9-1 16,3-4-16,-2 0 0,1 0 0,4 0 16,1 1-16,1-3 0,1-1 15,3-6-15,2-3 0,0-2 16,0-1-16,4-6 0,4-4 16,3-2-16,-3-3 0,24-12 0,-2-7 15,-5-6-15,-4-3 0,2-2 16,2 0-16,-2-3 0,-4-2 15,6-7-15,2-4 0,-1 1 16,-3 0-16,0-2 0,1-3 16,-4-5-16,-2-1 0,-5-2 15,-3 1-15,-6 5 0,-2 1 0,-1-5 16,0-5-16,-10 3 0,-6 0 0,-1-1 16,1-2-16,-14 5 0,-7 3 15,-9 1-15,-6 1 0,-3 3 16,-2 4-16,-4-4 0,-2 0 15,-5 4-15,-3 1 0,-11 0 16,-6-1-16,3 3 0,4 2 0,-6 0 16,-4-1-1,-2 2-15,1 1 0,-6 2 16,-4 1-16,2 7 0,1 3 16,-12 2-16,-8 1 0,-1 8 15,-2 5-15,-12 4 0,-7 2 16,-4 9-16,-3 8 0,-19 14 15,-14 9-15,-8 14 0,-8 10 0,-3 18 16,-4 14-16,1 12 0,3 8 0,-5 24 16,-3 16-16,18 8 0,13 6 15,4 29 1,4 19-16,32-5 0,21-1 0,19-64 16,13-44-16,10-30 0</inkml:trace>
  <inkml:trace contextRef="#ctx0" brushRef="#br1" timeOffset="121536.191">14666 16912 0,'0'0'0,"0"0"0,-14 15 16,7-8-16,0 2 0,-1 0 0,-2 2 15,-4 2-15,1 0 0,0 0 16,0 3-16,0-2 16,0-1-16,2-3 0,1 0 0,2-2 15,-1-4-15,1-2 0,3-2 16,0-6 0,3-2-16,3-6 15,4-3-15,1-4 0,2-3 0,2-3 16,3-4-16,4-3 0,1-4 15,8-10-15,1-4 0,8-6 16,2 2-16,3-5 0,1-2 16,8-5-16,-2 5 0,8-9 15,1-1-15,1 3 0,2 2 16,32-26-16,-5 12 0,-9 8 16,-5 7-16,0 0 0,3 1 15,-8 2-15,-8 3 0,5-5 16,3-2-16,-1 4 0,1 3 0,-6 4 15,-1 3-15,-5 7 0,-4 6 16,-3 8-16,0 5 0,-10 1 16,-5 0-16,-2 8 0,-1 6 0,-9 7 0,-6 7 15,0 7-15,-2 5 0,-4 8 16,-4 5-16,-5 6 16,-4 5-16,-3 5 0,-2 4 0,-2 5 15,-2 5-15,0 2 0,1 0 0,-3 8 16,1 2-16,1-1 15,3-1-15,1 4 0,1 3 16,0-2-16,-1-3 0,2 3 16,2 1-16,2 2 0,4 1 0,2 2 15,0 3-15,0-5 16,2-3-16,-1 0 0,1 0 0,-1-6 16,0-4-16,1 0 0,-1 0 15,-2-8-15,-2-6 0,-1-3 0,0-1 16,-1-8-16,-1-7 0,-4-10 15,-1-9-15,-5-4 0,-5-2 0,0-1 16,-1-1-16,-3-7 0,-1-4 16,6-1-16,-3-1 0,-3-7 31,-2-5-31,-6-4 0,-3-3 0,-3 0 16,0 0-16,-4-2 0,-2-1 15,-2 2-15,-1 1 0,-5-5 16,-3-3-16,1 2 0,1 3 0,-25-16 15,5 4-15,7 5 0,5 5 16,2-3-16,3-3 0,-1 1 16,-1 1-16,2-3 0,2-1 15,2 2-15,2 2 0,-1-1 0,-1-1 0,3 5 16,0 6-16,1-1 16,-1 1-16,2-1 0,0 0 0,2 8 15,2 6-15,6 5 0,7 3 16,-3-1-16,-4-2 0,8 2 15,2 0-15,4 1 0,2 0 16,2 2-16,-1 3 16,9 2-16,-1-1 0,2 0 15,0 0-15,4 1 0,0 0 16,4 0-16,4 0 0,1-3 16,2-2-1,3-2-15,5 1 0,-2 3 0,1 2 16,6-4-16,4-3 15,1 1-15,0 0 0,9-3 0,3 0 0,-5 3 0,2-1 16,12-2-16,6 0 16,-2 3-16,0 3 0,15-2 0,4 1 15,-4-1-15,-2 0 0,19-1 16,9-1-16,-7 5 16,-3 1-16,42-1 0,-5 1 15,-16 4 1,-10 3-16,-2 2 0,0 3 15,-7-1-15,-6 1 0,0 10 0,0 7 16,-6 6-16,-5 5 0,4 5 16,3 0-16,-7 1 0,-6 2 15,3 0-15,2-1 0,-4-5 16,-3-3-16,0 0 0,1 2 0,-4-5 16,-3-2-16,-2-11 0,-2-5 0,-1-3 15,-3-3-15,0 1 0,-2 1 16,-7-2-16,-7-3 0,-6 0 15,-4 0-15,-1 0 0,1 1 0,-6-2 16,-4-1-16,-3-2 16,-4-1-16,-7 1 0,-2 1 15,2-2-15,-2 0 0,-4 2 0,-3-1 0,0 1 16,-3 0-16,-5-2 0,-5 0 16,-4 1-16,-4 1 0,-6 0 15,-5 3-15,-1 3 0,1 2 0,-15 0 16,-4-2-16,0 2 0,-2 1 15,-11 2-15,-2 2 0,4-1 16,3 1 0,-43 5-16,3-1 0,6 1 15,3 3-15,-1 6 0,-1 3 16,1 3-16,-1 3 0,4 9 16,1 8-16,10 4 0,9 1 0,2 7 15,3 4-15,10 1 0,8-1 16,8-3-16,5-4 0,7-5 15,4-1-15,7-14 0,6-9 0,6-13 16,6-9-16,4-5 0,4-5 16,2-8-16,1-6 0,0-6 15,-1-6-15,5-3 0,0-2 0,0 8 16,0 6-16,-2 5 0</inkml:trace>
  <inkml:trace contextRef="#ctx0" brushRef="#br1" timeOffset="129069.4433">26058 13250 0,'0'0'0,"-17"12"15,-4 5-15,-2 1 0,-1 3 0,-16 12 0,-6 6 16,-17 13-16,-5 4 0,-16 16 16,-2 5-16,-4 1 0,7-7 0,-53 45 15,-3 2-15,11 0 0,9 0 16,-13 21-16,-8 14 16,11-2-16,10-1 0,-12 41 15,-8 29-15,44-68 0,30-48 0,20-32 0</inkml:trace>
</inkml:ink>
</file>

<file path=ppt/ink/ink3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8:55"/>
    </inkml:context>
    <inkml:brush xml:id="br0">
      <inkml:brushProperty name="width" value="0.0505" units="cm"/>
      <inkml:brushProperty name="height" value="0.0505" units="cm"/>
      <inkml:brushProperty name="color" value="#F2395B"/>
    </inkml:brush>
  </inkml:definitions>
  <inkml:trace contextRef="#ctx0" brushRef="#br0">10359 4940 435,'-7'-5'9,"2"8"17,2 6 18,2 7 18,1 4 2,0 1-10,0 1-11,0 1-12,-1 4-6,-2 7-1,-2 6-3,-1 8-2,-2 1-1,0-3-1,0-2-2,1-3-1,-1-3-1,2-2-1,1-2-1,0-2-1,1-2-1,1-5-1,-2-4-1,2-3-1,-1 0-4,2 3-4,0 5-6,2 3-5,0 1-3,0-3 0,0-3 1,0-3 1,0-2-3,0-1-3,0-1-4,0-1-4,0-4-8,2-6-11,0-8-10,2-6-12,-1-4 1,-3 1 11,0-1 12,-3 0 11</inkml:trace>
</inkml:ink>
</file>

<file path=ppt/ink/ink3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8:55"/>
    </inkml:context>
    <inkml:brush xml:id="br0">
      <inkml:brushProperty name="width" value="0.04998" units="cm"/>
      <inkml:brushProperty name="height" value="0.04998" units="cm"/>
      <inkml:brushProperty name="color" value="#F2395B"/>
    </inkml:brush>
  </inkml:definitions>
  <inkml:trace contextRef="#ctx0" brushRef="#br0">9808 4981 440,'2'-13'60,"4"3"-11,4 4-10,3 4-10,4 2-5,1 0 0,3 0 2,2 0 0,0 1-1,0 2-2,1 2-4,-1 2-4,0 0-1,-1 1 0,-1 0-1,-1 0 0,0 0 0,0 0-1,-1-1-1,1 1-1,-2 1 0,-1 2 0,-3 2-2,-1 1 0,-1 3 0,0 1-2,-1 3 0,1 1-2,-1 2 1,-2 1 0,-3 1 1,-1 1 0,-2 1 0,-4 3-1,-2 1-1,-3 2-2,-4 1-1,-4 1-1,-4-1 0,-3 0-2,-4 1-1,-1 1-2,-2 0-1,-2 2-1,-3-1-2,-1 0-3,-2-1-3,-2-1-3,0-2-3,1-2-4,3-2-4,2-1-4,2-4-2,1-3-2,3-5-1,1-3-1,3-4-2,3-4-2,3-4-4,3-4-2</inkml:trace>
</inkml:ink>
</file>

<file path=ppt/ink/ink3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8:56"/>
    </inkml:context>
    <inkml:brush xml:id="br0">
      <inkml:brushProperty name="width" value="0.03824" units="cm"/>
      <inkml:brushProperty name="height" value="0.03824" units="cm"/>
      <inkml:brushProperty name="color" value="#F2395B"/>
    </inkml:brush>
  </inkml:definitions>
  <inkml:trace contextRef="#ctx0" brushRef="#br0">13150 7100 575,'14'14'135,"-1"-3"-30,-2-3-30,-2-2-31,-1-2-18,1 3-6,1 2-7,1 1-7,-1 2-17,-2 0-30,-4-1-29,-2 1-29</inkml:trace>
</inkml:ink>
</file>

<file path=ppt/ink/ink3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8:56"/>
    </inkml:context>
    <inkml:brush xml:id="br0">
      <inkml:brushProperty name="width" value="0.03522" units="cm"/>
      <inkml:brushProperty name="height" value="0.03522" units="cm"/>
      <inkml:brushProperty name="color" value="#F2395B"/>
    </inkml:brush>
  </inkml:definitions>
  <inkml:trace contextRef="#ctx0" brushRef="#br0">12945 7700 624,'-8'7'6,"2"-1"13,1 0 11,1-2 13,2 1 4,5 0-2,6 1-3,4 2-3,1-1-4,-1-1-7,-2-1-7,-2 0-7,-1-1-7,1 0-9,1 0-8,2 0-7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14"/>
    </inkml:context>
    <inkml:brush xml:id="br0">
      <inkml:brushProperty name="width" value="0.03145" units="cm"/>
      <inkml:brushProperty name="height" value="0.03145" units="cm"/>
      <inkml:brushProperty name="color" value="#00BFF3"/>
    </inkml:brush>
  </inkml:definitions>
  <inkml:trace contextRef="#ctx0" brushRef="#br0">46700 57150 699,'25'23'70,"0"-3"-11,0-3-10,0-2-11,1 0-8,4 7-7,3 6-6,3 7-7,1 0-5,1-2-7,-1-3-6,1-3-6</inkml:trace>
</inkml:ink>
</file>

<file path=ppt/ink/ink3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8:59"/>
    </inkml:context>
    <inkml:brush xml:id="br0">
      <inkml:brushProperty name="width" value="0.02595" units="cm"/>
      <inkml:brushProperty name="height" value="0.02595" units="cm"/>
      <inkml:brushProperty name="color" value="#F2395B"/>
    </inkml:brush>
  </inkml:definitions>
  <inkml:trace contextRef="#ctx0" brushRef="#br0">61155 11950 847,'-70'34'105,"17"-10"-57,16-9-58,17-10-55</inkml:trace>
</inkml:ink>
</file>

<file path=ppt/ink/ink3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01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61995 11350 999,'-22'14'-6,"3"-4"-12,3-2-12,3-2-12</inkml:trace>
</inkml:ink>
</file>

<file path=ppt/ink/ink3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02"/>
    </inkml:context>
    <inkml:brush xml:id="br0">
      <inkml:brushProperty name="width" value="0.03645" units="cm"/>
      <inkml:brushProperty name="height" value="0.03645" units="cm"/>
    </inkml:brush>
  </inkml:definitions>
  <inkml:trace contextRef="#ctx0" brushRef="#br0">19974 5400 603,'7'10'97,"-1"3"-21,-1 5-21,0 4-22,-2 1-12,0 2-1,-2 1-2,0 1-1,-2 1-2,0 1-2,-2 1-1,0 1-1,-1-1-4,0 0-5,0-1-6,0-1-5,0-2-4,1-3-4,-1-3-4,0-3-4,1-6-7,2-8-10,2-10-10,2-8-11,1-4 1,2 1 10,0 1 10,1 1 11</inkml:trace>
</inkml:ink>
</file>

<file path=ppt/ink/ink3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02"/>
    </inkml:context>
    <inkml:brush xml:id="br0">
      <inkml:brushProperty name="width" value="0.0421" units="cm"/>
      <inkml:brushProperty name="height" value="0.0421" units="cm"/>
    </inkml:brush>
  </inkml:definitions>
  <inkml:trace contextRef="#ctx0" brushRef="#br0">20845 3240 522,'0'-15'2,"0"3"6,0 1 4,0 2 4,-1 6 7,0 10 7,-2 9 7,0 11 7,0 5 1,0 1-5,2 0-5,0 2-5,1 1-4,-2 1-3,0 0-3,-2 2-2,0 2-2,1 4-2,-1 4-1,0 4-1,0 5-3,0 7-5,0 7-4,0 7-3,1 2-5,1-2-1,0-2-3,2-1-2,0-4-3,0-3-7,0-5-4,0-3-6,0-3-2,0-1 2,0 0 3,0-2 1,0-2 3,2-4 0,0-4 2,1-4 1,1-4 2,-2-4 2,0-3 2,-2-5 1,0-5 1,-2-7-2,0-6-2,-2-8-2,0-4 2,1-2 4,-1-1 5,0-3 4</inkml:trace>
</inkml:ink>
</file>

<file path=ppt/ink/ink3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02"/>
    </inkml:context>
    <inkml:brush xml:id="br0">
      <inkml:brushProperty name="width" value="0.03347" units="cm"/>
      <inkml:brushProperty name="height" value="0.03347" units="cm"/>
    </inkml:brush>
  </inkml:definitions>
  <inkml:trace contextRef="#ctx0" brushRef="#br0">20490 5493 657,'-8'-15'0,"2"1"0,0 1 0,2 1 0,1 1 7,2 2 13,2 2 14,2 3 14,2 0 3,4 2-5,2 0-6,3 2-7,2 2-6,1 6-7,1 4-8,1 5-7,1 2-7,0 1-5,-1-1-5,1 1-6,-2-2-3,-1-2-5,-3-1-4,-1-2-4,-2-3-3,-1-1-3,0-2-4,-2-2-2,-1-2 1,0-2 8,-2-2 8,0-2 8</inkml:trace>
</inkml:ink>
</file>

<file path=ppt/ink/ink3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03"/>
    </inkml:context>
    <inkml:brush xml:id="br0">
      <inkml:brushProperty name="width" value="0.03678" units="cm"/>
      <inkml:brushProperty name="height" value="0.03678" units="cm"/>
    </inkml:brush>
  </inkml:definitions>
  <inkml:trace contextRef="#ctx0" brushRef="#br0">21727 4250 598,'-22'23'107,"7"1"-23,3-1-24,6 1-23,1-1-14,-2 1-3,-1-1-4,-3 1-3,-2 0-3,0 2 0,-1 3-2,-1 1 0,0 1-2,-1 1-7,1-1-4,-1 0-6,1-2-6,3-5-7,1-5-7,2-5-8,3-6-7,2-6-5,4-8-7,2-6-6</inkml:trace>
</inkml:ink>
</file>

<file path=ppt/ink/ink3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03"/>
    </inkml:context>
    <inkml:brush xml:id="br0">
      <inkml:brushProperty name="width" value="0.04087" units="cm"/>
      <inkml:brushProperty name="height" value="0.04087" units="cm"/>
    </inkml:brush>
  </inkml:definitions>
  <inkml:trace contextRef="#ctx0" brushRef="#br0">22050 4350 538,'15'8'70,"-1"2"-9,-1 0-10,0 1-10,-1 1-6,3 1-4,2 2-5,1 0-3,2 0-3,0 1-2,-1 0-2,1-1-2,-1 0-2,-1-2-1,-1-3 0,-1-1-3,-1-1-1,-1-2-2,0-1-4,-2 0-1,0-1-4,0 0-5,-1-1-4,1 1-5,0 0-3,0 0-4,-1 0-3,1 0-3,-3 0-6,-6 0-10,-6 0-10,-6 0-9</inkml:trace>
</inkml:ink>
</file>

<file path=ppt/ink/ink3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03"/>
    </inkml:context>
    <inkml:brush xml:id="br0">
      <inkml:brushProperty name="width" value="0.03627" units="cm"/>
      <inkml:brushProperty name="height" value="0.03627" units="cm"/>
    </inkml:brush>
  </inkml:definitions>
  <inkml:trace contextRef="#ctx0" brushRef="#br0">21771 5296 606,'-8'7'1,"0"-2"3,0-3 2,1 0 3,2-2 8,7 0 12,8 0 13,6 0 13,5-2 1,3 0-11,3-3-10,3-2-11,1 0-7,0-1 0,0 0-2,0 0-1,-2 2-6,-5 1-12,-5 2-10,-5 2-11,-3 2-10,-2 4-10,-2 2-9,-2 3-9,-3 1-1,-3-3 9,-2-1 9,-3-2 9</inkml:trace>
</inkml:ink>
</file>

<file path=ppt/ink/ink3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03"/>
    </inkml:context>
    <inkml:brush xml:id="br0">
      <inkml:brushProperty name="width" value="0.04032" units="cm"/>
      <inkml:brushProperty name="height" value="0.04032" units="cm"/>
    </inkml:brush>
  </inkml:definitions>
  <inkml:trace contextRef="#ctx0" brushRef="#br0">21781 6150 545,'-14'8'20,"5"1"6,3 2 6,4 0 7,2 1 1,0 1-5,0 1-4,0 2-4,0 0-4,0 1-3,0 1-2,0 1-4,0 0-1,0-1-3,0-1-1,0-1-1,0-1-4,0-1-4,0-1-4,0 0-4,3-6-6,7-8-9,8-10-7,6-8-8,3-5-3,0-2 5,0-3 3,1-1 5,-2 1 4,-1 4 7,-3 3 6,-1 4 6,-3 4 4,0 1 2,0 2 3,-2 3 2,-2 2 4,-3 4 8,-3 4 7,-2 4 7,-3 3 4,-2 5-3,-2 4 0,-2 3-3,-2 3-1,-2-1-2,-2 0-3,-1 1-2,-2-1-3,2-2-2,1 0-2,1 0-4,0-3-5,0-1-7,0-3-9,0-1-9,4-4-9,8-6-13,8-6-11,8-6-13,1-2-3,-5 1 7,-5 0 5,-5 2 8</inkml:trace>
</inkml:ink>
</file>

<file path=ppt/ink/ink3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04"/>
    </inkml:context>
    <inkml:brush xml:id="br0">
      <inkml:brushProperty name="width" value="0.04356" units="cm"/>
      <inkml:brushProperty name="height" value="0.04356" units="cm"/>
    </inkml:brush>
  </inkml:definitions>
  <inkml:trace contextRef="#ctx0" brushRef="#br0">24475 4550 505,'-14'2'9,"5"4"18,3 4 18,4 3 19,2 3 3,0 0-13,0-1-11,0 1-12,0 0-8,0 3-3,0 2-2,0 1-2,-1 3-3,0 5-1,-2 3-3,0 4-1,-2 3-2,-2 2 2,-2 2-1,-1 2 1,-2 0-2,2-4-6,1-2-4,1-3-5,1-5-3,2-4 0,2-5 0,2-5 0,2-3 1,2-2-1,2-3 0,2-1 1,1-1-1,3-2 1,2-1 0,1 0-1,2-1 0,0 0 0,-1-1-1,1 2-1,0-2-2,1 1-1,1 0-1,1 0-2,0 1-2,-3 0-1,-1 1-2,-2 2-2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17"/>
    </inkml:context>
    <inkml:brush xml:id="br0">
      <inkml:brushProperty name="width" value="0.04387" units="cm"/>
      <inkml:brushProperty name="height" value="0.04387" units="cm"/>
      <inkml:brushProperty name="color" value="#00BFF3"/>
    </inkml:brush>
  </inkml:definitions>
  <inkml:trace contextRef="#ctx0" brushRef="#br0">47600 56000 501,'50'1'181,"0"4"-46,0 3-45,0 3-45,1 1-26,4 1-5,3-1-4,3 1-5,-2-1-6,-6 1-5,-6-1-4,-6 1-6,-4-1-3,1 1 0,-1-1-1,1 1 0,-6 2 5,-8 7 9,-10 6 9,-9 7 9,-9 4 4,-5 3-2,-7 3-3,-5 4-2,-6 5-2,-3 10-4,-3 10-4,-2 9-3,-5 9-4,-2 9-7,-3 10-5,-3 10-6,-4 11-5,-3 17-5,-3 15-4,-2 16-3,2-5-1,9-25 4,10-25 5,10-25 3,4-19 3,0-12 1,0-13 1,0-12 0</inkml:trace>
</inkml:ink>
</file>

<file path=ppt/ink/ink3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04"/>
    </inkml:context>
    <inkml:brush xml:id="br0">
      <inkml:brushProperty name="width" value="0.04101" units="cm"/>
      <inkml:brushProperty name="height" value="0.04101" units="cm"/>
    </inkml:brush>
  </inkml:definitions>
  <inkml:trace contextRef="#ctx0" brushRef="#br0">24165 4837 536,'-6'-6'52,"1"6"1,2 4 0,2 6 1,1 3-4,0 5-8,0 3-9,0 5-7,0 2-6,0 1-3,0 0-4,0 2-3,-1 1-1,-2 1-1,-2 0 0,-2 2-1,-1 1-2,-2 0-2,0 2-3,-1 1-2,-2-2-4,-2-2-3,-1-3-5,-3-3-3,-1-4-4,-1-1 0,-1-4-2,-1-3-2,0-4-1,-1-3-1,1-4-1,-1-4-2,1-3 1,1-2 3,1-2 4,1-2 2,1-2 3,3-3 3,1-4 2,3-1 2,1-4 3,2-2 0,2-1 3,2-2 0,4-2 2,6-1-1,6-1 1,6 0 0,4-2 0,5 1 2,3 0 2,4-1 2,3 2 4,1 3 6,0 4 8,2 2 7,0 3 3,2 4-3,1 4-2,0 5-3,0 3-1,-2 4 0,-1 3-2,-3 5-1,-3 4-1,-3 2-1,-5 3-1,-4 3-1,-3 3-2,-2 2-2,-4 4-2,-3 3-4,-2 2-1,-2 0-3,-2 2-2,-2 1-2,-4-2-1,-4-4 1,-5-4-1,-5-3 1,-2-4 0,2-3-1,3-3 0,1-3 0,1-3 0,1-2 0,-1-4 1,0-2 1,2-5-2,2-4-5,4-6-3,3-3-4,3-7-3,5-5-3,6-6-4,4-7-2,3-2-2,3 0-1,1 0 1,3 0 0,-1 2 0,0 2 0,-1 3 0,0 4 0,-4 3 3,-3 7 4,-5 5 6,-3 7 4,-3 2 3,0 2-2,-2 1-2,0 0 0</inkml:trace>
</inkml:ink>
</file>

<file path=ppt/ink/ink3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05"/>
    </inkml:context>
    <inkml:brush xml:id="br0">
      <inkml:brushProperty name="width" value="0.04235" units="cm"/>
      <inkml:brushProperty name="height" value="0.04235" units="cm"/>
    </inkml:brush>
  </inkml:definitions>
  <inkml:trace contextRef="#ctx0" brushRef="#br0">28045 4950 519,'-21'1'9,"7"4"20,5 2 18,6 3 20,3 2 3,0 0-13,0-1-11,0 1-13,1 1-7,0 1-3,2 3-3,0 2-2,0 1-4,0 2-3,-2 3-4,0 1-4,-2 1-3,0 1-6,-2-1-5,0 1-5,-1-2-5,0-2-6,0-1-6,0-3-6,0-1-5,1-3-1,-1-1-4,0-2-1</inkml:trace>
</inkml:ink>
</file>

<file path=ppt/ink/ink3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05"/>
    </inkml:context>
    <inkml:brush xml:id="br0">
      <inkml:brushProperty name="width" value="0.03999" units="cm"/>
      <inkml:brushProperty name="height" value="0.03999" units="cm"/>
    </inkml:brush>
  </inkml:definitions>
  <inkml:trace contextRef="#ctx0" brushRef="#br0">27918 5228 550,'16'-7'3,"0"0"8,-1 2 6,1 1 8,0-1 2,3 0-1,2-2-1,1 0-1,2 0-1,1 1 1,1 0 1,1 2 1,-1 0-1,-2 2-2,-1 0-2,-2 2-3,-3 0-1,-1 2-3,-3 0-1,-1 2-3,-3 1 0,-2 3 0,-4 4 1,-2 2-1,-4 2-1,0 3-6,-3 2-6,-2 1-4,-2 2-3,-4-1 3,-2 0 1,-3 1 3,-1-1-1,-1 1-3,0-1-3,1 1-2,-1-1-3,-1-1 0,-1-2-1,-1 1-1,0-3 1,-1-1 1,1-2 4,-1-3 1,2-1 2,1 0 2,2-2 2,3-1 1,1 0 2,2-2 2,3-1 3,1 0 2,3-2 3,6-2 5,4-2 4,6-2 5,4-2-1,5-2-4,5-2-5,5-1-5,1-2-5,0 2-4,-1 1-3,-1 1-5,-2 1-4,-3 2-4,-3 2-3,-3 2-4,-2 0-2,-1 0-3,-1-2-1,0 0-2,-2-1-3,-1 0-5,0 0-3,-2 0-4</inkml:trace>
</inkml:ink>
</file>

<file path=ppt/ink/ink3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06"/>
    </inkml:context>
    <inkml:brush xml:id="br0">
      <inkml:brushProperty name="width" value="0.04926" units="cm"/>
      <inkml:brushProperty name="height" value="0.04926" units="cm"/>
    </inkml:brush>
  </inkml:definitions>
  <inkml:trace contextRef="#ctx0" brushRef="#br0">28527 4050 446,'-14'-22'29,"3"4"3,3 5 3,2 3 3,3 4 2,1 6 0,0 4 0,2 6 1,0 3-3,0 5-3,0 3-5,0 5-5,0 4-2,0 5-3,0 4-3,0 6-3,0 5-1,0 5 0,0 7-1,0 6-1,0 4-4,0 6-7,0 5-9,0 5-8,-2 2-4,0 0 0,-3 0 1,-2 0-1,1-2-4,1-2-9,2-3-8,2-4-8,1-6-1,0-13 5,0-11 6,0-11 5,0-10 3,0-4 0,0-5 0,0-4-1</inkml:trace>
</inkml:ink>
</file>

<file path=ppt/ink/ink3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09"/>
    </inkml:context>
    <inkml:brush xml:id="br0">
      <inkml:brushProperty name="width" value="0.03278" units="cm"/>
      <inkml:brushProperty name="height" value="0.03278" units="cm"/>
    </inkml:brush>
  </inkml:definitions>
  <inkml:trace contextRef="#ctx0" brushRef="#br0">31100 3913 671,'1'-21'3,"2"8"5,2 7 7,2 7 6,2 4 6,5 3 6,4 3 5,3 4 6,0-1-1,-3-1-8,-4-3-9,-4-1-9,-2-1-6,-1 0-5,1 0-5,0-1-3,1 1-6,1 2-4,3 0-4,2 1-5,-1 1-4,-3 0-1,-3-1-2,-2 1-3,-3 0-3,-2-1-5,-2 1-6,-2 0-4</inkml:trace>
</inkml:ink>
</file>

<file path=ppt/ink/ink3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09"/>
    </inkml:context>
    <inkml:brush xml:id="br0">
      <inkml:brushProperty name="width" value="0.03837" units="cm"/>
      <inkml:brushProperty name="height" value="0.03837" units="cm"/>
    </inkml:brush>
  </inkml:definitions>
  <inkml:trace contextRef="#ctx0" brushRef="#br0">30150 5028 573,'39'-8'66,"0"0"-12,0 0-13,1 0-12,-1 1-9,2 1-4,0 0-6,2 2-5,-1 0-2,-2 2 2,-2 0 2,-2 2 1,-3-1-6,-5 0-14,-5-2-13,-5 0-14,-3-1-6,-3 0 1,-1 0 3,-2 1 2,-4-1 3,-4 0 6,-6 0 5,-4 0 6,-5-1 4,-3-2 3,-5-2 4,-3-1 3,-2-3 2,3 0 1,1-1 0,3-1 1,1 0 2,3 2 4,1 3 4,2 1 4,3 1 3,1 2 4,2 1 3,2 1 4,2 1 3,0 3 3,2 4 5,0 2 4,1 4 0,0 4-4,0 3-3,0 5-4,0 3-3,0 2-3,0 4-2,0 3-2,0 2-3,0 2-3,0 2-2,0 3-3,0 0-4,0 3-4,0 2-5,0 2-5,0-1-1,0-6 1,0-4 3,0-5 0</inkml:trace>
</inkml:ink>
</file>

<file path=ppt/ink/ink3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10"/>
    </inkml:context>
    <inkml:brush xml:id="br0">
      <inkml:brushProperty name="width" value="0.04134" units="cm"/>
      <inkml:brushProperty name="height" value="0.04134" units="cm"/>
    </inkml:brush>
  </inkml:definitions>
  <inkml:trace contextRef="#ctx0" brushRef="#br0">30701 5494 532,'-2'-13'5,"-2"6"7,-4 6 8,-2 6 8,-2 5 1,-1 4-5,-1 3-3,-2 5-4,1 2-2,-1 3-1,0 1-1,1 3 0,-1-2 1,2-2-1,1-3 2,1-3-1,1-3 1,2-2-1,2-4-1,3-3-1,3-3-3,7-2-9,7-4-6,8-2-9,4-5-3,5-6 0,3-5 0,4-7 0,0-1 0,-3 3 1,-5 3 1,-4 3 0,-2 2 2,-1 1 1,-1 1 2,0 0 1,-3 3 2,-3 3 1,-3 2 1,-3 4 2,-1 3 3,0 4 1,0 3 4,0 5 2,-1 3 2,-1 1 3,0 3 2,-2 2 2,-1-1 1,0 0-1,-1-1 0,-2 0-1,0-3-1,0-1-2,0-3-1,0-1-3,-1-6-12,-2-10-21,-2-10-21,-2-9-21,2-7-3,3-5 15,4-3 17,3-4 15,4 0 10,2 6 3,2 4 3,1 5 3,2 3 3,0 1 3,0 1 2,-1 1 3,1 2 5,0 4 5,-1 4 7,1 5 6,0 1 4,-1 2 1,1 0 1,0 2 2,-2 1-2,-3 2-6,-3 2-5,-2 2-5,-2 2-3,1 3 0,2 3 1,0 3-1,0 3 1,-2 1-3,-2 3-2,-2 1-3,-3 2-1,-2 1-1,-4 1-3,-2 1-1,-3 0-1,-3 0 0,-3 1 0,-3-1 0,-2-2 0,1-3-1,-1-5 0,1-3 0,1-4 0,2-1 4,4-2 2,3-2 2,5-4 4,8-4 1,8-6 3,8-4 2,5-3-5,3 1-10,3-1-13,3 0-10,0 0-9,-2 1-5,-1-1-5,-2 0-6,-3 1 0,0 3 2,-1 1 3,0 2 3</inkml:trace>
</inkml:ink>
</file>

<file path=ppt/ink/ink3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11"/>
    </inkml:context>
    <inkml:brush xml:id="br0">
      <inkml:brushProperty name="width" value="0.0513" units="cm"/>
      <inkml:brushProperty name="height" value="0.0513" units="cm"/>
    </inkml:brush>
  </inkml:definitions>
  <inkml:trace contextRef="#ctx0" brushRef="#br0">39650 4050 428,'0'17'97,"0"3"-17,0 3-19,0 3-16,0 2-12,2-1-5,0 0-5,2 1-4,-1-1-3,-1 1-4,0-1-1,-1 0-3,-1 3-2,2 5 2,0 4-1,2 6 1,-1-2-2,-1-8-3,0-7-4,-2-9-4,2-6-2,2-6-1,3-6-1,4-6-1,2-9-1,5-13-1,3-13-2,5-12-2,0-4-1,-3 6 0,-3 6-1,-3 6 0,-2 5 0,-1 5 0,0 5 2,-2 5 0,-1 6 7,-2 7 12,-3 6 13,0 8 13,-3 3 5,-1 3-2,0 1-3,-2 3-1,1 1-2,0-1-3,2 1-3,0-1-2,1 2-2,0 1-3,0 3-1,0 1-3,0 0-1,2-3-3,0-3-1,1-3-3,3-7 0,4-10 1,3-11 1,5-11 2,1-7-2,-1-3-2,-1-3-4,-1-2-2,0-2-4,-1 0-2,1 0-4,0-1-2,-3 2-2,-1 0-1,-4 1 1,-3 2-1,-1 1-1,-2 3 0,-1 3-1,0 3 0,-2 3-2,-1 3-1,0 3-3,-1 3-1,-3 3-4,0 4-7,-3 4-7,-2 4-7</inkml:trace>
</inkml:ink>
</file>

<file path=ppt/ink/ink3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11"/>
    </inkml:context>
    <inkml:brush xml:id="br0">
      <inkml:brushProperty name="width" value="0.03616" units="cm"/>
      <inkml:brushProperty name="height" value="0.03616" units="cm"/>
    </inkml:brush>
  </inkml:definitions>
  <inkml:trace contextRef="#ctx0" brushRef="#br0">43750 3396 608,'15'-14'56,"-1"3"-4,-1 3-4,-1 3-4,0 1-5,0 2-4,-1 0-3,1 2-5,0 0-5,1 0-5,1 0-5,2 0-5</inkml:trace>
</inkml:ink>
</file>

<file path=ppt/ink/ink3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12"/>
    </inkml:context>
    <inkml:brush xml:id="br0">
      <inkml:brushProperty name="width" value="0.04769" units="cm"/>
      <inkml:brushProperty name="height" value="0.04769" units="cm"/>
    </inkml:brush>
  </inkml:definitions>
  <inkml:trace contextRef="#ctx0" brushRef="#br0">42445 2950 461,'-14'1'6,"5"2"13,3 2 13,4 2 12,2 2 4,2 3-4,0 3-4,2 3-5,-1 2-5,2 1-5,-2 1-5,1 1-5,0 1-4,0-1-5,0 1-5,0-1-4,-1 1-7,-2-1-9,-2 1-8,-2-1-10,-2-1-2,-2-1 3,-2-2 4,-1-3 2,-2-1 1,2-4-3,1-3-3,1-2-1,0-3 1,0-1 8,0 0 7,0-2 7,1 0 5,0-2 3,2 0 2,1-1 3,0 0 9,2 6 15,0 2 15,2 5 15,0 2 4,2 2-7,0 0-8,2 1-7,-1 1-6,-1 1-5,0 1-5,-1 1-5,-2 1-4,-1-1-5,0 1-3,-1 0-5,2-6-7,7-9-11,8-10-9,6-9-11,4-7-1,1 0 8,1-1 8,1 0 8,-1-1 4,-2 4 1,-1 3-1,-2 3 1,-3 3 5,-1 2 10,-3 4 10,-1 3 10,-3 3 6,-4 3 1,-4 5 1,-4 4 2,-4 2-2,-2-1-7,-3 1-5,-3 0-7,-3-1-5,-2 3-6,-1 0-4,-2 1-6,0-1-1,4-3 1,5-3 1,3-2 1,6-4 2,8-3 1,7-2 0,9-3 1,2-3 1,-1 2 1,-2-1 0,-3 0 0,0 0 1,0 2-2,-1 0 0,1 2-1,-5 2-4,-8 4-8,-10 4-7,-8 3-9,-5 3-1,-1 1 4,-1 2 4,-1 0 4,-2 1 3,-1 3 1,-2 1 2,-2 3 2,-1-1 1,1-2 1,1-1 2,1-3 2,-1 1 0,-3 1 1,-2 3-1,-4 1 1,1 0 4,5-5 8,5-3 9,6-4 7,2-4 4,2-1-2,2-2-3,3-2-3,3-2 4,6-1 7,6 0 7,6-1 9,4-2 0,5-1-5,4 0-6,3-1-6,3-1-4,3 0-2,1 0-2,2 0-2,3 0-2,3 0-2,2 0-1,4 1-3,1-1-1,2 2-2,0 0-1,2 2-2,-2 0-5,-1 2-6,-2 0-8,-1 2-7,-5-1-4,-4-1-4,-5 0-2,-5-2-3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21"/>
    </inkml:context>
    <inkml:brush xml:id="br0">
      <inkml:brushProperty name="width" value="0.03905" units="cm"/>
      <inkml:brushProperty name="height" value="0.03905" units="cm"/>
      <inkml:brushProperty name="color" value="#00BFF3"/>
    </inkml:brush>
  </inkml:definitions>
  <inkml:trace contextRef="#ctx0" brushRef="#br0">49950 57400 563,'-25'-24'0,"0"4"2,0 3 0,0 3 2,7 3 9,17 3 19,15 3 18,16 4 19,9 1 3,3 0-15,3 0-15,4 0-13,4 0-10,6 0-2,7 0-4,6 0-4,3 1-3,0 4-5,0 3-6,0 3-5,-4-1-6,-5-2-8,-7-3-6,-5-3-8,-8 1-5,-5 6-3,-7 7-4,-5 6-3,-6 3 1,-3 0 6,-3 0 7,-2 0 6,-6-2 7,-6-3 5,-6-3 6,-6-2 6</inkml:trace>
</inkml:ink>
</file>

<file path=ppt/ink/ink3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48"/>
    </inkml:context>
    <inkml:brush xml:id="br0">
      <inkml:brushProperty name="width" value="0.05468" units="cm"/>
      <inkml:brushProperty name="height" value="0.05468" units="cm"/>
    </inkml:brush>
  </inkml:definitions>
  <inkml:trace contextRef="#ctx0" brushRef="#br0">58231 3923 402,'-2'30'133,"-1"0"-30,-2-1-31,-1-1-30,-3 0-18,0 3-3,-1 1-2,-1 2-4,-2 2-1,0 3-3,-1 1-1,-1 2-2,-1 0-1,1 0-1,-1-1 0,0-2-2,1 1 0,-1 1-1,0 0-1,1 2-2,-1-1-1,0 0 0,0-2 0,1 0-2,-1 0 1,2 2 0,1 2 0,1 2 1,-1 2 0,0 0-2,-1 2 0,-1 0-1,-1 0-1,-1-2 1,-2-2 0,1-2 0,-1-3 0,0-4 0,2-3 1,1-5 0,1-2 0,1-1-1,0-1 1,2-1 0,1-2-1,1-3 1,0-3 0,2-3 1,0-1-1,-2 0 1,0-1 1,-1 1 0,2-2 2,6-2 3,6-4 3,6-2 3,2-3 1,1-1-2,0 0-1,0-1-1,1-2-1,5 0 0,4-1 0,3-2 0,3 1 0,3 1 0,1 0-2,3 2 1,1 0-1,4 2-1,2 0 1,4 2 0,1 0 0,0 0-1,0 0 1,0 0-1,1 0 0,0 2-1,2 0-1,0 2-1,2-1-1,2 0 1,1-2 0,3 0 0,1-1 0,0 0 1,0 0 0,-1 0 0,0-1 0,-4 0 0,-3-2-2,-2 0 0,-3-1 0,0 0-1,-2 0 0,0 0 0,-1 1 0,-2 0 1,0 2 0,-1 0 0,-3 1 1,-2 0 0,-3 0 0,-3 0 0,-3 0 0,-3 0 1,-3 0-1,-3 0 1,-1 0-1,0 0 2,-1 0-1,1 0 2,-2-1 1,-1-4 1,-2-2 3,-2-3 2,-4-4 0,-2-3-4,-6-5-4,-2-3-2,-2-4-3,2 1-1,2-2-3,2-1 0,1-3-2,-2-4 0,-1-6-1,0-4 0,-1-6-1,1-4-3,-2-5-1,2-5-2,-1-2-2,0-1-1,0 1-2,0-1 0,-1-1 1,0-4 2,-1-5 3,-1-3 2,-2 1 1,0 7-2,-2 7-1,0 7-1,0 9-1,3 10 1,1 12 2,2 10 1,-1 2 0,-2-6-1,-3-5-1,-3-6-1,-1 0 1,4 7 1,3 7 2,3 7 2,-1 0-1,-2-9-2,-3-7-2,-4-8-2,1-2-2,3 5 2,3 5 2,2 6 0,2 3 3,0 4 2,0 5 2,1 3 3</inkml:trace>
</inkml:ink>
</file>

<file path=ppt/ink/ink3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49"/>
    </inkml:context>
    <inkml:brush xml:id="br0">
      <inkml:brushProperty name="width" value="0.0374" units="cm"/>
      <inkml:brushProperty name="height" value="0.0374" units="cm"/>
    </inkml:brush>
  </inkml:definitions>
  <inkml:trace contextRef="#ctx0" brushRef="#br0">62205 728 588,'0'-15'-1,"0"-1"5,0 0 4,0 1 5,0 3 6,0 8 8,0 8 9,0 8 7,0 5 1,0 3-7,0 3-7,0 3-8,0 2-3,0 1-3,0 0-1,0 2-3,0 1 0,0-1-3,0 0 0,0 1-2,0 0-1,0 2 1,0 2-1,0 3 0,-1 1-2,-1 4-2,0 2-5,-1 4-3,-1 1-1,2 1-2,0 2 1,2 0-1,-1-1 0,0-2 0,-2-4 1,0-2 0,-1-3-1,0 0-3,0-1-4,1-2-2,-2 1-2,0-1-2,-2 0-1,0 0-1,-1 0-2,1 0 0,-1 1 0,0-1-1,0-2 1,0-2 1,1-3 1,-1-3 1,0-5 1,0-5 2,0-6 1,0-7 1,1-3 2,1-4 4,0-2 3,2-3 4</inkml:trace>
</inkml:ink>
</file>

<file path=ppt/ink/ink3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49"/>
    </inkml:context>
    <inkml:brush xml:id="br0">
      <inkml:brushProperty name="width" value="0.03954" units="cm"/>
      <inkml:brushProperty name="height" value="0.03954" units="cm"/>
    </inkml:brush>
  </inkml:definitions>
  <inkml:trace contextRef="#ctx0" brushRef="#br0">61789 4141 556,'-7'-8'3,"1"2"5,0 1 5,2 0 6,1 3 5,2 4 5,2 4 5,2 4 5,1 2-1,0 3-4,0 2-6,0 2-5,0 1-4,1 0-2,2 2-1,0 2-1,0 0-2,0 2-2,-2 3 0,0 1-2,-2 1-2,1-2 0,0 0-3,0-1-1,-1-2 0,0-3 0,-2-3 0,0-3 1,1-4 0,4-6-2,3-6-2,5-6 0,2-8-4,1-7-5,1-10-5,2-9-5,0-5-3,0-2-2,2-2 0,1-1-1,1-2-5,-1 2-10,1 0-9,-1 2-10,-2 4 0,-3 8 9,-4 7 10,-4 9 9</inkml:trace>
</inkml:ink>
</file>

<file path=ppt/ink/ink3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49"/>
    </inkml:context>
    <inkml:brush xml:id="br0">
      <inkml:brushProperty name="width" value="0.03753" units="cm"/>
      <inkml:brushProperty name="height" value="0.03753" units="cm"/>
    </inkml:brush>
  </inkml:definitions>
  <inkml:trace contextRef="#ctx0" brushRef="#br0">64488 1211 586,'0'-13'53,"0"8"-1,0 7-2,0 6-1,-1 5-5,-1 3-8,0 3-8,-1 3-7,-3 3-5,-2 3 0,-3 3-1,-3 3 1,-2 0-4,0-2-6,1-2-7,-1-1-7,1-3-6,1-1-5,1-3-7,0-1-6,3-5-8,3-7-10,2-6-9,4-8-11,1-3 3,2-2 14,0 0 14,2-1 14</inkml:trace>
</inkml:ink>
</file>

<file path=ppt/ink/ink3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50"/>
    </inkml:context>
    <inkml:brush xml:id="br0">
      <inkml:brushProperty name="width" value="0.04169" units="cm"/>
      <inkml:brushProperty name="height" value="0.04169" units="cm"/>
    </inkml:brush>
  </inkml:definitions>
  <inkml:trace contextRef="#ctx0" brushRef="#br0">64800 1263 527,'14'-15'2,"-3"4"4,-2 3 4,-4 2 4,0 5 4,2 6 6,1 6 5,3 6 6,0 3 1,-2 1-2,-2 1-4,-2 1-2,-2 0-2,-1 1-3,0-1-1,-1 1-2,-1-2-2,1-1-2,2-3-2,0-1-2,1-2-2,0-1 0,0 0-2,0-2-1,2-5-1,6-10-1,4-10-1,5-9-1,1-5-1,-3 1-1,-3 1-3,-3 1-1,0-1-3,2-3-3,1-3-3,3-3-3,-1 1-1,-3 2-1,-3 3 0,-2 3 0</inkml:trace>
</inkml:ink>
</file>

<file path=ppt/ink/ink3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51"/>
    </inkml:context>
    <inkml:brush xml:id="br0">
      <inkml:brushProperty name="width" value="0.04397" units="cm"/>
      <inkml:brushProperty name="height" value="0.04397" units="cm"/>
    </inkml:brush>
  </inkml:definitions>
  <inkml:trace contextRef="#ctx0" brushRef="#br0">66071 1517 500,'8'-8'-4,"-1"-1"7,1-2 4,0 1 6,-1-2 4,0 2 3,-2 1 4,0 1 2,-2 0 1,1 0-5,0 0-4,0 0-5,-2 1 0,-4 1 1,-4 0 1,-3 2 2,-4 3-1,-2 4-4,-2 5-3,-1 5-3,-2 3-2,1 0 1,-1-1 0,1 1 2,0-1-1,2 1 0,3-1 0,1 1 0,2-2 0,0-1-1,2-2 0,1-2 0,2-1-5,4-1-7,4 1-9,4 0-8,3-2-3,3-2 1,3-4 3,4-2 2,0-3 0,1-2 1,-1-2 0,1-1 0,-1-3 2,1 0 2,0-1 3,-1-1 3,-1 0 3,-4 3 4,-5 1 4,-3 2 3,-1 2 7,0 2 8,1 3 8,2 1 9,-2 3 3,-2 5-1,-4 6-2,-2 4-1,-2 1-4,2-1-6,0-3-5,2-1-7,2-2-8,4-3-9,3-1-9,5-2-10,2-4-4,-1-4 2,1-5 1,0-5 2,-1-3 1,-1 1 1,-1-1 1,0 0 1,-2 1 1,-1 1 2,-1 1 2,0 1 0,-3 4 12,-1 6 19,-2 7 19,-2 8 20,-1 2 4,0-1-11,0-1-12,0-1-12,0 0-7,0 1-2,0 1-3,0 2-2,0-1-3,0-1-1,0-1-4,0-1-2,2-2-3,4-4-6,4-4-5,4-4-5,0-4-2,-1-2 2,-2-3 1,-2-3 2,0-4 0,1-3 1,3-5 0,2-3 1,0 0 0,-1 4 2,-1 3 0,0 5 1,-2 2 3,-1 3 8,-1 1 7,0 2 7,-1 3 3,1 2 1,2 4 1,0 2 0,-1 4-3,-3 2-6,-2 3-6,-4 3-7,-1 2-5,-2 1-3,0 2-5,-1 0-2,0-2-6,6-1-3,2-4-6,5-3-4,2-4-1,2-4 3,0-6 4,1-4 3,1-3 1,1 1-1,1-1 0,2 1-1,-3-2 1,-1 0 4,-4-1 4,-3-1 3,-1 0 1,0 3 1,0 1-1,0 2 1</inkml:trace>
</inkml:ink>
</file>

<file path=ppt/ink/ink3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51"/>
    </inkml:context>
    <inkml:brush xml:id="br0">
      <inkml:brushProperty name="width" value="0.04149" units="cm"/>
      <inkml:brushProperty name="height" value="0.04149" units="cm"/>
    </inkml:brush>
  </inkml:definitions>
  <inkml:trace contextRef="#ctx0" brushRef="#br0">69007 558 530,'0'-16'1,"0"2"3,0 1 2,0 1 3,-1 4 7,0 6 14,-2 7 13,0 8 13,-1 4 3,0 3-9,0 3-8,0 3-9,0 3-5,-1 2-2,-2 4-3,0 3-2,0 1-6,1 0-8,0 0-8,2 0-8,0 1-5,0 2-1,0 2 0,0 2-2,0 1-2,-1 2-4,-2 0-6,0 2-4,0-5-7,1-8-9,0-10-8,2-7-9</inkml:trace>
</inkml:ink>
</file>

<file path=ppt/ink/ink3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53"/>
    </inkml:context>
    <inkml:brush xml:id="br0">
      <inkml:brushProperty name="width" value="0.03087" units="cm"/>
      <inkml:brushProperty name="height" value="0.03087" units="cm"/>
    </inkml:brush>
  </inkml:definitions>
  <inkml:trace contextRef="#ctx0" brushRef="#br0">63300 8981 712,'29'-7'47,"-3"2"-6,-5 2-6,-3 2-6,0 1-3,5-2-1,5 0-1,5-1 0,3-1-5,2 2-6,2 0-9,3 2-6,-2 0-6,0 2-5,-3 0-4,-2 2-4,-2-1-3,-1-1-3,-3 0-2,-1-2-3,-4 1 1,-2 0 2,-3 2 3,-2 0 2,-4 0 2,-1 0-2,-2-2-1,-2 0-1</inkml:trace>
</inkml:ink>
</file>

<file path=ppt/ink/ink3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54"/>
    </inkml:context>
    <inkml:brush xml:id="br0">
      <inkml:brushProperty name="width" value="0.03829" units="cm"/>
      <inkml:brushProperty name="height" value="0.03829" units="cm"/>
    </inkml:brush>
  </inkml:definitions>
  <inkml:trace contextRef="#ctx0" brushRef="#br0">67151 7900 574,'-7'22'107,"2"-1"-22,2-3-24,2-1-22,1 0-14,-2 3-2,0 3-5,-1 3-3,-1 2-2,2 1-1,0 1-1,2 0-1,-1 2-4,-2-1-5,-2 0-8,-1 1-6,-2-3-5,2-2-5,1-3-4,0-3-5,1-3-4,1-3-2,-1-2-3,0-4-3,1-4 0,2-6 1,2-6 2,2-6 1,1-1 5,0 1 7,-1 2 8,1 2 8</inkml:trace>
</inkml:ink>
</file>

<file path=ppt/ink/ink3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54"/>
    </inkml:context>
    <inkml:brush xml:id="br0">
      <inkml:brushProperty name="width" value="0.03044" units="cm"/>
      <inkml:brushProperty name="height" value="0.03044" units="cm"/>
    </inkml:brush>
  </inkml:definitions>
  <inkml:trace contextRef="#ctx0" brushRef="#br0">67250 8440 722,'16'-22'12,"-1"5"10,1 3 8,-1 5 11,0 1 1,-2 2-7,-3 1-5,-1 0-6,0 2-6,2 0-5,1 2-5,3 1-6,-1 0-2,-1 0-1,-2 0 0,-2 0-1,-1-2-12,-1 0-21,1-3-21,0-2-22,-1-1-1,-2 1 17,-3-1 18,0 0 17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21"/>
    </inkml:context>
    <inkml:brush xml:id="br0">
      <inkml:brushProperty name="width" value="0.04048" units="cm"/>
      <inkml:brushProperty name="height" value="0.04048" units="cm"/>
      <inkml:brushProperty name="color" value="#00BFF3"/>
    </inkml:brush>
  </inkml:definitions>
  <inkml:trace contextRef="#ctx0" brushRef="#br0">49600 58500 543,'-47'21'0,"6"-5"0,7-7 0,6-5 0,3-4 5,0 0 10,0 0 11,0 0 10,10-4 4,23-5-1,22-7-1,22-5-2,13-4-2,7 0-2,6 0-3,7 0-3,4 3-2,3 6-2,3 7-3,4 6-1,2 3-6,4 0-6,3 0-8,3 0-8,-1 3-2,-2 6 2,-3 7 2,-3 6 2,-4 3-6,-3 0-16,-3 0-14,-2 0-15</inkml:trace>
</inkml:ink>
</file>

<file path=ppt/ink/ink3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54"/>
    </inkml:context>
    <inkml:brush xml:id="br0">
      <inkml:brushProperty name="width" value="0.04185" units="cm"/>
      <inkml:brushProperty name="height" value="0.04185" units="cm"/>
    </inkml:brush>
  </inkml:definitions>
  <inkml:trace contextRef="#ctx0" brushRef="#br0">67815 7561 525,'0'-13'2,"0"8"20,0 7 19,0 6 21,0 5 4,0 1-10,0 3-12,0 2-11,-2 2-6,0 2-2,-3 4-1,-2 3-2,-1 3-3,0 3-5,1 2-4,-1 4-4,0 2-5,0 0-3,0 1-4,0 2-5,0-1-2,-1-4-2,-2-2-2,0-4-1,0-3-2,3-5 1,1-5 0,2-5 1,2-7-6,2-8-14,2-10-14,2-8-13,3-7-1,4-5 12,3-4 12,5-6 12,1-2 9,1 0 5,-1 0 7,1-1 5,-1 4 4,-3 4 2,-1 5 3,-2 5 2,-2 4 3,-1 5 5,-1 3 5,0 4 5,-3 5 2,-3 6-1,-2 5 1,-3 7-1,-3 2-2,0-1-6,-2 0-5,0-2-5,0-2-3,0-1-3,2-2-1,1-2-2,1-1-1,4-1-1,2 1 0,4 0 0,0 0 0,1 0 2,0 0 1,0-1 2,0 1 0,-1 0 0,1 0 0,0 0-1,-1 0 0,-2 1 1,-3 2-1,0 0 1,-4 1-2,-4 1-1,-4 1-4,-4 2-1,-1-2-2,1-1-3,1-2-1,1-2-3,0-2-1,2-1-4,1-1-2,1 0-3,0-3 0,2-2 2,1-3 2,0-4 2</inkml:trace>
</inkml:ink>
</file>

<file path=ppt/ink/ink3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55"/>
    </inkml:context>
    <inkml:brush xml:id="br0">
      <inkml:brushProperty name="width" value="0.04202" units="cm"/>
      <inkml:brushProperty name="height" value="0.04202" units="cm"/>
    </inkml:brush>
  </inkml:definitions>
  <inkml:trace contextRef="#ctx0" brushRef="#br0">68977 8233 523,'7'-6'60,"-2"4"-3,-3 4-4,0 4-2,-2 3-5,0 1-7,0 3-6,0 2-6,-1 2-6,0 5-3,-2 3-2,0 4-4,-1 1-2,0-1 0,0-3 0,1-1-1,-2-2-5,0-2-10,-2 0-12,0 0-10,0-3-8,1-1-2,1-3-2,0-1-3,1-3-4,-2-4-3,0-4-5,-1-4-4</inkml:trace>
</inkml:ink>
</file>

<file path=ppt/ink/ink3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55"/>
    </inkml:context>
    <inkml:brush xml:id="br0">
      <inkml:brushProperty name="width" value="0.03337" units="cm"/>
      <inkml:brushProperty name="height" value="0.03337" units="cm"/>
    </inkml:brush>
  </inkml:definitions>
  <inkml:trace contextRef="#ctx0" brushRef="#br0">69359 7655 659,'21'-13'63,"-5"6"-8,-5 6-7,-4 6-7,-5 5-6,-4 3-5,-4 5-4,-4 4-5,-2 0-6,-1 0-9,-1-1-7,-1 0-8,0-3-4,4-1 0,3-3 0,3-1 0,2-1 0,6 0 1,2-1 1,5 1 0,1-1 3,-1-3 3,0-1 4,-2-2 3,-1 1 2,0 2 0,-2 3 1,0 3 0,-3 3 1,-3 1-2,-2 3 1,-3 2-1,-3-1-1,0 0 0,-1-1-1,-1 0 0,-1-3-2,0-1-2,1-3-3,-1-1-2,1-3-7,0-2-10,2-4-11,1-2-9</inkml:trace>
</inkml:ink>
</file>

<file path=ppt/ink/ink3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56"/>
    </inkml:context>
    <inkml:brush xml:id="br0">
      <inkml:brushProperty name="width" value="0.04629" units="cm"/>
      <inkml:brushProperty name="height" value="0.04629" units="cm"/>
    </inkml:brush>
  </inkml:definitions>
  <inkml:trace contextRef="#ctx0" brushRef="#br0">70194 7986 475,'-2'18'107,"-2"4"-20,-4 3-19,-2 4-21,-1 3-13,1-1-4,0 0-5,2 1-4,1-2-3,0-2-1,2-2 0,1-1-1,0-3-2,2-1-3,0-3-3,2-1-3,1-3-6,4-4-5,2-5-7,3-2-7,3-7-2,2-6-2,1-7 0,3-7-1,0-5 0,-1-1 1,-1-2 1,-1-2 2,-2-2 1,-2 1 2,-4 0 2,-3 0 2,-2 1 2,0 5 1,-1 4 2,-2 3 1,0 4 3,-2 3 2,-1 3 4,0 3 4,-1 1 1,-2 2 0,0 0 1,-1 2 0,2 1-3,6 2-8,6 2-7,6 2-7,2 1-2,-1 2 5,-1 0 4,-1 2 4,-1 0 2,-2 3 1,-3 2 1,-1 1 0,-2 3 2,-2 3 2,-2 4 2,-2 2 2,-1 0 1,1 0-1,-1-1-1,0-1-2,0-2 0,0-3 0,0-3-1,0-2-1,3-3 2,4-1 4,5-1 4,6 0 5,1-1 1,1 1 1,0 2-1,-1 0 1,0 1-1,-3 3-1,-1 2-2,-2 1-2,-2 3 0,-2-1 0,-3 2 0,0 2 0,-4-1-1,0 0-3,-3 1-3,-2-1-3,-1 1-1,-2-1 1,0 1-1,-1-1 1,-2 1-2,-2-1-5,-1 1-4,-3-1-6,-2 1 0,-4-1 0,-5 1 1,-3-1 2,1-2-8,5-3-14,7-4-15,5-4-16</inkml:trace>
</inkml:ink>
</file>

<file path=ppt/ink/ink3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56"/>
    </inkml:context>
    <inkml:brush xml:id="br0">
      <inkml:brushProperty name="width" value="0.03158" units="cm"/>
      <inkml:brushProperty name="height" value="0.03158" units="cm"/>
    </inkml:brush>
  </inkml:definitions>
  <inkml:trace contextRef="#ctx0" brushRef="#br0">72250 8300 696,'28'0'102,"-6"2"-22,-5 0-23,-6 2-21,-2 1-16,1 3-12,3 3-10,2 4-11,-2 0-9,-3 1-5,-4-1-7,-4 1-5,-4-1-3,-4 1 0,-4 0 0,-3-1 1,-3 0 3,0-1 5,1-1 7,-1 0 6,2-3 5,3-1 3,3-2 4,2-2 2</inkml:trace>
</inkml:ink>
</file>

<file path=ppt/ink/ink3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56"/>
    </inkml:context>
    <inkml:brush xml:id="br0">
      <inkml:brushProperty name="width" value="0.02906" units="cm"/>
      <inkml:brushProperty name="height" value="0.02906" units="cm"/>
    </inkml:brush>
  </inkml:definitions>
  <inkml:trace contextRef="#ctx0" brushRef="#br0">71624 9350 757,'-21'7'4,"5"-1"11,5 0 9,4-2 10,5 0 3,2 0-5,4 0-4,2 0-5,3-1-4,3 1-5,4 0-5,2 0-5,1-1-5,1 0-3,-1-2-4,1 0-3,-2-1-5,-2 0-9,-1 0-7,-2 0-7,-2-1-5,-1 0 2,-1-2 0,0 0 1</inkml:trace>
</inkml:ink>
</file>

<file path=ppt/ink/ink3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57"/>
    </inkml:context>
    <inkml:brush xml:id="br0">
      <inkml:brushProperty name="width" value="0.04347" units="cm"/>
      <inkml:brushProperty name="height" value="0.04347" units="cm"/>
    </inkml:brush>
  </inkml:definitions>
  <inkml:trace contextRef="#ctx0" brushRef="#br0">72988 7881 506,'22'-7'36,"-2"1"0,-1 0-1,-2 2 1,-2 0-4,1 2-5,0 0-6,-1 2-6,0 1-3,0 2-3,-2 2-1,-1 2-3,-1 0-6,-2 1-14,-2 0-13,-2 0-14,-4 0-3,-2 1 4,-5 2 4,-4 0 5,-4 1 4,-2 1 3,-3 1 3,-3 2 4,-1-2 4,1-1 3,1-2 3,1-2 4,1-2 4,1-1 6,1-1 4,1 0 6,1 0 5,2 2 5,3 1 4,1 3 5,1 2 2,2 0-1,1 1 1,0 1-1,2 2-2,1 1-2,0 3-2,2 1-4,0 2-1,0-1-1,0 1-1,0-1-1,-1 0-2,-1 1-5,0-1-2,-1 1-5,-1-2-3,0-1-2,0-3-4,0-1-3,2-4-8,4-5-15,4-4-15,4-6-15,3-5-3,3-7 9,3-7 8,3-7 9,1-2 6,-1 1 4,-1 3 3,-1 2 3,-1 1 4,-3 4 5,-1 3 4,-2 3 4,-2 2 6,-1 3 6,0 1 8,-2 2 5,-1 3 9,0 6 8,-2 4 8,0 5 9,-2 3-1,1 0-11,0-1-11,0 1-11,-2 0-5,-2-1-3,-3 1-1,-4 0-2,-1-1-5,-1 1-8,-2-1-9,0 1-9,-1-2-5,1-1-1,-1-2-1,0-2-1,0-5-5,1-6-8,-1-8-9,0-5-8,2-7-1,5-1 8,3-4 8,4-3 7,1-1 6,2 1 6,-2 1 4,1 2 6,0 2 5,0 5 2,0 4 4,0 6 3,-1 5 6,0 6 10,-2 6 9,0 6 10,-2 4 2,-2 1-4,-2 3-6,-2 1-4,-1 2-3,1-1-3,-1 0 0,0 1-3,0-3-3,2-3-6,1-5-4,0-3-6,3-2-4,2-2-4,4-1-5,2 0-3,4-4-2,4-4-1,3-5-1,5-6 0,2-2-1,1-3 0,1-2 0,1-1 1,0-1 2,2 1 5,1 1 4,1 1 6,-1 2 5,-3 1 8,-4 2 6,-1 3 8,-4 1 2,-3 4 0,-3 3 0,-3 2-1,-2 4 1,-4 4 5,-3 4 4,-2 4 4,-2 1-1,-2 1-8,0-1-8,-1 1-7,-2 0-4,0 1 0,-1 1-1,-1 1-1,0 0-1,2-1 0,2 0-1,2-2-1,2-1 0,0 1-1,2 0 0,1-1 0,2-1-5,7-2-8,6-4-8,6-3-8,1-3-6,0-6-2,-1-4-2,0-5-2,-4-3 1,-1 1 6,-4-1 6,-3 0 5,-1 2 2,0 1 0,0 2-1,0 3-1</inkml:trace>
</inkml:ink>
</file>

<file path=ppt/ink/ink3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58"/>
    </inkml:context>
    <inkml:brush xml:id="br0">
      <inkml:brushProperty name="width" value="0.03873" units="cm"/>
      <inkml:brushProperty name="height" value="0.03873" units="cm"/>
    </inkml:brush>
  </inkml:definitions>
  <inkml:trace contextRef="#ctx0" brushRef="#br0">75806 6933 568,'9'-6'125,"1"4"-27,3 4-29,2 4-28,0 2-15,1-1-3,-1 1-3,1 0-1,-2 1-8,-3 1-13,-3 3-12,-2 2-13,-4 1-8,-4-1-4,-4 1-3,-4 0-4,-3-1 0,-1 1 5,-3-1 4,-1 1 4,-1-2 5,1-1 4,1-2 4,1-2 4,1-2 5,1-2 5,0-3 5,2 0 4,4-3 6,6-1 7,8 0 7,6-1 8,4-1-1,1 2-6,1 0-7,1 2-7,0-1-4,-3 0-1,-1-2-2,-2 0-1,-3 1 1,-1 4 3,-2 4 4,-2 4 2,-3 2 4,-2 1 1,-4 1 3,-2 2 1,-3-1 1,-2 3-2,-2 0-1,-1 1-1,-2 0-3,-1-1-2,-1-1-3,-1-1-4,0-2-3,3-2-5,1-4-5,3-3-6,2-4-7,4-8-9,4-6-11,4-7-10,4-2 0,4 1 7,3 3 10,5 1 7,0 3 6,-1 2 0,-3 4 2,-1 3 2,-1 2 6,0 4 15,-1 2 13,1 4 13,-1 1 6,-1 1-3,-1 2-3,0 0-2,-2 1-3,-1 1-2,0 1-1,-2 2-1,-1-1-4,0 1-4,-2 0-6,0-1-5,-3 0-4,-2-1-6,-3-1-5,-3 0-4,-3-2-5,-2 1-3,-1 0-4,-3 0-3,0-2 0,1-1 5,1-2 3,1-2 4,2-1 1,1 0-5,2 0-4,3 0-4</inkml:trace>
</inkml:ink>
</file>

<file path=ppt/ink/ink3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59:59"/>
    </inkml:context>
    <inkml:brush xml:id="br0">
      <inkml:brushProperty name="width" value="0.04509" units="cm"/>
      <inkml:brushProperty name="height" value="0.04509" units="cm"/>
    </inkml:brush>
  </inkml:definitions>
  <inkml:trace contextRef="#ctx0" brushRef="#br0">75078 8963 487,'-34'2'21,"9"5"7,11 5 7,9 6 7,5 0 2,0 0-6,0 0-5,0-2-5,0-1-3,0-1-3,0-1-1,0 0-2,0-1-5,0 1-8,0 1-8,0 1-8,4-6-13,8-12-20,7-13-19,9-13-19,2-4-1,0 6 18,-1 4 19,-1 5 18,-1 3 12,1 2 7,-1 3 7,1 1 8,-1 1 4,0 2 6,1 1 3,-1 0 6,0 2 0,-3 0 0,-1 2-2,-3 1 0,0 0-1,-1 1 1,1 2 1,-1 0 1,0 3 0,-2 4-2,-3 3-1,-1 5-2,-2 1-1,-2-1-1,-3-1-2,-1 0-1,-3-2-2,-4 1 0,-4-1-3,-3 1-1,-4 0-1,-2 1-1,-1 1-2,-3 1-1,-2-1-2,-1-2-4,-3-4-2,-1-3-4,0-2-2,1-2-1,3-2-1,1-2-1,2-3-3,3-2-5,1-4-4,3-2-4,1-4-4,4-5 0,2-5-1,4-5-2,2-3 1,4-2 1,2-2 1,4-2 2,0 1 3,-1 7 3,-1 6 3,0 5 3,-5 8 12,-4 10 19,-7 10 19,-6 10 19,-2 4 6,1 1-6,1-1-6,0 1-7,1-1-6,1-2-5,-1 0-5,0 0-6,3-3-5,5-1-8,4-3-6,6-1-8,4-4-7,5-6-9,5-6-8,5-6-8,2-3-3,1-1 3,-1-2 4,1 0 2,-1-1 5,0-1 4,1-1 4,-1-1 5,0-1 3,1 1 4,-1-1 4,1 1 2,-3 1 3,-1 3 1,-4 2 0,-3 4 1,-1 2 4,-1 1 8,1 0 7,-1 2 8,1 0 5,0 2 6,-1 0 3,1 2 6,-1 1 0,-1 4-2,-1 2-2,0 3-3,-1 3-3,-1 2-4,1 1-4,0 3-4,-1 1-2,-1 1-3,0 1-3,-2 1-1,-1 0-2,-2-1-3,-3-1-1,0-1-2,-4 0-2,-4 1-1,-4 1-1,-4 1-1,-3-1-2,-1-3-4,-3-3-5,-1-3-3,-1-2-5,1-2-2,1-3-3,1 0-3,1-4 0,3-3 1,1-2 1,2-3 2,3-4 2,3-4 1,2-4 1,4-3 2,3-4 0,4-1-2,3-2-1,5-2-2,3-1-1,3 1 0,3 1-1,3 2 0,1 1-1,-3 2-1,-1 4 1,-3 4-2,-2 1 2,-3 4 3,-2 3 4,-4 2 2</inkml:trace>
</inkml:ink>
</file>

<file path=ppt/ink/ink3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81600 9100 333,'49'20'167,"16"14"-1,16 14 1,15 16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22"/>
    </inkml:context>
    <inkml:brush xml:id="br0">
      <inkml:brushProperty name="width" value="0.04558" units="cm"/>
      <inkml:brushProperty name="height" value="0.04558" units="cm"/>
      <inkml:brushProperty name="color" value="#00BFF3"/>
    </inkml:brush>
  </inkml:definitions>
  <inkml:trace contextRef="#ctx0" brushRef="#br0">52900 58250 482,'-21'-24'8,"10"4"15,10 3 15,9 3 16,7 3 2,7 3-9,6 3-11,7 4-10,2-1-5,1-3-3,-1-3-2,1-2-2,1-1-1,3 3-1,3 3 0,4 4 0,1 2-1,0 4-3,0 3-4,0 3-2,0-1-1,0-2 0,0-3 0,0-3 1,3-2 1,6 0 1,7 0 1,6 0 1,4 0 1,4 0 0,3 0 0,3 0 0,3 0 0,3 0-2,3 0-2,4 0 0,-1 0-2,-3 0-2,-3 0-1,-2 0-2,-3-2 0,1-3 1,-1-3 1,1-2 0,-4-1 2,-6 3 0,-6 3 1,-6 4 0,-4 1 0,1 0 1,-1 0-1,1 0 0,-1 0 0,1 0 2,-1 0 0,1 0 1,1 0 1,3 0-2,3 0-1,4 0 0,1 0-1,0 0 0,0 0 0,0 0 0,1 0-1,4 0 1,3 0-2,3 0 0,1-2-1,1-3 0,-1-3-1,1-2 0,-3-3-1,-2 1 0,-3-1 0,-3 1-1,1-1 1,6 1 0,7-1 0,6 1 1,1 1 0,-3 3 0,-3 3 0,-2 4-1,-3-1 1,1-3 1,-1-3-1,1-2 1,-3-1 0,-2 3-1,-3 3 0,-3 4-2,-4 2 0,-3 4 0,-3 3-1,-2 3-1,0-1 2,7-2 0,6-3 2,7-3 2,2-2 0,1 0 0,-1 0 1,1 0-1,1 0 0,3 0 0,3 0-2,4 0 0,-1-2-1,-3-3 2,-3-3-1,-2-2 2,-3-1-2,1 3 0,-1 3-1,1 4-2,-3 1-1,-2 0 1,-3 0 0,-3 0-1,-2 1 1,0 4 1,0 3-1,0 3 2,0-1-1,0-2 1,0-3 1,0-3 1,0-2-1,0 0 1,0 0 0,0 0 0,1 0 0,4 0-1,3 0-1,3 0 0,3 0 0,3 0-2,3 0 0,4 0-2,1-2 0,0-3-1,0-3 0,0-2-2,-4-1-2,-5 3-2,-7 3-3,-5 4-2,-8 1-3,-5 0-2,-7 0-1,-5 0-2,-8 1-1,-5 4 3,-7 3 1,-5 3 2</inkml:trace>
</inkml:ink>
</file>

<file path=ppt/ink/ink3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01"/>
    </inkml:context>
    <inkml:brush xml:id="br0">
      <inkml:brushProperty name="width" value="0.04014" units="cm"/>
      <inkml:brushProperty name="height" value="0.04014" units="cm"/>
    </inkml:brush>
  </inkml:definitions>
  <inkml:trace contextRef="#ctx0" brushRef="#br0">80956 9211 548,'-1'-13'1,"0"8"16,-2 7 15,0 6 17,-2 4 4,-3 3-8,-4 2-8,-2 1-7,-1 2-5,1 1-2,1 1-2,1 1-3,0 0-1,2-1-1,1-1 0,1-1-2,1-1-1,2-3-3,2-1-2,2-2-3,3-3-3,6-1-4,4-2-3,5-2-3,3-3-2,1-4 0,1-4-2,1-4 0,-1-3 0,-1-1-1,-3-3-1,-1-1 0,-3-1 1,-3 2 1,-3 3 3,-2 1 2,-3 1 1,0 1 0,-2-1-1,0 0 0,-3 1 1,-2 1 4,-4 1 3,-2 0 5,-2 2-1,1 1-4,-1 0-5,0 2-4,1 1-7,-1 0-10,0 2-10,1 0-11</inkml:trace>
</inkml:ink>
</file>

<file path=ppt/ink/ink3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02"/>
    </inkml:context>
    <inkml:brush xml:id="br0">
      <inkml:brushProperty name="width" value="0.03565" units="cm"/>
      <inkml:brushProperty name="height" value="0.03565" units="cm"/>
    </inkml:brush>
  </inkml:definitions>
  <inkml:trace contextRef="#ctx0" brushRef="#br0">81800 9650 617,'22'14'62,"-3"-1"-9,-3-2-11,-3-2-11,-1-1-5,0 1 1,-1 1-1,1 1 1,-1 1-2,1 0-3,0-1-3,0 1-3,-1 0-10,-1-1-17,-1 1-17,0 0-18</inkml:trace>
</inkml:ink>
</file>

<file path=ppt/ink/ink3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02"/>
    </inkml:context>
    <inkml:brush xml:id="br0">
      <inkml:brushProperty name="width" value="0.04688" units="cm"/>
      <inkml:brushProperty name="height" value="0.04688" units="cm"/>
    </inkml:brush>
  </inkml:definitions>
  <inkml:trace contextRef="#ctx0" brushRef="#br0">82694 9289 469,'-9'-5'10,"0"6"22,-1 6 21,-1 6 21,0 2 3,2 1-14,2-1-14,2 1-15,1 0-8,1-1-4,-1 1-3,0 0-3,0-1-3,2 1-1,0-1-1,2 1-1,0 0-3,2-1-5,0 1-4,2-1-5,0-1-3,3-4-1,2-4-2,2-4 0,1-3-1,3 0 1,2-2 2,1 0 0,1-3 1,-1-2 0,-1-3 1,0-3-1,-2-2 2,-1-2 3,-1 0 1,-1 0 2,-1-1 2,-2 0 0,-3 2 0,-1 1 1,-3 1-1,-6-1-2,-4 0-1,-5 1-1,-3 1-1,1 4-2,-1 4 0,1 5 0,-2 1-3,0 0-1,-1 0-3,-1 0-1,1 1-3,1 1-3,2 3-1,3 2-3</inkml:trace>
</inkml:ink>
</file>

<file path=ppt/ink/ink3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02"/>
    </inkml:context>
    <inkml:brush xml:id="br0">
      <inkml:brushProperty name="width" value="0.05897" units="cm"/>
      <inkml:brushProperty name="height" value="0.05897" units="cm"/>
    </inkml:brush>
  </inkml:definitions>
  <inkml:trace contextRef="#ctx0" brushRef="#br0">83826 8236 373,'0'-15'4,"0"2"7,0 3 9,0 1 8,0 4 11,2 6 16,0 6 16,2 6 15,-1 3-1,0 3-17,-2 1-17,0 3-17,-2 2-11,0 2-4,-2 4-5,0 3-4,-1 2-4,0 2-4,0 2-2,0 3-5,0 0-4,1 3-7,-1 2-6,0 2-7,0 2-4,0 0-2,0 1-2,0 2-1,0 1-2,-2 3-2,0 3-1,-1 3-2,-1-5 3,2-10 8,1-14 7,1-10 8,0-7 2,0-3-6,0-1-4,0-2-4</inkml:trace>
</inkml:ink>
</file>

<file path=ppt/ink/ink3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09"/>
    </inkml:context>
    <inkml:brush xml:id="br0">
      <inkml:brushProperty name="width" value="0.0399" units="cm"/>
      <inkml:brushProperty name="height" value="0.0399" units="cm"/>
    </inkml:brush>
  </inkml:definitions>
  <inkml:trace contextRef="#ctx0" brushRef="#br0">85792 2650 551,'9'9'43,"0"3"-6,1 4-7,2 2-6,-1 1-4,1 1-2,0-1-1,0 1-1,0 0-2,1 1-3,1 1-1,1 1-3,1 1-1,0-1 1,-1 1-1,1-1 0,0 1 0,1-1 0,2 1-1,0-1 0,1 1 0,1-1 1,1 1 0,1-1 0,-1-1 0,-1-1 0,-3-3 0,-1-1 0,0 0 0,3 3 0,3 3-1,3 3 0,1 1 0,-3-1-2,-1-1 0,-3-1-1,0 0-1,1 1-1,1 1 0,1 1 0,0 0-1,-1-1 1,-1-1 1,0-1 0,-2-1 1,1-2-1,-1 0-1,1 0 1,-1-2-1,-1-1 0,-1-1 1,-1-1 0,0-1 0,0-3 1,-1-1-1,1-2 1,-1-1 0,-1 2 0,-1 0 0,0 1 1,-2 0-1,-1 0 0,0-2-1,-2 0 0,-1-1-1,-2 1 1,-3 1 0,0 2 1,-5-1 0,-2 1 1,-5 0 1,-4 0 2,-2 0-1,-1 1-1,-1 1 0,-1 1-1,-2 1 0,-1 2-1,-3 0-1,-1 1 1,-3 1-2,-3 3 0,-3 1-1,-2 3-2,-2 0 1,1 1-1,2-1 0,0 0 0,-3 4 0,-6 7-2,-8 6-2,-6 8-2,-1 0-3,4-5-3,6-4-4,5-5-3,2-5-4,3-2-2,2-3-2,2-3-4,2-3-1,5-1 0,4-2 0,3-2-1,4-4 2,3-3 2,3-4 2,2-4 2,3-2 4,1 2 4,0 0 5,2 2 5</inkml:trace>
</inkml:ink>
</file>

<file path=ppt/ink/ink3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84700 9800 333,'49'20'167,"16"14"-1,16 14 1,15 16 0</inkml:trace>
</inkml:ink>
</file>

<file path=ppt/ink/ink3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21"/>
    </inkml:context>
    <inkml:brush xml:id="br0">
      <inkml:brushProperty name="width" value="0.04596" units="cm"/>
      <inkml:brushProperty name="height" value="0.04596" units="cm"/>
    </inkml:brush>
  </inkml:definitions>
  <inkml:trace contextRef="#ctx0" brushRef="#br0">93000 4895 478,'7'16'128,"-1"0"-29,0-1-27,-2 1-28,0 1-15,0 3-4,0 3-5,0 3-2,-1 2-4,0-1-2,-2 0-2,0 1-2,-1 0-1,2 1-2,0 0 0,2 2 0,-1 0-1,-1-3-1,0-2 1,-1-1 0,-1-2-1,2-1-1,0-1-2,1-1-1,1 0 0,0-1-1,0 1 2,0 0-1,0-2 0,2-1 0,0-3 0,2-1-1,0-4-1,3-4 1,2-6 0,2-4 0,-1-3 1,-1-2 0,-3 0 0,0-1 1,-2-3-1,1-2 1,1-3 1,2-3-1,-1-2 0,1-3 1,0-1-1,0-2 1,0-2-1,1-1-3,1-1-2,1 0-2,0-2 0,0-1 0,-2-1 2,-1 0 1,0 0-2,2 1-2,0 3-2,1 2-3,-1 2-2,-3 5-1,-2 3-1,-4 5 0,0 1-10,0 2-17,1 1-18,2 1-17</inkml:trace>
</inkml:ink>
</file>

<file path=ppt/ink/ink3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22"/>
    </inkml:context>
    <inkml:brush xml:id="br0">
      <inkml:brushProperty name="width" value="0.03197" units="cm"/>
      <inkml:brushProperty name="height" value="0.03197" units="cm"/>
    </inkml:brush>
  </inkml:definitions>
  <inkml:trace contextRef="#ctx0" brushRef="#br0">94900 5631 688,'1'-14'16,"2"5"3,2 3 1,2 4 3,1 2 2,3 0 1,2 0 0,1 0 2,3 0-1,1 0-2,3 0-2,2 0-2,0 0-4,0 0-7,1 0-5,-1 0-5,1 0-8,-1 2-9,1 0-8,-1 2-8,-1 0-7,-3 1-2,-3 1-3,-3 2-4,-3 0 2,-2-1 7,-4 1 7,-2 0 5</inkml:trace>
</inkml:ink>
</file>

<file path=ppt/ink/ink3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22"/>
    </inkml:context>
    <inkml:brush xml:id="br0">
      <inkml:brushProperty name="width" value="0.03003" units="cm"/>
      <inkml:brushProperty name="height" value="0.03003" units="cm"/>
    </inkml:brush>
  </inkml:definitions>
  <inkml:trace contextRef="#ctx0" brushRef="#br0">94820 6500 732,'-12'0'7,"10"0"12,8 0 14,10 0 12,4 0 3,1 2-7,0 0-9,3 1-8,-1 0-9,0 0-11,1-2-12,-1 0-10,2-1-10,1 0-9,3 0-10,1 0-8,-1 0-1,-3 0 9,-5 0 8,-3 0 8</inkml:trace>
</inkml:ink>
</file>

<file path=ppt/ink/ink3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22"/>
    </inkml:context>
    <inkml:brush xml:id="br0">
      <inkml:brushProperty name="width" value="0.03698" units="cm"/>
      <inkml:brushProperty name="height" value="0.03698" units="cm"/>
    </inkml:brush>
  </inkml:definitions>
  <inkml:trace contextRef="#ctx0" brushRef="#br0">96662 5050 594,'22'0'18,"-3"0"3,-3 0 4,-3 0 5,-1 0 1,1 2 1,1 0 0,2 2 0,-2 1-2,-1 3-1,-2 3-4,-2 4-2,-2 0-3,-1 1-3,-1 0-3,0-1-3,-2 2-4,-2 3-1,-2 3-4,-2 3-2,-3 1-2,-6-1-3,-4-1-3,-5-1-2,-3-1-2,-1 1-2,-1-1-1,0 0-2,-1 0 0,1-3 2,1-1 0,1-2 2,2-3 2,3-1 4,3-3 2,3-1 4,2-1 2,0-2 4,2-1 2,1 0 4,3-2 0,8 0-1,6-2-3,7 0-2,4-3-2,3 0-5,1-3-3,3-2-4,1-1-6,1-2-10,0 0-8,2-1-9,-1-1-3,-1-2 2,-3 0 4,-1-1 2,-2 0 4,1-1 5,-1 0 5,1 1 5,-4 1 5,-4 2 2,-4 4 4,-6 3 2,-1 0 3,0 0-1,1-1 2,2-2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37"/>
    </inkml:context>
    <inkml:brush xml:id="br0">
      <inkml:brushProperty name="width" value="0.03701" units="cm"/>
      <inkml:brushProperty name="height" value="0.03701" units="cm"/>
      <inkml:brushProperty name="color" value="#00BFF3"/>
    </inkml:brush>
  </inkml:definitions>
  <inkml:trace contextRef="#ctx0" brushRef="#br0">57650 55950 594,'-25'-18'126,"0"17"-31,0 15-30,0 16-29,1 7-18,4 1-4,3-1-4,3 1-3,-1 4-3,-2 9 0,-3 10-1,-3 10 1,-1-1-1,4-9 0,3-10 0,3-8 0,3-6 0,3 1-2,3-1 1,4 1-1,1-1-1,0 1 1,0-1-2,0 1 1,0-1-1,0 1 0,0-1 0,0 1-1,6-6 0,13-8 0,12-10-1,13-9 0,4-9 0,-3-5 0,-3-7-1,-2-5-1,-3-8 0,1-5-1,-1-7 0,1-5 0,1-8-1,3-5 1,3-7 1,4-5-1,-3-4 1,-5 0 0,-7 0 0,-5 0 0,-6 1 0,-3 4 2,-3 3 0,-2 3 1,-5 4 1,-2 7 1,-3 6 1,-3 7 0,-4 4 1,-3 3 2,-3 3 1,-2 4 2,-6 2 1,-6 4-2,-6 3-1,-6 3 0,-2 1-2,3 1-1,3-1-1,4 1-2,-1 1-2,-3 3-4,-3 3-4,-2 4-4,-5 5-4,-2 10-4,-3 10-5,-3 9-5,1 4-3,6 1-3,7-1-3,6 1-4,4-3 3,4-2 7,3-3 6,3-3 9</inkml:trace>
</inkml:ink>
</file>

<file path=ppt/ink/ink3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23"/>
    </inkml:context>
    <inkml:brush xml:id="br0">
      <inkml:brushProperty name="width" value="0.04412" units="cm"/>
      <inkml:brushProperty name="height" value="0.04412" units="cm"/>
    </inkml:brush>
  </inkml:definitions>
  <inkml:trace contextRef="#ctx0" brushRef="#br0">98328 5600 498,'-1'16'76,"0"1"-13,-2 1-11,0 1-12,-2 2-7,-2 1-1,-1 3-3,-3 1-2,0 1-3,2-1-2,2-1-3,3-1-2,0-2-2,2-1-1,0-3 0,2-1 0,3-3-5,6-1-8,5-2-7,7-2-9,2-4-4,-2-6-2,0-6-2,0-6-1,-3-4 0,0-1 2,0-3 2,-2-1 1,-2-2 2,-3-1-1,-3-1 1,-2-1-1,-3 1 2,0 2 2,-2 1 3,0 3 2,-3 1 2,-4 2 1,-4 3 2,-4 1 1,-2 2 0,-1 2-2,-1 3-3,-1 1-2,1 1-1,1 2 0,2 0 1,3 2 0,1 1-4,2 2-7,2 2-7,3 2-9</inkml:trace>
</inkml:ink>
</file>

<file path=ppt/ink/ink3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24"/>
    </inkml:context>
    <inkml:brush xml:id="br0">
      <inkml:brushProperty name="width" value="0.06142" units="cm"/>
      <inkml:brushProperty name="height" value="0.06142" units="cm"/>
    </inkml:brush>
  </inkml:definitions>
  <inkml:trace contextRef="#ctx0" brushRef="#br0">99800 5072 358,'21'1'-11,"-5"1"16,-5 3 16,-4 2 16,-4 1 6,-1 2-6,0 0-5,-1 1-5,-2 2-4,-1 2-3,0 1-3,-1 3-2,-2 0-3,0 1-2,-1-1-2,-2 1-2,1-1-1,1-1-1,0-1-2,2 0 0,3-3-6,6-3-12,5-3-12,7-2-11,3-5-4,-1-5 5,1-4 5,-1-5 5,0-2 4,-1-1 2,0 0 4,-2 1 2,-2-1 2,-1 2 3,-2 1 2,-2 1 3,-2 1 3,-1 2 4,0 2 4,-2 3 4,0 0 7,0 4 10,0 0 9,0 4 9,-1 0 2,0 3-6,-2 2-7,0 2-7,0 1-6,2 1-5,2 1-6,2 2-5,1-3-6,1-3-6,2-4-6,0-4-7,1-3-2,3-2-2,2-2-1,1-2 0,1-1 0,-1 1 3,0-1 3,-2 0 3,-3 2 11,-5 4 21,-4 4 21,-6 4 20,-1 3-1,2 1-25,2 3-23,2 2-25,2-1-11,0-3 0,1-3 1,2-2 1,0-4 1,0-4 1,-1-4 3,1-4 1,0-3 1,2-5 2,0-4 1,1-3 1,1-4 3,0-3 2,0-2 4,-1-4 2,2 1 2,0 4 1,1 3 1,1 5 0,0 2 1,-1 1 3,0 1 1,-2 1 2,-1 2 4,-1 3 3,0 2 3,-2 4 4,0 1 1,0 1-1,0-1-2,0 0-2,-1 2 8,-1 6 15,-1 4 16,0 6 16,-2 3 2,0 3-10,-2 3-12,0 3-10,-1 1-8,0-1-7,0-1-4,0-1-7,0 0-3,0-1-1,0 1-3,0-1 0,0 1-2,0 1-1,0 1 0,0 1 0,-1 1-2,0-1 0,-2 1-2,0-1-2,0 0 0,0-3 1,2-1-1,0-2 1,1-2 0,0 1-3,0-1-2,0 1-1,2-1-2,6-3-3,4-1-2,5-2-3,3-2-1,0-2 3,-1-3 0,1 0 3,2-4 0,5-2-2,4-4 0,6-2-1,3-2-3,2-1-3,2-2-4,3 0-3,-2 0-4,-1 1-4,-2 1-5,-1 1-3,-5 1-3,-8 2 1,-6 2-1,-6 2 0</inkml:trace>
</inkml:ink>
</file>

<file path=ppt/ink/ink3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31"/>
    </inkml:context>
    <inkml:brush xml:id="br0">
      <inkml:brushProperty name="width" value="0.03807" units="cm"/>
      <inkml:brushProperty name="height" value="0.03807" units="cm"/>
    </inkml:brush>
  </inkml:definitions>
  <inkml:trace contextRef="#ctx0" brushRef="#br0">23528 16770 577,'-7'-11'74,"2"8"-9,2 9-11,2 10-8,1 5-9,-2 2-6,-1 4-7,0 3-6,-1 2-3,-2-1-1,0 0-1,-1 1-1,0-1-2,2 2-3,2 1-4,3 1-4,-1 0-4,-1 2-2,0 1-3,-1 0-3,-1 2-1,2-1 0,0 0 0,2 0 0,0-2-3,0-6-5,0-4-6,0-4-7,1-6-3,2-3-1,2-4 0,2-5-2,-1-2 2,-1-4 5,-2-2 5,-2-3 5,-1-3 4,2 0 4,0-2 2,2 1 4</inkml:trace>
</inkml:ink>
</file>

<file path=ppt/ink/ink3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32"/>
    </inkml:context>
    <inkml:brush xml:id="br0">
      <inkml:brushProperty name="width" value="0.0425" units="cm"/>
      <inkml:brushProperty name="height" value="0.0425" units="cm"/>
    </inkml:brush>
  </inkml:definitions>
  <inkml:trace contextRef="#ctx0" brushRef="#br0">23600 16819 517,'2'-21'26,"6"5"2,4 5 1,5 4 1,1 4 0,-1 0-6,-2 2-3,-3 0-4,1 1-5,2 0-4,1 0-3,3 0-5,-1 0-8,-1 0-10,-3 0-11,-1 0-11,-3-1-4,-2-2 4,-4-2 3,-2-1 4,-2-4 5,0-2 5,0-3 6,0-3 5,0-2 4,0-1 2,0-1 2,0-1 1,0-1 2,0-1 2,0-1 2,0-1 1,0 0 1,0 1 0,0 1-1,0 1 0,0 2 1,0 3 6,0 3 5,0 3 6,0 2 4,0 0 7,0 2 5,0 1 5,0 2 3,0 6-3,0 4-1,0 6-3,-1 2-3,0 3-5,-2 2-4,0 1-4,-1 4-4,0 3-2,0 4-1,0 5-3,1 3-2,0 2-2,2 4-3,0 2-2,1 3-3,-2 4-2,0 2-2,-1 4-4,-1 2-3,2 5-8,0 3-7,2 5-6,0 1-5,0 2-4,0 1-3,0 1-4,0-4-1,2-7 2,0-9 1,2-7 1,-1-9 4,1-10 7,0-9 7,0-10 7</inkml:trace>
</inkml:ink>
</file>

<file path=ppt/ink/ink3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32"/>
    </inkml:context>
    <inkml:brush xml:id="br0">
      <inkml:brushProperty name="width" value="0.03303" units="cm"/>
      <inkml:brushProperty name="height" value="0.03303" units="cm"/>
    </inkml:brush>
  </inkml:definitions>
  <inkml:trace contextRef="#ctx0" brushRef="#br0">24833 17997 665,'1'-14'7,"2"2"12,1 4 13,3 3 13,1 1 3,0 2-9,0 0-8,-1 2-8,1 0-5,0 0-3,0 0-1,0 0-3,-1 1-3,-1 4-3,-1 2-3,0 3-4,-1 2-1,0 0-2,-1 0-2,1-1-2,-2 2 0,-4 0-1,-3 1 0,-5 1 0,-2 0 0,1-1 1,-1-1 1,0 0 1,0-2 1,1-3 0,-1-1 0,1-2 2,2-2 3,6 0 9,6-2 8,6 0 7,3-1 2,1 0-4,1 0-6,1 0-5,-1 0-3,-1 2-2,-2 0-1,-2 2-2,-2 1 0,-1 1-1,-1 3-1,0 2 0,-2 1 0,-2 1-3,-2 2-1,-2 0-1,-2 1-1,0-1 0,-1 1 1,-1-1 0,-2 0-4,0 0-7,-1-2-7,-1-1-8,-1-1-5,0-2-2,1-3-3,-1 0-2,1-4 1,3-3 4,1-2 5,2-3 4</inkml:trace>
</inkml:ink>
</file>

<file path=ppt/ink/ink3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33"/>
    </inkml:context>
    <inkml:brush xml:id="br0">
      <inkml:brushProperty name="width" value="0.04206" units="cm"/>
      <inkml:brushProperty name="height" value="0.04206" units="cm"/>
    </inkml:brush>
  </inkml:definitions>
  <inkml:trace contextRef="#ctx0" brushRef="#br0">26345 16839 523,'-7'-5'17,"2"6"15,2 6 14,2 6 13,2 3 3,0 1-10,2 1-9,0 1-10,0 1-7,0 3-3,-2 1-3,0 3-4,-2 0-3,0 0-2,-2 1-1,0-1-3,-1 1-2,0 1-3,0 0-5,0 2-3,0 0-2,1-1 2,-1-2 2,0 0 1,0-1-3,0-3-9,0-1-9,0-3-8,0-4-11,1-8-12,-1-8-11,0-8-13</inkml:trace>
</inkml:ink>
</file>

<file path=ppt/ink/ink3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33"/>
    </inkml:context>
    <inkml:brush xml:id="br0">
      <inkml:brushProperty name="width" value="0.03507" units="cm"/>
      <inkml:brushProperty name="height" value="0.03507" units="cm"/>
    </inkml:brush>
  </inkml:definitions>
  <inkml:trace contextRef="#ctx0" brushRef="#br0">26500 16522 627,'7'-8'0,"-1"-2"0,0 0 0,-2-1 0,1-2 1,2-2 1,2-1 2,2-3 1,0 1 6,1 3 7,0 3 9,0 3 8,-1 2 3,1 2-5,0 2-2,-1 2-4,0 2-3,0 2-4,-2 2-3,0 2-3,-3 2-3,-1 5-2,-2 4-4,-2 3-3,-1 4-1,-2 1-3,-1 2-1,0 3-1,-2-1-2,-3 0-2,-4-1-1,-2-1-1,-1-2-1,-1-1 0,0-3 1,1-1-1,0-3 1,2-3 1,3-3 1,1-2 1,4-4 2,6-1 1,6-2 3,6-2 1,2 0 3,3 0 2,0 2 4,1 0 2,0 1 1,-1 0-1,-1 0 0,-1 0-1,-1 0-1,-3 3 0,-1 2-1,-2 2-1,-2 1-1,-2-1 0,-3 1-1,0 0 0,-4 1 0,-2 3 0,-4 3 0,-2 3 1,-3 1-1,-1-1-1,-3-1-2,-1-1-1,-1 0 0,1-1 0,0 1 1,2 0 1,1-3-4,1-1-8,1-4-6,1-3-9,1-4-1,4-8 1,3-6 2,2-7 2,3-2-5,2 2-13,2 4-13,2 3-12</inkml:trace>
</inkml:ink>
</file>

<file path=ppt/ink/ink3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34"/>
    </inkml:context>
    <inkml:brush xml:id="br0">
      <inkml:brushProperty name="width" value="0.04479" units="cm"/>
      <inkml:brushProperty name="height" value="0.04479" units="cm"/>
    </inkml:brush>
  </inkml:definitions>
  <inkml:trace contextRef="#ctx0" brushRef="#br0">27800 16814 491,'14'-14'0,"-3"1"2,-3 2 0,-2 3 2,-2 0 4,2 2 10,0 0 9,1 2 9,0 2 3,-2 6-1,-2 4-2,-2 6-1,-2 2-3,0 3-3,-2 1-3,0 3-3,-1 0-2,-2 1-2,0-1-3,-1 1-1,0-2-2,2 0-1,2-1-2,2 0-2,1-3 0,0 1 1,0-2 0,0-1 0,2-2-4,6-1-11,4-2-9,5-2-11,3-4-3,-1-6 2,1-6 3,-1-6 1,0-3 3,-1-1 3,-1-1 3,0-1 3,-2-2 2,-1-3 0,-1-3 1,-1-3 1,-2-2 2,-2-2 1,-4-3 2,-2-1 1,-3 0 1,0 2-1,-2 2 0,0 2-1,-2 2-1,0 5 0,-1 3 0,-2 5 0,0 2-1,-1 2-2,-2 3-2,0 1-2,-1 3-4,-1 4-3,-1 4-4,-1 4-4,0 2-1,2 1-2,3 2 0,1 0 0,1 1 1,0-1 3,1 1 3,-1 0 3</inkml:trace>
</inkml:ink>
</file>

<file path=ppt/ink/ink3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34"/>
    </inkml:context>
    <inkml:brush xml:id="br0">
      <inkml:brushProperty name="width" value="0.03036" units="cm"/>
      <inkml:brushProperty name="height" value="0.03036" units="cm"/>
    </inkml:brush>
  </inkml:definitions>
  <inkml:trace contextRef="#ctx0" brushRef="#br0">29025 17350 724,'8'8'3,"0"0"5,0-1 6,0 1 5,-2 0 2,-1 2-1,-2 0-1,-2 1-1,-1 2-2,0 0-6,0 1-5,0 1-6,0 0-1,0-1 0,0 0 1,0-2 0,0-1 1,0-1 0,0 0 1,0-2 0,2 0 1,6 0 3,4 0 4,5 0 2,2-1 1,-3-1-1,-1-1-1,-2 0 0,-2 0-1,-1 2-1,0 1 1,-2 3-1,-1 2-1,-2 2-1,-3 1-2,0 3-1,-4 1-1,-2 1-1,-4 1-1,-2 1 1,-3 1-4,-3 1-3,-3 1-4,-3 1-3,-2 0-4,1 1-3,-1-1-2,1 0-2,0-1-2,1-3-4,1-3-4,1-2-2,2-4-1,2-3 4,4-3 2,3-2 2</inkml:trace>
</inkml:ink>
</file>

<file path=ppt/ink/ink3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34"/>
    </inkml:context>
    <inkml:brush xml:id="br0">
      <inkml:brushProperty name="width" value="0.03922" units="cm"/>
      <inkml:brushProperty name="height" value="0.03922" units="cm"/>
    </inkml:brush>
  </inkml:definitions>
  <inkml:trace contextRef="#ctx0" brushRef="#br0">31005 17780 560,'-13'0'54,"6"0"-6,6 0-6,6 0-5,5 0-4,5 0-3,5 0-3,5 0-2,3-1-2,1 0-2,1-2-1,1 0-1,0-1-2,0 1-2,1-1-3,-1 0-2,0 1-4,1 1-5,-1 0-7,0 2-6,-1 0-6,-3 0-6,-3 0-7,-3 0-6,-3 0-4,-3 0-2,-3 0-1,-2 0-2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37"/>
    </inkml:context>
    <inkml:brush xml:id="br0">
      <inkml:brushProperty name="width" value="0.04165" units="cm"/>
      <inkml:brushProperty name="height" value="0.04165" units="cm"/>
      <inkml:brushProperty name="color" value="#00BFF3"/>
    </inkml:brush>
  </inkml:definitions>
  <inkml:trace contextRef="#ctx0" brushRef="#br0">58500 56450 528,'23'46'91,"-3"-5"-16,-3-7-18,-2-5-16,-1-3-11,3 4-3,3 3-4,4 3-2,1-1-4,0-2-1,0-3-2,0-3-3,-2-1 1,-3 4-1,-3 3 2,-2 3-1</inkml:trace>
</inkml:ink>
</file>

<file path=ppt/ink/ink3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35"/>
    </inkml:context>
    <inkml:brush xml:id="br0">
      <inkml:brushProperty name="width" value="0.04051" units="cm"/>
      <inkml:brushProperty name="height" value="0.04051" units="cm"/>
    </inkml:brush>
  </inkml:definitions>
  <inkml:trace contextRef="#ctx0" brushRef="#br0">31658 16550 543,'-8'-9'4,"0"0"10,1-1 8,-1-1 10,2 4 8,2 11 7,4 12 8,2 10 7,2 7-2,0 4-15,0 4-12,0 4-15,-1 2-8,1 2-2,0 0-3,0 1-4,-1 2-9,0 0-18,-2 1-18,0 2-18,-1-4-3,0-7 11,0-6 10,0-7 12,0-6 4,0-2-4,0-3-3,0-2-3</inkml:trace>
</inkml:ink>
</file>

<file path=ppt/ink/ink3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36"/>
    </inkml:context>
    <inkml:brush xml:id="br0">
      <inkml:brushProperty name="width" value="0.03428" units="cm"/>
      <inkml:brushProperty name="height" value="0.03428" units="cm"/>
    </inkml:brush>
  </inkml:definitions>
  <inkml:trace contextRef="#ctx0" brushRef="#br0">35813 16824 641,'-15'-1'0,"4"0"0,3-2 0,3 0 0,1 0 0,0 2 0,0 2-1,0 2 1,0 3 5,0 4 11,0 3 10,1 5 12,-2 2 5,0 3-4,-1 1-3,-2 3-2,1 1-4,-1 0-4,0 2-5,0 1-4,0 0-4,-2 1-4,0-1-4,-1 0-4,0-1-4,-1-1-4,0-3-6,1-1-4,0-4-4,2-2-4,2-3-4,3-2-3,2-6-6,5-8-5,6-8-8,4-8-5,1-3 3,-1 3 11,-2 1 12,-2 3 12</inkml:trace>
</inkml:ink>
</file>

<file path=ppt/ink/ink3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37"/>
    </inkml:context>
    <inkml:brush xml:id="br0">
      <inkml:brushProperty name="width" value="0.03995" units="cm"/>
      <inkml:brushProperty name="height" value="0.03995" units="cm"/>
    </inkml:brush>
  </inkml:definitions>
  <inkml:trace contextRef="#ctx0" brushRef="#br0">36300 16408 550,'7'-15'3,"-1"4"6,0 3 6,-2 3 6,0 3 3,0 7 1,0 6 0,0 6 1,0 3 0,2 1-2,0 1 0,2 1-2,-1 0-1,-1 1-1,-1-1-2,0 1-2,-1-1-1,0-2-1,0 0-2,0 0-1,-1-2-1,2-1-1,-2-1 0,1-1-1,1-2 0,0-1 0,1-2 0,2-2 0,1-4-2,1-6-2,3-6-4,2-6-2,1-5-1,1-5-1,1-5 0,1-4 1,1-5-1,-1-3 1,1-2 0,-1-3 0,0-2-1,-3 0 1,-1 0-1,-2 0 0,-2 3-1,-3 6 1,-1 6-1,-2 5 1,-1 5-3,0 3-2,0 3-4,0 3-4,-1 5-5,-2 6-9,-2 7-10,-2 8-9,-1 2-3,2-1 3,0-1 2,2 0 2</inkml:trace>
</inkml:ink>
</file>

<file path=ppt/ink/ink3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38"/>
    </inkml:context>
    <inkml:brush xml:id="br0">
      <inkml:brushProperty name="width" value="0.0463" units="cm"/>
      <inkml:brushProperty name="height" value="0.0463" units="cm"/>
    </inkml:brush>
  </inkml:definitions>
  <inkml:trace contextRef="#ctx0" brushRef="#br0">38209 16938 475,'-8'-29'43,"0"8"-4,0 7-5,1 7-4,-2 4-5,0 0-3,-2 2-4,0 0-4,-1 2-2,-3 2 0,-2 2-2,-1 2 0,-2 3-1,1 3-2,-1 5 0,0 4-2,1 1 0,-1 0-1,0 1 2,1-1-1,0 1 0,3-1 0,1 1 0,2-1 0,2-1-1,3-1 0,1-2-1,2-3-1,5-2-1,8-4-3,8-5-2,7-2-2,5-6-6,3-6-7,1-6-6,2-5-8,1-4-3,-3 1 2,-2-1 3,-1 1 2,-3 0 3,0 1 4,-1 1 5,0 1 4,-5 4 10,-7 8 17,-7 8 16,-6 8 17,-5 4 5,0 2-9,-2 0-8,0 1-8,0 0-6,2-1-4,3-1-4,1 0-5,4-3-5,7-3-7,7-2-9,7-4-7,4-3-5,-1-4-4,1-4-2,-1-3-3,0-3 0,1 1 3,-1-1 3,1 0 3,-2 1 4,-3 1 3,-3 1 5,-3 1 3,-3 1 2,-3 2-2,-2 2 0,-4 2-1,-3 3 9,-2 2 16,-3 4 17,-4 2 17,0 3 7,1 2-3,0 1-4,2 3-3,0 1-3,0 1-3,0 1-4,0 1-3,0 0-4,0-1-5,0 0-4,1-2-6,-1-1-2,2 1-3,0 0-2,2-1-2,2-1-5,4-4-5,3-5-7,5-2-6,3-6-3,1-4 1,3-6-1,1-3 0,1-5 0,-3-2-1,-1-1-1,-2-2-2,-3-2 1,-3 1 3,-3-1 1,-2 1 4,-3 1 2,0 1 4,-2 3 2,0 1 4,-1 3 2,0 1 1,0 2 2,0 3 2,1 2 7,2 4 16,2 4 14,1 4 16,2 3 0,-2 2-13,-1 2-13,0 1-13,-1 4-8,2 2-2,0 3-2,1 3-2,1 1-2,-2-1-2,-1-1-3,0-1-2,-2-2-1,0-1 0,-2-2-1,0-3 1,-1 0-1,0 0-1,0-1-3,0 1-1,1-2-5,3-4-7,4-4-8,2-4-6,3-3-1,0-2 7,1-2 6,1-1 7,2-2 3,1 0 0,3 0-1,1 1 1,1-1 0,-3 0 0,-1 0 0,-2 1 1,-3-1 0,-3 0 2,-3 1 0,-2-1 1,-2 1 2,0 0 2,0 2 4,0 1 2</inkml:trace>
</inkml:ink>
</file>

<file path=ppt/ink/ink3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38"/>
    </inkml:context>
    <inkml:brush xml:id="br0">
      <inkml:brushProperty name="width" value="0.04676" units="cm"/>
      <inkml:brushProperty name="height" value="0.04676" units="cm"/>
    </inkml:brush>
  </inkml:definitions>
  <inkml:trace contextRef="#ctx0" brushRef="#br0">42065 16304 470,'-7'-28'1,"3"5"0,1 6 2,2 7 2,1 2 1,0 0 4,0 0 4,0 1 3,0 4 9,0 11 17,0 11 16,0 11 17,0 7-1,0 5-15,0 2-16,0 6-15,0 2-10,2 3-5,0 3-4,1 3-6,0 3-1,0 3 0,-2 4 1,0 1-1,-1 5-10,2 7-22,0 5-23,1 6-22,0-7-9,0-20 6,-2-19 7,0-19 5</inkml:trace>
</inkml:ink>
</file>

<file path=ppt/ink/ink3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40"/>
    </inkml:context>
    <inkml:brush xml:id="br0">
      <inkml:brushProperty name="width" value="0.03499" units="cm"/>
      <inkml:brushProperty name="height" value="0.03499" units="cm"/>
    </inkml:brush>
  </inkml:definitions>
  <inkml:trace contextRef="#ctx0" brushRef="#br0">25100 20612 628,'30'-21'134,"-1"5"-33,-3 5-33,-1 5-32,-2 2-20,1 2-5,-1 0-6,0 2-5,0 0-6,-1 0-4,-1 0-5,0 0-5,-5 2-9,-3 6-14,-6 4-14,-4 5-14,-4 0 0,-1-3 13,0-4 15,-1-4 12</inkml:trace>
</inkml:ink>
</file>

<file path=ppt/ink/ink3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41"/>
    </inkml:context>
    <inkml:brush xml:id="br0">
      <inkml:brushProperty name="width" value="0.03649" units="cm"/>
      <inkml:brushProperty name="height" value="0.03649" units="cm"/>
    </inkml:brush>
  </inkml:definitions>
  <inkml:trace contextRef="#ctx0" brushRef="#br0">25144 21150 602,'-35'14'6,"9"-1"12,9-2 12,9-2 11,4-1 3,2-1-4,0 1-7,2 0-4,0 1-5,2 1-4,0 3-3,2 2-3,0 2-2,0 1 0,-1 3 2,1 1-1,0 1-1,-2-1-4,0-1-5,-2-1-4,1-2-2,0-1 0,2-2 0,0-2 0,2-7-7,4-11-17,2-10-15,3-11-16,1-5-4,-1-2 8,-1-1 7,0 0 8,-1 0 7,-1 5 7,1 4 7,0 3 7,-1 4 6,-1 5 6,0 3 5,-2 4 5,-1 2 5,-1 1 3,0-1 4,-2 0 3,1 2 4,2 4 7,2 3 5,2 5 7,-1 3-2,-1 2-9,-2 1-10,-2 3-9,-2 1-5,0 3-2,-2 1-1,0 3-2,-2-1-1,0 0-4,-2-1-3,0-1-4,-2-2-4,0-3-6,-1-3-6,-1-2-5,-2-7-7,0-9-5,-2-8-7,0-9-6,1-6 1,1-3 6,2-3 8,2-2 7,1-1 6,0 5 3,0 4 5,1 4 3,-2 3 6,2 4 6,-1 4 8,0 5 7,-1 3 5,0 6 1,-1 4 3,-2 5 1,1 3 0,-1 1-2,0 1-2,0 1-2,1-1-3,0-2-3,2-4-4,1-3-2,2-2-6,6-2-9,4-3-9,5 0-8,5-6-6,3-8-1,5-8-3,3-7-1,1-2 2,-3 4 4,-4 3 4,-1 4 5,-4 4 4,1 1 3,-2 2 3,-1 3 3,-2 1 8,-1 2 13,-2 2 14,-2 2 14,-2 2 4,-1 2-3,0 2-3,-2 2-3,0 0-5,-2 1-4,0 0-6,-2 0-5,1 1-5,0 1-6,2 3-5,0 2-7,0 1-3,0 1-3,-2 1-3,0 1-1,-2 0-1,0-1 0,-2-1 2,0-1 0,1-2 1,2-4 0,3-5 0,4-2 1,2-5 0,3-2 1,4-4 1,2-2 1,1-2-1,1-1 1,-1-2 0,1 0-1,-1 0 0,-1-1-1,-1 1-1,-1-1 0,-1 1-3,-2 2 0,-3 3-2,-1 1-1,-2 1 0,0-2 2,-2 0 2,0-1 1</inkml:trace>
</inkml:ink>
</file>

<file path=ppt/ink/ink3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43"/>
    </inkml:context>
    <inkml:brush xml:id="br0">
      <inkml:brushProperty name="width" value="0.04261" units="cm"/>
      <inkml:brushProperty name="height" value="0.04261" units="cm"/>
    </inkml:brush>
  </inkml:definitions>
  <inkml:trace contextRef="#ctx0" brushRef="#br0">27454 19150 516,'14'9'90,"-1"1"-20,-2 3-22,-2 2-21,-3 1-11,-1 1-1,-2 1 0,-2 1-1,-1 1-4,-2 1-9,0 1-9,-1 1-8,-3 0-7,0-3-4,-3-1-3,-2-2-4,0-3 0,1-1 3,0-3 3,2 0 4,2-5 4,6-3 6,4-4 6,6-3 6,2-3 2,1 0 1,1 0 0,2 0 1,-2 1 1,-1 0 0,-2 2 2,-2 1 2,-2 3 1,-1 6 5,-1 5 3,0 7 4,-4 2 0,-6 1 0,-6 0-3,-5-1 0,-3 0-3,2-3-3,3-1-2,1-2-4,2-2-1,1-1-3,0 0 0,2-2-3,1-3-4,2-4-9,2-6-9,2-4-8,3-3-2,4 1 5,4-1 4,4 0 5,0 1 4,-1 3 3,-2 1 2,-2 2 4,-1 2 2,-1 0 5,1 1 2,0 2 4,0 0 4,0 0 5,0 0 3,-1 0 5,1 1 2,-2 2-2,-1 2-1,0 2-2,-1 1-2,0-1-6,-1 1-6,2 0-4,-2 0-5,-1 2-3,0 0-3,-2 1-4,-1 1-3,-4 0-2,-2-1-2,-3 1-3,-3 0-2,-2 0 1,-1-1 0,-3 1-1,-1-1 3,1-1 4,-1 0 4,1-2 4,-1-1 3,1-2 2,-1-2 3,1-2 1,-1-1 1,2 0-1,1 0 0,1 0 0,2 0 8,2 2 16,4 0 18,3 2 16,1 0 5,2 1-10,0 2-8,2 0-9,0 2-6,0 1-3,0 3-4,0 2-4,0 1-3,0 1-4,0 1-3,0 1-4,0 0-4,0-3-5,0-1-5,0-2-5,1-6-11,4-8-14,2-10-16,4-7-15,1-6 0,1 2 16,1 2 16,1-1 15,1 3 10,0 3 5,-1 3 4,1 3 4,2 0 3,5-2-1,5-2-1,5-1 1,1-1 2,-2 4 7,-1 3 6,-3 3 7,-1 1 3,-1 2 0,-1 0 0,-1 2 0,-2 0-1,-1 2-2,-3 0-3,-1 2-1,-2 0-3,-2 3 0,-3 2-2,-1 2-1,-2 1 0,-2 3-1,-2 2 0,-2 2 0,-3 1 0,-2 1 0,-3 0-1,-3 3 0,-3-2 0,0 0-2,-1-1-1,-1 0-2,-2-3 0,0-1 1,-1-3 0,-1-1 0,0-3-2,3-2-5,1-4-5,3-2-6,0-4-3,0-2-5,0-4-3,1-2-3,0-4-3,2-7-3,2-5-2,2-7-3,2-1 0,0 0 2,2 1 2,0 1 1,2 2 4,0 2 4,2 1 5,0 3 5,1 3 3,0 5 3,0 4 3,0 6 3,-1 4 11,-2 4 19,-2 4 19,-2 4 18,-2 2 4,-2 1-14,-2 1-14,-1 2-13,-2 0-8,0 4-2,0 4-1,1 2-2,-1-1-2,2-2-5,0-3-3,2-2-4,2-4-4,5-1-7,2-3-6,5 0-7,4-6-3,6-7-4,4-6-4,5-7-2,3-5-2,2-3-2,3-3 0,1-3-2,1 0 3,-2 2 6,0 1 8,-1 3 6,-2 1 6,-1 3 3,-3 1 4,-1 3 4,-3 1 3,-1 2 5,-3 2 4,-1 3 4,-2 1 2,-1 2-1,0 2-1,-2 2 0,-1 1 3,-1 2 8,0 0 8,-2 2 8,1 1 2,2 1-3,2 3-4,1 2-3,1 2-4,-1 1-3,0 3-3,-2 2-2,-1 1-3,-1 1-1,0 1-2,-2 1-2,-1 0-1,-2 1-2,-2-1-2,-2 1-2,-2-1-1,0 1-3,-2-1-2,0 1-3,-2-2-2,-2-2-2,-1-1-1,-3-2-3,-2-3-1,0-3-1,-1-3 1,-1-2-2,0-4 1,1-4 0,0-4 1,2-4 0,1-4-2,2-3-5,3-5-4,1-3-5,4-4-1,7-3 1,8-2 1,6-4 1,6-1 2,7 0 0,5 0 1,6 0 2,5-1 0,4 1 1,4 0 1,3 0 2,-2 3-1,-10 7-1,-10 7-2,-9 7-1</inkml:trace>
</inkml:ink>
</file>

<file path=ppt/ink/ink3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44"/>
    </inkml:context>
    <inkml:brush xml:id="br0">
      <inkml:brushProperty name="width" value="0.03666" units="cm"/>
      <inkml:brushProperty name="height" value="0.03666" units="cm"/>
    </inkml:brush>
  </inkml:definitions>
  <inkml:trace contextRef="#ctx0" brushRef="#br0">44605 16662 600,'-13'0'43,"6"0"-2,6 0-4,6 0-2,6-1-3,7 0-1,7-2-1,7 0-2,4-1-1,0 0-4,2 0-1,1 1-3,1-1-3,2 0-6,2 0-5,2 0-5,0 1-4,-2 0-6,-2 2-6,-2 0-4,-2 1-4,-4-2-1,-2 0-1,-3-1-2,-4-1-1,-3 2-3,-5 0-2,-3 2-3,-5 1-1,-4 4 0,-6 2 1,-4 3 0</inkml:trace>
</inkml:ink>
</file>

<file path=ppt/ink/ink3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44"/>
    </inkml:context>
    <inkml:brush xml:id="br0">
      <inkml:brushProperty name="width" value="0.03462" units="cm"/>
      <inkml:brushProperty name="height" value="0.03462" units="cm"/>
    </inkml:brush>
  </inkml:definitions>
  <inkml:trace contextRef="#ctx0" brushRef="#br0">44469 17646 635,'-22'7'5,"3"-2"8,3-3 10,3 0 9,4-4 3,6 0-2,6-3-3,6-2-2,6 0-2,7-1 1,7 0 1,7 0-1,3 2-2,2 1-7,0 2-7,2 2-8,1 1-3,2 2-2,2 0-2,2 2-1,0-1-1,-1 1 3,0 0 1,-2 0 3,-2 0-6,-4 0-14,-4 0-14,-3 0-14,-6-1-7,-4 1-1,-5 0-1,-4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46"/>
    </inkml:context>
    <inkml:brush xml:id="br0">
      <inkml:brushProperty name="width" value="0.0427" units="cm"/>
      <inkml:brushProperty name="height" value="0.0427" units="cm"/>
      <inkml:brushProperty name="color" value="#00BFF3"/>
    </inkml:brush>
  </inkml:definitions>
  <inkml:trace contextRef="#ctx0" brushRef="#br0">60250 54900 515,'0'-47'0,"0"6"0,0 7 0,0 6 0,0 9 8,0 13 18,0 12 17,0 13 17,-5 13 4,-9 17-12,-10 15-10,-8 16-10,-8 9-7,-2 3-4,-3 3-3,-3 4-3,-1-4-4,4-9-2,3-10-4,3-8-3,1-6-1,1 1 0,-1-1 0,1 1 0,1-6-1,3-8 1,3-10-1,4-9-1,11-7 2,23-3 2,22-3 3,22-2 2,13-5 1,7-2-2,6-3-1,7-3-2,0-4-1,-2-3-3,-3-3-1,-3-2-3,-4-1-2,-3 3-2,-3 3-4,-2 4-2,-5 2-3,-2 4-3,-3 3-2,-3 3-3,-6-2-9,-5-6-15,-7-6-14,-5-6-15</inkml:trace>
</inkml:ink>
</file>

<file path=ppt/ink/ink3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45"/>
    </inkml:context>
    <inkml:brush xml:id="br0">
      <inkml:brushProperty name="width" value="0.04454" units="cm"/>
      <inkml:brushProperty name="height" value="0.04454" units="cm"/>
    </inkml:brush>
  </inkml:definitions>
  <inkml:trace contextRef="#ctx0" brushRef="#br0">51895 15600 493,'-1'17'102,"0"1"-20,-2 3-20,0 1-19,-2 1-12,0-1-5,-1-1-4,-1-1-5,-3 2-3,-2 5 1,-3 5 0,-3 5 0,-2 3 0,1 1-1,-1 4-1,1 1 0,0-1-5,1-3-11,1-2-9,1-3-10,3-8-14,8-9-18,7-12-19,6-11-18,3-5 1,-1-1 17,0-2 19,-2 0 17</inkml:trace>
</inkml:ink>
</file>

<file path=ppt/ink/ink3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45"/>
    </inkml:context>
    <inkml:brush xml:id="br0">
      <inkml:brushProperty name="width" value="0.04497" units="cm"/>
      <inkml:brushProperty name="height" value="0.04497" units="cm"/>
    </inkml:brush>
  </inkml:definitions>
  <inkml:trace contextRef="#ctx0" brushRef="#br0">52450 15452 489,'21'9'120,"-3"3"-26,-4 4-27,-4 2-26,-3 2-14,1 3-4,0 1-2,0 3-4,-2 1-2,-1 2-1,-2 2-2,-1 3-1,-2-1-1,1-2-1,2-1 0,0-3-1,1-2-1,-2-3-3,0-3-3,-2-3-1,2-6-3,6-10-2,4-10-2,5-10-3,3-7 0,-1-5 1,1-4 0,0-6 1,-1-2 0,1-2 0,-1 0-1,1-2 0,-2 1 0,-1 2-2,-2 2 0,-3 2-1,0 2-1,0 4-4,-1 2-1,1 3-3,-1 4-3,-2 3 0,-2 4-3,-2 5-1</inkml:trace>
</inkml:ink>
</file>

<file path=ppt/ink/ink3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46"/>
    </inkml:context>
    <inkml:brush xml:id="br0">
      <inkml:brushProperty name="width" value="0.0464" units="cm"/>
      <inkml:brushProperty name="height" value="0.0464" units="cm"/>
    </inkml:brush>
  </inkml:definitions>
  <inkml:trace contextRef="#ctx0" brushRef="#br0">54119 16084 474,'14'-2'32,"-1"-4"-3,-3-4-6,-1-3-3,-2-2-3,-2 1-1,-2 1 1,-2 0-1,-2 1-1,-2 1-1,-2-1-1,-2 0-3,-1 2 0,-1 1-1,-2 2 0,0 2-1,-1 3 0,-1 4 1,-1 4 1,-1 4 0,-1 2 0,1 3 2,-1 2-1,0 1 2,1 2-2,1-1-1,1 1-1,1-1-3,0 1 0,2 1-2,1 1 0,1 1-1,1 0 0,2-1 0,2-1 0,2-1-1,1-1-2,2-3-9,0-1-7,2-2-7,1-3-4,3-4-2,3-5-2,4-2 0,0-5-1,1-2 2,0-3 1,-1-4 2,1-1 2,0-3 3,-1-1 3,1-3 2,-2 1 2,-1 3 0,-2 3 1,-2 3 0,-2 2 5,-1 0 13,-1 2 11,0 1 13,-1 3 10,2 6 11,0 6 11,1 6 10,1 2-1,-2 1-13,-1-1-13,0 1-13,-1 1-9,2 1-4,0 3-5,1 1-4,1 1-2,0-1 2,0-1 0,-1-1 1,1-1-6,0-3-11,0-1-11,0-2-13</inkml:trace>
</inkml:ink>
</file>

<file path=ppt/ink/ink3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46"/>
    </inkml:context>
    <inkml:brush xml:id="br0">
      <inkml:brushProperty name="width" value="0.04529" units="cm"/>
      <inkml:brushProperty name="height" value="0.04529" units="cm"/>
    </inkml:brush>
  </inkml:definitions>
  <inkml:trace contextRef="#ctx0" brushRef="#br0">56310 15047 485,'-22'-21'64,"5"7"-14,3 5-16,4 6-14,1 3-8,-2 0-1,-1 0 0,-3 0-2,-1 0 0,-1 2-2,-1 0 0,-1 2-1,1 0-1,2 0-2,4-1-1,3 1-2,0 0-2,-2-2 0,-1 0-1,-3-2-1,1 1 2,3 2 4,2 2 4,4 2 3,2 2 3,2 1-1,2 3 0,2 2 0,1 1 1,0 3 2,0 2 4,0 1 2,-1 3 0,-1 1-1,0 2-2,-1 3-1,-2 1-2,-1 2-2,0 2-2,-1 3-2,-1 0-1,0 0-1,0 0 0,0 0 0,-1-1-1,0-2-1,-1-2-3,-1-1-1,0-3-1,2-3-1,2-4-2,2-1-1,1-4-3,0-1-3,0-3-4,0-1-5,2-3-5,4-2-9,4-4-8,3-2-8,3-4-3,1-2 4,2-4 3,0-2 4,-1-1 3,-1 1 3,-3 0 3,-1 2 3</inkml:trace>
</inkml:ink>
</file>

<file path=ppt/ink/ink3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47"/>
    </inkml:context>
    <inkml:brush xml:id="br0">
      <inkml:brushProperty name="width" value="0.04653" units="cm"/>
      <inkml:brushProperty name="height" value="0.04653" units="cm"/>
    </inkml:brush>
  </inkml:definitions>
  <inkml:trace contextRef="#ctx0" brushRef="#br0">57973 15739 472,'-8'-7'0,"2"1"0,1 0 0,0 2 0,1 1 11,1 2 22,-1 2 22,0 2 22,0 2 4,0 3-16,0 4-13,0 2-16,0 3-8,-2 3-5,0 3-3,-1 3-4,0 2-4,0 2-2,2 3-4,1 1-4,-1 0-3,0 0-6,-2-1-4,0-1-6,0-2-2,1 0 2,0-1 3,2-1 1</inkml:trace>
</inkml:ink>
</file>

<file path=ppt/ink/ink3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47"/>
    </inkml:context>
    <inkml:brush xml:id="br0">
      <inkml:brushProperty name="width" value="0.03499" units="cm"/>
      <inkml:brushProperty name="height" value="0.03499" units="cm"/>
    </inkml:brush>
  </inkml:definitions>
  <inkml:trace contextRef="#ctx0" brushRef="#br0">58209 15428 628,'9'-8'2,"4"-2"4,2 0 4,3-1 4,0 0 3,-3 2 4,-3 3 2,-2 1 4,-2 1 2,-1 2 1,1 0 2,0 2 1,-1 1-2,-2 4-7,-3 2-6,0 3-7,-4 3-3,-2 2-1,-4 1 0,-2 3-1,-2 0-1,-1-1-2,-1-1-3,-1-1-1,-1 0-3,2 0-3,1-1-3,1 1-2,2-2-2,4-1 1,4-2 0,4-2 0,4-2 2,2-1 1,3 0 4,3-2 1,1 2 3,-1 2 3,-1 3 2,0 3 2,-2 2 3,-3 2 0,-1 0 2,-2 1 1,-3 1 1,-2 1-1,-3 1-1,-4 1 0,-3 1-1,-3 1 0,-5 1-1,-3 0-1,-2 0-2,1-3-3,1-3-4,1-3-2,1-1-6,3-2-6,1-1-7,2-1-7,3-3-6,3-4-7,2-6-6,4-4-7,2-3 1,2 0 8,2 1 8,2-1 7</inkml:trace>
</inkml:ink>
</file>

<file path=ppt/ink/ink3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47"/>
    </inkml:context>
    <inkml:brush xml:id="br0">
      <inkml:brushProperty name="width" value="0.04812" units="cm"/>
      <inkml:brushProperty name="height" value="0.04812" units="cm"/>
    </inkml:brush>
  </inkml:definitions>
  <inkml:trace contextRef="#ctx0" brushRef="#br0">59364 15943 457,'7'-8'3,"-1"2"6,0 1 7,-2 1 5,-2 1 10,-6 3 10,-4 4 11,-5 2 12,-2 4-1,1 6-10,1 4-11,1 5-11,-1 2-7,-2 2-3,-1 1-3,-3 1-4,1 0-3,3 0 0,3 1-2,3-1-2,1 0-6,2-2-10,1 0-12,0-1-11,3-3-7,2-3-5,4-5-5,2-3-4,2-4 1,2-2 5,0-4 5,1-2 6,1-2 3,0 0 0,-1 0 1,1 0-1</inkml:trace>
</inkml:ink>
</file>

<file path=ppt/ink/ink3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48"/>
    </inkml:context>
    <inkml:brush xml:id="br0">
      <inkml:brushProperty name="width" value="0.05151" units="cm"/>
      <inkml:brushProperty name="height" value="0.05151" units="cm"/>
    </inkml:brush>
  </inkml:definitions>
  <inkml:trace contextRef="#ctx0" brushRef="#br0">60288 16058 427,'-15'0'4,"2"0"10,3 0 8,1 0 9,1 1 6,0 2 0,0 2 2,1 2 2,-1 2-3,0 3-4,0 3-5,0 3-5,0 3-3,-2 1-3,0 2-1,-1 3-2,0-1-1,2-1-1,3-3-1,1-1 0,1-2 0,2-1-1,0-1 0,2-1-1,3-2-6,7-2-14,8-4-13,6-3-14,2-3-5,-2-6 4,-1-4 3,-2-5 4,-3-3 3,1-2 3,-2 0 3,-1-1 2,-2-1 3,-1-3 3,-2-1 1,-2-2 3,-2-1 3,-2 1 4,-3 1 5,0 1 4,-2 2 2,0 3 1,0 3 1,0 3 0,0 1 4,2 2 7,0 1 6,2 1 7,1 0 2,3 2-3,3 1-2,4 0-3,-1 3-4,-1 4-7,-2 4-5,-2 4-6,-3 2-5,-1 3-2,-2 2-2,-2 1-2,-1 2-2,-2 1 1,0 1 0,-2 1 1,-1 0-2,-1-1-1,-3-1-1,-2-1-2,0-1-2,2-3-1,3-1-1,1-2-1,4-3-3,6-5-7,5-3-7,7-4-5,2-3-1,-1-1 8,-1-3 6,0-2 8,-1-1 2,1 1 1,1-1-1,1 0 1,-1 0-1,-3 1 0,-3-1 1,-2 0 0,-3-1 0,-1-3 0,0-3-2,-2-3 0,0-1 2,0 1 3,0 1 3,0 1 3,-1 1 3,-1 1 1,0 1 3,-1 1 2,-1 1 4,0 2 6,0 3 5,0 1 5,0 3 10,0 4 10,0 4 13,0 4 11,-1 3 1,-1 1-10,0 3-10,-1 2-10,-1 2-5,2 5-3,0 3-3,2 5-3,-1 2-3,0 2-5,-2 2-4,0 2-6,-1 2-5,0 0-5,0 2-7,1 0-6,-2 0-6,2-2-6,-1-2-7,0-1-5,0-4-2,0-4 2,0-3 2,0-5 3,1-2-3,0-3-6,2-1-6,0-2-6</inkml:trace>
</inkml:ink>
</file>

<file path=ppt/ink/ink3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48"/>
    </inkml:context>
    <inkml:brush xml:id="br0">
      <inkml:brushProperty name="width" value="0.04316" units="cm"/>
      <inkml:brushProperty name="height" value="0.04316" units="cm"/>
    </inkml:brush>
  </inkml:definitions>
  <inkml:trace contextRef="#ctx0" brushRef="#br0">62108 15113 509,'14'-28'7,"-1"9"12,-2 7 14,-2 8 13,-1 5 3,3 2-6,2 2-7,2 2-6,0 2-3,-1 5 0,-1 4 0,-1 3 0,-2 4-1,-2 1-3,-4 2-2,-2 3-3,-4 1-3,-4 4-5,-4 3-4,-4 2-6,-3 3-3,-3 2-5,-3 2-5,-3 2-4,-1-1-4,0-4-5,-1-4-3,1-4-5,2-4-3,3-6-2,4-3-1,5-6-2</inkml:trace>
</inkml:ink>
</file>

<file path=ppt/ink/ink3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49"/>
    </inkml:context>
    <inkml:brush xml:id="br0">
      <inkml:brushProperty name="width" value="0.04599" units="cm"/>
      <inkml:brushProperty name="height" value="0.04599" units="cm"/>
    </inkml:brush>
  </inkml:definitions>
  <inkml:trace contextRef="#ctx0" brushRef="#br0">62861 16500 478,'-8'30'138,"2"-2"-31,1-1-32,1-3-31,-1 0-17,2-1-4,-1 1-2,0-1-4,0 0-2,2-1-1,0-1 0,2-1-1,0-1-3,2-3-6,0-1-8,2-2-5,1-3-5,3-1-4,4-2-3,2-2-4,2-2-4,1-1-5,1 0-5,1-1-6,1-3-2,1 0 1,1-3 1,1-2 1,-1-2 2,-1-2 5,-2-1 4,-3-3 5,-2-1 4,-4-1 6,-5-1 5,-2-1 5,-4-1 4,-1 1 0,0-1 2,-1 1 0,-2 0 1,-2 2 0,-2 3 1,-1 1 0,-2 2-1,0 3 1,0 1 0,1 2 0,-1 2 3,0 0 8,0 1 6,1 2 7,0 0 7,0 0 9,2 0 7,1 0 9,0 2 2,2 6-6,1 4-5,0 5-5,1 4-5,-2 1-4,0 2-4,-1 3-4,-2 0-4,0 1-3,-1-1-4,-1 0-3,0 1-5,0 3-5,2 1-5,1 2-5,0 0-8,0-1-10,0-3-11,0-2-10,1-3-7,1-5-7,0-5-4,2-4-7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24"/>
    </inkml:context>
    <inkml:brush xml:id="br0">
      <inkml:brushProperty name="width" value="0.03335" units="cm"/>
      <inkml:brushProperty name="height" value="0.03335" units="cm"/>
      <inkml:brushProperty name="color" value="#F2395B"/>
    </inkml:brush>
  </inkml:definitions>
  <inkml:trace contextRef="#ctx0" brushRef="#br0">88550 1600 659,'25'-46'4,"0"10"6,0 10 8,0 9 6,1 6 6,4 3 1,3 3 3,3 4 2,-2 7-1,-6 13-3,-6 12-4,-6 13-2,-13 9-7,-19 6-8,-18 7-8,-19 6-9,-12 1-7,-2-3-5,-3-3-6,-3-2-5,4-8-2,13-8 2,12-10 2,13-9 1,10-4 5,10 4 8,10 3 6,9 3 7,7 1 6,7 1 3,6-1 4,7 1 3,0 2 1,-2 7 0,-3 6-2,-3 7 0,-10 5-2,-16 7-3,-15 6-4,-15 7-3,-15 5-3,-12 7-1,-13 6-2,-12 7-1,-7-6-2,1-15-2,-1-15-3,1-16-2,7-15-3,16-11-2,15-14-3,17-11-3,10-12-3,6-9-6,7-10-4,6-8-5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46"/>
    </inkml:context>
    <inkml:brush xml:id="br0">
      <inkml:brushProperty name="width" value="0.0391" units="cm"/>
      <inkml:brushProperty name="height" value="0.0391" units="cm"/>
      <inkml:brushProperty name="color" value="#00BFF3"/>
    </inkml:brush>
  </inkml:definitions>
  <inkml:trace contextRef="#ctx0" brushRef="#br0">60500 55150 562,'-24'-46'0,"4"10"0,3 10 0,3 9 0,1 2 4,1-2 9,-1-3 9,1-3 7,1 13 10,3 32 7,3 31 8,4 32 9,1 18-3,0 6-13,0 7-14,0 6-14,0 6-11,0 6-8,0 7-9,0 6-8,-4 4-8,-5 4-6,-7 3-7,-5 3-7,-1-11-1,6-25 5,7-25 4,6-25 4,1-16 1,-3-6-1,-3-6-3,-2-6-1</inkml:trace>
</inkml:ink>
</file>

<file path=ppt/ink/ink3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49"/>
    </inkml:context>
    <inkml:brush xml:id="br0">
      <inkml:brushProperty name="width" value="0.05659" units="cm"/>
      <inkml:brushProperty name="height" value="0.05659" units="cm"/>
    </inkml:brush>
  </inkml:definitions>
  <inkml:trace contextRef="#ctx0" brushRef="#br0">62871 15147 388,'1'-14'2,"2"2"4,2 4 4,2 3 4,1 1 2,1 2 0,2 0 2,0 2 0,1 1 0,1 2 0,1 2-1,2 2 1,-2 0-2,-3 1-3,-3 0-4,-2 0-3,-3 2 1,0 3 2,-2 5 5,0 4 2,-2 1 3,0 1 2,-2-1 0,0 1 1,-2 0 0,0 2-2,-1 3-2,-2 1-2,1 3 0,-1 5 2,0 3 2,0 4 1,1 2 0,0 0-2,2 0-3,1 0-2,0-2-1,0-1-4,0-2-1,0-1-3,0-3-1,0-2-1,0-2-1,0-1 0,1-4-1,0-4-3,2-3-1,0-4-3,0-2 0,-2 3-2,-2 1 0,-1 3 0,-3-2-1,0-3-1,-1-5 0,-1-3 0,-2-2-2,-2-2 0,-1-1-2,-3 0-1,-2-2 0,-3-2 0,-3-2 1,-3-2 1,-3-2-6,-2-2-13,-4-2-12,-2-1-13,1-1-5,9 2 5,8 2 3,7 2 5</inkml:trace>
</inkml:ink>
</file>

<file path=ppt/ink/ink3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50"/>
    </inkml:context>
    <inkml:brush xml:id="br0">
      <inkml:brushProperty name="width" value="0.03605" units="cm"/>
      <inkml:brushProperty name="height" value="0.03605" units="cm"/>
    </inkml:brush>
  </inkml:definitions>
  <inkml:trace contextRef="#ctx0" brushRef="#br0">64837 17105 610,'-6'-8'9,"6"2"18,4 1 17,6 0 19,4 1 3,5 1-11,5-1-12,5 0-11,3 1-9,1 2-6,0 2-8,2 2-7,0 1-8,-2 0-6,0-1-7,-1 1-7,-2 0-3,-1-2 2,-3 0 1,-1-2 2,-4 0-4,-3 0-7,-4 0-7,-4 0-8,-4 0 0,-3-2 8,-2 0 9,-4-2 8,-1 0 5,1 1 6,-1-1 3,0 0 5</inkml:trace>
</inkml:ink>
</file>

<file path=ppt/ink/ink3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50"/>
    </inkml:context>
    <inkml:brush xml:id="br0">
      <inkml:brushProperty name="width" value="0.04278" units="cm"/>
      <inkml:brushProperty name="height" value="0.04278" units="cm"/>
    </inkml:brush>
  </inkml:definitions>
  <inkml:trace contextRef="#ctx0" brushRef="#br0">65479 16270 514,'-8'-8'2,"2"1"-1,1-1 0,1 0 0,0 3 10,2 6 20,0 6 22,2 6 22,0 4 2,0 7-15,0 3-14,0 6-15,0 3-9,0 1-2,0 0-3,0 2-2,-1 0-9,0 0-13,-2 0-14,0 0-14,0-1-10,1-3-5,0-4-5,2-2-5,-1-4-1,0-5 4,-2-5 4,0-4 3</inkml:trace>
</inkml:ink>
</file>

<file path=ppt/ink/ink3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51"/>
    </inkml:context>
    <inkml:brush xml:id="br0">
      <inkml:brushProperty name="width" value="0.04831" units="cm"/>
      <inkml:brushProperty name="height" value="0.04831" units="cm"/>
    </inkml:brush>
  </inkml:definitions>
  <inkml:trace contextRef="#ctx0" brushRef="#br0">68405 16150 455,'0'24'137,"0"1"-27,0 1-29,0 1-27,0 0-17,-2 0-5,0 1-6,-1-1-4,-2 1-5,2 1-5,-1 0-3,0 2-5,-1-1-2,0-3-1,-1-3-1,-1-3 0,-1-3-7,0-1-11,0-2-10,0-3-12,2-4-11,2-10-12,4-8-13,2-9-12,3-4 3,2-1 19,2 1 19,2-1 18,0 1 13,1 1 4,0 1 6,0 1 4,-1 2 6,1 3 5,-1 3 6,1 3 5,1 1 5,2 2 3,1 0 4,3 2 3,0 0 0,-1 0-3,-1 0-4,-1 0-4,-1 1-4,-1 0-5,-1 2-7,0 1-5,-3-3-13,-1-2-16,-2-5-18,-2-4-18,-2 0-2,-1 1 15,0 2 14,-1 2 14</inkml:trace>
</inkml:ink>
</file>

<file path=ppt/ink/ink3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51"/>
    </inkml:context>
    <inkml:brush xml:id="br0">
      <inkml:brushProperty name="width" value="0.05732" units="cm"/>
      <inkml:brushProperty name="height" value="0.05732" units="cm"/>
    </inkml:brush>
  </inkml:definitions>
  <inkml:trace contextRef="#ctx0" brushRef="#br0">69233 15736 383,'0'-15'2,"0"2"3,0 3 3,0 1 3,0 4 10,0 6 17,0 6 17,0 6 17,0 3 4,0 1-11,0 1-9,0 1-10,0 2-8,-2 5-6,0 3-5,-1 5-6,-1 2-5,0 2-3,0 2-5,0 2-3,-1 2-4,-2 0-2,-2 1-5,-1 2-2,-2-1-6,2-2-7,1-2-6,1-2-7,0-4-6,2-7-7,0-7-7,2-7-6,1-7 0,2-8 6,2-8 7,2-8 6,3-4 5,4-3 4,3-1 4,5-3 4,2 0 5,1 1 7,1 1 5,1 2 7,0 0 2,-1 2-3,-1 3-2,-1 1-2,-1 3 5,-3 3 12,-1 3 14,-2 2 13,-3 6 7,-3 6 3,-2 7 3,-4 7 3,-1 3-3,-2-3-9,0-1-11,-2-2-8,0-2-7,1 1-4,-1 0-2,0-1-4,2-1-7,6-2-10,4-4-10,5-3-10,4-3-3,1-4 2,3-4 5,2-3 3,0-4 0,1-2 0,-1-1-3,0-3-1,0 0 2,-3 3 4,-1 1 4,-2 3 5,-3 2 14,-3 6 25,-3 4 23,-2 6 25,-3 3 4,-1 3-15,0 3-16,-1 3-15,-1 2-10,0 0-5,0-1-4,0 1-6,1-2-3,3 1-4,4-2-2,2-1-5,3-2-1,1-4-2,3-5-2,2-3-1,1-4-3,1-3-1,1-5-2,1-4-2,0-3 0,1-1 3,-1-3 4,1-1 3,-2-1 2,-3 1 4,-3 1 4,-3 1 2,-3 1 2,-2 1 2,-4 0 0,-2 2 2,-4 1 0,0 1 2,-3 1 1,-2 1 2,-3 0-1,-3 2-2,-5 1-1,-4 0-2,-2 3-4,-3 1-6,-1 2-6,-2 2-5,-3 2-2,-3 3 2,-3 4 2,-2 2 2,0 2-5,6 0-8,4-1-11,5 1-9,4 0-5,1 0 0,2-1 0,3 1 0</inkml:trace>
</inkml:ink>
</file>

<file path=ppt/ink/ink3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54"/>
    </inkml:context>
    <inkml:brush xml:id="br0">
      <inkml:brushProperty name="width" value="0.04275" units="cm"/>
      <inkml:brushProperty name="height" value="0.04275" units="cm"/>
    </inkml:brush>
  </inkml:definitions>
  <inkml:trace contextRef="#ctx0" brushRef="#br0">23564 25847 514,'-14'-6'-16,"1"4"25,2 4 26,2 4 26,2 3 7,-1 3-12,0 3-11,0 3-13,0 2-6,-2-1-2,0 1-1,-1-1-3,0 0-1,3-1-3,1-1-1,2 0-3,2-2-1,2-1-1,2-1-1,2-1-2,2-2-3,2-2-10,1-4-7,3-2-9,1-4-3,2-4 3,0-4 4,1-4 2,0-2 2,1-1 1,0-1 1,-1-1 1,0 0 2,-3-1 4,-1 1 2,-2-1 4,-2 1 1,-2 1 1,-3 1 0,0 1 0,-4 1 1,0 3 1,-3 1 1,-2 2 2,-1 2-1,-2 0-1,0 2-3,-1 1-2,-1 0-2,1 2-4,-1 0-4,0 2-3,1 1-5,1 4-6,0 2-6,2 3-7,0 3-2,1 0 3,-1 1 1,0 1 2,1-1 2,2-1 0,2-2 1,2-2 0</inkml:trace>
</inkml:ink>
</file>

<file path=ppt/ink/ink3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54"/>
    </inkml:context>
    <inkml:brush xml:id="br0">
      <inkml:brushProperty name="width" value="0.03266" units="cm"/>
      <inkml:brushProperty name="height" value="0.03266" units="cm"/>
    </inkml:brush>
  </inkml:definitions>
  <inkml:trace contextRef="#ctx0" brushRef="#br0">24550 26250 673,'14'8'87,"-1"1"-15,-2 2-15,-2 0-16,-1 0-11,1-1-9,1-1-8,1 0-8,0-1-8,-2 1-8,-3 2-9,-1 0-8,0 0-10,0-1-9,1-1-11,2 0-9</inkml:trace>
</inkml:ink>
</file>

<file path=ppt/ink/ink3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55"/>
    </inkml:context>
    <inkml:brush xml:id="br0">
      <inkml:brushProperty name="width" value="0.04487" units="cm"/>
      <inkml:brushProperty name="height" value="0.04487" units="cm"/>
    </inkml:brush>
  </inkml:definitions>
  <inkml:trace contextRef="#ctx0" brushRef="#br0">25762 25697 490,'-7'-5'43,"-1"6"8,0 6 8,0 5 8,1 4-2,0 1-11,2 2-11,1 0-11,0-1-9,2 0-4,0 0-5,2-2-5,0-1-2,0 1 0,0 0 0,0-1 0,2-1-5,6-1-9,4-2-10,5-2-11,2-3-4,-1-4 3,-1-4 0,-1-4 2,-1-3 2,-1-4 2,0-2 1,-2-3 2,-1-1 2,-1-1 4,0 1 3,-2-1 3,-1 1 3,-2-1 1,-3 1 2,0-1 2,-3 2 0,0 1-1,-2 2-1,0 3 0,-2 1 1,0 2 6,-1 2 4,-2 3 5,0 0-1,-1 2-5,-2 0-6,0 2-5,0 1-7,1 2-9,0 2-8,2 2-8,1 0-5,1 1 2,0 0 1,2 0 1</inkml:trace>
</inkml:ink>
</file>

<file path=ppt/ink/ink3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55"/>
    </inkml:context>
    <inkml:brush xml:id="br0">
      <inkml:brushProperty name="width" value="0.04816" units="cm"/>
      <inkml:brushProperty name="height" value="0.04816" units="cm"/>
    </inkml:brush>
  </inkml:definitions>
  <inkml:trace contextRef="#ctx0" brushRef="#br0">26850 24670 456,'7'-11'49,"-1"8"9,-1 9 11,0 10 10,-2 5-2,-1 5-15,0 3-14,-2 4-14,0 4-10,0 2-5,0 4-4,0 3-6,0 2-8,0 3-13,0 4-12,0 2-11,0 2-10,0 3-4,0 2-5,0 1-4,0-4 1,0-10 9,0-12 9,0-10 9,0-7 3,2-3 0,0-3-2,2-2-1</inkml:trace>
</inkml:ink>
</file>

<file path=ppt/ink/ink3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55"/>
    </inkml:context>
    <inkml:brush xml:id="br0">
      <inkml:brushProperty name="width" value="0.04467" units="cm"/>
      <inkml:brushProperty name="height" value="0.04467" units="cm"/>
    </inkml:brush>
  </inkml:definitions>
  <inkml:trace contextRef="#ctx0" brushRef="#br0">28564 25140 492,'-2'-19'13,"0"10"25,-3 10 26,-2 10 26,-1 6 2,-2 3-18,0 3-20,-1 3-18,-1 2-14,-2 0-6,0 2-8,-1 1-8,-1 0-4,-1-2-4,-1 0-4,-1-1-4,0-2-4,1-1-7,1-3-6,1-1-6,2-3-5,2-3-3,4-3-4,3-2-4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47"/>
    </inkml:context>
    <inkml:brush xml:id="br0">
      <inkml:brushProperty name="width" value="0.03887" units="cm"/>
      <inkml:brushProperty name="height" value="0.03887" units="cm"/>
      <inkml:brushProperty name="color" value="#00BFF3"/>
    </inkml:brush>
  </inkml:definitions>
  <inkml:trace contextRef="#ctx0" brushRef="#br0">57350 59000 565,'-69'50'121,"13"0"-29,12 0-27,13 0-28,6 3-15,0 6-3,0 7-2,0 6-4,1 1-2,4-3-2,3-3-2,3-2-1,1-1-2,1 3 0,-1 3-1,1 4 0,1-4-2,3-9 0,3-10-2,4-8-1,5-9 0,10-6-2,10-6-1,9-6 0,6-12-1,3-15 1,3-15 2,4-16 0,2-12-1,4-5-5,3-7-4,3-5-4,-2-6-1,-6-3 2,-6-3 2,-6-2 2,-6 0 2,-2 7 2,-3 6 0,-3 7 2,-7 7 1,-9 9-1,-10 10-1,-8 10-1,-8 7 1,-2 6 4,-3 7 3,-3 6 3,-6 3 1,-5 0-4,-7 0-2,-5 0-4,-3 1 0,4 4 0,3 3 1,3 3 1,3 3-4,3 3-9,3 3-10,4 4-8</inkml:trace>
</inkml:ink>
</file>

<file path=ppt/ink/ink3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55"/>
    </inkml:context>
    <inkml:brush xml:id="br0">
      <inkml:brushProperty name="width" value="0.05648" units="cm"/>
      <inkml:brushProperty name="height" value="0.05648" units="cm"/>
    </inkml:brush>
  </inkml:definitions>
  <inkml:trace contextRef="#ctx0" brushRef="#br0">28189 25209 389,'-7'-14'3,"1"3"5,0 3 6,2 2 5,1 4 12,2 4 19,2 4 17,2 4 19,1 2 0,0 1-16,0 1-16,0 2-17,0-1-11,3 1-4,2-1-5,2 1-4,0 1-6,1 1-7,0 3-7,0 1-7,-1 3-8,1 1-5,0 2-6,-1 3-7,2 1-4,0 2-3,1 2-3,1 2-4,-1-2 0,-1-5 0,-2-7 2,-2-5 0</inkml:trace>
</inkml:ink>
</file>

<file path=ppt/ink/ink3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57"/>
    </inkml:context>
    <inkml:brush xml:id="br0">
      <inkml:brushProperty name="width" value="0.03924" units="cm"/>
      <inkml:brushProperty name="height" value="0.03924" units="cm"/>
    </inkml:brush>
  </inkml:definitions>
  <inkml:trace contextRef="#ctx0" brushRef="#br0">29986 24800 560,'28'1'119,"-6"4"-26,-5 2-25,-6 3-25,-3 2-15,1 0-5,2-1-4,0 1-5,0 2-3,-3 1-3,-1 5-2,-2 2-2,-3 2-2,-2 2-1,-3 3-1,-4 1-1,-3 2-3,-3-1-3,-5 0-3,-3 0-3,-2-1-2,1-1 0,1-3-1,1-1 0,1-4 1,1-3 3,1-5 3,1-3 2,0-2 2,2-2 0,1-1-2,1 0 0,4-2 6,6-1 11,7 0 13,8-1 10,3-3 3,3 0-9,1-3-9,3-2-9,1-1-7,3 0-6,1 1-7,2-1-6,2-1-6,1 0-7,0-1-7,2-1-6,0-1-4,-2 2 1,0 1 0,-1 1 1,-4 0 3,-7 2 7,-7 0 6,-7 2 8,-2 0 3,0 0 3,1 0 1,2 0 2</inkml:trace>
</inkml:ink>
</file>

<file path=ppt/ink/ink3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57"/>
    </inkml:context>
    <inkml:brush xml:id="br0">
      <inkml:brushProperty name="width" value="0.04884" units="cm"/>
      <inkml:brushProperty name="height" value="0.04884" units="cm"/>
    </inkml:brush>
  </inkml:definitions>
  <inkml:trace contextRef="#ctx0" brushRef="#br0">31756 25131 450,'-8'-14'4,"0"5"8,0 3 7,1 4 9,-1 3 3,2 2-1,1 2 0,0 2-2,1 2 1,-2 5-1,0 4 0,-1 3 0,-1 3 1,0-1-2,1 0 0,-1 1-1,0-1-1,0-2-2,0 0-2,1 0-2,0-2-3,2 1-1,2-1-3,2 1-2,2-2-5,2-1-9,2-3-7,2-1-8,1-3-3,1-2 0,1-4 1,2-2 1,0-5 0,3-4 2,1-5 1,3-5 1,0-4 2,-1 0 1,-1 0 1,-1-2 2,-2-1 2,-3 1 1,-3-1 3,-2 1 1,-3 0 1,0 1 1,-2 1 0,0 1 1,-3 2-3,-4 3-7,-4 3-8,-3 2-6,-2 5-6,2 3-3,3 4-4,1 3-4</inkml:trace>
</inkml:ink>
</file>

<file path=ppt/ink/ink3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58"/>
    </inkml:context>
    <inkml:brush xml:id="br0">
      <inkml:brushProperty name="width" value="0.05718" units="cm"/>
      <inkml:brushProperty name="height" value="0.05718" units="cm"/>
    </inkml:brush>
  </inkml:definitions>
  <inkml:trace contextRef="#ctx0" brushRef="#br0">33250 24724 384,'13'2'43,"-3"6"7,-4 4 7,-4 5 7,-2 3-2,-2-1-13,0 1-11,-2-1-12,0 0-8,1-3-5,-1-1-4,0-2-5,2-2-9,6-3-14,4-1-15,5-2-13,3-3-5,2-4 8,0-4 7,1-3 6,0-3 6,-1 2 5,-1 1 5,-1 1 4,-2 2 9,-2 6 12,-4 4 14,-3 5 12,-2 3 4,-2 0-6,-2-1-6,-2 1-6,2-2-9,4-4-15,5-4-15,6-4-13,1-2-5,-1 0 4,-1 0 4,0 0 4,-2 0 5,-1 0 4,-1 0 5,0 1 4,-3 0 6,-1 6 7,-2 2 7,-1 5 6,-2 0-1,3-4-12,2-4-11,2-4-11,2-5-5,2-4-2,1-5 0,3-5-1,0-4 0,-1-1 1,-1-2 2,0-2 0,-2-2 3,-1 1 2,0 0 3,-2 0 2,0 0 4,0 3 4,0 2 5,-1 1 5,1 4 7,-2 3 10,-1 4 10,0 5 10,-2 4 8,0 8 3,-2 6 4,0 7 4,-1 4-4,0-1-10,0 1-10,0-1-11,-1 4-7,0 5-3,-2 6-2,0 6-3,-1 2-3,0-2 0,0-2 0,0-1-2,0-4-2,0-4-3,0-3-4,1-5-5,-1-2-1,2-1 1,0-1-1,2 0 1,1-3-2,3-1-5,4-3-5,2-1-5,3-1-3,0-2 2,1-1 1,1 0 0,1-2 1,1-1 0,1 0 0,2-1 0,0-1 0,1 0-2,1 0-2,1 0-1,0 0-1,1 0-3,-1 0-1,1 0-1</inkml:trace>
</inkml:ink>
</file>

<file path=ppt/ink/ink3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59"/>
    </inkml:context>
    <inkml:brush xml:id="br0">
      <inkml:brushProperty name="width" value="0.04767" units="cm"/>
      <inkml:brushProperty name="height" value="0.04767" units="cm"/>
    </inkml:brush>
  </inkml:definitions>
  <inkml:trace contextRef="#ctx0" brushRef="#br0">41675 24255 461,'5'-12'8,"-4"8"23,-6 8 24,-4 8 23,-3 5 4,1 1-14,-1 3-15,0 1-14,0 2-9,1-1-6,-1 0-4,0 1-5,2-1-3,3-1-2,2-2-3,4 1-2,2-3-4,2-1-5,2-3-5,2-1-6,1-3-4,3-2-1,2-4-3,2-2-1,0-4 0,3-2 0,0-4 1,1-2 0,0-3 2,-1-3 2,-1-3 2,-1-3 3,-1-2 1,-3-1 2,-1-1 2,-2-1 1,-2 1 2,-2 0 3,-3 1 3,0 1 2,-3 2 1,0 5 1,-2 3 0,0 4 1,-2 3-1,0 1 0,-1 0-1,-2 2-1,0 1-1,-1 2-3,-2 2-3,0 2-3,-1 2-4,1 2-4,-1 1-5,0 3-4,2 1-2,1 0 3,2-1 2,2 1 3</inkml:trace>
</inkml:ink>
</file>

<file path=ppt/ink/ink3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0:59"/>
    </inkml:context>
    <inkml:brush xml:id="br0">
      <inkml:brushProperty name="width" value="0.0351" units="cm"/>
      <inkml:brushProperty name="height" value="0.0351" units="cm"/>
    </inkml:brush>
  </inkml:definitions>
  <inkml:trace contextRef="#ctx0" brushRef="#br0">42400 24750 626,'7'8'4,"-1"0"6,0-1 7,-2 1 6,0 0 5,0 0 2,0-1 3,0 1 2,1 0-1,2 2-4,1 0-3,3 1-3,0 1-3,-1 1-3,0 1-3,-2 2-3,0-1-3,0-1-6,0-1-3,-1-1-5,0 0-2,0-1 1,-2 1 1,0 0 2</inkml:trace>
</inkml:ink>
</file>

<file path=ppt/ink/ink3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00"/>
    </inkml:context>
    <inkml:brush xml:id="br0">
      <inkml:brushProperty name="width" value="0.04688" units="cm"/>
      <inkml:brushProperty name="height" value="0.04688" units="cm"/>
    </inkml:brush>
  </inkml:definitions>
  <inkml:trace contextRef="#ctx0" brushRef="#br0">43547 24100 469,'0'15'47,"0"-1"-6,0-1-6,0 0-6,-1-2-4,0 1 2,-2 0 0,0 0 0,-1 0 1,0 1 0,0 1-1,0 1 0,0 2-1,1 1-2,-1 3-3,0 1-2,0 1-3,2-3 0,0-1-3,2-2 0,0-2-4,2-1-4,0-1-5,2-1-3,2-3-7,5-4-6,5-6-8,5-4-7,2-5-2,-1-3 2,-1-5 3,-1-3 3,-1-3 2,-1 1 2,-1-1 3,-1 1 2,-2 0 2,-4 1 1,-4 1 0,-4 1 0,-4 2 3,0 2 2,-3 4 3,-2 3 2,-2 2 2,-3 2 0,-4 2-1,-2 3 1,-1 0-2,1 1-3,1 2-2,1 0-3,1 2-2,1 0-5,1 1-2,1 2-4</inkml:trace>
</inkml:ink>
</file>

<file path=ppt/ink/ink3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00"/>
    </inkml:context>
    <inkml:brush xml:id="br0">
      <inkml:brushProperty name="width" value="0.04756" units="cm"/>
      <inkml:brushProperty name="height" value="0.04756" units="cm"/>
    </inkml:brush>
  </inkml:definitions>
  <inkml:trace contextRef="#ctx0" brushRef="#br0">44781 23500 462,'6'30'179,"-3"-1"-43,-2-3-41,-3-1-42,-2 0-24,0 4-7,0 4-7,0 5-8,1 3-5,0 6-7,2 4-6,0 5-6,1 2-9,-2-1-11,0 0-11,-1-2-12,-1-5 0,2-10 9,0-10 11,2-9 10,0-6 2,2-1-4,0-1-4,2 0-5</inkml:trace>
</inkml:ink>
</file>

<file path=ppt/ink/ink3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01"/>
    </inkml:context>
    <inkml:brush xml:id="br0">
      <inkml:brushProperty name="width" value="0.04282" units="cm"/>
      <inkml:brushProperty name="height" value="0.04282" units="cm"/>
    </inkml:brush>
  </inkml:definitions>
  <inkml:trace contextRef="#ctx0" brushRef="#br0">45963 23924 513,'-2'-11'87,"0"10"-12,-3 10-11,-2 10-11,-2 4-10,-2 2-6,-1 1-7,-3 1-7,0 1-4,-1 3-3,0 1-3,1 2-2,-2 1-3,-2 0-3,-1 0-2,-3 1-4,1-3-3,3-4-4,3-3-2,3-5-3,2-2-9,1-3-13,0-1-13,2-2-12</inkml:trace>
</inkml:ink>
</file>

<file path=ppt/ink/ink3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01"/>
    </inkml:context>
    <inkml:brush xml:id="br0">
      <inkml:brushProperty name="width" value="0.04063" units="cm"/>
      <inkml:brushProperty name="height" value="0.04063" units="cm"/>
    </inkml:brush>
  </inkml:definitions>
  <inkml:trace contextRef="#ctx0" brushRef="#br0">45689 24191 541,'-5'-4'29,"6"8"15,6 8 16,6 7 14,2 6 1,-1 1-15,-1 3-14,-1 1-15,1 2-10,0 2-8,1 3-7,1 1-9,1 0-1,1-2 1,1-2 3,1-1 2,-1-5-5,-2-4-15,-4-5-12,-3-4-15,-2-4-9,0-1-7,-2-1-6,0 0-7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48"/>
    </inkml:context>
    <inkml:brush xml:id="br0">
      <inkml:brushProperty name="width" value="0.03681" units="cm"/>
      <inkml:brushProperty name="height" value="0.03681" units="cm"/>
      <inkml:brushProperty name="color" value="#00BFF3"/>
    </inkml:brush>
  </inkml:definitions>
  <inkml:trace contextRef="#ctx0" brushRef="#br0">57800 59400 597,'68'46'5,"-11"-5"8,-14-7 9,-11-5 9,-6-3 5,4 4 1,3 3 1,3 3 0,1 1-1,1 1-6,-1-1-4,1 1-5,-3-3-4,-2-2-1,-3-3-3,-3-3 0,-2-2-11,0 0-19,0 0-19,0 0-19</inkml:trace>
</inkml:ink>
</file>

<file path=ppt/ink/ink3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01"/>
    </inkml:context>
    <inkml:brush xml:id="br0">
      <inkml:brushProperty name="width" value="0.05335" units="cm"/>
      <inkml:brushProperty name="height" value="0.05335" units="cm"/>
    </inkml:brush>
  </inkml:definitions>
  <inkml:trace contextRef="#ctx0" brushRef="#br0">47150 23311 412,'0'-13'61,"2"6"-4,0 6-5,2 6-4,-1 4-3,-1 4-3,0 2-1,-1 3-3,-1 2-2,2 3-4,0 1-5,1 3-3,1 2-4,0 2-4,0 4-4,0 3-4,0 0-1,0 0-1,0-2-1,0 0 0,-1-2-1,2-2-2,-2-1-3,1-3-2,1-2-3,0-3-5,1-3-4,2-3-5,1-5 1,1-6 5,3-8 5,2-6 6,0-5 3,-1 0 2,-1-1 1,0-1 3,-1-4 0,3-7 0,1-7-1,3-6 1,0-3-1,-3 4-1,-1 2-1,-2 4-2,0-2 1,3-5 0,3-4 0,3-6 2,0 2-4,-3 6-6,-3 8-7,-3 6-6,-2 4-8,-2 1-11,-2 1-12,-2 1-10</inkml:trace>
</inkml:ink>
</file>

<file path=ppt/ink/ink3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12"/>
    </inkml:context>
    <inkml:brush xml:id="br0">
      <inkml:brushProperty name="width" value="0.02375" units="cm"/>
      <inkml:brushProperty name="height" value="0.02375" units="cm"/>
      <inkml:brushProperty name="color" value="#F2395B"/>
    </inkml:brush>
  </inkml:definitions>
  <inkml:trace contextRef="#ctx0" brushRef="#br0">60428 26131 926,'-11'-8'5,"-6"0"8,-5 1 10,-6-1 10</inkml:trace>
</inkml:ink>
</file>

<file path=ppt/ink/ink3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14"/>
    </inkml:context>
    <inkml:brush xml:id="br0">
      <inkml:brushProperty name="width" value="0.04995" units="cm"/>
      <inkml:brushProperty name="height" value="0.04995" units="cm"/>
      <inkml:brushProperty name="color" value="#F2395B"/>
    </inkml:brush>
  </inkml:definitions>
  <inkml:trace contextRef="#ctx0" brushRef="#br0">49050 24277 440,'9'-6'140,"3"2"-27,4 4-28,2 2-27,0 2-17,-1 0-7,-3 0-7,-1 0-7,-1 0-5,0 0-3,-1 0-4,1 0-3,0-1-3,2-1-5,0 0-5,1-2-3,0 1-2,-1 0 2,-1 2 1,0 0 2,-2 2-10,-1 2-21,-1 2-23,0 1-22,-4 1-4,-2-2 13,-6-2 13,-2-2 14</inkml:trace>
</inkml:ink>
</file>

<file path=ppt/ink/ink3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14"/>
    </inkml:context>
    <inkml:brush xml:id="br0">
      <inkml:brushProperty name="width" value="0.04159" units="cm"/>
      <inkml:brushProperty name="height" value="0.04159" units="cm"/>
      <inkml:brushProperty name="color" value="#F2395B"/>
    </inkml:brush>
  </inkml:definitions>
  <inkml:trace contextRef="#ctx0" brushRef="#br0">48972 25127 528,'-19'-6'10,"7"2"18,8 4 19,8 2 19,4 2 3,1 0-15,2 0-13,0 0-15,1 0-7,-1 1-1,1 2-2,0 0 0,0 0-2,1-2 1,1-3-1,1 0 0,0-2-9,-1 1-20,-1 2-17,0 0-20,-2 1-8,-1 0 0,-1 0 1,0 0 0</inkml:trace>
</inkml:ink>
</file>

<file path=ppt/ink/ink3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15"/>
    </inkml:context>
    <inkml:brush xml:id="br0">
      <inkml:brushProperty name="width" value="0.04972" units="cm"/>
      <inkml:brushProperty name="height" value="0.04972" units="cm"/>
      <inkml:brushProperty name="color" value="#F2395B"/>
    </inkml:brush>
  </inkml:definitions>
  <inkml:trace contextRef="#ctx0" brushRef="#br0">46678 26065 442,'-36'0'0,"7"2"0,7 0 0,7 1 0,4 0 7,0 0 12,2-2 14,1 0 12,2-1 7,6 0-1,4 0-1,6 0 0,3 0-4,5 0-5,3 0-5,5 0-5,3 0-5,3 0-6,2 0-4,4 0-5,2 0-4,2 0-1,2 0-1,2 0-1,2-1-3,2 0-3,2-2-5,2 0-3,0-1-12,-1 1-19,0-1-18,-2 0-19,-5 1-2,-10 1 14,-9 0 14,-10 2 14,-6 0 7,1 0 1,0 0 0,0 0 1</inkml:trace>
</inkml:ink>
</file>

<file path=ppt/ink/ink3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17"/>
    </inkml:context>
    <inkml:brush xml:id="br0">
      <inkml:brushProperty name="width" value="0.05181" units="cm"/>
      <inkml:brushProperty name="height" value="0.05181" units="cm"/>
      <inkml:brushProperty name="color" value="#F2395B"/>
    </inkml:brush>
  </inkml:definitions>
  <inkml:trace contextRef="#ctx0" brushRef="#br0">48136 21130 424,'37'-21'44,"-6"8"-7,-4 7-6,-4 7-7,-5 3-3,-1 3-2,-3 2-1,-1 2 0,-2 1-3,-2 3-2,-2 2-3,-2 1-2,-2 3-2,-1-1-1,0 2-3,-2 2-1,-2-1-3,-6 2-2,-4 1-2,-5 1-3,-3 0-1,-1-1 1,-1-1 1,-1-1 0,0-2 1,1-1 0,1-3 1,1-1 0,2-3 1,2-1 2,4-2 1,3-2 3,4-3 0,6-2 1,6-4 0,6-2 1,5-4-2,7-2-5,5-3-5,6-3-5,3-3-3,-2-2-3,0-1-2,-1-2-3,-1-1 0,-2 2 0,0 3 1,-1 1 1,-2 2 2,-3-1 3,-3 0 5,-3 1 3,-3-1 3,-4 2 2,-5 1 1,-3 1 2,-2 1 1,0 2 2,0 2 1,0 3 2,-2 0 3,-2 0 5,-4 0 5,-2 0 5,-2 1 2,0 2 0,1 2-2,-1 2 0,0 3 0,2 4-1,1 3 1,0 5 1,0 2-2,0 3 0,-1 1-2,-1 3-1,-1 1-1,2 0-2,1 2 0,0 1-2,1-1-1,0-3 0,0-3-1,1-3 0,0-3-2,6-3-3,2-3-4,5-2-4,3-6-2,1-5-3,3-6-2,2-5-3,1-6 0,1-5 2,1-5 0,1-5 2,-2-1-1,-3 2-2,-4 1-1,-4 3-3,-4 1 1,-1 1 3,-2 1 3,-2 1 4,-2 2 2,-2 3 2,-2 3 2,-1 3 2,-3 3 0,0 2 2,-2 4-1,1 3 1,-2 1-2,0 0-1,0 0-2,1 0-2,3 1-7,10 1-13,8 3-12,9 2-12,5 0-3,-1-2 9,1-2 9,-1-2 9,-1-1 5,-1 0 4,-3 0 3,-1 0 4,-2 0 4,-2 2 5,-3 0 6,-1 2 6,-2 0 2,-2 3 2,-2 2 0,-2 2 1,-2 2 1,0 1 1,-2 3 2,0 2 1,-2 0-1,0 1-3,-1-1-2,-1 1-3,-1-1-2,2-1-3,1-1-1,0-1-3,5-4-7,6-6-10,7-8-10,7-6-12,3-4-2,-3 1 2,-1-1 4,-2 0 3,-2 1 3,-1 2 3,-1 2 3,0 3 3,-3 2 5,-1 4 7,-2 3 8,-2 5 8,-2 3 5,-1 2 2,0 1 3,-1 3 4,-2-1-2,-1-3-2,0-3-5,-1-2-3,1-4-3,4-1 0,3-2-3,6-2 0,1-3-9,1-6-14,1-4-14,1-5-14,0-2-5,-2 1 4,-3 1 4,-1 1 5,-2 4 7,-2 8 14,-2 8 12,-2 8 12,-1 2 6,0-1-1,0-2-1,0-2 0,0-4-4,2-5-8,0-4-6,2-5-8,0-5-5,2-3 0,0-5-1,1-3-1,1-3-1,0 1-2,0-1 0,0 1-2,-1 0 1,-1 1 3,-1 1 4,0 2 2,-1-1 5,0 3 5,0 0 5,0 1 6,0 1 4,0 4 5,-1 3 4,2 3 5,-1 3 4,1 4 6,1 4 6,2 4 6,-1 4-1,-2 3-6,-3 5-7,0 3-6,-3 4-4,-1 3-3,0 3-3,-1 3-3,-2 2-2,-2 4-1,-2 2-1,-1 4-2,-2 0-1,2 0-2,1-2-2,0 0-2,2-4 0,2-4-2,3-5-1,1-5-1,3-4-1,5-3-2,6-3-3,4-3-2,4-3-1,3-4-1,3-4 0,3-4-1,1-3-2,0 0-3,1-1-4,-1-2-4,0 1-3,-2 2-2,0 3-3,0 1-2,-4 2-3,-2 1-2,-3 3-2,-2 2-2</inkml:trace>
</inkml:ink>
</file>

<file path=ppt/ink/ink3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29"/>
    </inkml:context>
    <inkml:brush xml:id="br0">
      <inkml:brushProperty name="width" value="0.03485" units="cm"/>
      <inkml:brushProperty name="height" value="0.03485" units="cm"/>
      <inkml:brushProperty name="color" value="#F2395B"/>
    </inkml:brush>
  </inkml:definitions>
  <inkml:trace contextRef="#ctx0" brushRef="#br0">14783 31750 631,'-6'8'143,"4"0"-35,4-1-36,4 1-35,2 0-28,-1 2-20,1 0-18,0 1-20,-2 1-9,-4 1 1,-4 1 1,-4 2 2,-2-2 4,2-3 9,1-3 8,1-2 9</inkml:trace>
</inkml:ink>
</file>

<file path=ppt/ink/ink3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0"/>
    </inkml:context>
    <inkml:brush xml:id="br0">
      <inkml:brushProperty name="width" value="0.03528" units="cm"/>
      <inkml:brushProperty name="height" value="0.03528" units="cm"/>
      <inkml:brushProperty name="color" value="#F2395B"/>
    </inkml:brush>
  </inkml:definitions>
  <inkml:trace contextRef="#ctx0" brushRef="#br0">13300 33450 623,'8'14'112,"0"-1"-24,-1-2-26,1-2-24,-1-1-15,-1 1-3,0 1-5,-2 2-3,1-2-6,2 1-6,1-2-7,3-1-7,1-1-7,0-2-9,-1-2-9,1-2-9,-1-1-4,-1 2 0,-1 0-1,0 2 0</inkml:trace>
</inkml:ink>
</file>

<file path=ppt/ink/ink3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0"/>
    </inkml:context>
    <inkml:brush xml:id="br0">
      <inkml:brushProperty name="width" value="0.03181" units="cm"/>
      <inkml:brushProperty name="height" value="0.03181" units="cm"/>
      <inkml:brushProperty name="color" value="#F2395B"/>
    </inkml:brush>
  </inkml:definitions>
  <inkml:trace contextRef="#ctx0" brushRef="#br0">15665 33200 691,'-6'8'5,"1"-1"10,2 1 10,2 0 10,1 0 4,2-1-4,0 1-3,2 0-3,0-1-3,1-1-3,2 0-3,0-2-3,1 0-10,1 0-17,2 0-17,0 0-18</inkml:trace>
</inkml:ink>
</file>

<file path=ppt/ink/ink3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1"/>
    </inkml:context>
    <inkml:brush xml:id="br0">
      <inkml:brushProperty name="width" value="0.04095" units="cm"/>
      <inkml:brushProperty name="height" value="0.04095" units="cm"/>
      <inkml:brushProperty name="color" value="#F2395B"/>
    </inkml:brush>
  </inkml:definitions>
  <inkml:trace contextRef="#ctx0" brushRef="#br0">18946 31477 537,'-7'-6'7,"3"6"15,4 4 14,3 6 15,0 1 2,-1 1-10,0 0-10,-1 0-9,-1 1-7,0 3-3,0 3-3,0 3-3,0 3-2,0 1 0,0 2 0,0 3 0,-1-1-1,-1-2-4,0-1-3,-1-3-3,3-5-4,8-10-5,7-10-4,9-10-5,3-5 0,1 1 3,-1-1 4,0 0 4,0 1 2,-1 1 0,-1 1 2,-1 1-1,-2 0 2,-3 2-1,-3 1 1,-2 0 1,-4 0-1,-3-1 0,-2-3 0,-4-2-1,-2 0 0,-2-1 2,-2 0 1,-1 1 0,-2-1 2,0-2-1,0 0-1,0-1 1,0-1-1,1-1 1,-1-1 0,0-1 0,0 1 1,0 1 2,0 3 1,1 1 3,-1 2 3,2 2 8,0 3 6,2 1 8,0 4 2,0 6-2,0 6-3,0 6-2,1 3-2,0 3-1,2 1 0,1 3-2,-1 1-1,-1 3-3,0 1-1,-1 3-2,-1 1-2,0 4 1,0 3-1,0 2 1,-1 4-1,0 4 1,-1 4-1,-1 4 0,-1-1-5,0-3-13,0-4-11,0-4-12,0-5-4,-2-5 3,0-7 3,-1-5 4,0-6 2,0-5 2,2-5 3,1-4 1,-1-3 2,-2 0 2,-2 0 1,-1 0 3,-1-2 1,2-2 0,3-4 2,1-2 0,3-5 1,4-7 1,4-7 1,4-7 1,5-5 0,9-6 1,7-4 1,9-5 0,3 0 0,2 6-1,1 6-1,0 6-1,2 4 0,0 3 3,2 3 1,1 3 3,-2 4 1,-2 3-2,-4 5 0,-2 3-1,-4 3 1,-5 2 4,-5 2 3,-5 2 3,-4 2 3,-1 4-1,-2 2 0,-2 4 1,-1 1 3,0 1 7,-1 1 8,1 1 8,0 1 0,0 0-6,0-1-6,0 1-5,0 0-5,3 1-3,2 1-3,2 2-4,0 0-3,1 2-2,0 3-2,-1 2-1,-1 1-3,-4 4 1,-5 3-2,-2 3 0,-5-1 0,-2 0-2,-4-3 1,-2-2-1,-3-1 0,-3-3 1,-3-2 1,-3-1 1,-2-3 1,-2-1-1,0-3 0,0-1-1,-1-3-3,1-4-5,1-5-6,1-2-6,2-6-3,5-6-2,3-6-2,4-5-1,3-5 0,0-3-1,2-3 0,1-3 0,1-2 2,2-2 5,2-2 3,2-2 5,1 1 3,0 5 4,-1 5 2,1 6 4,0 3 4,0 5 5,0 3 5,0 4 6,-1 4 3,-2 6 4,-2 4 3,-2 6 3,-3 4 0,-4 7 0,-3 5-2,-5 7 0,-2 1-2,1-2-1,-1-1-2,1-3-2,0-2-2,2-1-4,3-3-4,1-1-3,5-4-8,6-5-12,7-4-13,8-6-11,4-5-4,5-8 5,3-6 4,5-7 4,1-2 6,-2 1 5,0 3 5,-1 1 6,-2 4 5,-5 3 4,-3 4 5,-4 4 4,-4 4 2,-1 2 0,-2 4 0,-2 2-1,-4 3 2,-4 4 0,-5 2 3,-5 3 1,-4 2 0,0 1-4,-1 1-3,-1 1-3,0 0-5,3-1-7,1-1-7,2-1-7,4-3-10,5-5-13,4-4-12,6-6-13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48"/>
    </inkml:context>
    <inkml:brush xml:id="br0">
      <inkml:brushProperty name="width" value="0.0443" units="cm"/>
      <inkml:brushProperty name="height" value="0.0443" units="cm"/>
      <inkml:brushProperty name="color" value="#00BFF3"/>
    </inkml:brush>
  </inkml:definitions>
  <inkml:trace contextRef="#ctx0" brushRef="#br0">60000 58350 496,'18'-40'10,"-11"23"19,-14 22 19,-11 22 19,-12 18 4,-9 16-13,-10 15-13,-8 17-13,-3 5-8,7-3-1,6-3-3,7-2-2,2 0-2,1 7-3,-1 6-3,1 7-4,1 0-1,3-2-1,3-3-1,4-3-2,4-7-1,6-9-2,7-10-3,6-8-3,6-11-2,6-8-2,7-10-2,6-9-2,9-13-5,13-16-6,12-15-8,13-15-6,4-14-2,-3-8 6,-3-10 5,-2-9 5,-6-5 4,-6 0 4,-6 0 4,-6 0 4,-7 4 2,-6 10 0,-6 10-1,-6 9 1,-4 4 2,1 1 5,-1-1 4,1 1 6,-9 2 3,-15 7 2,-15 6 2,-16 7 3,-13 7-3,-9 9-4,-10 10-7,-8 10-5,-8 10-5,-2 13-7,-3 12-4,-3 13-7,2 2-3,10-5-2,10-7-1,9-5-2,9-9 3,9-9 6,10-10 7,10-8 6</inkml:trace>
</inkml:ink>
</file>

<file path=ppt/ink/ink3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3"/>
    </inkml:context>
    <inkml:brush xml:id="br0">
      <inkml:brushProperty name="width" value="0.04752" units="cm"/>
      <inkml:brushProperty name="height" value="0.04752" units="cm"/>
      <inkml:brushProperty name="color" value="#F2395B"/>
    </inkml:brush>
  </inkml:definitions>
  <inkml:trace contextRef="#ctx0" brushRef="#br0">21800 32022 462,'22'-15'0,"-1"2"0,-3 3 0,-1 1 0,1 0 5,3-4 9,5-2 10,3-3 9,1 0 2,-3 3-5,-3 3-6,-3 3-4,1 0-3,5 0-1,5-2-1,5 0 0,1 0-3,-2 1-5,-2 0-4,-1 2-5,-4 1-5,-4 1-7,-3 0-6,-4 2-8,-5-2-4,-5-2-3,-5-3-4,-4-3-2,-5-3 2,-4-2 8,-3-1 8,-5-3 7,-1 0 6,1 1 3,1 1 3,1 1 3,0 1 3,2-1 4,1 1 4,1-1 3,1 2 2,2 3-2,2 2-2,2 4-2,1 3 7,-2 2 13,0 4 14,-1 3 14,-1 2 3,2 3-9,1 3-10,0 4-8,2 1-6,0 3 0,2 1-1,1 3 0,0 3-3,0 5-3,0 4-3,0 6-3,0 5-3,0 6-3,0 5-2,0 7-4,0 2-2,0-1-3,0-1-4,0-1-2,0-4-3,0-6 2,0-8-1,0-6 1,-2-11-7,-2-13-16,-4-14-16,-2-14-16,-1-7-1,0-3 11,2-1 13,1-3 11,-1-5 9,-2-10 2,-2-10 3,-1-10 4,0-1 2,2 5 5,4 6 2,3 6 4,1 6 4,0 4 2,0 5 3,0 5 4,1 5 1,2 3 0,2 4 0,2 5 0,3 1 1,4 0 2,3 0 2,5 0 2,2 1 0,1-1-2,1 0-3,1 0-2,1 0-8,1-2-16,1 0-15,1-1-14,-1 0-5,-1 0 6,-3 2 7,-1 1 5,-4 3 10,-7 6 9,-5 6 11,-6 6 10,-5 2 5,-5 3-1,-5 0 0,-5 1-1,-3 1 0,1 3 1,-1 1-1,1 3 0,-2 1-1,-1 1-4,-3 0-3,-1 2-4,0 0-3,5-1-2,4-2-2,3 1-2,4-3-2,2-2-1,4-1-1,3-2-1,2-3-1,2-1-2,2-3-1,2-1-2,3-3-1,7-2 2,6-4 1,5-2 2,4-3 1,1-1 1,1 0 3,1-1 1,-1-2 1,-1-2 0,-3-2 1,-1-2-1,-3 0 1,-1-1-1,-3 0-1,-1 1-1,-3-2 0,-1 0 1,-2-1 0,-2-1 1,-2-2-2,-1-2-3,0-1-3,-2-3-3,1-1 0,0-1 1,1-1 3,2 0 2,0-2 1,1-1 3,2-1 1,0-1 1,1 1 3,1 2 3,2 1 2,0 3 4,-1 2 3,-1 3 6,-2 3 6,-2 2 6,-3 7 4,-1 7 3,-2 7 4,-1 9 4,-5 4-3,-2 1-9,-5 1-8,-4 1-8,-1 1-7,3-1-3,1 1-4,2-1-3,3-1-4,4-3-3,4-3-4,4-3-4,2-3 0,2-2 3,0-4 3,1-2 2,2-2 3,0 0 1,1 0 1,1 0 2,-1 2 2,-4 4-1,-5 3 2,-2 5-1,-7 3 1,-4 1-2,-7 3 0,-5 1-2,-5 1 0,0-1 0,-1-1 0,0 0 0,-2-2 0,-1 1 1,-1-1-1,-1 1 1,0-1 0,1 1 2,2-1 1,0 1 2,2-2 1,3-3 2,3-3 3,3-2 1,6-4 3,12-2 2,10-4 2,11-2 2,8-4-1,5-4-4,4-4-4,6-3-5,2-3-4,2 1-3,0-1-2,2 0-4,-2 2-2,-2 1-4,-4 2-2,-2 3-4,-3 1-1,-2 0 1,-2 2 0,-1 1 1,-4 1 0,-6 2-2,-3 2-2,-6 2-1,-6-3-3,-6-8-7,-8-7-7,-6-9-5,-2-1 1,2 6 10,4 3 9,3 6 10</inkml:trace>
</inkml:ink>
</file>

<file path=ppt/ink/ink3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3"/>
    </inkml:context>
    <inkml:brush xml:id="br0">
      <inkml:brushProperty name="width" value="0.04842" units="cm"/>
      <inkml:brushProperty name="height" value="0.04842" units="cm"/>
      <inkml:brushProperty name="color" value="#F2395B"/>
    </inkml:brush>
  </inkml:definitions>
  <inkml:trace contextRef="#ctx0" brushRef="#br0">24839 30888 454,'0'-30'0,"0"5"0,0 3-1,0 5 1,0 0 1,0 0 5,0-1 4,0-1 3,-1 0 5,0 3 4,-2 1 4,0 3 4,-2 5 5,0 11 6,-1 12 8,-1 10 6,-1 7-1,2 6-9,0 5-9,2 4-9,0 5-6,0 4-2,0 3-4,1 5-3,-2 8-3,2 12-6,-1 14-6,0 12-5,-1 8-6,0 5-3,-1 3-5,-1 4-5,-1 4-5,0 6-3,0 4-6,0 5-4,2 0-1,1-4 1,2-6 3,2-4 3,1-13 2,0-19 4,0-20 3,0-19 5,-1-16 2,0-10 3,-2-12 3,0-9 2</inkml:trace>
</inkml:ink>
</file>

<file path=ppt/ink/ink3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3"/>
    </inkml:context>
    <inkml:brush xml:id="br0">
      <inkml:brushProperty name="width" value="0.0324" units="cm"/>
      <inkml:brushProperty name="height" value="0.0324" units="cm"/>
      <inkml:brushProperty name="color" value="#F2395B"/>
    </inkml:brush>
  </inkml:definitions>
  <inkml:trace contextRef="#ctx0" brushRef="#br0">27050 32805 678,'22'-13'98,"-3"6"-22,-3 6-21,-3 6-23,-2 4-13,-2 1-6,-3 3-5,-1 2-6,-1 1-2,0 3 4,0 1 2,0 2 2,-1 0-11,-2-5-29,-2-3-27,-2-4-29</inkml:trace>
</inkml:ink>
</file>

<file path=ppt/ink/ink3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3"/>
    </inkml:context>
    <inkml:brush xml:id="br0">
      <inkml:brushProperty name="width" value="0.02966" units="cm"/>
      <inkml:brushProperty name="height" value="0.02966" units="cm"/>
      <inkml:brushProperty name="color" value="#F2395B"/>
    </inkml:brush>
  </inkml:definitions>
  <inkml:trace contextRef="#ctx0" brushRef="#br0">26845 33700 741,'-14'1'78,"6"2"-14,5 2-14,5 1-14,3 3-14,3 0-14,3 1-13,3 1-15,1 1-13,-1-1-10,-1 1-12,0 0-11</inkml:trace>
</inkml:ink>
</file>

<file path=ppt/ink/ink3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4"/>
    </inkml:context>
    <inkml:brush xml:id="br0">
      <inkml:brushProperty name="width" value="0.04515" units="cm"/>
      <inkml:brushProperty name="height" value="0.04515" units="cm"/>
      <inkml:brushProperty name="color" value="#F2395B"/>
    </inkml:brush>
  </inkml:definitions>
  <inkml:trace contextRef="#ctx0" brushRef="#br0">33896 31463 487,'-2'-15'4,"-2"2"7,-4 2 9,-2 3 7,-1 1 4,1 2-1,0 2-1,2 2 0,-1 1-3,-2 0-4,-1 0-4,-3 0-4,-1 0-3,-1 0-4,-1 0-4,-1 0-3,-1 1-2,1 2 0,-1 2 1,1 2 0,0 0-1,4-1 0,3-1-3,3 0-1,3 0 3,4 4 5,4 2 7,4 3 5,2 2 4,-1 0 0,1-1 0,0 1 0,-1 2 1,-2 5-2,-3 5 0,0 5-2,-4 4 1,0 4-1,-3 4 0,-2 4 0,0 2-3,0 2-3,2 0-3,1 1-4,0-1-3,2-6-2,0-5 0,2-4-2,0-4-2,0-5-1,0-4-2,0-3-3,3-5-8,5-3-15,7-4-16,6-4-16,1-3-1,-3-2 12,-3-2 12,-3-2 13,-1-2 6,0 0-2,-1-1 0,1-2-2</inkml:trace>
</inkml:ink>
</file>

<file path=ppt/ink/ink3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5"/>
    </inkml:context>
    <inkml:brush xml:id="br0">
      <inkml:brushProperty name="width" value="0.04043" units="cm"/>
      <inkml:brushProperty name="height" value="0.04043" units="cm"/>
      <inkml:brushProperty name="color" value="#F2395B"/>
    </inkml:brush>
  </inkml:definitions>
  <inkml:trace contextRef="#ctx0" brushRef="#br0">35386 31861 544,'-1'-13'8,"0"8"16,-2 7 16,0 6 16,0 5 4,0 3-9,2 3-10,0 3-8,0 3-7,-2 1-1,-2 3-4,-1 1-2,-2 3-2,0 4-4,0 4-2,1 4-4,-1 2-3,0-2-6,0-1-4,1 0-5,-1-4-1,2-6 3,1-5 2,0-7 3,3-7-13,2-10-24,4-10-27,2-10-25</inkml:trace>
</inkml:ink>
</file>

<file path=ppt/ink/ink3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5"/>
    </inkml:context>
    <inkml:brush xml:id="br0">
      <inkml:brushProperty name="width" value="0.03476" units="cm"/>
      <inkml:brushProperty name="height" value="0.03476" units="cm"/>
      <inkml:brushProperty name="color" value="#F2395B"/>
    </inkml:brush>
  </inkml:definitions>
  <inkml:trace contextRef="#ctx0" brushRef="#br0">35500 32559 632,'7'-22'1,"-1"5"7,0 3 8,-2 5 8,1 1 5,2 2 3,2 1 1,2 0 3,0 1-1,1 1-3,0-2-5,0 2-2,0-1-4,1 2-3,1 0-4,1 2-2,1 0-7,0 0-10,-1 0-9,1 0-10,-2 0-6,-1 2-4,-2 0-3,-2 2-4</inkml:trace>
</inkml:ink>
</file>

<file path=ppt/ink/ink3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5"/>
    </inkml:context>
    <inkml:brush xml:id="br0">
      <inkml:brushProperty name="width" value="0.0493" units="cm"/>
      <inkml:brushProperty name="height" value="0.0493" units="cm"/>
      <inkml:brushProperty name="color" value="#F2395B"/>
    </inkml:brush>
  </inkml:definitions>
  <inkml:trace contextRef="#ctx0" brushRef="#br0">36236 31363 446,'0'-15'1,"0"1"3,0 1 4,0 1 2,-2 4 10,0 10 17,-3 8 17,-2 9 18,0 5 2,0 1-12,2 1-12,1 1-14,-1 1-7,0 4-6,-2 3-6,0 3-4,-1 3-3,-2 7 0,0 6-1,-1 6 1,-1 3-6,1 3-7,-1 1-8,0 3-8,1-2-7,1-6-7,1-3-5,0-6-7,2-6-2,1-6 1,0-7 1,2-7 0</inkml:trace>
</inkml:ink>
</file>

<file path=ppt/ink/ink3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5"/>
    </inkml:context>
    <inkml:brush xml:id="br0">
      <inkml:brushProperty name="width" value="0.0335" units="cm"/>
      <inkml:brushProperty name="height" value="0.0335" units="cm"/>
      <inkml:brushProperty name="color" value="#F2395B"/>
    </inkml:brush>
  </inkml:definitions>
  <inkml:trace contextRef="#ctx0" brushRef="#br0">36659 32655 656,'14'-28'0,"-2"6"0,-4 5 0,-3 6 0,-1 5 8,0 2 16,0 4 16,0 3 16,-2 2 2,-2 5-14,-4 4-12,-2 3-14,-2 3-9,-2 1-3,0 1-3,-1 1-5,0-1-2,2-5-3,3-3-3,1-4-2,3-2-1,6 0 1,4-1 1,5 1 1,3-1 1,-1 0 5,1-2 3,0 0 4,-1-1 3,-1 3 2,-1 2 3,-1 2 2,-2 1 1,-2 1-1,-4 1-1,-2 2 0,-5 0 0,-4 3-1,-5 1-1,-5 3 0,-4-1-5,0-1-7,0-3-9,-2-1-9,0-3-4,3-1-3,1-2-2,3-2-3,1-4-3,2-2-8,3-6-5,1-2-8</inkml:trace>
</inkml:ink>
</file>

<file path=ppt/ink/ink3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6"/>
    </inkml:context>
    <inkml:brush xml:id="br0">
      <inkml:brushProperty name="width" value="0.04752" units="cm"/>
      <inkml:brushProperty name="height" value="0.04752" units="cm"/>
      <inkml:brushProperty name="color" value="#F2395B"/>
    </inkml:brush>
  </inkml:definitions>
  <inkml:trace contextRef="#ctx0" brushRef="#br0">37710 32050 462,'7'16'100,"-2"1"-17,-3 1-17,0 1-15,-4 2-11,0 1-6,-3 3-5,-2 1-6,-1 3-4,1 3-2,-1 2-3,0 4-2,0 1-1,1-2 0,-1 0 0,0-1 1,1-2-7,1-2-14,0-2-14,2-1-13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51"/>
    </inkml:context>
    <inkml:brush xml:id="br0">
      <inkml:brushProperty name="width" value="0.02993" units="cm"/>
      <inkml:brushProperty name="height" value="0.02993" units="cm"/>
      <inkml:brushProperty name="color" value="#00BFF3"/>
    </inkml:brush>
  </inkml:definitions>
  <inkml:trace contextRef="#ctx0" brushRef="#br0">63850 57750 735,'26'-22'42,"4"6"-6,3 7-7,3 6-7,1 1-5,1-3-1,-1-3-1,1-2-3,-3-1-1,-2 3 0,-3 3-2,-3 4-1,-2 1-1,0 0 0,0 0 0,0 0-1,1 0 0,4 0-3,3 0-2,3 0-3,1 0-1,1 0 0,-1 0-1,1 0 0,-1-2-1,1-3 1,-1-3 1,1-2-1,-1-1 2,1 3 0,-1 3 0,1 4 1,1 2 1,3 4-1,3 3 0,4 3 1,-3-1 0,-5-2 0,-7-3 0,-5-3 2,-3-4-1,4-3 0,3-3 0,3-2-1,3-3 1,3 1-1,3-1 0,4 1 0,-3-1 0,-5 1 0,-7-1 0,-5 1-1,-4 1 1,0 3 0,0 3 0,0 4 0,0 1 0,0 0 0,0 0-1,0 0 1,0 0 0,0 0 0,0 0 0,0 0 0,1 0 0,4 0-1,3 0 0,3 0-2,-1-2 1,-2-3-2,-3-3 1,-3-2-2,-2-3 0,0 1-1,0-1-1,0 1-2</inkml:trace>
</inkml:ink>
</file>

<file path=ppt/ink/ink3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6"/>
    </inkml:context>
    <inkml:brush xml:id="br0">
      <inkml:brushProperty name="width" value="0.03812" units="cm"/>
      <inkml:brushProperty name="height" value="0.03812" units="cm"/>
      <inkml:brushProperty name="color" value="#F2395B"/>
    </inkml:brush>
  </inkml:definitions>
  <inkml:trace contextRef="#ctx0" brushRef="#br0">37777 31621 577,'8'-15'5,"0"-1"10,0 0 9,0 1 11,0 0 5,-1 4-2,1 3-1,0 3-1,-1 2-3,-1 3-4,0 4-6,-2 2-3,-1 3-4,0 4-2,-1 2-2,-2 3-3,-2 2 0,-4 3-1,-4 1 0,-3 3 0,-2-1-5,1-1-7,0-3-8,2-1-8,3-3-5,5-3-1,4-3-1,5-3-2,5-2 1,2-2 4,3-2 4,3-2 4,1-1 5,-3 2 7,-1 0 5,-2 2 6,-3 1 4,-1 3 1,-2 4 3,-2 2 1,-3 4 0,-4 3-2,-4 4-2,-4 5-2,-4 1-1,-5 0-2,-5 1-1,-5-1-2,-1-1-1,2-2-4,1-1-2,3-3-2,2-2-5,3-5-5,3-3-6,3-4-5,3-6-6,6-8-4,4-8-5,6-7-4,2-3-1,0 5 7,-1 3 5,1 4 5</inkml:trace>
</inkml:ink>
</file>

<file path=ppt/ink/ink3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7"/>
    </inkml:context>
    <inkml:brush xml:id="br0">
      <inkml:brushProperty name="width" value="0.05406" units="cm"/>
      <inkml:brushProperty name="height" value="0.05406" units="cm"/>
      <inkml:brushProperty name="color" value="#F2395B"/>
    </inkml:brush>
  </inkml:definitions>
  <inkml:trace contextRef="#ctx0" brushRef="#br0">38921 31888 406,'21'-15'0,"-5"4"0,-5 3 0,-4 3 0,-4 1 0,1 0 0,0 0 0,0 0 0,0 0 8,0 0 13,0 0 14,0 0 15,-2 4 6,-4 6-3,-4 7-3,-4 8-2,-2 3-5,-1 4-6,-2 3-8,0 3-6,1 1-4,1 0 0,2 0 0,3 1-1,0-2-2,2-2-3,0-2-3,2-1-3,1-3-1,2-3-2,2-3 1,2-3 0,5-7-7,9-10-9,9-12-11,9-9-11,3-10-4,-4-3 0,-2-6 2,-3-4 1,-2-3 3,-1 2 4,-1 0 5,-1 2 5,-3 1 3,-5 3 2,-5 4 3,-5 2 2,-3 4 2,-4 3-2,-2 5 0,-3 3 0,-4 5 0,-2 3 4,-3 4 2,-3 4 2,-3 4 1,-1 4-2,-3 4-2,-1 3-3,1 3-4,5 0-5,5-1-5,5 1-6,3-2-2,4-1 0,2-2 2,4-2-1,3-3 3,5-1 3,5-2 4,6-1 4,1-2 3,2 0 4,1 0 4,1 0 4,0 0 4,-1 0 4,-1 0 3,-1 0 5,-2 0 2,-3 3 1,-3 2 2,-3 2 1,-3 3 0,-2 4-1,-4 3-2,-2 5-2,-5 2-2,-4 2-3,-6 3-2,-3 1-2,-4 1-2,2-1-2,1-1-2,1-1-1,2-3-2,5-3-1,3-5-1,4-3-2,5-3 1,7-1 1,8 0 2,6-2 1,2 0 1,-2 0 4,-1 0 1,-3-1 3,-1 1 0,-3 0 0,-1 0 0,-2 0-2,-2 0 0,-1 3-1,0 2-1,-2 2 0,-1 0-3,-2 1-3,-3 0-3,0-1-4,-5 3-2,-4 3-1,-6 5-2,-3 3-1,-6 2-3,-1 1-5,-4-1-3,-3 0-5,1-2-4,3-5-1,5-5-4,3-5-2,3-3 0,3-2 2,1-2 3,2-2 2</inkml:trace>
</inkml:ink>
</file>

<file path=ppt/ink/ink3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7"/>
    </inkml:context>
    <inkml:brush xml:id="br0">
      <inkml:brushProperty name="width" value="0.05083" units="cm"/>
      <inkml:brushProperty name="height" value="0.05083" units="cm"/>
      <inkml:brushProperty name="color" value="#F2395B"/>
    </inkml:brush>
  </inkml:definitions>
  <inkml:trace contextRef="#ctx0" brushRef="#br0">41141 31413 432,'4'-15'5,"7"2"10,9 2 11,7 3 9,2 1 2,-7 2-6,-5 2-6,-6 2-7,-3 2-4,3 2-3,2 2-2,1 2-2,2 1-1,-2 1 1,-1 2 1,-1 0 2,-2 1 1,-2 1 1,-4 1 3,-2 2 1,-2 0 2,0 1 1,0 1 2,0 1 0,0 0 0,0 1-2,0 0-1,0-1-3,0 2-1,0 3-2,0 3 0,0 3-2,0 1 0,0-2-3,0 0-1,0-1-2,0 1 0,0 1 0,0 2 0,0 3 1,-2 1-1,-2 4-3,-4 2-2,-2 4-3,-2-2-1,1-6 2,-1-6 1,0-5 2,0-6 0,1-3 0,-1-5-1,0-3-1,0-2-1,-1-2-5,-1-1-3,-1 0-3,-2-2-5,-2-1-3,-1 0-4,-3-1-3,0-3-4,1 0-2,1-3-3,1-2-2,3-1 1,3 0 4,4 1 5,4-1 5,2 0 0,-2 0-4,0 0-5,-1 0-4</inkml:trace>
</inkml:ink>
</file>

<file path=ppt/ink/ink3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8"/>
    </inkml:context>
    <inkml:brush xml:id="br0">
      <inkml:brushProperty name="width" value="0.04214" units="cm"/>
      <inkml:brushProperty name="height" value="0.04214" units="cm"/>
      <inkml:brushProperty name="color" value="#F2395B"/>
    </inkml:brush>
  </inkml:definitions>
  <inkml:trace contextRef="#ctx0" brushRef="#br0">43420 32430 522,'-12'-7'10,"10"2"21,8 3 22,10 1 20,5 1 4,5 0-14,3 0-13,4 0-14,2 0-9,-2 2-4,0 0-5,-1 1-5,-1 0-9,-2 0-18,0-2-16,-1 0-16,-2-2-7,-3 0 2,-3-2 2,-3 0 3,-3-1 2,-4-1 3,-5-1 2,-2-1 2</inkml:trace>
</inkml:ink>
</file>

<file path=ppt/ink/ink3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8"/>
    </inkml:context>
    <inkml:brush xml:id="br0">
      <inkml:brushProperty name="width" value="0.04302" units="cm"/>
      <inkml:brushProperty name="height" value="0.04302" units="cm"/>
      <inkml:brushProperty name="color" value="#F2395B"/>
    </inkml:brush>
  </inkml:definitions>
  <inkml:trace contextRef="#ctx0" brushRef="#br0">44076 31459 511,'-15'-8'0,"4"2"0,3 1 0,3 0 0,1 1 1,0 0 4,0 0 3,0 1 2,0 0 9,1 3 12,-1 4 14,0 2 12,1 4 2,0 4-7,2 3-8,0 5-7,1 3-6,0 2-4,0 4-4,0 3-4,0 4-5,0 4-8,0 5-7,0 6-7,0 4-6,0 3-3,0 5-5,0 3-2,0-2-8,-2-7-8,0-8-10,-2-8-10,0-7-2,1-8 6,-1-6 5,0-6 5</inkml:trace>
</inkml:ink>
</file>

<file path=ppt/ink/ink3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8"/>
    </inkml:context>
    <inkml:brush xml:id="br0">
      <inkml:brushProperty name="width" value="0.04966" units="cm"/>
      <inkml:brushProperty name="height" value="0.04966" units="cm"/>
      <inkml:brushProperty name="color" value="#F2395B"/>
    </inkml:brush>
  </inkml:definitions>
  <inkml:trace contextRef="#ctx0" brushRef="#br0">47000 31058 443,'-1'-22'0,"-1"6"0,0 5 0,-1 5 0,-2 2 5,0 0 10,-1 0 10,-2 0 11,0 0 2,-1 0-6,-2 0-4,0 1-6,-2 1-3,-3 5-1,-3 6 0,-3 4-1,-2 2-4,1-1-6,-1-1-6,1 0-6,1-2-2,2-1 1,5 0 1,1-2 2,3 2 0,3 3 2,1 5-1,2 4 2,2 0 0,0 0 3,2-1 1,0 0 3,1 0 5,0 2 7,0 4 9,0 3 8,0 2 1,-2 1-5,0 1-5,-2 1-4,0 0-5,1 2-3,-2 0-2,2 2-4,-1-2-2,0-3-3,0-5-3,0-4-4,1-2-3,2-3-4,2-1-4,2-2-4,2-3-4,2-3 0,1-3-2,3-2-1,3-3-1,2-1 2,3 0 1,3-1 1,0-3-1,-3-2-5,-3-4-5,-3-2-4,-1-1-4,0 1 0,-1 0-2,1 2-2</inkml:trace>
</inkml:ink>
</file>

<file path=ppt/ink/ink3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8"/>
    </inkml:context>
    <inkml:brush xml:id="br0">
      <inkml:brushProperty name="width" value="0.04799" units="cm"/>
      <inkml:brushProperty name="height" value="0.04799" units="cm"/>
      <inkml:brushProperty name="color" value="#F2395B"/>
    </inkml:brush>
  </inkml:definitions>
  <inkml:trace contextRef="#ctx0" brushRef="#br0">48106 31766 458,'-7'-12'76,"2"8"-4,2 8-6,2 8-5,0 3-7,-2 1-8,-2 0-9,-1-1-7,-2 2-7,0 1-3,0 3-3,0 1-4,1 3-2,-1 3-3,0 3-3,0 2-3,0 2-4,1-1-10,-1-2-8,0 0-9,0-2-6,1-1-4,-1-3-3,0-1-3</inkml:trace>
</inkml:ink>
</file>

<file path=ppt/ink/ink3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9"/>
    </inkml:context>
    <inkml:brush xml:id="br0">
      <inkml:brushProperty name="width" value="0.03773" units="cm"/>
      <inkml:brushProperty name="height" value="0.03773" units="cm"/>
      <inkml:brushProperty name="color" value="#F2395B"/>
    </inkml:brush>
  </inkml:definitions>
  <inkml:trace contextRef="#ctx0" brushRef="#br0">48307 31463 583,'14'-15'2,"-1"1"6,-2 1 5,-2 1 6,-3 4 7,-3 10 12,-2 8 9,-4 9 11,-2 4-1,-5 1-14,-4-1-15,-4 1-14,0-2-7,1-1 0,2-3-1,3-1-1,3-3-5,8-2-10,6-4-10,8-3-10,2 0-1,1 0 7,0 1 8,-1 2 8,0 0 4,-1-1 2,0 1 1,-2 0 1,-1 1 3,-2 3 5,-3 4 5,-1 2 5,-2 2 2,-4 3 2,-2 1 0,-3 3 0,-4 0-1,-4 1-5,-4-1-5,-3 0-5,-3 0-3,-1-1-4,-1-1-2,-1-1-3,1-3-1,3-3 0,3-4 0,3-4 0</inkml:trace>
</inkml:ink>
</file>

<file path=ppt/ink/ink3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39"/>
    </inkml:context>
    <inkml:brush xml:id="br0">
      <inkml:brushProperty name="width" value="0.05436" units="cm"/>
      <inkml:brushProperty name="height" value="0.05436" units="cm"/>
      <inkml:brushProperty name="color" value="#F2395B"/>
    </inkml:brush>
  </inkml:definitions>
  <inkml:trace contextRef="#ctx0" brushRef="#br0">49511 31467 404,'8'-15'5,"2"-1"8,0 0 9,1 1 9,-2 2 6,-4 6 1,-6 6 2,-4 6 2,-4 5 0,-3 3-2,-4 5-3,-2 4-1,-1 1-4,1 0-3,1 1-4,1-1-4,1 2-3,1 1-4,1 2-2,1 3-4,0 1-1,2 4-1,1 3 0,0 2 0,2 2 0,1 0 0,0 0 2,2 0 1,1-2-12,2-6-24,2-4-24,2-5-23,3-5-8,4-5 8,3-5 9,5-4 7,0-4 8,-3-2 5,-3-2 6,-2-2 5</inkml:trace>
</inkml:ink>
</file>

<file path=ppt/ink/ink3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0"/>
    </inkml:context>
    <inkml:brush xml:id="br0">
      <inkml:brushProperty name="width" value="0.05276" units="cm"/>
      <inkml:brushProperty name="height" value="0.05276" units="cm"/>
      <inkml:brushProperty name="color" value="#F2395B"/>
    </inkml:brush>
  </inkml:definitions>
  <inkml:trace contextRef="#ctx0" brushRef="#br0">50488 31811 417,'-15'-7'7,"2"2"16,3 2 16,1 2 15,0 3 3,0 4-7,-1 4-8,-1 4-8,-1 2-5,0 3-2,0 1-3,1 3-2,0 1-3,0 3 0,2 1-2,1 2-2,1 0 0,2-1-1,2-3-1,2-1-1,3-3-2,4-1-4,4-3-3,3-1-4,3-4-7,1-7-8,2-5-10,0-5-8,0-7-5,1-4 0,-1-5 2,1-5-1,-2-2 4,-1 0 4,-2-1 5,-2 1 4,-3 0 5,-1 1 1,-2 1 3,-2 1 2,-2 2 2,-2 1 2,-2 3 0,-2 1 2,-1 2 4,2 2 6,0 3 5,2 1 7,0 1 7,2-2 8,0 0 9,2-1 9,1 0-1,1 2-9,3 2-9,2 3-10,1 1-5,0 2-1,-1 2-3,1 2-1,-1 2-1,-1 3-2,0 3-1,-2 4-1,-1 1-1,-2 1-3,-2 1-1,-2 1-2,-2 1-1,0 1 0,-2 1 0,0 1 0,-2 0-1,-2-1-2,-2-1-3,-1-1-2,-1-1-4,2-3-5,2-1-4,2-2-5,3-3-2,4-3 1,4-2 1,4-4 0,3-2 2,1-4 1,3-2 2,2-3 2,0-2 0,1 0 0,-1 0-1,1 1 0,-2-2 1,-1 0 1,-2-1 1,-2-1 2,-2-1 0,1 1-2,0-1-3,0 0-1,-2 0 0,-1-1 2,-2-1 2,-2-1 1,-2 0 4,-1 1 3,0 1 4,-1 1 4,-1 1 5,0 2 7,0 3 8,0 1 8,0 3 11,0 4 18,0 4 18,0 4 16,-1 3 1,-1 1-17,0 3-16,-1 2-17,-1 2-11,0 3-5,0 3-5,0 3-6,0 3-4,0 2-5,0 4-4,1 3-3,-2 2-7,2 2-6,-1 2-8,0 2-7,0 0-6,0-1-3,0 0-5,0-1-4,1-4-1,0-6 2,2-6 3,0-5 1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52"/>
    </inkml:context>
    <inkml:brush xml:id="br0">
      <inkml:brushProperty name="width" value="0.03543" units="cm"/>
      <inkml:brushProperty name="height" value="0.03543" units="cm"/>
      <inkml:brushProperty name="color" value="#00BFF3"/>
    </inkml:brush>
  </inkml:definitions>
  <inkml:trace contextRef="#ctx0" brushRef="#br0">62200 58600 620,'-47'1'6,"6"4"11,7 3 11,6 3 11,4 3 4,4 3-4,3 3-4,3 4-4,1 1-5,1 0-4,-1 0-4,1 0-4,-6 4-3,-8 10-1,-10 10-2,-9 9-1,-5 7-1,0 7 0,0 6 0,0 7-1,0 2-3,0 1-3,0-1-3,0 1-5,0-3-4,0-2-3,0-3-3,0-3-4,1-7-3,4-9-3,3-10-3,3-8-4,6-15-1,9-19-3,10-18-2,10-19-2,4-10 3,0 1 8,0-1 8,0 1 7</inkml:trace>
</inkml:ink>
</file>

<file path=ppt/ink/ink3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0"/>
    </inkml:context>
    <inkml:brush xml:id="br0">
      <inkml:brushProperty name="width" value="0.0443" units="cm"/>
      <inkml:brushProperty name="height" value="0.0443" units="cm"/>
      <inkml:brushProperty name="color" value="#F2395B"/>
    </inkml:brush>
  </inkml:definitions>
  <inkml:trace contextRef="#ctx0" brushRef="#br0">52659 30831 496,'22'-13'55,"-3"3"-7,-3 4-5,-3 4-6,0 4-5,2 4-4,1 4-2,3 3-4,-1 4-1,-1 3 1,-3 3 2,-1 3 1,-3 2-2,-2 3-3,-4 1-5,-2 2-3,-5 2-1,-4 1-1,-5 0 2,-5 2 0,-5 1-6,-1 4-13,-4 3-12,-3 2-12,-1 0-9,2-2-5,0-4-4,1-2-4,3-6 0,5-8 5,5-7 4,5-8 6</inkml:trace>
</inkml:ink>
</file>

<file path=ppt/ink/ink3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1"/>
    </inkml:context>
    <inkml:brush xml:id="br0">
      <inkml:brushProperty name="width" value="0.04274" units="cm"/>
      <inkml:brushProperty name="height" value="0.04274" units="cm"/>
      <inkml:brushProperty name="color" value="#F2395B"/>
    </inkml:brush>
  </inkml:definitions>
  <inkml:trace contextRef="#ctx0" brushRef="#br0">53878 32150 514,'-1'23'133,"-4"-1"-31,-2-1-28,-3-1-30,-1-1-17,0 1-2,2-1-4,1 1-3,1-1-3,2-1-4,2-1-3,2 0-3,2-2-3,2-1-1,2-1-3,2-1 0,2-2-2,3-2 0,3-4 0,3-2-1,3-3-7,0-1-16,0 0-15,3-1-16,-1-2-4,1 0 9,-1-1 9,1-2 9,-3 1 5,-3-1 2,-5 0 3,-3 0 1,-3 0 2,0 1 1,-2-1 2,0 0 1</inkml:trace>
</inkml:ink>
</file>

<file path=ppt/ink/ink3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1"/>
    </inkml:context>
    <inkml:brush xml:id="br0">
      <inkml:brushProperty name="width" value="0.04044" units="cm"/>
      <inkml:brushProperty name="height" value="0.04044" units="cm"/>
      <inkml:brushProperty name="color" value="#F2395B"/>
    </inkml:brush>
  </inkml:definitions>
  <inkml:trace contextRef="#ctx0" brushRef="#br0">54257 32277 544,'-15'-6'7,"4"2"17,3 4 15,3 3 15,1 2 5,0 3-6,0 3-7,0 4-7,0 2-5,1 5-4,-1 3-5,0 4-3,0 3-7,0-1-7,0 0-7,0 0-9,0 1-9,-1-1-10,-2 0-11,0 1-11,0-4-7,1-6-3,0-5-4,2-6-4</inkml:trace>
</inkml:ink>
</file>

<file path=ppt/ink/ink3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1"/>
    </inkml:context>
    <inkml:brush xml:id="br0">
      <inkml:brushProperty name="width" value="0.05804" units="cm"/>
      <inkml:brushProperty name="height" value="0.05804" units="cm"/>
      <inkml:brushProperty name="color" value="#F2395B"/>
    </inkml:brush>
  </inkml:definitions>
  <inkml:trace contextRef="#ctx0" brushRef="#br0">53657 30478 379,'1'-15'3,"2"1"6,2 1 7,2 0 6,1 3 2,3 3-2,2 2-2,2 4-2,0 2-3,1 2-1,-1 2-3,1 2-3,0 0 0,-1 1 0,1 0-1,0 0 1,-2 1-2,-3 1-4,-3 3-3,-2 2-4,-3 1 0,0 3 4,-2 2 4,0 1 5,-3 2 2,0-1 2,-3 1 1,-2-1 1,-1 1 3,0 1 3,1 1 3,-1 1 4,0 1 0,2 0 0,1 2-2,0 1-1,2 1-2,0 1-2,2 0-4,0 2-2,1 1-2,0 2 0,0 2-2,0 3 0,0-2-1,0 0-2,0-3 0,0-2-3,0-2 1,-2 0-1,0-1 0,-1-1 0,-2-2-3,0-1-2,-2-3-5,0-1-4,-2-4-1,-2-1 2,-1-5 2,-3-1 1,-1-3-1,-1-1-5,-1 0-5,-1-2-4,-3-1-4,-3-2-1,-5-3-3,-3 0-1,-3-3-4,-2-1-4,-2 0-4,-2-1-4,3-2 0,7 0 5,9-1 5,7-2 5,5 1 3,1-1 1,0 0 1,2 0 1</inkml:trace>
</inkml:ink>
</file>

<file path=ppt/ink/ink3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1"/>
    </inkml:context>
    <inkml:brush xml:id="br0">
      <inkml:brushProperty name="width" value="0.03541" units="cm"/>
      <inkml:brushProperty name="height" value="0.03541" units="cm"/>
      <inkml:brushProperty name="color" value="#F2395B"/>
    </inkml:brush>
  </inkml:definitions>
  <inkml:trace contextRef="#ctx0" brushRef="#br0">55900 30078 621,'8'-21'0,"2"5"0,0 5 0,1 4 0,1 3 8,1 1 15,2-2 16,0 2 15,1-1 5,1 2-6,1 0-7,1 2-7,1 0-9,1 2-11,1 0-10,1 2-12,-1 0-10,-3 1-6,-3 2-9,-2 0-7</inkml:trace>
</inkml:ink>
</file>

<file path=ppt/ink/ink3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2"/>
    </inkml:context>
    <inkml:brush xml:id="br0">
      <inkml:brushProperty name="width" value="0.03554" units="cm"/>
      <inkml:brushProperty name="height" value="0.03554" units="cm"/>
      <inkml:brushProperty name="color" value="#F2395B"/>
    </inkml:brush>
  </inkml:definitions>
  <inkml:trace contextRef="#ctx0" brushRef="#br0">57250 31823 619,'12'-14'11,"9"1"22,9 3 22,9 1 23,3 3 1,-1 2-19,0 4-20,-1 2-19,-3 3-18,-4 0-13,-4 1-16,-3 1-14,-5 1-11,-5 2-6,-5 0-6,-4 1-5</inkml:trace>
</inkml:ink>
</file>

<file path=ppt/ink/ink3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2"/>
    </inkml:context>
    <inkml:brush xml:id="br0">
      <inkml:brushProperty name="width" value="0.03838" units="cm"/>
      <inkml:brushProperty name="height" value="0.03838" units="cm"/>
      <inkml:brushProperty name="color" value="#F2395B"/>
    </inkml:brush>
  </inkml:definitions>
  <inkml:trace contextRef="#ctx0" brushRef="#br0">57022 32500 573,'-19'0'9,"7"0"18,8 0 19,8 0 18,6 0 4,5 0-10,5 0-10,5 0-10,4 0-9,5 2-8,3 0-8,4 2-7,2 0-13,0 1-18,0 1-16,0 2-18,-5-2-3,-8-1 9,-9-2 9,-8-2 9,-5-1 4,1 2-1,1 0-2,2 2-1</inkml:trace>
</inkml:ink>
</file>

<file path=ppt/ink/ink3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3"/>
    </inkml:context>
    <inkml:brush xml:id="br0">
      <inkml:brushProperty name="width" value="0.05267" units="cm"/>
      <inkml:brushProperty name="height" value="0.05267" units="cm"/>
      <inkml:brushProperty name="color" value="#F2395B"/>
    </inkml:brush>
  </inkml:definitions>
  <inkml:trace contextRef="#ctx0" brushRef="#br0">60199 31690 417,'-9'-13'72,"0"6"-6,-1 6-5,-1 6-5,0 4-6,0 3-7,2 4-6,1 2-8,0 1-3,0 1-4,0-1-1,1 1-4,-1 0-1,2 1-1,0 1-1,2 1-2,1-1-1,2-1-3,2-3-4,2-1-2,5-5-3,8-6-5,7-8-4,8-6-5,4-5-5,-2-3-6,0-3-6,-1-3-7,-2-2 1,-3-1 6,-4-1 6,-1-1 7,-5 1 5,-3 3 2,-4 3 3,-4 3 3,-4 1 1,-3 1 0,-2-1 0,-3 1-1,-4 0 0,-4 4-3,-4 3-2,-3 3-2,-2 2-2,1 3-1,1 4-3,1 2 0,2 2-2,3-2 0,3-1 0,3 0 0,2-1-1,2 1 0,2 2-1,2 0-2</inkml:trace>
</inkml:ink>
</file>

<file path=ppt/ink/ink3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3"/>
    </inkml:context>
    <inkml:brush xml:id="br0">
      <inkml:brushProperty name="width" value="0.04172" units="cm"/>
      <inkml:brushProperty name="height" value="0.04172" units="cm"/>
      <inkml:brushProperty name="color" value="#F2395B"/>
    </inkml:brush>
  </inkml:definitions>
  <inkml:trace contextRef="#ctx0" brushRef="#br0">61500 32050 527,'7'21'5,"-1"-5"11,0-5 10,-2-4 10,1-3 8,0 1 3,1 2 3,1 0 4,1 2-3,0 1-7,0 3-9,-1 2-7,1 0-9,0 1-6,0 0-9,-1-1-6,1 1-13,-2-1-16,-1 1-17,0 0-17</inkml:trace>
</inkml:ink>
</file>

<file path=ppt/ink/ink3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4"/>
    </inkml:context>
    <inkml:brush xml:id="br0">
      <inkml:brushProperty name="width" value="0.05567" units="cm"/>
      <inkml:brushProperty name="height" value="0.05567" units="cm"/>
      <inkml:brushProperty name="color" value="#F2395B"/>
    </inkml:brush>
  </inkml:definitions>
  <inkml:trace contextRef="#ctx0" brushRef="#br0">62671 31766 395,'-8'-5'85,"2"6"-10,1 5-12,0 7-9,1 4-10,1 1-7,-2 3-6,2 1-7,-1 1-5,0-1-4,0-1-3,0-1-3,1-1-2,2-3 0,2-1 0,2-2 1,3-3-6,6-1-9,4-2-9,5-2-10,1-4-6,-1-4-2,-3-5-4,-1-6-2,-3-1 2,-3-1 5,-3 1 8,-2-1 5,-3 0 5,-2-1 2,-2-2 3,-2 1 3,-2 0 2,-2 2 0,-2 4 2,-1 3 1,-3 2 2,-2 0 5,-1 2 4,-3 1 5,4 0-5,9 0-15,8 0-14,9 0-15,7-1-5,4 0 5,3-1 4,4-1 5,3 0 5,1 2 5,0 2 4,2 2 5,-2 1 3,-3 0 0,-5 0 2,-3 0 1,-5 0 2,-1 0 5,-4 0 5,-3 0 4,-2 1 8,-4 4 13,-3 2 12,-2 3 11,-3 2 4,0 0-6,-1-1-5,-1 1-7,-1 1-4,2 1-4,1 3-4,0 2-5,1 1-3,0 1-3,0 1-2,1 1-4,-1-1-1,0-2-2,0-1-2,0-2-1,1-2-3,2 1-3,2 0-6,2-1-3,4-3-7,7-6-12,7-8-10,7-6-11,1-5-2,-3-3 7,-5-3 8,-3-3 7,-3-2 5,-3 1 3,-1-1 3,-2 1 2,-2 0 3,-2 1 0,-3 1 1,0 1 0,-4 1 1,-2 3 0,-4 1-1,-2 3 1,-2 1-1,-1 2 1,-1 2 0,-1 2 1,0 1-2,2 1-5,2-1-5,3 0-5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52"/>
    </inkml:context>
    <inkml:brush xml:id="br0">
      <inkml:brushProperty name="width" value="0.03958" units="cm"/>
      <inkml:brushProperty name="height" value="0.03958" units="cm"/>
      <inkml:brushProperty name="color" value="#00BFF3"/>
    </inkml:brush>
  </inkml:definitions>
  <inkml:trace contextRef="#ctx0" brushRef="#br0">61050 59050 555,'-19'-40'41,"13"23"10,12 22 10,13 22 10,10 12-1,10 3-15,10 3-13,9 4-15,4 5-11,1 10-7,-1 10-7,1 9-9,1 1-7,3-6-10,3-6-9,4-6-9,-4-7-6,-9-6-3,-10-6-2,-8-6-2,-9-7 1,-6-6 8,-6-6 8,-6-6 6</inkml:trace>
</inkml:ink>
</file>

<file path=ppt/ink/ink3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4"/>
    </inkml:context>
    <inkml:brush xml:id="br0">
      <inkml:brushProperty name="width" value="0.0558" units="cm"/>
      <inkml:brushProperty name="height" value="0.0558" units="cm"/>
      <inkml:brushProperty name="color" value="#F2395B"/>
    </inkml:brush>
  </inkml:definitions>
  <inkml:trace contextRef="#ctx0" brushRef="#br0">64601 30600 394,'-2'17'124,"0"1"-26,-3 3-25,-2 1-26,-1 3-14,0 1-4,1 2-4,-1 3-4,0 0-2,0 0-1,0 1-1,0-1-1,1 1-1,-1 0-2,0 2-1,0 1-2,1 1-1,2 0-1,2 2-2,3 1-1,0-1-1,0 0-1,0-2-3,0 0 0,0-2-2,1-1 0,2-3 0,0-1-2,1-4 0,0-2-3,0-3-2,0-2-2,-2-2-2,-4 1-2,-4 1-1,-4 1-1,-2 0-1,-3-3-1,-2-1 0,-1-2 0,-4-1-2,-1 1-3,-4 1-3,-3 1-3,-1 0-3,1-2-3,2-3-2,0-1-2,3-1 2,5-2 5,4-1 7,6 0 6,2-2 3,1-1-3,-1 0-2,0-1-2</inkml:trace>
</inkml:ink>
</file>

<file path=ppt/ink/ink3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4"/>
    </inkml:context>
    <inkml:brush xml:id="br0">
      <inkml:brushProperty name="width" value="0.03612" units="cm"/>
      <inkml:brushProperty name="height" value="0.03612" units="cm"/>
      <inkml:brushProperty name="color" value="#F2395B"/>
    </inkml:brush>
  </inkml:definitions>
  <inkml:trace contextRef="#ctx0" brushRef="#br0">65600 30433 609,'31'-29'75,"-2"5"-11,0 5-11,-1 5-10,1 3-7,1 3-4,2 1-4,3 2-4,-1 2-6,-2 2-6,-2 2-7,-1 2-6,-2 2-9,-1 3-11,-1 4-11,-1 2-9</inkml:trace>
</inkml:ink>
</file>

<file path=ppt/ink/ink3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6"/>
    </inkml:context>
    <inkml:brush xml:id="br0">
      <inkml:brushProperty name="width" value="0.05484" units="cm"/>
      <inkml:brushProperty name="height" value="0.05484" units="cm"/>
      <inkml:brushProperty name="color" value="#F2395B"/>
    </inkml:brush>
  </inkml:definitions>
  <inkml:trace contextRef="#ctx0" brushRef="#br0">68862 31605 401,'0'-13'8,"0"6"16,0 6 16,0 6 16,-1 3 3,-2 1-10,-2 2-9,-1 0-11,-4 2-6,-4 3-4,-4 3-3,-3 3-4,-2 2-2,1-1-2,1 1-2,1-1-1,2-1-2,2-3 2,4-3 0,3-3 1,6-3-8,10-4-15,10-4-15,9-4-15,6-4-4,1-2 10,0-3 9,2-3 8,-2-1 7,-5 2 3,-5 3 2,-5 1 3,-5 3 6,-2 4 10,-6 4 10,-3 4 8,-3 2 6,-2 0-2,-2-1-1,-1 1 0,2-1-8,10-2-14,8-2-15,9-2-14,3-2-6,0 0 2,0-2 2,-2 0 2,-2 0 2,-3 0 3,-3 2 2,-3 0 2,-3 2 5,-2 2 5,-4 2 5,-2 2 6,-3 1 4,-1 0 4,0-1 2,-1 1 4,3-2-1,8-4-6,7-4-6,9-4-5,3-3-9,1-2-9,-1-1-9,0-3-9,0 0-4,-3 1 5,-1 1 4,-3 1 5,-2 1 3,-4 2 5,-5 2 2,-3 2 5,-3 1 8,-4 1 11,-2-1 11,-3 0 12,-1 3 8,3 6 7,4 5 7,3 7 5,-1 2-2,-1-1-11,-2-1-13,-1-1-11,-3 1-6,0 3-2,-2 3 0,0 3-2,1-1-4,4-3-7,4-4-7,4-5-7,3-4-3,3-4-3,4-6-1,2-4-1,1-4-2,1-2-1,0-1-1,-1-3-1,-1 0 1,-3-1 2,-2 0 3,-4 1 2,-3-2 3,-2 0 2,-4-1 2,-2-1 2,-4 1 2,-4 1 0,-4 2-1,-3 3 1,-2 1 1,1 2 4,0 2 2,2 3 5,1 0 2,1 2 4,1 0 3,1 2 3,4 0-5,8 0-15,8 0-14,7 0-15,5-1-5,1 0 1,1-2 2,1 0 1,0-1 4,-1 0 3,-1 0 3,0 1 4,-3-2 2,-1 2 2,-3-1 2,-1 0 2,-2 0 3,0 2 2,-2 0 2,-1 2 2,-1 2 16,-2 6 28,-2 4 28,-2 5 29,-1 2 4,0-3-18,0-1-19,0-2-19,0-1-12,2 1-6,0 1-5,2 1-6,0 0-5,2-1-5,0-1-6,1 0-4,1-1-15,0 1-20,0 1-22,0 2-21</inkml:trace>
</inkml:ink>
</file>

<file path=ppt/ink/ink3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7"/>
    </inkml:context>
    <inkml:brush xml:id="br0">
      <inkml:brushProperty name="width" value="0.05579" units="cm"/>
      <inkml:brushProperty name="height" value="0.05579" units="cm"/>
      <inkml:brushProperty name="color" value="#F2395B"/>
    </inkml:brush>
  </inkml:definitions>
  <inkml:trace contextRef="#ctx0" brushRef="#br0">72240 30650 394,'0'17'131,"0"1"-25,0 3-27,0 1-26,0 3-15,0 1-4,0 2-5,0 3-5,-1-1-3,-2-2-3,-2-2-2,-1-1-4,-2 0-2,0 3-1,0 3-3,1 2-1,-1 1-2,2-3 1,1-3 0,0-3 0,3-3-7,4-3-11,4-3-13,4-3-13,2-4-2,3-6 7,1-6 6,3-6 7,0-2 0,-1 1-6,-1 0-6,-1 2-6,-1 0-5,-1 0-3,-1 1-3,0-1-3</inkml:trace>
</inkml:ink>
</file>

<file path=ppt/ink/ink3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7"/>
    </inkml:context>
    <inkml:brush xml:id="br0">
      <inkml:brushProperty name="width" value="0.03999" units="cm"/>
      <inkml:brushProperty name="height" value="0.03999" units="cm"/>
      <inkml:brushProperty name="color" value="#F2395B"/>
    </inkml:brush>
  </inkml:definitions>
  <inkml:trace contextRef="#ctx0" brushRef="#br0">73250 31550 550,'0'15'12,"2"-1"25,0-1 24,1-1 24,2 0 5,0 2-18,1-1-17,1 3-17</inkml:trace>
</inkml:ink>
</file>

<file path=ppt/ink/ink3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7"/>
    </inkml:context>
    <inkml:brush xml:id="br0">
      <inkml:brushProperty name="width" value="0.06006" units="cm"/>
      <inkml:brushProperty name="height" value="0.06006" units="cm"/>
      <inkml:brushProperty name="color" value="#F2395B"/>
    </inkml:brush>
  </inkml:definitions>
  <inkml:trace contextRef="#ctx0" brushRef="#br0">74480 30733 366,'7'-6'78,"-1"4"-13,0 4-12,-2 4-12,-1 3-8,0 3-1,-2 3-2,0 4-2,-2 1-1,0 3-1,-2 1 0,0 3-2,-1 0-1,-2 0-1,0 1-2,-1-1-2,-1 1-1,2 1-2,1 1-2,0 1-1,1-1-3,0 0 0,0-1-3,1-1-1,-1-2-4,0-3-3,0-3-4,0-3-4,4-3-7,10-1-9,8-2-10,9-2-9,3-2-2,-2-2 3,-1-3 4,-3 0 4,-1-2 3,-3 0 2,-1 0 2,-2 0 2,-2-2 0,-1-2-2,-1-4-2,-1-2-3,-1-1 2,-2 1 2,-2 0 5,-2 2 2</inkml:trace>
</inkml:ink>
</file>

<file path=ppt/ink/ink3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8"/>
    </inkml:context>
    <inkml:brush xml:id="br0">
      <inkml:brushProperty name="width" value="0.03761" units="cm"/>
      <inkml:brushProperty name="height" value="0.03761" units="cm"/>
      <inkml:brushProperty name="color" value="#F2395B"/>
    </inkml:brush>
  </inkml:definitions>
  <inkml:trace contextRef="#ctx0" brushRef="#br0">75600 30240 584,'7'-8'0,"-2"0"0,-3 0 0,0 1 0,-1-2 5,3 0 7,4-1 9,2-1 8,2-1 6,1 1 2,1-1 2,2 0 2,0 2-1,1 3-5,1 2-5,1 4-5,1 1-4,1 0-4,1 0-3,1 0-4,0 0-6,-2 2-8,0 0-8,0 2-8,-2-1-8,1 2-5,-1-2-5,1 1-6</inkml:trace>
</inkml:ink>
</file>

<file path=ppt/ink/ink3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48"/>
    </inkml:context>
    <inkml:brush xml:id="br0">
      <inkml:brushProperty name="width" value="0.05196" units="cm"/>
      <inkml:brushProperty name="height" value="0.05196" units="cm"/>
      <inkml:brushProperty name="color" value="#F2395B"/>
    </inkml:brush>
  </inkml:definitions>
  <inkml:trace contextRef="#ctx0" brushRef="#br0">77111 29244 423,'7'-18'51,"-1"10"12,-1 11 12,0 12 11,-2 6-2,-2 5-15,-2 3-17,-2 4-16,-2 5-11,0 4-6,-1 6-8,-1 4-5,-2 3-14,0 0-18,-1-1-18,-1 1-19,0-5-4,2-10 8,2-10 10,3-9 9,0-6 2,0-1-3,0-1-4,0 0-4</inkml:trace>
</inkml:ink>
</file>

<file path=ppt/ink/ink3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1"/>
    </inkml:context>
    <inkml:brush xml:id="br0">
      <inkml:brushProperty name="width" value="0.03364" units="cm"/>
      <inkml:brushProperty name="height" value="0.03364" units="cm"/>
      <inkml:brushProperty name="color" value="#F2395B"/>
    </inkml:brush>
  </inkml:definitions>
  <inkml:trace contextRef="#ctx0" brushRef="#br0">15600 41400 654,'34'139'121,"-10"-35"-28,-9-36-30,-10-35-30,-5-15-16,0 6-6,0 3-5,0 6-4,0 0-7,0-3-5,0-5-6,0-3-5,-1-4-9,0-3-11,-2-3-10,0-2-10,0-4-1,2-3 10,2-2 10,2-4 10</inkml:trace>
</inkml:ink>
</file>

<file path=ppt/ink/ink3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2"/>
    </inkml:context>
    <inkml:brush xml:id="br0">
      <inkml:brushProperty name="width" value="0.04404" units="cm"/>
      <inkml:brushProperty name="height" value="0.04404" units="cm"/>
      <inkml:brushProperty name="color" value="#F2395B"/>
    </inkml:brush>
  </inkml:definitions>
  <inkml:trace contextRef="#ctx0" brushRef="#br0">16166 41129 499,'9'-15'1,"3"-1"1,3 0 2,3 1 1,2-1 2,1 2 2,1 1 2,1 1 2,0 2 1,-3 2 4,-1 4 3,-2 2 3,-2 3 0,1 2-2,-1 2-3,1 2-2,-1 1-3,-3 2-2,-1 0-1,-2 1-2,-2 2-3,-2 3-1,-3 3-2,0 4-2,-4 0-2,-4 1-3,-4-1-3,-4 1-2,-2-1-3,-1 0 0,-1 1-2,-1-1-2,-1-1 0,1-4 0,-1-5 0,1-3 1,-1-4-1,1-2 2,-1-4 1,1-2 1,1-5 2,4-4 0,4-5 3,5-5 0,2-2 3,4 1 4,2 1 3,4 1 4,1 1 2,3 1-1,2 1 1,1 1 0,1 2 0,0 4 0,-2 4 0,-1 4 1,-1 3-1,-1 2 0,0 2-1,-2 2 1,-1 2-1,-2 3-2,-2 4 0,-2 2-2,-3 2-1,-4 1-1,-4 1 0,-3 1-1,-3 0 0,2-1-1,1-2 0,1 1 0,0-2-2,0-1-1,1-1-3,-1-1-1,1-2-2,0-4-3,2-5-3,1-2-2,1-6-2,2-2 1,2-5 0,2-4 1,2-5-1,0-9-2,2-7-1,0-8-2,1-4 1,0 0 4,0 0 4,0 0 4,-1 0 4,2 0 2,-2 0 4,1 0 2,0 2 2,0 4 0,0 4 2,0 4 0,-1 4 2,0 5-1,-2 5 0,0 5 1,-1 5 5,0 6 12,0 6 11,0 6 12,0 6 4,0 7-4,0 7-4,0 7-3,-1 4-3,0 4-5,-2 2-4,0 4-4,-2 0-3,-2 1-3,-2 0-2,-1 0-4,-2 0-2,2 2 0,1 0-1,1 1 0,1 1-3,2 0-3,2 0-3,2-1-5,2-3-2,2-8-3,2-8-4,2-7-2,2-7-2,3-5 1,3-5 1,3-4 0,3-7-4,1-8-9,3-8-10,1-7-9,2-7-3,1-5 4,1-4 2,0-6 4,-1 2 3,-7 8 4,-5 7 3,-6 9 4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52"/>
    </inkml:context>
    <inkml:brush xml:id="br0">
      <inkml:brushProperty name="width" value="0.0453" units="cm"/>
      <inkml:brushProperty name="height" value="0.0453" units="cm"/>
      <inkml:brushProperty name="color" value="#00BFF3"/>
    </inkml:brush>
  </inkml:definitions>
  <inkml:trace contextRef="#ctx0" brushRef="#br0">64100 58650 485,'-25'-68'7,"0"17"12,0 15 14,0 16 12,-5 12 3,-9 9-9,-10 10-9,-8 10-9,-6 4-6,1 0-3,-1 0-4,1 0-3,4-2-4,9-3-4,10-3-4,10-2-3,4-3-1,0 1 5,0-1 5,0 1 4,3 2 3,6 7 3,7 6 2,6 7 3,3 4 1,0 3-2,0 3 0,0 4-1,0 1 0,0 0 3,0 0 2,0 0 3,0 3-1,0 6-2,0 7-2,0 6-3,0 4-2,0 4 0,0 3-2,0 3-1,0-1-1,0-2-2,0-3-2,0-3-3,0-4-2,0-3-4,0-3-4,0-2-4,0-6-3,0-6 1,0-6-1,0-6 1,4-13-8,10-19-13,10-18-13,9-19-14,9-15-3,9-8 10,10-10 8,10-9 8,-3-1 9,-11 10 5,-14 10 8,-11 9 5</inkml:trace>
</inkml:ink>
</file>

<file path=ppt/ink/ink3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2"/>
    </inkml:context>
    <inkml:brush xml:id="br0">
      <inkml:brushProperty name="width" value="0.03444" units="cm"/>
      <inkml:brushProperty name="height" value="0.03444" units="cm"/>
      <inkml:brushProperty name="color" value="#F2395B"/>
    </inkml:brush>
  </inkml:definitions>
  <inkml:trace contextRef="#ctx0" brushRef="#br0">17866 40755 638,'-7'-8'2,"2"0"4,2 0 3,2 0 4,4 1 6,6-1 8,5 0 9,7 0 7,4 0 2,5 1-4,3-1-6,4 0-5,3-1-6,1 0-6,0-1-8,2-1-6,-2 0-6,-2 2-1,-3 2-2,-3 3-3,-4 0-3,-3 0-6,-5 0-5,-3 0-5</inkml:trace>
</inkml:ink>
</file>

<file path=ppt/ink/ink3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2"/>
    </inkml:context>
    <inkml:brush xml:id="br0">
      <inkml:brushProperty name="width" value="0.03563" units="cm"/>
      <inkml:brushProperty name="height" value="0.03563" units="cm"/>
      <inkml:brushProperty name="color" value="#F2395B"/>
    </inkml:brush>
  </inkml:definitions>
  <inkml:trace contextRef="#ctx0" brushRef="#br0">18559 39983 617,'-14'-1'3,"3"0"5,3-2 5,2 0 6,2 3 6,0 10 6,0 8 7,1 9 6,-2 4 0,-2 2-8,-2 1-7,-2 1-8,1-1-4,3-2-1,2-2-1,4-1 0,1-4-6,0-3-10,0-5-10,0-3-9,2-4-4,6-4 2,4-4 2,5-4 1,2-5-3,1-6-11,-1-5-11,1-7-11,-2 0-1,-3 5 8,-3 5 8,-2 5 8</inkml:trace>
</inkml:ink>
</file>

<file path=ppt/ink/ink3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2"/>
    </inkml:context>
    <inkml:brush xml:id="br0">
      <inkml:brushProperty name="width" value="0.04379" units="cm"/>
      <inkml:brushProperty name="height" value="0.04379" units="cm"/>
      <inkml:brushProperty name="color" value="#F2395B"/>
    </inkml:brush>
  </inkml:definitions>
  <inkml:trace contextRef="#ctx0" brushRef="#br0">18219 40183 502,'6'-6'2,"-3"4"6,-2 4 5,-4 4 5,-3 4 4,-5 5 3,-5 5 4,-5 5 2,-4 4-1,-1 3-4,-3 3-5,-1 2-5,-1 3-4,-1 1-2,1 0-4,0 2-2,-1-1 0,1-2 0,0-2 2,-1-1 0,2-4-2,1-4-8,3-3-8,2-5-7,2-3-4,5-4 3,3-5 0,4-3 3,5-3 2,6 0 4,6-2 4,6 0 4,1 0 7,-1 4 9,-2 2 10,-2 4 10,-3 1 3,-1 1-2,-2 1-3,-2 1-2,-1 1-2,0 0-5,0-1-4,0 1-5,0 0-1,0 1 0,0 1 1,0 1-1,0 0-1,0-2-5,0-3-3,0-1-6,2-6-13,4-10-27,4-10-24,4-9-25,0-4-4,-1 5 18,-2 3 20,-2 4 18,-2 3 11,-1-1 5,-1 0 4,0 0 5</inkml:trace>
</inkml:ink>
</file>

<file path=ppt/ink/ink3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2"/>
    </inkml:context>
    <inkml:brush xml:id="br0">
      <inkml:brushProperty name="width" value="0.03465" units="cm"/>
      <inkml:brushProperty name="height" value="0.03465" units="cm"/>
      <inkml:brushProperty name="color" value="#F2395B"/>
    </inkml:brush>
  </inkml:definitions>
  <inkml:trace contextRef="#ctx0" brushRef="#br0">18550 41653 635,'18'-24'5,"5"-1"11,5-1 10,5-1 11,0 2 3,-2 5-4,-3 5-4,-3 5-4,-1 3-2,1 0 0,1 2 0,1 1 0,-1 0-4,-1 2-9,-3 0-8,-1 2-8,-2 0-8,1 2-10,-1 0-9,1 2-9,-2 0-6,-5 1-3,-3 2-2,-4 0-3,-2 0 3,0 0 8,0-2 7,0 0 9</inkml:trace>
</inkml:ink>
</file>

<file path=ppt/ink/ink3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3"/>
    </inkml:context>
    <inkml:brush xml:id="br0">
      <inkml:brushProperty name="width" value="0.04102" units="cm"/>
      <inkml:brushProperty name="height" value="0.04102" units="cm"/>
      <inkml:brushProperty name="color" value="#F2395B"/>
    </inkml:brush>
  </inkml:definitions>
  <inkml:trace contextRef="#ctx0" brushRef="#br0">19862 41750 536,'-15'0'4,"3"2"7,1 0 8,2 2 7,3 1 5,1 3 2,2 4 0,2 2 3,1 2-2,0 1-4,0 1-4,0 1-4,0 2-1,0 3 2,0 3 1,0 3 2,0 4-1,0 6-6,0 6-7,0 6-5,0 7-5,0 9-7,0 9-6,0 9-5,0 0-5,2-8-4,0-8-4,2-7-4,-1-7-3,1-7 1,0-5-1,0-5 1,-1-8 0,0-6 0,-2-7 2,0-6 0</inkml:trace>
</inkml:ink>
</file>

<file path=ppt/ink/ink3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3"/>
    </inkml:context>
    <inkml:brush xml:id="br0">
      <inkml:brushProperty name="width" value="0.03235" units="cm"/>
      <inkml:brushProperty name="height" value="0.03235" units="cm"/>
      <inkml:brushProperty name="color" value="#F2395B"/>
    </inkml:brush>
  </inkml:definitions>
  <inkml:trace contextRef="#ctx0" brushRef="#br0">18799 42576 680,'1'-13'4,"2"3"7,2 4 9,1 4 8,2 4 4,0 4 0,0 4 1,0 3 0,-2 4-1,-3 1-6,-2 3-4,-3 1-4,-4 2-5,-2-1-4,-3 0-4,-4 1-4,0-3-2,-1-3 0,1-5 0,-1-3 1,1-3 0,1-2 0,0-3 1,2 0 0,1-5 0,3-4 0,1-5-2,2-5-1,2-4-3,2-3-7,2-3-6,2-3-6,3 0-5,6 0-4,3 1-3,7 2-3,0 2 0,-1 5 5,-3 4 5,-1 6 5,-3 3 2,-1 1 0,-2 0-1,-2 2 0</inkml:trace>
</inkml:ink>
</file>

<file path=ppt/ink/ink3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3"/>
    </inkml:context>
    <inkml:brush xml:id="br0">
      <inkml:brushProperty name="width" value="0.03056" units="cm"/>
      <inkml:brushProperty name="height" value="0.03056" units="cm"/>
      <inkml:brushProperty name="color" value="#F2395B"/>
    </inkml:brush>
  </inkml:definitions>
  <inkml:trace contextRef="#ctx0" brushRef="#br0">22500 42200 720,'56'15'142,"-13"-1"-49,-12-1-49,-13-1-48,-7 0-25,-2 0-1,-2-1-1,-2 1 0,-3 0-3,-3-1-6,-2 1-5,-3 0-5</inkml:trace>
</inkml:ink>
</file>

<file path=ppt/ink/ink3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3"/>
    </inkml:context>
    <inkml:brush xml:id="br0">
      <inkml:brushProperty name="width" value="0.03624" units="cm"/>
      <inkml:brushProperty name="height" value="0.03624" units="cm"/>
      <inkml:brushProperty name="color" value="#F2395B"/>
    </inkml:brush>
  </inkml:definitions>
  <inkml:trace contextRef="#ctx0" brushRef="#br0">21872 43050 607,'-19'8'10,"7"0"19,8-1 21,8 1 19,5 0 4,1 0-13,3-1-12,2 1-13,0 0-16,2 0-20,1-1-18,1 1-20,-1-1-5,-3-2 10,-3-3 10,-2 0 9</inkml:trace>
</inkml:ink>
</file>

<file path=ppt/ink/ink3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4"/>
    </inkml:context>
    <inkml:brush xml:id="br0">
      <inkml:brushProperty name="width" value="0.04712" units="cm"/>
      <inkml:brushProperty name="height" value="0.04712" units="cm"/>
      <inkml:brushProperty name="color" value="#F2395B"/>
    </inkml:brush>
  </inkml:definitions>
  <inkml:trace contextRef="#ctx0" brushRef="#br0">33047 40613 466,'-15'-15'0,"2"2"0,3 2 0,1 3 0,-1 1 7,-4 2 15,-3 2 13,-5 2 15,0 2 0,3 4-12,3 2-14,3 3-12,1 2-7,-1 0-3,-2 0-2,0-1-3,1 0 0,3 0 2,3-2 2,2 0 2,3 0 2,0 5 2,2 3 1,1 5 2,0 3 3,1 3 5,2 3 5,0 2 5,0 4 1,-2 2-3,-2 4-3,-2 3-3,-1-2-2,1-5-3,-1-4-1,0-5-3,0-1-1,2 5-3,0 3-3,2 4-1,0-2-4,0-6-1,0-7-3,0-7-2,0-4-1,2-1 0,0 0 2,2-2 0,2-3-7,5-6-14,5-6-14,5-6-14,3-5-5,-1-5 4,1-5 3,-1-5 4,-2 0 3,-3 3 5,-4 5 4,-4 3 4</inkml:trace>
</inkml:ink>
</file>

<file path=ppt/ink/ink3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5"/>
    </inkml:context>
    <inkml:brush xml:id="br0">
      <inkml:brushProperty name="width" value="0.04354" units="cm"/>
      <inkml:brushProperty name="height" value="0.04354" units="cm"/>
      <inkml:brushProperty name="color" value="#F2395B"/>
    </inkml:brush>
  </inkml:definitions>
  <inkml:trace contextRef="#ctx0" brushRef="#br0">34273 40966 505,'7'-12'10,"-2"8"20,-3 8 19,0 8 21,-4 4 4,0 4-14,-3 4-12,-2 2-12,-3 4-9,-3 6-3,-5 6-4,-3 6-2,-2 0-5,1-5-4,1-4-4,1-5-3,1-4-8,1-4-9,1-2-9,1-3-9,3-6-9,6-8-10,6-10-9,6-8-10,3-4 2,1-1 12,2 0 11,0 1 11,0-1 9,-3 2 4,-1 1 5,-2 1 5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53"/>
    </inkml:context>
    <inkml:brush xml:id="br0">
      <inkml:brushProperty name="width" value="0.04526" units="cm"/>
      <inkml:brushProperty name="height" value="0.04526" units="cm"/>
      <inkml:brushProperty name="color" value="#00BFF3"/>
    </inkml:brush>
  </inkml:definitions>
  <inkml:trace contextRef="#ctx0" brushRef="#br0">64750 59100 486,'-47'-19'50,"6"13"-1,7 12-2,6 13-1,3 7-3,0 4-7,0 3-5,0 3-7,0 4-4,0 7 0,0 6-1,0 7 0,1 0-2,4-2-1,3-3-2,3-3-2,3-1-1,3 4-2,3 3-1,4 3-1,7-8-5,13-19-7,12-18-8,13-19-8,7-19-3,4-19 0,3-18 1,3-19 1,1-10 1,1 1 2,-1-1 0,1 1 2,-6 1 2,-8 3 1,-10 3 2,-9 4 3,-7 7 1,-3 13 3,-3 12 2,-2 13 3,0 12 7,7 13 15,6 12 13,7 13 15,0 9 2,-2 6-11,-3 7-9,-3 6-10,-6 4-7,-5 4-7,-7 3-5,-5 3-5,-9 3-5,-9 3-2,-10 3-3,-8 4-3,-6-4-2,1-9-1,-1-10-1,1-8-2,8-17 0,20-21 0,18-22 0,20-22 0,11-10 2,7 4 4,6 3 4,7 3 3,0 4 1,-2 7 0,-3 6-2,-3 7 0,-6 2 0,-5 1 0,-7-1 2,-5 1 0,-4-1-6,0 1-13,0-1-13,0 1-14</inkml:trace>
</inkml:ink>
</file>

<file path=ppt/ink/ink3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5"/>
    </inkml:context>
    <inkml:brush xml:id="br0">
      <inkml:brushProperty name="width" value="0.04768" units="cm"/>
      <inkml:brushProperty name="height" value="0.04768" units="cm"/>
      <inkml:brushProperty name="color" value="#F2395B"/>
    </inkml:brush>
  </inkml:definitions>
  <inkml:trace contextRef="#ctx0" brushRef="#br0">34700 40908 461,'21'-35'4,"-5"9"6,-5 9 4,-4 9 6,-3 5 4,1 4 4,2 2 2,0 4 3,1 2 2,0 5 2,0 4 1,-1 3 2,1 4-2,-2 3-5,-1 3-4,0 3-6,-1 2-4,0 2-3,-1 2-2,2 2-4,-2 0-1,-1 0 0,0-1 0,-2-2 0,0-1-2,0-3-7,0-4-4,0-2-6,4-10-5,6-18-2,7-18-4,7-17-3,3-11-1,-1-2 3,-1-3 3,-1-4 2,0-1 2,1-1 0,1-1 1,0-1 0,0 3 0,-5 10 0,-3 8 1,-4 9-1,-4 7-1,-1 3-2,-2 5-3,-2 3-2,-2 4-1,0 4 2,-2 4 1,0 4 2,-3 2-2,0 1-4,-3 2-4,-2 0-4</inkml:trace>
</inkml:ink>
</file>

<file path=ppt/ink/ink3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5"/>
    </inkml:context>
    <inkml:brush xml:id="br0">
      <inkml:brushProperty name="width" value="0.05037" units="cm"/>
      <inkml:brushProperty name="height" value="0.05037" units="cm"/>
      <inkml:brushProperty name="color" value="#F2395B"/>
    </inkml:brush>
  </inkml:definitions>
  <inkml:trace contextRef="#ctx0" brushRef="#br0">36360 41530 436,'0'-14'4,"0"1"8,0 2 7,0 2 7,-1 2 4,0-1-3,-2 0-1,0 0-1,-1-1-3,0-2-3,0-1-2,1-3-3,-2 1-2,-2 3 0,-2 2-2,-2 4 0,-1 2 0,1 2 0,-1 2 2,0 2 1,-1 3 1,-3 6 0,-3 4 1,-3 5 0,-2 3 0,1 1-1,-1 1 0,1 0-2,1 1 0,3-1-1,3-1 0,2-1-2,4-2 0,3-1-3,2-3-1,4-1-2,2-2-2,2-1-3,2 0-2,2-2-2,1-2-4,3-2-4,2-4-5,2-2-3,0-3-5,1-1-2,0 0-2,-1-1-4,1-3 0,1-2 1,2-3 1,0-3 2,0-3 1,1-2 3,-1-1 3,1-3 4,-2 0 3,-1 1 7,-2 1 5,-2 1 6,-3 3 4,1 3 0,-2 4 3,0 4 0,-2 8 12,-1 10 21,-1 11 21,0 11 21,-1 3 2,0-2-18,0-3-18,0-3-19,0-3-10,1-2-5,2-1-3,0-2-5,1-3-7,0-1-11,0-3-12,0-1-11,0-3-11,1-4-13,1-4-11,2-4-11</inkml:trace>
</inkml:ink>
</file>

<file path=ppt/ink/ink3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6"/>
    </inkml:context>
    <inkml:brush xml:id="br0">
      <inkml:brushProperty name="width" value="0.03651" units="cm"/>
      <inkml:brushProperty name="height" value="0.03651" units="cm"/>
      <inkml:brushProperty name="color" value="#F2395B"/>
    </inkml:brush>
  </inkml:definitions>
  <inkml:trace contextRef="#ctx0" brushRef="#br0">37800 40646 602,'9'-14'44,"1"3"-1,3 3-3,2 3-2,1 1-3,1 2-6,1 0-5,1 2-5,1 0-3,3 0 0,1 0 0,3 0-1,-2 0 1,-1 0-1,-4 0 1,-3 0 0</inkml:trace>
</inkml:ink>
</file>

<file path=ppt/ink/ink3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6"/>
    </inkml:context>
    <inkml:brush xml:id="br0">
      <inkml:brushProperty name="width" value="0.04258" units="cm"/>
      <inkml:brushProperty name="height" value="0.04258" units="cm"/>
      <inkml:brushProperty name="color" value="#F2395B"/>
    </inkml:brush>
  </inkml:definitions>
  <inkml:trace contextRef="#ctx0" brushRef="#br0">38343 40059 516,'-2'-15'5,"0"4"8,-3 3 9,-2 3 9,0 2 8,3 3 5,1 4 7,2 2 5,0 5-1,-2 7-8,-2 7-8,-2 7-7,0 3-9,1 1-8,1-1-8,0 0-9,1 1-2,0 0 3,0 2 5,1 0 3,-1-2-14,2-5-34,0-7-34,2-5-34</inkml:trace>
</inkml:ink>
</file>

<file path=ppt/ink/ink3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6"/>
    </inkml:context>
    <inkml:brush xml:id="br0">
      <inkml:brushProperty name="width" value="0.05254" units="cm"/>
      <inkml:brushProperty name="height" value="0.05254" units="cm"/>
      <inkml:brushProperty name="color" value="#F2395B"/>
    </inkml:brush>
  </inkml:definitions>
  <inkml:trace contextRef="#ctx0" brushRef="#br0">39064 39766 418,'-6'-7'5,"4"2"8,4 2 9,4 2 8,3 1 2,3 0-6,4 0-7,2 0-6,1 0-5,1 2-1,-1 0-3,1 2-1,-2 0-1,-3 2-1,-3 0 1,-2 1 0,-3 2 1,-1 4 3,0 2 4,-2 3 3,0 2 4,0 1 5,0 1 6,0 1 4,-1 2 2,-1 3-2,0 3-3,-1 2-2,-1 3-3,0 1-2,0 0-4,0 2-2,0 0-2,0 2-3,0 1-2,0 0-1,-1 0-3,-1-4 0,0-2-2,-1-3 0,-1-4-2,0-3 0,0-5-2,0-3 1,0-3-2,-2-1-2,0-1-2,-1 0-1,-3-3-3,-2-1 0,-3-2-3,-3-2-1,-3-2-2,-3-1-4,-3 0-2,-3-1-3,-2-2-1,-2-1 1,-2 0 0,-2-1 1,1-2-3,3 0-4,5-1-6,4-2-4,3 1-3,7-1 1,3 0 0,6 0 1</inkml:trace>
</inkml:ink>
</file>

<file path=ppt/ink/ink3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7"/>
    </inkml:context>
    <inkml:brush xml:id="br0">
      <inkml:brushProperty name="width" value="0.04184" units="cm"/>
      <inkml:brushProperty name="height" value="0.04184" units="cm"/>
      <inkml:brushProperty name="color" value="#F2395B"/>
    </inkml:brush>
  </inkml:definitions>
  <inkml:trace contextRef="#ctx0" brushRef="#br0">41040 40880 525,'-5'-7'10,"8"1"18,6 1 19,7 0 18,7 2 6,7 1-9,6 0-7,8 2-10,1 0-7,-2 0-11,-4 0-9,-2 0-10,-3 0-8,-3 2-6,-4 0-6,-1 1-7,-4 0-7,-2 0-11,-1-2-9,-2 0-9</inkml:trace>
</inkml:ink>
</file>

<file path=ppt/ink/ink3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7"/>
    </inkml:context>
    <inkml:brush xml:id="br0">
      <inkml:brushProperty name="width" value="0.04489" units="cm"/>
      <inkml:brushProperty name="height" value="0.04489" units="cm"/>
      <inkml:brushProperty name="color" value="#F2395B"/>
    </inkml:brush>
  </inkml:definitions>
  <inkml:trace contextRef="#ctx0" brushRef="#br0">42026 39890 490,'-14'-5'11,"4"8"22,5 6 22,3 7 22,2 5 5,0 3-12,0 3-13,0 3-12,-1 3-12,0 4-8,-2 4-10,0 4-9,-1 3-6,0 0-3,0 1-3,0 2-4,0-1-1,-1-1 1,-2 0 0,0-2 1,0-4-12,1-10-26,0-8-25,2-8-26</inkml:trace>
</inkml:ink>
</file>

<file path=ppt/ink/ink3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8"/>
    </inkml:context>
    <inkml:brush xml:id="br0">
      <inkml:brushProperty name="width" value="0.05119" units="cm"/>
      <inkml:brushProperty name="height" value="0.05119" units="cm"/>
      <inkml:brushProperty name="color" value="#F2395B"/>
    </inkml:brush>
  </inkml:definitions>
  <inkml:trace contextRef="#ctx0" brushRef="#br0">45347 39863 429,'-3'-15'8,"-8"2"15,-6 2 16,-7 3 15,-1 1 3,3 2-11,5 2-11,3 2-11,2 2-11,-1 2-8,-2 2-10,0 2-9,2 1-3,3 1 3,4 2 5,4 0 4,2 1 5,0 1 6,0 1 6,0 2 7,0 0 4,2 4 1,1 4 1,0 2 2,0 2-1,-2 2-3,-2 2-4,-2 3-2,-2 3-2,-2 6-1,-2 6 0,-1 6 0,-2-1-1,2-5-3,1-6-2,1-6-1,1-4-2,2-3-1,2-3-1,2-3 0,3-4-7,6-3-13,4-5-11,5-3-12,2-5-8,1-8 0,0-6-1,-1-7-1,1-5 2,1-1 6,1-3 6,1-1 5,-1-1 3,-3 1 0,-3 1 0,-2 1-1,-3 2 3,-1 3 3,-1 3 5,0 3 3</inkml:trace>
</inkml:ink>
</file>

<file path=ppt/ink/ink3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8"/>
    </inkml:context>
    <inkml:brush xml:id="br0">
      <inkml:brushProperty name="width" value="0.05096" units="cm"/>
      <inkml:brushProperty name="height" value="0.05096" units="cm"/>
      <inkml:brushProperty name="color" value="#F2395B"/>
    </inkml:brush>
  </inkml:definitions>
  <inkml:trace contextRef="#ctx0" brushRef="#br0">46400 40665 431,'16'-30'3,"-1"3"4,1 3 6,-1 3 5,-1 5 7,-3 6 13,-3 8 10,-2 7 12,-3 4 2,0 5-8,-2 4-7,0 3-8,-3 3-5,0 3-5,-3 1-4,-2 2-4,0 1-4,1-1-3,0-2-5,2 0-4,-1 0-4,0-1-6,-1 0-4,-1 1-5,-1-2-6,0-2-8,0-1-7,1-3-9,0-4-8,2-8-9,2-8-10,2-8-9</inkml:trace>
</inkml:ink>
</file>

<file path=ppt/ink/ink3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8"/>
    </inkml:context>
    <inkml:brush xml:id="br0">
      <inkml:brushProperty name="width" value="0.03179" units="cm"/>
      <inkml:brushProperty name="height" value="0.03179" units="cm"/>
      <inkml:brushProperty name="color" value="#F2395B"/>
    </inkml:brush>
  </inkml:definitions>
  <inkml:trace contextRef="#ctx0" brushRef="#br0">46600 41087 691,'16'-30'0,"-1"5"0,1 4 0,0 3 0,-1 3 5,1 1 10,-1 1 10,1 1 10,1 1 4,1 2-1,3 2 0,1 3-2,1 0-4,-1 2-9,-1 0-7,-1 2-9,-1 0-8,-3 0-6,-1 0-8,-2 0-5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53"/>
    </inkml:context>
    <inkml:brush xml:id="br0">
      <inkml:brushProperty name="width" value="0.04542" units="cm"/>
      <inkml:brushProperty name="height" value="0.04542" units="cm"/>
      <inkml:brushProperty name="color" value="#00BFF3"/>
    </inkml:brush>
  </inkml:definitions>
  <inkml:trace contextRef="#ctx0" brushRef="#br0">66000 58700 484,'1'-35'12,"4"32"25,3 31 24,3 32 25,-1 19 3,-2 10-17,-3 10-19,-3 9-18,-4 7-10,-3 7-6,-3 6-3,-2 7-6,-3 4-9,1 3-18,-1 3-16,1 4-17,1-7-9,3-16-3,3-15-2,4-15-3</inkml:trace>
</inkml:ink>
</file>

<file path=ppt/ink/ink3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8"/>
    </inkml:context>
    <inkml:brush xml:id="br0">
      <inkml:brushProperty name="width" value="0.05617" units="cm"/>
      <inkml:brushProperty name="height" value="0.05617" units="cm"/>
      <inkml:brushProperty name="color" value="#F2395B"/>
    </inkml:brush>
  </inkml:definitions>
  <inkml:trace contextRef="#ctx0" brushRef="#br0">47576 39915 391,'0'-15'0,"0"3"0,0 1 1,0 2-1,0 1 3,0 1 5,0-1 4,0 0 6,0 2 9,2 6 13,0 4 12,2 6 13,-1 3 3,0 5-8,-2 3-8,0 5-7,-2 3-7,0 5-8,-2 3-5,0 4-8,-2 4-3,0 6-3,-1 4 0,-1 5-2,-1 3-7,0 1-10,0 1-11,0 1-10,1-1-6,-1-3 2,0-3 1,0-2 2,1-5-1,1-5-4,0-4-4,2-5-3</inkml:trace>
</inkml:ink>
</file>

<file path=ppt/ink/ink3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8"/>
    </inkml:context>
    <inkml:brush xml:id="br0">
      <inkml:brushProperty name="width" value="0.03584" units="cm"/>
      <inkml:brushProperty name="height" value="0.03584" units="cm"/>
      <inkml:brushProperty name="color" value="#F2395B"/>
    </inkml:brush>
  </inkml:definitions>
  <inkml:trace contextRef="#ctx0" brushRef="#br0">48200 40093 613,'0'-15'0,"0"1"0,0 1 0,0 1 0,2 1 10,6 2 21,4 2 19,5 3 20,2 0 4,-1 2-16,-1 0-14,-1 2-15,0 0-13,1 0-11,1 0-12,1 0-10,0 0-9,-1 2-4,-1 0-4,0 2-5</inkml:trace>
</inkml:ink>
</file>

<file path=ppt/ink/ink3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9"/>
    </inkml:context>
    <inkml:brush xml:id="br0">
      <inkml:brushProperty name="width" value="0.04105" units="cm"/>
      <inkml:brushProperty name="height" value="0.04105" units="cm"/>
      <inkml:brushProperty name="color" value="#F2395B"/>
    </inkml:brush>
  </inkml:definitions>
  <inkml:trace contextRef="#ctx0" brushRef="#br0">48607 39581 535,'-15'-13'7,"2"3"11,3 4 14,1 4 12,2 4 6,1 6 1,0 4 0,2 5 1,0 3-5,0 3-8,0 1-8,0 3-9,0 0-8,1 1-7,-1-1-8,0 0-6,0 0-9,0 1-9,0-1-8,0 1-10,0-3-8,1-4-6,-1-3-8,0-4-6</inkml:trace>
</inkml:ink>
</file>

<file path=ppt/ink/ink3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9"/>
    </inkml:context>
    <inkml:brush xml:id="br0">
      <inkml:brushProperty name="width" value="0.05448" units="cm"/>
      <inkml:brushProperty name="height" value="0.05448" units="cm"/>
      <inkml:brushProperty name="color" value="#F2395B"/>
    </inkml:brush>
  </inkml:definitions>
  <inkml:trace contextRef="#ctx0" brushRef="#br0">49070 39047 403,'8'-14'0,"0"2"0,0 4 0,-1 3 0,2 1 4,4 2 8,2 0 8,3 2 8,1 1 1,-1 4-5,-1 2-4,-1 3-5,-1 2-3,-3 0 1,-1 0 1,-2-1 0,-2 2 1,-2 2 1,-3 1 1,0 3 2,-2 0 1,0 1 1,0 0 0,0-1 2,-1 1 1,-1-1-1,0 1 0,-1 0-1,-1 0 0,2 4-2,0 3-1,2 3-3,-1 2-1,0 1-2,-2 1-2,0 0-2,0 2-1,0 1-2,2 0-2,0 2-1,1-1-2,0-2 0,0-2-2,0-1-1,0-3-1,0-4-1,0-2-1,0-3 0,-2-2-4,-3-1-4,-5 0-7,-4-2-4,-3-2-3,-3-3 1,-3-3 2,-3-2 0,-2-3 2,-2 0 2,-2-2 1,-3 0 1,3-1 3,6 0 3,5 0 2,7 0 3,2 0-7,0 2-17,1 0-18,-1 2-17</inkml:trace>
</inkml:ink>
</file>

<file path=ppt/ink/ink3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1:59"/>
    </inkml:context>
    <inkml:brush xml:id="br0">
      <inkml:brushProperty name="width" value="0.04078" units="cm"/>
      <inkml:brushProperty name="height" value="0.04078" units="cm"/>
      <inkml:brushProperty name="color" value="#F2395B"/>
    </inkml:brush>
  </inkml:definitions>
  <inkml:trace contextRef="#ctx0" brushRef="#br0">51800 40220 539,'47'-14'11,"2"3"22,0 3 23,2 3 21,-1 1 5,-2 0-14,-2 0-14,-2 0-14,-3 1-14,-4 2-13,-4 2-13,-3 2-14,-5 1-10,-3 2-8,-5 0-7,-3 1-8,-4 1-4,-2 0-1,-4 0 1,-2-1-1,-3 1 4,-1-2 6,0-1 7,-1 0 6</inkml:trace>
</inkml:ink>
</file>

<file path=ppt/ink/ink3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0"/>
    </inkml:context>
    <inkml:brush xml:id="br0">
      <inkml:brushProperty name="width" value="0.03953" units="cm"/>
      <inkml:brushProperty name="height" value="0.03953" units="cm"/>
      <inkml:brushProperty name="color" value="#F2395B"/>
    </inkml:brush>
  </inkml:definitions>
  <inkml:trace contextRef="#ctx0" brushRef="#br0">51555 41200 556,'-30'0'51,"17"0"5,18 0 7,18 0 5,9 0-4,2 2-16,2 0-14,2 2-15,1 0-7,1 3-2,-1 2 0,0 2-1,-1 1-12,-2 1-23,-2 1-22,-2 1-24,-3-1-6,-7-1 6,-5-2 8,-6-2 7</inkml:trace>
</inkml:ink>
</file>

<file path=ppt/ink/ink3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0"/>
    </inkml:context>
    <inkml:brush xml:id="br0">
      <inkml:brushProperty name="width" value="0.05579" units="cm"/>
      <inkml:brushProperty name="height" value="0.05579" units="cm"/>
      <inkml:brushProperty name="color" value="#F2395B"/>
    </inkml:brush>
  </inkml:definitions>
  <inkml:trace contextRef="#ctx0" brushRef="#br0">58081 39397 394,'-1'-14'0,"-1"2"0,0 4 0,-1 3 0,-4 1 5,-6 2 11,-5 0 10,-7 2 11,-2 1 2,0 4-7,-1 2-6,1 3-7,1 1-5,3-2-1,3-2-3,3-2-2,2-1-1,2 1-1,3 2-1,1 0 0,2 1-1,2 2 4,2 0 2,2 1 3,1 2 1,0 2 0,0 1 1,0 3 0,-1 2 2,-2 3 2,-2 3 3,-2 3 3,0 1 0,-1 0-3,0 1-1,0-1-3,1 2-2,0 2-1,2 4-2,1 3-2,0 0-1,0-2-4,0-2-2,0-2-3,1-2-4,2-3-4,2-3-3,2-3-5,2-3-4,2-3-7,1-3-7,3-3-5,2-3-4,2-2-3,1-4-1,3-2-2,0-3 1,1-1 4,-1 0 5,1-1 4,-1-1 2,-3 0 2,-1 0 0,-2 0 1</inkml:trace>
</inkml:ink>
</file>

<file path=ppt/ink/ink3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1"/>
    </inkml:context>
    <inkml:brush xml:id="br0">
      <inkml:brushProperty name="width" value="0.05234" units="cm"/>
      <inkml:brushProperty name="height" value="0.05234" units="cm"/>
      <inkml:brushProperty name="color" value="#F2395B"/>
    </inkml:brush>
  </inkml:definitions>
  <inkml:trace contextRef="#ctx0" brushRef="#br0">59492 40055 420,'0'-13'9,"0"6"19,0 6 18,0 6 18,0 4 6,0 1-8,0 3-7,0 2-8,-1 1-6,0 3-6,-2 2-6,0 1-5,-2 3-5,0 3-2,-1 3-2,-1 2-3,-2 3-6,0 1-8,-1 0-9,-1 2-8,-1-2-5,0-2 3,1-3 1,-1-3 2</inkml:trace>
</inkml:ink>
</file>

<file path=ppt/ink/ink3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1"/>
    </inkml:context>
    <inkml:brush xml:id="br0">
      <inkml:brushProperty name="width" value="0.04007" units="cm"/>
      <inkml:brushProperty name="height" value="0.04007" units="cm"/>
      <inkml:brushProperty name="color" value="#F2395B"/>
    </inkml:brush>
  </inkml:definitions>
  <inkml:trace contextRef="#ctx0" brushRef="#br0">59746 39587 548,'15'-15'7,"0"2"12,-2 2 12,-1 3 13,-2 3 5,-4 8-3,-4 6-2,-4 7-4,-4 4-4,-4 1-7,-4 1-7,-3 1-7,-2-1-5,2-1-3,3-2-1,1-3-3,4-1-3,6 0-4,6-2-4,6-1-4,3-1-1,2 0 2,0-2 3,1-1 1,-1 1 2,-3 0 2,-2 1 0,-4 1 2,-2 4 2,-2 6 1,-2 5 1,-2 6 2,-3 2 2,-6-1 1,-4-3 2,-5-1 1,-2-2 1,-1 0-2,1 1 0,0-1-2,-1-1 0,2-3 0,1-3 0,1-3 0,3-5-14,3-6-27,4-8-28,5-6-27,2-4-5,3 1 15,4-1 15,2 0 17</inkml:trace>
</inkml:ink>
</file>

<file path=ppt/ink/ink3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1"/>
    </inkml:context>
    <inkml:brush xml:id="br0">
      <inkml:brushProperty name="width" value="0.05498" units="cm"/>
      <inkml:brushProperty name="height" value="0.05498" units="cm"/>
      <inkml:brushProperty name="color" value="#F2395B"/>
    </inkml:brush>
  </inkml:definitions>
  <inkml:trace contextRef="#ctx0" brushRef="#br0">61197 39745 400,'-2'-13'10,"0"4"20,-3 6 21,-2 5 20,-1 3 4,-2 5-11,0 4-11,-1 4-11,-1 1-8,-2 1-2,0-1-4,-1 1-3,0 1-2,1 5-4,1 3-2,1 4-3,0 3-5,2 1-6,1 0-7,1 2-6,0-2-9,2-4-11,1-4-11,0-3-11,3-5-5,4-5-2,4-5-1,4-4-1,1-4 3,1-2 6,0-2 6,0-2 6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25"/>
    </inkml:context>
    <inkml:brush xml:id="br0">
      <inkml:brushProperty name="width" value="0.0384" units="cm"/>
      <inkml:brushProperty name="height" value="0.0384" units="cm"/>
      <inkml:brushProperty name="color" value="#F2395B"/>
    </inkml:brush>
  </inkml:definitions>
  <inkml:trace contextRef="#ctx0" brushRef="#br0">89850 1900 572,'-113'4'105,"26"10"-23,24 10-24,26 9-22,13 9-14,4 9-3,3 10-3,3 10-3,1 4-2,1 0 0,-1 0 0,1 0-1,1 0 0,3 0-1,3 0-2,4 0-1,10-8-5,19-16-8,19-15-8,19-15-8,9-20-3,0-21 2,0-22 4,0-22 2,-7-11 0,-11 0-4,-14 0-4,-11 0-4,-14 1 2,-11 4 9,-14 3 8,-11 3 9,-11 1 5,-5 1 3,-7-1 3,-5 1 3,-4 4 2,0 9 1,0 10 0,0 10 2,9 5-1,19 4 1,19 3 0,19 3 1,13 1-3,10 1-7,10-1-7,9 1-6,6 2-4,3 7-1,3 6-1,4 7-2,-6 5 2,-11 7 2,-14 6 3,-11 7 2,-9 0 1,-3-2 0,-3-3-1,-2-3-1,-5-1 3,-2 4 6,-3 3 8,-3 3 7,-2 3 2,0 3-1,0 3-2,0 4-1,1 1-1,4 0 0,3 0-1,3 0-1,1 0-4,1 0-8,-1 0-9,1 0-8,5-10-11,14-18-12,11-19-12,14-18-13,2-12 0,-6-3 13,-6-3 13,-6-2 13,-2-5 10,3-2 10,3-3 10,4-3 8,-1 2 5,-3 10-2,-3 10-2,-2 9 0,-6 2-8,-6-2-11,-6-3-12,-6-3-12,-4-2-5,1 0 2,-1 0 1,1 0 3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54"/>
    </inkml:context>
    <inkml:brush xml:id="br0">
      <inkml:brushProperty name="width" value="0.03315" units="cm"/>
      <inkml:brushProperty name="height" value="0.03315" units="cm"/>
      <inkml:brushProperty name="color" value="#00BFF3"/>
    </inkml:brush>
  </inkml:definitions>
  <inkml:trace contextRef="#ctx0" brushRef="#br0">66500 58900 663,'51'-2'127,"4"-3"-31,3-3-31,3-2-32,-2-1-20,-6 3-10,-6 3-12,-6 4-10,-6-1-10,-2-3-10,-3-3-9,-3-2-9</inkml:trace>
</inkml:ink>
</file>

<file path=ppt/ink/ink3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2"/>
    </inkml:context>
    <inkml:brush xml:id="br0">
      <inkml:brushProperty name="width" value="0.05384" units="cm"/>
      <inkml:brushProperty name="height" value="0.05384" units="cm"/>
      <inkml:brushProperty name="color" value="#F2395B"/>
    </inkml:brush>
  </inkml:definitions>
  <inkml:trace contextRef="#ctx0" brushRef="#br0">62160 40094 408,'-8'-5'66,"0"6"3,0 5 1,0 7 4,0 4-6,1 1-11,-1 3-13,0 1-13,0 3-6,0 1-3,0 2-2,1 3-2,0-1-4,2-2-4,2-2-7,2-1-4,2-3-4,2-1-4,2-3-4,2-1-3,3-5-6,7-6-10,5-8-10,7-6-9,0-5-1,-5-3 7,-5-3 7,-5-3 7,-3-3 6,-1-1 3,0-3 4,-2-1 4,-1 0 3,-2 3 2,-2 4 0,-2 2 3,-1 2 2,0 1 4,0 0 4,0 2 4,0 2 1,2 1 0,0 2-2,2 3 0,0 0 8,1 2 16,2 1 15,0 0 17,1 3 1,0 4-12,0 4-13,-1 4-12,0 2-9,-2 1-6,-2 1-5,-2 1-5,-2 2-6,-2 1-4,-2 3-5,-2 2-4,0-1-4,-1-2 0,0-1-1,0-2-1,3-4-1,6-5-2,6-5-1,6-4-2,2-4 2,1-2 2,0-1 5,-1-3 2,0 0 2,0 2 0,-2 2-1,-1 3 0,-1 0 0,0 0-1,-2 0 1,-1 0-1,0-1-1,-2 0-1,-1-1-1,0-1-1,-2-1 1,-1 0 3,0 0 4,-1 0 3,-1 0 3,0-1 1,0-2 2,0 0 3,0-1 1,2 1 1,0-1 2,1 0 2,0 2 0,-4 3-3,-2 2-2,-3 4-2</inkml:trace>
</inkml:ink>
</file>

<file path=ppt/ink/ink3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3"/>
    </inkml:context>
    <inkml:brush xml:id="br0">
      <inkml:brushProperty name="width" value="0.03992" units="cm"/>
      <inkml:brushProperty name="height" value="0.03992" units="cm"/>
      <inkml:brushProperty name="color" value="#F2395B"/>
    </inkml:brush>
  </inkml:definitions>
  <inkml:trace contextRef="#ctx0" brushRef="#br0">62831 39900 551,'14'16'106,"-3"-1"-21,-3 1-21,-2 0-21,-3-1-13,0 3-3,-2 0-5,0 1-3,-2 1-4,0 1-3,-2 1-5,0 1-4,-2 0-1,0-1 2,-1-1 0,-1-1 1,-1-2-6,2-1-17,1-2-16,0-3-16,1-1-10,-2-2-3,0-2-5,-1-2-2</inkml:trace>
</inkml:ink>
</file>

<file path=ppt/ink/ink3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3"/>
    </inkml:context>
    <inkml:brush xml:id="br0">
      <inkml:brushProperty name="width" value="0.03204" units="cm"/>
      <inkml:brushProperty name="height" value="0.03204" units="cm"/>
      <inkml:brushProperty name="color" value="#F2395B"/>
    </inkml:brush>
  </inkml:definitions>
  <inkml:trace contextRef="#ctx0" brushRef="#br0">62900 40412 686,'14'-8'4,"-1"2"7,-2 1 8,-2 1 7,0 0 6,1 0 2,3 0 4,2 0 3,0 1-2,1 0-9,0 2-8,-1 0-9,1 1-9,-1 0-7,1 0-9,0 0-8,-2 0-6,-1 0-4,-3 0-4,-1 0-5,-1-1-2,0-2-2,0-2-1,0-1-2</inkml:trace>
</inkml:ink>
</file>

<file path=ppt/ink/ink3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4"/>
    </inkml:context>
    <inkml:brush xml:id="br0">
      <inkml:brushProperty name="width" value="0.04753" units="cm"/>
      <inkml:brushProperty name="height" value="0.04753" units="cm"/>
      <inkml:brushProperty name="color" value="#F2395B"/>
    </inkml:brush>
  </inkml:definitions>
  <inkml:trace contextRef="#ctx0" brushRef="#br0">63759 39733 462,'-8'-6'24,"2"4"12,1 4 10,0 4 11,2 3 3,1 3-6,0 3-5,2 4-5,-1 1-6,-1 1-5,0 0-5,-1 3-6,-1 0-4,0 4-5,0 3-3,0 3-5,0 2-4,-2 2-8,0 2-6,-1 2-7,0 0-7,0-2-9,2-2-8,1-1-9,0-5-2,2-6 5,0-5 5,2-6 4,0-4 3,0-1 0,0-1 1,0 0 0</inkml:trace>
</inkml:ink>
</file>

<file path=ppt/ink/ink3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4"/>
    </inkml:context>
    <inkml:brush xml:id="br0">
      <inkml:brushProperty name="width" value="0.04629" units="cm"/>
      <inkml:brushProperty name="height" value="0.04629" units="cm"/>
      <inkml:brushProperty name="color" value="#F2395B"/>
    </inkml:brush>
  </inkml:definitions>
  <inkml:trace contextRef="#ctx0" brushRef="#br0">64247 39024 475,'31'-11'11,"0"10"21,0 10 22,1 10 21,-5 5 4,-6 4-12,-7 3-14,-6 3-12,-5 1-10,0 0-3,-2 0-6,0 1-3,-3-1-8,-2 2-9,-4 0-11,-2 2-9,-3 1-7,-3 0-6,-3 2-5,-3 0-6,-1 0-4,-1-2-1,1-2-3,-1-1-2,3-6 2,3-6 3,5-7 5,3-6 4</inkml:trace>
</inkml:ink>
</file>

<file path=ppt/ink/ink3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5"/>
    </inkml:context>
    <inkml:brush xml:id="br0">
      <inkml:brushProperty name="width" value="0.04825" units="cm"/>
      <inkml:brushProperty name="height" value="0.04825" units="cm"/>
      <inkml:brushProperty name="color" value="#F2395B"/>
    </inkml:brush>
  </inkml:definitions>
  <inkml:trace contextRef="#ctx0" brushRef="#br0">65172 40240 455,'-8'-5'36,"2"8"18,1 6 20,1 7 18,-2 4-2,-2 3-20,-3 1-22,-4 3-22,0 0-11,-1 0-2,1 1-1,-1-1-3,2-1-3,2-1-8,4-3-5,3-1-7,1-3-4,2-1-2,0-3-3,2-1-1,2-3-1,6-2 2,4-4 0,5-2 2,3-2 0,1 0 0,1 0-2,1 0-1,1 0 2,1 0 1,1 0 2,1 0 2,-2 0 0,-2 0-5,-3 0-4,-2 0-3</inkml:trace>
</inkml:ink>
</file>

<file path=ppt/ink/ink3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5"/>
    </inkml:context>
    <inkml:brush xml:id="br0">
      <inkml:brushProperty name="width" value="0.04285" units="cm"/>
      <inkml:brushProperty name="height" value="0.04285" units="cm"/>
      <inkml:brushProperty name="color" value="#F2395B"/>
    </inkml:brush>
  </inkml:definitions>
  <inkml:trace contextRef="#ctx0" brushRef="#br0">65526 40524 513,'0'-11'12,"0"10"23,0 10 24,0 10 23,-1 5 4,0 2-17,-2 3-16,0 1-16,-1 2-12,0 0-8,0 2-7,0 1-8,0 0-9,-1 0-7,-2 0-9,0 1-9,-1-3-7,1-4-8,-1-4-8,0-3-7,1-4 0,1-3 6,0-3 6,2-2 6</inkml:trace>
</inkml:ink>
</file>

<file path=ppt/ink/ink3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5"/>
    </inkml:context>
    <inkml:brush xml:id="br0">
      <inkml:brushProperty name="width" value="0.05945" units="cm"/>
      <inkml:brushProperty name="height" value="0.05945" units="cm"/>
      <inkml:brushProperty name="color" value="#F2395B"/>
    </inkml:brush>
  </inkml:definitions>
  <inkml:trace contextRef="#ctx0" brushRef="#br0">65817 38213 370,'22'-22'0,"-5"6"0,-3 5 0,-4 5 0,-1 2 2,3 2 6,3 0 5,3 2 4,1 1 3,-3 4-2,-1 2-3,-2 3-1,-2 3-2,-1 0-1,0 1-2,-2 1-2,-1 2 0,-2 1 1,-3 3 0,0 2 2,-2 0 3,0 1 3,0-1 3,0 0 4,0 1 2,0-1 2,0 1 1,0-1 3,0 1-2,0 1-1,0 1-3,0 1-1,0 0-3,0 1-1,0-1-2,0 1-1,0 0-2,0 2-1,0 3 0,0 1-2,0 1-2,0 0-2,0 1-4,0-1-1,0 1-2,0 0 0,0 2 1,0 1 0,0-2-1,0-2-3,0-3-3,0-3-3,-1-4-1,0-1 0,-2-4-1,0-3 0,-2-3 0,-2-1 1,-2-2-1,-1-2 1,-3-1-3,-2-1-4,-1 1-4,-3 0-5,-2 0-3,-5 0-2,-3 0-3,-4-1-2,-3 1-2,1-2-1,0-1-3,0 0-1,3-2 2,7-1 8,7 0 6,7-1 8,3-1 2,-2 0-3,0 0-3,-1 0-1</inkml:trace>
</inkml:ink>
</file>

<file path=ppt/ink/ink3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5"/>
    </inkml:context>
    <inkml:brush xml:id="br0">
      <inkml:brushProperty name="width" value="0.03564" units="cm"/>
      <inkml:brushProperty name="height" value="0.03564" units="cm"/>
      <inkml:brushProperty name="color" value="#F2395B"/>
    </inkml:brush>
  </inkml:definitions>
  <inkml:trace contextRef="#ctx0" brushRef="#br0">68250 37878 617,'1'-15'0,"2"4"0,2 3 0,2 3 0,2 0 7,5 0 14,4-1 14,3-1 14,4 0 5,1 2-7,2 2-6,3 2-6,-1 1-5,-2 2-5,-1 0-6,-3 2-4,-2 0-10,-3 0-16,-3-1-15,-2 1-15</inkml:trace>
</inkml:ink>
</file>

<file path=ppt/ink/ink3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6"/>
    </inkml:context>
    <inkml:brush xml:id="br0">
      <inkml:brushProperty name="width" value="0.04162" units="cm"/>
      <inkml:brushProperty name="height" value="0.04162" units="cm"/>
      <inkml:brushProperty name="color" value="#F2395B"/>
    </inkml:brush>
  </inkml:definitions>
  <inkml:trace contextRef="#ctx0" brushRef="#br0">68922 40130 528,'-24'-1'11,"13"0"20,14-2 22,14 0 21,6-1 3,-2 1-14,0-1-13,0 0-14,2 1-11,9 1-5,7 0-6,8 2-7,-1 0-3,-9 0-1,-8 0-1,-8 0 0,-6 0-5,1 0-7,-1 0-7,1 0-6,0 1-3,-1 2 3,1 1 1,0 3 3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54"/>
    </inkml:context>
    <inkml:brush xml:id="br0">
      <inkml:brushProperty name="width" value="0.05376" units="cm"/>
      <inkml:brushProperty name="height" value="0.05376" units="cm"/>
      <inkml:brushProperty name="color" value="#00BFF3"/>
    </inkml:brush>
  </inkml:definitions>
  <inkml:trace contextRef="#ctx0" brushRef="#br0">67150 58300 409,'-18'-44'48,"17"13"-3,15 12-4,16 13-2,10 6-6,7 0-7,6 0-8,7 0-6,-1 0-6,-6 0-1,-6 0-3,-6 0-3,-4 4 0,1 10 1,-1 10 1,1 9 1,-6 4 0,-8 1 1,-10-1-1,-9 1 1,-5 1 3,0 3 7,0 3 5,0 4 7,0 1 2,0 0-2,0 0-1,0 0-3,0 0-1,0 0-3,0 0-3,0 0-2,0 3-1,0 6 0,0 7-1,0 6 1,0 3-1,0 0-1,0 0-2,0 0-1,0 0-1,0 0-3,0 0-1,0 0-3,0-2-2,0-3-1,0-3-2,0-2-1,-4-6 0,-5-6 0,-7-6 2,-5-6 1,-8-4-2,-5 1-8,-7-1-7,-5 1-7,-12-3-6,-16-2-7,-15-3-7,-15-3-6,-6-4 0,7-3 6,6-3 7,7-2 7,7-3 4,9 1 1,10-1 0,10 1 2</inkml:trace>
</inkml:ink>
</file>

<file path=ppt/ink/ink3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6"/>
    </inkml:context>
    <inkml:brush xml:id="br0">
      <inkml:brushProperty name="width" value="0.04298" units="cm"/>
      <inkml:brushProperty name="height" value="0.04298" units="cm"/>
      <inkml:brushProperty name="color" value="#F2395B"/>
    </inkml:brush>
  </inkml:definitions>
  <inkml:trace contextRef="#ctx0" brushRef="#br0">69554 39283 511,'-15'-6'15,"2"4"15,3 4 14,1 4 14,2 4 5,0 5-8,2 5-6,1 5-7,0 3-6,2 3-5,0 1-5,2 2-5,-1 3-8,-2 2-8,-2 4-8,-2 3-9,-1 2-8,-1 5-6,-2 4-7,1 4-6,-1-4-3,2-7 2,2-9 1,3-10 3,-1-5-1,2-5-4,-1-3-4,0-4-3</inkml:trace>
</inkml:ink>
</file>

<file path=ppt/ink/ink3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7"/>
    </inkml:context>
    <inkml:brush xml:id="br0">
      <inkml:brushProperty name="width" value="0.05604" units="cm"/>
      <inkml:brushProperty name="height" value="0.05604" units="cm"/>
      <inkml:brushProperty name="color" value="#F2395B"/>
    </inkml:brush>
  </inkml:definitions>
  <inkml:trace contextRef="#ctx0" brushRef="#br0">73301 39040 392,'-2'-21'0,"0"5"0,-3 4 0,-2 6 0,-4 2 6,-5 0 11,-7 0 12,-5 1 11,-3 0 1,3 3-8,2 4-10,1 2-9,2 2-4,-1 2-3,1 0-1,-1 1-1,3 0-3,3 0-3,5-2-4,3 0-2,3 0 1,2 5 7,2 4 7,2 3 7,1 3 6,0-1 1,0 1 4,0-1 2,-1 1 1,-2 1-1,-2 1-2,-1 1-1,-2 1-1,0 0-2,0 2-1,0 1-1,0 1-2,1 2-2,-1 3-3,0 1-2,0 0-2,0 0-3,0-1-3,1-2-2,0-1-3,2-3-8,2-3-5,2-3-7,3-3-8,4-3-12,4-3-10,3-3-12,2-4 0,-1-4 11,0-6 12,-2-4 11,-1-3 3,-1 0-5,0 1-6,-2-1-5</inkml:trace>
</inkml:ink>
</file>

<file path=ppt/ink/ink3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7"/>
    </inkml:context>
    <inkml:brush xml:id="br0">
      <inkml:brushProperty name="width" value="0.05499" units="cm"/>
      <inkml:brushProperty name="height" value="0.05499" units="cm"/>
      <inkml:brushProperty name="color" value="#F2395B"/>
    </inkml:brush>
  </inkml:definitions>
  <inkml:trace contextRef="#ctx0" brushRef="#br0">74204 39966 400,'0'-12'55,"-2"8"1,0 8 0,-1 8 0,-2 4-2,0 3-7,-2 1-5,0 3-5,-1 1-5,-2 1-4,0 0-3,-1 2-3,0 1-2,1 1-3,0 1-2,2 1-3,1-1-2,0-2-2,2-2-3,1-1-2,2-4-10,5-5-14,6-5-17,4-4-14,3-7-3,-1-8 11,1-8 11,0-7 10,0-5 7,1-1 2,1-1 4,1 0 2,0-2 2,1 1 0,-1 0 0,1 0 1,-1 1 1,-1 3 5,-1 3 5,-1 3 4,0 3 3,-2 3 3,-1 2 3,-1 4 3,-2 4 1,-2 6 0,-4 6 1,-2 6-1,-2 3-4,0 1-8,0 1-7,0 1-9,0 1-7,0-1-5,0 1-5,0-1-5,-2 1-2,-2-1 5,-4 1 3,-2 0 4,-2-2 3,1-1 1,-1-3 1,0-1 2,1-2 1,1-1 0,0 0 1,2-2 0,2-3 2,2-6 3,4-6 3,2-6 3,3-2 1,2 1 0,2 1 0,2 1 0,0 1 0,-1 0 1,-1 2 2,0 1 1,-4 0-2,-5 0-3,-4 0-5,-5 0-3,-2 0-7,2-1-9,2-2-10,3 0-10,0 0-2,0 1 7,0 0 7,0 2 7,1 0 3,0 1 2,2-1 2,0 0 0</inkml:trace>
</inkml:ink>
</file>

<file path=ppt/ink/ink3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8"/>
    </inkml:context>
    <inkml:brush xml:id="br0">
      <inkml:brushProperty name="width" value="0.03141" units="cm"/>
      <inkml:brushProperty name="height" value="0.03141" units="cm"/>
      <inkml:brushProperty name="color" value="#F2395B"/>
    </inkml:brush>
  </inkml:definitions>
  <inkml:trace contextRef="#ctx0" brushRef="#br0">74385 39916 700,'-9'-7'4,"0"2"12,-1 2 14,-1 2 13,-2 1 2,0 0-5,-1 0-8,-1 0-5,-1 0-7,1 0-6,-1 0-7,0 0-6,2 1-2,1 2 4,2 2 2,2 2 5,2 1-7,1 1-12,0 1-15,2 2-14,0-2-6,2 1-1,0-2 0,2 0 0,0-2 2,2 1 5,0 0 5,2 0 5</inkml:trace>
</inkml:ink>
</file>

<file path=ppt/ink/ink3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8"/>
    </inkml:context>
    <inkml:brush xml:id="br0">
      <inkml:brushProperty name="width" value="0.04715" units="cm"/>
      <inkml:brushProperty name="height" value="0.04715" units="cm"/>
      <inkml:brushProperty name="color" value="#F2395B"/>
    </inkml:brush>
  </inkml:definitions>
  <inkml:trace contextRef="#ctx0" brushRef="#br0">74792 39737 466,'7'-6'11,"-1"6"20,-1 4 22,0 6 20,-2 2 5,0 1-12,-2 1-12,0 1-12,-2 2-9,0 2-5,-2 1-7,0 3-5,-1 0-5,0 1-2,0-1-4,0 0-2,0 0-5,-2-1-4,0-1-5,-1-1-6,-1-1-4,1-1-7,-1 0-6,0-2-7,0-1-1,-2 1 1,0 0 2,-1-1 3,0-2-2,3-6-3,1-6-5,2-6-3</inkml:trace>
</inkml:ink>
</file>

<file path=ppt/ink/ink3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9"/>
    </inkml:context>
    <inkml:brush xml:id="br0">
      <inkml:brushProperty name="width" value="0.06497" units="cm"/>
      <inkml:brushProperty name="height" value="0.06497" units="cm"/>
      <inkml:brushProperty name="color" value="#F2395B"/>
    </inkml:brush>
  </inkml:definitions>
  <inkml:trace contextRef="#ctx0" brushRef="#br0">74900 39591 338,'28'-29'6,"-5"6"2,-7 7 3,-5 5 3,-3 4 2,2 0 2,0 2 2,1 1 1,1 0 1,0 0-1,-1 0-3,1 0-1,-1 1-3,1 0-1,0 2-2,0 0-2,0 1-5,1 0-7,1 0-8,1 0-8,0 0-6,-2-2-7,-3 0-6,-1-2-6,-2-1 1,-2-1 9,-2-3 9,-2-2 9,-1-2 5,2-1 3,0-3 2,2-1 3,-1-2 1,1 0 0,0 1 1,0-1 0,0 1 2,0-1 0,0 0 1,0 1 2,-1 0 1,-1 1 5,0 1 3,-1 1 3,-1 1 3,0 2 1,0 2 2,0 3 1,0 3 8,0 8 13,0 6 14,0 7 14,-1 4 1,-1 1-10,0 1-11,-1 1-9,-1 1-8,0-1-5,0 1-5,0-1-5,0 4-4,0 9-2,0 7-2,1 8-3,-2 5-2,0 5-5,-2 4-2,0 3-5,-1 1-5,-2-1-9,0-3-7,-1-1-8,0-4-5,3-5-3,1-4-2,2-6-2,2-4 0,0-3 1,1-5 2,2-4 1,0-4 3,0-5 7,0-5 6,0-4 6</inkml:trace>
</inkml:ink>
</file>

<file path=ppt/ink/ink3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09"/>
    </inkml:context>
    <inkml:brush xml:id="br0">
      <inkml:brushProperty name="width" value="0.03322" units="cm"/>
      <inkml:brushProperty name="height" value="0.03322" units="cm"/>
      <inkml:brushProperty name="color" value="#F2395B"/>
    </inkml:brush>
  </inkml:definitions>
  <inkml:trace contextRef="#ctx0" brushRef="#br0">76150 39731 662,'29'-14'63,"-3"5"-5,-5 3-7,-3 4-7,-1 2-6,3 0-6,3 0-8,3 0-6,0 0-9,-1 0-9,-3 0-11,-1 0-9,-3 0-11,-3 0-9,-3 0-10,-2 0-9</inkml:trace>
</inkml:ink>
</file>

<file path=ppt/ink/ink3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2:10"/>
    </inkml:context>
    <inkml:brush xml:id="br0">
      <inkml:brushProperty name="width" value="0.0569" units="cm"/>
      <inkml:brushProperty name="height" value="0.0569" units="cm"/>
      <inkml:brushProperty name="color" value="#F2395B"/>
    </inkml:brush>
  </inkml:definitions>
  <inkml:trace contextRef="#ctx0" brushRef="#br0">76334 38416 386,'30'-7'18,"-2"2"4,-1 2 4,-3 2 3,0 1 2,-1 0-3,1 0-3,-1 0-2,1 1-3,-1 2-4,1 2-5,-1 2-5,-1 1-2,-3 1-1,-3 2-1,-2 0-1,-4 1 0,-1 1 1,-2 1 1,-2 2 1,-2 0 1,0 1 1,-2 1 1,0 1 2,-1 1 2,0 1 3,0 1 3,0 1 3,0 1 1,0-1-2,0 1-1,0-1-1,0 1-2,0-1 1,0 1 0,0-1 1,0 2-2,2 1 0,0 2-3,2 3-1,-1 1-2,-1 4-1,0 3-1,-1 2-1,-1 2-1,0-2-1,0 0 0,0-1-2,-1-3 1,-1-4-1,0-4 0,-1-3 0,-2-2-1,0-1 0,-1 1 0,-2-1-1,-4-1-4,-9-1-10,-9-3-9,-9-1-9,-5-2-6,-2-2-2,-2-3-2,-2-1-1,-1-1-1,-2-2 2,0-1-1,-1 0 2,3-2 0,10-1-1,8 0-1,9-1 0</inkml:trace>
</inkml:ink>
</file>

<file path=ppt/ink/ink3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3:30"/>
    </inkml:context>
    <inkml:brush xml:id="br0">
      <inkml:brushProperty name="width" value="0.06976" units="cm"/>
      <inkml:brushProperty name="height" value="0.06976" units="cm"/>
      <inkml:brushProperty name="color" value="#00BFF3"/>
    </inkml:brush>
  </inkml:definitions>
  <inkml:trace contextRef="#ctx0" brushRef="#br0">56931 43350 315,'-13'1'6,"3"4"13,4 2 12,4 3 12,4 0 4,4-2-5,4-4-6,3-2-6,3-2-4,2 2-3,0 0-3,1 2-2,1 0-3,1 3-3,1 2-1,1 2-2,0-1-2,-1-3-2,-1-2-2,-1-4-2,1-2-2,3 0-1,3-2 0,3 0-2,2-1 1,-1 1 1,0-2 1,1 2 1,-2-1 1,0 2 0,-1 0 1,-1 2 0,-1 0 0,-3 0 1,-1 0 1,-3 0 0,0 1 1,1 2 1,1 2 2,2 2 0,-2-1 1,-1-1 0,-3-2 1,-1-2 1,-1-1-1,-1 2-2,1 0-1,0 2-3,0-1-1,1 0-2,1-2-1,1 0-1,3-2-1,3 0-1,4-2-1,5 0-2,3-2 1,2-2-1,4-2 1,3-1 0,-1-2-1,-2 2-3,-4 1-4,-2 1-3,-3 1 1,-1 2 4,-3 2 5,-1 2 5,-3 1 4,-2 2 2,-1 1 4,-2 0 3,0 0 2,5 0 0,3-2 1,5 0 0,0-2-1,0 0-3,-1-2-2,-1 0-3,0 0-2,2 0-1,3 1-1,1 2-1,0 1-1,0 2 1,-1 2 0,-1 2 0,-1 1-1,0-1-2,1 1-2,-1 0-1,0-1-1,1-1 1,-1 0 2,0-2 0,0-1 2,1-2 1,-1-2 1,0-2 1,1-1 1,1-2 1,0 0 0,2-1 0,1-1 1,0 2 1,2 1 2,1 1 0,-1 0 2,0 2 0,-1 0 1,-2 2 1,-1 0 0,-1 2-2,-3 0 0,-2 2-2,-2-1 0,-3 1-1,-3 0-1,-3 0 0,-1 0-1,1 0 1,1 0-1,2 0 1,-1-2-2,3-4-6,0-4-5,1-4-5,-6-1-19,-13 1-32,-13 0-31,-12 2-32</inkml:trace>
</inkml:ink>
</file>

<file path=ppt/ink/ink3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3:37"/>
    </inkml:context>
    <inkml:brush xml:id="br0">
      <inkml:brushProperty name="width" value="0.06123" units="cm"/>
      <inkml:brushProperty name="height" value="0.06123" units="cm"/>
      <inkml:brushProperty name="color" value="#00BFF3"/>
    </inkml:brush>
  </inkml:definitions>
  <inkml:trace contextRef="#ctx0" brushRef="#br0">45724 34600 359,'-23'0'36,"4"2"7,3 0 7,3 2 7,1 0-3,1 2-12,-1 0-12,0 1-14,-4 3-7,-7 6-4,-8 4-4,-9 5-4,2-1 0,8-4 2,9-4 3,9-6 1,9-5 5,11-6 4,11-6 6,11-6 5,7-2 1,3-1-3,2 0-2,4 1-3,0 0-2,-2 2-3,-2 3-2,-2 1-2,-2 2-1,-1 2-2,-3 2 1,-2 2-2,-1 1 0,-3 0 0,-2 0 0,-1 0-1,-2 0 0,-1 0 0,-1 0 0,-1 0 0,0 1 0,0 0 1,-1 2 0,1 0 0,0 0 0,1 0 0,1-2 0,1 0 0,1-1 0,-1 0 1,1 0-1,-1 0 1,1-1 0,-1 0-1,1-2 0,-1 0-1,1 0-1,1 0 1,1 2 0,1 0 0,0 1 0,-1-2 0,-1 0 0,-1-2 0,0 1 0,3 1 0,1 0 0,3 2 0,0 0-1,2 0 0,1 0 0,1 0-1,0 0 1,0 0-1,1 0 1,-1 0 0,0 0-1,1 0 1,-1 0 0,0 0-1,0-1 0,1-1 1,-1 0-2,0-1 1,0-1 0,-2 2-1,0 0 0,-1 2-1,0 0 1,1 0-1,1 0 1,1 0 0,-1 0 0,0 0 0,-1 0 0,-1 0 0,0 0 0,0 0 0,2 0 1,1 0-1,1 0 0,2 0 0,3 0-1,1 0 1,0 0-1,0 0 0,-1 0-1,-2 0 0,1 0 0,1 0-1,0 0 1,2 0 0,1 0 0,0 0 0,2 0 0,0 0 1,0 0 0,-2 0 0,-2 0 1,-1 0-1,-3 0 1,-2 0 1,-2 0-1,-1 0 1,-2 0 0,-2 0-1,0 0 1,-1 0 0,-1 0-1,-3 0 1,-1 0 0,-3 0 0,-1 0 0,-1 0 0,0 0-1,-2 0 0,0 0 0,-1 0-2,1 0-1,0 0-1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55"/>
    </inkml:context>
    <inkml:brush xml:id="br0">
      <inkml:brushProperty name="width" value="0.03846" units="cm"/>
      <inkml:brushProperty name="height" value="0.03846" units="cm"/>
      <inkml:brushProperty name="color" value="#00BFF3"/>
    </inkml:brush>
  </inkml:definitions>
  <inkml:trace contextRef="#ctx0" brushRef="#br0">65700 57600 571,'4'-46'29,"10"10"7,10 10 8,9 9 8,7 6-1,7 3-7,6 3-9,7 4-8,7-1-5,9-3-3,10-3-1,10-2-3,2-3-3,-3 1-2,-3-1-2,-2 1-4,-1 1-2,3 3-2,3 3-2,4 4-4,-4 1 0,-9 0-1,-10 0-1,-8 0 0,-8 0-1,-2 0-2,-3 0-3,-3 0-1</inkml:trace>
</inkml:ink>
</file>

<file path=ppt/ink/ink3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3:43"/>
    </inkml:context>
    <inkml:brush xml:id="br0">
      <inkml:brushProperty name="width" value="0.04496" units="cm"/>
      <inkml:brushProperty name="height" value="0.04496" units="cm"/>
      <inkml:brushProperty name="color" value="#00BFF3"/>
    </inkml:brush>
  </inkml:definitions>
  <inkml:trace contextRef="#ctx0" brushRef="#br0">55150 34800 489,'23'43'83,"-1"-8"-18,-1-7-19,-1-9-18,1-3-9,3 1-2,3 2 0,3 0-1,0 0-1,-1 1-2,-3-1-2,-1 1-1,-1 0-1,1 1 1,1 1-1,1 1 0,-1 1 1,0 1-1,0 1-1,-2 1 1,-1 1-1,1 1 1,-1 0 0,1 2 0,-2 1 0,-1-1-1,-3 0-1,-1 1-2,-1-1 0,1 0-1,2 1 0,0-1 0,-1 1-1,-1 0 0,-2 2-1,-3 1 0,0 0-1,0-2 1,0 0-1,-1-1 0,1-1 1,0-1-3,0-2 0,-1 1-1,0-3 0,-2-2-1,-2-1 0,-2-2-1,-1-3 0,0 1 0,-1-2-1,1-1-2,-1-2-5,-4-1-13,-2-2-12,-3-2-12,-4-2-5,-2-2 4,-3-3 3,-3 0 4,-1-4 4,2-2 2,3-4 4,1-2 3,2-1 4,2 1 4,2 0 4,3 2 3,-1 0 3,0-2 2,-2 0 1,0-1 2</inkml:trace>
</inkml:ink>
</file>

<file path=ppt/ink/ink3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3:43"/>
    </inkml:context>
    <inkml:brush xml:id="br0">
      <inkml:brushProperty name="width" value="0.0455" units="cm"/>
      <inkml:brushProperty name="height" value="0.0455" units="cm"/>
      <inkml:brushProperty name="color" value="#00BFF3"/>
    </inkml:brush>
  </inkml:definitions>
  <inkml:trace contextRef="#ctx0" brushRef="#br0">54854 34914 483,'-7'-8'1,"1"0"0,1 1 3,0-1 0,1 2 5,1 4 8,-1 4 9,0 4 8,1 3 2,2 3-5,2 3-5,2 4-5,0 1-1,0 1 0,-2 0 1,0 3 1,-1-1 0,2 1-3,0-1-1,1 0-3,1 1 0,0 1-1,0 1-1,0 1 1,-1 0-1,-1 1 0,0-1 0,-2 1 0,0-1-1,0 0-2,0 1-1,0-1-2,0-1-4,0-3-4,0-3-6,0-3-6,0-2-2,0-1 3,0-1 1,0 0 2,1-5-11,0-8-21,2-8-23,0-8-23,0-3-2,0 3 16,-2 1 17,0 3 16</inkml:trace>
</inkml:ink>
</file>

<file path=ppt/ink/ink3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3:43"/>
    </inkml:context>
    <inkml:brush xml:id="br0">
      <inkml:brushProperty name="width" value="0.0488" units="cm"/>
      <inkml:brushProperty name="height" value="0.0488" units="cm"/>
      <inkml:brushProperty name="color" value="#00BFF3"/>
    </inkml:brush>
  </inkml:definitions>
  <inkml:trace contextRef="#ctx0" brushRef="#br0">55150 34831 450,'1'-14'38,"4"5"-4,2 3-2,3 4-3,3 3-3,2 2-1,1 2-2,3 1-2,1 2-1,1 0 0,1 0-1,1-1 1,1 0 0,-1 0 1,1-2 1,-1 0 0,2-2 0,1 1-3,2 0-2,3 0-2,0-1-3,2 0-1,1-2-2,1 0-1,-1-1 0,0 0 0,-1 0 1,-1 0 2,-2 0-4,-3 0-6,-4 0-5,-1 0-8</inkml:trace>
</inkml:ink>
</file>

<file path=ppt/ink/ink3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3:59"/>
    </inkml:context>
    <inkml:brush xml:id="br0">
      <inkml:brushProperty name="width" value="0.03602" units="cm"/>
      <inkml:brushProperty name="height" value="0.03602" units="cm"/>
      <inkml:brushProperty name="color" value="#00BFF3"/>
    </inkml:brush>
  </inkml:definitions>
  <inkml:trace contextRef="#ctx0" brushRef="#br0">25100 50550 610,'37'29'161,"-6"-3"-42,-4-5-43,-5-3-43,-6-3-35,-8 1-30,-8-1-30,-8 1-30,-3-2-5,2-3 20,2-3 20,3-2 20,-1-2 13,0 0 5,-2 0 6,0 0 4</inkml:trace>
</inkml:ink>
</file>

<file path=ppt/ink/ink3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3:59"/>
    </inkml:context>
    <inkml:brush xml:id="br0">
      <inkml:brushProperty name="width" value="0.03571" units="cm"/>
      <inkml:brushProperty name="height" value="0.03571" units="cm"/>
      <inkml:brushProperty name="color" value="#00BFF3"/>
    </inkml:brush>
  </inkml:definitions>
  <inkml:trace contextRef="#ctx0" brushRef="#br0">23990 52100 616,'-14'7'0,"3"-1"0,3 0 0,2-2 0,1 1 0,-5 0 0,-4 1 0,-3 2 0,-1-1 5,4-1 11,4-1 10,5 0 11,1-1 5,2 2-3,0 0-3,2 1-2,1 1-3,2-2-4,2-1-4,2 0-4,1-1-3,1 0-3,1-1-3,2 1-3,0 0-4,1 0-9,1 0-6,1 0-9,1 0-2,-1 0-1,1-1 0,0 2 1,-2-2-3,-1 1-3,-3 0-5,-1 0-5,-1 0-1,0 0 0,0 0 1,0 0 1</inkml:trace>
</inkml:ink>
</file>

<file path=ppt/ink/ink3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3:59"/>
    </inkml:context>
    <inkml:brush xml:id="br0">
      <inkml:brushProperty name="width" value="0.03834" units="cm"/>
      <inkml:brushProperty name="height" value="0.03834" units="cm"/>
      <inkml:brushProperty name="color" value="#00BFF3"/>
    </inkml:brush>
  </inkml:definitions>
  <inkml:trace contextRef="#ctx0" brushRef="#br0">25800 52700 573,'9'7'10,"3"-3"19,4-1 20,2-2 19,0 0 4,-3 2-11,-3 2-12,-3 2-11,-1 1-11,0 1-10,0 2-10,0 0-11</inkml:trace>
</inkml:ink>
</file>

<file path=ppt/ink/ink3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0"/>
    </inkml:context>
    <inkml:brush xml:id="br0">
      <inkml:brushProperty name="width" value="0.04604" units="cm"/>
      <inkml:brushProperty name="height" value="0.04604" units="cm"/>
      <inkml:brushProperty name="color" value="#00BFF3"/>
    </inkml:brush>
  </inkml:definitions>
  <inkml:trace contextRef="#ctx0" brushRef="#br0">31663 50631 477,'-8'-7'0,"2"1"0,1 0 0,0 2 0,0 0 6,-2 2 9,-1 0 11,-3 2 11,0 0-1,0 2-9,2 0-12,1 2-9,0-1-6,0-1 1,0 0 0,1-1 1,-2-1 0,0 0-3,-2 0 0,1 0-3,-2 1 5,2 1 7,1 3 10,0 2 8,2 3 3,1 4-1,0 3-2,2 5-2,0 2-1,0 1-2,0 1 0,0 1-1,0 2-2,1 4-2,-2 4-1,2 4-3,-2 3-1,0 2-2,-2 2 0,0 2-3,0-1 0,1-4-2,0-4-2,2-4 0,0-3-3,2-3-1,0-3-3,2-3-1,0-3 0,0-3-1,0-3 2,0-3 0,2-4-7,6-4-14,4-6-14,5-4-15,2-5-4,-1-6 4,-1-4 3,-1-4 5,-1-2 4,0 2 4,-2 4 4,-1 4 5,-1 0 3,-2 2 5,-3 1 5,-1 1 5</inkml:trace>
</inkml:ink>
</file>

<file path=ppt/ink/ink3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1"/>
    </inkml:context>
    <inkml:brush xml:id="br0">
      <inkml:brushProperty name="width" value="0.05075" units="cm"/>
      <inkml:brushProperty name="height" value="0.05075" units="cm"/>
      <inkml:brushProperty name="color" value="#00BFF3"/>
    </inkml:brush>
  </inkml:definitions>
  <inkml:trace contextRef="#ctx0" brushRef="#br0">33077 50807 433,'7'-12'8,"-4"8"14,-3 8 16,-2 8 16,-3 3 3,0 1-7,-1 0-7,-1-1-6,-1 2-6,0 3-4,0 3-2,0 3-5,0 3-2,-1 3-4,-2 2-2,0 4-3,-1 1-2,-1 0-3,-1 1 0,-1-1-3,0-2 0,2-2 2,2-4 0,3-1 2,3-12-14,8-15-27,6-17-28,7-17-27,3-9-5,-1-2 19,-1-2 18,0-2 18,-2 1 12,-1 6 7,-1 4 6,-1 5 7,-1 4 4,-2 2 6,-2 1 3,-2 3 6,-2 2 4,1 2 6,0 4 5,0 3 5,0 3 4,0 6 4,0 4 4,0 6 3,0 3-1,0 5-8,-1 3-7,1 5-8,0 2-1,0 1 3,0 0 3,0 2 3,-1 1 0,0 3-5,-2 1-3,0 2-5,-1 0-3,0 0-2,0-1-1,0-1-3,0-4-2,2-4-4,0-5-4,2-5-4,0-7-2,1-8 1,2-10-2,0-8 1,2-7 0,2-5 0,1-4 2,3-6-1,1-4 1,-1-2-1,1-4 0,0-2-1,-1 0-1,-1 2 1,-1 4 0,-1 2 1,-1 4-1,0 4 1,-2 4 1,-1 3-1,0 4-3,-2 3-8,-1 3-8,0 3-8,-2 4-4,0 6 0,-2 6-1,0 6 1,-1 3 1,0 3 3,0 2 4,0 1 4,-1 0 3,0-4 3,-2-5 4,0-3 3</inkml:trace>
</inkml:ink>
</file>

<file path=ppt/ink/ink3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1"/>
    </inkml:context>
    <inkml:brush xml:id="br0">
      <inkml:brushProperty name="width" value="0.05181" units="cm"/>
      <inkml:brushProperty name="height" value="0.05181" units="cm"/>
      <inkml:brushProperty name="color" value="#00BFF3"/>
    </inkml:brush>
  </inkml:definitions>
  <inkml:trace contextRef="#ctx0" brushRef="#br0">34919 51486 424,'7'-8'0,"0"1"0,-2-1 0,0 0 0,-2 0 5,1-2 11,0 0 10,0-1 10,-1-1 3,0 0-8,-2 0-6,0 1-7,-1-1-4,0 0-2,0 1-1,0-1-2,-2 1 0,-2 0 1,-3 2 1,-3 1 1,-2 2-1,0 4 0,0 4-2,1 4-2,-2 3 1,0 3 0,-1 3 1,-1 4 1,-1 2 1,2 2 0,1 4-1,1 3 2,0 2-1,1 1 0,-1 1 1,0 0 0,1 1 0,2-3-1,3-2-2,1-1 0,1-3-1,2-2-1,0-1-1,2-2-1,2-5-4,4-5-5,4-6-5,3-6-6,3-6-4,1-6-3,2-5-3,0-7-2,-1-2-1,1-1 1,-2 1 0,-1 0 1,-1 1 4,-3 3 4,-1 2 6,-2 5 5,-1 1 5,0 2 6,0 2 4,-1 3 5,1 3 7,2 7 6,0 8 8,1 6 8,0 4-1,-2-1-7,-2 1-7,-2-1-7,-1 0-5,0-1-2,-1 0-2,1-2-2,0 0-1,0 1 1,0 1-1,0 1 1,0 0-13,0-1-25,0-1-24,0 0-25</inkml:trace>
</inkml:ink>
</file>

<file path=ppt/ink/ink3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2"/>
    </inkml:context>
    <inkml:brush xml:id="br0">
      <inkml:brushProperty name="width" value="0.03596" units="cm"/>
      <inkml:brushProperty name="height" value="0.03596" units="cm"/>
      <inkml:brushProperty name="color" value="#00BFF3"/>
    </inkml:brush>
  </inkml:definitions>
  <inkml:trace contextRef="#ctx0" brushRef="#br0">36000 51227 611,'0'-15'3,"0"3"4,0 1 4,0 3 5,1 0 4,2 2 1,2 1 2,2 1 2,2 0 3,3 2 5,3 0 5,3 2 5,2 0-2,1 0-9,1 0-9,1 0-9,0 0-6,-1 0-5,-1 0-5,-1 0-4,-1 0-5,-3 0-3,-1 0-4,-2 0-4,-2 0-7,1 0-8,0 0-9,0 0-10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57"/>
    </inkml:context>
    <inkml:brush xml:id="br0">
      <inkml:brushProperty name="width" value="0.04799" units="cm"/>
      <inkml:brushProperty name="height" value="0.04799" units="cm"/>
      <inkml:brushProperty name="color" value="#00BFF3"/>
    </inkml:brush>
  </inkml:definitions>
  <inkml:trace contextRef="#ctx0" brushRef="#br0">77250 57600 458,'-11'-65'61,"-22"23"-14,-22 22-14,-21 22-15,-7 10-8,9 1-4,10-1-3,10 1-3,0 1-3,-5 3 0,-7 3-2,-5 4-1,2-3 1,13-5 2,12-7 1,13-5 1,6 0 6,0 10 10,0 10 8,0 9 9,1 4 2,4 1-3,3-1-6,3 1-3,1-1-4,1 1 0,-1-1-2,1 1 0,1 2-2,3 7-1,3 6 0,4 7-2,-1 5-1,-3 7 0,-3 6-1,-2 7-1,-3 5-1,1 7 2,-1 6 0,1 7 1,-1 0-2,1-2-4,-1-3-3,1-3-3,1-2-4,3 0-3,3 0-3,4 0-3,1-5-4,0-9-4,0-10-4,0-8-4,6-14-7,13-15-7,12-15-9,13-16-8,2-12-1,-5-5 9,-7-7 7,-5-5 8</inkml:trace>
</inkml:ink>
</file>

<file path=ppt/ink/ink3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2"/>
    </inkml:context>
    <inkml:brush xml:id="br0">
      <inkml:brushProperty name="width" value="0.04303" units="cm"/>
      <inkml:brushProperty name="height" value="0.04303" units="cm"/>
      <inkml:brushProperty name="color" value="#00BFF3"/>
    </inkml:brush>
  </inkml:definitions>
  <inkml:trace contextRef="#ctx0" brushRef="#br0">36583 50545 511,'-21'-21'0,"5"5"0,4 5 0,6 5 0,2 2 7,0 0 17,0 0 14,1 0 16,-1 4 6,0 10-5,0 8-3,0 9-5,0 3-4,0 0-7,0-1-7,1-1-6,-1-1-8,2 0-9,0 1-10,2-1-10,-1 0-9,0-2-11,-2 0-10,0-1-10,0-2-7,2-3 0,2-3-2,2-2 0</inkml:trace>
</inkml:ink>
</file>

<file path=ppt/ink/ink3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2"/>
    </inkml:context>
    <inkml:brush xml:id="br0">
      <inkml:brushProperty name="width" value="0.05556" units="cm"/>
      <inkml:brushProperty name="height" value="0.05556" units="cm"/>
      <inkml:brushProperty name="color" value="#00BFF3"/>
    </inkml:brush>
  </inkml:definitions>
  <inkml:trace contextRef="#ctx0" brushRef="#br0">36985 50128 396,'0'-15'0,"0"1"0,0 1 0,0 0 0,1 3 5,1 3 11,3 2 10,2 4 11,1 1 1,0 2-6,0 0-9,0 2-6,0 0-5,1 0-1,1-1-2,2 1-2,-1 1 0,1 0-1,0 1 0,0 2 0,-2 0-2,-1 1 0,-2 2-3,-2 0-1,-1 2 3,0 3 6,0 3 6,0 3 6,-1 1 4,-1-1 0,0-1 0,-2 0 0,0-1-1,0 2-2,0 3-3,0 1-2,1 2-2,0 1-1,2 1-2,0 1-2,0 0-1,0 0 0,-2 1-2,0-1-1,-1-1-1,2-1 0,0-3-2,2-1 0,-1-3-1,0 0 0,-2-1 0,0 0 0,-3-3-1,0-1-4,-3-3-1,-2-1-4,-2-2-2,-2 0-1,-1-2-3,-3-1-1,-2 0-2,-3-2-3,-3-1-2,-3 0-2,-2-2-3,-1-1-4,-1 0-2,0-1-3,-1-1-1,1 0-1,1 0 0,1 0-1,3-1 1,5-1-1,5 0 0,5-1 0</inkml:trace>
</inkml:ink>
</file>

<file path=ppt/ink/ink3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4"/>
    </inkml:context>
    <inkml:brush xml:id="br0">
      <inkml:brushProperty name="width" value="0.04265" units="cm"/>
      <inkml:brushProperty name="height" value="0.04265" units="cm"/>
      <inkml:brushProperty name="color" value="#00BFF3"/>
    </inkml:brush>
  </inkml:definitions>
  <inkml:trace contextRef="#ctx0" brushRef="#br0">39374 51596 515,'-11'-1'12,"10"0"23,10-2 24,10 0 22,5-1 5,4 0-18,3 1-16,3-1-16,0 0-12,-2 0-7,-2 0-7,-1 1-6,-3-1-5,0 2-4,-1 0-4,-1 2-4,-2 0-3,-3 0-3,-3 0-3,-2 0-3</inkml:trace>
</inkml:ink>
</file>

<file path=ppt/ink/ink3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4"/>
    </inkml:context>
    <inkml:brush xml:id="br0">
      <inkml:brushProperty name="width" value="0.04431" units="cm"/>
      <inkml:brushProperty name="height" value="0.04431" units="cm"/>
      <inkml:brushProperty name="color" value="#00BFF3"/>
    </inkml:brush>
  </inkml:definitions>
  <inkml:trace contextRef="#ctx0" brushRef="#br0">39940 50687 496,'-8'-8'0,"0"2"0,0 1 0,1 0 0,-2 0 2,0 0 5,-1-1 4,-1-1 5,0 2 8,2 8 11,2 6 12,3 7 11,0 4 2,2 3-9,0 1-10,2 3-8,-1 1-7,0 2-4,-2 3-3,0 1-4,-1 3-2,1 2-3,-2 4-2,2 2-2,-1 2-7,2-2-11,0-1-10,2 0-11,0-3-7,0-2-3,0-3-3,0-3-4,0-5-2,2-4-1,0-5-1,2-4 0</inkml:trace>
</inkml:ink>
</file>

<file path=ppt/ink/ink3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5"/>
    </inkml:context>
    <inkml:brush xml:id="br0">
      <inkml:brushProperty name="width" value="0.04939" units="cm"/>
      <inkml:brushProperty name="height" value="0.04939" units="cm"/>
      <inkml:brushProperty name="color" value="#00BFF3"/>
    </inkml:brush>
  </inkml:definitions>
  <inkml:trace contextRef="#ctx0" brushRef="#br0">42515 50424 445,'-1'-14'0,"-1"3"0,0 2 0,-1 4 0,-2 1 6,0 0 11,-1 0 11,-2 1 12,0 0 0,-1 3-7,-2 4-10,0 2-9,-2 2-4,-3 0-2,-3 0-2,-3 0-1,-1-1-2,3-1-2,1-1-2,3 0-1,0-2-2,1 0 0,-1-2-1,0 0 0,2 1 6,3 6 10,3 4 12,2 5 12,3 3 3,0 1-3,2 1-3,0 1-4,1 2-3,0 3-4,0 3-4,0 2-4,-1 3-3,-2 3-1,-2 1-2,-1 2-2,-2 1 0,0 0 1,0 0 1,1 0 0,-1-2-1,2-4-6,0-4-3,2-3-6,1-5-3,2-3-3,2-5-3,2-3-2,4-5-6,5-6-9,7-6-8,6-6-9,1-6-3,0-5 2,-1-7 3,-1-5 2,-3-1 3,-3 6 6,-4 3 5,-4 7 6</inkml:trace>
</inkml:ink>
</file>

<file path=ppt/ink/ink3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5"/>
    </inkml:context>
    <inkml:brush xml:id="br0">
      <inkml:brushProperty name="width" value="0.04478" units="cm"/>
      <inkml:brushProperty name="height" value="0.04478" units="cm"/>
      <inkml:brushProperty name="color" value="#00BFF3"/>
    </inkml:brush>
  </inkml:definitions>
  <inkml:trace contextRef="#ctx0" brushRef="#br0">43377 50804 491,'7'-22'2,"-1"5"4,-1 3 4,0 4 4,-2 6 10,0 8 16,-2 8 18,0 7 16,-2 6 1,0 1-14,-2 2-14,0 3-13,-2 0-10,-2 2-6,-2 1-6,-1 1-6,-2 1-3,0 2-3,0 2-1,1 2-2,0-2-5,0-4-7,2-5-6,1-5-8,2-7-9,4-9-11,4-8-13,4-10-11,2-7 0,-1-7 11,1-6 11,0-8 11,0-2 9,0 3 7,-1 4 7,1 2 7,0 2 6,0 3 6,0 1 6,0 3 5,-1 1 4,1 3 0,0 1 1,0 3 0,0 1 3,1 4 5,2 2 5,0 4 5,0 1 1,-1 0-6,-1 0-5,0 0-5,0 1-4,1 2-3,3 2-4,2 2-2</inkml:trace>
</inkml:ink>
</file>

<file path=ppt/ink/ink3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5"/>
    </inkml:context>
    <inkml:brush xml:id="br0">
      <inkml:brushProperty name="width" value="0.05231" units="cm"/>
      <inkml:brushProperty name="height" value="0.05231" units="cm"/>
      <inkml:brushProperty name="color" value="#00BFF3"/>
    </inkml:brush>
  </inkml:definitions>
  <inkml:trace contextRef="#ctx0" brushRef="#br0">44159 50194 420,'-1'-29'0,"0"5"0,-2 5 0,0 5 0,0 6 12,0 8 26,1 8 24,2 7 25,0 6 4,0 3-15,0 3-17,0 3-15,0 3-11,-2 2-6,0 4-7,-2 3-5,0 4-5,-2 6-5,0 5-4,-1 7-6,-1 3-5,1 1-8,-1 1-8,0 1-7,1-2-5,0-5-2,2-5-2,1-5-1,0-4 0,2-4 2,0-4 4,2-3 1,0-7 6,0-6 4,0-7 7,0-6 5</inkml:trace>
</inkml:ink>
</file>

<file path=ppt/ink/ink3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6"/>
    </inkml:context>
    <inkml:brush xml:id="br0">
      <inkml:brushProperty name="width" value="0.03385" units="cm"/>
      <inkml:brushProperty name="height" value="0.03385" units="cm"/>
      <inkml:brushProperty name="color" value="#00BFF3"/>
    </inkml:brush>
  </inkml:definitions>
  <inkml:trace contextRef="#ctx0" brushRef="#br0">44800 50843 649,'1'-22'0,"2"5"0,2 3 0,2 5 0,1 1 8,3 2 16,2 1 15,1 1 16,3 0 4,1 2-9,3 0-8,2 2-9,0 0-9,0 2-11,1 0-9,-1 2-12,-1-1-1,-3 1 4,-3 0 6,-2 0 6,-3 0-13,-1 0-26,-1 0-29,0 0-27</inkml:trace>
</inkml:ink>
</file>

<file path=ppt/ink/ink3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6"/>
    </inkml:context>
    <inkml:brush xml:id="br0">
      <inkml:brushProperty name="width" value="0.04258" units="cm"/>
      <inkml:brushProperty name="height" value="0.04258" units="cm"/>
      <inkml:brushProperty name="color" value="#00BFF3"/>
    </inkml:brush>
  </inkml:definitions>
  <inkml:trace contextRef="#ctx0" brushRef="#br0">45290 50093 516,'-15'-15'0,"4"2"0,3 2 0,3 3 0,1 0 7,0 2 12,0 1 14,0 0 13,0 4 5,1 6-2,-1 6-3,0 6-2,0 3-3,0 2-4,0 3-4,0 1-4,0 2-6,1 1-7,-1 1-8,0 1-7,0 0-5,0 2-3,0 1-3,0 0-4,0 1-7,1-1-10,-2-2-10,2 0-11,-1-4-3,2-5 5,0-7 4,2-5 5,0-3 4,0 0 1,0 0 2,0 0 1</inkml:trace>
</inkml:ink>
</file>

<file path=ppt/ink/ink3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6"/>
    </inkml:context>
    <inkml:brush xml:id="br0">
      <inkml:brushProperty name="width" value="0.05302" units="cm"/>
      <inkml:brushProperty name="height" value="0.05302" units="cm"/>
      <inkml:brushProperty name="color" value="#00BFF3"/>
    </inkml:brush>
  </inkml:definitions>
  <inkml:trace contextRef="#ctx0" brushRef="#br0">45802 49863 414,'0'-15'0,"0"2"0,0 2 0,0 3 0,2 1 6,4 2 9,4 2 11,3 2 10,3 2 1,0 2-9,-1 2-8,1 2-8,-2 0-5,-1 1-3,-2 0-3,-2 0-2,-1-1-1,0-1 1,0 0 1,-1-2 0,1 2 3,-2 2 2,-1 3 3,0 4 3,-2 1 4,-1 1 3,0 1 5,-1 1 4,-3 1 0,0 1-3,-3 1-2,-2 1-3,0 1-1,2 1 2,2 1 3,2 1 1,1 1 0,0 3-4,0 1-4,0 2-3,0 1-3,0 1-2,0-1-2,0 0-3,0 0-1,0 1 1,0-1-1,0 0 0,0-1-1,0-1-1,0-3-1,0-2-1,0-2-2,-2-3 0,0-3-2,-1-2-1,-2-4 0,-2-1-2,-2-3-2,-2 0 0,-1-3-1,-1-1 1,-2-1 1,0 0 1,-3-2-2,-5 0-4,-5-2-4,-4 0-4,-3-1-4,3 0-8,1 0-7,3 0-6,3 0-4,3 2 1,4 0-1,5 2 1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58"/>
    </inkml:context>
    <inkml:brush xml:id="br0">
      <inkml:brushProperty name="width" value="0.04627" units="cm"/>
      <inkml:brushProperty name="height" value="0.04627" units="cm"/>
      <inkml:brushProperty name="color" value="#00BFF3"/>
    </inkml:brush>
  </inkml:definitions>
  <inkml:trace contextRef="#ctx0" brushRef="#br0">77700 58600 475,'-5'-38'8,"-9"26"18,-10 24 16,-8 26 18,-4 15 3,3 6-10,3 7-10,4 6-10,2 1-7,4-3-1,3-3-4,3-2-1,1-5-3,1-2-3,-1-3-2,1-3-3,7-6-3,16-5-4,15-7-3,17-5-4,7-11-3,0-11-2,0-14-1,0-11-2,0-11-1,0-5-1,0-7-1,0-5-2,0-9 1,0-9 0,0-10 1,0-8-1,-4-6 2,-5 1-1,-7-1 1,-5 1 0,-8 2 2,-5 7 3,-7 6 3,-5 7 4,-4 5 3,0 7 3,0 6 3,0 7 3,6 10 6,13 16 10,12 15 10,13 17 11,2 10-1,-5 6-8,-7 7-8,-5 6-9,-6 3-6,-3 0-3,-3 0-3,-2 0-2,-5 3-3,-2 6 0,-3 7-2,-3 6-1,-6 3-1,-5 0-2,-7 0-3,-5 0-1,-4-5-3,0-9-1,0-10-3,0-8-1,7-15-5,17-19-4,15-18-6,16-19-6,9-10 1,3 1 6,3-1 5,4 1 5,-1 1 4,-3 3 1,-3 3 1,-2 4 1,-5 2-5,-2 4-9,-3 3-8,-3 3-10</inkml:trace>
</inkml:ink>
</file>

<file path=ppt/ink/ink3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8"/>
    </inkml:context>
    <inkml:brush xml:id="br0">
      <inkml:brushProperty name="width" value="0.05176" units="cm"/>
      <inkml:brushProperty name="height" value="0.05176" units="cm"/>
      <inkml:brushProperty name="color" value="#00BFF3"/>
    </inkml:brush>
  </inkml:definitions>
  <inkml:trace contextRef="#ctx0" brushRef="#br0">51104 50663 425,'-9'-15'0,"0"2"0,-1 2 0,-1 3 0,-3 1 5,-2 2 12,-3 2 11,-3 2 11,0 1 2,1 2-5,3 0-7,1 2-5,1 0-7,1 0-6,-1-1-7,1 1-6,-1 0-3,2 0 0,1 0-1,1 0 1,3 0 0,6 2 2,6 0 2,6 2 2,1 0 4,-3 3 7,-2 2 6,-4 1 7,-1 3 2,0 2 0,0 1-1,0 3-1,0 0-1,-2 2-3,0 1-2,-1 1-2,-1 1-1,2 1-1,0 1 0,2 1-1,-1 0 0,0 2-3,-2 1-3,0 1-1,-1-2-3,2-2-1,0-3-2,2-3-1,0-2-4,0-1-7,0-1-7,0-1-5,2-4-12,4-7-16,4-6-15,3-8-17,2-3-1,-1-2 13,0 0 11,-2-1 13</inkml:trace>
</inkml:ink>
</file>

<file path=ppt/ink/ink3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9"/>
    </inkml:context>
    <inkml:brush xml:id="br0">
      <inkml:brushProperty name="width" value="0.04614" units="cm"/>
      <inkml:brushProperty name="height" value="0.04614" units="cm"/>
      <inkml:brushProperty name="color" value="#00BFF3"/>
    </inkml:brush>
  </inkml:definitions>
  <inkml:trace contextRef="#ctx0" brushRef="#br0">52271 50820 476,'7'-11'11,"-1"8"19,-1 9 21,0 10 21,-2 4 3,-2 1-12,-2 0-14,-2 3-12,-2 0-10,0 4-4,-1 3-4,-1 3-5,-1 1-3,0 0 1,0 0-1,0 1 1,1-3-6,1-4-8,0-3-10,2-5-10,1-8-15,2-12-21,2-14-20,2-11-22,1-8 2,2 1 21,0 0 24,1 0 21,0 1 15,-2 5 7,-2 3 6,-2 5 6,0 1 8,2 2 5,2 1 8,2 1 6,1 1 4,3 2 2,2 2 3,1 3 1,1 0-2,-1 2-10,-1 0-7,0 2-9,-2 0-4,1 0 1,0 0 0,0 0 1</inkml:trace>
</inkml:ink>
</file>

<file path=ppt/ink/ink3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9"/>
    </inkml:context>
    <inkml:brush xml:id="br0">
      <inkml:brushProperty name="width" value="0.05789" units="cm"/>
      <inkml:brushProperty name="height" value="0.05789" units="cm"/>
      <inkml:brushProperty name="color" value="#00BFF3"/>
    </inkml:brush>
  </inkml:definitions>
  <inkml:trace contextRef="#ctx0" brushRef="#br0">52941 49986 380,'-1'-21'0,"-1"5"0,0 5 0,-1 4 0,-1 2 1,2-2 5,0-1 3,2-3 4,0-1 3,0 1 4,0-1 2,0 0 4,0 4 6,0 6 12,0 7 11,0 8 11,0 4 1,0 3-11,0 3-11,0 3-11,-1 2-7,0 3-4,-2 1-5,0 2-5,-1 3-3,-2 2-3,0 4-1,-1 3-3,-2 2-2,0 5-4,-1 4-2,-1 4-4,-1 0-1,2-1 2,1-2 0,1-2 2,1-4-4,2-5-9,2-4-9,2-5-9,1-5-4,0-2 2,0-3 1,0-3 1,0-3 0,0-3-5,0-3-3,0-2-4</inkml:trace>
</inkml:ink>
</file>

<file path=ppt/ink/ink3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09"/>
    </inkml:context>
    <inkml:brush xml:id="br0">
      <inkml:brushProperty name="width" value="0.03485" units="cm"/>
      <inkml:brushProperty name="height" value="0.03485" units="cm"/>
      <inkml:brushProperty name="color" value="#00BFF3"/>
    </inkml:brush>
  </inkml:definitions>
  <inkml:trace contextRef="#ctx0" brushRef="#br0">53216 51231 631,'8'-13'37,"-1"3"-9,1 4-8,0 4-9,-1 3 0,-1 4 7,0 2 8,-2 3 7,-1 3 0,-2 2-5,-2 1-7,-2 3-6,-1 0-5,-2-1-2,0-1-3,-1 0-3,-1-3-3,2-1-1,1-3-3,1-1-2,1-1-1,3-2-2,4-1 0,2 0-1,2-1 1,2 0 2,0 0 3,1 0 4,1-1 1,0 1 4,0 0 2,-1 0 3,0 1 2,0 0-1,-2 1 1,0 2 0,-3 0 0,-3 3 1,-2 2 0,-4 2 0,-2 0 0,-1 1-3,-3 0-3,-2-1-2,-2 1-4,-1 0-4,-3-1-5,-2 1-4,0-1-6,1-1-8,1-1-7,1 0-7</inkml:trace>
</inkml:ink>
</file>

<file path=ppt/ink/ink3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0"/>
    </inkml:context>
    <inkml:brush xml:id="br0">
      <inkml:brushProperty name="width" value="0.04433" units="cm"/>
      <inkml:brushProperty name="height" value="0.04433" units="cm"/>
      <inkml:brushProperty name="color" value="#00BFF3"/>
    </inkml:brush>
  </inkml:definitions>
  <inkml:trace contextRef="#ctx0" brushRef="#br0">47461 51571 496,'-35'-29'0,"9"5"0,9 5 0,9 5 0,10 3 10,14 1 20,11 1 21,14 1 21,5 0 3,0 2-10,-2 1-11,0 0-12,-1 1-9,-2 1-5,0-2-7,-1 2-6,-3-1-8,-2 2-8,-3 0-11,-3 2-8,-4 0-11,-1 2-10,-4 0-12,-3 2-11,-4 0-3,-5 1 4,-4 2 4,-6 0 4</inkml:trace>
</inkml:ink>
</file>

<file path=ppt/ink/ink3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0"/>
    </inkml:context>
    <inkml:brush xml:id="br0">
      <inkml:brushProperty name="width" value="0.05294" units="cm"/>
      <inkml:brushProperty name="height" value="0.05294" units="cm"/>
      <inkml:brushProperty name="color" value="#00BFF3"/>
    </inkml:brush>
  </inkml:definitions>
  <inkml:trace contextRef="#ctx0" brushRef="#br0">48459 50494 415,'-15'-23'0,"2"3"0,3 1 0,1 3 0,2 4 13,2 8 27,3 8 26,1 8 26,0 5 4,-1 7-18,0 4-18,-1 4-19,-2 7-11,0 6-5,-1 8-4,-1 6-5,0 5-10,2 5-12,2 3-13,2 5-13,1-5-9,0-11-6,0-12-4,0-12-5,1-8-3,2-3-2,2-5 0,2-3-1</inkml:trace>
</inkml:ink>
</file>

<file path=ppt/ink/ink3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1"/>
    </inkml:context>
    <inkml:brush xml:id="br0">
      <inkml:brushProperty name="width" value="0.04271" units="cm"/>
      <inkml:brushProperty name="height" value="0.04271" units="cm"/>
      <inkml:brushProperty name="color" value="#00BFF3"/>
    </inkml:brush>
  </inkml:definitions>
  <inkml:trace contextRef="#ctx0" brushRef="#br0">54459 50739 515,'-8'-5'8,"2"6"17,1 6 17,0 6 17,1 3 5,1 3-8,-1 1-8,0 3-7,0 0-7,0-1-5,0-2-6,0 1-5,1-1-5,0 1-2,2 1-3,1 1-3,-1-1-4,-1-1-6,0-3-4,-1-1-6,-1-1-3,2 1 0,0 1-1,2 1-1,-1 0 1,0-1-2,-2-1 1,0 0 0,0-2-4,0-1-4,2-1-6,1-1-4,-2-1-4,-1-2 0,-1-2-1,-3-2-1</inkml:trace>
</inkml:ink>
</file>

<file path=ppt/ink/ink3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2"/>
    </inkml:context>
    <inkml:brush xml:id="br0">
      <inkml:brushProperty name="width" value="0.03784" units="cm"/>
      <inkml:brushProperty name="height" value="0.03784" units="cm"/>
      <inkml:brushProperty name="color" value="#00BFF3"/>
    </inkml:brush>
  </inkml:definitions>
  <inkml:trace contextRef="#ctx0" brushRef="#br0">54712 50559 581,'9'-14'8,"0"3"15,1 3 15,1 2 16,0 4 3,0 4-10,-2 4-8,-1 4-10,-1 3-7,-4 3-5,-3 3-6,-2 3-5,-3 0-3,-3-1 0,-4-3 0,-2-1 0,0-2-2,1-1-1,2 0-4,2-2-1,5-1-3,6-3-4,8-1-2,6-2-4,3-2 2,1 0 6,-1-2 6,1 0 5,-2 0 3,-1 4 1,-3 2-1,-1 4 1,-3 1 2,-2 3 2,-4 1 3,-2 3 2,-4 1 1,-2 3 0,-4 1-2,-2 3 0,-3-1-2,-1 0-2,-3-1-4,-1-1-2,-2-1-3,1-1-5,-1-1-5,1-1-5,0-1-2,3-3-1,1-1 0,2-2-1,3-5-5,3-6-12,2-8-11,4-6-11,2-3-2,4 1 7,2 1 9,3 0 7</inkml:trace>
</inkml:ink>
</file>

<file path=ppt/ink/ink3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2"/>
    </inkml:context>
    <inkml:brush xml:id="br0">
      <inkml:brushProperty name="width" value="0.05173" units="cm"/>
      <inkml:brushProperty name="height" value="0.05173" units="cm"/>
      <inkml:brushProperty name="color" value="#00BFF3"/>
    </inkml:brush>
  </inkml:definitions>
  <inkml:trace contextRef="#ctx0" brushRef="#br0">56178 50685 425,'7'-13'8,"-2"8"18,-3 6 17,0 8 17,-4 3 3,0 3-12,-3 1-10,-2 3-11,-1 2-5,0 3 0,1 3 1,-1 3-1,0 1 1,0 1-3,0-1 0,1 0-3,0 0-2,2-1-3,2-2-2,2 1-3,3-6-7,4-5-8,4-8-9,3-7-9,3-7-5,-1-10 2,1-7 1,0-10 1,-1-6 1,1-2 0,0-4 2,-1-2 1,0-1 1,-3 1 2,-1 4 2,-2 0 1,-2 4 3,0 4 1,-2 4 2,0 3 2,-2 4 2,1 3 2,0 3 3,0 3 1,-2 3 1,-4 4-3,-4 4-3,-3 4-2,-3 4-3,0 2-1,0 3-2,1 3-2,0 2-1,2 1-2,2 2-3,2 0-1,2-1-2,2-3-5,2-3-2,2-2-5,3-4 3,2-1 6,3-2 8,4-2 6,0-1 6,3 0 4,0 0 4,1 0 5,0 0 3,-1 0 4,-1 0 3,-1 0 3,-2 2 2,-4 4 1,-5 4 0,-3 3 1,-3 4-1,-2 2-2,-2 1-2,-1 3-3,-3 0-1,0 3-3,-1 0-1,-1 0-1,0 0-2,2-3 0,2-3 0,2-3-1,4-1 0,6-2 1,6-1 1,6-1-1,1-1 1,1-2-1,-2-2 0,-1-2-1,-1-1-1,-1 3 1,-1 2 0,0 2 0,-3 1 0,-1 3 0,-2 2 0,-2 1-1,-2 2 0,-2 1 0,-2 1 0,-2 2 0,-3-1 0,-4 0-2,-3 1-1,-5-1-2,-2 1-6,1-1-11,-1 1-13,1-1-12,-1-1-6,1-3 0,-1-3 1,1-2-1,1-4 2,2-1 3,4-2 4,3-2 4,1-1 3,1 0 6,-1 0 5,0 0 5</inkml:trace>
</inkml:ink>
</file>

<file path=ppt/ink/ink3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3"/>
    </inkml:context>
    <inkml:brush xml:id="br0">
      <inkml:brushProperty name="width" value="0.05549" units="cm"/>
      <inkml:brushProperty name="height" value="0.05549" units="cm"/>
      <inkml:brushProperty name="color" value="#00BFF3"/>
    </inkml:brush>
  </inkml:definitions>
  <inkml:trace contextRef="#ctx0" brushRef="#br0">56946 50278 396,'3'-15'5,"5"1"10,7 1 10,6 0 10,1 3 2,-3 3-8,-3 2-6,-3 4-7,-1 1-6,0 2-3,-1 0-4,1 2-4,-1 0-1,0 2 1,-2 0 2,-1 1 2,0 2 1,-2 2 3,-1 2 3,0 1 1,-2 2 3,-1 1 2,0 2 2,-1 0 2,-1 0 0,0 1-3,0-1-1,0 1-2,0 2 0,0 7 4,0 5 3,0 6 4,0 2 0,0-2-4,0-2-5,0-1-4,0-2-2,0 0 0,0 0-1,0 0 0,0 0-1,0-3-2,0-2 0,0-1-2,0-2-1,0 0 1,0 1 0,0-1 0,0-1-2,0-3-2,0-3-2,0-3-3,-2-1-1,0 1-2,-3 2-1,-2 0-2,-4-2-2,-6-3-6,-5-4-5,-6-4-5,-3-3-1,3 1 2,2 0 3,1 0 2,-2 0 1,-7 0 1,-6 0 0,-8 0 0,2-1 2,6-1 3,9 0 4,8-1 2,4-1-4,2 0-15,3 0-12,1 0-14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58"/>
    </inkml:context>
    <inkml:brush xml:id="br0">
      <inkml:brushProperty name="width" value="0.05147" units="cm"/>
      <inkml:brushProperty name="height" value="0.05147" units="cm"/>
      <inkml:brushProperty name="color" value="#00BFF3"/>
    </inkml:brush>
  </inkml:definitions>
  <inkml:trace contextRef="#ctx0" brushRef="#br0">79200 58250 427,'0'-71'0,"0"10"0,0 10 0,0 9 0,1 15 12,4 22 26,3 22 24,3 23 25,-1 13 4,-2 6-18,-3 7-16,-3 6-18,-2 7-10,0 10-4,0 10-4,0 9-3,-2 10-5,-3 14-6,-3 11-6,-2 14-7,-5 11-8,-2 14-12,-3 11-12,-3 14-11,-1-17-4,4-43 1,3-44 4,3-43 2,1-21 0,1 3-1,-1 3-2,1 4-1</inkml:trace>
</inkml:ink>
</file>

<file path=ppt/ink/ink3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4"/>
    </inkml:context>
    <inkml:brush xml:id="br0">
      <inkml:brushProperty name="width" value="0.04576" units="cm"/>
      <inkml:brushProperty name="height" value="0.04576" units="cm"/>
      <inkml:brushProperty name="color" value="#00BFF3"/>
    </inkml:brush>
  </inkml:definitions>
  <inkml:trace contextRef="#ctx0" brushRef="#br0">59624 51415 480,'-11'-7'96,"10"3"-11,10 1-10,10 2-10,5 1-10,4 0-9,3 0-10,3 0-10,2 0-7,2 0-8,2 0-6,2 0-6,0 0-5,-1 0-2,-3 0-1,-2 0-2,-2 0-9,-2 2-17,-1 0-15,-3 2-18,-3-1-4,-5 1 6,-5 0 5,-4 0 7</inkml:trace>
</inkml:ink>
</file>

<file path=ppt/ink/ink3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5"/>
    </inkml:context>
    <inkml:brush xml:id="br0">
      <inkml:brushProperty name="width" value="0.05019" units="cm"/>
      <inkml:brushProperty name="height" value="0.05019" units="cm"/>
      <inkml:brushProperty name="color" value="#00BFF3"/>
    </inkml:brush>
  </inkml:definitions>
  <inkml:trace contextRef="#ctx0" brushRef="#br0">63291 49687 438,'-2'-15'0,"0"2"0,-3 2 0,-2 3 0,-6 0 6,-7 2 11,-10 0 12,-9 2 11,-1 1 2,6 2-9,5 2-9,7 2-9,2 1-5,-1 0 0,-1 0 0,-1 0-1,2 2 2,5 5 3,4 5 4,6 6 4,3 0 0,0 0-2,1-1-2,2 0-3,0 0-1,-2 5-1,-1 3-1,0 4-1,-1 1 1,1-1 2,-2-3 1,2-2 3,-2-1-1,0-1-4,-2-1-4,0-1-3,-1 3-2,1 7 0,-1 6 0,0 8 0,0 2 0,0-1-2,0 0-1,1-1-2,-1-4 0,2-5-1,0-4-1,2-5 1,1-4-5,2-3-6,2-3-8,2-3-7,3-3-5,4-4-2,3-5-2,5-2-3,3-5 0,3 0 3,3-3 3,3-2 2,-2-1 2,-5 0 2,-7 1 2,-5-1 2,-3 0 0,2 0-2,0 0-1,1 0-1</inkml:trace>
</inkml:ink>
</file>

<file path=ppt/ink/ink3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6"/>
    </inkml:context>
    <inkml:brush xml:id="br0">
      <inkml:brushProperty name="width" value="0.05887" units="cm"/>
      <inkml:brushProperty name="height" value="0.05887" units="cm"/>
      <inkml:brushProperty name="color" value="#00BFF3"/>
    </inkml:brush>
  </inkml:definitions>
  <inkml:trace contextRef="#ctx0" brushRef="#br0">64472 50498 373,'0'-15'2,"-2"4"5,0 3 3,-2 2 5,0 5 6,-2 4 6,0 5 7,-1 6 6,-2 2 1,-2 3-5,-2 2-6,-1 1-6,-1 2-2,1-1-2,0 1-1,2-1-2,1 0 1,2 1-1,3-1-1,1 1 1,1-1-2,2-1-3,0-1-2,2-1-4,3-4-5,6-5-10,5-6-7,7-6-10,1-6-3,-1-7 1,-3-7 0,-1-7 2,-1-4 0,1-1 3,2-1 1,0 0 2,-1-2 3,-1 1 1,-2 0 3,-3 0 2,-1 2 3,-2 3 2,-2 5 4,-2 3 2,-2 4 3,2 1 1,-2 2 2,1 3 2,1 3 7,2 6 13,2 6 14,2 6 13,-1 3 1,-1 1-11,-2 1-9,-2 2-12,-2 0-6,0 3-5,-2 1-4,0 3-4,-1 0-2,0-1 0,0-1 0,0-1 0,-1 0-2,-2 3-5,-2 1-4,-2 3-4,-1-1-3,1-2-2,-1-1-1,0-2-1,3-4-3,6-5-8,6-5-6,6-4-7,3-5-1,3-4 8,1-4 7,3-3 6,0-3 4,1 0 2,-1 1 0,1-1 2,-1 1 1,-1 1 1,-1 0 1,-1 2 1,-1 0 0,-1 1 0,-1-1-1,-1 0 0,-1 0-1,-2-1 0,-3-2-1,-1 0-1,-1 0 2,-2 1 3,-1 1 3,0 1 4,-2 0 2,-1 0 1,0 0 2,-1 1 2,-2-1 2,-1 0 5,0 0 4,-1 1 5,-1 0 7,2 0 11,0 2 12,2 1 9,-1 5 7,-2 9-2,-2 11 1,-2 10-1,0 5-5,1 4-12,0 3-11,2 2-12,-2 5-7,-2 6-4,-3 5-2,-3 7-4,-2 4-10,2 1-14,1 2-16,1 3-15,0-2-8,0-3-1,1-5-2,-1-3 0,2-8 4,2-12 10,4-12 10,2-11 11,2-7 3,-2 1-5,0 0-5,-1 0-4</inkml:trace>
</inkml:ink>
</file>

<file path=ppt/ink/ink3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6"/>
    </inkml:context>
    <inkml:brush xml:id="br0">
      <inkml:brushProperty name="width" value="0.03501" units="cm"/>
      <inkml:brushProperty name="height" value="0.03501" units="cm"/>
      <inkml:brushProperty name="color" value="#00BFF3"/>
    </inkml:brush>
  </inkml:definitions>
  <inkml:trace contextRef="#ctx0" brushRef="#br0">66837 50746 628,'-6'-8'8,"6"0"18,4 1 16,6-1 17,2 2 2,1 1-11,1 2-12,1 2-12,1 1-7,0 0-3,-1 0-3,1 0-4,-1 0-5,1 0-6,0 0-8,-1 0-7,0 0-8,-1 2-5,-1 0-8,0 2-5</inkml:trace>
</inkml:ink>
</file>

<file path=ppt/ink/ink3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7"/>
    </inkml:context>
    <inkml:brush xml:id="br0">
      <inkml:brushProperty name="width" value="0.05467" units="cm"/>
      <inkml:brushProperty name="height" value="0.05467" units="cm"/>
      <inkml:brushProperty name="color" value="#00BFF3"/>
    </inkml:brush>
  </inkml:definitions>
  <inkml:trace contextRef="#ctx0" brushRef="#br0">67100 49863 402,'-6'-15'6,"6"2"13,4 2 12,6 3 13,2 1 2,3 2-9,2 2-7,1 2-9,1 1-6,-3 0-3,-1 0-3,-2 0-4,-2 1 0,1 4 1,0 2 2,0 3 1,-2 2 2,-1 0 1,-2 0 1,-2-1 1,-2 2 1,-1 2 2,0 1 2,-1 3 2,-2 1 0,-1 1-1,0 1-2,-1 1 0,-1 1-2,0 1-2,0 1-2,0 1-2,1 0-2,0 0 0,2 1 0,0-1-1,1 0-1,-2 1-2,0-1-2,-1 1-2,-1-2 0,2 0-1,0-1-1,2-1 0,-1-1 0,-2-3 0,-2-1-2,-2-2 1,-2-2-2,-1 1-3,-3 0-1,-2-1-2,-1 0-3,-1-1-4,-1-1-2,-1 0-3,-1-2-3,-1-3 0,-1-1-1,-1-2 0,0-1-4,-1 0-4,1 0-6,-1 0-5,2-1 1,3 0 5,3-2 7,3 0 5,2-1 4,1 0 0,0 0 0,2 0 1</inkml:trace>
</inkml:ink>
</file>

<file path=ppt/ink/ink3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7"/>
    </inkml:context>
    <inkml:brush xml:id="br0">
      <inkml:brushProperty name="width" value="0.0417" units="cm"/>
      <inkml:brushProperty name="height" value="0.0417" units="cm"/>
      <inkml:brushProperty name="color" value="#00BFF3"/>
    </inkml:brush>
  </inkml:definitions>
  <inkml:trace contextRef="#ctx0" brushRef="#br0">69783 50543 527,'-6'-14'40,"4"1"-2,4 2-3,4 3-2,4 0-1,7 2 2,6 1 1,5 0 1,3 1-1,1 1-3,-1-1-4,0 0-4,0 0-4,-1 2-3,-1 0-4,-1 2-4,-3 0-4,-3 2-1,-5 0-2,-3 2-2,-4 2-12,-2 5-25,-4 5-23,-2 5-25,-4 0-4,0-5 12,-3-5 15,-2-4 12</inkml:trace>
</inkml:ink>
</file>

<file path=ppt/ink/ink3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8"/>
    </inkml:context>
    <inkml:brush xml:id="br0">
      <inkml:brushProperty name="width" value="0.04375" units="cm"/>
      <inkml:brushProperty name="height" value="0.04375" units="cm"/>
      <inkml:brushProperty name="color" value="#00BFF3"/>
    </inkml:brush>
  </inkml:definitions>
  <inkml:trace contextRef="#ctx0" brushRef="#br0">69402 51400 502,'-21'7'3,"3"-3"6,4-1 5,5-2 7,4-1 6,8 0 8,6 0 9,7 0 7,5 0 2,5 0-7,3 0-6,4 0-6,1 0-5,-3 0-3,-3 0-4,-3 0-4,-2 1-4,0 0-6,1 2-5,-1 0-5,0 2-2,-1 0 1,-1 1 1,-1 1 1,-1 1-6,-3 0-15,-1 0-13,-2-1-15,-2 1-6,-1-2 1,-1-1 2,0 0 1</inkml:trace>
</inkml:ink>
</file>

<file path=ppt/ink/ink3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8"/>
    </inkml:context>
    <inkml:brush xml:id="br0">
      <inkml:brushProperty name="width" value="0.05032" units="cm"/>
      <inkml:brushProperty name="height" value="0.05032" units="cm"/>
      <inkml:brushProperty name="color" value="#00BFF3"/>
    </inkml:brush>
  </inkml:definitions>
  <inkml:trace contextRef="#ctx0" brushRef="#br0">72303 50786 437,'-14'-13'5,"1"3"11,2 4 10,2 4 11,2 3 4,1 2 0,0 2-1,2 2-1,-1 2-2,-2 5-4,-2 4-5,-1 3-3,-2 3-3,0-1 1,0 1 0,1-1 0,-1 1-2,2 1-2,1 1-4,1 1-3,1-2-3,2-2 0,2-3-1,2-2-1,3-4-4,6-3-6,4-3-6,5-2-7,3-6-4,1-8 0,1-8-1,1-7 0,0-5 1,1-1 3,-1-1 2,1 0 2,-3-1 3,-3 1 1,-5 1 2,-3 1 3,-2 2-1,-2 3 1,-1 3-1,0 3 0,-3 3 1,-4 1 2,-4 2 2,-4 3 2,-3 0 1,-1 2-1,-3 0 1,-1 2-1,-2 1-3,1 2-4,-1 2-5,0 2-6,2 2-4,3 2-5,3 1-4,3 3-6,2 0 2,2 0 5,2-2 5,2-1 7</inkml:trace>
</inkml:ink>
</file>

<file path=ppt/ink/ink3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8"/>
    </inkml:context>
    <inkml:brush xml:id="br0">
      <inkml:brushProperty name="width" value="0.04059" units="cm"/>
      <inkml:brushProperty name="height" value="0.04059" units="cm"/>
      <inkml:brushProperty name="color" value="#00BFF3"/>
    </inkml:brush>
  </inkml:definitions>
  <inkml:trace contextRef="#ctx0" brushRef="#br0">73150 51300 541,'9'17'12,"1"3"22,3 3 22,2 3 24,-1-1 2,0-2-15,-1-3-16,0-2-15,-3-3-13,-1-1-10,-2-1-8,-2-1-11,-2 0-12,0 1-16,-2 1-16,0 2-15</inkml:trace>
</inkml:ink>
</file>

<file path=ppt/ink/ink3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9"/>
    </inkml:context>
    <inkml:brush xml:id="br0">
      <inkml:brushProperty name="width" value="0.05134" units="cm"/>
      <inkml:brushProperty name="height" value="0.05134" units="cm"/>
      <inkml:brushProperty name="color" value="#00BFF3"/>
    </inkml:brush>
  </inkml:definitions>
  <inkml:trace contextRef="#ctx0" brushRef="#br0">74375 50709 428,'-8'-15'0,"2"4"0,1 3 0,0 3 0,1 2 11,-2 3 22,0 4 21,-1 2 22,-1 4 4,0 4-14,1 3-14,-1 5-14,0 1-9,0 1-3,0-1-4,1 1-3,0-2-2,2 0-4,2-1-1,2 0-4,3-3-2,4 1-1,3-2-2,5-1-1,2-3-5,-1-5-5,1-4-6,0-6-6,-1-4-2,1-3 2,-1-5 0,1-3 3,-1-3 1,-1 0 2,-1 1 2,0-1 2,-3 1 1,-1 1 0,-2 1 0,-2 1 1,-2 1 1,-2 1 2,-2 0 3,-2 2 2,-3 1 2,-2 3 0,-3 1 0,-3 2 0,-1 2 0,1 0-1,0 2-1,2 0 0,3 2-13,6 0-22,6 2-23,6 0-23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59"/>
    </inkml:context>
    <inkml:brush xml:id="br0">
      <inkml:brushProperty name="width" value="0.03669" units="cm"/>
      <inkml:brushProperty name="height" value="0.03669" units="cm"/>
      <inkml:brushProperty name="color" value="#00BFF3"/>
    </inkml:brush>
  </inkml:definitions>
  <inkml:trace contextRef="#ctx0" brushRef="#br0">79600 58350 599,'9'-44'10,"19"13"19,19 12 21,19 13 18,7 6 3,-3 0-16,-3 0-15,-2 0-16,-6 0-8,-6 0-2,-6 0-2,-6 0-1,-4 1-16,1 4-31,-1 3-31,1 3-30</inkml:trace>
</inkml:ink>
</file>

<file path=ppt/ink/ink3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19"/>
    </inkml:context>
    <inkml:brush xml:id="br0">
      <inkml:brushProperty name="width" value="0.05666" units="cm"/>
      <inkml:brushProperty name="height" value="0.05666" units="cm"/>
      <inkml:brushProperty name="color" value="#00BFF3"/>
    </inkml:brush>
  </inkml:definitions>
  <inkml:trace contextRef="#ctx0" brushRef="#br0">75559 50805 388,'-1'-13'12,"-2"6"23,-2 6 24,-1 6 23,-2 4 4,0 1-14,0 3-17,1 2-14,-1 1-10,0-1-5,0 1-5,0-1-5,1 1-2,1 2-1,0 0-1,2 1-1,0-1-1,2 1-3,0-2-1,2-1-4,2-2-3,4-1-6,4-2-7,3-2-5,2-3-3,-1-4 1,-1-4 2,0-4 2,-1-3 1,-1-2 0,1-2 0,0-1 0,-1-2 2,-1 1 1,0-1 3,-2 0 1,-1 1 2,-1-1 1,0 1-1,-2-1 1,-2 1 0,-6 1 0,-4 1-2,-5 0 0,-3 3-1,1 3-2,-1 2-2,0 4-2</inkml:trace>
</inkml:ink>
</file>

<file path=ppt/ink/ink3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20"/>
    </inkml:context>
    <inkml:brush xml:id="br0">
      <inkml:brushProperty name="width" value="0.0593" units="cm"/>
      <inkml:brushProperty name="height" value="0.0593" units="cm"/>
      <inkml:brushProperty name="color" value="#00BFF3"/>
    </inkml:brush>
  </inkml:definitions>
  <inkml:trace contextRef="#ctx0" brushRef="#br0">76085 49813 370,'7'-15'4,"-2"1"7,-3 1 7,0 1 7,-3 4 9,-1 10 10,0 8 11,-1 9 10,-2 4 0,-2 1-9,-2-1-9,-1 1-11,-2 1-5,2 2-5,1 4-3,0 3-3,2 0-4,-1-2-2,0-1-2,0-3-2,1 0-3,0 1-2,2 1-1,1 1-3,0-1 0,2 0-3,0-1 0,2-1-2,0-1-1,0 1 0,0-1-1,0 0 0,0 0-1,0-3-2,0-2 0,0-1-2,-1-2-2,-2-1-5,-2-1-3,-2-1-5,-2-1 0,-1-4 3,-3-3 3,-2-2 3,-2-2-1,-1 1-7,-3 2-5,-1 0-6,-2 0-3,-1-2 1,-1-3 0,-1 0 0,2-2 3,3 0 4,5 0 5,3 0 3,3 0 4,1 0 1,0 0 1,2 0 2</inkml:trace>
</inkml:ink>
</file>

<file path=ppt/ink/ink3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20"/>
    </inkml:context>
    <inkml:brush xml:id="br0">
      <inkml:brushProperty name="width" value="0.03833" units="cm"/>
      <inkml:brushProperty name="height" value="0.03833" units="cm"/>
      <inkml:brushProperty name="color" value="#00BFF3"/>
    </inkml:brush>
  </inkml:definitions>
  <inkml:trace contextRef="#ctx0" brushRef="#br0">76950 49814 573,'37'-36'40,"-4"7"2,-3 8 3,-5 6 2,-1 4 1,1 2-3,1 2-4,1 3-2,0 0-6,1 0-9,-1 0-8,0 0-10,0 1-6,-1 2-7,-1 2-6,-1 2-7,-3 1-5,-3 2-5,-4 0-5,-4 1-4</inkml:trace>
</inkml:ink>
</file>

<file path=ppt/ink/ink3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21"/>
    </inkml:context>
    <inkml:brush xml:id="br0">
      <inkml:brushProperty name="width" value="0.04079" units="cm"/>
      <inkml:brushProperty name="height" value="0.04079" units="cm"/>
      <inkml:brushProperty name="color" value="#00BFF3"/>
    </inkml:brush>
  </inkml:definitions>
  <inkml:trace contextRef="#ctx0" brushRef="#br0">80350 50446 539,'0'-14'8,"2"3"17,0 3 16,2 3 16,0 1 6,3 2-7,2 0-7,1 2-6,-1 1-6,-4 2-5,-6 2-5,-4 1-4</inkml:trace>
</inkml:ink>
</file>

<file path=ppt/ink/ink3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40"/>
    </inkml:context>
    <inkml:brush xml:id="br0">
      <inkml:brushProperty name="width" value="0.06069" units="cm"/>
      <inkml:brushProperty name="height" value="0.06069" units="cm"/>
      <inkml:brushProperty name="color" value="#00BFF3"/>
    </inkml:brush>
  </inkml:definitions>
  <inkml:trace contextRef="#ctx0" brushRef="#br0">82056 49489 362,'-6'-14'5,"4"3"10,4 3 10,4 2 11,1 4 1,-1 4-7,-1 4-6,0 4-6,-2 2-5,0 1 0,-2 1-1,0 2-2,-2 1 0,0 3-1,-2 3 0,0 3 1,-2 0-2,-2 0-1,-2-1-2,-1-1-1,-2-1-2,0-1-2,0-1-2,1-1-2,0-1-1,2-2-2,2-3-1,3-1-1,1-4-2,3-6-2,4-6-2,2-6-2,2-2 1,0 2 5,0 2 4,0 3 5,0 0 3,1 2 2,2 0 2,0 2 1,0-1 2,-1 0 1,-1-2-1,0 0 2,-1 1-1,0 2 0,-1 3 0,1 4-1,-1 2 0,-2 3 1,-2 4-1,-2 2 1,-3-1-2,-2-5-4,-4-5-3,-2-4-3,-1-2-3,1 2 2,0 2 0,2 1 0,1 0 0,1-6-2,0-4-2,2-5-1,1-5-1,4-2 0,2-3 0,4-3-1,1 0 1,1 1 2,1 3 0,2 1 2,0 1 1,1 1 1,1-1 0,2 0 1,-2 2 2,-1 3 4,-3 3 3,0 2 4,-3 3 3,1 2 4,0 2 3,0 2 3,-1 2 1,-1 2-4,0 2-2,-2 2-3,-1 1-2,-2 3-1,-2 1 0,-2 3-1,-1 0-2,-2-1-2,0-1-3,-1 0-3,-1-2-1,2-1 1,1-1-1,0-1 2,4-4-4,4-10-7,5-8-6,6-9-7,2-4-3,1 3 2,1 1 2,1 3 2,0 1 2,-1 2 4,-1 2 3,0 3 4,-2 2 3,-1 6 4,-1 4 4,0 6 3,-3 1 3,-3 1 2,-2 0 2,-4-1 3,-1 2 1,0 0-1,0 1 0,0 1-1,1-2-5,4-6-9,2-6-11,4-6-9,1-4-6,1-2-1,1-2-2,1-1-1,0-1 2,-2 2 3,-3 3 4,-1 1 5,-1 1 2,0 2 4,0 1 2,0 1 2,-1-1 7,1 0 7,0-2 9,0 0 8,-1 2 3,-2 8-2,-3 6-3,0 8-2,-2 2-3,0 1-1,0-1-3,0 1-1,0-1-2,0 1 0,0-1-1,0 1 0,1-2-3,3-3-4,4-3-5,2-2-4,3-6-4,3-6-6,3-8-4,4-6-5,-2-3-1,-5-1 5,-5 0 5,-5 1 4,-2 0 4,0 1 0,0 1 2,0 1 2,-2 0 2,-4 0 2,-4 1 3,-4-1 3,-2 2 1,1 5-1,-1 3 1,0 4 0,0 2-2,-1 2-2,-1 0-3,-1 2-3,2-1-6,8 1-10,6 0-10,8 0-10,2-2-2,1-2 4,0-3 6,0-4 4,0-2 5,1-1 2,1-3 2,2-2 2,-1-1 2,1-1 2,-1-1 0,1-1 1,0-1 1,1 1 1,2-1 0,0 1 1,-1-2-1,1-1 1,-2-3 0,-1-1-1,-2 0 3,-1 3 3,-2 3 4,-2 3 3,-2 1 4,-2-2 2,-3 0 4,0 0 3,-2-1 1,0 2 1,0 2 0,0 3 1,0 0 1,0 0 2,0 1 2,0-1 1,0 4 2,0 6 0,0 7 1,0 8 0,0 3-2,0 3-4,0 2-4,0 1-4,-1 2-3,0 3 0,-2 1-1,0 3-1,-2 0 0,0 0-3,-1 0-1,-2 1-3,2-1-2,0 2-2,4 1-2,1 1-2,0-1-1,0 0-2,-2-1-2,0-1 0,-1-2-4,2 0-4,0-1-4,2-1-4,0-2-4,2-3-3,0-3-2,2-3-4,0-2-1,2-3-3,0-1-2,1-2-3,2-2 1,0-2 4,1-3 3,2 0 4,-2-4 3,1 0 1,-2-3 1,0-2 2</inkml:trace>
</inkml:ink>
</file>

<file path=ppt/ink/ink3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40"/>
    </inkml:context>
    <inkml:brush xml:id="br0">
      <inkml:brushProperty name="width" value="0.03829" units="cm"/>
      <inkml:brushProperty name="height" value="0.03829" units="cm"/>
      <inkml:brushProperty name="color" value="#00BFF3"/>
    </inkml:brush>
  </inkml:definitions>
  <inkml:trace contextRef="#ctx0" brushRef="#br0">86600 50650 574,'0'14'126,"2"-1"-28,0-2-28,2-2-28,-1-1-15,1 3-3,0 2-4,0 1-3,0 0-15,1-1-30,1-2-29,2-2-29</inkml:trace>
</inkml:ink>
</file>

<file path=ppt/ink/ink3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41"/>
    </inkml:context>
    <inkml:brush xml:id="br0">
      <inkml:brushProperty name="width" value="0.05572" units="cm"/>
      <inkml:brushProperty name="height" value="0.05572" units="cm"/>
      <inkml:brushProperty name="color" value="#00BFF3"/>
    </inkml:brush>
  </inkml:definitions>
  <inkml:trace contextRef="#ctx0" brushRef="#br0">87600 49456 394,'0'-22'0,"0"4"0,0 5 0,0 3 0,1 2 3,2 2 5,2 1 4,2 1 7,0 1 0,-1 3-3,-1 4-3,0 2-4,-2 3 4,0 2 8,-2 2 9,0 1 8,-1 3 4,0 3 0,0 3 1,0 3-1,0 2-3,0-1-4,0 0-5,0 1-5,0 0-5,0 1-3,0 0-3,0 2-4,0 1-2,0-1 0,0 0 1,0 1 0,-1-2-1,0-2-4,-2-2-5,0-1-2,0-3-4,0-1 1,2-3-2,0-1-1,5-3-3,8-4-7,7-4-6,9-4-7,2-3-2,-3 0 2,-4-2 3,-1 0 1,-3-1 1,1 2-1,-1 0-3,1 2-1,-1 0 0,-1 0 2,-1 0 1,-1 0 3,-1-1-1,-2-2 1,-3-2-2,-1-2 0,-2 0 1,0-1 5,-2 0 5,0 0 4</inkml:trace>
</inkml:ink>
</file>

<file path=ppt/ink/ink3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41"/>
    </inkml:context>
    <inkml:brush xml:id="br0">
      <inkml:brushProperty name="width" value="0.03594" units="cm"/>
      <inkml:brushProperty name="height" value="0.03594" units="cm"/>
      <inkml:brushProperty name="color" value="#00BFF3"/>
    </inkml:brush>
  </inkml:definitions>
  <inkml:trace contextRef="#ctx0" brushRef="#br0">88666 49472 612,'-7'-29'1,"2"7"5,2 5 2,2 7 4,1 2 3,0 0 0,0 0 1,0 0 1,1 1 2,2-1 5,2 0 4,2 0 4,1 1 1,3 0-2,2 2-4,2 1-3,0 0-2,1 2-3,0 0-3,-1 2-3,1 0-5,1 0-6,2 0-8,0 0-6,-1 0-7,-1 2-4,-2 0-6,-3 2-6,0-1-4,0-1-5,-1 0-5,1-1-5,-1-2 2,-2-1 8,-2 0 9,-2-1 8</inkml:trace>
</inkml:ink>
</file>

<file path=ppt/ink/ink3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4:41"/>
    </inkml:context>
    <inkml:brush xml:id="br0">
      <inkml:brushProperty name="width" value="0.05356" units="cm"/>
      <inkml:brushProperty name="height" value="0.05356" units="cm"/>
      <inkml:brushProperty name="color" value="#00BFF3"/>
    </inkml:brush>
  </inkml:definitions>
  <inkml:trace contextRef="#ctx0" brushRef="#br0">89850 48344 410,'0'-15'0,"2"3"0,0 1 0,2 2 0,-1 2 6,1 0 11,0 2 12,0 1 12,0 3 8,-1 7 6,1 7 5,0 8 5,-1 3-1,0 4-9,-2 3-10,0 3-9,-1 4-8,0 6-7,0 6-8,0 6-8,0 2-8,0 1-9,0 0-11,0 0-10,0-1-8,0 1-10,0 0-8,0-1-9,-1-4 2,0-12 13,-2-10 14,0-11 14,-1-5 4,0-1-4,1 1-5,-1 0-3</inkml:trace>
</inkml:ink>
</file>

<file path=ppt/ink/ink37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0-31T08:06:41.5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22015 16847 0,'0'0'0,"0"0"0,0 0 15,0 0-15,26-9 0,-26 9 0,30-3 16,-11 0-16,2 1 0,3-1 16,4-1-16,10 0 0,3 0 15,1-1-15,1-1 0,12-3 16,1-2-16,3 1 0,0 1 16,10-2-16,-4 1 0,1 3 0,0 0 0,9-3 15,-2-1-15,0-2 0,1 0 16,7 0-16,-5 4 0,-3 1 15,-2 2-15,25-1 0,-12 3 16,-6 2-16,-3 1 0,-2-1 0,-1 2 16,2 6-16,1 5 15,-6-3-15,-4 0 16,0 4-16,1 3 0,-4-1 16,-2 0-16,6 1 0,4 2 15,2 1-15,0 1 0,2 2 16,-1 1-16,-3-6 0,-4-6 15,2-4-15,2-4 0,-2 1 16,-1 1-16,3-3 0,2-2 0,-2 1 16,1-1-16,1 1 0,3 1 0,-1-1 15,0 0-15,1-3 0,0-1 16,-4 2 0,-4 2-16,3 0 0,4 2 0,-4-2 0,-3-2 0,2 0 15,2 0-15,-2-3 0,0-1 16,0 1-16,3 0 0,-3 4 15,0 2 1,0-3-16,1-3 0,-3 6 16,-2 4-16,-1-6 0,0-4 15,0 0-15,-3 1 0,5 0 16,1 0-16,-1 0 0,0-1 0,0-2 16,1-1-16,-6-2 15,-2-1-15,0-2 0,3 1 16,2 1-16,1 2 0,-2 1 0,-2-1 0,-3-5 15,-4-3-15,2-1 0,2 0 16,-6 0-16,-3 1 0,-1 2 16,2-1-16,2-2 0,2-4 0,14-13 15,9-9 1,-6 0-16,-5 1 16,-18 8-16,-11 6 15,5-7-15,3-3 0,-5-2 16,-3 0-16,-1-2 0,1-2 15,-1 4-15,1 2 0,-2-7 16,-1-6-16,-5 8 0,-5 2 0,1-8 16,0-6-16,-7 5 0,-2 5 15,-7 1-15,-5 0 0,-3 1 16,-2 2-16,-5 2 0,-2 1 0,-6 3 0,-1 3 16,-10 0-16,-8 0 15,1 4-15,2 3 0,-4-2 0,-3-1 16,2 1-16,2 0 0,-3 1 15,-3-1-15,1 3 0,2 0 16,-7 0-16,-4-2 0,-1-2 16,2-2-16,-6-2 0,-2-3 0,10 7 15,7 4-15,-8-4 0,-2-2 0,-1 2 16,-2 1-16,-10-6 16,-6-5-16,0 4 0,0 5 15,0 2-15,0 1 0,7 0 0,5 0 16,-9-1-16,-5 1 0,1 6 15,1 4 1,-8 0-16,-5 1 0,-3-1 16,-3 0-16,-9 5 0,-4 5 15,2 2-15,2 2 0,-3 2 16,-2 1-16,5 0 0,4-1 16,2-1-16,1-2 0,3 1 0,2 1 0,-5 1 15,-3-1 1,7 5-16,5 4 0,-1 2 0,-3 2 15,0-3-15,2-1 0,-3-4 0,-2-1 16,5 3-16,3 2 0,-3 3 16,0 2-16,3-3 0,3-1 15,-1-1-15,-1-1 0,7 0 16,5 1-16,1-4 0,-3-2 16,4 2-16,0 2 15,-2 1-15,-2 1 0,-1 3 0,-2 2 16,2-1-16,0-1 0,4-1 15,1 0-15,2-1 0,1 1 16,0-2-16,-2-2 0,-2 0 16,0 0-16,3 2 0,0 0 15,3 2-15,0 0 0,-1 5 0,-3 4 16,-3 1-16,-2 2 0,5 2 16,3 1-16,0-4 0,-1-3 15,2 2-15,1 0 0,-1 3 16,-2 3-16,5 0 0,3 0 0,0 0 15,-1-1-15,-1 0 0,0-1 16,1 3-16,1 2 0,3 4 16,-1 3-16,3 5 0,0 5 0,-3-1 15,0 1-15,-1 3 0,0 5 16,3-2-16,2 1 0,-2-1 16,2-2-16,7-3 0,5-3 0,-4 8 15,-1 5-15,2-6 16,3-5-16,6-2 0,4 0 0,5 1 15,4 1 1,-4 3-16,-2 1 0,1-4 16,0-3-16,3 7 0,4 5 15,2 0-15,3 2 0,2 3 16,2 1-16,0 2 0,2-1 16,4 7-16,0 3 0,-1-22 15,0-16-15,-1-9 0</inkml:trace>
  <inkml:trace contextRef="#ctx0" brushRef="#br0" timeOffset="15295.6888">10876 6049 0,'0'0'0,"0"0"0,0 0 16,0 0-16,25 5 0,-25-5 15,27 5-15,-11-3 0,2-1 0,4 0 16,4 0-16,1 1 0,0-1 16,13 2-1,3 2-15,2-2 0,3-1 16,10-1-16,0 0 0,0-1 16,-2-2-16,13 0 0,3 1 15,2 1-15,0 0 0,12 0 16,-2-3-16,5 6 0,-6 1 0,-5 1 15,-1 0-15,20-3 0,-15-5 16,1 4-16,3 4 0,-5 1 16,-3 2-16,-3-2 0,-1-2 15,0 1-15,0 1 0,2 1 16,1 0-16,-2-3 0,-2 0 16,1-1-16,1 1 0,-2 0 15,-1-2-15,2 1 0,1 0 16,-1 1-16,0-1 0,1 0 15,1-1-15,0 0 0,-1-1 0,3-2 16,2-1-16,0 0 0,-1 2 16,-4-1-16,-2-1 0,-4 1 0,-4 1 15,-2-2-15,-2 0 16,-9-2-16,-6-1 0,1 4 0,3 1 16,-9-3-16,-7 1 0,0-4 15,-1 1-15,-4-2 0,-4 0 16,-8 2-16,-6 3 0,-3-1 15,-3-3-15,-2-3 0,-2-1 16,-1 7-16,0 0 0,0 3 0</inkml:trace>
  <inkml:trace contextRef="#ctx0" brushRef="#br0" timeOffset="16087.1938">7354 6524 0,'0'0'0,"0"0"15,0 0-15,0 0 0,0 0 0,0 0 16,26-10-16,-26 10 15,20-12-15,-20 12 16,33-16-16,-15 6 0,2-2 16,2 1-16,4 0 0,-1 0 15,4 0-15,14-5 16,4-1-16,9-4 0,0 1 0,3-1 16,5 0-16,11 1 15,-2 3-15,14-1 0,1 0 16,-4 2-16,-3 0 0,14 2 0,1 4 15,29-1-15,-18 1 0,2 1 16,2-1-16,-13 4 0,-6 6 0,10-3 16,7-2-16,-34 2 0,-23 1 15,-15 0-15</inkml:trace>
  <inkml:trace contextRef="#ctx0" brushRef="#br0" timeOffset="16484.8724">13733 6169 0,'0'0'0,"0"0"0,0 0 16,0 0-16,0 0 0,0 0 16,0 0-16,0 0 0,3-19 0,-3 19 15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9:59"/>
    </inkml:context>
    <inkml:brush xml:id="br0">
      <inkml:brushProperty name="width" value="0.05424" units="cm"/>
      <inkml:brushProperty name="height" value="0.05424" units="cm"/>
      <inkml:brushProperty name="color" value="#00BFF3"/>
    </inkml:brush>
  </inkml:definitions>
  <inkml:trace contextRef="#ctx0" brushRef="#br0">80400 57200 405,'28'21'81,"6"-5"-20,7-7-21,6-5-20,1-3-12,-3 4-3,-3 3-2,-2 3-3,-5 3-3,-2 3-1,-3 3-3,-3 4-2,-4 1 0,-3 0 4,-3 0 2,-2 0 4,-3 1 4,1 4 2,-1 3 4,1 3 3,-3 1 1,-2 1 0,-3-1-1,-3 1 1,-2 1 0,0 3 4,0 3 2,0 4 4,0 2 0,0 4 0,0 3-1,0 3-1,0 3-1,0 3-3,0 3-3,0 4-2,-2 1-1,-3 0-2,-3 0-1,-2 0-1,-1 1-2,3 4 0,3 3-1,4 3-1,-1-1-2,-3-2-3,-3-3-2,-2-3-2,-5-4-3,-2-3-1,-3-3-2,-3-2-1,-6-3-1,-5 1 0,-7-1-1,-5 1 0,-9-3-3,-9-2-6,-10-3-5,-8-3-6,-11-4-4,-8-3-4,-10-3-4,-9-2-3,5-8-1,23-8 0,22-10 2,22-9 0</inkml:trace>
</inkml:ink>
</file>

<file path=ppt/ink/ink3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8:3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75550 36575 333,'49'20'167,"16"14"-1,16 14 1,15 16 0</inkml:trace>
</inkml:ink>
</file>

<file path=ppt/ink/ink3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8:35"/>
    </inkml:context>
    <inkml:brush xml:id="br0">
      <inkml:brushProperty name="width" value="0.04709" units="cm"/>
      <inkml:brushProperty name="height" value="0.04709" units="cm"/>
      <inkml:brushProperty name="color" value="#F2395B"/>
    </inkml:brush>
  </inkml:definitions>
  <inkml:trace contextRef="#ctx0" brushRef="#br0">9606 34200 467,'-9'8'0,"-4"0"0,-2-1 0,-3 1 0,-1-1-2,1 0-5,1-2-4,1 0-4,0-2 0,0 2 3,1-2 3,-1 1 4,1-1 3,2 0 1,3-1 3,1-2 1,1 0 1,0 2 0,0 1-1,1 0-1,-1 1 2,2 2 4,0 0 4,2 1 3,1 2 6,2 0 7,2 1 9,2 2 7,2-1 1,2 1-4,1 0-7,3-1-4,1 2-4,0 0-2,0 1-2,-1 1-3,1 0-1,0-1-1,0-1-2,-1 0-1,2-2-2,2 1 0,1 0-2,3 0 0,2-2-1,3-1 1,3-2 0,3-2 1,1-1-2,1 0-5,-1 0-3,0 0-5,1-1-1,1-1 1,1 0 2,1-1 2,0-1 0,2 0 0,1 0 0,1 0-1,1 0 0,2 0 1,2 0 0,2 0 0,0 0 0,0 0 0,-2 0 1,0 0 1,0-1 0,0-1-1,2 0 0,0-1 0,0-1 0,-2 2 0,-2 0 1,-1 2 1,-2 1 0,0 2 0,0 2-1,1 2 0,-2 0 0,0 1 1,-1 0-1,-1 0 0,-1-2 0,0-1 0,0-2-1,1-2-2,-1-1 0,2 0 0,1 0-2,1 0 0,1 0-1,2 0 1,2 0 0,2 0 0,1 0 0,0 0-1,0 0 1,0 0-1,1-1 0,4-2-2,2-2 0,4-1-1,0-3-2,1 0-1,0-1-2,0-1-3,-2 0 1,-1 2 0,-2 2 2,-2 2 0,-1 1 1,0 1 0,0-1 1,0 0 0,-1 1 0,0 4 2,-2 2 2,0 4 1,-2 0 1,-2 1 1,-2 0 1,-2 0 1,-1 0 0,1 0-1,-1-1 1,0 1-1,0 0-1,-2 0-1,0 0-1,-1-1-1,0 1 0,2-2-1,2-1-1,3 0 1,0-2-2,2-1-2,0 0-3,2-1-2,0-1-2,0 0-3,0 0-3,0 0-3,1-2 1,2-2 2,2-4 2,2-2 3,1-2 1,0 1 0,-1-1 1,1 0-1,-3 1 1,-6 3 5,-6 1 3,-5 2 3,-6 1 3,-3 0 0,-5 0 2,-3 0 0</inkml:trace>
</inkml:ink>
</file>

<file path=ppt/ink/ink3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8:36"/>
    </inkml:context>
    <inkml:brush xml:id="br0">
      <inkml:brushProperty name="width" value="0.03469" units="cm"/>
      <inkml:brushProperty name="height" value="0.03469" units="cm"/>
      <inkml:brushProperty name="color" value="#F2395B"/>
    </inkml:brush>
  </inkml:definitions>
  <inkml:trace contextRef="#ctx0" brushRef="#br0">27450 35300 634,'45'7'-3,"-6"-2"-4,-4-3-5,-5 0-5,-4-2 2,-3 0 9,-3 0 8,-3 0 9,-1 0 4,1 0 0,2 0 1,0 0 0,0 0 3,1 0 4,-1 0 6,1 0 4,0-1 2,1-1-3,1 0-1,1-1-3,2-1-3,1 2-4,3 0-4,1 2-5,2 0-2,2 0 0,3 0-1,1 0 0,1 0-3,0 0-4,1 0-5,-1 0-4,1 0-4,4 2-4,2 0-3,4 2-4,1-1-2,0-1 1,0 0 1,0-1 1,0 0 0,0 1-3,-1 3-1,2 2-1,-3 1-2,-3 0 0,-2 0-1,-3-1 0,-5 0 0,-8 0 5,-6-2 2,-6 0 3</inkml:trace>
</inkml:ink>
</file>

<file path=ppt/ink/ink3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8:37"/>
    </inkml:context>
    <inkml:brush xml:id="br0">
      <inkml:brushProperty name="width" value="0.03546" units="cm"/>
      <inkml:brushProperty name="height" value="0.03546" units="cm"/>
      <inkml:brushProperty name="color" value="#F2395B"/>
    </inkml:brush>
  </inkml:definitions>
  <inkml:trace contextRef="#ctx0" brushRef="#br0">38350 35216 620,'21'-1'0,"11"-1"-2,10 0 0,12-1 0,3-1 1,-4 2 7,-4 0 5,-4 2 6,-2 0 3,2 2 1,0 0 1,2 2 2,1-1-3,2 2-2,2-2-4,2 1-3,1-1-2,0 0 2,-1-2 1,1 0 0,1-1-2,4 0-6,2 0-6,3 0-6,2 0-4,1 0 2,1 0 1,2 0 1,-1 0 0,1 0 1,-1 0 1,1 0 0,0 0 0,3 0 2,1 0 1,3 0 0,0 0 1,1 0 0,-1 0 0,0 0 0,1 0 0,1 0-1,1 0 1,1 0-1,0 0 0,2 0 0,1 0 0,1 0 0,-1 0 1,-2 0 1,-2 0 0,-1 0 2,-1 0-1,1 0 1,1 0 0,0 0 0,1 1 0,-3 2 0,-2 2 1,-1 2-1,-3 0 1,-1 1 0,-3 0 0,-1 0 0,-1-1 0,-1 1 2,1 0 2,0 0 1,-1-1-1,1-1 0,-1-1-2,1 0-1,0-2-2,-1 0 0,1-2-1,0 0 0,0-3-1,3 0 0,1-3 0,3-2-1,0 0 1,1 1 0,-1 0 0,1 2 0,-1 0 1,1 0 1,-1 0 0,1 0 2,-2 1 0,0 0 0,-1 2 0,0 1 0,-2 0 1,1 0 0,-1 0 0,1 0 0,-2 1 0,-1 1 0,-3 3 0,-1 2-1,-1 0 0,2-1-1,0 0 0,1-2 0,1 0 0,1-2 0,1 0 0,1-2 1,0 0-1,-3 0 2,-1 0 0,-2 0 1,1 0 0,3 0 0,5 0-1,3 0-1,1 0 0,-1 0 0,-3 0-1,-1 0 1,-1 0-2,-1 0 0,1 0-1,-1 0 0,1 0-2,1-2 0,1 0-2,1-2 0,1 1-1,-1 1-1,1 0-1,-1 2 0,-1 0-1,-3 0 1,-3 0 2,-3 0 0,0 0 1,2 0 0,1 0 2,3 0-1,0-1 1,-1-1-3,-1 0-1,-1-1-1,-1-1-2,-2 0-1,-3 0-1,-1 0 0,-1 1-3,2 0-7,0 2-5,1 1-7,-5-1 1,-12-1 5,-12 0 6,-11-1 6,-6-1-1,-1 0-9,1 0-7,0 0-8</inkml:trace>
</inkml:ink>
</file>

<file path=ppt/ink/ink3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23"/>
    </inkml:context>
    <inkml:brush xml:id="br0">
      <inkml:brushProperty name="width" value="0.04821" units="cm"/>
      <inkml:brushProperty name="height" value="0.04821" units="cm"/>
      <inkml:brushProperty name="color" value="#F2395B"/>
    </inkml:brush>
  </inkml:definitions>
  <inkml:trace contextRef="#ctx0" brushRef="#br0">81750 32750 456,'7'16'136,"-2"-1"-31,-3 1-29,0 0-32,-2 0-16,2 3-3,0 1-4,1 3-4,1 1-2,-2 1-2,0 1-2,-2 1-2,1 0 0,0 0-1,2 1 0,0-1 0,1 0-2,0 1-2,0-1-3,0 1-4,0-2-1,0-1 1,-1-3-1,1-1 1,0-2-1,-2-1 1,0-1 0,-2-1 0,2-5 0,4-8 3,4-10 0,4-8 3,1-5-1,1-3 0,0-1-1,-1-3 0,1-1-2,0-1 1,-1 0-2,1-2 0,-1 0 0,-1-1 0,-1 1 0,0 0 0,-2 1 1,-1 3-1,-1 3 1,0 3 1,-2 2-2,-1 3 0,0 1-3,-2 2 0,0 2-5,0-1-5,0 0-5,0 0-6,0 4-10,0 6-14,0 8-15,0 6-15</inkml:trace>
</inkml:ink>
</file>

<file path=ppt/ink/ink3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23"/>
    </inkml:context>
    <inkml:brush xml:id="br0">
      <inkml:brushProperty name="width" value="0.04597" units="cm"/>
      <inkml:brushProperty name="height" value="0.04597" units="cm"/>
      <inkml:brushProperty name="color" value="#F2395B"/>
    </inkml:brush>
  </inkml:definitions>
  <inkml:trace contextRef="#ctx0" brushRef="#br0">83200 34250 478,'0'15'110,"0"-1"-19,0-1-19,0 0-20,0-2-13,2 1-4,0-1-6,1 1-6,0 0-3,0 0-3,-2-1-3,0 1-2,-1-1-5,0 1-7,0 0-9,0 0-8</inkml:trace>
</inkml:ink>
</file>

<file path=ppt/ink/ink3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23"/>
    </inkml:context>
    <inkml:brush xml:id="br0">
      <inkml:brushProperty name="width" value="0.03284" units="cm"/>
      <inkml:brushProperty name="height" value="0.03284" units="cm"/>
      <inkml:brushProperty name="color" value="#F2395B"/>
    </inkml:brush>
  </inkml:definitions>
  <inkml:trace contextRef="#ctx0" brushRef="#br0">84450 31745 669,'0'-15'0,"2"4"-1,0 3 0,2 3-1,-1 0-1,1 0 1,0-1-1,0-1 1,-1 1 13,0 4 27,-2 4 28,0 4 27,-2 2-7,0 1-40,-2 1-42,0 1-39</inkml:trace>
</inkml:ink>
</file>

<file path=ppt/ink/ink3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24"/>
    </inkml:context>
    <inkml:brush xml:id="br0">
      <inkml:brushProperty name="width" value="0.05528" units="cm"/>
      <inkml:brushProperty name="height" value="0.05528" units="cm"/>
      <inkml:brushProperty name="color" value="#F2395B"/>
    </inkml:brush>
  </inkml:definitions>
  <inkml:trace contextRef="#ctx0" brushRef="#br0">84464 31472 397,'-7'-19'41,"4"7"4,2 8 5,4 8 6,0 6-1,-1 4-7,0 3-7,-1 5-7,-1 1-4,1 1-3,2-1-2,0 1-3,1 0-2,0 4-2,0 3-2,0 3-2,-1 2-2,1 0-2,0 2 0,0 1-2,-1 0-1,0 2-1,-2 0-2,0 2-2,-1-1-1,0 0-1,0-2-3,0 0-1,0-1-1,0-2-1,0 0 0,0-1 0,0-2-1,0 0-2,0-1-1,0-1-1,-1-1-2,0-2-2,-2 0-2,0-1-2,-1-2-2,0-3-2,0-3-1,1-3-3,-2-3-6,-2-4-10,-2-5-11,-1-2-10,-1-5-1,2 0 12,3-3 9,1-2 11</inkml:trace>
</inkml:ink>
</file>

<file path=ppt/ink/ink3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24"/>
    </inkml:context>
    <inkml:brush xml:id="br0">
      <inkml:brushProperty name="width" value="0.05342" units="cm"/>
      <inkml:brushProperty name="height" value="0.05342" units="cm"/>
      <inkml:brushProperty name="color" value="#F2395B"/>
    </inkml:brush>
  </inkml:definitions>
  <inkml:trace contextRef="#ctx0" brushRef="#br0">84005 33763 411,'-13'-6'42,"6"6"10,6 4 12,6 6 12,2 2-2,-1 3-12,0 2-14,-2 1-13,0 2-8,0 0-5,0-1-2,0 1-5,0 0-3,0 3-1,0 1-3,0 3-2,-1 0-1,-1 0-1,0 1-1,-1-1-1,-1-1-1,2-3-2,0-3 0,1-3-1,3-5 0,4-6 1,4-8 1,3-6 2,4-8-1,1-7-1,3-8-1,1-9-2,4-5-2,5-3-5,4-5-4,6-4-5,2-1-5,2 1-7,0 0-7,2 2-7,-5 5-4,-8 8-1,-9 9-2,-9 9-2,-5 5 2,-1 1 4,-1 1 5,0 1 5</inkml:trace>
</inkml:ink>
</file>

<file path=ppt/ink/ink37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0-31T08:09:02.9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25264 16321 0,'0'0'0,"0"0"15,-24-5-15,4 1 0,-4-1 16,-13-2-16,-10-1 0,-20-3 15,-6-1-15,-35-2 0,-33-1 16,-25 4-16,3 7 0,-20-1 16,38 3-1,44-1-15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00"/>
    </inkml:context>
    <inkml:brush xml:id="br0">
      <inkml:brushProperty name="width" value="0.0366" units="cm"/>
      <inkml:brushProperty name="height" value="0.0366" units="cm"/>
      <inkml:brushProperty name="color" value="#00BFF3"/>
    </inkml:brush>
  </inkml:definitions>
  <inkml:trace contextRef="#ctx0" brushRef="#br0">81550 58150 601,'-15'-25'6,"23"0"14,22 0 13,22 0 13,21 3 8,22 6 2,22 7 3,23 6 1,3 4-13,-11 4-30,-14 3-29,-11 3-30,-17 3-18,-18 3-4,-19 3-4,-18 4-5</inkml:trace>
</inkml:ink>
</file>

<file path=ppt/ink/ink3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5:25"/>
    </inkml:context>
    <inkml:brush xml:id="br0">
      <inkml:brushProperty name="width" value="0.05347" units="cm"/>
      <inkml:brushProperty name="height" value="0.05347" units="cm"/>
      <inkml:brushProperty name="color" value="#00BFF3"/>
    </inkml:brush>
  </inkml:definitions>
  <inkml:trace contextRef="#ctx0" brushRef="#br0">9033 16137 411,'-6'-14'5,"4"5"12,4 3 11,4 4 11,2 3 2,0 1-7,-1 3-6,1 2-7,1 2-4,4 2 0,2 2-1,3 1-1,2 3-1,1 1-1,1 3-1,1 2 0,0 1-2,-3 4 1,-1 3 0,-2 3 0,-2 2-1,1 2-1,0 2-2,-1 2 0,0 1-2,-1 0 0,0 0-1,-2 1 0,0-3 0,2-2-2,0-4 1,1-2-1,1-4 0,-1-3 0,1-5 0,0-3 0,-1-4 0,-1-1 1,-1-2 0,0-2 1,-1-2 1,3-2 1,1-3 0,3 0 2,3-7 1,5-8 1,5-9 0,5-9 0,6-10 1,10-14 0,8-12 0,9-12-1,8-10-1,6-2-1,8-5-2,7-4-2,4-2-4,1 1-7,3-1-8,2 0-7,-2 5-2,-2 10 3,-6 10 3,-3 10 4,-11 10-11,-19 14-24,-18 12-23,-19 13-24</inkml:trace>
</inkml:ink>
</file>

<file path=ppt/ink/ink3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5:26"/>
    </inkml:context>
    <inkml:brush xml:id="br0">
      <inkml:brushProperty name="width" value="0.06107" units="cm"/>
      <inkml:brushProperty name="height" value="0.06107" units="cm"/>
      <inkml:brushProperty name="color" value="#00BFF3"/>
    </inkml:brush>
  </inkml:definitions>
  <inkml:trace contextRef="#ctx0" brushRef="#br0">51150 26589 360,'8'9'90,"2"2"-18,0 2-17,1 1-18,2 4-11,1 3-2,3 5-2,2 3-4,0 2-1,-1 1-2,-1-1-1,-1 0-1,0 1-2,0-1 0,-1 0 0,1 0-2,-1-1 1,-1-1-1,-1-3-1,0-1 1,-1-3-1,1-1 0,1-3 0,2-1 0,0-2 0,1-3 0,1-1 0,1-2 1,1-2-1,1-2 2,1-3 0,1 0 1,2-4 0,1-2-1,3-4-1,1-2 0,2-4-2,2-5-3,3-5-1,1-5-2,4-6-2,6-6-4,6-8-4,6-6-3,4-7-3,5-9-2,3-7-4,5-8-2,-1 0-6,-6 6-7,-4 7-8,-4 7-7,-9 9-7,-10 10-3,-12 12-3,-9 10-5</inkml:trace>
</inkml:ink>
</file>

<file path=ppt/ink/ink3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5:29"/>
    </inkml:context>
    <inkml:brush xml:id="br0">
      <inkml:brushProperty name="width" value="0.05862" units="cm"/>
      <inkml:brushProperty name="height" value="0.05862" units="cm"/>
      <inkml:brushProperty name="color" value="#00BFF3"/>
    </inkml:brush>
  </inkml:definitions>
  <inkml:trace contextRef="#ctx0" brushRef="#br0">9511 49584 375,'-13'2'59,"8"4"-4,7 4-4,6 4-5,6 6-3,5 10-2,5 11-3,5 9-2,1 5-3,-1 1-3,-3 1-5,-1 2-5,-1 0-2,1 3-1,1 1-3,1 3-1,-1 0-2,-2-3-2,-1-1-2,-2-2-1,-3-5-2,1-5-1,-2-6 0,-1-5-2,0-6-1,0-4 2,-1-3 0,1-5 1,0-5 1,3-8 0,2-8 0,1-8 1,5-13 0,5-19-1,6-18 0,6-19-1,9-19-2,14-19-1,11-21-3,14-18-2,9-8-4,7 5-6,7 5-6,8 5-5,-3 9-7,-10 17-6,-9 15-8,-9 17-6,-14 14-6,-14 16-2,-14 16-5,-15 16-2</inkml:trace>
</inkml:ink>
</file>

<file path=ppt/ink/ink3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8:57"/>
    </inkml:context>
    <inkml:brush xml:id="br0">
      <inkml:brushProperty name="width" value="0.04025" units="cm"/>
      <inkml:brushProperty name="height" value="0.04025" units="cm"/>
      <inkml:brushProperty name="color" value="#00BFF3"/>
    </inkml:brush>
  </inkml:definitions>
  <inkml:trace contextRef="#ctx0" brushRef="#br0">70629 16200 546,'0'16'133,"0"-1"-33,0 1-32,0 0-33,0 1-17,0 5-2,0 3-2,0 5-2,0-1-2,0-4-2,0-3-2,0-5-2,0 0-2,0 2-2,0 1-1,0 3-2,0 0 0,0 1 1,0-1 1,0 1 1,0-2 1,0 0-1,0-1 1,0 0 1,-1-2-1,0-1 1,-2-1 1,0-1 0,0 0 0,0-1 0,2 1 0,0 0 0,1-1-1,0-1 0,0-1-1,0 0 0,0-2 0,0 1 0,0 0 1,0 0 0,0 0-1,-2 1-4,0 1-2,-1 1-3,-1 0-2,0-1 2,0 0 0,0-2 1,0-3-12,1-6-24,-1-6-25,0-6-25</inkml:trace>
</inkml:ink>
</file>

<file path=ppt/ink/ink3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8:59"/>
    </inkml:context>
    <inkml:brush xml:id="br0">
      <inkml:brushProperty name="width" value="0.04501" units="cm"/>
      <inkml:brushProperty name="height" value="0.04501" units="cm"/>
      <inkml:brushProperty name="color" value="#00BFF3"/>
    </inkml:brush>
  </inkml:definitions>
  <inkml:trace contextRef="#ctx0" brushRef="#br0">70500 18334 488,'8'-8'63,"0"2"-13,0 1-12,-1 0-13,2 1-6,0 1-3,1-2-1,2 2-3,0-1 0,1 0-1,1 0-1,1 0-1,1 1 1,2 0-1,0 2 0,1 0 0,1 1 0,1 0-1,1 0 0,1 0-1,0 0 0,-1 0-1,-1 0 0,-1 0 0,0 0-1,0 0 0,-1 0-1,1 0 0,-1 0 0,1 0 0,-1 0 0,1 0 1,0 1-1,-1 0 0,1 2-1,0 0-1,-1 0 0,1 0 0,-1-2 0,1 0-1,-1-1-1,1 0-1,0 0 0,-1 0-2,1 0 0,0 2 1,-1 0 1,1 2 1,0-1 0,1-1 0,1 0 1,1-1-1,0-1 1,1 0-1,0 0 0,-1 0 0,1 0 0,1 0 1,1 0-1,1 0 1,0 0-1,1 0 1,-1 0-1,1 0 0,-2 0 0,0 0 1,-1 0-1,0 0-1,-2 0 1,-2 0 0,0 0 0,0 0 0,-2 0-1,1 0 0,-1 0-1,1 0-1,-1 0 1,-3 0 1,-1 0 0,-2 0 1,-1 0 1,-1 0 1,1 0-1,0 0 2,0 0-1,-1 0 0,1 0 1,0 0-1,0 0 0,0 0 0,-1 0-1,1 0 0,1 0 0,1 0 1,3 0-1,2 0 1,0 0 0,-1 0 0,-1 0 0,-1 0 1,-1 0 0,-1 0 0,0 0 1,-2 0 0,0-1-1,2-1 0,0 0-2,1-1 0,1-1-1,-1 2-1,1 0 0,0 2-1,0 0 1,1 0-1,1 0 1,1 0 1,0 0-1,-1 0 1,0 0 1,-2 0-1,0 0 1,1 0-1,1 0 0,1 0 1,0 0-1,-1 0 0,0 0 1,-2 0-1,0 0 1,1 0 0,1 0 0,2 0 1,-2 0-1,0 0 0,0 0 1,-2 0-2,0 0 1,1 0 0,1 0 0,2 0 0,-2 0 0,1 0 0,-2 0-1,-1 0 1,0 0-2,1 0 1,2 0-1,0 0 0,1 0-1,1 0 1,1 0 0,1 0 0,0 0 1,-1 0-1,-1 0 1,-1 0 0,0 0-1,1 0 1,1 0 0,1 0 0,0 0 1,-1 0-1,-1 0 0,0 0 0,-2 0 0,1 0 1,-1 0 1,1 0 0,0 0 0,1 0 1,1 0-1,1 0 0,1 0 0,1 0 0,1 0 0,1 0 0,0-1 0,-1 0-1,-1-2 1,-1 0-1,0 0 0,-1 0-1,1 2 1,-1 0-1,0 1 1,-1 0-1,-1 0 1,-1 0 0,1 0-1,1 0 1,3 0 0,1 0 0,2 0-1,1 0 1,1 0-1,1 0 0,0 0 0,-1 0 0,-2 0 1,1 0-1,-2 0 1,0 0-2,1 0 1,-1 0-2,1 0 1,-1 0-1,0 0-1,1 0 1,-1 0-1,1 0 1,-1 0 0,1 0 0,-2 1 1,0 0 0,0 2 1,-2 0-1,-1 0 1,1 0-1,-1-2 1,1 0 0,0-1-1,1 0 1,1 0-1,1 0 0,0 0-1,1 0 1,-1 0 0,0 0 0,0 0 0,-1 0 0,-1 0 0,-1 0 0,-1 0 1,-1 0-1,-1 0-1,0 0 1,-2 0 0,1 0 1,-1 0 0,1 0 0,-1 0 1,-1 2-1,-1 0 0,-1 2 1,0-1-1,0-1 0,0 0-1,-1-1 0,1-1 0,0 0 1,-1 0-1,1 0 0,0 0 1,1 0 0,1 0 0,1 0 0,1 0 1,0 0-1,-1 0 1,1 0-1,0-1 1,1-1-1,1 0 1,1-1-1,0-1 0,-1 2 1,-1 0-1,-1 2 0,0 0 0,0 0 0,-1 0 0,1 0 1,0 0-1,1 0 0,1 0 0,1 0-1,0 0 1,-1 0 0,-1 0-1,-1 0 1,0 0 0,-1 0-1,1 0 1,0 0-1,0 0 1,1 0-1,1 0 0,1 0 1,0 0-1,-1 0 0,-1 0-1,-1 0-1,0 0 1,1 0-1,1 0 0,1 0-1,1 0 2,-1 0 0,1 0 1,-1 0 2,1 0 0,-1 0-1,1 0 0,-1 0 0,1 0 0,1 0 0,1 0-1,1 0 0,1-1 0,1 0 1,1-2-1,1 0 1,-1 0-1,-2 0 0,-1 2 0,-2 0 0,-2 1 0,3 0-1,0 0 0,1 0 0,-1 0 0,0 0 1,-1 0 0,-1 0 0,-1 0 1,-1-2 0,-1 0 0,0-1 1,-1-1-1,1 2 1,1 0 0,1 2-1,1 0 1,1 0 0,1 0-1,1 0 1,0 0-1,1 0-1,-1 0 1,1 0-1,-1 0 0,0 0 0,1 0 1,-1 0 0,1 0-1,1 0 0,1 0-1,1 0 0,0 0-1,1 0 1,-1 0 0,0 0 0,1-1 0,-1 0 0,0-2 1,1 0 0,-1 0-1,0 0-1,1 2 0,-1 0-2,1 1 1,1 0 0,1 0 0,0 0 1,1 0 0,-1 0 1,-1 0-1,-1 0 1,-1 0 0,2 0 0,1 0 1,1 0 0,-1 0 0,0 0 1,-1 0-1,-1 0 0,0 0 0,1 0 1,1 0-1,0 0 0,1 0 0,-3-2 0,-2 0-1,-1-2-1,-3 1 1,1 1-1,-2 0 1,-1 2 1,0-1-1,1-1 0,1 0 0,1-1 0,-1-1 0,0 2 0,-1 0 0,0 2 1,-2 0-1,1 0 0,-1 0-1,1 0 0,-2 0-1,-1 0-1,-3 0-1,-1 0-1,-1-1-2,-1 0-3,1-2-3,0 0-3,-2-2-5,-3-2-7,-3-1-7,-2-3-5,-3 0-2,-2 1 6,-2 0 6,-2 2 6,-1 0 4,0 1 4,0-1 4,0 0 4</inkml:trace>
</inkml:ink>
</file>

<file path=ppt/ink/ink3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00"/>
    </inkml:context>
    <inkml:brush xml:id="br0">
      <inkml:brushProperty name="width" value="0.04945" units="cm"/>
      <inkml:brushProperty name="height" value="0.04945" units="cm"/>
      <inkml:brushProperty name="color" value="#00BFF3"/>
    </inkml:brush>
  </inkml:definitions>
  <inkml:trace contextRef="#ctx0" brushRef="#br0">99463 15795 444,'1'-21'-13,"0"3"5,2 5 7,0 3 5,0 4 12,0 4 20,-2 4 19,0 4 20,-1 4 3,0 5-13,0 5-12,0 5-14,-1 2-8,0-1-5,-2-1-3,0-1-5,-1 1-4,0 3-2,0 3-2,1 2-3,-1 2-2,0 1-1,0-1-1,0 0-1,1 0-1,1 1-1,0-1-1,2 0-2,0 0-1,0-2-4,0 0-2,0-1-4,0 0-3,0 1-5,0 0-5,0 2-5,0-1-3,0-1-1,0-3-2,0-2-1,0-1 0,0-1 3,0-1 4,0-1 2,-1-3 1,0-3-2,-2-4-2,0-4-3</inkml:trace>
</inkml:ink>
</file>

<file path=ppt/ink/ink3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11"/>
    </inkml:context>
    <inkml:brush xml:id="br0">
      <inkml:brushProperty name="width" value="0.03987" units="cm"/>
      <inkml:brushProperty name="height" value="0.03987" units="cm"/>
      <inkml:brushProperty name="color" value="#00BFF3"/>
    </inkml:brush>
  </inkml:definitions>
  <inkml:trace contextRef="#ctx0" brushRef="#br0">89398 14605 551,'0'-13'0,"2"6"18,0 6 19,2 6 18,-1 3 3,-1 2-11,0 0-12,-1 1-12,-1 1-6,1 0-2,2-1-2,0 1-2,1 0-1,0 1-1,0 2 0,0 0 0,-1 1-2,-1-1-1,0 1-2,-2 0-3,1-1 0,0 1 1,2-1-1,0 1 1,0 0-1,0 1 1,-2 1 0,0 2 0,-1-1 0,0 1 0,0-1 2,0 1-1,-1 0 1,0 3-1,-2 1-1,0 3-1,0 1 0,0 0 0,2 2 1,0 1 0,1 0-1,-2-1 0,0-2-1,-1 1 0,-1-3-1,2-2 0,0-1 2,2-3-1,-1 0 1,0 0 0,-2-1 0,0 1 0,0-1 0,0-1 0,2-1 1,1-1-1,0 0 1,0 1 0,0 2 0,0 0-1,0-1 1,0 1-1,0-2 0,0-1-1,0 0 1,0 1 0,0 1-1,0 2 1,-1-2 0,-1 0-3,0 0-1,-1-2-1,-1 0-1,2-1 0,0 1 1,2 0-1,0-1 1,0 1 1,0 0-1,0-1 1,-1 1 0,0-1 0,-2 1 0,0 0 0,0-1-1,1 1-2,0 0-1,2-1-1,-1 2-5,0 1-10,-2 3-8,0 2-9</inkml:trace>
</inkml:ink>
</file>

<file path=ppt/ink/ink3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12"/>
    </inkml:context>
    <inkml:brush xml:id="br0">
      <inkml:brushProperty name="width" value="0.03028" units="cm"/>
      <inkml:brushProperty name="height" value="0.03028" units="cm"/>
      <inkml:brushProperty name="color" value="#00BFF3"/>
    </inkml:brush>
  </inkml:definitions>
  <inkml:trace contextRef="#ctx0" brushRef="#br0">70696 20445 726,'-8'-7'-37,"2"0"12,1 2 12,1 1 12,1 2 12,0 5 11,2 6 11,0 4 12,1 3 2,0-1-8,0 1-7,0 0-8,0-1-5,0 1-2,0-1-3,0 1-2,0 0-3,0-1-2,0 1-2,0 0-4,0-1 0,0 1 1,0 0 0,0-1 0,0 1 1,0 1-1,0 1-1,0 2-2,0 0 1,0 0-1,0 2 0,0 2-1,0-2 1,0 0 0,0-1 1,0 0 0,0-3 0,0-1-3,0-3-2,0-1-3,0-1-1,0 0 2,0-1 0,0 1 0,0-1 1,0-1-3,0 0-1,0-2-2,-1-1-8,-2-2-13,-2-3-14,-1 0-13</inkml:trace>
</inkml:ink>
</file>

<file path=ppt/ink/ink3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12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70400 22325 333,'49'20'167,"16"14"-1,16 14 1,15 16 0</inkml:trace>
</inkml:ink>
</file>

<file path=ppt/ink/ink3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14"/>
    </inkml:context>
    <inkml:brush xml:id="br0">
      <inkml:brushProperty name="width" value="0.03453" units="cm"/>
      <inkml:brushProperty name="height" value="0.03453" units="cm"/>
      <inkml:brushProperty name="color" value="#00BFF3"/>
    </inkml:brush>
  </inkml:definitions>
  <inkml:trace contextRef="#ctx0" brushRef="#br0">70450 22146 637,'1'14'-21,"2"-3"11,2-3 10,2-2 11,1-2 5,1 0 1,2-1 0,0 2 1,0-2 0,1-1-2,0 0-1,0-2 0,0 0-2,-1-2-1,1 0 0,0-1-1,0-1-2,1 2 0,1 0-3,2 2 0,0 0-2,3 0-2,2 0-1,1 0-2,2 0 0,1 0 1,1 0 2,1 0 1,0 0 0,1 2 0,-1 0 0,1 2-1,0-1 0,1-1 1,0 0-1,2-2 0,1 0 0,1 0 1,1 0 0,1 0-1,-1 0 1,0 0 0,-1 0-2,-1 0 1,-1 0-1,1 0 1,-1 0 0,0 0 0,1 1 0,-1 0 0,0 2 0,1 0-1,-1 0 1,2 0 0,1-2-1,1 0 0,0-2 0,1 0 0,-1-2 0,0 0 0,1-1 0,1 0 0,0 0 0,2 1 0,0-2 1,0 2-1,1-1 0,-1 0-1,-1 1 1,0 0 0,-1 2 0,-1 0 0,0 2 1,0 0-1,2 2 0,1 0 1,-1 1-1,0 0 0,-1-1 1,-1 2 0,-1-2 0,0 1 1,0 0 0,1 0 0,0-1 1,0 0-2,2-2 0,1 0-1,0-2 0,0 0 0,0-2 1,0 0-1,1 0 1,-1 0-1,0 2 0,0 0-1,0 1 1,-2 0-1,0 0 1,-1 0 0,0 1 0,1 0 0,0 2 0,2 0-1,0 0 1,-2 0 0,0-2 0,-1 0 0,0-1 0,0 0 0,2 0 0,1 0 0,0-1 0,0 0 0,1-2 0,-1 0 0,-1 0 0,0 0 0,-1 2-1,-1 0 0,-1 1 0,0-2 0,0 0-1,1-1 0,-1-1 0,0 2 1,0 0-1,1 2 1,-2 0 0,0 0 0,-1 0 1,-1 0 1,0 0 0,1 0 0,1 0-1,0 0 0,2 0-1,-1 0 1,0 0-1,1 0 0,-1 0 0,0 0 1,0 0-1,1 0 1,-1 0-1,0 0 1,0 0-1,1 0-1,-1 0 1,0 0-1,0 0 1,1 0-1,-1 0 1,0 0 2,0 0 0,1 0 2,-1 0-1,0 0 1,1 0-2,-1 0-1,-1 0 0,0 0 0,-1 0-1,-1 0 0,0 0 0,1 0 0,1 0-1,1 0 0,0 0 0,2 0 1,1 0-1,0 0 1,1-1-1,-1 0 1,-2-2-1,0 0 0,-1 0 0,-3 0 0,-2 2-1,-1 0 1,-1 1-1,1 0 1,0 0 0,2 0 1,1 0 0,-1-2 0,0 0 1,1-1 1,-1-1 0,2 2 0,1 0-1,1 2 1,1-1-1,1-2 0,0-2-1,2-2-1,0 0 0,0 1 0,1 1 1,-1 0-1,0 2 1,0 0-1,0 2 1,1 0 0,-2 1 0,0-2 0,-2 0-1,1-1 1,-2-1-1,0 2 0,0 0 0,1 2 0,-2 0-1,0 0 1,-1 0 0,-1 0 0,0 0-1,0 0 0,2 0 0,1 0-1,0 0 0,1 0 1,-1 0 0,0 0 0,-1 0 0,-1 0 1,-3 0 1,-1 0-1,-1 0 1,0 2 1,2 0 1,1 2 1,0-1 0,-1 1-1,-1 0-1,-1 0 0,-2-1-1,0 0 1,0-2-2,-2 0 0,0-1 0,3 0 0,1 0-1,2 0-1,2 0 0,-1 0 1,1 0 0,-1 0-1,1 0 2,0 0-1,2 0 0,1 0 0,-1 0 1,-1 0 0,-3 0 0,-1 0 0,-2 0 0,0 0 1,1 0 0,-1 0 0,0 0 1,-1 0 0,-1 0 1,-1 0 0,0 0 0,-1 0 0,1 0-1,-1 0 0,0 0 0,-1 0-1,-1 0 1,-1 0-1,0 0 0,0 0 0,-1 0 0,1 0 0,-1 0 0,-1 0 1,-1 0 0,-1 0 1,0 0 0,0 2 0,-1 0 0,1 2 1,0-1-1,-1-1 0,1 0 0,0-2 0,0 1 0,-1 0-1,1 2 1,0 0-1,-1 0 0,-1 0-2,-1-2 1,-1 0-2,1-1-1,0 0-1,1 0-1,1 0-2,0 0-2,-1 2-2,0 0-3,-2 2-1,-2-2-10,-2-3-15,-4-2-16,-2-3-15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00"/>
    </inkml:context>
    <inkml:brush xml:id="br0">
      <inkml:brushProperty name="width" value="0.04362" units="cm"/>
      <inkml:brushProperty name="height" value="0.04362" units="cm"/>
      <inkml:brushProperty name="color" value="#00BFF3"/>
    </inkml:brush>
  </inkml:definitions>
  <inkml:trace contextRef="#ctx0" brushRef="#br0">81350 58900 504,'-32'21'10,"39"-5"21,36-7 22,39-5 19,18-4 5,0 0-15,0 0-13,0 0-13,1 0-11,4 0-4,3 0-6,3 0-5,-5 1-2,-12 4 1,-13 3-1,-12 3 2,-7-1-11,1-2-21,-1-3-19,1-3-22</inkml:trace>
</inkml:ink>
</file>

<file path=ppt/ink/ink3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14"/>
    </inkml:context>
    <inkml:brush xml:id="br0">
      <inkml:brushProperty name="width" value="0.03798" units="cm"/>
      <inkml:brushProperty name="height" value="0.03798" units="cm"/>
      <inkml:brushProperty name="color" value="#00BFF3"/>
    </inkml:brush>
  </inkml:definitions>
  <inkml:trace contextRef="#ctx0" brushRef="#br0">99665 20000 579,'0'16'81,"0"1"-15,0 1-16,0 1-15,0 1-10,0 0-2,0-1-3,0 1-2,0-1-2,0 1-1,0-1-1,0 1-1,0 0-2,-2 1-2,0 1-3,-1 1-2,-1 1-1,2-1 0,0 1-1,2-1 1,0 1-1,2 1-1,0 1-1,2 1 0,-1 1-1,1 0 1,0 2-1,0 1 1,-1 1-5,0-1-9,-2 0-10,0 0-9,-1 0-7,0-3-2,0-2-4,0-1-4,-2-4 1,0-3 2,-3-4 2,-2-4 4</inkml:trace>
</inkml:ink>
</file>

<file path=ppt/ink/ink3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15"/>
    </inkml:context>
    <inkml:brush xml:id="br0">
      <inkml:brushProperty name="width" value="0.03269" units="cm"/>
      <inkml:brushProperty name="height" value="0.03269" units="cm"/>
      <inkml:brushProperty name="color" value="#00BFF3"/>
    </inkml:brush>
  </inkml:definitions>
  <inkml:trace contextRef="#ctx0" brushRef="#br0">89260 17928 672,'1'-21'-26,"0"5"12,2 5 11,0 5 13,0 5 6,0 7 4,-2 7 2,0 8 4,-1 2 0,0-1-4,0-1-2,0-1-3,-1 0-2,0 1-2,-2 1 0,0 1-2,-1 0 0,0 1-1,0-1 1,0 1-1,1 0-1,1 1-1,0 1 0,2 1-1,0 2-1,0 2 1,0 4 0,0 3 1,0 1-1,0 2 0,0 1 0,0 0-1,0 0-1,0-4-2,0-2-1,0-3-2,0-2 0,0 1-2,0-1-2,0 0 0,0-1-1,0-1 0,0-3 0,0-1 1,-1-2-1,0 1 1,-2-1 1,0 1-1,-2-1-5,0-1-12,-1-1-11,-1-1-13,-1-2-4,2-3 1,1-3 2,0-2 2,1-4 4,1-3 8,-1-2 8,0-4 7</inkml:trace>
</inkml:ink>
</file>

<file path=ppt/ink/ink3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20"/>
    </inkml:context>
    <inkml:brush xml:id="br0">
      <inkml:brushProperty name="width" value="0.04462" units="cm"/>
      <inkml:brushProperty name="height" value="0.04462" units="cm"/>
    </inkml:brush>
  </inkml:definitions>
  <inkml:trace contextRef="#ctx0" brushRef="#br0">77925 14187 493,'0'-32'49,"2"15"1,0 14 1,2 16 1,-1 7-4,-1 1-8,0 0-7,-1 3-9,-1-1-3,0 1-1,0-1-1,0 0 0,0-1-1,0-3-2,0-3-3,0-2-2,2-3-2,5-1-2,6 0-3,4-2-2,3-2-2,1-4-2,1-4-4,1-4-2,0-2-2,1 0-1,-1 0 0,1 1 0,-2-1-2,-3 2-2,-3 1-3,-3 0-3,-6 5-2,-12 6-4,-10 7-3,-11 7-4,-4 3 1,1-3 3,3-1 4,2-2 3,0-2 4,1-1 1,-1-1 2,1-1 3,-1 1 1,1 0 4,-1 1 3,1 1 3,-1-1 4,2-1 5,2-2 5,-1-2 5,3-2 1,1-1-1,2 0-2,3-2-1,2 0 2,6-2 6,4 0 8,6-2 6,4 0 0,5-2-6,5 0-6,5-2-7,4-1-5,1-1-2,2-3-4,3-2-2,-1 0-3,0 1 0,-1 0-1,-1 2-1,-2 0-3,-1 0-5,-3 1-5,-1-1-5,-3 0-5,-3 2-5,-3 1-6,-3 0-5,-3 1-4,-4-2-1,-4 0-2,-4-1-2,-3-1 3,0 0 10,-1 0 9,-2 1 9,0-3 5,-2-2 4,0-3 2,-1-3 3,-1-3 2,1 0 0,-1 0 0,0-2 2,1-1-1,2 1 1,3-1-1,1 1 1,1 1 1,0 3 2,0 3 3,0 2 1,-1 7 10,0 7 16,-1 7 17,-1 9 15,-2 6 4,0 7-11,-2 5-10,0 6-10,0 1-9,-1-6-5,0-4-6,0-5-6,-1 1-2,-3 5-1,-3 6-1,-3 6 1,-2 2-7,1-2-13,-1-2-11,1-2-13,1-4-5,3-5 5,3-7 3,2-5 4</inkml:trace>
</inkml:ink>
</file>

<file path=ppt/ink/ink3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20"/>
    </inkml:context>
    <inkml:brush xml:id="br0">
      <inkml:brushProperty name="width" value="0.03716" units="cm"/>
      <inkml:brushProperty name="height" value="0.03716" units="cm"/>
    </inkml:brush>
  </inkml:definitions>
  <inkml:trace contextRef="#ctx0" brushRef="#br0">78450 15900 592,'21'1'49,"-5"4"-5,-5 2-3,-4 3-6,-4 3-2,1 3-3,0 3-1,0 4-2,0-1-2,0 0-4,0-1-2,0-1-4,0-1-2,2-1-3,0-1-2,1 0-3,1-3-2,2-3-3,0-3 0,1-2-3,2-4-1,0-3 2,1-2 1,1-3 0,2-4-10,1-4-24,3-3-22,1-5-24,-1 1-4,-3 3 15,-4 5 14,-4 3 14</inkml:trace>
</inkml:ink>
</file>

<file path=ppt/ink/ink3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21"/>
    </inkml:context>
    <inkml:brush xml:id="br0">
      <inkml:brushProperty name="width" value="0.03518" units="cm"/>
      <inkml:brushProperty name="height" value="0.03518" units="cm"/>
    </inkml:brush>
  </inkml:definitions>
  <inkml:trace contextRef="#ctx0" brushRef="#br0">80100 14212 625,'9'-7'61,"3"1"-6,4 0-7,2 2-6,2 0-5,3 0-4,1 0-4,3 0-3,0 0-5,0 1-7,1-1-6,-1 0-7,-2 0-5,-3 2-1,-5 0-2,-3 2-1,-4 2-1,-2 4 1,-4 3 1,-2 5 2,-5 3-9,-4 3-18,-6 3-18,-3 3-19,-3-2-3,2-4 11,3-5 13,1-4 12</inkml:trace>
</inkml:ink>
</file>

<file path=ppt/ink/ink3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21"/>
    </inkml:context>
    <inkml:brush xml:id="br0">
      <inkml:brushProperty name="width" value="0.04261" units="cm"/>
      <inkml:brushProperty name="height" value="0.04261" units="cm"/>
    </inkml:brush>
  </inkml:definitions>
  <inkml:trace contextRef="#ctx0" brushRef="#br0">80081 15150 516,'-6'8'118,"2"2"-25,4 0-23,2 1-25,2 2-14,0 3-4,0 3-2,0 4-4,-1 1-4,-2 4-3,-2 3-4,-2 3-5,-2 0-1,0 0-2,-1-1-1,-1-1 0,0-3-10,2-3-18,2-5-18,2-3-17</inkml:trace>
</inkml:ink>
</file>

<file path=ppt/ink/ink3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21"/>
    </inkml:context>
    <inkml:brush xml:id="br0">
      <inkml:brushProperty name="width" value="0.0439" units="cm"/>
      <inkml:brushProperty name="height" value="0.0439" units="cm"/>
    </inkml:brush>
  </inkml:definitions>
  <inkml:trace contextRef="#ctx0" brushRef="#br0">80250 14753 501,'16'-8'29,"-1"0"-4,1 0-5,0 1-4,1-2-5,7 0-3,3-1-3,6-1-4,0 0-2,-3 2-1,-5 2 1,-3 2-1,-4 2 1,-3 0 1,-3 2 0,-3 1 2,-1 1 2,-2 1 4,-1 3 4,0 2 3,-2 1 3,0 0 4,-2 0 3,0-1 4,-2 2 0,0 2 0,-2 2-2,0 1 0,-1 2-3,2 0-2,0-1-3,2 1-3,0 0-3,0 1-2,0 1-3,0 1-1,-1 0-2,0-1 0,-2-1 1,0-1 1,-2-1-6,-2-1-12,-1 0-11,-3-2-11,-1-6-9,1-12-7,-1-12-6,0-11-8,1-7 1,0-2 8,2-2 9,1-2 9,0-1 5,2 2 5,1 0 3,0 2 5,1 1 4,1 3 5,-1 4 6,0 2 6,0 3 2,2 3 2,0 3 1,2 3 0,-1 3 4,0 3 7,-2 3 6,0 2 7,-1 4 3,-2 4 0,0 4 1,-1 4 1,-1 3-2,0 3-2,0 3-2,0 3-2,1 2-3,-1 1-3,0 1-2,0 1-2,1 0-2,0 0 0,2 1-2,1-1-1,0-1-2,0-1-3,0-3-4,0-1-3,1-3-4,2-1-5,2-3-5,2-1-5,2-3-5,2-2-7,1-4-5,3-2-7,2-5-3,2-4 1,1-6 2,3-3 1,0-5 1,-1 0 2,-1-1 1,-1 0 1,-1-1 5,-2 1 5,-3 1 7,-1 1 6,-2 2 6,0 2 6,-2 4 4,0 3 6,-3 4 8,-1 6 10,-2 6 11,-1 6 10,-3 3 2,0 3-5,-2 1-6,0 3-5,-1 0-6,-2 1-5,0-1-5,-1 1-5,0-2-4,2 0-4,3-1-2,1-1-3,3-3-11,6-6-16,4-6-17,5-6-16,1-4-5,-2-2 8,-4-2 9,-3-2 7</inkml:trace>
</inkml:ink>
</file>

<file path=ppt/ink/ink3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22"/>
    </inkml:context>
    <inkml:brush xml:id="br0">
      <inkml:brushProperty name="width" value="0.03608" units="cm"/>
      <inkml:brushProperty name="height" value="0.03608" units="cm"/>
    </inkml:brush>
  </inkml:definitions>
  <inkml:trace contextRef="#ctx0" brushRef="#br0">81715 14239 609,'6'-5'6,"-1"6"11,-2 6 12,-2 6 11,-1 3 2,-2 1-6,0 1-6,-1 1-8,-2 0-6,0 1-6,-2 0-8,0-1-6,0 0-4,2-3 0,2-1-1,3-2 0,0-2-1,1 1 0,2 0 0,0 0 0,2-1 0,0-1 3,1-1 3,2 0 1,-1-1 3,-1 1 4,0 2 4,-2 0 3,0 2 2,0 1 3,0 3 1,0 2 1,-1-1 1,-1 0 0,0 0-2,-1-2 0,-1-1-1,0-1 0,0-1-1,0 0 0,-3-2-4,-2 1-9,-5 0-9,-4 0-8,-1-2-5,-1-1 1,1-2 1,-1-2 0,0-2 1,1-2 2,-1-2 2,0-2 2,1-2 1,1 0 3,1-1 3,1-2 2,1 0 4,2-1 2,2-2 3,3 0 3,1-1 2,3 1-2,4-1 0,2 0 0,3 1 0,4 1 4,2 0 3,3 2 4,2 0-1,1 1-4,1-1-4,1 0-5,0 0-4,1 0-8,-1 1-6,1-1-7,-1 0-4,2 2-3,1 1-2,1 0-1,-2 1-1,-5 0 5,-5 0 2,-5 1 4,-2-1-3,0 0-10,0 0-10,0 0-9</inkml:trace>
</inkml:ink>
</file>

<file path=ppt/ink/ink3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24"/>
    </inkml:context>
    <inkml:brush xml:id="br0">
      <inkml:brushProperty name="width" value="0.04749" units="cm"/>
      <inkml:brushProperty name="height" value="0.04749" units="cm"/>
    </inkml:brush>
  </inkml:definitions>
  <inkml:trace contextRef="#ctx0" brushRef="#br0">83402 13800 463,'-7'9'81,"2"1"-14,3 3-15,1 2-13,1 0-11,1-1-4,2-1-5,0 0-6,2-2-3,0-1-2,1-1-2,2 0-1,0-2-2,1-1 2,2 0 2,0-2 1,1 0-3,0 0-8,-1 0-7,1 0-7,-2 2-6,-2 4-4,-4 3-2,-3 5-3,-3 0 0,-3-1 5,-5-2 4,-4-3 4,-1-1 3,-1 0 2,0-2 0,1 0 2,-1-2 1,0-1 1,1-1 3,-1 0 1,1-1 2,2 0 3,3 0 2,1 0 2,1-1 5,0 2 4,1-2 6,-1 1 5,1 1 3,2 0 1,2 1 1,2 2 1,0 2 1,0 5 3,-2 5 2,0 5 3,-1 2-1,0-3-5,0-2-4,1-1-5,-2-1-4,2-1-3,-1 1-4,0-1-3,0 0-4,0-3-4,0-1-3,0-2-4,3-5-7,6-8-13,6-8-11,6-8-11,1-4-5,0-1 2,0-1 2,-2-1 2,1 0 5,1-1 7,3 1 8,1-1 7,-1 3 5,-5 3 2,-5 4 1,-4 5 2,-3 4 13,0 6 24,0 6 26,0 5 24,-1 5 5,-3 1-15,0 3-14,-3 2-15,-1-1-11,0-3-5,0-3-8,0-3-5,1-4-15,2-6-20,2-6-22,2-6-21,3-6-5,6-5 11,4-7 11,5-5 11,2-2 9,-1 2 6,-1 1 5,-1 3 5,-1 1 4,1 3 0,-1 1 0,1 3 0,-1 1 3,-3 3 7,-1 1 5,-2 3 6,-2 2 8,-1 4 13,-1 4 13,0 4 11,-3 3 1,-1 1-9,-2 3-10,-1 2-9,-3 2-8,-1 1-3,0 3-5,-1 2-3,-1-1-5,0-1-2,0-2-3,0-3-3,3-3-6,6-4-9,5-5-7,7-6-9,3-1-1,0 0 8,-1 2 8,1 1 8,-3 2 6,-5 4 5,-5 3 7,-4 5 5,-6 3 3,-4 2-1,-5 1 0,-5 3-1,-4 0 0,0-1-1,-1-1-1,0-1 0,-2 0 0,2 0-1,2-1-1,-1 1 0,3-1 1,1-1 0,2-1 1,3 0 1,4-3-1,10-3 1,8-2-1,9-4-1,5-2-1,-1-4-3,1-2-3,-1-3-2,-1-1-3,-3 2-1,-3 2-3,-2 2-1,-7 4-2,-9 6-2,-8 6-1,-9 6-3,-4 2 1,-1-1 4,1-1 4,-1-1 3,2-1 4,1-1 1,3-1 3,1 0 2,2-2 2,1-1 3,0 0 2,2-2 3,4-1 0,8-2-1,8-3-2,8 0 0,4-3-4,3-1-5,1 0-4,3-1-4,1-2-4,0 0 1,2-1-2,1-2 0,-1 1-1,-1-1-4,-3 0-3,-1 0-2,-3 1-4,-3 0-1,-3 2-4,-3 1-2,-3-1 0,-2-2 0,-4-2 1,-2-2 1,-4-1 3,-2 1 3,-4-1 4,-2 0 5,-2 0 2,-1-1 3,-2-1 3,0-1 2,0-1 2,1 0 0,1 1 1,1-1 0,0 0 3,0 1 3,0-1 5,1 0 4,0 2 3,2 1 3,2 2 2,2 2 3,2 4 7,0 5 11,2 4 11,1 5 12,0 5 1,0 5-11,0 5-10,0 5-11,0 4-8,3 3-6,2 2-6,2 4-6,0 5-8,0 10-8,-2 8-7,0 9-9,-2 2-8,2-4-7,-2-4-9,1-3-7,0-8-4,0-12 3,0-12 1,0-11 1</inkml:trace>
</inkml:ink>
</file>

<file path=ppt/ink/ink3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25"/>
    </inkml:context>
    <inkml:brush xml:id="br0">
      <inkml:brushProperty name="width" value="0.04074" units="cm"/>
      <inkml:brushProperty name="height" value="0.04074" units="cm"/>
    </inkml:brush>
  </inkml:definitions>
  <inkml:trace contextRef="#ctx0" brushRef="#br0">92556 13200 539,'-13'7'5,"6"-2"10,6-3 9,6 0 9,4-2 4,3 0-5,4 0-4,2 0-4,2 0-4,1 0-4,1 0-2,1 0-5,0 0-2,1 0-5,-1 0-4,1 0-3,-2 0-5,-3 0-4,-3 0-6,-3 0-4,-4 2-5,-6 5-4,-6 6-6,-6 4-4,-5 1 1,-3-1 7,-5-3 7,-3-1 7,-2-2 6,3-2 3,1-2 3,3-2 4,1-2 2,3 1 0,1 0 2,2 0 0,1 0 4,1 0 9,-1 0 9,0 0 8,1 0 4,3 3 1,1 2 1,2 2-1,2 1 1,0 1-1,2 1-1,0 2-1,1 0-1,0 3-1,0 1-2,0 3-2,0 0-2,-2 1-2,0-1-3,-2 1-3,0 0-3,-2 2-3,0 3-3,-1 1-3,-1 0 0,2-3 0,1-3 3,1-3 1,1-5-13,3-7-29,4-6-29,2-8-30,2-3-5,-2 1 18,-1-1 17,0 0 18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25"/>
    </inkml:context>
    <inkml:brush xml:id="br0">
      <inkml:brushProperty name="width" value="0.04253" units="cm"/>
      <inkml:brushProperty name="height" value="0.04253" units="cm"/>
      <inkml:brushProperty name="color" value="#F2395B"/>
    </inkml:brush>
  </inkml:definitions>
  <inkml:trace contextRef="#ctx0" brushRef="#br0">91450 1550 517,'-22'-16'9,"6"19"17,7 19 19,6 19 18,3 16 5,0 17-9,0 15-9,0 16-8,1 13-8,4 14-4,3 11-6,3 14-5,-1 10-8,-2 9-9,-3 10-9,-3 10-10,-2 2-12,0-3-15,0-3-15,0-2-14,0-23-3,0-41 9,0-40 10,0-40 8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04"/>
    </inkml:context>
    <inkml:brush xml:id="br0">
      <inkml:brushProperty name="width" value="0.03977" units="cm"/>
      <inkml:brushProperty name="height" value="0.03977" units="cm"/>
      <inkml:brushProperty name="color" value="#00BFF3"/>
    </inkml:brush>
  </inkml:definitions>
  <inkml:trace contextRef="#ctx0" brushRef="#br0">83950 58050 553,'-16'-44'4,"19"13"8,19 12 8,19 13 9,10 4 5,4-3 1,3-3 3,3-2 1,14-1 0,25 3-3,25 3-4,25 4-3,12 1-5,1 0-4,-1 0-6,1 0-5,-1 0-2,1 0 1,-1 0-1,1 0 2,-9-2-7,-15-3-15,-15-3-13,-16-2-14,-16-1-8,-16 3-2,-15 3-1,-15 4-2,-14 4 2,-8 6 3,-10 7 3,-9 6 5</inkml:trace>
</inkml:ink>
</file>

<file path=ppt/ink/ink3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25"/>
    </inkml:context>
    <inkml:brush xml:id="br0">
      <inkml:brushProperty name="width" value="0.04444" units="cm"/>
      <inkml:brushProperty name="height" value="0.04444" units="cm"/>
    </inkml:brush>
  </inkml:definitions>
  <inkml:trace contextRef="#ctx0" brushRef="#br0">92176 13875 495,'14'-35'3,"-1"9"6,-2 9 8,-2 9 5,1 3 4,5 0-2,5-1 0,5-1-2,2 0-3,-1 2-7,-1 2-8,-1 2-7,-1 1-5,-1 0-3,-1 0-1,-1 0-3,-2 1 0,-4 2 2,-5 2 4,-3 2 1,-3 1 5,0 3 5,-2 2 5,0 2 5,-1 0 2,0-1 0,0-1-2,0-1-1,0 2 4,0 4 8,0 3 8,0 4 8,0 2 1,0-1-6,0-1-7,0-1-5,0 0-5,0-1-1,0 1-3,0-1-1,0 0-2,0 1 1,0-1 1,0 1 0,0-2-2,0-3-6,0-3-6,0-3-5,-3-2-7,-6-2-9,-6-3-8,-5-1-8,-5-3-1,-1-6 5,-2-4 7,-3-5 5,-1-4 4,-2-3 1,-3-3 1,-1-3 2,2 0 1,6 3 5,5 3 3,7 3 5,3 1 2,4 1 3,3-1 3,3 0 1,2 1 3,4 1-1,2 1 1,4 1 0,2 0 0,5 0 2,4 0 0,3 1 2,4 0-1,1 2-2,2 2 0,3 2-2,-1 2-2,-2 1-3,-1 0-3,-3 2-3,-2 1-2,-3 1-2,-3 3-1,-2 2-3,-6 3-4,-6 4-9,-8 3-10,-6 5-8,-6-1-2,-3-3 4,-5-5 4,-3-3 4,-3-2 4,-1 0 5,-1 0 4,0 0 5,-2-1 2,-1-1-1,0-1 0,-2 0-1,1-1 2,2 0 3,2 0 4,1 0 3,3 0 7,3 0 8,3-1 8,3 1 9,6 0 5,7-2 3,8 0 1,8-2 3,7-1-3,7-2-8,7-2-6,7-1-9,4-1-3,4 2-3,2 2-2,4 2-1,1 1-5,1 0-6,2 0-5,0 0-8,-2-1-3,-6 0-5,-6-2-3,-6 0-4,-4-1-1,-5 0 3,-3 0 1,-5 1 3,-3-2-1,-4-1-2,-5 0-4,-2-1-3</inkml:trace>
</inkml:ink>
</file>

<file path=ppt/ink/ink3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25"/>
    </inkml:context>
    <inkml:brush xml:id="br0">
      <inkml:brushProperty name="width" value="0.03804" units="cm"/>
      <inkml:brushProperty name="height" value="0.03804" units="cm"/>
    </inkml:brush>
  </inkml:definitions>
  <inkml:trace contextRef="#ctx0" brushRef="#br0">93309 13621 578,'-10'-9'1,"-2"-2"4,-3-2 3,-3-1 3,1 3 10,3 10 18,4 10 17,5 9 19,1 8-1,2 3-16,0 4-17,2 4-18,0 3-13,0-1-13,0 0-11,0 0-13,0-2-2,0-4 4,0-4 4,0-3 6</inkml:trace>
</inkml:ink>
</file>

<file path=ppt/ink/ink3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27"/>
    </inkml:context>
    <inkml:brush xml:id="br0">
      <inkml:brushProperty name="width" value="0.0454" units="cm"/>
      <inkml:brushProperty name="height" value="0.0454" units="cm"/>
    </inkml:brush>
  </inkml:definitions>
  <inkml:trace contextRef="#ctx0" brushRef="#br0">95005 12759 484,'-6'16'101,"1"2"-20,2 0-21,2 1-20,1 1-12,0 3-1,0 1-2,0 3-2,0 2-2,0 4-2,0 4-1,0 4-1,0 2-3,0-2-2,0 0-2,0-1-2,0-3-3,0-2-2,0-3-2,0-3-2,0-4-3,0-3-4,0-5-3,0-3-4,-1-3-4,-2-1-5,-2 0-5,-2-2-4,-2-3 0,-2-6 4,-1-6 6,-3-6 5,-1-4 2,-1-3-2,-2-3 0,1-3-2,-1-3 2,2-2 2,3-4 2,1-3 3,3 0 3,2 2 2,4 2 3,3 2 3,1 2 3,0 5 3,0 3 3,0 5 3,0 5 3,1 8 3,2 8 3,0 8 3,-2 6-1,-8 7-3,-6 5-5,-7 6-3,-2 1-4,1-6-2,2-4-1,3-4-3,3-6-4,8-3-9,7-4-8,6-5-8,6-3-3,7-6 3,5-4 2,7-5 3,1-2 2,0 2 3,-1 3 1,-1 1 4,-2 2 2,-3 0 4,-3 2 4,-3 1 5,-3 1 1,-1 3 1,-2 4 1,-2 2 0,-3 2 2,-3 0 2,-2 0 3,-4 0 3,0-3-2,2-5-4,2-4-6,2-5-4,2-6-7,3-5-6,3-7-7,4-5-6,0-4-3,1-1 3,-1 0 2,1-2 2,-2 1 3,-3 2 6,-3 2 5,-2 2 5,-2 2 5,-1 3 5,1 3 6,0 3 4,-1 3 6,0 3 4,-2 2 5,0 4 4,-1 2 2,1 1 0,2 0-1,0 2 0,2 0-2,2 2-3,1 0-3,3 2-4,1 0-3,-1 2-3,1 0-4,0 2-3,-1 1-2,-1 3 1,-1 4 0,0 2 1,-2 1-2,-1-1-5,-1-1-5,0 0-4,-4-1-7,-5 1-11,-4 1-11,-5 1-11,-4 0-4,-2 0 1,-1-2 1,-3-1 0,0-1 5,1-2 4,1-3 7,1-1 4,0-1 6,2-2 3,1 0 4,1-2 3,1 0 4,0 0 2,2 0 4,1 0 4,1 1 3,2 2 6,2 2 6,2 2 4,1 2 5,0 1 1,0 3 1,0 2 2,0 1 1,0 3-3,0 2 0,0 1-1,-1 1-2,0 1-3,-2-1-1,0 1-3,-1-1-2,0-1-3,0-1-3,1-1-3,-1-2-6,0-1-9,0-2-10,0-3-10,2-3-5,4-6-2,4-6-3,4-6-1,3-4 0,3-5 3,3-3 2,3-5 3,0 0 3,-1 1 4,-2 3 3,-3 1 4,-1 3 4,-2 3 5,-3 3 6,-1 3 5,-2 4 9,-4 7 14,-3 8 14,-2 6 14,-2 4 1,-2-1-10,0 1-10,-1-1-10,0 0-9,2-3-5,2-1-5,2-2-6,3-7-11,4-8-19,4-11-18,3-9-18,3-7-2,0-1 11,-1-2 12,1-3 12,0 0 9,1 0 4,1 0 5,2 0 5,-1 0 4,1 3 6,-1 2 6,1 2 4,-1 3 5,-1 5 2,-1 4 1,-1 6 3,-2 5 3,-2 4 5,-4 6 5,-2 4 4,-5 4-1,-5 1-10,-4 3-9,-5 2-9,-3 0-8,1 1-5,-1-1-5,0 1-6,2-2-3,3-3-1,3-3-2,2-2-2,4-4 0,4-1 0,4-2-1,4-2 0,1-1 1,1-2 6,0-1 5,0 0 4,-2 2 3,-4 6 2,-5 6 1,-2 6 1,-6 3 2,-4 1 0,-5 1-1,-5 1 2,-3 0-1,1 1 2,-1-1 1,1 1 1,0-2 1,1-2 1,1-1 2,1-2 0,1-3 2,4-1 1,3-2 1,3-2 1,4-2-1,8-1-2,6-1-1,7 0-2,4-3-3,1-4-2,1-4-4,1-4-1,2-1-4,1 1-2,3 1-3,1 0-3,0 2-2,-3-1-1,-3 0-1,-3 0-2,-3 1-1,-1 0-1,-2 2-2,-2 1 0,-3-1-2,-1-2-1,-2-2-3,-2-2-2,-2 0 2,-1 1 4,0 0 4,-1 2 5,-3 0 4,0 1 2,-3-1 2,-2 0 3</inkml:trace>
</inkml:ink>
</file>

<file path=ppt/ink/ink3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27"/>
    </inkml:context>
    <inkml:brush xml:id="br0">
      <inkml:brushProperty name="width" value="0.04149" units="cm"/>
      <inkml:brushProperty name="height" value="0.04149" units="cm"/>
    </inkml:brush>
  </inkml:definitions>
  <inkml:trace contextRef="#ctx0" brushRef="#br0">98298 13340 530,'-7'-19'19,"2"10"14,2 10 15,3 10 14,0 7 3,0 5-9,0 5-10,0 5-9,0 4-7,0 6-4,0 4-6,0 5-5,0 5-6,0 4-5,0 3-7,0 5-6,0 6-9,0 12-11,0 10-12,0 11-11,-1-5-8,-1-20-1,0-21-2,-1-20-2</inkml:trace>
</inkml:ink>
</file>

<file path=ppt/ink/ink3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29"/>
    </inkml:context>
    <inkml:brush xml:id="br0">
      <inkml:brushProperty name="width" value="0.04033" units="cm"/>
      <inkml:brushProperty name="height" value="0.04033" units="cm"/>
    </inkml:brush>
  </inkml:definitions>
  <inkml:trace contextRef="#ctx0" brushRef="#br0">79150 20615 545,'0'-15'15,"-2"2"7,0 3 9,-1 1 8,-2 2 0,-2 2-5,-2 2-5,-2 3-7,-1 0-4,-1 3-4,-1 2-4,-1 2-4,-1 2-3,0 1 1,1 3 0,-1 2-1,1 1 2,0 1 1,2 1 1,1 1 2,1 0 1,2-1 0,3-1-1,1-1 1,1-1-1,2-1 0,0-1 0,2 0-1,3-3-2,7-1-5,8-2-5,6-2-4,3-3-3,1-4-3,-1-4-1,0-4-2,1-2-2,-1-1-1,0-1-2,1-1-2,-2-1-1,-1 1 0,-3-1-1,-1 0 0,-3 1 2,-1-1 2,-2 1 2,-2-1 2,-3 0 4,1 1 2,-2-1 3,0 1 3,-3 0 1,-1 2 3,-2 3 0,-2 1 2,-1 3 12,0 6 21,0 4 24,0 6 21,0 3 3,-2 3-16,0 3-17,-2 3-17,0 1-11,-2-2-7,0 0-7,-1 0-7,-1-2-6,0 1-5,1-1-4,-1 0-6,2-3-10,4-8-17,4-8-18,4-8-16,2-4 1,-1-1 19,1-2 20,0 1 18,0-1 13,0 2 6,-1 2 7,1 3 5,0 0 4,0 2 0,0 1 0,0 0 1,0 1 0,3-2 3,2 0 1,2-1 2,0 0-3,-1 2-11,-1 2-9,-1 2-11,-1 1-5,-2-2 0,-2 0-2,-2-1 0</inkml:trace>
</inkml:ink>
</file>

<file path=ppt/ink/ink3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29"/>
    </inkml:context>
    <inkml:brush xml:id="br0">
      <inkml:brushProperty name="width" value="0.0425" units="cm"/>
      <inkml:brushProperty name="height" value="0.0425" units="cm"/>
    </inkml:brush>
  </inkml:definitions>
  <inkml:trace contextRef="#ctx0" brushRef="#br0">80649 20116 517,'0'-12'8,"0"8"17,0 8 17,0 8 16,-1 5 5,0 5-8,-2 3-7,0 4-7,-2 3-7,-2 1-5,-2 1-4,-1 0-6,-2 4-4,0 4-4,1 6-4,-1 4-5,0 4-4,1 1-8,-1 3-6,0 2-8,1-3-1,1-5 1,0-6 3,2-6 2,2-7-3,2-7-12,4-9-9,2-7-11,2-6-2,0-4 4,0-4 6,0-4 4</inkml:trace>
</inkml:ink>
</file>

<file path=ppt/ink/ink3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29"/>
    </inkml:context>
    <inkml:brush xml:id="br0">
      <inkml:brushProperty name="width" value="0.02946" units="cm"/>
      <inkml:brushProperty name="height" value="0.02946" units="cm"/>
    </inkml:brush>
  </inkml:definitions>
  <inkml:trace contextRef="#ctx0" brushRef="#br0">81111 21150 746,'-14'36'89,"4"-8"-24,4-6-25,4-6-24,3-5-14,2-1-6,2-1-5,2 0-5,1-2-1,0-1 2,-1 0 2,1-2 2,-1 2 1,-2 2 1,-3 3 2,0 3 0,-4 2 4,0 2 6,-3 0 8,-2 1 5,-2 0 3,-1-1-3,-3-1-3,-2-1-2,1-1-3,1-3 0,2-1 0,3-2 0,2-4-14,4-4-24,4-6-25,4-4-25</inkml:trace>
</inkml:ink>
</file>

<file path=ppt/ink/ink3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30"/>
    </inkml:context>
    <inkml:brush xml:id="br0">
      <inkml:brushProperty name="width" value="0.04433" units="cm"/>
      <inkml:brushProperty name="height" value="0.04433" units="cm"/>
    </inkml:brush>
  </inkml:definitions>
  <inkml:trace contextRef="#ctx0" brushRef="#br0">82258 20666 496,'13'-7'25,"-6"2"1,-6 2-1,-6 2 0,-4 2 0,-2 4-1,-2 2 0,-1 3-1,-2 3 0,-2 2-4,0 1-2,-1 3-2,0 0-2,1 1 0,1-1 0,1 1 0,1-1-1,2-1-1,3-1-3,1 0-1,4-3-6,6-3-10,6-3-8,6-2-11,3-5-5,3-5-2,1-4-1,3-5-2,0-2 2,-1 3 5,-1 1 5,-1 2 4,-1 2 6,-3 0 4,-1 2 5,-2 1 4,-3 2 7,-3 6 8,-2 4 8,-4 5 8,-1 2 4,-2-3 2,0-1-1,-2-2 2,3-2-5,4-2-10,5-2-10,6-2-10,2-3-6,1-4-2,1-4-4,1-3-2,0-2-2,-2 2-2,-3 2-1,-1 3-2,-3 0 1,-4 0 6,-4 0 4,-4 0 5,-3 1 6,-2 1 5,-2 0 6,-2 2 5,3 0 1,6 2-3,8 0-5,6 2-4,3 2 0,-2 4 3,-3 4 3,-1 3 3,-2 2 2,0-1 0,-2 0 0,0-2 0,-1 0 1,1 0 0,2-1-1,0 1 1,1-1-2,2-3-6,0-1-5,1-2-5,2-3-5,0-4-5,1-4-3,1-3-6,-1-3 0,-2 0 3,-4 0 2,-3 1 3,-2-1 3,-2 2 1,-2 1 3,-2 1 1,-1-1 2,-2 0 0,0-2 0,-1 1 0,-1-2 0,0 2 0,0 1-1,1 0 1,-1 2-5,2-1-5,0 0-6,2 0-7,2 1-3,4 2-2,4 2-1,4 3-1,2-2 1,1-1 1,1-2 1,2-1 2,-1-2 4,-1 2 9,-1 1 6,-1 0 9,0 2 3,0 1 3,-1 0 1,1 2 1,-1 0 6,0 2 6,-2 0 9,0 1 7,-2 2 3,1 2 0,0 2-1,0 2 0,-1 0-2,-1 1-3,0 0-4,-2 0-3,0 0-3,-2 1-3,0 1-4,-2 1-2,-1 2-4,-4 1-2,-2 3-3,-3 2-3,-2-2 0,2-2 0,1-3 1,1-2-1,1-6-11,4-8-25,2-8-25,4-8-26,1-3-4,3 1 17,2 1 15,2 1 16,1 1 10,1 2 5,2 3 4,0 1 5,0 1 5,-1 2 5,-1 1 4,0 1 6,-2 0 2,1 2 0,0 0-1,0 2 0</inkml:trace>
</inkml:ink>
</file>

<file path=ppt/ink/ink3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31"/>
    </inkml:context>
    <inkml:brush xml:id="br0">
      <inkml:brushProperty name="width" value="0.04539" units="cm"/>
      <inkml:brushProperty name="height" value="0.04539" units="cm"/>
    </inkml:brush>
  </inkml:definitions>
  <inkml:trace contextRef="#ctx0" brushRef="#br0">85182 20500 484,'0'-26'22,"0"10"14,0 12 14,0 11 13,0 6 3,0 5-10,0 3-9,0 5-11,0 3-6,0 4-6,0 4-4,0 5-5,0 3-3,0 7 0,0 6 1,0 6-1,0-1-11,0-5-21,0-6-23,0-6-22,-1-6-10,0-4 1,-1-5 1,-1-5 2</inkml:trace>
</inkml:ink>
</file>

<file path=ppt/ink/ink3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32"/>
    </inkml:context>
    <inkml:brush xml:id="br0">
      <inkml:brushProperty name="width" value="0.0499" units="cm"/>
      <inkml:brushProperty name="height" value="0.0499" units="cm"/>
    </inkml:brush>
  </inkml:definitions>
  <inkml:trace contextRef="#ctx0" brushRef="#br0">93193 19884 440,'14'-14'9,"-4"1"1,-5 2 1,-3 2 1,-1 1 1,0-2 2,2 0 2,0-1 2,-2 0 0,-4 2 2,-5 3 0,-5 1 0,-4 3-1,0 4-2,-1 4-2,-1 4-3,0 2-1,-1 3-1,0 1 1,1 3 0,0 1-1,3 1 0,1 1-1,2 1 0,2 1-1,3-1-2,1 1-1,2-1-3,2-1-1,2-3-2,2-3-2,2-2-2,2-4-1,4-1 0,2-2 1,3-2-1,3-2-2,3-2-4,3-2-4,3-2-4,1-3-4,-1-4-1,-1-4-1,-1-3-3,-1-3 1,-1 1 1,-1-1 1,-1 1 2,-1-1 2,-3 1 4,-1-1 4,-2 0 3,-3 1 3,-1 1 0,-2 1 1,-2 1 1,-1 2 3,0 2 5,0 4 6,0 3 5,-1 3 9,2 6 11,-2 4 13,1 5 11,0 3 1,-2 0-13,0-1-12,-2 1-12,0 0-9,-2 1-5,0 1-6,-2 1-5,-1 1-5,-2-1-4,-1 1-5,-3 0-3,0-2-2,0-1-1,2-3 1,1-1 0,2-5-3,6-8-8,4-8-8,6-7-6,2-4 0,1 2 11,1 2 10,2 3 10,-1 0 8,-1 0 6,-1 1 6,-1-1 5,-1 1 3,0 2-1,-2 2-1,-1 3-1,0 0 0,0 2 1,0 0 1,0 2 2,-1-2-3,-1-4-7,0-4-7,-2-3-6,0-3-4,0 0 0,0 1 0,0-1 0,0 0 1,0-2 1,-1 0 3,2 0 1,-1-3 3,1 0 2,2-1 2,0-1 3,0 1 2,-2 3 3,-3 3 3,0 3 3,-2 2 3,0 0 5,0 2 4,0 1 5,0 2 4,0 6 3,0 4 5,0 6 4,-1 3-1,0 3-4,-2 3-4,0 3-4,-2 3-4,0 3-2,-1 3-3,-2 3-3,1 1-3,1 0-2,0 0-2,2 0-2,0 2-3,0 2-3,0 4-3,0 3-2,0 1-6,-2 2-6,0 0-7,-1 1-7,-1-2-7,0-8-9,0-6-9,0-7-8,2-8-4,1-9 2,2-8 3,2-10 2,1-3 6,2-1 9,0 0 9,2 1 9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05"/>
    </inkml:context>
    <inkml:brush xml:id="br0">
      <inkml:brushProperty name="width" value="0.03441" units="cm"/>
      <inkml:brushProperty name="height" value="0.03441" units="cm"/>
      <inkml:brushProperty name="color" value="#00BFF3"/>
    </inkml:brush>
  </inkml:definitions>
  <inkml:trace contextRef="#ctx0" brushRef="#br0">84900 58650 639,'75'-66'5,"0"19"11,0 19 12,0 19 9,-5 9 2,-9 0-11,-10 0-11,-8 0-9,-11 6-7,-8 13-3,-10 12-2,-9 13-4,-15 6-2,-18 0 1,-19 0 0,-18 0 0,-7-2 1,6-3 2,7-3 1,6-2 3,10-5 3,17-2 5,15-3 4,16-3 6,15-4 3,16-3 1,15-3 3,17-2 1,7-3-1,0 1-4,0-1-3,0 1-5,-5 1-1,-9 3-3,-10 3-1,-8 4-1,-9 2-2,-6 4 1,-6 3 1,-6 3-1,-9 4 1,-8 7-1,-10 6 0,-9 7 0,-10 0-1,-9-2-2,-10-3-1,-8-3-2,-4-4-1,3-3-2,3-3-1,4-2-1,-4-3-1,-9 1 3,-10-1 0,-8 1 2,-6-4-4,1-6-10,-1-6-10,1-6-11,7-6-5,16-2 0,15-3 0,17-3-1</inkml:trace>
</inkml:ink>
</file>

<file path=ppt/ink/ink3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32"/>
    </inkml:context>
    <inkml:brush xml:id="br0">
      <inkml:brushProperty name="width" value="0.03284" units="cm"/>
      <inkml:brushProperty name="height" value="0.03284" units="cm"/>
    </inkml:brush>
  </inkml:definitions>
  <inkml:trace contextRef="#ctx0" brushRef="#br0">95105 20692 669,'8'-8'2,"0"-2"3,-1 0 3,1-1 4,-1 3 7,-2 6 11,-3 7 12,0 8 11,-4 2 0,-2 1-11,-4 0-12,-2-1-12,-1 0-8,3-1-4,1-1-5,2 0-5,3-2-8,4-3-11,4-1-11,4-2-11,0 0-1,-3 0 11,-2 1 10,-4 2 10,-2 1 7,-2 3 4,-2 3 3,-1 3 4,-3 1 1,-2-1 0,-2-1 0,-1-1-1,-1-1-1,3-4-1,1-3-3,2-2-1,3-4-4,2-3-8,4-2-6,2-3-7,2-2-2,0 0 6,0 0 5,0 0 5,0 1 1,2-1 0,0 0 0,1 0-2</inkml:trace>
</inkml:ink>
</file>

<file path=ppt/ink/ink3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33"/>
    </inkml:context>
    <inkml:brush xml:id="br0">
      <inkml:brushProperty name="width" value="0.04086" units="cm"/>
      <inkml:brushProperty name="height" value="0.04086" units="cm"/>
    </inkml:brush>
  </inkml:definitions>
  <inkml:trace contextRef="#ctx0" brushRef="#br0">96185 20531 538,'6'-7'3,"-2"1"5,-4 0 5,-2 2 6,-4 0 5,-2 2 7,-3 0 5,-3 2 6,-2 1 1,2 4-6,1 2-5,1 3-5,-1 2-3,0 0-3,-1-1-3,-1 1-1,0 0-3,3 0-1,1-1-1,2 1-3,2 0-1,0 0-3,2-1-1,1 1-3,3-2-8,7-2-15,7-4-16,8-2-15,2-4-5,-1-1 5,-1-2 5,-1-1 6,-2-2 4,-1 2 5,-2 1 6,-2 0 6,-3 1 3,-1 1 5,-2-1 4,-2 0 3,-2 1 8,-2 4 9,-2 2 10,-2 4 9,-2 1 7,0 1 2,-1 1 3,-2 2 2,1-1-1,1-1-5,0-1-5,2 0-5,4-4-9,8-5-14,7-4-14,9-5-13,1-2-8,-3 0-1,-4 2-2,-5 1 0,-2 0 0,-2 0 5,-2 0 3,-2 1 5,-3-1 5,-2 0 8,-4 0 9,-2 0 8,-2 2 6,0 1 5,0 2 5,0 2 5,4 1-2,6 0-7,8 0-6,6 0-9,2 0-4,-3 2-2,-3 0-4,-2 2-2,-2 0-2,1 1 0,2 2-2,0 0 0,-1 1 3,-2 2 4,-4 0 5,-3 1 5,-1 1 2,-2 0 1,0-1-1,-1 1 1,-1-1 2,0-1 7,0 0 6,0-2 6,2-1-3,4-2-12,4-3-12,4 0-11,1-4-7,-1 0 0,-1-3 1,0-2 0,-1-1-2,0-2-2,-1 0-3,1-1-3,-1-1 1,0 1 2,-2-1 4,0 0 2,-2 0 2,-1 1 0,0-1 1,-1 0-1,-1 1 2,0 1 2,0 0 1,0 2 3,-1 0 1,-1 1 0,0-1 1,-1 0 1,0 0-2,3 2-5,4 1-3,3 0-4,0 2-1,1 1 3,0 0 2,0 2 3,0 1 5,1 1 5,2 3 7,0 2 7,-1 1 4,-2 0 4,-4 0 4,-2 0 3,-2-1 2,1 1-1,2 0 0,0 0 0,0 0-3,-2 1-7,-2 2-6,-2 0-5,-2 1-6,-2 1-2,-1 1-3,-3 2-4,0-2-5,0-1-7,2-3-7,1-1-9,2-2-3,6-4-1,4-3-1,6-2-1,1-2 1,1 0 6,0 0 4,0 1 6,-1-1 2,1 0 0,0 0 2,0 0 1,-2 0-1,-1 0-2,-2 0-1,-2 0-1,-1 0 1,0 1 2,0-2 4,0 2 3</inkml:trace>
</inkml:ink>
</file>

<file path=ppt/ink/ink3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34"/>
    </inkml:context>
    <inkml:brush xml:id="br0">
      <inkml:brushProperty name="width" value="0.0479" units="cm"/>
      <inkml:brushProperty name="height" value="0.0479" units="cm"/>
    </inkml:brush>
  </inkml:definitions>
  <inkml:trace contextRef="#ctx0" brushRef="#br0">98450 20244 459,'0'-18'32,"2"10"18,0 11 16,1 12 18,0 5 0,0 3-14,-2 1-15,0 3-14,-1 1-12,0 2-10,0 2-9,0 3-10,0 8-10,0 15-14,0 16-12,0 16-13,0 1-3,0-14 7,0-13 7,0-14 7,-1-10 0,-2-4-10,-2-5-8,-1-5-9</inkml:trace>
</inkml:ink>
</file>

<file path=ppt/ink/ink3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39"/>
    </inkml:context>
    <inkml:brush xml:id="br0">
      <inkml:brushProperty name="width" value="0.03903" units="cm"/>
      <inkml:brushProperty name="height" value="0.03903" units="cm"/>
      <inkml:brushProperty name="color" value="#00BFF3"/>
    </inkml:brush>
  </inkml:definitions>
  <inkml:trace contextRef="#ctx0" brushRef="#br0">71330 29205 563,'-7'-13'71,"1"6"-11,1 6-11,0 6-11,2 4-6,1 3-1,0 4-3,2 2-2,0 3-1,2 3-4,0 2-3,1 4-2,0-1-4,0-5-5,-2-5-5,0-5-3,-1 1-5,0 4-3,0 4-4,0 7-4,0 1 0,0 0 2,0 0 3,0 1 1,0-2-1,0-2-6,0-2-6,0-1-6,0-3-4,0-3-3,0-3-2,0-2-2,-1-3-1,0-1 4,-2-1 3,0 0 4</inkml:trace>
</inkml:ink>
</file>

<file path=ppt/ink/ink3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40"/>
    </inkml:context>
    <inkml:brush xml:id="br0">
      <inkml:brushProperty name="width" value="0.03697" units="cm"/>
      <inkml:brushProperty name="height" value="0.03697" units="cm"/>
      <inkml:brushProperty name="color" value="#00BFF3"/>
    </inkml:brush>
  </inkml:definitions>
  <inkml:trace contextRef="#ctx0" brushRef="#br0">71233 30394 595,'-6'-8'84,"4"2"-18,4 1-18,4 0-18,2 2-9,1 0-1,2 2-2,0 0-1,2 1 0,1-2-1,3 0 0,2-1 0,1-2-3,3 0-5,1-2-4,3 0-4,2 0-3,2 0 1,4 2 1,3 1 1,2-1 0,0 0 0,2-1 1,1-2 0,0 1 0,0 1-1,0 0 1,0 2-2,1 0 0,0 0-2,2 0-1,0 0-1,1 1 0,-2 0 1,0 2 0,-1 0 2,-1 1 0,0 0 0,0 0 1,0 0 0,-1 0 0,0 0-1,-1 0 1,-1 0 0,-1 0 0,0 0 0,0 0 0,1 0 0,-1 0 0,2-2 0,0 0 1,2-1 0,2-1 0,2 2 0,3 0 0,4 2 0,0-1 1,-2 0 0,-2-2 0,-2 0 1,0-1 0,2 0 0,2 0-2,2 0-1,0 0 0,-1-2 0,0 0 0,-2-1 1,0-1 0,0 2-1,0 1 0,0 1 0,1-1 0,0 2 1,1-1-1,2 0 1,-1 0 0,-1 0 1,0 0 1,-2 0 2,0 1-1,0 0 0,0 2 0,0 0-1,1 1 0,2-2 2,2 0 2,2-1 1,0-2 0,1 0-1,0-2-2,0 0-1,-1 0-2,-1 2-1,0 3-1,-2 1-2,0 1 0,0 0 1,0 0 0,0 0 1,-1 0 0,-1 1 1,0 2-1,-2 0-1,-1 1 1,-2 0 0,-2 0 0,-2 0 0,0-1 0,0 0 1,2-2 0,1 0 1,0-1 0,0 0 0,0 0 0,0 0 0,0 0-1,2 0 0,0 0-1,2 0 0,0 0-1,0 0 1,-1 0-1,2 0 0,-1-1 1,1 0-1,2-2 1,0 0-1,0 0 1,0 0-1,-2 2 1,0 0 0,-1 1 0,0 0-1,-1 0 0,2 0 0,-1 0-1,3 0 1,2 0 1,2 0 0,0 0 1,-1-2-2,0 0 1,-2-2-1,0 1 0,-2 0 0,-1 2 1,0 1-1,-1-1 0,2-1 2,0 0 0,2-1 1,-2-1 1,-1 2-1,-2 0-1,-2 2-1,-1 0 1,1 0-1,-1 0 1,0 0-1,-2 0 1,-2 0-1,-4 0 0,-2 0-1,-1 0 0,1 0-1,0 0-2,2 0 0,0 0-1,1 0 0,-1 0 1,0 0 0,0 0 1,2 0-1,1 0 2,1 0 0,-1 0-1,2 0 1,-1 0 0,0 0-1,0 0 1,0 0 0,0 0 1,0 0 1,0 0 0,-2 2 0,0 0-1,-1 2 1,-1-1 0,-2-1 0,0 0 0,-1-1 0,-1-1 0,0 0 0,1 0 0,-1 0 1,-1 0 0,-2 0 0,-1 0 0,-3 0 0,-2 0-1,-3 0 0,-3 0-1,-2 0-2,-4 0 0,-1 0-2,-2 0-1,-2 0-1</inkml:trace>
</inkml:ink>
</file>

<file path=ppt/ink/ink3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41"/>
    </inkml:context>
    <inkml:brush xml:id="br0">
      <inkml:brushProperty name="width" value="0.04483" units="cm"/>
      <inkml:brushProperty name="height" value="0.04483" units="cm"/>
      <inkml:brushProperty name="color" value="#00BFF3"/>
    </inkml:brush>
  </inkml:definitions>
  <inkml:trace contextRef="#ctx0" brushRef="#br0">100100 28100 490,'0'23'113,"0"-1"-25,0-1-25,0-1-25,0 0-14,0 3 0,0 1-2,0 3 0,0 0-2,0 1-2,0-1-1,0 0-2,0 2-2,2 3-1,0 3-3,1 2-1,1 3-4,0 1-8,-1 0-6,1 2-7,-1 0-7,0 0-8,-2 0-8,0 0-8,-2-3-1,0-6 7,-2-5 6,0-7 6,-1-3 1,1-3-5,-1-1-7,0-2-5</inkml:trace>
</inkml:ink>
</file>

<file path=ppt/ink/ink3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42"/>
    </inkml:context>
    <inkml:brush xml:id="br0">
      <inkml:brushProperty name="width" value="0.03733" units="cm"/>
      <inkml:brushProperty name="height" value="0.03733" units="cm"/>
      <inkml:brushProperty name="color" value="#00BFF3"/>
    </inkml:brush>
  </inkml:definitions>
  <inkml:trace contextRef="#ctx0" brushRef="#br0">71350 33300 589,'0'22'54,"2"-3"-11,0-3-10,1-3-12,0 0-5,0 2 1,-2 1-1,0 3 1,-1 2 1,0 3 0,0 3 2,0 3 2,0 1-1,0 0-1,0 1-2,0-1 0,0 0-4,2 0-2,0 1-4,1-1-4,0 2-4,0 4-6,-2 4-7,0 5-6,-1 0-5,0 1-4,0 0-3,0 0-3,0-2-2,0-6 0,0-4-1,0-5 0,0-5 1,0-5 4,0-5 3,0-5 3,0-2 3,0 0 2,0 0 2,0 0 2</inkml:trace>
</inkml:ink>
</file>

<file path=ppt/ink/ink3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43"/>
    </inkml:context>
    <inkml:brush xml:id="br0">
      <inkml:brushProperty name="width" value="0.03203" units="cm"/>
      <inkml:brushProperty name="height" value="0.03203" units="cm"/>
      <inkml:brushProperty name="color" value="#00BFF3"/>
    </inkml:brush>
  </inkml:definitions>
  <inkml:trace contextRef="#ctx0" brushRef="#br0">71350 34784 686,'8'-15'10,"2"4"1,0 3 3,1 3 2,2 0 0,3 2-2,3-1-2,4 0-2,1 0-1,3 0 2,1 0 2,2 0 1,3 0 0,1 0-1,2 0 0,3 1-1,1-2-1,2 0 0,2-2 0,2 0 0,1-1-1,0 0-2,0 1-3,0-1-2,1 1-2,0 2-1,2 2-1,0 2-1,0 1 0,-2 0-1,-2 0-1,-2 0 0,-2 0 1,-2 2 2,-1 1 2,-3 0 2,0 0 1,0 0-1,2-2-1,1 0-1,1-1 0,0 2 0,2 0-1,1 2 0,1-2 1,2-2-1,2-4 0,2-2 0,2-2-1,1 0 0,3 0-1,2 1 0,1-2-1,0 0 0,-1-2 1,1 0-1,-1 0 1,0 1-1,-2 0 1,0 2 0,-1 1-1,0 0 1,-1 2 0,1 1 0,-1 0 0,-2 0 1,-2 0 0,-2 0 1,-1 0-1,0 0 1,0 0 0,0 0 0,0 1 1,0 1 1,0 0 1,0 2 2,1-1 1,0-1-1,2 0-1,0-1 0,2-1 0,0 0-1,1 0 1,2 0-1,0 0 1,2 0-1,0 0 0,1 1 0,0-1 0,0 2-2,-2 0 0,0 2-1,-7 0-1,-10 0 1,-11 0 0,-11 0 0,-5 0 0,1 0 0,1 0-1,2 0 0,-1 0-1,-1 0 1,-1 0 1,0 0 0,0 0 0,5 0-1,3 0 1,5 0-1,1 0 1,1 0-1,-1 0 1,1 0 0,-2 0 0,0 0 0,0 0 0,-2 0 0,-1-1 0,3 0 0,0-2-1,1 0 1,-1-1 0,0 2 0,-1 0 0,-1 2 0,2-1 0,3 0 1,5-2 1,3 0 0,5-1 1,6 0 0,6 0-1,6 1 1,3-2 0,1 2-1,1-1 0,1 0 0,0 0 0,-1 0-1,0 0-1,-2 0-1,0 0 1,-1 0 0,1 0 0,0 1 1,-1-1 0,-1 2 0,-1 0 0,0 2-1,-2 0 0,-1 0 0,0 0-2,-2 0 0,0 0-1,0 0 1,0 0 1,0 0 0,0 0 1,1 0-1,2 0 0,0 0 0,0-1 0,-1 0-1,0-2-1,-2 0-1,0 0 0,0 0 0,0 1 0,0 2 1,-1 0-1,-1 0 0,0 0 0,-1 0-1,-1 0-1,1 0 0,2 0-1,0 0 0,1 0-2,0 0 0,0 0-1,0 0 0,-2 0-1,-1 0 3,-2 0 1,-2 0 2,-1 0 1,-2-2 0,0-1 0,-1 0 1,-2-1 0,-2 0 1,-2 0 1,-1 1 2,-3-1 0,-2 2 1,-2 0 1,-1 2 0,-3 0 2,-1 0 1,-3 0 2,-1 0 2,-2 0-1,-3 0-2,-1 0-1,-2 0-2,-2 0-2,-1 0 2,0 0-1,-2 0 0,0 0 0,0 0-2,-1 0-2,1 0-2,0-1-2,0 0-2,0-2-4,0 0-3</inkml:trace>
</inkml:ink>
</file>

<file path=ppt/ink/ink3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43"/>
    </inkml:context>
    <inkml:brush xml:id="br0">
      <inkml:brushProperty name="width" value="0.03921" units="cm"/>
      <inkml:brushProperty name="height" value="0.03921" units="cm"/>
      <inkml:brushProperty name="color" value="#00BFF3"/>
    </inkml:brush>
  </inkml:definitions>
  <inkml:trace contextRef="#ctx0" brushRef="#br0">99962 32200 561,'-8'15'18,"2"-1"8,1-1 7,1 0 7,0-1 1,2 1-4,0 1-4,2 1-5,0 1-3,0 2-2,0 0 0,0 1-2,-1 2-2,0 5 0,-2 3-2,0 4 0,-1 2-5,0 1-6,0-1-6,1 0-6,-1 1-3,2 0 0,0 2 0,2 1 1,0-2-4,2-2-8,0-4-7,2-1-8,-1-5-3,1-4 2,0-3 1,0-4 1</inkml:trace>
</inkml:ink>
</file>

<file path=ppt/ink/ink3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45"/>
    </inkml:context>
    <inkml:brush xml:id="br0">
      <inkml:brushProperty name="width" value="0.02672" units="cm"/>
      <inkml:brushProperty name="height" value="0.02672" units="cm"/>
      <inkml:brushProperty name="color" value="#00BFF3"/>
    </inkml:brush>
  </inkml:definitions>
  <inkml:trace contextRef="#ctx0" brushRef="#br0">89400 27900 823,'0'18'-1,"0"5"0,0 5-2,0 5-1,0-2 0,0-6 1,0-6 1,0-8 2,0-1 0,0 3 0,0 5 0,0 4 0,0 1 0,0 0 0,0 1 1,0-1 1,1 1-3,2-1-4,2 1-5,1-1-5,1 1-2,-1-1-1,0 1-1,-2-1-1,-1 1 1,0 1 3,-2 1 4,0 1 2,-1 1 3,0 1 2,0 1 1,0 1 2,0-2 0,0-2 1,0-3 1,0-3-1,0-2 3,0-1 5,0-1 4,0 0 5,0-2 3,0-1 2,0-1 2,0 0 2,0-2 0,0 1 0,0 0-1,0 0 1,0 0-2,0 3-1,0 1-1,0 3-1,0 1-3,0-1-4,0 1-3,0-1-5,0 1-1,0 0 0,0-1 0,0 1 0,0 0-4,0 3-4,0 1-7,0 3-5,0-1-5,0-2-2,0-1-4,0-2-3,0-3 0,0 1 2,0-2 2,0-1 3,0 0 3,0-1 5,0 1 5,0 0 4,0-1 2,0 1-2,0 0-2,0-1-2,0 1 2,0 0 7,0-1 5,0 1 6,0 0 4,0 1-2,0 1 1,0 1-1,-1 0-1,0-1-2,-2 0-2,0-2-1,0-1-1,0-1 1,2-1 1,0 0 1,1-2 1,-2-1 1,0-1 3,-1 0 1,-1-1 0,0 1 0,0 2-1,1 0-1,-1 0 0,2-1-1,0 0 1,2-2 0,0 0-1,0 2 1,0 0-1,0 1 0,0 0-2,0 0-3,0-2-4,0-1-2,0 0-5,0 0-6,0 0-6,0 0-6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05"/>
    </inkml:context>
    <inkml:brush xml:id="br0">
      <inkml:brushProperty name="width" value="0.03892" units="cm"/>
      <inkml:brushProperty name="height" value="0.03892" units="cm"/>
      <inkml:brushProperty name="color" value="#00BFF3"/>
    </inkml:brush>
  </inkml:definitions>
  <inkml:trace contextRef="#ctx0" brushRef="#br0">85000 55750 565,'25'-47'0,"0"6"0,0 7 0,0 6 0,4 4 6,10 4 12,10 3 13,9 3 12,6 6 5,3 9-3,3 10-2,4 10-3,-3 7-3,-5 6-5,-7 7-4,-5 6-4,-14 9-5,-18 13-6,-19 12-6,-18 13-6,-21 7-5,-22 4-4,-22 3-3,-21 3-4,-10-2-2,3-6-1,3-6-1,4-6-1,5-10 1,10-12 2,10-13 2,9-12 2,29-13 7,51-12 12,49-13 12,51-12 12,26-9 0,3-2-10,3-3-11,4-3-11,-4-1-8,-9 4-6,-10 3-5,-8 3-6,-17 3 0,-21 3 5,-22 3 6,-22 4 4,-11 1-4,0 0-14,0 0-15,0 0-14</inkml:trace>
</inkml:ink>
</file>

<file path=ppt/ink/ink3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51"/>
    </inkml:context>
    <inkml:brush xml:id="br0">
      <inkml:brushProperty name="width" value="0.04037" units="cm"/>
      <inkml:brushProperty name="height" value="0.04037" units="cm"/>
      <inkml:brushProperty name="color" value="#00BFF3"/>
    </inkml:brush>
  </inkml:definitions>
  <inkml:trace contextRef="#ctx0" brushRef="#br0">86455 25000 544,'-7'23'82,"2"-1"-17,3-1-15,1-1-15,1 2-9,0 5-2,0 5 0,0 4-2,0 3-1,0-1-3,0-2-1,0 0-3,0-2-1,0-2-2,0-1-2,0-3-1,-1 0-2,-1-1-1,0 0-2,-1 1 0,-1-2-4,2-3-2,0-3-3,2-3-3,-2-4-7,-4-5-10,-4-4-10,-3-6-11,-3-3-2,2-3 7,1-4 7,1-2 7,0-3 5,1-1 3,-1-3 3,0-1 3,1 0 4,0 1 3,2 2 4,1 3 3,1 0 1,2-2 0,2 0-1,2-1 0,1 1 0,0 1 3,0 2 2,0 3 2,1 1 1,2 4 2,2 3-1,2 2 2,0 3 0,-2 2 1,-3 2 2,0 2 1,-4 2-1,-2 3-2,-4 4-3,-2 2-2,-2 1-1,-2-1-2,0-1 1,-1-1-2,1-1 0,1-3 1,2-1 1,2-2-1,6-3 2,8-2 1,9-4 0,10-2 2,5-4-6,4-4-13,4-3-13,4-5-14,2-2-6,0 1 1,0-1 1,0 1 1,-3 1 4,-7 2 8,-7 4 8,-7 3 8,-5 3 15,-3 6 19,-3 4 21,-2 6 20,-1 0 1,1-3-19,3-2-18,2-4-19,1-1-11,1 0-3,2 0-4,0 0-3,1-1-5,-1-2-6,1-2-4,-1-1-6,0-2-1,-2 0 5,-3 0 5,-1 0 4,-1 0 3,0 1 1,0-1 2,0 0 0</inkml:trace>
</inkml:ink>
</file>

<file path=ppt/ink/ink3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52"/>
    </inkml:context>
    <inkml:brush xml:id="br0">
      <inkml:brushProperty name="width" value="0.03994" units="cm"/>
      <inkml:brushProperty name="height" value="0.03994" units="cm"/>
      <inkml:brushProperty name="color" value="#00BFF3"/>
    </inkml:brush>
  </inkml:definitions>
  <inkml:trace contextRef="#ctx0" brushRef="#br0">88847 24878 550,'14'-28'4,"-3"7"5,-3 7 7,-2 7 7,-2 3 2,2 2 0,0 0 0,2 2-2,-1 1 0,-1 4-1,-1 2-1,0 3-2,-1 3-1,2 2-4,0 1-2,2 3-4,-2 0-2,-1-1-3,-2-1-4,-2-1-2,-1 0-4,0 0-5,0-1-5,0 1-4,-1-1-1,-2-1 2,-2-1 2,-1 0 2,-2-3-1,0-1-5,0-2-3,0-2-6,0-2 0,1 0 4,-1-2 3,0 0 3,1-2 5,2-2 5,2-2 6,2-2 6,1 1 9,0 4 10,0 4 10,0 4 12,0 3 3,-2 2-3,0 1-4,-2 3-2,0 1-4,-2 1-4,0 1-2,-1 2-4,-1-2-2,0 0 0,0 0-1,1-2 0,0-1-2,2-1-2,2-1-2,2 0-2,2-3-7,4-3-10,2-2-11,3-4-10,4-3-5,4-4 3,3-4 1,5-3 2,1-5 1,1-3-1,-1-5-2,0-3 0,0-1 1,-1 1 2,-1 3 2,-1 1 2,-2 2 3,-3 1 0,-3 1 3,-2 1 0,-3 3 6,-1 3 9,-1 4 9,0 5 9,0 1 5,1 3 1,3 2 1,2 3 1,0-2-3,1-1-7,0-2-8,-1-1-6,0-2-5,-1 2 1,0 0-1,-2 2-1,-2 2 3,-4 5 6,-4 6 5,-4 4 5,-5 2 2,-6 1-3,-5-1-1,-7 1-3,-1-2-3,3-3-5,3-3-6,3-2-5,2-3-3,3-1 1,1 0-1,2-2 1,1 1-2,0 2-3,1 2-1,-1 2-4,-1 1 2,-2 1 7,-2 1 6,-1 1 7,-2 1 3,-2 0 2,0-1 0,-1 1 2,1-2 2,1-1 1,2-2 1,3-2 2,4-3 2,8-1 2,8-2 2,7-2 3,5-2-4,1-4-7,1-2-8,2-3-8,-1-1-5,0 0-3,1 2-3,-1 1-4,0 0-1,-1 0-1,-1 0-1,0 1 0,-4-2-2,-1 0-1,-4-2-1,-3 0-1,-2-1 2,-2-1 3,-2-1 5,-2-1 5,-1-1 3,0 2 3,0 1 3,0 1 2,-1 0 3,-2 0 2,-2 1 1,-2-1 2,0 1 1,1 0-2,0 2 0,2 1-1,0 3 11,0 6 22,0 6 23,0 6 22,1 3 3,0 4-17,2 4-18,0 2-16,1 2-13,0 4-10,0 3-8,0 3-11,0 4-9,-2 7-11,0 8-10,-1 6-10,-2 0-3,0-5 7,-2-6 7,0-6 5,-1-6 2,0-4-6,1-5-4,-1-5-6</inkml:trace>
</inkml:ink>
</file>

<file path=ppt/ink/ink3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53"/>
    </inkml:context>
    <inkml:brush xml:id="br0">
      <inkml:brushProperty name="width" value="0.04187" units="cm"/>
      <inkml:brushProperty name="height" value="0.04187" units="cm"/>
      <inkml:brushProperty name="color" value="#00BFF3"/>
    </inkml:brush>
  </inkml:definitions>
  <inkml:trace contextRef="#ctx0" brushRef="#br0">81643 28379 525,'0'-14'1,"-2"2"0,-1 4 2,0 3 2,-3 2 4,-3 2 11,-5 2 9,-4 2 10,0 2 2,3 1-7,3 3-7,3 2-7,-1 1-3,0 2-1,-3 0 0,-1 1-2,-1 1 0,2 1 0,2 1-2,3 1 0,0 0 0,2-1-2,0 0 0,2-2-1,1 0-1,2-1-1,2 1-1,2 0 0,2-2-3,4-3-4,2-3-6,3-2-4,3-4-4,1-4-3,3-4-3,2-4-4,0-3-1,2-1-2,1-3-2,1-2 0,0 0 0,-1-1 3,-1 1 4,-1-1 2,-2 1 3,-3 1 3,-3 1 2,-2 1 3,-4 0 3,-1 2 3,-2 1 4,-2 1 2,-1 3 12,0 6 18,0 6 18,0 6 18,-1 3 2,-1 1-14,0 1-15,-2 2-15,0 0-8,0 1-2,0 1-1,0 1-3,-1 0-4,-4-1-8,-2-1-8,-3 0-8,-1-2-2,0-1 1,2-1 1,1-1 2,4-3-6,8-8-15,7-6-15,9-7-14,4-5-2,-1 0 13,1-1 12,-1-1 11,-1 0 9,-3 3 4,-3 1 4,-2 2 4,-3 2 2,-1-1 2,-1 0 1,0 0 2,-2 1 0,-1-1-1,0 0-2,-2 1-2,0-2 0,0 0 0,0-1 0,0-1 0,-1-1 1,0 2 2,-2 1 0,0 1 3,-1-1 0,0 0 2,0-1 1,0-1 1,0 0 1,0 2-1,0 3-2,0 1-1,-2 5 12,0 8 25,-3 8 24,-2 7 24,0 5 5,0 1-16,2 1-16,1 1-16,-1 1-11,2 1-4,-1 1-6,0 1-5,-1 1-4,0 4-3,-1 3-3,-2 2-2,0 3-5,-1 2-5,-2 2-5,0 2-6,0-1-5,1-4-6,0-4-6,2-3-6,2-9-6,4-9-4,4-12-6,4-11-5,2-5 3,0-1 11,0-2 10,-1 0 11</inkml:trace>
</inkml:ink>
</file>

<file path=ppt/ink/ink3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54"/>
    </inkml:context>
    <inkml:brush xml:id="br0">
      <inkml:brushProperty name="width" value="0.02887" units="cm"/>
      <inkml:brushProperty name="height" value="0.02887" units="cm"/>
      <inkml:brushProperty name="color" value="#00BFF3"/>
    </inkml:brush>
  </inkml:definitions>
  <inkml:trace contextRef="#ctx0" brushRef="#br0">83648 29190 761,'6'-5'50,"-4"8"-5,-4 6-5,-4 7-5,-2 3-6,2-3-8,1-1-8,1-2-8,0-2-4,2 1-4,0 0-3,2-1-3,0 0-1,0 0-1,0-2-1,0-1 0,0 0 0,0 0 2,0 0 2,0 0 3,0 0 0,0 3 1,0 2 0,0 2 1,-2 0 0,-4 1-1,-4-1-1,-3 1-1,-2-2-1,3-1-2,1-2-2,2-2-2,2-3-1,1-4-3,0-4-1,2-4-1,1-2 0,2 2 4,2 1 3,2 0 5,1 0-2,2-1-3,0-3-5,1-2-5</inkml:trace>
</inkml:ink>
</file>

<file path=ppt/ink/ink3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55"/>
    </inkml:context>
    <inkml:brush xml:id="br0">
      <inkml:brushProperty name="width" value="0.04607" units="cm"/>
      <inkml:brushProperty name="height" value="0.04607" units="cm"/>
      <inkml:brushProperty name="color" value="#00BFF3"/>
    </inkml:brush>
  </inkml:definitions>
  <inkml:trace contextRef="#ctx0" brushRef="#br0">84831 28816 477,'5'-7'7,"-5"2"13,-4 2 13,-5 2 14,-3 2 3,0 4-7,0 2-7,1 3-8,-1 3-4,0 0-4,0 1-1,1 1-4,0 0-2,0-1-3,2-1-2,1 0-4,3-2-6,8-1-13,6 0-12,7-2-11,3-2-5,-1-2 5,-1-4 4,0-2 5,-1-1 3,1 0 4,1 1 4,1 2 2,-2 2 8,-5 4 9,-4 4 9,-6 3 10,-2 2 4,-2-2-1,0-3-2,-2-1-1,3-1 1,4-2 3,5-1 4,6 0 4,2-4-3,1-4-11,1-5-10,1-6-10,0 0-8,-3 1-6,-1 2-7,-2 2-7,-3 2 0,-2-1 4,-4 0 5,-2 0 4,-5 1 7,-2 0 9,-5 2 10,-4 1 9,2 0 0,9 0-5,6 0-8,9 0-7,3 1-3,-1 0-1,0 2 0,-2 0-1,-1 2 0,-1 2 2,0 2 2,-2 2 1,-1 1 5,-2 1 6,-2 2 6,-2 0 6,-2 1 6,0 3 4,-2 2 5,0 2 4,0-1 1,2 0-4,2 0-3,2-2-4,3-3-10,6-5-16,4-4-15,5-6-16,0-2-5,-3-2 4,-5 0 6,-3-1 4,-3-1 1,-2-2-2,-2 0-4,-2-1-3,-1-2 0,0 0 3,0-1 3,0-1 2,0-1 2,0 1 1,0-1 0,0 0 1,0 2 0,0 1 1,0 2 0,0 3 1,1 0 0,4 2-3,2 0-1,4 2-3,0 1 5,-1 2 9,-1 2 10,0 2 9,-2 1 10,-1 2 8,0 0 9,-2 2 7,0 0 3,0 3-6,0 2-5,0 1-5,-1 2-5,0 0-6,-2-1-5,0 1-6,-2-1-4,0-1 0,-2-1-1,0 0 0,1-4-11,4-5-20,4-4-20,4-5-20,2-3-5,1 0 11,1 0 11,1 0 11,1 1 7,0-1 3,-1 0 4,1 0 3,-2 1 2,-1 0 0,-2 2-1,-2 1-1,-2-1 1,-2 0 2,-3-2 2,0 0 2</inkml:trace>
</inkml:ink>
</file>

<file path=ppt/ink/ink3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55"/>
    </inkml:context>
    <inkml:brush xml:id="br0">
      <inkml:brushProperty name="width" value="0.05282" units="cm"/>
      <inkml:brushProperty name="height" value="0.05282" units="cm"/>
      <inkml:brushProperty name="color" value="#00BFF3"/>
    </inkml:brush>
  </inkml:definitions>
  <inkml:trace contextRef="#ctx0" brushRef="#br0">87513 28705 416,'1'-13'22,"0"6"21,2 6 21,0 6 21,0 4 4,0 1-14,-2 3-14,0 2-13,-1 3-12,0 5-9,0 5-7,0 5-9,-1 1-9,0 0-6,-2-1-9,0-1-7,-1 1-2,0 4 2,0 4 4,1 4 2,-1 1-1,0 0-7,0-2-6,0 0-7,1-4-5,1-6-4,0-6-3,2-5-3,-1-5-1,0-3 4,-2-3 4,0-2 4</inkml:trace>
</inkml:ink>
</file>

<file path=ppt/ink/ink3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57"/>
    </inkml:context>
    <inkml:brush xml:id="br0">
      <inkml:brushProperty name="width" value="0.04236" units="cm"/>
      <inkml:brushProperty name="height" value="0.04236" units="cm"/>
      <inkml:brushProperty name="color" value="#00BFF3"/>
    </inkml:brush>
  </inkml:definitions>
  <inkml:trace contextRef="#ctx0" brushRef="#br0">81902 16632 519,'7'-19'8,"-2"9"16,-3 8 16,0 10 15,-3 5 5,-1 5-7,0 3-7,-1 5-8,-2 1-5,0 0-5,-1 1-5,-2-1-5,1 0-3,1 1-3,0-1-2,2 0-4,-1 0-2,0-3-3,-1-1-2,-1-3-2,-1-1-2,2-3-5,0-1-3,2-2-3,1-4-7,2-7-9,2-4-10,2-7-10,2-5-1,2-2 7,1-3 7,3-3 8,1-1 4,0 0 4,-1-1 4,1 1 2,1-2 3,1-1 3,3-3 1,2-1 3,0 0 4,1 3 5,-1 4 4,1 2 5,-2 3 4,-1 2 2,-2 4 3,-3 3 1,-1 2 2,0 2-1,-2 2 1,0 2-1,-2 3 1,-1 2 0,-1 3-1,0 4 1,-2 2 0,0 3-1,-2 3 0,0 3 0,-2 2-2,-2-1-3,-2 0-3,-2 1-3,-2-1-2,-2-1-3,-1-1-2,-3-1-1,0-2-2,-1-1 1,0-2 0,1-3 1,-1-1-4,0-2-6,1-2-8,-1-2-7,1-4-5,-1-5-5,0-4-4,1-5-5,0-2 2,4 1 7,3 1 9,3 0 7,2 3 10,3 3 13,4 2 14,2 4 13,2 2 4,-2 2-7,-1 2-6,0 2-6,0 1-2,1 1 4,3 1 4,2 2 3,0-1-2,-1-1-4,0-1-6,-2 0-5,1-1-6,3 1-4,4 2-6,2 0-5,1 0-5,-1 1-7,-1 0-6,-1 0-6,0-2-4,0-1-3,-1-2-3,1-2-2,-2-1-2,-1 0 1,-2 0 1,-2 0 0</inkml:trace>
</inkml:ink>
</file>

<file path=ppt/ink/ink3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57"/>
    </inkml:context>
    <inkml:brush xml:id="br0">
      <inkml:brushProperty name="width" value="0.0384" units="cm"/>
      <inkml:brushProperty name="height" value="0.0384" units="cm"/>
      <inkml:brushProperty name="color" value="#00BFF3"/>
    </inkml:brush>
  </inkml:definitions>
  <inkml:trace contextRef="#ctx0" brushRef="#br0">83077 17539 572,'-6'-8'8,"2"2"14,4 1 14,2 1 15,3 1 5,2 2-7,2 2-5,2 2-7,1 1-5,3-1-4,1 1-4,3 0-4,1-1-6,-1-1-8,1 0-7,-1-1-8,1-1-4,-1 1 0,1 2 2,-1 0-1,0 0-7,-1 0-17,-1-2-16,0 0-17</inkml:trace>
</inkml:ink>
</file>

<file path=ppt/ink/ink3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09:58"/>
    </inkml:context>
    <inkml:brush xml:id="br0">
      <inkml:brushProperty name="width" value="0.05481" units="cm"/>
      <inkml:brushProperty name="height" value="0.05481" units="cm"/>
      <inkml:brushProperty name="color" value="#00BFF3"/>
    </inkml:brush>
  </inkml:definitions>
  <inkml:trace contextRef="#ctx0" brushRef="#br0">84091 16794 401,'-8'-6'41,"0"5"1,0 2 0,1 5 1,-1 2-2,0 2-6,0 0-5,0 1-6,0 2-3,1 2-3,-1 1-2,0 3-2,0 0-2,0-1 2,0-1 1,1-1 0,0-1-1,2-1-4,2 0-3,2-2-3,3-1-5,6-3-7,4-1-5,5-2-7,3-3-3,1-6 0,1-4-1,1-5 0,-1-3 1,-3-2 0,-3 0 1,-2 0 1,-4-2 2,-1 2 3,-2 1 4,-2 1 2,-2 1 2,-1-1 0,0 0-1,-1 1 0,-2-1 2,-1 2 6,0 1 4,-1 1 6,0 1 5,4 2 5,2 2 6,4 3 5,1 1 0,1 3-5,2 4-5,0 2-6,-1 3-2,-1 4-2,-2 2-1,-2 3 0,-2 2-2,0-1 0,-2 1 0,0-1-1,-2 1 0,0-1-2,-2 1-1,0 0-2,-2-3-2,0-1-5,-1-4-4,-1-3-6,2-3-4,7-6-5,8-5-5,6-4-6,4-2 1,1-1 6,1 0 6,1 1 7,-1-1 2,-1 2 0,-3 1 0,-1 0 0,-2 2 0,-1-1-1,0 0-1,-2 0 0,-1-1-1,-2-2-1,-3-1-1,-1-3-1,-1-1 2,-2-1 3,0-1 5,-2-1 3,0-1 3,0 1 1,0-1 1,0 1 0,0 0 3,-2 2 3,0 3 3,-2 1 3,1 2 7,0 1 12,2 0 12,1 2 12,0 4 7,0 8 3,0 8 3,0 7 3,0 6-3,0 1-12,0 2-10,0 3-12,0 0-7,0 2-5,0 1-6,0 1-4,0 1-4,1 2-3,2 2-4,0 2-2,1 3-7,-2 6-12,0 4-10,-2 5-12,1-3-4,0-10 2,2-12 1,0-10 1,1-6-1,0-1-6,0-1-4,0 0-6</inkml:trace>
</inkml:ink>
</file>

<file path=ppt/ink/ink3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00"/>
    </inkml:context>
    <inkml:brush xml:id="br0">
      <inkml:brushProperty name="width" value="0.03822" units="cm"/>
      <inkml:brushProperty name="height" value="0.03822" units="cm"/>
      <inkml:brushProperty name="color" value="#00BFF3"/>
    </inkml:brush>
  </inkml:definitions>
  <inkml:trace contextRef="#ctx0" brushRef="#br0">93622 28581 575,'-7'-7'3,"1"1"4,0 0 5,2 2 6,-1 0 4,0 2 5,-1 0 4,-2 2 5,0 1-1,-1 2-5,-2 2-6,0 2-5,0 1-4,1 3 0,0 2-2,2 2 0,0 1-1,0 1-1,1 1-1,-1 1 0,1-1 0,2-1 0,2-2 1,2-2 1,4-3-4,6-1-10,5-2-8,7-2-9,3-2-5,-1-2 0,1-2 0,-1-2 0,1-3-1,1-2 0,1-3-1,1-3 1,-1-2-1,-3 2 2,-3 1 1,-3 1 1,-3 0 3,-3 1 3,-2-1 3,-4 0 3,-1 1 3,0 0 3,0 2 3,0 1 2,0 0 4,2 0 5,0 0 5,1 1 6,0 1 7,-2 4 11,-2 4 11,-2 4 12,-1 2-2,0 1-14,0 2-12,0 0-14,-1 1-10,0 3-8,-2 2-6,0 1-9,-1 1-4,0-3-4,0-1-2,1-2-3,-1-2-2,0-1 3,0 0 0,0-2 2,1-2-2,4-2-5,2-4-4,4-2-6,2-3 1,1-2 8,3-2 7,2-1 7,0-2 6,-1 0 4,-1 0 2,0 1 4,-2-1 2,1 2 1,0 1-1,0 1 1,-1 0 0,-1 2-1,-1 0 0,0 2 0,-1-1-3,0 0-1,-1-1-3,1-1-2,-1-1-1,-2 0 0,-2 0-1,-2 0 1,-1 0 0,2 1 1,0-1 0,2 0 2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06"/>
    </inkml:context>
    <inkml:brush xml:id="br0">
      <inkml:brushProperty name="width" value="0.03849" units="cm"/>
      <inkml:brushProperty name="height" value="0.03849" units="cm"/>
      <inkml:brushProperty name="color" value="#00BFF3"/>
    </inkml:brush>
  </inkml:definitions>
  <inkml:trace contextRef="#ctx0" brushRef="#br0">88450 57300 571,'-30'-21'8,"-9"10"14,-10 10 17,-8 9 14,-6 10 4,1 14-8,-1 11-7,1 14-9,-3 10-5,-2 9-5,-3 10-5,-3 10-5,-1 5-3,4 4 0,3 3-1,3 3-1,3-1-2,3-2-5,3-3-6,4-3-6,4-7-6,6-9-9,7-10-8,6-8-9,6-11-7,6-8-5,7-10-5,6-9-5</inkml:trace>
</inkml:ink>
</file>

<file path=ppt/ink/ink3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00"/>
    </inkml:context>
    <inkml:brush xml:id="br0">
      <inkml:brushProperty name="width" value="0.03744" units="cm"/>
      <inkml:brushProperty name="height" value="0.03744" units="cm"/>
      <inkml:brushProperty name="color" value="#00BFF3"/>
    </inkml:brush>
  </inkml:definitions>
  <inkml:trace contextRef="#ctx0" brushRef="#br0">95428 27821 587,'7'-9'-2,"-2"-2"-4,-3-2-3,0-1-5,-2 3 10,0 10 24,0 10 24,0 10 23,0 4 6,0 2-14,0 1-14,0 1-14,0 1-8,0 1-5,0 1-2,0 1-5,-1 0-1,0 0-1,-2 1 0,0-1 0,-3 2-6,-2 6-10,-3 5-12,-3 4-10,-1 1-6,2-6 0,3-4 1,1-5 0</inkml:trace>
</inkml:ink>
</file>

<file path=ppt/ink/ink3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00"/>
    </inkml:context>
    <inkml:brush xml:id="br0">
      <inkml:brushProperty name="width" value="0.02615" units="cm"/>
      <inkml:brushProperty name="height" value="0.02615" units="cm"/>
      <inkml:brushProperty name="color" value="#00BFF3"/>
    </inkml:brush>
  </inkml:definitions>
  <inkml:trace contextRef="#ctx0" brushRef="#br0">96090 28666 841,'13'-12'5,"-7"8"8,-5 8 11,-5 8 8,-5 3 1,0-1-8,-1-1-9,-1-1-8,0-1-5,2-1-5,2 0-2,3-2-4,2-1-1,4 0-1,3-2 1,5 0 0,2-1 1,1 1 1,1 2 3,2 0 1,-2 1 2,-3 2-1,-3 0 0,-2 1 1,-4 1 0,-3 1 3,-2 1 2,-3 2 3,-3-1 1,-2 1 0,-2 0 1,-1-1-1,-1 0 1,1-3-2,1-1-2,1-2-1,2-4-11,4-6-18,4-6-19,4-6-18</inkml:trace>
</inkml:ink>
</file>

<file path=ppt/ink/ink3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00"/>
    </inkml:context>
    <inkml:brush xml:id="br0">
      <inkml:brushProperty name="width" value="0.03341" units="cm"/>
      <inkml:brushProperty name="height" value="0.03341" units="cm"/>
      <inkml:brushProperty name="color" value="#00BFF3"/>
    </inkml:brush>
  </inkml:definitions>
  <inkml:trace contextRef="#ctx0" brushRef="#br0">96935 28633 658,'-9'-6'73,"0"4"-14,-1 4-12,-1 4-14,-1 3-9,1 3-3,-1 3-5,0 3-4,0 1-2,1-1 0,-1-1-1,1-1-1,0-1-1,2-3-1,2-1-2,3-2-2,2-3-11,5-4-21,6-4-23,4-4-20</inkml:trace>
</inkml:ink>
</file>

<file path=ppt/ink/ink3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02"/>
    </inkml:context>
    <inkml:brush xml:id="br0">
      <inkml:brushProperty name="width" value="0.03951" units="cm"/>
      <inkml:brushProperty name="height" value="0.03951" units="cm"/>
      <inkml:brushProperty name="color" value="#00BFF3"/>
    </inkml:brush>
  </inkml:definitions>
  <inkml:trace contextRef="#ctx0" brushRef="#br0">93854 16118 556,'0'-15'-15,"0"2"10,0 2 12,0 3 11,-2 0 6,-1 0 0,-2 0 0,-1 0-1,-2 2 0,0 0-2,0 4-2,1 1-2,-2 2-2,0 3 0,-2 4-2,0 2 0,-1 3-1,-1 3 0,-1 3 2,-1 4-1,0 0 0,2-2-1,2 0-1,3 0-2,1-3-1,2-1-1,2-2-1,2-3-2,4-1-3,6 0-4,5-2-7,7 0-4,3-4-3,1-5 0,1-4-1,1-5 0,0-4-1,1-2-1,-1-1-2,0-3-1,-1 0 1,-3 1 2,-3 1 3,-3 1 2,-2-1 3,-2 0 1,-3-1 3,-1-1 1,-1 0 3,-2 3 3,-1 1 2,0 3 3,-1 0 3,0 2 2,0 1 2,0 0 3,-1 5 7,-1 8 11,0 8 10,-2 8 10,0 2 1,-2-1-11,0-3-9,-1-1-12,-2 1-6,-2 3-3,-2 5-4,-2 3-3,0 1-3,1-3-4,0-4-1,2-1-4,3-8-11,6-11-23,6-10-20,6-11-23,2-5-2,-1 1 17,-1 1 17,0 1 16,-2 1 11,1 1 3,0 0 3,0 2 5,-2 2 5,-1 3 9,-2 3 9,-2 2 9,-1 0-1,0-3-11,-1-5-10,2-4-11,-2-1-4,-1 1 5,0 1 4,-2 1 4,1 0 3,0 2 3,2 1 4,0 1 2,1 1 4,0 0 4,0 2 4,0 1 4,-1 2 6,-1 4 7,0 4 7,-1 4 8,-1 3 0,0 3-6,0 3-8,0 4-6,0 2-5,0 5-2,0 3-2,0 4-2,-2 4-3,-2 2-4,-4 4-4,-2 3-3,-2 0-3,-1-1 1,-2 0 0,0-1 1,0-2-5,-1-2-8,0-2-9,1-2-9,2-5-10,8-9-11,6-9-13,8-8-11,2-7 2,-3 0 13,-1-3 15,-2-2 13,0-1 10,0 0 4,1 1 4,2-1 3</inkml:trace>
</inkml:ink>
</file>

<file path=ppt/ink/ink3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02"/>
    </inkml:context>
    <inkml:brush xml:id="br0">
      <inkml:brushProperty name="width" value="0.02982" units="cm"/>
      <inkml:brushProperty name="height" value="0.02982" units="cm"/>
      <inkml:brushProperty name="color" value="#00BFF3"/>
    </inkml:brush>
  </inkml:definitions>
  <inkml:trace contextRef="#ctx0" brushRef="#br0">95537 16845 737,'6'-13'24,"-4"4"-1,-4 6-1,-4 5-1,-2 3 0,0 3-1,1 3 0,-1 4-1,0 0-1,2 1-2,1-1-3,0 1-2,2-1-2,0-1-2,2-1-2,1-1-2,0-1 0,0 0-1,0-2 1,0-1-1,0 0-2,0 0-2,0 0-5,0 0-3,-1 0-1,-1 3 1,0 2 1,-1 1 1,-2 1 1,-2-1 2,-2-1 1,-1 0 1,-3-2 1,0-1 0,-1-1 0,-1 0 0,1-3-8,5-4-13,3-4-16,4-4-13,3-2-4,2 0 10,2 1 10,2-1 9</inkml:trace>
</inkml:ink>
</file>

<file path=ppt/ink/ink3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03"/>
    </inkml:context>
    <inkml:brush xml:id="br0">
      <inkml:brushProperty name="width" value="0.04291" units="cm"/>
      <inkml:brushProperty name="height" value="0.04291" units="cm"/>
      <inkml:brushProperty name="color" value="#00BFF3"/>
    </inkml:brush>
  </inkml:definitions>
  <inkml:trace contextRef="#ctx0" brushRef="#br0">96246 16468 512,'-23'9'37,"4"1"-5,3 3-5,3 2-5,1 1-2,1 1 1,-1 1 2,0 1 0,1 0-2,1-3-5,0-1-4,2-2-6,3-3-4,6-3-5,6-2-4,6-4-4,3-2-8,1-4-7,1-2-8,1-3-8,1-1-2,-1 2 5,1 2 5,-1 3 5,-1 0 5,-4 3 6,-5 2 5,-3 3 5,-2 0 5,0 3 4,0 2 5,0 2 4,-2 0 3,-2 1 2,-3 0 2,-4 0 2,0-1 3,0-1 3,2-1 3,1 0 4,3-3 1,6-2-1,5-4-2,7-2-2,1-3-3,-3-2-7,-2-2-6,-4-2-7,-2 0-8,-1 1-10,0 0-9,-2 2-11,0 0-1,-2 1 5,0-1 6,-2 0 5,0 0 6,-2-2 5,0 0 6,-2-1 4,0 0 4,1 0 0,-1 2 2,0 1 1,2 1 0,4 4 1,3 2 2,5 4 0,0 3-1,-2 4-4,-4 3-4,-2 5-3,-2 1-1,0 1 3,0-1 3,0 1 2,1-1 3,2-3 3,2-1 2,2-2 2,1-4-4,1-3-10,1-4-11,2-4-11,-2-2-2,-1-2 4,-2 0 3,-2-1 6,-1-1 3,0 0 5,0 0 3,0 1 4,-1-3 1,2-4-4,-2-4-3,1-3-2,-1-1-3,0 3-1,-1 3-2,-2 3 0,0 0-1,0 0 1,0-1-1,0-1 0,0 0 0,0 2 1,0 3 1,0 1 0,1 1 1,2 0 1,2 0 0,2 1 1,1-1 2,1 2 2,2 1 2,0 0 3,0 2 3,-1 2 2,0 2 3,-2 2 2,-1 2 2,0 2-1,-2 1 0,0 3-1,-2 1 0,1 0-1,0-1 1,0 1-2,-1 1 0,0 2-3,-1 1-2,-2 3-3,0 0-1,-2-1 1,-1-1-1,0-1 0,0-1-2,0-1-1,2 0-3,0-2-2,3-3-10,4-6-18,4-6-19,4-6-18,0-4-5,-1-1 10,-2-3 9,-2-1 10,-1-3 7,-1 0 6,1-1 5,0-1 6,0 0 5,0 1 3,0 1 5,-1 1 3,0 2 5,-2 3 4,-2 3 5,-2 3 5,-1 4 10,2 8 19,0 6 19,2 7 17,-1 5 3,-2 5-16,-2 3-14,-2 5-14,-1 3-12,2 4-7,0 4-7,2 4-7,0 4-3,0 5 1,0 5 2,0 5 2,0-3-8,0-12-18,0-12-17,0-12-16,-1-5-12,0 1-5,-2 1-4,0 1-5</inkml:trace>
</inkml:ink>
</file>

<file path=ppt/ink/ink3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05"/>
    </inkml:context>
    <inkml:brush xml:id="br0">
      <inkml:brushProperty name="width" value="0.03789" units="cm"/>
      <inkml:brushProperty name="height" value="0.03789" units="cm"/>
      <inkml:brushProperty name="color" value="#00BFF3"/>
    </inkml:brush>
  </inkml:definitions>
  <inkml:trace contextRef="#ctx0" brushRef="#br0">96907 28382 580,'-15'0'-22,"2"0"12,2 0 12,3 0 13,0 0 7,0 0 0,0 0 1,0 0 0,0 1 2,-2 2-1,0 2 1,-1 2 0,0 0-2,2 1-4,3 0-3,1 0-4,1 0-2,2 1-2,0 2-1,2 0-1,0 1-3,2 1-2,0 1-4,2 2-3,1-3-3,6-5-2,2-5-3,5-4-2,1-4-1,-1-4 1,-1-2 0,-1-3 1,0-1 1,2 1 2,0 1 3,1 0 3,-1 2 0,-3 1 2,-3 0 0,-2 2 1,-5 3 8,-2 4 15,-6 6 16,-2 4 15,-2 4 3,2 1-10,2 3-10,2 2-10,3-2-9,4-3-8,4-4-7,3-4-9,3-4-5,0-3-3,-1-2-3,1-3-4,-1-3 0,-1 0 1,-1-1 2,0-1 1,-2-1 2,-3 2-1,-1 1 0,-2 0 1,-3 3 8,-4 1 18,-4 2 19,-3 2 18,-3 1 5,2 2-7,1 0-7,1 2-7,3-1-11,7-1-15,8 0-15,6-2-15,3-1-7,1-2 2,0-2 1,-1-1 2,-1-1 3,-2 2 3,-4 2 4,-3 2 4,-2 2 8,-2 2 14,-2 2 13,-2 2 13,-2 1 6,0-1-2,-2 1-1,0 0-1,1 0-5,4 0-7,4 0-8,4-1-7,1 0-9,1-2-11,0-2-12,0-2-10,-2-2-4,-1-2 4,-2-2 5,-2-2 4,-1 0 3,0-1 2,0 0 2,0 0 2,-1 0 3,-1-2 1,0 0 4,-1-1 1,-1-1 2,0 1 1,0-1 1,0 0 0,0 0 2,2 1 2,0-1 3,1 0 1,2 1 3,0 2 0,1 3 1,2 1 2,0 1 2,0 0 3,0 0 4,-1 0 3,1 2 1,-2 2 0,-1 3-3,0 4 0,-2 1-3,0 2-2,-2 0-3,0 1-3,-1 1-3,0 0-3,0-1-4,0 1-4,0 0-2,0 0-4,0-1-4,0 1-3,1-3-8,3-6-15,4-6-14,2-6-14,1-4-1,-2 0 13,-2-1 13,-2-1 13,-2 0 9,1-1 5,0 0 5,0 1 5,0-1 6,0 2 7,0 1 6,0 1 6,-1 3 11,-2 6 15,-2 6 15,-2 6 14,-1 3 1,2 3-16,0 2-14,2 1-16,-1 5-9,0 5-7,-2 6-5,0 7-5,0 2-9,0 3-11,2 2-11,0 2-10,1-3-3,0-7 7,0-9 5,0-8 7,0-4-1,0-1-8,0-1-9,0 0-9</inkml:trace>
</inkml:ink>
</file>

<file path=ppt/ink/ink3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06"/>
    </inkml:context>
    <inkml:brush xml:id="br0">
      <inkml:brushProperty name="width" value="0.04097" units="cm"/>
      <inkml:brushProperty name="height" value="0.04097" units="cm"/>
      <inkml:brushProperty name="color" value="#00BFF3"/>
    </inkml:brush>
  </inkml:definitions>
  <inkml:trace contextRef="#ctx0" brushRef="#br0">94040 32573 536,'-9'-21'6,"-4"5"9,-2 5 12,-3 5 9,0 2 3,3 2-5,3 0-6,2 2-5,2 2-4,-1 4-1,-2 3-1,0 5-2,-1 3-1,1 1 1,-1 3-1,0 1 0,0 2-1,1 1-1,-1 1-2,0 1-1,1-1 0,3-1 0,1-3 1,2-1 0,2-3 0,2-1 0,2-3 1,2-1-1,2-2-4,4-2-7,2-2-8,3-2-8,4-4-5,3-2-2,5-5-1,3-4-3,2-4-2,1-1-2,-1-5-3,0-1-3,-1-3 2,-3 3 2,-3 0 5,-3 1 3,-2 0 4,-3 1 4,-1-1 4,-2 0 4,-3 2 7,-3 3 10,-2 3 12,-4 3 10,-1 3 6,0 4 3,0 4 2,0 4 3,0 2-3,0 1-10,0 2-9,0 0-10,0 1-5,-2 1-3,-1 1-1,0 2-3,-1-1-3,-2-1-1,0-1-4,-1-1-1,-1-1-4,2-1-2,1 0-4,0-2-3,4-3-3,4-6-4,5-6-4,6-5-3,2-4 1,-1 0 6,1 1 5,-1-1 7,0 1 3,0 3 2,-2 1 2,-1 2 2,-1 1 1,-2-2 1,-2 0 0,-2-1 2,-2-1 0,-1 1 0,0-1 1,-2 0 0,0 0 1,0-1 1,0-1 1,0-1 0,1-1 2,0 2 4,2 1 3,0 1 3,1 1 2,0 0 1,0 2 2,0 1 1,-1 2 6,-1 4 14,0 4 12,-1 4 13,-1 4 0,0 5-10,0 5-11,0 5-11,-2 4-6,0 2-3,-3 4-2,-2 3-3,-1 1-3,0 2-6,1 1-5,-1 0-5,0 0-4,0-2-3,0-2-4,0-2-2,1-1-4,-1 1-5,0-1-6,0 0-4,1-3-2,0-5 0,2-7 2,1-5 0,1-7 0,6-8-1,2-8-2,5-8 0,1-2 3,-2 3 8,-2 3 7,-2 3 9</inkml:trace>
</inkml:ink>
</file>

<file path=ppt/ink/ink3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07"/>
    </inkml:context>
    <inkml:brush xml:id="br0">
      <inkml:brushProperty name="width" value="0.03765" units="cm"/>
      <inkml:brushProperty name="height" value="0.03765" units="cm"/>
      <inkml:brushProperty name="color" value="#00BFF3"/>
    </inkml:brush>
  </inkml:definitions>
  <inkml:trace contextRef="#ctx0" brushRef="#br0">95800 33111 584,'14'-15'0,"-1"1"0,-2 1 0,-2 1 0,-1 0 1,0 2 1,-1 1 2,1 0 2,-1 4 2,-2 3 5,-2 4 5,-2 3 3,-3 4 1,-2 2-5,-3 2-4,-4 1-4,0 1-4,1-1-3,0 0-2,2-2-3,4-2-6,6-4-6,8-4-7,6-4-8,2-3 0,-1 0 4,-2-2 4,-3 0 5,-1 0 5,0 2 6,-2 3 6,0 1 5,-3 2 4,-3 3 1,-2 4 2,-4 2 2,-1 1-1,-2-2-2,0-3-2,-1-1-2,1-3-5,4-4-5,4-4-7,4-3-6,3-4-3,3 0 0,4-1-1,2-1 1,1 0 2,-1 1 3,-1 0 3,-1 2 4,-1 1 4,-1 1 4,0 0 3,-2 2 4,-2 0 8,-2 1 13,-4-1 12,-2 0 12,-4 1 3,0 2-5,-3 2-7,-2 2-6,-1 2-5,0 2-4,0 2-6,1 2-5,-1 2-2,2 1-1,0 3 0,2 2 0,0 0-3,0-1-3,0-1-4,0 0-3,3-3-6,4-1-4,5-2-5,6-2-5,2-3-4,-1-2-2,1-4-4,0-2-1,-1-2-3,1 0-2,0 1-1,-1-1-2,0 0 6,-3 2 15,-1 1 13,-2 0 14,-3 2 8,-4 2 0,-4 2 1,-4 2 2,-1 2 0,2 0 1,3 1 1,1 2 1,3-2-2,5-3-8,5-2-6,6-3-7,0-3-8,-1-2-9,-2-2-11,-3-2-9,-1 0-5,0 3 4,-2 1 2,0 2 2,-2 2 12,1 2 18,0 2 19,0 2 19,-1 2 5,-1 2-10,0 1-9,-2 3-10,-1 0-4,0 0 2,-1-2 0,-2-1 1,1-2-6,4-6-11,2-4-11,4-5-13,-1-4-4,-1 0 2,-2-1 3,-2-1 1,-2-1 3,0 1 2,-2-1 3,0 0 2,-1 2 2,2 1 4,0 2 1,2 2 4,-1 2 1,2 1 3,-2 0 2,1 2 2,1 0 3,0 0 1,1 0 2,2 0 3,0 1 4,1 2 5,2 2 7,0 2 6,0 2 3,-3 0-2,-1 1 0,-2 2-2,-1 0-1,0 1-5,0 2-4,0 0-3,-1 1-4,0 3-3,-2 2-2,0 1-4,-1 1 0,0-1 0,0-1 2,0 0 1,1-5-7,3-7-17,4-6-17,2-7-16,3-5-6,0-2 6,1-2 4,1-1 5,0-2 4,-1 1 5,-1-1 4,0 1 4,-1-1 3,-1 1 4,1-1 3,0 1 4,-1 0 3,-3 4 6,-1 3 4,-2 3 5,-2 3 12,0 4 20,-2 4 19,0 4 20,-1 5 1,0 7-18,0 7-16,0 7-17,0 4-12,2 4-5,0 2-7,2 4-5,-1 1-9,-2 2-12,-2 0-10,-2 2-12,-1-3-2,0-5 7,0-4 8,0-5 7,0-5 0,-2-3-7,0-5-8,-1-3-8</inkml:trace>
</inkml:ink>
</file>

<file path=ppt/ink/ink3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09"/>
    </inkml:context>
    <inkml:brush xml:id="br0">
      <inkml:brushProperty name="width" value="0.03659" units="cm"/>
      <inkml:brushProperty name="height" value="0.03659" units="cm"/>
      <inkml:brushProperty name="color" value="#00BFF3"/>
    </inkml:brush>
  </inkml:definitions>
  <inkml:trace contextRef="#ctx0" brushRef="#br0">81856 32846 601,'7'-15'0,"0"2"0,-2 3 0,0 1 0,-3 1 5,-1 2 13,-2 1 10,-1 1 12,-3 2 2,0 5-7,-2 6-7,0 4-7,-1 4-4,-2 1-1,0 3 0,-1 1-1,0 2-1,2-1-2,3 1-3,1-1-1,1-1-2,0-1 0,0-3 1,0-1 1,2-2-2,4-1-2,4 0-4,4-2-2,3-2-3,3-2-4,3-4-3,3-2-3,3-5-5,1-2-7,2-5-6,3-4-7,-1-2-2,0-1 4,-1-1 3,-1-1 4,-3-1 3,-3-1 3,-5-1 2,-3-1 4,-3 0 1,-3 1 2,-1 1 1,-2 1 1,-2 2 4,0 2 7,-1 4 6,-2 3 7,0 4 12,0 8 18,0 6 17,0 7 18,0 5 2,0-1-16,0 2-14,0 2-15,0-1-9,0 0-3,0 1-3,0-1-2,0 0-7,-2-1-9,-1-1-10,0-1-9,1-5-12,2-10-14,4-10-15,2-10-15,2-4 1,2-1 15,0 1 14,1-1 16,2 1 9,1 1 6,3 1 5,2 1 4,-1 1 6,-3 4 2,-3 3 5,-2 3 3,-3 2 3,-1 2 0,-1 2 1,0 2 0,-1 1-1,0 1-5,0 2-3,0 0-5,-1-2-4,1-8-6,0-6-6,0-7-5,0-4-1,0 1 5,0-1 5,0 0 5,-1 2 3,-1 1 1,0 2 0,-1 3 2,-1 5 13,0 10 26,0 10 26,0 9 25,-1 7 5,-1 5-20,0 3-18,-1 4-19,-2 1-11,0 0-6,-1-1-4,-2-2-6,0 1-5,-1 0-5,-2 2-7,0 1-6,0-2-2,3-4 3,1-4 1,2-4 4,2-6-10,2-9-20,2-8-19,2-9-21,1-5-1,0 0 15,0 0 16,0 0 15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06"/>
    </inkml:context>
    <inkml:brush xml:id="br0">
      <inkml:brushProperty name="width" value="0.04371" units="cm"/>
      <inkml:brushProperty name="height" value="0.04371" units="cm"/>
      <inkml:brushProperty name="color" value="#00BFF3"/>
    </inkml:brush>
  </inkml:definitions>
  <inkml:trace contextRef="#ctx0" brushRef="#br0">87250 57300 503,'-46'-24'4,"10"4"10,10 3 9,9 3 9,9 7 8,9 14 4,10 11 5,10 14 6,8 13-2,10 16-7,10 15-9,9 17-7,6 8-6,3 4-6,3 3-4,4 3-6,1 1-4,0 1-2,0-1-4,0 1-1,-2-4-7,-3-6-9,-3-6-9,-2-6-10,-6-10-4,-6-12-2,-6-13-2,-6-12-1</inkml:trace>
</inkml:ink>
</file>

<file path=ppt/ink/ink3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09"/>
    </inkml:context>
    <inkml:brush xml:id="br0">
      <inkml:brushProperty name="width" value="0.02921" units="cm"/>
      <inkml:brushProperty name="height" value="0.02921" units="cm"/>
      <inkml:brushProperty name="color" value="#00BFF3"/>
    </inkml:brush>
  </inkml:definitions>
  <inkml:trace contextRef="#ctx0" brushRef="#br0">84346 33550 753,'-7'30'14,"1"-4"10,0-2 8,2-3 8,0-2 1,0-3-8,0-1-8,1-2-8,-1-2-5,2-1-6,0-1-4,2 0-4,0-1-8,2-1-11,0 1-11,2 0-12,0-2-2,1-4 3,1-4 4,2-4 5,-1-2 4,-1 0 3,-1 1 3,0-1 4</inkml:trace>
</inkml:ink>
</file>

<file path=ppt/ink/ink3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10"/>
    </inkml:context>
    <inkml:brush xml:id="br0">
      <inkml:brushProperty name="width" value="0.04118" units="cm"/>
      <inkml:brushProperty name="height" value="0.04118" units="cm"/>
      <inkml:brushProperty name="color" value="#00BFF3"/>
    </inkml:brush>
  </inkml:definitions>
  <inkml:trace contextRef="#ctx0" brushRef="#br0">85286 33031 534,'12'-6'5,"-8"4"11,-8 4 11,-8 4 11,-3 2 3,1 2-3,0 0-4,2 1-5,0 2-2,1 0-4,-1 1-2,0 1-4,1 0-3,1-1-2,0-1-2,2 0-2,1-2-4,0 1-7,2 0-6,1 0-6,2-2-4,5-3 0,6-2 0,4-4-1,3-2-3,1-4-4,1-2-4,2-3-4,-2-1 0,1 2 7,-2 2 4,-1 2 7,-1 2 4,-3 1 4,-1 0 3,-2 2 3,-2 2 5,-2 3 6,-2 5 7,-2 4 5,-1 1 4,0-1 3,0-1 3,0 0 2,-1-2 0,0 1-1,-2 0-2,0 0-2,1-3-7,6-3-12,4-4-13,5-4-13,3-3-6,0-4 1,-1-2 0,1-3 0,-1-1 0,-3 1 1,-1 1 0,-2 0 0,-2 2 3,-2 1 6,-2 0 5,-2 2 6,-2 0 8,-2 1 9,-2-1 10,-2 0 9,1 1 1,6 4-8,5 3-9,4 2-8,2 3-5,-3 0-1,-1 1-2,-2 2-1,-1 0 0,0 3 3,0 2 4,0 2 2,-1 0 3,0-1 0,-2-1 1,0-1 0,-1 0 4,0 0 4,0-1 4,0 1 6,2-2-5,4-2-13,3-4-13,5-2-14,1-2-6,-1 0-1,-1 0 1,0 0-1,-1-1 0,-1 0-1,1-2 0,0 0 0,-2-3 0,-2-2 3,-4-3 3,-3-3 3,-1-2 2,-2 2 3,0 1 2,-1 1 2,-1 0 2,0 1-1,0-1 0,0 0-1,0 1-4,0 1-6,0 0-8,0 2-7,2 0-1,2 0 2,4 1 4,2-1 2,2-1 2,0 0-1,0-1-2,-1-1-1,2-1 2,0 0 5,1 0 4,2 1 5,-2-1 3,-1 2 1,-2 1 0,-2 1 2,-1 1 6,2 2 13,0 2 12,2 2 12,-2 3 8,-1 6 5,-2 4 3,-2 5 4,-1 3-3,0 1-10,0 1-11,0 1-9,-1 1-7,-2-1-2,-2 0-2,-1 1-2,-2-2-4,2-3-6,0-3-6,2-3-6,2-5-13,6-6-19,4-7-20,6-8-19,1-2-2,1-1 16,0 1 15,-1-1 17,0 1 8,-3 2 1,-1 3 2,-2 1 1,-2 1 1,0 0 3,-2 1 1,0-1 3</inkml:trace>
</inkml:ink>
</file>

<file path=ppt/ink/ink3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10"/>
    </inkml:context>
    <inkml:brush xml:id="br0">
      <inkml:brushProperty name="width" value="0.04588" units="cm"/>
      <inkml:brushProperty name="height" value="0.04588" units="cm"/>
      <inkml:brushProperty name="color" value="#00BFF3"/>
    </inkml:brush>
  </inkml:definitions>
  <inkml:trace contextRef="#ctx0" brushRef="#br0">87508 32511 479,'0'-13'11,"0"8"22,0 7 22,0 6 21,-1 6 5,0 7-14,-2 5-15,0 7-13,-2 4-9,0 6-4,-1 4-4,-2 6-4,1 3-8,-1 3-11,0 3-13,0 3-12,0 1-7,-2-1-3,0-1-2,-1 0-2,0-6-6,3-9-7,1-8-8,2-9-8</inkml:trace>
</inkml:ink>
</file>

<file path=ppt/ink/ink3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19"/>
    </inkml:context>
    <inkml:brush xml:id="br0">
      <inkml:brushProperty name="width" value="0.0653" units="cm"/>
      <inkml:brushProperty name="height" value="0.0653" units="cm"/>
      <inkml:brushProperty name="color" value="#F2395B"/>
    </inkml:brush>
  </inkml:definitions>
  <inkml:trace contextRef="#ctx0" brushRef="#br0">80646 18266 336,'-22'0'5,"4"1"11,5 2 9,3 0 11,4 1 6,4 0 3,4 0 3,4 0 3,3-1-2,1 0-8,3-2-8,2 0-7,3-1-4,5 0-2,5 0-2,5 0-1,2 0-1,0 0-1,0 0 0,1 0-1,-1 0 0,0 0-1,0 0-2,1 0-1,1 0 0,2 2-1,4 0 0,2 2 0,2-2-3,0-1-4,0-2-4,0-1-5,0-3-2,-2 0 2,0-2-1,-1 0 2,-3 0 0,-4 0 0,-4 2 0,-3 1 1,-4 0-1,-1 2 1,-3 0 0,-1 2 0,-2 0 2,-1 2 3,-1 0 4,-1 2 3,0 0 3,0 1 1,-1 2 1,1 0 1,1 1-1,3 0-2,3 0-1,3-1-4,2 1-1,3 2-1,1 0-1,3 1-2,-1-1-1,0-2-4,-1-4-3,-1-2-3,-2-3-2,-3 0-1,-4-2-1,-1 0-1</inkml:trace>
</inkml:ink>
</file>

<file path=ppt/ink/ink3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21"/>
    </inkml:context>
    <inkml:brush xml:id="br0">
      <inkml:brushProperty name="width" value="0.06893" units="cm"/>
      <inkml:brushProperty name="height" value="0.06893" units="cm"/>
      <inkml:brushProperty name="color" value="#F2395B"/>
    </inkml:brush>
  </inkml:definitions>
  <inkml:trace contextRef="#ctx0" brushRef="#br0">81050 30078 319,'46'-20'111,"-2"6"-22,-2 8-25,-2 7-23,-2 4-14,-1 1-4,-3 3-3,-2 2-5,1 1-2,1-1-2,2 1 0,2 0-1,2-2-1,1-1-1,0-2 0,2-2 0,-1-1-1,0 0-1,-1-1-1,-2 1-1,1-1-1,-1 0 0,0-1-1,0-2 1,0-1-2,1-4 1,-1-2-1,0-3-1,0-2 0,2 0 1,1 1-1,0-1 0,1 0 0,-2 1 0,0-1-2,-1 0 0,-1 1 0,-2 1 1,0 1 1,-1 1 0,-3 1 1,-3 2 1,-5 2-1,-3 2 1,-4 2 0,-1 4 1,-3 2 2,-1 3 1,-1 3 3,2 3 4,0 3 5,1 3 4,1 0-1,1-3-2,1-3-5,2-3-3,0-3-3,2-2-1,3-4-1,2-2 0,1-3-3,4 0-1,3-2-1,3 0-3,1-1-2,0 2 0,0 0-2,0 2-1,-1 0-1,-3 0 0,-3 0 0,-3 0-1,-3 0 1,-2 0 1,-1 0 0,-2 0 1</inkml:trace>
</inkml:ink>
</file>

<file path=ppt/ink/ink3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34"/>
    </inkml:context>
    <inkml:brush xml:id="br0">
      <inkml:brushProperty name="width" value="0.03858" units="cm"/>
      <inkml:brushProperty name="height" value="0.03858" units="cm"/>
      <inkml:brushProperty name="color" value="#F2395B"/>
    </inkml:brush>
  </inkml:definitions>
  <inkml:trace contextRef="#ctx0" brushRef="#br0">74359 38716 570,'0'-16'47,"2"2"-6,0 1-5,2 1-5,-1 1-5,-1 0-1,0 2-3,-1 1-3,-1-1-2,0 0-4,0-1-3,0-1-4,-1-1-1,-1 0 1,0 0 1,-1 1 1,-3 1 0,-2 4-1,-3 4 0,-3 4-1,-2 3-1,2 0 0,1 1-1,1 2-1,1-1 0,0 1 0,2 0 0,1 0-1,-1 1 0,-2 3 2,-2 3 0,-1 4 2,-1-1 0,2-1-1,3-3 0,1-1 0,1-1 0,2 0-2,1-1 0,0 1-1,1 0-1,1-1 0,-1 1 0,0 0 0,0-1-1,2 1 0,0 0 0,2 0-1,-1-1-6,-2-1-11,-2-1-10,-2 0-12,1-3-10,2-4-7,4-4-7,3-4-9</inkml:trace>
</inkml:ink>
</file>

<file path=ppt/ink/ink3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36"/>
    </inkml:context>
    <inkml:brush xml:id="br0">
      <inkml:brushProperty name="width" value="0.04808" units="cm"/>
      <inkml:brushProperty name="height" value="0.04808" units="cm"/>
      <inkml:brushProperty name="color" value="#F2395B"/>
    </inkml:brush>
  </inkml:definitions>
  <inkml:trace contextRef="#ctx0" brushRef="#br0">74081 38461 457,'-7'-13'23,"2"8"4,2 7 5,3 6 4,-2 4-1,0 1-5,-4 1-5,0 2-5,-2 0-3,0 3-1,0 1-1,1 3 0,-2 0-1,0 1-1,-1-1-1,-1 1 0,-1-1-2,0 1 0,0-1-2,1 0-1,0 0-1,0-1-2,2-1-1,1-1-3,-1 0 0,0 0 0,-1-1 1,-1 1 0,-1-2-2,2 1-3,1-2-4,1-1-3,1-4-3,2-7-1,2-6-3,2-7-1,1-4-1,2 0 4,0 0 2,2 1 3,0-1 1,0 0 2,-1 1 2,1-1 0,1 0 2,0 1-1,1-1-1,2 0 1,0 0-1,-1-2 1,1 0 1,0-1 0,0 0 0,2-1 0,0 0 0,1 1 1,1-1-1,1-2 1,2 0 0,0-1-1,0-1 1,1-1 1,0-1 1,-1 0 1,1-1 1,0 2 0,-1 3 0,1 1 0,-2 3 1,-1 1 1,-2 2 0,-2 2 1,-2 2 1,1 1 3,0 0 1,0 2 3,-1 1 0,-1 4 0,0 2-1,-2 4 0,1 2 0,0 1 0,1 3 1,2 2 1,-1 1-1,-1 1-2,0 1 0,-2 1-3,0 0-1,0 1-1,0 0-1,0-1-2,-2-1 0,-4-3-2,-4-2-1,-4-4-1,-2-1-1,1 1-2,-1 2-2,0 0-1,0 0-1,-3-3-1,-2-1-1,-1-2 0,-2-2 0,1 0-1,-1-2 0,1 0 0,0-1 0,1 0 2,0 0 1,2 0 1,2-1 1,1 0 1,2-2 0,3 0 1,2 1 6,4 2 14,4 4 12,4 2 13,2 3 4,1 1-4,1 3-6,2 2-3,0 1-5,1 1-4,1 1-3,1 1-4,0-1-3,-1-2-1,-1-4-2,0-3-1,-1 0-1,3 1-1,2 3 0,1 2-1,1-1-2,-3-1-4,-1-2-4,-2-2-4,-4-4-16,-6-2-28,-6-6-28,-6-2-28</inkml:trace>
</inkml:ink>
</file>

<file path=ppt/ink/ink3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37"/>
    </inkml:context>
    <inkml:brush xml:id="br0">
      <inkml:brushProperty name="width" value="0.04846" units="cm"/>
      <inkml:brushProperty name="height" value="0.04846" units="cm"/>
      <inkml:brushProperty name="color" value="#F2395B"/>
    </inkml:brush>
  </inkml:definitions>
  <inkml:trace contextRef="#ctx0" brushRef="#br0">76294 38365 453,'-8'28'62,"2"-6"-11,1-5-12,0-6-11,1-3-6,1 1-2,-1 2 1,0 0-2,0 1-1,0 0 0,0-1-1,0 1-1,0 0-1,0 1-1,0 1-2,1 2 0,-2-1-2,2 1-1,-1 0 1,0-1-1,0 0-1,2 0-2,0-2 0,2-1-1,1-1-2,2-1-4,2 0-4,2-2-4,1-1-2,3-2 0,2-2 0,2-2-1,0-3 0,1-4-1,0-4 0,-1-3-2,1-3 1,0 0 1,-1 1 0,1-1 1,-2 0 0,-1 1-1,-2-1-1,-2 0 0,-2 0 1,-2-1 3,-3-1 3,0-1 3,-3 0 3,-1 3 2,0 1 2,-1 2 2,-1 2 2,0 1 0,0 0 2,0 2 0,1-1 1,0-1-1,2-3 1,0-2-2,3 0 0,4 1-2,4 1-2,4 0-1,1 3-2,-1 3 1,-1 2 1,0 4-1,-2 1 1,1 2 0,0 0-1,0 2-1,-2 1 1,1 3 3,-2 4 2,0 2 3,-2 2 1,-1-1 2,-1 1 0,0 0 2,-2 0-1,0 1-1,-2 1-2,0 1-2,-2 0-1,0 1-3,-2 0-1,0-1-2,-1 0-3,0-3-2,0-1-1,1-2-3,0-4-5,6-5-8,2-4-8,5-5-8,2-4-1,2 0 4,0-1 5,1-1 6,-1 0 2,-1 2 1,-2 2 1,-2 2 1,-1 1 0,0 0 0,0 0-1,-1 1 0,1-3-1,-2-4-3,-1-4-3,0-3-2,-1-3 2,0 1 4,-1-1 5,2 0 6,-2 0 2,1-1 3,0-1 1,0-1 1,0-1 2,0-1 0,0-1 0,0 0 0,0-1 1,0 3 0,-1 1 0,2 3 0,-2 1 3,1 4 8,0 3 6,0 3 8,0 3 8,0 4 10,0 4 10,0 4 10,-1 4 1,-1 5-9,0 5-10,-1 5-10,-1 3-4,0 1-1,0 1 0,0 1-1,0 1-3,0 2-4,0 2-5,0 3-3,0 0-6,0 2-7,0 0-5,0 2-6,-1 0-3,-1 2 1,0 0 1,-1 2 1,-1 0-6,2 0-12,0 0-13,2 0-13,-1-4-5,0-6 2,-2-7 1,0-7 3,0-5 4,0-3 7,2-3 6,0-2 8</inkml:trace>
</inkml:ink>
</file>

<file path=ppt/ink/ink3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38"/>
    </inkml:context>
    <inkml:brush xml:id="br0">
      <inkml:brushProperty name="width" value="0.04272" units="cm"/>
      <inkml:brushProperty name="height" value="0.04272" units="cm"/>
      <inkml:brushProperty name="color" value="#F2395B"/>
    </inkml:brush>
  </inkml:definitions>
  <inkml:trace contextRef="#ctx0" brushRef="#br0">70730 38465 515,'0'-22'0,"0"3"0,0 3 0,0 3 0,0 3 6,2 6 15,0 4 12,2 6 15,-1 3 2,2 3-7,-2 4-9,1 2-7,-1 4-5,0 5-1,-1 4-3,-2 6-1,-1 2-1,-2 0-2,-2 1-2,-1-1-1,-2-1-2,0 0-2,0-2-2,0 0-2,0-2-1,0-1 0,1-3-1,-1-1 0,2-7-6,4-11-11,4-11-11,4-10-12,4-9-2,5-5 4,5-6 4,5-6 6,3-3 4,1 3 3,1 2 3,1 2 3,-1 2 5,-3 3 3,-4 3 5,-1 3 3,-4 3 3,-1 5-2,-3 3-1,-1 4-2,-2 3 5,0 2 9,-2 2 8,0 2 10,-2 3 4,-1 4-2,-1 3 0,0 5-1,-2 2-2,0 3-5,-2 1-3,0 3-3,-1-1-4,0-1-2,0-3-3,0-1-2,0-1-4,0 1-7,0 1-6,0 1-5,0-1-6,0-1-6,0-3-6,0-1-6,0-3-3,2-1-5,0-2-3,2-2-3,0-2 2,1-2 7,2-3 9,0 0 7,0-3 4,0-1 1,-2 0 1,0-1 0</inkml:trace>
</inkml:ink>
</file>

<file path=ppt/ink/ink3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38"/>
    </inkml:context>
    <inkml:brush xml:id="br0">
      <inkml:brushProperty name="width" value="0.04178" units="cm"/>
      <inkml:brushProperty name="height" value="0.04178" units="cm"/>
      <inkml:brushProperty name="color" value="#F2395B"/>
    </inkml:brush>
  </inkml:definitions>
  <inkml:trace contextRef="#ctx0" brushRef="#br0">73085 38150 526,'-15'1'5,"2"2"8,3 2 9,1 2 10,0 2 3,0 5 1,-1 4 1,-1 3-1,-1 4-1,0 1-1,0 2-2,1 3-3,-1 0-2,0 0-3,0 1-2,1-1-4,0 1-4,0 1-2,2 0-5,1 2-3,1 0-5,2 1-5,2-1-4,2 0-5,2 0-7,2 0-9,2 0-8,2 1-10,4-4-2,7-4 2,7-5 3,7-4 2,0-5 3,-6-3 3,-5-3 3,-6-2 3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06"/>
    </inkml:context>
    <inkml:brush xml:id="br0">
      <inkml:brushProperty name="width" value="0.04714" units="cm"/>
      <inkml:brushProperty name="height" value="0.04714" units="cm"/>
      <inkml:brushProperty name="color" value="#00BFF3"/>
    </inkml:brush>
  </inkml:definitions>
  <inkml:trace contextRef="#ctx0" brushRef="#br0">89600 56650 466,'-47'-43'9,"6"17"17,7 15 17,6 16 17,6 16 5,6 20-6,7 18-8,6 20-7,1 14-6,-3 14-6,-3 11-7,-2 14-5,-3 3-4,1-2-2,-1-3 0,1-3-3,-4 4-5,-6 13-10,-6 12-10,-6 13-11,-4-5-7,1-22-3,-1-22-5,1-21-4,2-18-3,7-12-1,6-13 0,7-12-2</inkml:trace>
</inkml:ink>
</file>

<file path=ppt/ink/ink3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38"/>
    </inkml:context>
    <inkml:brush xml:id="br0">
      <inkml:brushProperty name="width" value="0.04296" units="cm"/>
      <inkml:brushProperty name="height" value="0.04296" units="cm"/>
      <inkml:brushProperty name="color" value="#F2395B"/>
    </inkml:brush>
  </inkml:definitions>
  <inkml:trace contextRef="#ctx0" brushRef="#br0">78794 38305 512,'0'-14'2,"2"3"6,0 2 4,2 4 5,0 2 5,1 2 2,2 2 2,0 2 4,1 2-1,2 4-2,0 2-2,1 3-4,1 3 0,0 3-1,-1 3-1,1 3 1,-1 1-1,-1-1 0,0-1-1,-2-1-1,-1-1 0,-2 3-1,-3-1-1,0 2-1,-2 1-2,0-1-3,0 0-3,0 1-4,-3-1-2,-4 0-6,-5 1-3,-5-1-6,-4 0-5,0 1-8,-1-1-7,0 1-7,-1-3-5,1-2-2,1-3 0,1-2-3,2-4 3,2-3 5,4-3 5,3-2 5</inkml:trace>
</inkml:ink>
</file>

<file path=ppt/ink/ink3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39"/>
    </inkml:context>
    <inkml:brush xml:id="br0">
      <inkml:brushProperty name="width" value="0.03797" units="cm"/>
      <inkml:brushProperty name="height" value="0.03797" units="cm"/>
      <inkml:brushProperty name="color" value="#F2395B"/>
    </inkml:brush>
  </inkml:definitions>
  <inkml:trace contextRef="#ctx0" brushRef="#br0">80740 38562 579,'-5'-8'8,"8"0"16,6 1 15,7-1 17,3 1 2,-3 2-10,-1 2-9,-2 2-10,0 1-7,3 0-2,3 0-3,3 0-2,2 0-3,1-2-3,1 0-4,1-1-2,-1-1-1,0 2 1,-1 0 2,0 2 1,-3 1-5,-2 2-15,-1 2-13,-2 1-13,-3 3-7,-3 0-2,-3 1-2,-2 1 0,-3 1 0,-2-1 5,-2 1 4,-2 0 5</inkml:trace>
</inkml:ink>
</file>

<file path=ppt/ink/ink3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39"/>
    </inkml:context>
    <inkml:brush xml:id="br0">
      <inkml:brushProperty name="width" value="0.03424" units="cm"/>
      <inkml:brushProperty name="height" value="0.03424" units="cm"/>
      <inkml:brushProperty name="color" value="#F2395B"/>
    </inkml:brush>
  </inkml:definitions>
  <inkml:trace contextRef="#ctx0" brushRef="#br0">80572 39631 642,'-19'-2'5,"7"0"11,8-3 9,8-2 12,6 1 2,4 1-2,3 2-3,5 2-4,1 1-3,2 0-4,1 0-4,1 0-4,0 0-2,-1 0-2,-1 0 0,-1 0 0,-1 1-6,1 2-10,-1 2-9,1 1-10,-1 2-9,-1 0-10,-1-1-10,-1 1-9,-2-1 0,-3-1 10,-3-1 8,-2 0 10</inkml:trace>
</inkml:ink>
</file>

<file path=ppt/ink/ink3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40"/>
    </inkml:context>
    <inkml:brush xml:id="br0">
      <inkml:brushProperty name="width" value="0.04206" units="cm"/>
      <inkml:brushProperty name="height" value="0.04206" units="cm"/>
      <inkml:brushProperty name="color" value="#F2395B"/>
    </inkml:brush>
  </inkml:definitions>
  <inkml:trace contextRef="#ctx0" brushRef="#br0">85125 38159 523,'-7'-28'1,"2"5"5,3 7 5,1 5 4,-2 4 4,-2 1 3,-5 0 3,-4 2 3,-1 0 0,-1 2-1,0 0-2,1 2-2,-1 1-2,-2 4-1,0 2-3,-1 3-1,0 3-1,1 2-2,1 1-1,1 3-1,1 1-1,1 1 0,1 1-1,0 1 0,1 1-1,1 1 1,-1 1-1,0 1 0,2-1-1,3-2 0,2-1-1,4-3 0,1-1-1,0-1-2,0-1 0,0 0 0,2-2-1,4 1 0,4 0 0,3-1 1,4 0-2,1-3-3,3-1-5,1-2-3,2-2-8,-1-2-9,1-3-10,-1 0-10,2-4-5,1 0 0,2-3 1,3-2-1,0-2 4,0-2 5,1-1 6,-1-3 5,-3 1 5,-7 3 7,-7 2 5,-7 4 6,-2 0 4,0 0 1,1-1 1,2-1 1</inkml:trace>
</inkml:ink>
</file>

<file path=ppt/ink/ink3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40"/>
    </inkml:context>
    <inkml:brush xml:id="br0">
      <inkml:brushProperty name="width" value="0.04738" units="cm"/>
      <inkml:brushProperty name="height" value="0.04738" units="cm"/>
      <inkml:brushProperty name="color" value="#F2395B"/>
    </inkml:brush>
  </inkml:definitions>
  <inkml:trace contextRef="#ctx0" brushRef="#br0">87000 37818 464,'0'-13'-30,"0"7"29,0 5 30,0 6 30,0 3 11,0 3-7,0 2-7,0 2-7,0 1-6,0 4-5,0 4-5,0 2-5,0 1-5,0 2-2,0 1-5,0 1-4,0 0-2,2 2-3,0 1-2,2 1-2,-1-1-2,-1-2-1,0-2 0,-1-1-2,-1-3-1,2-1-2,0-3-3,1-1-3,3-4-2,2-3-2,3-4-3,4-4-3,0-8 0,3-10 3,0-11 3,1-11 2,1-6 2,1-2 1,1-2 0,1-2 1,0-1 1,1 0 0,-1 0 1,1 1 0,-2 1 0,-2 5-2,-1 6-1,-2 4-1,-3 4-2,-1 5-3,-2 3-3,-2 5-2,-3 3-5,-3 6-8,-2 4-7,-3 6-8</inkml:trace>
</inkml:ink>
</file>

<file path=ppt/ink/ink3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40"/>
    </inkml:context>
    <inkml:brush xml:id="br0">
      <inkml:brushProperty name="width" value="0.03144" units="cm"/>
      <inkml:brushProperty name="height" value="0.03144" units="cm"/>
      <inkml:brushProperty name="color" value="#F2395B"/>
    </inkml:brush>
  </inkml:definitions>
  <inkml:trace contextRef="#ctx0" brushRef="#br0">88295 38950 699,'15'0'4,"-1"2"7,-1 0 8,0 2 7,-2 0 4,-1 1-1,-1 2 0,0 0 0,-2 1-2,-1 2-4,-1 0-2,0 1-4,-2 1-3,-2 2-4,-2 0-3,-2 1-4,-3 1-1,-4-1-3,-3 1-2,-5-1-1,-1 0-1,3-1 0,1 0 0,3-2-1,1-1 1,2-1 2,2 0 3,3-2 2,2-1 0,5-2-2,6-3 0,4 0-3,4-4-4,1 0-8,3-3-8,1-2-8,1 0-6,1 0-6,-1 2-4,1 1-6,-2 0 4,-2 0 9,-1 0 11,-2 0 10</inkml:trace>
</inkml:ink>
</file>

<file path=ppt/ink/ink3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41"/>
    </inkml:context>
    <inkml:brush xml:id="br0">
      <inkml:brushProperty name="width" value="0.02857" units="cm"/>
      <inkml:brushProperty name="height" value="0.02857" units="cm"/>
      <inkml:brushProperty name="color" value="#F2395B"/>
    </inkml:brush>
  </inkml:definitions>
  <inkml:trace contextRef="#ctx0" brushRef="#br0">89350 38979 769,'2'-14'3,"4"3"5,4 3 5,3 2 6,3 3 2,1 1 0,1 0-1,2 2 1,0 0-2,2 0 0,3 0-2,1 0 0,1 0-3,1 0-4,-1 0-4,1 0-4,-2 0-9,-2 0-16,-1 0-15,-3 0-15,-1-1-4,-1 0 6,-1-2 6,0 0 7</inkml:trace>
</inkml:ink>
</file>

<file path=ppt/ink/ink3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41"/>
    </inkml:context>
    <inkml:brush xml:id="br0">
      <inkml:brushProperty name="width" value="0.02206" units="cm"/>
      <inkml:brushProperty name="height" value="0.02206" units="cm"/>
      <inkml:brushProperty name="color" value="#F2395B"/>
    </inkml:brush>
  </inkml:definitions>
  <inkml:trace contextRef="#ctx0" brushRef="#br0">91050 37746 997,'6'-15'3,"-3"3"-17,-3 2-15,-2 1-15</inkml:trace>
</inkml:ink>
</file>

<file path=ppt/ink/ink3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42"/>
    </inkml:context>
    <inkml:brush xml:id="br0">
      <inkml:brushProperty name="width" value="0.05637" units="cm"/>
      <inkml:brushProperty name="height" value="0.05637" units="cm"/>
      <inkml:brushProperty name="color" value="#F2395B"/>
    </inkml:brush>
  </inkml:definitions>
  <inkml:trace contextRef="#ctx0" brushRef="#br0">91700 37806 390,'8'-15'14,"-2"3"5,-1 1 6,0 2 5,-3 2 0,-4 1-4,-4 0-4,-4 2-3,-2 1-3,1 2-2,-1 2-1,0 2-1,0 1-1,-1 2-1,-1 0-2,-1 1-1,-1 2 0,0 2 1,1 1 0,-1 3 0,1 1 2,2 1-1,3 1 1,1 2 1,1 0-1,0 1 1,0 0-2,1 3 0,0-1 0,2 0 0,2 1-1,2-1 0,1 0-1,0-3-1,0-1-1,0-2-1,1-2-2,2-1-1,2-1-1,2-1 0,1-1-2,3-2 0,2-2-1,2-2 0,0-2-1,1 1-1,0 0-1,-1 0-1,2-1-4,1 0-6,3-2-7,2 0-6,0-3-4,0-2 2,1-3 1,-1-3 0,1-3 3,-1 0 4,1-1 2,-1-1 4,0-3 2,-3-3-2,-1-5-2,-2-3 0,-2-2-1,-1 1 1,-1 2 2,-1 0 1,-1 1 2,0 1 3,-2 1 3,0 1 3,-3 2 3,-1 3 4,-2 3 3,-2 3 3,-1 1 7,0 2 10,0 1 10,0 1 9,1 3 8,2 6 5,2 5 5,2 7 6,0 4-2,-2 1-11,-3 3-10,0 1-11,-2 3-6,0 1-5,0 3-4,0 1-5,0 1-2,0 0-1,0 1 0,0-1-1,0 0-2,0-2-2,0 0-2,0-1-3,0-1-1,0-3-3,0-2-2,0-1-3,1-3-1,3-3 0,4-3-2,2-2 0,2-4 1,0-4 1,-1-4 3,1-4 2,1-4 1,1-6-1,3-4-1,2-4-1,1-6 1,3-1 1,1-4 0,3-2 1,0-3 0,2-1 0,1 0 0,1-2-1,-1 2-1,-1 2-2,-3 3 0,-1 4-2,-3 3-1,-3 5-3,-3 5-2,-3 5-3,-4 4-9,-6 4-16,-6 4-15,-6 4-16</inkml:trace>
</inkml:ink>
</file>

<file path=ppt/ink/ink3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0:42"/>
    </inkml:context>
    <inkml:brush xml:id="br0">
      <inkml:brushProperty name="width" value="0.05445" units="cm"/>
      <inkml:brushProperty name="height" value="0.05445" units="cm"/>
      <inkml:brushProperty name="color" value="#F2395B"/>
    </inkml:brush>
  </inkml:definitions>
  <inkml:trace contextRef="#ctx0" brushRef="#br0">95083 39000 404,'6'8'6,"-1"0"-1,-3-1 0,0 1-1,-2 0 8,1 0 15,2 0 17,0 0 15,0 1 7,0 5-2,-2 3-2,0 5-1,-1 1-7,0-1-11,0-1-11,0-1-10,0-1-8,0 1-4,0-1-5,0 1-4,0 0-7,0 1-6,0 1-6,0 1-7,-1 1-7,-2 1-4,-2 1-7,-1 1-5,-2-2-5,2-2-7,1-3-6,1-2-5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07"/>
    </inkml:context>
    <inkml:brush xml:id="br0">
      <inkml:brushProperty name="width" value="0.0518" units="cm"/>
      <inkml:brushProperty name="height" value="0.0518" units="cm"/>
      <inkml:brushProperty name="color" value="#00BFF3"/>
    </inkml:brush>
  </inkml:definitions>
  <inkml:trace contextRef="#ctx0" brushRef="#br0">90400 57050 424,'-4'-44'6,"-5"13"13,-7 12 13,-5 13 11,-4 15 7,0 19-3,0 19-2,0 19-1,0 13-4,0 10-4,0 10-5,0 9-5,0 4-4,0 1-2,0-1-2,0 1-3,0-1-1,0 1-2,0-1 0,0 1-1,1-6-2,4-8 0,3-10-2,3-9-1,9-9-4,16-5-7,15-7-6,17-5-7,10-15-2,6-22 2,7-22 3,6-21 1,6-20 1,6-15-1,7-15-1,6-16-1,-2-10-2,-9-3 1,-10-3-1,-8-2-1,-11-1 2,-8 3 4,-10 3 3,-9 4 4,-12 4 3,-11 6 3,-14 7 4,-11 6 3,-14 7 1,-11 10 0,-14 10 0,-11 9 1,-7 7-4,0 7-4,0 6-4,0 7-6,-2 5-7,-3 7-10,-3 6-10,-2 7-10,3 4-4,14 3 2,11 3 3,14 4 1</inkml:trace>
</inkml:ink>
</file>

<file path=ppt/ink/ink3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1:53"/>
    </inkml:context>
    <inkml:brush xml:id="br0">
      <inkml:brushProperty name="width" value="0.0383" units="cm"/>
      <inkml:brushProperty name="height" value="0.0383" units="cm"/>
      <inkml:brushProperty name="color" value="#F2395B"/>
    </inkml:brush>
  </inkml:definitions>
  <inkml:trace contextRef="#ctx0" brushRef="#br0">73276 50712 574,'0'-15'3,"0"1"5,0 1 5,0 0 6,0 2 3,0 1-2,0 0 1,0 2-2,0 0 2,0-2 0,0 0 3,0-1 1,0-1 1,0 1-3,0-1 0,0 0-3,-1 1-1,-2 1-3,-2 0-1,-2 2-3,-2 0-1,-1 2-2,-3 1-1,-2 1-2,-1 1-1,-1 3-2,-1 4-1,-1 2-3,1 2-1,2 0 1,4 0 0,3 0-1,1-1 1,-2 1 0,0 0 1,-1 0 1,-1 1 0,0 1 0,0 3 0,1 2 1,-1 1 0,0-1 0,0 1 0,1-1-1,0 1 0,2 0 1,2-1-1,3 1 1,-1-1-1,2-1 0,-1-1-2,0 0 1,0-2-2,2 1 1,0 0 0,2 0 0,0-1 0,0 1 0,0 0 0,0 0 0,0 0 0,0 1 1,0 1-2,0 2 1,0-1-1,0 1-1,0-1-3,0 1-1,2-1-2,6-3-1,4-1-2,5-2-1,4-4-1,1-4 1,3-6-1,1-4 1,3-5-1,5-3-4,3-5-2,4-3-2,2-1-4,0 3-3,0 3-3,1 3-4,-4 2 1,-6 2 3,-6 3 4,-5 1 4,-5 1 2,-1 2 3,-2 1 1,-2 0 2</inkml:trace>
</inkml:ink>
</file>

<file path=ppt/ink/ink3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1:53"/>
    </inkml:context>
    <inkml:brush xml:id="br0">
      <inkml:brushProperty name="width" value="0.03355" units="cm"/>
      <inkml:brushProperty name="height" value="0.03355" units="cm"/>
      <inkml:brushProperty name="color" value="#F2395B"/>
    </inkml:brush>
  </inkml:definitions>
  <inkml:trace contextRef="#ctx0" brushRef="#br0">75172 50300 655,'-22'8'46,"5"0"-6,3-1-6,4 1-5,2 0-4,1 2-3,-1 0-2,0 1-3,1 2-1,0 2-2,2 1-1,1 3-1,-1 0-1,0-1 0,-2-1-1,0-1 0,0 0-2,0 2-3,2 0-4,1 1-3,0 1-2,2 1-1,0 1 0,2 1-1,0-1-1,0-1-2,0-3 0,0-1-2,1-2-2,2-1-3,2-1-2,2 0-3,1-2-3,3-1-3,2 0-4,1-2-3,2-1-1,0-2 1,-1-3 0,1 0 1</inkml:trace>
</inkml:ink>
</file>

<file path=ppt/ink/ink3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1:54"/>
    </inkml:context>
    <inkml:brush xml:id="br0">
      <inkml:brushProperty name="width" value="0.03868" units="cm"/>
      <inkml:brushProperty name="height" value="0.03868" units="cm"/>
      <inkml:brushProperty name="color" value="#F2395B"/>
    </inkml:brush>
  </inkml:definitions>
  <inkml:trace contextRef="#ctx0" brushRef="#br0">76000 50277 568,'0'-12'2,"0"8"22,0 8 22,0 8 22,0 3 4,2 1-13,0 0-13,2-1-13,0 1-9,0-1-4,-1 1-4,1 0-5,0 0-4,0 3-3,0 1-5,0 3-3,0 0-2,0 1 0,0-1 0,0 1 0,-1-1 0,2-2 0,-2 0 0,1 0 0,0-3 1,0-1 0,0-3 0,0-1 2,0-4-1,2-4 0,0-6-1,1-4 0,1-5 0,0-6 2,0-4 3,0-4 1,1-4 2,1-1 0,3-1 0,2-1 1,0 0 0,1 2-1,0 0 0,-1 1-1,0 2 0,-1 1-2,-1 3-2,0 1-2,-2 3 0,-1 1 0,0 2 0,-2 3 1,0 1-5,2 0-9,0 2-9,1 1-9,1 0-4,0 0 1,-1 0 2,1 0 1,-1 2 1,-1 1 4,0 2 2,-2 2 3,-1 0 2,0 0 2,-2-2 2,0 0 2</inkml:trace>
</inkml:ink>
</file>

<file path=ppt/ink/ink3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1:54"/>
    </inkml:context>
    <inkml:brush xml:id="br0">
      <inkml:brushProperty name="width" value="0.03333" units="cm"/>
      <inkml:brushProperty name="height" value="0.03333" units="cm"/>
      <inkml:brushProperty name="color" value="#F2395B"/>
    </inkml:brush>
  </inkml:definitions>
  <inkml:trace contextRef="#ctx0" brushRef="#br0">77333 51197 660,'-6'-14'29,"4"2"2,4 4 0,4 3 0,2 1 0,1 2-2,2 0-3,0 2-3,1 0-2,-1 0-2,1 0-4,0 0-3,-1 1-2,1 2 0,0 2-1,0 2-1,-2 1-4,-3 3-4,-2 2-5,-4 2-6,-2 0-2,-4 1-2,-2-1-1,-3 1-2,-2 0 1,0-1 2,0 1 1,1 0 3,-1-2 0,0-1 1,1-3 0,-1-1 1,1-1 2,0-2 4,2-1 5,1 0 4,2-2 3,4 0 1,4-2 2,4 0 2,3-1-2,1 0-4,3 0-5,2 0-4,1 0-5,1 0-5,1 0-6,1 0-5,1 0-3,3 0-1,1 0-1,3 0 0,-2-1 0,-5 0 2,-5-2 0,-5 0 3,-2-1 0,0 0 2,0 0 1,0 0 1</inkml:trace>
</inkml:ink>
</file>

<file path=ppt/ink/ink3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1:55"/>
    </inkml:context>
    <inkml:brush xml:id="br0">
      <inkml:brushProperty name="width" value="0.03082" units="cm"/>
      <inkml:brushProperty name="height" value="0.03082" units="cm"/>
      <inkml:brushProperty name="color" value="#F2395B"/>
    </inkml:brush>
  </inkml:definitions>
  <inkml:trace contextRef="#ctx0" brushRef="#br0">78655 51076 713,'-13'-1'4,"6"0"7,6-2 8,6 0 8,4 0 2,1 0-2,3 2-3,2 0-2,1 1-1,3-2-1,2 0 0,1-2-1,2 1-2,1 1-4,1 0-5,1 2-2,1-2-7,0 0-7,2-3-7,1-2-7,0-1-7,-2 1-6,0-1-8,-1 0-6,-3 1-1,-5 1 6,-5 0 5,-4 2 6</inkml:trace>
</inkml:ink>
</file>

<file path=ppt/ink/ink3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1:55"/>
    </inkml:context>
    <inkml:brush xml:id="br0">
      <inkml:brushProperty name="width" value="0.03904" units="cm"/>
      <inkml:brushProperty name="height" value="0.03904" units="cm"/>
      <inkml:brushProperty name="color" value="#F2395B"/>
    </inkml:brush>
  </inkml:definitions>
  <inkml:trace contextRef="#ctx0" brushRef="#br0">80316 50031 563,'-7'22'83,"2"-3"-17,2-3-15,2-2-16,1-2-10,0 1-2,0 1-2,0 1-3,0 1-2,2 2 0,0 0-1,2 1-1,0 0-1,0 1-2,-1-1-1,1 1-2,0 0-2,-2 1-2,0 1-2,-2 1-3,1 0-2,0-1-3,2-1-4,0-1-3,0-1 0,0-1 2,-2-1 1,0 0 2,1-7 2,4-11 1,3-10 1,5-11 1,1-5 2,-1-1 1,-1 1 1,0 0 2,-2-2 0,1 1 0,0-2 0,0-1-1,0 1-1,1 1-3,1 3-2,1 2-2,0 1-2,-1 1-1,0 1-1,-2 1-2,-1 1-2,-3 0-3,-1 2-4,-2 1-3,0 3-4,0 3-3,1 4-3,2 4-3</inkml:trace>
</inkml:ink>
</file>

<file path=ppt/ink/ink3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1:55"/>
    </inkml:context>
    <inkml:brush xml:id="br0">
      <inkml:brushProperty name="width" value="0.03576" units="cm"/>
      <inkml:brushProperty name="height" value="0.03576" units="cm"/>
      <inkml:brushProperty name="color" value="#F2395B"/>
    </inkml:brush>
  </inkml:definitions>
  <inkml:trace contextRef="#ctx0" brushRef="#br0">81500 50900 615,'0'36'144,"2"-6"-35,0-5-37,1-7-35,0-1-22,0 1-8,-2 3-6,0 1-8,-1 1-8,0-1-8,0-1-7,0-1-8,0-1-6,0-1-3,0-1-2,0 0-4</inkml:trace>
</inkml:ink>
</file>

<file path=ppt/ink/ink3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1:56"/>
    </inkml:context>
    <inkml:brush xml:id="br0">
      <inkml:brushProperty name="width" value="0.04047" units="cm"/>
      <inkml:brushProperty name="height" value="0.04047" units="cm"/>
      <inkml:brushProperty name="color" value="#F2395B"/>
    </inkml:brush>
  </inkml:definitions>
  <inkml:trace contextRef="#ctx0" brushRef="#br0">82300 49650 543,'29'0'0,"-5"0"9,-5 0 8,-5 0 9,-1 0 5,1 2 2,3 0 1,2 2 2,1 1-2,1 1-3,1 3-3,1 2-5,0 1-2,-1 2 0,-1 0-1,-1 1-1,-2 1-2,-1 1-1,-2 1-1,-2 1-3,-3 2-2,-1 3-7,-2 3-4,-2 3-6,-3 3-4,-4 2-4,-4 4-5,-4 3-4,-4 1-5,-5 0-8,-5 0-8,-5 0-7,-1-1-2,3-2 5,3-2 5,3-1 5,3-5 5,3-6 4,3-5 5,3-6 6</inkml:trace>
</inkml:ink>
</file>

<file path=ppt/ink/ink3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1:56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84958 49943 586,'-8'-8'3,"2"2"6,1 1 7,0 1 6,1 1 6,0 3 5,0 4 6,1 2 6,-2 3 0,-2 2-7,-2 2-6,-2 1-7,0 3-4,-1 1-3,0 3-3,1 1-3,-2 1-3,-2-1-5,-2-1-5,-1-1-4,-2 0-4,1 1-5,-1 1-5,1 1-4,0 0-2,1-1-2,1-1-1,1-1-2,0-1-1,2-3-2,1-1-2,1-2-2</inkml:trace>
</inkml:ink>
</file>

<file path=ppt/ink/ink3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1:57"/>
    </inkml:context>
    <inkml:brush xml:id="br0">
      <inkml:brushProperty name="width" value="0.03729" units="cm"/>
      <inkml:brushProperty name="height" value="0.03729" units="cm"/>
      <inkml:brushProperty name="color" value="#F2395B"/>
    </inkml:brush>
  </inkml:definitions>
  <inkml:trace contextRef="#ctx0" brushRef="#br0">84550 50158 589,'1'-14'6,"2"3"12,2 3 12,2 2 12,0 4 3,1 2-4,0 4-6,0 2-4,0 3-3,-1 2-2,1 1-3,0 3-1,0 1-3,2 1-3,0 1-3,1 1-2,1 0-6,-1-1-9,1-1-6,0-1-9,-1 0-7,1 1-5,0 1-5,0 1-6,-1 0-1,-1-3 2,-1-1 2,0-2 2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07"/>
    </inkml:context>
    <inkml:brush xml:id="br0">
      <inkml:brushProperty name="width" value="0.03876" units="cm"/>
      <inkml:brushProperty name="height" value="0.03876" units="cm"/>
      <inkml:brushProperty name="color" value="#00BFF3"/>
    </inkml:brush>
  </inkml:definitions>
  <inkml:trace contextRef="#ctx0" brushRef="#br0">91450 56700 567,'-33'0'69,"34"0"-2,35 0 0,35 0 0,18 0-8,3 0-14,3 0-12,4 0-15,-4 0-11,-9 0-9,-10 0-11,-8 0-10,-9 1-7,-6 4-4,-6 3-5,-6 3-4</inkml:trace>
</inkml:ink>
</file>

<file path=ppt/ink/ink3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1:57"/>
    </inkml:context>
    <inkml:brush xml:id="br0">
      <inkml:brushProperty name="width" value="0.03815" units="cm"/>
      <inkml:brushProperty name="height" value="0.03815" units="cm"/>
      <inkml:brushProperty name="color" value="#F2395B"/>
    </inkml:brush>
  </inkml:definitions>
  <inkml:trace contextRef="#ctx0" brushRef="#br0">86128 50000 576,'-1'16'118,"0"1"-25,-2 1-27,0 1-26,-2 0-14,0-1-4,-1 0-3,-1-2-3,-1-1-3,2 1-6,1 0-4,0-1-4,1 1-2,1 0 1,-1-1 1,0 1 1,0-1-8,2-1-19,0-1-17,2 0-18</inkml:trace>
</inkml:ink>
</file>

<file path=ppt/ink/ink3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1:57"/>
    </inkml:context>
    <inkml:brush xml:id="br0">
      <inkml:brushProperty name="width" value="0.04333" units="cm"/>
      <inkml:brushProperty name="height" value="0.04333" units="cm"/>
      <inkml:brushProperty name="color" value="#F2395B"/>
    </inkml:brush>
  </inkml:definitions>
  <inkml:trace contextRef="#ctx0" brushRef="#br0">86877 48981 507,'-6'-7'1,"2"1"1,4 0 2,3 2 0,1 0 5,3 2 6,2 0 6,2 2 7,0 0 0,1 0-4,0 0-5,0 0-5,-1 0-4,1 2-1,0 0-1,0 2-3,-1 0-1,1 2 0,0 0-2,0 1 0,-1 1-2,1 0 0,0 0-2,0 0 0,-1-1-2,-1 1 1,-1 0-1,0 0 0,-3 0 5,-3 0 9,-2-1 9,-3 1 10,-3 0 2,-1 2-3,0 0-3,-1 1-3,0 1-3,0 0-1,2-1-2,1 1 0,-1 1-2,2 0-1,-1 1-2,0 1-2,0 2-2,0 1-1,0 3-3,0 1-2,0 2-2,-2 1-6,0 1-3,-1 1-5,-1 2-5,0 3-6,0 2-5,0 4-5,1 2-4,-1 2-1,0 2 0,0 2 0,1-3-1,0-7-1,2-9 0,1-7-2</inkml:trace>
</inkml:ink>
</file>

<file path=ppt/ink/ink3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2:03"/>
    </inkml:context>
    <inkml:brush xml:id="br0">
      <inkml:brushProperty name="width" value="0.03628" units="cm"/>
      <inkml:brushProperty name="height" value="0.03628" units="cm"/>
      <inkml:brushProperty name="color" value="#F2395B"/>
    </inkml:brush>
  </inkml:definitions>
  <inkml:trace contextRef="#ctx0" brushRef="#br0">70650 53131 606,'18'-8'6,"7"0"12,5 0 11,7 1 13,-1-1 1,-4 2-8,-5 0-8,-5 2-8,-2 0-5,-1 0-3,1 0-3,0 1-2,0-2-1,3 2 0,1-1 1,3 0 1,0 0 0,1 2-1,-1 0-2,0 2 0,1 0-1,1 0 1,1 0 1,1 0 0,0-1 1,1 0 0,-1-2-1,0 0 1,0 0-1,-1 0 0,-1 2 0,-1 1 0,0 0 0,1 0-2,1 0 1,1 0-1,0-1-1,2-1 1,1 0-1,1-1 0,0-1 0,0 0-1,1 0-1,-1 0-1,0 1 0,0 0 0,1 2-1,-1 0 0,0 1 0,1-2 1,-1 0 0,0-1 1,0-2-1,1 2 1,-1-1 0,0 0 0,1 1 0,1 0 0,0 1 0,2 2 1,0 0 0,1-2 0,-1-1 1,0 0 0,0 0 0,2 0 0,1 2-1,1 1 0,-1-1 0,0-1 0,-2 0 0,0-1-1,-1-1 0,0 2 0,1 0 1,-1 2-2,0 0 1,0 0 0,0 0 0,1 0-1,0-1 1,2 0-1,2-2-1,2 0 1,0 0-1,0 0 1,-2 2 0,0 0 0,-1 1 0,1 0 1,-1 0-1,0 0 1,0 0 0,2-2 0,0 0 0,2-1-1,-1-1 1,0 2 0,-2 0 0,0 2 1,0 0-1,0 0 0,2 0 1,1 0-1,0 0 0,0 2 0,0 0 0,0 2 0,0-1 0,0-1 0,0 0 0,0-2 0,0 0 0,0 0 0,0 0 0,0 0-1,1 0 1,2-2-3,2 0-1,2-1-1,1-2-1,-1 0 1,1-2 1,0 0 1,-1 0 0,-2 0 1,-2 2-1,-2 1 1,-2 0-1,0 2 0,-2 0 0,0 2-1,-2 0 0,-2 0-1,-1 0 1,-3 0-1,-2 0 0,-3 0 1,-3 0-1,-3 0 2,-3 0-2,-1 0-2,-3 0-1,-1 0-2,-5 1-7,-8 4-10,-8 2-11,-8 3-11,-3 1-3,1-2 5,0-2 5,2-2 6</inkml:trace>
</inkml:ink>
</file>

<file path=ppt/ink/ink3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2:04"/>
    </inkml:context>
    <inkml:brush xml:id="br0">
      <inkml:brushProperty name="width" value="0.03282" units="cm"/>
      <inkml:brushProperty name="height" value="0.03282" units="cm"/>
      <inkml:brushProperty name="color" value="#F2395B"/>
    </inkml:brush>
  </inkml:definitions>
  <inkml:trace contextRef="#ctx0" brushRef="#br0">76081 54555 670,'0'-13'50,"2"6"-7,0 6-9,2 6-8,-1 4-5,0 3-1,-2 4 0,0 2-2,-1 3-1,0 3 0,0 2-1,0 5-1,-1 1-2,0 2-4,-2 2-2,0 2-4,-1 2-2,0 1-3,0 0-2,0 2-2,0-1-4,1-2-6,-1-2-5,0-2-6,0-2-3,2-1-1,0-3-1,2-1-1,0-4 0,0-2 2,0-3 1,0-2 1</inkml:trace>
</inkml:ink>
</file>

<file path=ppt/ink/ink3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2:05"/>
    </inkml:context>
    <inkml:brush xml:id="br0">
      <inkml:brushProperty name="width" value="0.03896" units="cm"/>
      <inkml:brushProperty name="height" value="0.03896" units="cm"/>
      <inkml:brushProperty name="color" value="#F2395B"/>
    </inkml:brush>
  </inkml:definitions>
  <inkml:trace contextRef="#ctx0" brushRef="#br0">77631 55115 564,'1'-15'0,"0"2"0,2 2-1,0 3 0,0 2 6,-2 6 9,-2 4 10,-2 5 11,-1 4 2,0 2-6,0 1-4,1 3-6,-2 0-3,2 1-2,-1-1-2,0 1-3,0-1-2,2-1-3,0-1-4,2-1-3,1-2-1,4-4 0,2-4 1,4-4 1,0-2-2,1 0-4,0 0-5,0 0-4,0-2-2,3 0 2,1-3 1,3-2 1,1-2 2,-1-2-1,1-1 0,0-3 0,-2 0 0,-1-1 1,-3 0 2,-1 1 0,-2-1 2,-2 2 1,-2 1 1,-2 1 0,-3 1 2,-3 0 1,-2 2 1,-3 1 1,-4 1 1,-2 2 0,-3 2 1,-3 2 0,-2 2 1,1 0 2,-1 2 2,1 0 2,-1 1 0,2 0-2,1 0-1,1 0-1,5-2-4,8-2-6,10-4-5,8-2-5,5-2-2,1 2 2,1 1 1,1 0 2,0 1 3,-1 1 2,-1-1 2,-1 0 4,-1 1 3,-3 2 2,-1 2 4,-2 2 2,-2 1 2,-3 2 2,-1 0 0,-2 1 2,-1 1 3,0 0 2,0 0 3,0 0 4,-1 0 0,0 3-1,-2 2-2,0 1-1,-1 1-3,0-1-1,0 0-3,0-2-2,0 0-1,0 0 0,0-1-1,0 1 1,1-1-5,3-1-8,4 0-9,2-2-10,3-1-3,0-2 0,1-3 0,1 0 1,0-4 1,-1 0 1,-1-3 2,0-2 1,-1-1 1,0-2 2,-1 0 0,1-1 1,-1-2 2,-3-2 2,-1-1 1,-2-3 2,-2 0 1,0 1 0,-1 1 0,-2 1 0,-1 1 0,-2 1 2,-2 1 1,-1 0 1,-3 3 0,0 1 0,-2 2 0,0 2-1,-1 2 1,1 0 2,-1 2 3,0 0 2,0 1 0,1 0-1,-1 0-2,0 0 0,1 1-2,3 2-1,1 2-1,2 2-2,3 0-3,4-2-7,4-3-7,4 0-7,3-4-3,3 0 1,3-3 2,3-2 0,2 0 3,1 0 1,1 2 2,1 1 2,0 0 2,-1 0 3,-1 0 3,-1 0 3,-3 1 1,-3 0 0,-4 1 0,-4 2 0,-3 0 2,-1 2 6,-1 1 6,0 0 5,-2 1 7,-2 2 8,-2 0 7,-2 1 9,-1 1 1,0 0-3,0 0-3,0 0-4,0-1-3,-2 1-5,0 0-3,-1 0-5,-1 1-2,2 3 0,1 3-3,0 4 0,2-1-2,0-1-2,2-3-2,1-1-2,0-1-3,1 0 0,2-1-2,0 1-2,3-2-2,4-3-7,4-2-6,3-4-6,1-2-1,-2-2 1,-4-2 3,-3-1 2,0-4 2,4-2 2,2-3 2,3-3 2,0-2 1,-3 1 0,-2-1 1,-4 1 1,-2-1 0,-1 1 2,0-1 0,-2 1 1,-1 0 0,-4 3 0,-2 1-1,-3 2-1,-4 2 0,-2 3-1,-3 1 0,-3 2 0,-1 2-2,1 2-3,0 2-2,2 2-3,1 2-3,1 2-3,1 1-3,0 3-2,2 0-2,3 0-1,1-2 0,2-1 0</inkml:trace>
</inkml:ink>
</file>

<file path=ppt/ink/ink3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2:06"/>
    </inkml:context>
    <inkml:brush xml:id="br0">
      <inkml:brushProperty name="width" value="0.04267" units="cm"/>
      <inkml:brushProperty name="height" value="0.04267" units="cm"/>
      <inkml:brushProperty name="color" value="#F2395B"/>
    </inkml:brush>
  </inkml:definitions>
  <inkml:trace contextRef="#ctx0" brushRef="#br0">82000 54882 515,'6'-19'9,"-1"9"19,-2 8 19,-2 9 20,-1 6 3,0 0-14,0 1-13,0 1-13,0 1-8,0-1-5,0 1-3,0 0-3,0 0-4,-2 1-1,-1 1-1,0 1-3,-1 0-1,1-1-3,-2-1-2,2-1-3,-2 0-1,0 1-1,-2 1-2,0 1-1,-1-1 0,1-2 0,-1-4 1,0-3-1,2-4-4,6-6-7,4-6-9,6-6-9,3-3 0,3-3 8,3-1 6,3-3 8,0 1 4,-1 1 2,-3 3 2,-1 1 2,-2 2 5,-1 1 6,0 1 7,-2 1 7,-2 3 8,-2 6 11,-4 6 10,-2 6 11,-4 3 1,0 1-11,-3 1-10,-2 1-10,-1 1-6,0 0-1,0-1-2,1 1-2,0-1-5,2-1-12,2-1-10,2-1-11,3-3-7,4-4-4,4-5-5,3-6-4,3-3 0,1-1 5,2-3 3,0-2 4,-1 0 5,1 1 4,-2 1 5,-1 1 4,-1 0 2,-1 0 0,-1 0 0,0 1-1,-2 0 2,-1 0 4,-1 2 5,0 1 3,-2 3 14,-1 6 20,0 6 20,-2 5 22,0 4 2,-2 0-15,0-1-15,-2 1-16,0 0-11,0-1-6,0 1-7,0-1-7,0 0-6,0-1-8,0 0-8,0-2-7,1 0-8,4 1-9,2 1-9,4 2-9</inkml:trace>
</inkml:ink>
</file>

<file path=ppt/ink/ink3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2:06"/>
    </inkml:context>
    <inkml:brush xml:id="br0">
      <inkml:brushProperty name="width" value="0.03822" units="cm"/>
      <inkml:brushProperty name="height" value="0.03822" units="cm"/>
      <inkml:brushProperty name="color" value="#F2395B"/>
    </inkml:brush>
  </inkml:definitions>
  <inkml:trace contextRef="#ctx0" brushRef="#br0">89742 51950 575,'-30'3'89,"3"6"-15,3 5-15,3 7-16,2 3-10,1 1-4,1 1-5,1 0-5,0 1-3,-1-1-4,-1-1-3,-1-1-2,0-1-3,1 1-1,1-1-1,1 1 0,0-2-5,2-2-7,1-1-6,1-2-7</inkml:trace>
</inkml:ink>
</file>

<file path=ppt/ink/ink3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2:07"/>
    </inkml:context>
    <inkml:brush xml:id="br0">
      <inkml:brushProperty name="width" value="0.03918" units="cm"/>
      <inkml:brushProperty name="height" value="0.03918" units="cm"/>
      <inkml:brushProperty name="color" value="#F2395B"/>
    </inkml:brush>
  </inkml:definitions>
  <inkml:trace contextRef="#ctx0" brushRef="#br0">89287 52011 561,'-6'-13'44,"6"8"5,4 7 5,6 6 4,2 5-1,1 3-10,1 3-7,1 3-10,1 2-6,0 1-6,-1 1-7,1 1-5,0 0-6,1 1-6,1-1-7,1 0-6,1 0-5,-1-1-1,1-1-2,-1-1-2,0-1 0,-3-2 0,-1 0 0,-2 0 0</inkml:trace>
</inkml:ink>
</file>

<file path=ppt/ink/ink3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2:07"/>
    </inkml:context>
    <inkml:brush xml:id="br0">
      <inkml:brushProperty name="width" value="0.03883" units="cm"/>
      <inkml:brushProperty name="height" value="0.03883" units="cm"/>
      <inkml:brushProperty name="color" value="#F2395B"/>
    </inkml:brush>
  </inkml:definitions>
  <inkml:trace contextRef="#ctx0" brushRef="#br0">91190 51850 566,'-16'3'27,"1"6"11,-1 5 10,1 7 11,0 3 1,2 1-7,3 0-8,1 2-8,2 0-9,0-3-7,2-2-8,1-1-8,0-2-8,2-1-5,0-1-7,2-1-5,1-1-6,2-3-7,2-1-5,2-2-7,1-2-2,1-2 1,1-3 2,1 0 1</inkml:trace>
</inkml:ink>
</file>

<file path=ppt/ink/ink3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2:08"/>
    </inkml:context>
    <inkml:brush xml:id="br0">
      <inkml:brushProperty name="width" value="0.04451" units="cm"/>
      <inkml:brushProperty name="height" value="0.04451" units="cm"/>
      <inkml:brushProperty name="color" value="#F2395B"/>
    </inkml:brush>
  </inkml:definitions>
  <inkml:trace contextRef="#ctx0" brushRef="#br0">91802 52091 494,'-8'-8'26,"0"2"9,1 1 7,-1 0 7,0 3 1,2 4-6,1 4-7,0 4-7,1 2-5,1 3-3,-2 2-2,2 1-4,-1 1-1,0-3-1,0-1-1,0-2 0,1-2 0,2 1 0,2 0-1,2 0 1,2-2-9,4-1-19,2-2-18,3-2-18,2-3-7,-1-4 5,1-4 5,0-4 4,-3-3 6,-3-1 7,-4-3 6,-4-1 7,-3-2 5,0 1 6,-2-1 5,0 1 6,-2 1 2,-2 2 1,-2 4 1,-1 3 1,-1 1 0,0 2-1,2 1 0,1 1-1,2-1 1,6 2 1,4-1 2,6 0 1,2 0-2,1 0-6,1 0-5,1 0-6,1 1-3,0 0-2,-1 2-1,1 0-2,-2 1 2,-1 0 4,-2 0 6,-2 0 4,-3 1 3,-1 2 2,-2 2 2,-2 2 1,-1 1 4,0 2 3,0 0 3,0 1 4,-1 1 3,-2 1 0,-2 2 1,-1 0 1,-2 0-1,2 1-3,1 0-4,0-1-2,2 1-3,0 0-3,2-1-2,0 1-3,3-2-4,2-3-8,4-3-8,2-2-7,2-3-3,1 0-1,1-2 0,2 0 1,-1-1-1,1 0 1,-1 0 0,1 0 0,0-2 1,-1-4 3,1-4 3,0-4 1,-2-2 3,-3-1 2,-3-1 2,-2-1 3,-3 0 2,-1 1 4,0 1 5,-2 1 4,-1 1 1,-3 0 2,-4 2-1,-2 1 0,-2 1 2,1 2 3,-1 3 2,0 1 4,3 1-10,6 2-19,6 0-20,6 2-20,3-2-8,1-4 7,1-4 5,2-3 5,-2-2 6,-1 2 6,-2 3 5,-2 1 5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08"/>
    </inkml:context>
    <inkml:brush xml:id="br0">
      <inkml:brushProperty name="width" value="0.0364" units="cm"/>
      <inkml:brushProperty name="height" value="0.0364" units="cm"/>
      <inkml:brushProperty name="color" value="#00BFF3"/>
    </inkml:brush>
  </inkml:definitions>
  <inkml:trace contextRef="#ctx0" brushRef="#br0">92650 56100 604,'48'-46'46,"-3"10"7,-3 10 5,-2 9 5,-6 9-3,-6 9-14,-6 10-14,-6 10-13,-6 7-9,-2 6-4,-3 7-3,-3 6-5,-7 1-3,-9-3-1,-10-3-1,-8-2-3,-4-3 1,3 1 0,3-1 1,4 1 0,7-1 3,13 1 3,12-1 3,13 1 3,9-6 2,6-8 0,7-10 0,6-9 0,-2-1 0,-9 10-1,-10 10 1,-8 9-1,-14 6 0,-15 3-2,-15 3 0,-16 4-1,-10-1-3,-3-3-3,-3-3-3,-2-2-4,-1-5-1,3-2 3,3-3 2,4-3 1</inkml:trace>
</inkml:ink>
</file>

<file path=ppt/ink/ink3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2:08"/>
    </inkml:context>
    <inkml:brush xml:id="br0">
      <inkml:brushProperty name="width" value="0.04526" units="cm"/>
      <inkml:brushProperty name="height" value="0.04526" units="cm"/>
      <inkml:brushProperty name="color" value="#F2395B"/>
    </inkml:brush>
  </inkml:definitions>
  <inkml:trace contextRef="#ctx0" brushRef="#br0">92923 50940 486,'-1'-14'1,"-1"2"9,0 4 9,-1 3 8,-1 2 6,2 4 1,0 2 1,2 4 2,1-1-5,4-1-11,2-2-10,3-2-12,3-1-8,0 0-7,1 0-7,1 0-6,0 0-2,-1 0 1,-1 0 2,0 0 2,-3-1 6,-3-2 11,-2-2 10,-4-1 11,-1-2 8,-2 0 8,0 0 6,-1 0 8,0 2-1,3 2-10,4 4-8,2 3-10,2 1-5,-2 3-3,-1 2-3,0 2-1,-2 0-2,-1 1 0,0 0 1,-1 0 1,-3 1 3,0 3 7,-3 3 7,-2 3 7,-2 3 2,-2 3-4,-2 3-4,-1 3-3,-2 3-2,1 4-3,-1 4-1,0 4-3,-1 3 0,-3 3 0,-3 3 0,-3 4 0,-2 1-4,-1 3-9,0 1-8,-2 3-9,1 1-2,1 1 1,3 0 1,1 2 3,3-1 1,1-5 2,3-3 1,1-5 2,3-4-1,1-8-1,2-6-2,2-8-2,1-5-7,1-7-10,-1-5-10,0-6-12</inkml:trace>
</inkml:ink>
</file>

<file path=ppt/ink/ink3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2:09"/>
    </inkml:context>
    <inkml:brush xml:id="br0">
      <inkml:brushProperty name="width" value="0.03314" units="cm"/>
      <inkml:brushProperty name="height" value="0.03314" units="cm"/>
      <inkml:brushProperty name="color" value="#F2395B"/>
    </inkml:brush>
  </inkml:definitions>
  <inkml:trace contextRef="#ctx0" brushRef="#br0">94000 54066 663,'0'14'0,"0"-1"0,0-3 0,0-1 0,0 0 8,2 2 16,0 1 16,2 3 15,0-1 3,3-3-12,2-3-12,2-2-12,0-3-7,1 0-2,0-2-3,0 0-3,-1-3-3,1 0-4,-1-3-6,1-2-5,-1-1-2,-1-2 0,0 0-1,-2-1 1,-1-1 0,-1 1 2,0-1 3,-2 0 3,-2 1 1,-6 1 0,-4 1 2,-5 1 0,-4 1-4,-1 2-9,-3 2-9,-1 2-9,1 1-5,3 2-3,5 0-1,3 2-2</inkml:trace>
</inkml:ink>
</file>

<file path=ppt/ink/ink3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2:19"/>
    </inkml:context>
    <inkml:brush xml:id="br0">
      <inkml:brushProperty name="width" value="0.03993" units="cm"/>
      <inkml:brushProperty name="height" value="0.03993" units="cm"/>
      <inkml:brushProperty name="color" value="#00BFF3"/>
    </inkml:brush>
  </inkml:definitions>
  <inkml:trace contextRef="#ctx0" brushRef="#br0">78079 47400 550,'28'17'102,"-5"1"-23,-7 3-23,-5 1-23,-4 2-11,-2 1 0,-3 1 0,0 1 1,-2 1-3,0 1-2,0 0-4,0 2-3,0 1-3,0 1-1,0 1-1,0 0-2,-1 1-2,0 1-1,-2-1-3,0 0 0,-1-1-4,0-2-4,0-1-3,0-3-5,0-2-3,1-3-3,-1-3-3,0-3-3,-1-3-3,-2-4-4,-2-5-4,-1-2-4,-1-6 0,0-6 3,2-6 3,1-5 3,0-2 5,2 2 7,1 4 5,1 3 7,0 1 4,0 1 2,0-1 2,0 0 1</inkml:trace>
</inkml:ink>
</file>

<file path=ppt/ink/ink3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2:19"/>
    </inkml:context>
    <inkml:brush xml:id="br0">
      <inkml:brushProperty name="width" value="0.04408" units="cm"/>
      <inkml:brushProperty name="height" value="0.04408" units="cm"/>
      <inkml:brushProperty name="color" value="#00BFF3"/>
    </inkml:brush>
  </inkml:definitions>
  <inkml:trace contextRef="#ctx0" brushRef="#br0">77795 48745 499,'-13'-12'-7,"4"5"20,6 6 17,5 6 20,2 4 4,1 3-7,2 3-8,0 3-9,1 3-3,0 1-2,-1 3-1,1 1-1,-1 1-2,0-1-2,-2-1-2,0-1-2,-2-1-2,-1 1 1,0-1-1,-1 1 1,-1-3-3,0-2-5,0-3-3,0-2-5,3-6-4,9-8-1,8-8-1,7-8-3,4-5-1,-2-3 1,0-3 0,-1-2 0,4-7-4,9-9-9,8-8-9,9-9-10,-2 3-6,-12 13-5,-13 13-6,-13 15-4</inkml:trace>
</inkml:ink>
</file>

<file path=ppt/ink/ink3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2:20"/>
    </inkml:context>
    <inkml:brush xml:id="br0">
      <inkml:brushProperty name="width" value="0.04705" units="cm"/>
      <inkml:brushProperty name="height" value="0.04705" units="cm"/>
      <inkml:brushProperty name="color" value="#00BFF3"/>
    </inkml:brush>
  </inkml:definitions>
  <inkml:trace contextRef="#ctx0" brushRef="#br0">81959 46700 467,'7'17'7,"-1"1"15,-1 3 14,0 1 14,-2 2 6,0-1-4,-2 1-4,0-1-3,-1 2-5,0 1-4,0 2-5,0 3-4,0 0-4,0 2-4,0 1-3,0 1-4,-2 0-4,0 2-4,-3 1-4,-2 0-3,-1 2-5,1-1-5,-1 0-4,0 0-5,1-2-5,2-2-2,3-3-3,1-3-4,0-4 0,-1-3 1,0-5 3,-1-3 1,-2-3-2,-2-2-5,-2-3-7,-1-1-5,-1-2 3,0-4 10,2-2 10,1-3 11</inkml:trace>
</inkml:ink>
</file>

<file path=ppt/ink/ink3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2:20"/>
    </inkml:context>
    <inkml:brush xml:id="br0">
      <inkml:brushProperty name="width" value="0.04689" units="cm"/>
      <inkml:brushProperty name="height" value="0.04689" units="cm"/>
      <inkml:brushProperty name="color" value="#00BFF3"/>
    </inkml:brush>
  </inkml:definitions>
  <inkml:trace contextRef="#ctx0" brushRef="#br0">81550 48427 469,'0'-20'4,"2"10"21,0 9 19,2 8 20,0 6 3,0 1-11,-1 3-13,1 2-13,0 1-6,-2 2-1,0 3-1,-2 1 0,1 1-3,0-1 0,2-1-1,0-1-2,1-1-2,0-2-4,0 0-3,0 0-4,-1-3-3,-1-1-1,0-3-2,-1-1-2,0-3-2,5-4-1,4-4-1,4-4-1,3-6 1,1-6 2,3-7 3,1-6 3,4-7-1,5-5-6,5-4-4,4-5-5,2-2 0,-2 6 2,-2 3 4,-1 4 2,-5 4-9,-6 7-21,-5 5-24,-6 7-21</inkml:trace>
</inkml:ink>
</file>

<file path=ppt/ink/ink3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03"/>
    </inkml:context>
    <inkml:brush xml:id="br0">
      <inkml:brushProperty name="width" value="0.04179" units="cm"/>
      <inkml:brushProperty name="height" value="0.04179" units="cm"/>
      <inkml:brushProperty name="color" value="#00BFF3"/>
    </inkml:brush>
  </inkml:definitions>
  <inkml:trace contextRef="#ctx0" brushRef="#br0">77016 47200 526,'0'15'143,"0"-1"-34,0-1-35,0 0-35,0-1-18,1 1-4,2 1-4,0 2-3,1-1-2,0 1-2,0 0-1,0-1-1,0 1-1,0 0 1,-1-1 1,1 1 1,0 0-1,0 3-4,0 2-2,0 1-3,-1 0-2,0-3 1,-2-3 1,0-2 1,-1-2 0,0 3 1,0 1 1,0 3 0,-1 1 0,0 1 0,-2 1-2,0 1-1,-2 0 0,0-1-1,-1-1-1,-1-1-1,-1 0 0,2 0-1,1-1-2,0 1 0,2-1 0,0-1 1,2-1 1,1-1 2,-1 0-3,-1 0-3,0-1-5,-1 1-3,-1-1-4,2-1 0,0-1-1,2 0 0</inkml:trace>
</inkml:ink>
</file>

<file path=ppt/ink/ink3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04"/>
    </inkml:context>
    <inkml:brush xml:id="br0">
      <inkml:brushProperty name="width" value="0.04038" units="cm"/>
      <inkml:brushProperty name="height" value="0.04038" units="cm"/>
      <inkml:brushProperty name="color" value="#00BFF3"/>
    </inkml:brush>
  </inkml:definitions>
  <inkml:trace contextRef="#ctx0" brushRef="#br0">76466 48769 544,'-7'-5'12,"2"6"18,2 6 18,2 6 19,1 3 0,0 1-14,0 1-14,0 1-15,0 1-9,2-1-1,0 1-1,2-1-3,-1 1-1,-1 1-4,0 1-2,-1 1-3,-1 0-2,2-1 0,0-1-1,1 0 0,1-3-1,-2-1 1,0-3-1,-2-1 0,2-6 3,6-10 4,4-10 5,5-9 5,3-6 1,1-1-1,1-1-3,1-1-2,5-5-5,9-10-8,8-10-8,10-9-9,0 0-2,-7 13 4,-6 10 4,-7 13 3,-6 7-8,-3 1-20,-5 3-19,-3 1-21</inkml:trace>
</inkml:ink>
</file>

<file path=ppt/ink/ink3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22"/>
    </inkml:context>
    <inkml:brush xml:id="br0">
      <inkml:brushProperty name="width" value="0.04103" units="cm"/>
      <inkml:brushProperty name="height" value="0.04103" units="cm"/>
      <inkml:brushProperty name="color" value="#00BFF3"/>
    </inkml:brush>
  </inkml:definitions>
  <inkml:trace contextRef="#ctx0" brushRef="#br0">30424 52798 536,'-14'-8'3,"1"2"8,2 1 7,2 0 7,3 3 3,2 2 0,4 4-2,3 2-1,1 1-2,1 0-4,1-2-3,2-1-3,0 0-3,2 0-2,0 0-3,1 0-2,4-1-2,5 0-1,7-2 0,5 0-2,5-2 0,5 0-2,2-2-1,6 0-1,0-1 0,2 0 1,-2 0 1,1 0 1,0 0 0,-2 1 0,0-1-1,-2 0 1,0 0 0,0 0 3,0 0 3,0 0 1,1 0 2,-1-1 0,0-2-1,0 0-1,-1-1 1,-1-1-1,0-2 0,-1 1 1,-2-1-1,0 2 1,-1 2 1,-2 3 1,-1-1 1,-1 2 1,-3-1 0,-1 0 0,-3 1 2,-2 2 0,-2 2 1,-1 2 0,-2 1 0,-1 2-1,-1 0-2,-1 1 0,0 1-2,0 2 1,-1 0-1,1 1 0,0 0 1,1-3-1,1-1 0,1-2 1,2-2-3,3 0-5,3-2-4,3 0-5,1-1-3,2 0-1,1 0 0,1 0-1,0 0-1,2 0 1,0 0 1,2 0 0,-1 0 0,0 2 2,-1 0 0,-1 1 1,-1 1 0,2 0 0,1 0-2,0 0 0,2-1 0,0 0 2,2-2 1,1 0 1,-2-1 1,-2 0 2,-4 0 1,-2 0 1,-2 0 1,1 0 0,-1 0 1,0 0 0,-1 0 1,-3 0 2,-3 0 0,-3 0 2,-2 0 1,-1 2-1,-1 0 1,-1 1-1,0 1 0,1-2 0,1 0-1,1-2-1,1 0 0,-1 0 1,1 0-1,-1 0 0,0 0 0,-1-2-1,-1 0 0,-1-2 0,-1 1-2,-2 1-1,-3 0-4,-1 2-1,-3 1-9,-2 1-15,-4 3-15,-2 2-15</inkml:trace>
</inkml:ink>
</file>

<file path=ppt/ink/ink3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24"/>
    </inkml:context>
    <inkml:brush xml:id="br0">
      <inkml:brushProperty name="width" value="0.04352" units="cm"/>
      <inkml:brushProperty name="height" value="0.04352" units="cm"/>
      <inkml:brushProperty name="color" value="#00BFF3"/>
    </inkml:brush>
  </inkml:definitions>
  <inkml:trace contextRef="#ctx0" brushRef="#br0">36182 48485 505,'7'-16'-16,"-2"2"11,-2 1 11,-2 1 11,-1 0 6,0 0 1,0 1 1,0-1 2,0 1-2,0 0-3,0 2-3,0 1-3,-1 0-2,-2 0-1,-2 0-1,-2 1-1,-1-1-1,1 0-3,-1 0-1,0 0-3,-1 1 0,0 1 1,-1 0 3,-1 2 1,-2 0 1,0 2 1,-1 0 0,-1 2-1,-2 1 0,-1 4-2,-3 2-3,-1 3-3,-2 3 0,-1 2 1,-1 1 0,-1 3 2,0 1 0,3 1 1,1 1 0,3 1 2,2 1 1,3 1 1,2 1 0,4 1 2,1 1-1,-2 0-1,0 2-1,-1 1-1,0 0-1,2-2 0,3 0-2,1-1 1,1-1-1,2-1 0,0-1 0,2-1 0,0-1 0,0-1-1,0-1-2,0-1 0,0-1-1,2-1 1,0-1 1,2-1 0,1-1 0,3-2-2,4-3 0,2-1-1,3-1 0,1-2-1,3-1 0,1 0 0,2-2 0,-1-1-3,1 0-1,-1-1-2,1-1-1,1 0-4,1 0-1,1 0-2,0-2-3,1 0-2,-1-3-1,0-2-3,1-1-2,1 0-3,1 1-5,1-1-2,-2 0 0,-3 2 6,-5 1 5,-3 0 5,-4 1 2,-1 0-5,-2 0-4,-2 1-4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08"/>
    </inkml:context>
    <inkml:brush xml:id="br0">
      <inkml:brushProperty name="width" value="0.03463" units="cm"/>
      <inkml:brushProperty name="height" value="0.03463" units="cm"/>
      <inkml:brushProperty name="color" value="#00BFF3"/>
    </inkml:brush>
  </inkml:definitions>
  <inkml:trace contextRef="#ctx0" brushRef="#br0">93250 56850 635,'46'1'3,"-5"4"7,-7 3 6,-5 3 7,-4 4 6,0 7 6,0 6 6,0 7 5,0 2 0,0 1-8,0-1-9,0 1-6,-2 1-9,-3 3-5,-3 3-6,-2 4-7</inkml:trace>
</inkml:ink>
</file>

<file path=ppt/ink/ink3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25"/>
    </inkml:context>
    <inkml:brush xml:id="br0">
      <inkml:brushProperty name="width" value="0.0456" units="cm"/>
      <inkml:brushProperty name="height" value="0.0456" units="cm"/>
      <inkml:brushProperty name="color" value="#00BFF3"/>
    </inkml:brush>
  </inkml:definitions>
  <inkml:trace contextRef="#ctx0" brushRef="#br0">37799 47883 482,'-7'-6'52,"4"4"-5,2 4-4,4 4-4,0 2-4,2 1-5,-2 2-3,1 0-5,0 1-2,0-1-2,0 1-1,0 0-1,-1 1-1,0 3 0,-2 3-1,0 3 1,-1 4 0,0 5-1,0 5-1,0 4 0,0 2-1,0-3-3,0-4-2,0-2-3,0 2-1,0 6-1,0 8-2,0 6 0,-1 0-2,0-6-2,-2-7-3,0-8-3,-2-1 0,0 3-1,-1 2 1,-1 4 0,-1 1 0,0 0-1,0 0 0,0 0-1,1 0 0,-1-2-1,0 0 0,0-1-1,0-3-1,1-2-1,-1-3-1,0-3-1,1-4 0,0-3 1,2-5 0,1-3 1,0-8-3,0-12-7,0-12-8,0-11-7,1-4-1,2 5 4,2 5 5,2 5 4</inkml:trace>
</inkml:ink>
</file>

<file path=ppt/ink/ink3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26"/>
    </inkml:context>
    <inkml:brush xml:id="br0">
      <inkml:brushProperty name="width" value="0.04036" units="cm"/>
      <inkml:brushProperty name="height" value="0.04036" units="cm"/>
      <inkml:brushProperty name="color" value="#00BFF3"/>
    </inkml:brush>
  </inkml:definitions>
  <inkml:trace contextRef="#ctx0" brushRef="#br0">37732 47550 545,'-8'-16'0,"2"2"0,1 1 0,0 1 0,2 2 6,0 6 13,2 4 12,0 6 14,1 3 2,0 3-6,0 4-6,0 2-6,-1 2-4,-2 1-1,-2 1-2,-1 1-2,-3 1-2,0 1-3,-1 1-3,-1 1-3,-2 0-1,-2 2 1,-2 1 1,-1 1 2,-2 0-2,1 1-4,-1-1-5,1 0-3,1-1-7,2-1-8,4-3-9,3-1-9</inkml:trace>
</inkml:ink>
</file>

<file path=ppt/ink/ink3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26"/>
    </inkml:context>
    <inkml:brush xml:id="br0">
      <inkml:brushProperty name="width" value="0.04507" units="cm"/>
      <inkml:brushProperty name="height" value="0.04507" units="cm"/>
      <inkml:brushProperty name="color" value="#00BFF3"/>
    </inkml:brush>
  </inkml:definitions>
  <inkml:trace contextRef="#ctx0" brushRef="#br0">38300 47661 488,'8'-13'2,"2"8"4,0 7 4,1 6 4,0 4 4,-1 1 4,0 1 4,-2 1 4,1 2 4,2 3 6,1 3 5,3 3 5,0 0-1,-1-3-7,-1-3-6,0-3-8,-1-2-5,1 1-6,1 0-5,1-1-5,-1 0-19,-4-1-33,-4-1-33,-4 0-33</inkml:trace>
</inkml:ink>
</file>

<file path=ppt/ink/ink3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29"/>
    </inkml:context>
    <inkml:brush xml:id="br0">
      <inkml:brushProperty name="width" value="0.03848" units="cm"/>
      <inkml:brushProperty name="height" value="0.03848" units="cm"/>
      <inkml:brushProperty name="color" value="#00BFF3"/>
    </inkml:brush>
  </inkml:definitions>
  <inkml:trace contextRef="#ctx0" brushRef="#br0">71305 52750 571,'-13'0'6,"6"0"17,6 0 15,6 0 16,5 0 4,3 0-10,5 0-9,4 0-10,1 0-6,2 0-2,1 0-2,1 0-3,0 0-2,-1 0-1,-1 0-3,-1 0-2,0 0-3,1 0-1,1 0-4,1 0-1,0 0-4,0 0-5,1 0-5,-1 0-5,0 0-2,-1 0-3,-1 0 0,-1 0-3,-1 1 0,1 2-3,-1 1 0,1 3-2</inkml:trace>
</inkml:ink>
</file>

<file path=ppt/ink/ink3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30"/>
    </inkml:context>
    <inkml:brush xml:id="br0">
      <inkml:brushProperty name="width" value="0.0374" units="cm"/>
      <inkml:brushProperty name="height" value="0.0374" units="cm"/>
      <inkml:brushProperty name="color" value="#00BFF3"/>
    </inkml:brush>
  </inkml:definitions>
  <inkml:trace contextRef="#ctx0" brushRef="#br0">65644 48311 588,'-6'-13'8,"6"8"16,4 7 15,6 6 17,0 4 4,-1 1-10,-2 1-9,-2 2-8,-1 0-7,0 3-3,-1 1-5,1 3-2,0 0-5,-2-1-5,0-1-5,-2-1-6,0-1-5,0-1-6,0-1-7,0-1-6,0-1-6,-2-3-5,0-1-5,-2-2-6,-1-5-1,-3-6 4,-4-7 3,-2-7 5,-1-5 5,1 0 8,1-1 8,1 0 7,1-1 6,2 4 3,2 3 2,2 3 3,1 2 3,1 3 2,-1 1 2,0 2 3,0 3 5,2 2 10,0 3 9,2 4 10,0 2 0,0 1-6,0 3-9,0 2-6,0 1-6,2 1-1,0 1-2,2 1-2,0 0-5,0-3-10,-1-1-9,1-2-10,1-2-5,0-1-2,1-1-1,2 0-2,1-3 1,1-3 1,3-2 2,2-4 1,1-2 2,1-5 2,1-4 0,1-3 1,-1-2 3,-3 4 3,-3 3 4,-2 3 5</inkml:trace>
</inkml:ink>
</file>

<file path=ppt/ink/ink3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31"/>
    </inkml:context>
    <inkml:brush xml:id="br0">
      <inkml:brushProperty name="width" value="0.04088" units="cm"/>
      <inkml:brushProperty name="height" value="0.04088" units="cm"/>
      <inkml:brushProperty name="color" value="#00BFF3"/>
    </inkml:brush>
  </inkml:definitions>
  <inkml:trace contextRef="#ctx0" brushRef="#br0">65567 48824 538,'8'-8'0,"-1"1"0,1-1 0,0 0 0,-1 0 1,-1 2 2,0 1 3,-2 1 3,-1 1 2,-4 3 5,-2 4 5,-3 2 5,-3 3 0,-2 4-3,-2 2-2,-1 3-3,-3 2-3,-2 1-3,-1 1-5,-3 1-2,0 0-7,-1-1-9,1-1-9,0-1-10,0-2-2,2-1 3,3-2 4,1-3 3,2-1 1,-1 0 0,0-2-1,1 0-1,0-3 2,2-1 3,2-2 4,3-2 3,2-1 11,4 0 18,4 0 20,4 0 19,2 0 3,3-2-11,2-1-11,2 0-12,1-1-7,3-2-5,1 0-4,3-1-4,1-1-4,1 0-4,1 0-3,1 1-4,-1-1-2,-2 0 0,-1 0-2,-2 0 1,-4 2 0,-1 1 3,-4 2 2,-3 2 2,-2 2 7,-2 3 10,-2 4 12,-2 2 10,-2 3 4,0 1-3,-2 3-3,0 2-4,-1 0-2,0 1-4,0-1-3,1 1-4,-2 0-2,2 1-4,-1 1-1,0 1-4,0 0-2,0 1-3,0-1-3,0 1-2,0-2 0,0-3 2,0-3 2,1-3 2,-2-2-3,-2-1-8,-2 0-7,-2-2-8,-1-1-5,-1-2-2,-1-3-2,-2 0-3,1-5 1,-1-2 5,1-5 3,-1-4 4,0-2 4,-2-3 3,0-2 4,-1-1 2,1-1 3,3 1 3,3 1 2,3 1 3,2 1 1,2 1 0,2 1 0,2 1-1,2 0 2,4 1 6,2-1 6,4 0 6,1 2 3,3 3 0,1 3 1,3 2 1,0 3-2,-3 2-4,-1 2-4,-2 2-4,-3 3-3,-1 2-3,-2 3-3,-2 3-3,-3 2-2,-4 2-2,-4 0 0,-4 1-1,-3 0-1,-3 1 2,-3-1 1,-3 1 1,-1-2 1,3-1 1,1-2 1,3-3 0,0-1 2,2 0 0,1-2 0,1 0 0,3-3 4,6-3 6,6-2 5,6-4 6,4-2-5,3-2-17,3-1-17,3-3-17,1 0-6,-3 2 6,-1 3 6,-2 1 4,-3 0 2,-1 0-4,-3-1-4,0-2-3</inkml:trace>
</inkml:ink>
</file>

<file path=ppt/ink/ink3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34"/>
    </inkml:context>
    <inkml:brush xml:id="br0">
      <inkml:brushProperty name="width" value="0.03909" units="cm"/>
      <inkml:brushProperty name="height" value="0.03909" units="cm"/>
      <inkml:brushProperty name="color" value="#00BFF3"/>
    </inkml:brush>
  </inkml:definitions>
  <inkml:trace contextRef="#ctx0" brushRef="#br0">66861 48513 562,'-13'0'16,"8"-2"4,7-1 5,6 0 5,5-1 0,3 1-5,3-2-7,3 2-6,1-1-3,-3 2-3,-1 0-1,-2 2-3,-2-1-1,-1 0-2,-1-2 0,-1 0-1,0 0-5,0 0-9,-1 2-9,1 0-8,-2 0-5,-2-2 1,-4-2 1,-2-1 1,-2-3 4,0 0 7,0-2 6,0 0 8,-1 0 4,-1-1 1,0 0 1,-1 0 2,-2 1 1,0-1 0,-1 0 0,-2 0 1,1 1 0,1 1 2,0 0 2,2 2 0,-1 0 2,0 1 1,-1-1 1,-2 0 0,2 0 2,1 0 0,2 0 1,2 1 2,0 0 3,-2 2 8,-2 2 9,-2 2 6,0 4 5,2 6-1,3 5-1,1 7 0,1 3-3,0 1-5,0 1-6,0 1-5,-1 3-4,-1 4-1,0 6-2,-1 5-1,-2 3-5,0 5-5,-2 4-7,0 4-7,0-1-6,1-3-7,0-4-7,2-4-7,0-4-3,2-4-1,0-4 1,2-3-1,0-5 1,2-4 1,0-3 2,2-4 1,0-4 3,0-3 5,-1-3 7,1-2 4</inkml:trace>
</inkml:ink>
</file>

<file path=ppt/ink/ink3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34"/>
    </inkml:context>
    <inkml:brush xml:id="br0">
      <inkml:brushProperty name="width" value="0.02865" units="cm"/>
      <inkml:brushProperty name="height" value="0.02865" units="cm"/>
      <inkml:brushProperty name="color" value="#00BFF3"/>
    </inkml:brush>
  </inkml:definitions>
  <inkml:trace contextRef="#ctx0" brushRef="#br0">66977 49662 767,'-16'-27'2,"2"8"10,1 7 10,1 8 12,-1 6 3,-2 6-7,-1 4-5,-3 5-6,0 2-5,-1 1-4,1-1-3,-1 1-4,0-1-2,-1-1 2,-1-1-1,-1-1 2,2-1-1,3-3 0,5-1-2,3-2 0,4-2-6,4-2-8,4-3-9,4 0-8,4-5-4,5-4 1,5-5 0,5-5 1,1-2 1,-1 2 5,-3 3 2,-1 1 4,-3 1 2,-3 1 1,-3-1 0,-2 0 1</inkml:trace>
</inkml:ink>
</file>

<file path=ppt/ink/ink3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35"/>
    </inkml:context>
    <inkml:brush xml:id="br0">
      <inkml:brushProperty name="width" value="0.03581" units="cm"/>
      <inkml:brushProperty name="height" value="0.03581" units="cm"/>
      <inkml:brushProperty name="color" value="#00BFF3"/>
    </inkml:brush>
  </inkml:definitions>
  <inkml:trace contextRef="#ctx0" brushRef="#br0">67863 48530 614,'8'-22'0,"1"1"-1,1 3 1,2 1-1,-1 3 6,-1 3 11,-1 2 11,0 4 11,-1 2 3,-1 0-4,1 2-4,0 0-4,-1 3-5,0 2-3,-2 3-4,0 4-5,-2 1-1,-1 3 2,0 2 0,-2 1 1,-2 3-6,-3 1-14,-5 3-13,-4 1-14,-1 1-6,1-3 3,1-2 3,0-1 2,2-3 2,1-3-3,0-3-1,2-2-1,2-4 3,2-2 8,4-4 8,2-2 8,3-2 5,0 2 3,1 0 3,2 2 2,-1 0 3,-1 2 1,0 0 1,-2 2 2,-1 1 2,0 3 0,-1 3 2,-2 4 1,0 0-1,2 1-2,1 0-2,0-1-2,1 1-1,0 2 0,0 0-1,0 1 0,-1 0 0,1-1-3,0-1 0,0-1-2,-1-1-2,0-1 1,-2-1-2,0 0 1,-2-1-2,0-1 1,-2 1-1,0 0 0,-2-1 0,-2-3-1,-1-1-1,-3-2-1,-1-1 0,1 0 1,-1 0 2,0 0 1,0-1 1,1-1 0,-1 0 1,0-1 1,1-3 0,2-2 0,3-4 0,1-2 0,1-2 0,2 1 0,0-1 0,2 0 0,1 0 0,4-1 1,2-2 1,3 0 0,3 0-2,2-1-3,1 1-4,3-1-5,1-1-1,1-1 0,1-3 0,1-1 1,0-2-4,-1 1-8,-1-1-8,-1 1-8,0-2-3,-1-1 2,1-3 0,-1-1 2,0 0 3,-3 3 6,-1 4 7,-2 2 7,-2 2 4,-1 4 1,0 3 4,-2 3 1,-1 1 4,0 2 5,-2 1 6,0 0 5,-3 4 8,-1 6 12,-2 6 10,-1 6 12,-3 2-1,-2 1-13,-2-1-14,-2 1-14,-1-1-11,1 1-7,-1-1-9,0 1-8,2-1-5,3-3-1,2-1-2,4-2 0,1-2-1,0-1-1,0-1-1,0 0-1,0-2 3,2-1 4,0 0 6,2-2 5,0 1 4,1 0 3,2 1 4,0 2 2,0 0 2,-2 1 0,-2 2-2,-2 0 1,-1 1 2,0 1 6,0 1 5,0 2 7,-1-1 3,0-1 1,-2-1 1,0-1 1,1-4-4,4-8-6,4-8-8,4-7-6,2-7-8,3-3-6,1-5-6,3-3-6,0-3-5,-1-2 1,-1-2-1,0-2-1,-3-1 1,-1 2 3,-3 0 2,0 1 3,-3 4 4,1 4 4,0 5 5,0 5 4,-3 6 13,-2 7 20,-6 6 20,-2 8 19,-4 3 2,0 3-17,-1 2-17,-1 2-17,0 0-12,2 1-9,2 0-8,2-1-8,2 0-5,1-1-1,0-1-2,2 0-2,0-2 1,2-1 1,0 0 2,1-2 1,1 0 5,-2 0 8,0 0 9,-2-1 8,0 1 7,0 2 4,0 0 5,0 1 5,0 2 1,0 2-2,0 1-2,0 3-1,0 2-3,-2 3-2,0 3-2,-2 3-3,0 1-2,-2 2-3,0 1-3,-1 1-4,-1 0-2,2 2-5,1 1-4,1 0-5,-1 0-1,2-3 0,-1-4 0,0-2 0,0-3-1,2-3-4,0-3-4,2-3-2,0-4-8,2-6-9,0-6-11,2-6-9,-1-3 1,-1 0 12,0 1 12,-1-1 13</inkml:trace>
</inkml:ink>
</file>

<file path=ppt/ink/ink3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36"/>
    </inkml:context>
    <inkml:brush xml:id="br0">
      <inkml:brushProperty name="width" value="0.03716" units="cm"/>
      <inkml:brushProperty name="height" value="0.03716" units="cm"/>
      <inkml:brushProperty name="color" value="#00BFF3"/>
    </inkml:brush>
  </inkml:definitions>
  <inkml:trace contextRef="#ctx0" brushRef="#br0">69862 48358 591,'7'-15'0,"-1"1"0,-1 1 0,0 0 0,-1 3 1,2 1-1,0 2 1,1 2 1,1 4 4,-2 6 10,-1 6 10,0 5 10,-3 4 0,-2 1-11,-4 1-9,-2 1-11,-1-1-6,0-3-4,2-3-4,1-2-3,0-3-2,2-1-1,0-1 1,2 0-1,0-1-1,2-1 0,0 1-1,2 0-2,0 0 3,1 0 4,2-1 6,0 1 5,0 0 2,-2 0 0,-3 0 0,0 0-1,-3 0 3,0 1 3,-2 1 4,0 2 4,-3 0 1,-2 1 0,-3 1-2,-3 1-1,-1-1-1,2-2-2,3-4-2,1-3-2,1-2-2,0 0 1,1-2 0,-1 0 0,2-2-2,4 0-5,4-2-4,4 0-5,2-1-2,-1 0 1,1 0 0,0 1 1,0-1 1,0 2 4,-1 0 3,1 2 3,-2 2 4,-2 4 4,-4 3 4,-2 5 5,-4 2 1,-2-1-4,-3 1-2,-3 0-4,-2-1-2,1 1-3,-1-1-2,0 1-3,1-2-1,1-1 2,1-2 1,1-2 2,1-2 1,0-1 1,2 0 1,1-2 1,3 0 9,8 0 13,6 0 16,7 0 14,5-1 0,3 0-15,3-2-13,3 0-15,-1-1-10,-4 0-7,-3 0-6,-5 0-6,-2 0-3,0 2-1,-2 0 0,-1 2-1,-1-1-3,-1 1-5,0 0-6,-2 0-4,-1 1-4,0 0-2,-2 1-2,0 2-2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25"/>
    </inkml:context>
    <inkml:brush xml:id="br0">
      <inkml:brushProperty name="width" value="0.02858" units="cm"/>
      <inkml:brushProperty name="height" value="0.02858" units="cm"/>
      <inkml:brushProperty name="color" value="#F2395B"/>
    </inkml:brush>
  </inkml:definitions>
  <inkml:trace contextRef="#ctx0" brushRef="#br0">92600 1550 769,'51'-46'5,"4"10"8,3 10 10,3 9 9,7 6 3,14 3-3,11 3-3,14 4-4,3 2-5,-2 4-8,-3 3-8,-3 3-7,-10 3-10,-16 3-10,-15 3-11,-15 4-10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08"/>
    </inkml:context>
    <inkml:brush xml:id="br0">
      <inkml:brushProperty name="width" value="0.05365" units="cm"/>
      <inkml:brushProperty name="height" value="0.05365" units="cm"/>
      <inkml:brushProperty name="color" value="#00BFF3"/>
    </inkml:brush>
  </inkml:definitions>
  <inkml:trace contextRef="#ctx0" brushRef="#br0">93950 55700 410,'-21'-46'6,"10"10"14,10 10 12,9 9 14,9 7 3,9 7-7,10 6-6,10 7-7,7 4-6,6 3-5,7 3-6,6 4-4,1 1-3,-3 0 0,-3 0 1,-2 0-1,-6 0-2,-6 0-7,-6 0-6,-6 0-6,-10 3 2,-12 6 11,-13 7 13,-12 6 10,-10 3 6,-6 0 1,-6 0 0,-6 0 1,-2 1-1,3 4-1,3 3-1,4 3-2,-1 9-3,-3 16-4,-3 15-5,-2 17-5,-6 19-7,-6 26-9,-6 24-8,-6 26-8,-1-1-2,7-24 6,6-26 5,7-24 6,2-20-10,1-11-25,-1-14-24,1-11-26</inkml:trace>
</inkml:ink>
</file>

<file path=ppt/ink/ink3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37"/>
    </inkml:context>
    <inkml:brush xml:id="br0">
      <inkml:brushProperty name="width" value="0.04291" units="cm"/>
      <inkml:brushProperty name="height" value="0.04291" units="cm"/>
      <inkml:brushProperty name="color" value="#00BFF3"/>
    </inkml:brush>
  </inkml:definitions>
  <inkml:trace contextRef="#ctx0" brushRef="#br0">70263 50612 512,'-15'-8'0,"4"1"0,3-1 0,3 0 0,4 1 8,7 0 16,7 2 15,8 1 16,1 0 2,-3 2-9,-3 0-9,-3 2-10,0 1-6,3 2-1,3 2-2,4 2-1,0 0-1,1 1-2,-1 0-1,1 0-1,0-1-1,2 1-3,3 0-1,1 0-2,2-1-4,1 1-9,1 0-7,0 0-7,0 0-4,-1-1 2,-3 1 3,-1 0 1,-4-1-4,-2-1-8,-3-1-11,-2 0-8,-4-1-4,-1 0 1,-2 0 2,-2 0 1</inkml:trace>
</inkml:ink>
</file>

<file path=ppt/ink/ink3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37"/>
    </inkml:context>
    <inkml:brush xml:id="br0">
      <inkml:brushProperty name="width" value="0.04598" units="cm"/>
      <inkml:brushProperty name="height" value="0.04598" units="cm"/>
      <inkml:brushProperty name="color" value="#00BFF3"/>
    </inkml:brush>
  </inkml:definitions>
  <inkml:trace contextRef="#ctx0" brushRef="#br0">71529 50184 478,'-7'-9'1,"2"0"3,2-1 3,2-1 2,1 1 10,2 6 16,0 4 17,2 6 18,0 3 1,3 1-12,2 3-13,2 2-13,1 0-7,0-1-5,-1-1-3,1-1-4,-1 1-3,-1 0-2,0 1-2,-2 1-1,0 0-3,2-1-3,0-1-2,1 0-2,-2-2-2,-4 1 0,-6 0 0,-4 0 0,-5 0-2,-6 3-4,-4 1-3,-4 3-5,-6 2-4,-5 1-5,-5 2-4,-4 3-4,-1 0 0,4-1 7,4-2 6,4 1 6,2-3-3,3-2-10,1-1-10,3-2-12</inkml:trace>
</inkml:ink>
</file>

<file path=ppt/ink/ink3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39"/>
    </inkml:context>
    <inkml:brush xml:id="br0">
      <inkml:brushProperty name="width" value="0.03933" units="cm"/>
      <inkml:brushProperty name="height" value="0.03933" units="cm"/>
      <inkml:brushProperty name="color" value="#00BFF3"/>
    </inkml:brush>
  </inkml:definitions>
  <inkml:trace contextRef="#ctx0" brushRef="#br0">65531 52225 559,'1'-21'0,"2"5"0,2 4 0,2 6 0,3 4 6,3 4 14,5 4 13,4 4 13,-1 1 3,-6 1-10,-3 0-10,-6 0-8,-3 0-7,0 3-5,-1 1-3,-2 3-5,-2 1-7,-4 1-8,-4 1-10,-3 1-8,-2-1-6,0-1 0,2-3-3,1-1 0,1-3 2,0-2 6,2-4 6,1-3 5,0-2 6,2-2 4,1-2 3,0-2 3,2 2 13,1 6 21,0 6 20,2 6 22,0 3 4,0 1-11,0 1-13,0 1-11,0 0-8,0 1-3,0-1-5,0 0-3,-1 1-3,-1-1-3,0 1-4,-1-1-2,-1-1-1,2-3 0,0-3 2,2-2 1,2-6-8,4-7-15,4-6-17,3-7-17,4-6-3,1-3 6,3-5 7,2-3 8,-1-2 3,-2 1 0,-1 2-1,-2 0 0,0-3 0,5-7 2,3-6 2,5-7 0,-1 0 3,-6 10 2,-4 8 1,-4 9 3,-5 5 5,-1 3 9,-2 1 7,-2 3 9,-3 2 11,-2 6 13,-3 4 14,-4 6 13,-2 2 0,-1 1-15,-3 2-13,-2 0-14,1 0-9,3 1-7,3 0-4,2 0-6,4-2-6,4-1-5,4-2-7,4-2-6,2-2-1,1 0 4,1-2 3,2 0 4,-1-1 2,1 0 0,0 0 0,-1 0 0,0 1 3,-3 3 7,-1 4 5,-2 2 7,-2 2 4,0 0 3,-2-1 4,0 1 2,-3 0 2,-4 0-1,-4-1 0,-4 1-1,-3 0-1,0 1-4,-1 1-2,-1 2-3,-1-1-5,-1 1-4,-1 0-5,-1-1-5,-1 1-3,1 0-3,-1-1-3,1 1-1,0-2-3,2-1-3,2-2-1,3-2-2,2-4-3,4-5-3,4-4-3,4-5-4,4-4 1,2-2 8,3-1 6,3-3 7,2 1 6,0 3 5,-1 3 3,1 3 6,-2 1 4,-1 2 6,-2 1 6,-2 0 6,-1 2 2,0 0 1,-1 2 0,1 0 0,-1 2 0,0 2-1,-2 2 0,0 2 0,-3 2-3,-4 3-5,-4 4-4,-4 2-4,-3 0-6,-1-1-5,-3-3-5,-2-1-6,0-2-4,-1 0-3,1-2-3,-1-1-2,1 0-2,1-2-1,1-1-1,1 0-1,0-3 2,1-2 1,-1-4 3,0-2 2,1-3 3,3-2 2,1-2 1,2-1 4,2-1 2,0 3 3,2 1 4,1 2 3,1 2 10,4 2 15,2 3 16,4 1 16,1 2 3,3 3-8,2 4-10,2 2-8,2 3-8,5 1-7,3 3-8,4 2-6,3 0-8,1 1-6,1-1-8,0 1-6,2-2-2,-1-3 2,0-3 2,0-3 3,-1-1-4,-5-2-7,-4-1-8,-3 0-8,-4-2-2,-3-1 4,-3 0 5,-2-1 4</inkml:trace>
</inkml:ink>
</file>

<file path=ppt/ink/ink3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40"/>
    </inkml:context>
    <inkml:brush xml:id="br0">
      <inkml:brushProperty name="width" value="0.03999" units="cm"/>
      <inkml:brushProperty name="height" value="0.03999" units="cm"/>
      <inkml:brushProperty name="color" value="#00BFF3"/>
    </inkml:brush>
  </inkml:definitions>
  <inkml:trace contextRef="#ctx0" brushRef="#br0">67074 52675 550,'0'-28'1,"2"5"3,0 6 2,2 7 4,1 2 3,3 0 6,4 0 5,2 1 6,3 0 1,1 2-4,3 2-5,1 2-3,0 1-5,-1 0-4,-3 0-6,-1 0-4,-2 0-3,-3 2-4,-1 0-2,-2 2-2,-4 1-4,-8 3-4,-6 3-3,-7 4-4,-3-1 1,1-3 4,0-3 6,2-2 4,1-2 5,1 2 3,1 0 4,1 1 3,0 1 3,2-2 5,1-1 3,1 0 3,0-1 3,0 3 0,0 2 1,0 2 1,1 0-1,1-1-1,0 0-1,2-2 0,1 0-5,4 0-8,2-1-7,4 1-8,2-1-7,5-2-5,4-2-6,3-2-5,2-2-2,-1-2 3,-1-2 2,-1-2 3,-1 0 4,-3 1 5,-1 0 6,-2 2 6,-7 2 9,-9 4 15,-9 3 14,-11 5 15,-3 3 2,1 0-12,3 1-12,2 1-11,-3 1-5,-3-1 0,-6 1 1,-5 0 1,0-2-1,2-1-2,3-3-3,4-1-2,1-1-2,3-2-3,1-1-4,3 0-3,5-2 3,10 0 9,10-2 9,10 0 8,6-2 2,5 0-4,3-2-4,4 0-5,3-2-6,0 0-11,2-1-10,1-2-10,-1 1-6,0 1-1,-2 0-2,0 2-1,-3 0 0,-5 0-2,-5 0 0,-5 0-1,-4 0 2,-1 1 4,-2-1 3,-2 0 3</inkml:trace>
</inkml:ink>
</file>

<file path=ppt/ink/ink3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40"/>
    </inkml:context>
    <inkml:brush xml:id="br0">
      <inkml:brushProperty name="width" value="0.04729" units="cm"/>
      <inkml:brushProperty name="height" value="0.04729" units="cm"/>
      <inkml:brushProperty name="color" value="#00BFF3"/>
    </inkml:brush>
  </inkml:definitions>
  <inkml:trace contextRef="#ctx0" brushRef="#br0">67874 51967 465,'-8'-16'1,"0"-1"4,1-1 3,-1-1 3,0 6 10,2 14 15,1 14 15,1 13 16,0 8 2,2 2-10,0 2-11,2 3-10,0 2-7,0 4-4,0 3-4,0 5-5,-1 6-5,-2 9-6,-2 9-5,-2 9-7,0 3-2,-1-1 2,0 0 3,0-1 2,2-5-6,1-6-12,2-7-14,2-7-14,1-7-6,0-7-3,0-6-1,0-7-2,0-8 2,0-6 5,0-7 5,0-6 6</inkml:trace>
</inkml:ink>
</file>

<file path=ppt/ink/ink3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40"/>
    </inkml:context>
    <inkml:brush xml:id="br0">
      <inkml:brushProperty name="width" value="0.03262" units="cm"/>
      <inkml:brushProperty name="height" value="0.03262" units="cm"/>
      <inkml:brushProperty name="color" value="#00BFF3"/>
    </inkml:brush>
  </inkml:definitions>
  <inkml:trace contextRef="#ctx0" brushRef="#br0">67332 54002 674,'-8'-35'36,"0"9"-3,0 9-1,0 9-3,1 5 0,-1 2 2,0 2 1,0 2 2,-1 3-4,-3 6-8,-4 3-9,-2 7-9,-2 1-5,-1 1-4,-1-1-3,-1 0-4,2-1-7,3-3-9,4-3-11,5-2-10,2-3-4,2-1 3,2-1 2,2 0 3</inkml:trace>
</inkml:ink>
</file>

<file path=ppt/ink/ink3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40"/>
    </inkml:context>
    <inkml:brush xml:id="br0">
      <inkml:brushProperty name="width" value="0.0301" units="cm"/>
      <inkml:brushProperty name="height" value="0.0301" units="cm"/>
      <inkml:brushProperty name="color" value="#00BFF3"/>
    </inkml:brush>
  </inkml:definitions>
  <inkml:trace contextRef="#ctx0" brushRef="#br0">68000 54250 730,'29'8'6,"-6"0"11,-4-1 12,-4 1 11,-3 1 4,3 2-5,1 1-4,3 3-5,-1 1-9,-1 1-13,-2 1-12,-3 1-14,-2 1-8,-2 1-6,-4 1-4,-2 1-4,-4-2-3,0-3 0,-3-4 2,-2-4 0</inkml:trace>
</inkml:ink>
</file>

<file path=ppt/ink/ink3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40"/>
    </inkml:context>
    <inkml:brush xml:id="br0">
      <inkml:brushProperty name="width" value="0.04915" units="cm"/>
      <inkml:brushProperty name="height" value="0.04915" units="cm"/>
      <inkml:brushProperty name="color" value="#00BFF3"/>
    </inkml:brush>
  </inkml:definitions>
  <inkml:trace contextRef="#ctx0" brushRef="#br0">65526 55574 447,'-1'-21'4,"0"5"9,-2 5 8,0 5 8,0 3 7,0 3 2,2 4 5,0 2 3,2 4 0,0 4-1,2 3-4,0 5-1,0 2-4,-2 2-6,-2 3-4,-2 1-6,-2 2-4,-2 2-4,-1 3-5,-3 1-3,0 0-6,1 0-4,0-2-5,2 0-5,1-3-8,1-3-12,0-5-10,2-3-11</inkml:trace>
</inkml:ink>
</file>

<file path=ppt/ink/ink3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41"/>
    </inkml:context>
    <inkml:brush xml:id="br0">
      <inkml:brushProperty name="width" value="0.05522" units="cm"/>
      <inkml:brushProperty name="height" value="0.05522" units="cm"/>
      <inkml:brushProperty name="color" value="#00BFF3"/>
    </inkml:brush>
  </inkml:definitions>
  <inkml:trace contextRef="#ctx0" brushRef="#br0">65709 55741 398,'15'-22'0,"-2"5"0,-3 3 0,-1 4 0,1 2 4,4-2 7,3 0 8,5-1 8,2 0 2,3 2-4,1 3-4,2 1-3,0 1-4,-3 2-3,-3 0-2,-3 2-5,-3 1 2,-3 2 4,-2 2 3,-4 2 6,-2 1 2,-2 1 1,-3 2 2,0 0 1,-2 1 1,0 3 0,0 2 0,0 1 0,0 3-2,0-1-2,0 2-3,0 2-2,0 0-2,0 2-2,0 3 0,0 1-2,-1 2-1,-1 3-2,0 1-1,-1 2-3,-1 1-2,2-2-2,0 0-2,2-1-3,-1-3-1,0-3-1,-2-5 1,0-3-1,-2-4-3,-4-1-9,-2-3-9,-3-1-8,-2-4-2,1-4 3,-1-6 4,0-4 3,-1-5 3,-3-3 3,-3-5 3,-3-4 3,-1-2 0,1-3 0,1-1-3,2-2 0,0 0 1,2 3 4,3 3 5,1 3 4,3 0 3,3-1 3,3-3 3,2-1 2,4-1 3,4 3 3,4 1 2,4 3 4,3 1 1,3 3-1,3 1-2,3 2 0,2 2-1,-1 3-3,1 1-2,-1 2-2,-1 1-3,-1 0 0,-2 0-2,-3 0-1,-2 4-2,-6 8-2,-5 8-1,-4 7-2,-6 4-1,-6-3-1,-5-1-2,-7-3 0,-1-2-1,3-2 0,3-4 0,3-3-1,2-2 1,-1 0 2,0-2 2,1 0 2,-1-1 1,0 3 3,1 2 1,-1 2 1,6-1 2,12-2-1,12-4 0,11-3 0,8-3-4,1-3-7,2-5-7,2-4-7,-2-1-4,-5 3-2,-7 1-1,-5 2-1,-5 1 0,-3 1 2,-3-1 2,-2 0 2</inkml:trace>
</inkml:ink>
</file>

<file path=ppt/ink/ink3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3:41"/>
    </inkml:context>
    <inkml:brush xml:id="br0">
      <inkml:brushProperty name="width" value="0.04227" units="cm"/>
      <inkml:brushProperty name="height" value="0.04227" units="cm"/>
      <inkml:brushProperty name="color" value="#00BFF3"/>
    </inkml:brush>
  </inkml:definitions>
  <inkml:trace contextRef="#ctx0" brushRef="#br0">66124 55730 520,'-8'-8'0,"2"2"0,1 1 0,1 0 0,-1 1 4,0-2 8,-2 0 8,0-1 9,1 1 6,1 4 6,2 4 6,2 4 5,1 5 1,0 7-6,0 7-5,0 7-6,0 6-8,0 6-8,0 6-9,0 6-8,-1 8-14,0 13-14,-2 10-17,0 13-15,-2 0-3,0-10 8,-1-11 9,-1-11 9,-1-10 2,0-9-3,1-8-4,-1-9-4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46"/>
    </inkml:context>
    <inkml:brush xml:id="br0">
      <inkml:brushProperty name="width" value="0.04958" units="cm"/>
      <inkml:brushProperty name="height" value="0.04958" units="cm"/>
      <inkml:brushProperty name="color" value="#F2395B"/>
    </inkml:brush>
  </inkml:definitions>
  <inkml:trace contextRef="#ctx0" brushRef="#br0">3500 56050 443,'-54'-200'79,"-5"50"-15,-7 50-13,-5 50-15,-4 28-8,0 6-5,0 7-5,0 6-3,4 4-4,10 4-1,10 3-1,9 3-1,7 4 1,7 7 3,6 6 4,7 7 3,5 10 0,7 16 0,6 15-2,7 17-1,0 3-2,-2-5-2,-3-7-2,-3-5-1,-2-1-2,0 6-1,0 7-2,0 6-1,1 3-1,4 0-1,3 0 0,3 0 0,-1 1 0,-2 4 0,-3 3 0,-3 3 1,-4 1 0,-3 1-1,-3-1-2,-2 1 1,-1-7-2,3-12 0,3-13-1,4-12-1,-1-10-1,-3-6-2,-3-6-1,-2-6-3,3-13-8,14-19-16,11-18-17,14-19-15,5-13-4,1-6 6,-1-6 6,1-6 7,-3 1 6,-2 9 8,-3 10 6,-3 10 8</inkml:trace>
</inkml:ink>
</file>

<file path=ppt/ink/ink3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4:43"/>
    </inkml:context>
    <inkml:brush xml:id="br0">
      <inkml:brushProperty name="width" value="0.04042" units="cm"/>
      <inkml:brushProperty name="height" value="0.04042" units="cm"/>
      <inkml:brushProperty name="color" value="#F2395B"/>
    </inkml:brush>
  </inkml:definitions>
  <inkml:trace contextRef="#ctx0" brushRef="#br0">52095 52019 544,'-39'5'74,"16"10"-10,15 9-11,16 10-9,7 4-9,-1-3-4,-1-4-5,0-2-5,-2-1-3,-1 1-3,-1 1-2,0 1-3,-1 0 0,-1 2-1,1 1 1,0 1 0,-1-2-2,0-2-4,-2-3-4,0-3-3,0-6-3,5-9 1,4-8 1,4-10 0,2-9-1,2-11 0,3-10-1,2-11-2,2-9 0,4-4-2,4-5-1,4-5-2,4-3-3,2 0-6,4-2-5,2-1-7,0 4-3,-4 8 2,-4 7 2,-4 8 1,-5 8-1,-6 8-1,-5 7-3,-6 9-2</inkml:trace>
</inkml:ink>
</file>

<file path=ppt/ink/ink3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5:40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95925 42875 333,'49'20'167,"16"14"-1,16 14 1,15 16 0</inkml:trace>
</inkml:ink>
</file>

<file path=ppt/ink/ink3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5:45"/>
    </inkml:context>
    <inkml:brush xml:id="br0">
      <inkml:brushProperty name="width" value="0.04259" units="cm"/>
      <inkml:brushProperty name="height" value="0.04259" units="cm"/>
      <inkml:brushProperty name="color" value="#FED406"/>
    </inkml:brush>
  </inkml:definitions>
  <inkml:trace contextRef="#ctx0" brushRef="#br0">54609 1866 516,'-1'-12'56,"0"8"2,-2 8 1,0 8 2,-1 4-4,0 3-10,0 1-9,0 3-10,0-1-7,1-1-4,-1-3-3,0-1-4,0 0-2,2 1-3,0 3-2,2 1-2,-1 2-1,0 1-1,-2 1-2,0 1-1,-1 0 1,1 1 0,-1-1 2,0 0 1,0 0 0,0-3-4,0-2-2,0-1-4,0-2-1,1-1-1,-2-1-2,2-1 0,-1-1-5,2 0-11,0-2-9,2-1-10,1-2-5,2-4-1,2-4 0,2-4 0</inkml:trace>
</inkml:ink>
</file>

<file path=ppt/ink/ink3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5:46"/>
    </inkml:context>
    <inkml:brush xml:id="br0">
      <inkml:brushProperty name="width" value="0.04703" units="cm"/>
      <inkml:brushProperty name="height" value="0.04703" units="cm"/>
      <inkml:brushProperty name="color" value="#FED406"/>
    </inkml:brush>
  </inkml:definitions>
  <inkml:trace contextRef="#ctx0" brushRef="#br0">55494 2366 467,'-8'8'116,"0"1"-24,0 1-24,1 2-24,-1-1-15,2 1-4,1 0-4,0 0-6,1 0-2,0 1-2,0 1-1,1 1-1,-2 0-1,2 0 0,-1-2 1,0-1 1,0 1-2,2 1-1,0 3-3,2 2-2,0-1-2,0-1-1,0-2-1,0-3-1,0 0 0,0 0 1,0-1 2,0 1 0,1 0 0,2 0-3,2-1-4,2 1-2,1-2-3,3-2-3,2-4-3,2-2-3,0-4-1,-1 0 3,-1-3 3,0-2 2,-3-1 2,1-2 0,-2 0 2,0-1 1,-1-2 0,-1-2 0,1-1 0,0-3 1,-1-1 1,-1-1 3,0-1 3,-1-1 2,-2 1 3,1 1-1,0 3 0,0 1 0,-1 2 0,0 1 1,-2 1-1,0 0 1,-2 1 1,0 1 0,-2-1 2,0 0 0,-2 1 1,0-1 1,-1 0 0,-1 0-1,-2 2 1,-2 3-3,-2 2-3,-1 4-1,-2 2-3,2 4-6,1 2-4,1 3-5,5 1-7,10-2-7,10-2-8,9-2-8,4-2 0,-1-2 9,-3-2 8,-1-2 8,-2-2 6,-1 0 1,-1-2 3,0 0 1,-3 0 3,-1 2 1,-2 3 3,-2 1 1,-1 1 4,-1 0 4,1 0 5,0 0 4,-1 1 9,-2 3 14,-3 4 15,0 2 14,-2 2 1,0 0-12,0-1-13,0 1-12,-1 0-8,-1 1-2,0 1-3,-1 2-2,-1-1-3,0 1-2,0 0-1,0-1-2,1 2-2,0 3-2,2 3-1,0 3-2,2 0-3,0-5-1,2-3-2,0-4-2,2-4-1,2-3-2,2-2-1,2-4-1,0-1 0,1 0-1,0 0 2,0 0 0,-2-1 0,1-2-1,-2-2 0,0-2-1,-1-1 1,-1-1 2,1-2 2,0 0 2,0-1 2,0-1 2,0-1 1,-1-1 1,0-2 2,-2 0 0,-2-1 1,-2-1 2,-1 0-1,2 1 0,0 1 0,2 1 0,-1 0-1,-1 2 0,0 1 1,-1 1 0,-3 0 0,-2 1 1,-4-1 1,-2 0 2,-3 2-4,-1 2-6,-3 4-7,-1 3-6,-1 2-5,2 1-4,2 3-3,3 2-4,1 2-4,0 2-5,2 2-3,1 1-6</inkml:trace>
</inkml:ink>
</file>

<file path=ppt/ink/ink3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5:51"/>
    </inkml:context>
    <inkml:brush xml:id="br0">
      <inkml:brushProperty name="width" value="0.04791" units="cm"/>
      <inkml:brushProperty name="height" value="0.04791" units="cm"/>
      <inkml:brushProperty name="color" value="#FED406"/>
    </inkml:brush>
  </inkml:definitions>
  <inkml:trace contextRef="#ctx0" brushRef="#br0">57714 1537 459,'9'-6'56,"4"6"-6,2 4-5,3 6-5,1 1-6,-3 1-4,-1 0-4,-2 0-5,-2-1-3,1-1-2,0-1 0,0 0-2,-1-1-6,-1 1-10,0 2-11,-2 0-9,-1 1-10,-1 1-8,0 2-8,-1 0-8,-4 0-1,-2-1 8,-5-1 8,-4 0 7,-3-3 6,0-3 7,-1-2 6,-1-4 6,-1-1 3,1 2 2,-1 1 1,0 0 1,1 1 1,-1 0 0,0 0 0,1 0 1,-1-1 1,0 1 2,1 0 2,-1 0 2,1-1 3,2 0 2,3-1 2,1-2 3,1 0 2,2 2 1,1 1 1,1 0 2,1 0 3,6 0 6,2-2 7,5 0 7,3-2-2,3-2-7,3-2-9,4-2-8,0-1-6,-2 0-4,0 1-2,0-1-4,-2 0-2,-1 0-4,-1 0-2,-1 1-3,-1 0-3,-1 2-1,0 2-3,-2 2-2,-3 3 1,-6 6 6,-6 4 5,-6 5 5,-3 2 3,-2 1 1,0 0 0,-1-1 2,-1 1 0,-1-1-2,-1 1 0,-1 0-1,-1 0 0,1 1-1,-1 1 0,1 1-1,-1 0 0,2-1-1,1-1-1,1-1-1,1-2-2,2-1-2,3-2-2,1-2-3,4-5-6,6-7-9,6-6-10,6-7-10,3-5 0,1-2 7,1-1 8,1-3 7,1 0 6,1-1 3,1 1 3,1-1 3,-1 2 3,-3 3 3,-3 3 2,-2 3 3,-3 3 3,-1 2 4,0 4 4,-2 2 3,-1 4 8,-1 2 9,0 4 9,-1 2 10,-2 2 0,-1 3-8,0 2-9,-2 2-9,0-1-6,0 1-2,0-2-1,0-1-3,0 0-1,-2-1-1,0 1-1,-1 0 0,-1-1-1,2-1-1,0-1 0,2 0-1,2-3 0,5 1-2,6-2 0,4 0-2,2-3-1,1-3-3,-1-2-1,1-4-1,0-2-4,1-1-4,1-3-3,1-2-4,1 0-4,-1 1-4,1 0-4,-1 2-5,1-1-3,1-2-3,1-2-2,1-1-3,-2 0-2,-5 2-1,-5 4-1,-4 3-2</inkml:trace>
</inkml:ink>
</file>

<file path=ppt/ink/ink3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5:53"/>
    </inkml:context>
    <inkml:brush xml:id="br0">
      <inkml:brushProperty name="width" value="0.041" units="cm"/>
      <inkml:brushProperty name="height" value="0.041" units="cm"/>
      <inkml:brushProperty name="color" value="#FED406"/>
    </inkml:brush>
  </inkml:definitions>
  <inkml:trace contextRef="#ctx0" brushRef="#br0">60200 1845 536,'22'-7'0,"-3"-1"0,-3 0 0,-3 0 0,1 0 7,3 0 15,5 1 14,3-1 15,0 2 0,-5 4-12,-5 4-14,-5 4-13,-3 3-7,-2 1-3,-2 3-3,-2 2-2,-2 0-1,0-1 1,-2-1 0,0-1 2,-1 0 0,0 0 0,0 0 1,1-1 1,-1 0 0,3 0 0,2-2 1,3 0-1,0-1 1,1 1-1,1 1 0,2 2 0,-1-1-1,-1-1 1,0-1 1,-2 0-1,0-1 0,0 1 1,0 2 0,0 0-1,-1 0 1,0 1-1,-2 0-1,0 0 0,-3 0-1,0 1-1,-3 1-1,-2 1-1,-1 0 0,-2-4-1,0-3 1,-1-2 1,-1-3-1,1 1-2,-1 0 0,0 0-1,1-3-3,1-6-5,0-6-4,2-5-5,1-6-3,-1-3 0,0-4-2,0-5-1,1 0 2,2 2 3,2 1 4,3 3 3,0 3 3,0 3 6,0 5 4,0 3 4,0 6 15,0 8 25,0 8 24,0 8 25,0 4 3,0 3-18,0 1-19,0 3-18,0 0-10,0 0-4,0 1-4,0-1-2,-1 0-5,-1-1-5,0-1-5,-1-1-4,-1-2-3,2-3 1,0-3 2,2-3 2,2-6-12,6-10-22,4-10-24,5-9-23,2-7-3,1-3 13,-1-3 16,1-2 13,-2 1 11,-3 5 6,-3 7 5,-2 5 6</inkml:trace>
</inkml:ink>
</file>

<file path=ppt/ink/ink3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5:53"/>
    </inkml:context>
    <inkml:brush xml:id="br0">
      <inkml:brushProperty name="width" value="0.04165" units="cm"/>
      <inkml:brushProperty name="height" value="0.04165" units="cm"/>
      <inkml:brushProperty name="color" value="#FED406"/>
    </inkml:brush>
  </inkml:definitions>
  <inkml:trace contextRef="#ctx0" brushRef="#br0">61385 828 528,'9'-18'0,"0"-6"0,1-3 0,2-6 0,-1 0 0,-1 3 0,-1 5 0,0 3 0,-2 5 6,-1 3 11,0 4 12,-2 5 12,0 2 4,0 3-3,0 4-4,0 2-3,0 3-5,0 4-7,0 2-5,0 3-7,0 1-4,1-3-4,2-1-3,0-2-3,1-2-3,2-1 0,0-1 0,1 0 0,1-2-1,2-1-1,0 0-1,1-2 0,0 0 0,-1 0 0,-1 0 2,0 0 0,-2 1 2,-1 2 1,0 1 2,-2 3 1,-2 2 2,-2 2 2,-4 1 1,-2 3 3,-4 0 1,-4 1 0,-4 0 0,-3-1 1,-3 1 0,-1-1 2,-1 1 1,-1 0 0,0-2 0,1-1-3,1-3-3,1-1-2,1-2-4,2-2-1,2-3-4,3-1-1,3-2-5,6-2-7,6-2-7,6-2-8,4-2-1,3-3 4,3-4 2,3-2 4,1 0 5,-3 1 6,-1 2 6,-2 2 6,-3 2 2,-1 1-2,-2 0-2,-2 2-2,-3 2 5,-1 6 11,-2 4 11,-2 5 12,-3 3 2,-3 2-7,-5 0-6,-4 1-8,-2 0-4,1-1-1,-1-1-1,0-1-2,1-1 0,1-1-1,1-1-1,1 0-1,4-2 0,8-1-1,8 0-1,7-2 0,5-2-1,-1-4-1,1-4-2,0-4-2,-4 1-1,-7 4-3,-7 6-3,-6 4-1,-5 3-1,-2 1 4,-1 1 2,-3 2 4,-1-1 3,-1 1 1,-2 0 3,1-1 2,-3 0 2,0 0-1,-1-2 0,-1-1 1,1 0 0,3 0 3,3-1 1,3 1 1,7-2 3,12-4 1,12-4 3,11-4 1,5-3-1,-2-2-6,-1-2-6,-3-2-6,0 0-4,-1-1-5,0 0-5,1 1-5,-2-1-3,-1 2-3,-3 1-1,-1 0-3,-3 2-3,-1 1-4,-2 0-3,-2 2-4,-3-1-3,-1 0-1,-2-1-1,-2-2-1,-2 1 4,-2 1 10,-2 0 9,-2 2 9</inkml:trace>
</inkml:ink>
</file>

<file path=ppt/ink/ink3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5:54"/>
    </inkml:context>
    <inkml:brush xml:id="br0">
      <inkml:brushProperty name="width" value="0.04651" units="cm"/>
      <inkml:brushProperty name="height" value="0.04651" units="cm"/>
      <inkml:brushProperty name="color" value="#FED406"/>
    </inkml:brush>
  </inkml:definitions>
  <inkml:trace contextRef="#ctx0" brushRef="#br0">62295 1961 472,'-15'-14'5,"4"3"8,3 3 7,3 2 8,1 5 9,0 6 11,0 6 11,0 6 12,1 4-2,1 4-12,0 5-11,2 3-14,0 6-9,0 8-9,0 8-9,0 7-8,0 9-10,0 7-11,0 8-12,0 8-12,0 5-4,0 1 0,0 3 1,0 2 2,-1-10 0,0-18 2,-2-21 2,0-18 1</inkml:trace>
</inkml:ink>
</file>

<file path=ppt/ink/ink3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5:56"/>
    </inkml:context>
    <inkml:brush xml:id="br0">
      <inkml:brushProperty name="width" value="0.05861" units="cm"/>
      <inkml:brushProperty name="height" value="0.05861" units="cm"/>
      <inkml:brushProperty name="color" value="#FED406"/>
    </inkml:brush>
  </inkml:definitions>
  <inkml:trace contextRef="#ctx0" brushRef="#br0">63571 900 375,'-42'49'68,"9"-12"-17,11-12-17,9-11-18,5-5-8,-1 2-3,-2 1 0,0 3-2,-1 1 0,-1-1 0,-2 1 1,0 0 1,3-3-6,7-5-13,6-4-12,8-6-13,3-2-2,1 0 7,1 0 6,1 1 8,0-1 6,-2 0 7,-3 0 6,-1 0 6,-1 3 9,0 6 8,0 5 10,0 7 9,-2 3 1,-1-1-6,-2 1-8,-2 0-6,-1 0-5,-2 1-1,0 0-3,-2 3-1,0-2-3,-2-2-3,0-1-4,-1-2-3,1-6-5,4-9-8,4-8-8,4-9-7,4-6-2,3-1 5,5-3 5,4-1 5,1-2 1,2-3-3,1-1-4,1-2-3,-1 0 2,-3 5 9,-3 4 7,-2 3 8,-4 6 8,-3 7 7,-3 6 8,-2 8 8,-4 5 2,-4 3-4,-4 5-2,-4 3-4,-3 4-4,-2 1-4,-1 3-5,-3 1-4,0 0-4,1-3-3,1-4-3,1-1-4,2-4-2,2-1-1,4-2-1,3-3-2,2-2-1,4-4-2,2-4-2,4-4-1,1-2-1,1 0 3,1 0 3,2 0 3,-3 2 2,-5 4 4,-4 4 2,-5 4 2,-5 4 2,-4 5-1,-4 5 0,-3 5-1,-2 0 0,1-3 0,1-5 0,1-3 1,-1-2-1,-1 1 2,-3 1 0,-1 1 1,-1 0 1,1-1 1,1 0 1,1-2 1,2-2 1,1-3 1,2-3 1,3-2 1,3-4-2,8-4-2,7-4-4,6-4-3,4-2-3,1 1-3,1-1-2,2 0-3,-1 1-1,-1 3 3,-1 1 1,0 2 2,-2 2 4,1 0 3,0 2 3,0 0 5,-1 2 2,1 2 0,0 2 1,0 2 0,-1 1 2,-1 1 3,-1 2 3,0 0 3,-1 2 3,-1 1 1,1 3 2,0 2 2,0-1-2,0 1-3,-1-2-3,1-1-4,0 0-2,0-1 1,0 1-1,0 0 0,-1-1 0,1-1-1,0-1-2,0 0 0,1-3-2,1-1-3,3-2-2,2-2-3,0-3-2,-1-4-1,-1-4 0,0-4-2,-2-3-2,-1-1-3,-1-3-3,0-1-2,-1-3-2,0 0 0,-1-1 1,1-1 0,0 0 0,0 0 0,0-1 0,-1 1-1,1 0 4,-2 4 5,-1 3 6,0 3 5,0 2 7,3 2 6,4 3 7,2 1 6,1 2 2,-1 4-5,-1 2-4,0 4-4,-2 2-5,-1 3-3,0 3-3,-2 3-4,-1 1-10,-2-1-15,-3 0-14,0-2-15,-4-2-6,-2-1 5,-4-2 4,-2-2 5,-4-3 1,-3-1-4,-5-2-4,-3-2-2,0-1 1,5-2 9,4 0 9,6-1 7,2-1 6,-1 0 0,-2 0 1,0 0 2</inkml:trace>
</inkml:ink>
</file>

<file path=ppt/ink/ink3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5:56"/>
    </inkml:context>
    <inkml:brush xml:id="br0">
      <inkml:brushProperty name="width" value="0.03862" units="cm"/>
      <inkml:brushProperty name="height" value="0.03862" units="cm"/>
      <inkml:brushProperty name="color" value="#FED406"/>
    </inkml:brush>
  </inkml:definitions>
  <inkml:trace contextRef="#ctx0" brushRef="#br0">64013 2912 569,'-21'-21'9,"8"5"19,7 5 18,7 5 18,3 2 6,3 2-10,2 0-9,2 2-9,2 1-11,3 4-10,3 2-13,3 3-10,2 3-13,1 3-13,1 3-14,0 3-13,-1 0-7,-5-3 1,-5-4 0,-4-1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46"/>
    </inkml:context>
    <inkml:brush xml:id="br0">
      <inkml:brushProperty name="width" value="0.04167" units="cm"/>
      <inkml:brushProperty name="height" value="0.04167" units="cm"/>
      <inkml:brushProperty name="color" value="#F2395B"/>
    </inkml:brush>
  </inkml:definitions>
  <inkml:trace contextRef="#ctx0" brushRef="#br0">3850 55800 527,'23'-68'3,"-3"17"6,-3 15 5,-2 16 6,-3 16 4,1 20 2,-1 18 2,1 20 3,-3 13 3,-2 9 3,-3 10 3,-3 10 2,-4 5 0,-3 4-7,-3 3-6,-2 3-6,-5 3-6,-2 3-6,-3 3-4,-3 4-6,1-6-7,6-11-7,7-14-7,6-11-8,3-12-6,0-9-7,0-10-6,0-8-7,1-15-2,4-19 3,3-18 3,3-19 2,1-16 6,1-12 9,-1-13 8,1-12 9,-3-4 6,-2 7 2,-3 6 2,-3 7 2,-1 4 2,4 3 1,3 3 0,3 4 0,1 4 4,1 6 9,-1 7 7,1 6 9,1 4 6,3 4 4,3 3 4,4 3 5,4 1 0,6 1-5,7-1-3,6 1-5,3-1-5,0 1-6,0-1-6,0 1-5,0 1-5,0 3-4,0 3-3,0 4-4</inkml:trace>
</inkml:ink>
</file>

<file path=ppt/ink/ink3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5:56"/>
    </inkml:context>
    <inkml:brush xml:id="br0">
      <inkml:brushProperty name="width" value="0.0496" units="cm"/>
      <inkml:brushProperty name="height" value="0.0496" units="cm"/>
      <inkml:brushProperty name="color" value="#FED406"/>
    </inkml:brush>
  </inkml:definitions>
  <inkml:trace contextRef="#ctx0" brushRef="#br0">70231 1496 443,'-8'-8'0,"2"2"0,1 1 0,1 0 0,0 4 14,2 6 27,0 6 28,2 6 28,0 3 3,0 2-20,0 3-20,0 1-20,0 2-15,0 1-7,0 1-8,0 1-7,0 0-11,0 1-11,0-1-11,0 0-11,0-1-5,0-3-1,0-3 0,0-3 1,0-3-1,0-3-1,0-3-1,0-2-2,0-4 5,2-3 7,0-2 10,2-4 8</inkml:trace>
</inkml:ink>
</file>

<file path=ppt/ink/ink3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5:57"/>
    </inkml:context>
    <inkml:brush xml:id="br0">
      <inkml:brushProperty name="width" value="0.05192" units="cm"/>
      <inkml:brushProperty name="height" value="0.05192" units="cm"/>
      <inkml:brushProperty name="color" value="#FED406"/>
    </inkml:brush>
  </inkml:definitions>
  <inkml:trace contextRef="#ctx0" brushRef="#br0">70284 999 423,'0'-15'7,"0"3"15,0 1 14,0 2 15,-1 5 5,0 8-3,-2 8-2,0 7-3,-1 4-6,0-3-7,0-1-10,0-2-7,2-2-8,2-1-8,4-1-8,2 0-7,3-4-7,3-5-8,4-4-7,2-6-7,1-3-2,1-3 3,0-4 4,-1-1 3,0-3 3,-3 0 4,-1 1 4,-2-1 2,-3 1 5,-3 1 5,-2 1 6,-4 1 5,-2 1 5,-2 4 5,-2 3 5,-1 3 6,-2 1 1,0 0-2,0 0-1,0 0-2,0 1 4,-1 2 9,-2 2 9,0 2 9,3 1-5,6 2-20,8 0-21,6 2-20,3-2-9,-1-1 2,-1-2 3,0-2 2,-1-1 2,1 0 0,1 0 1,2 0 0,-2 0 3,-1 0 5,-2 0 4,-2 0 4,-3 2 9,-3 4 15,-2 4 15,-3 4 13,-4 1 4,0 1-8,-3-1-8,-2 1-9,-1 0-6,1 1-3,-1 1-3,0 2-3,-2 1-3,-5 6 0,-5 5-2,-5 5 0,-3 2-2,-1 2-2,-1 1-3,0 0-3,-1 4-3,0 4-5,-1 5-6,1 6-4,0 1-3,0-1-1,-1-1 0,1-1 0,1-3-2,3-4-4,4-6-3,2-4-4,3-5-2,2-4-1,4-4-2,3-3-2,2-5 2,3-3 4,1-4 4,2-4 5</inkml:trace>
</inkml:ink>
</file>

<file path=ppt/ink/ink3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5:57"/>
    </inkml:context>
    <inkml:brush xml:id="br0">
      <inkml:brushProperty name="width" value="0.04128" units="cm"/>
      <inkml:brushProperty name="height" value="0.04128" units="cm"/>
      <inkml:brushProperty name="color" value="#FED406"/>
    </inkml:brush>
  </inkml:definitions>
  <inkml:trace contextRef="#ctx0" brushRef="#br0">71731 2940 532,'-14'15'78,"5"-1"-9,3-1-8,4-1-8,2 0-7,0 0-7,0-1-5,0 1-7,1-1-5,2-1-5,2 0-5,2-2-5,2-1-4,3-2-6,3-3-3,3 0-5,0-4-3,-1-4 0,-3-4-2,-1-4 0,-2-2-1,-1-1 1,0-1 0,-2-1 1,-1 1 1,-2 1 0,-3 2 1,0 3 1,-4 1 1,0 0 2,-3 2 0,-2 1 2,-2 0-1,-1 2-1,-3 1-2,-2 0-2,-1 3-3,-1 2-6,-1 4-5,-1 2-5,1 2-2,3 0 0,3 0 2,3-1 0</inkml:trace>
</inkml:ink>
</file>

<file path=ppt/ink/ink3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5:58"/>
    </inkml:context>
    <inkml:brush xml:id="br0">
      <inkml:brushProperty name="width" value="0.05703" units="cm"/>
      <inkml:brushProperty name="height" value="0.05703" units="cm"/>
      <inkml:brushProperty name="color" value="#FED406"/>
    </inkml:brush>
  </inkml:definitions>
  <inkml:trace contextRef="#ctx0" brushRef="#br0">77812 1050 385,'-2'19'146,"0"7"-33,-3 7-32,-2 6-32,0 2-17,0-3-2,2-5 0,1-4-2,-1-2-2,2-1-4,-1-1-4,0-1-4,0 1-4,2 1-2,0 2-3,2 3-2,0-2-7,0-4-7,0-3-9,0-4-9,-1-9-5,-2-13-4,-2-12-3,-2-13-3,0-6-3,1 0-2,0 0-3,2 0-2,-1 1 1,0 3 5,-1 3 6,-2 3 4,1 3 8,1 3 10,0 3 9,2 3 9,0 2 6,0 2-1,0 2 1,0 2 0,0 2 5,0 2 11,0 2 11,1 2 10,-2 3 4,-2 2-6,-2 3-4,-2 4-7,-1 0-3,1 3-3,-1 0-3,0 1-3,0 0-3,1 1-3,-1 0-3,0-1-3,1 0-3,3-3-5,1-1-4,2-2-4,5-5-7,8-6-12,7-8-11,9-6-11,1-3-2,-5 2 8,-5 3 8,-5 1 8</inkml:trace>
</inkml:ink>
</file>

<file path=ppt/ink/ink3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5:58"/>
    </inkml:context>
    <inkml:brush xml:id="br0">
      <inkml:brushProperty name="width" value="0.03547" units="cm"/>
      <inkml:brushProperty name="height" value="0.03547" units="cm"/>
      <inkml:brushProperty name="color" value="#FED406"/>
    </inkml:brush>
  </inkml:definitions>
  <inkml:trace contextRef="#ctx0" brushRef="#br0">78450 1528 620,'50'-28'26,"-10"7"3,-10 7 4,-9 7 3,-6 3 1,1 2-3,0 0-3,-1 2-3,0 1-1,-1 4-4,0 2-1,-2 3-2,-1 2-4,-1 0-6,0-1-4,-2 1-4,-1 0-11,0 1-12,-2 1-13,0 2-14</inkml:trace>
</inkml:ink>
</file>

<file path=ppt/ink/ink3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5:59"/>
    </inkml:context>
    <inkml:brush xml:id="br0">
      <inkml:brushProperty name="width" value="0.04998" units="cm"/>
      <inkml:brushProperty name="height" value="0.04998" units="cm"/>
      <inkml:brushProperty name="color" value="#FED406"/>
    </inkml:brush>
  </inkml:definitions>
  <inkml:trace contextRef="#ctx0" brushRef="#br0">78271 2250 440,'-8'9'7,"2"1"14,1 3 14,0 2 14,1 1 5,0 3-3,0 2-4,1 1-4,-1 3-4,0 1-3,0 2-4,0 3-4,-2 0-3,-2 2-3,-3 1-3,-3 1-3,-3 0-3,-1 0-3,-3 0-3,-1 0-2,-1-1-5,1-3-5,1-3-6,1-3-5,-2-3-9,-1 0-10,-4-1-12,-3 0-10,1-5-6,5-3-2,5-6-1,5-4-3</inkml:trace>
</inkml:ink>
</file>

<file path=ppt/ink/ink3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5:59"/>
    </inkml:context>
    <inkml:brush xml:id="br0">
      <inkml:brushProperty name="width" value="0.06064" units="cm"/>
      <inkml:brushProperty name="height" value="0.06064" units="cm"/>
      <inkml:brushProperty name="color" value="#FED406"/>
    </inkml:brush>
  </inkml:definitions>
  <inkml:trace contextRef="#ctx0" brushRef="#br0">81077 1300 362,'-1'16'173,"0"-1"-39,-2 1-39,0 0-40,-1 0-21,0 4-4,0 4-5,1 2-5,-1 1-3,0 0-1,0 1-2,0-1-2,0 2-4,1 2-3,-1 4-6,0 3-4,0 1-7,0 2-8,0 1-8,1 0-9,-1-1-6,2-6-6,0-4-4,2-5-6,0-5-2,2-3 1,0-4 0,2-4 0</inkml:trace>
</inkml:ink>
</file>

<file path=ppt/ink/ink3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00"/>
    </inkml:context>
    <inkml:brush xml:id="br0">
      <inkml:brushProperty name="width" value="0.04706" units="cm"/>
      <inkml:brushProperty name="height" value="0.04706" units="cm"/>
      <inkml:brushProperty name="color" value="#FED406"/>
    </inkml:brush>
  </inkml:definitions>
  <inkml:trace contextRef="#ctx0" brushRef="#br0">81918 983 467,'8'-6'104,"1"4"-12,2 4-13,0 4-12,1 2-11,1 1-11,1 2-10,2 0-10,-1 0-9,-1 1-6,-1 0-6,-1 0-7,-2-1-7,-2 1-6,-4 0-6,-2 0-7,-4 0-5,0 1-5,-3 1-5,-2 1-4,-3 1 0,-6-2 3,-4-1 5,-4-1 4,-5 0 2,-1 2 1,-2 0 2,-2 1 0,-1 0 4,1-1 7,2-1 6,0 0 7,2-2 4,3-1 5,3-1 2,3 0 5,3-2 4,3-1 4,3 0 4,3-2 5,4-1 7,8 0 10,6-2 9,7 0 10,5-2 0,3-4-11,3-2-10,3-3-11,1-2-7,0 0-4,0 0-4,1 1-3,-2-1-4,-2 2-5,-2 1-3,-1 1-5,-3 0-3,-1 2-2,-3 1-2,-1 0-2,-5 3 2,-6 4 6,-8 4 6,-6 4 6,-5 2 3,-3 3 0,-3 2 1,-3 1 0,-2 2-1,1 1-2,-1 1-2,1 1-1,0 1-3,-1-1 0,1 1-2,-1-1-1,2 0-4,3-1-5,3-1-5,3-1-6,4-4-12,6-8-17,6-8-18,6-8-17</inkml:trace>
</inkml:ink>
</file>

<file path=ppt/ink/ink3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00"/>
    </inkml:context>
    <inkml:brush xml:id="br0">
      <inkml:brushProperty name="width" value="0.05767" units="cm"/>
      <inkml:brushProperty name="height" value="0.05767" units="cm"/>
      <inkml:brushProperty name="color" value="#FED406"/>
    </inkml:brush>
  </inkml:definitions>
  <inkml:trace contextRef="#ctx0" brushRef="#br0">82850 2350 381,'7'29'144,"-2"-3"-31,-3-5-31,0-3-31,-3-2-18,-1 3-4,0 1-4,-1 3-5,-1 0-2,2-2-2,0 0-1,2 0-2,0-3 0,0 1-3,0-2 0,0-1-1,2 0-2,6-1-2,4 1-1,5-1-2,3-1-3,3-4-2,1-4-3,3-4-2,2-4-3,5 0-3,3-3-3,4-2-3,2-2-4,2-2-5,0-1-6,2-3-4,-3 1 0,-6 1 5,-6 2 6,-5 2 6</inkml:trace>
</inkml:ink>
</file>

<file path=ppt/ink/ink3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02"/>
    </inkml:context>
    <inkml:brush xml:id="br0">
      <inkml:brushProperty name="width" value="0.03648" units="cm"/>
      <inkml:brushProperty name="height" value="0.03648" units="cm"/>
      <inkml:brushProperty name="color" value="#FED406"/>
    </inkml:brush>
  </inkml:definitions>
  <inkml:trace contextRef="#ctx0" brushRef="#br0">52055 4993 603,'-7'-3'8,"2"10"19,2 9 16,2 11 19,1 4 2,0-2-12,0 0-11,0-1-13,0 1-7,-2 5-3,0 3-4,-2 4-4,0 2-4,-1 2-3,-2 0-6,0 2-3,0-3-4,1-2-3,0-5-3,2-4-2,0-3-2,0-3 2,0-4 1,0-1 0,2-6-6,2-3-14,4-6-16,2-4-15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47"/>
    </inkml:context>
    <inkml:brush xml:id="br0">
      <inkml:brushProperty name="width" value="0.05332" units="cm"/>
      <inkml:brushProperty name="height" value="0.05332" units="cm"/>
      <inkml:brushProperty name="color" value="#F2395B"/>
    </inkml:brush>
  </inkml:definitions>
  <inkml:trace contextRef="#ctx0" brushRef="#br0">4850 55850 412,'0'-91'1,"0"19"1,0 19 1,0 19 1,0 9 2,0 0 4,0 0 2,0 0 4,0 7 8,0 17 15,0 15 13,0 16 15,0 15 2,0 16-12,0 15-10,0 17-12,0 11-6,0 10-4,0 10-4,0 9-3,0 9-3,0 9-2,0 10-1,0 10-3,0 10-7,0 13-17,0 12-15,0 13-15,1-4-10,4-18-4,3-19-4,3-18-3,1-25 2,1-27 10,-1-28 9,1-28 11</inkml:trace>
</inkml:ink>
</file>

<file path=ppt/ink/ink3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03"/>
    </inkml:context>
    <inkml:brush xml:id="br0">
      <inkml:brushProperty name="width" value="0.04256" units="cm"/>
      <inkml:brushProperty name="height" value="0.04256" units="cm"/>
      <inkml:brushProperty name="color" value="#FED406"/>
    </inkml:brush>
  </inkml:definitions>
  <inkml:trace contextRef="#ctx0" brushRef="#br0">52897 5825 516,'6'-5'7,"-2"6"12,-4 6 14,-2 6 12,-2 3 4,0 1-6,0 1-6,0 1-5,0 1-6,0 1-3,0 1-4,1 1-3,-2-1-3,2-1-2,-1-2 0,0-3-1,0-1-2,2 0-3,0-2-4,2-1-3,3-2-2,6-4-3,5-4-3,7-4-2,2-4-2,-1-4-1,-1-4-2,-1-3 0,-1-3-1,-3-1 2,-1-1 0,-2-1 0,-2 0 3,-3 1 2,-1 1 3,-2 1 3,-2 0 1,0 1 2,-2-1 0,0 1 1,-2 0 2,-4 2 2,-2 3 2,-3 1 1,-3 3 2,0 2 0,-1 4-1,-1 3 1,-1 1-1,2 0 0,1 0 0,1 0 0,4 0-5,8 0-10,8 0-9,8 0-9,4-2-2,2 0 3,3-4 5,2 0 4,-1-1 4,-2 2 2,-1 2 4,-2 2 4,-4 2 4,-1 2 8,-4 2 7,-3 2 8,-2 1 2,-2 1-2,-2 2-1,-2 0-2,-1 1-2,0 1 1,0 1 0,0 2-1,-1-1 0,0 1-2,-2 0-2,0-1-2,0 1-1,0 0 0,2-1 0,0 1 0,1-1-2,0-1-3,0-1-3,0 0-4,1-2-2,2 1-4,2 0-3,2 0-3,1-3-3,2-3 0,0-4 0,1-4-2,2-3 1,0-2 0,1-1-1,1-3 1,0-2 1,-3 0 0,-1-1 2,-2-1 1,-2-1 1,0-1 3,-2-1 2,0-1 3,-2-1 0,1 1 1,0-1 0,0 1-1,-1 0 2,0 0 1,-1 2 3,-2 1 1,0 2 1,-2 1-2,-1 2 0,0 2-1,-1 2 0,-2 1 3,0 0 2,-1 2 2,-3 0 0,-2 2-2,-3 0-3,-3 2-2,0 1-4,2 4-6,4 2-4,3 3-6,4 1-5,6-2-4,6-2-5,6-2-4,2-2-1,1-2 6,0-2 4,-1-2 5,1-1 3,-2 0 1,-1 0 1,-1 0 1,0 0 1,0 0 3,-1 0 0,1 0 3,-1 1 5,0 1 10,-2 0 10,0 2 10,-2 0 7,1 0 6,0 0 6,0 0 5,-3-1-4,-2-1-13,-6 0-13,-2-1-14,-4-1-14,0 2-18,-1 0-18,-1 2-17</inkml:trace>
</inkml:ink>
</file>

<file path=ppt/ink/ink3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05"/>
    </inkml:context>
    <inkml:brush xml:id="br0">
      <inkml:brushProperty name="width" value="0.03779" units="cm"/>
      <inkml:brushProperty name="height" value="0.03779" units="cm"/>
      <inkml:brushProperty name="color" value="#FED406"/>
    </inkml:brush>
  </inkml:definitions>
  <inkml:trace contextRef="#ctx0" brushRef="#br0">55456 5753 582,'0'-14'0,"-2"1"0,0 2 0,-1 2 0,-1 2 1,2-1 4,0 0 3,2 0 3,-2 1 5,0 0 7,-3 2 8,-2 1 8,-1 1 0,0 6-6,1 2-5,-1 5-5,0 2-5,0 2-1,0 0-3,1 1-1,-1 1-2,0 1 0,0 1-1,0 1-1,1 0-1,1-1 0,0-1-1,2 0-1,0-2-1,2-1 0,0-1 0,2-1 0,0 0-1,0 0-1,0-1-2,0 1-1,1 0-1,2 0-1,2-1-1,2 1-1,2-2-2,5-2-2,4-4-1,3-2-3,1-4 0,-1 0 0,-3-3 0,-1-2-1,-1-3 2,0-3 1,-1-5 3,1-3 0,-1-4 2,-1 0 0,-1-1 1,0 0 0,-3-1 1,-1 1 2,-2 1 0,-2 1 2,-2 1 1,0 1 0,-2 1 1,0 1 2,-3 2 0,0 1 1,-3 2 1,-2 3 1,-1 0 1,-2 2-1,0 1 0,-1 1-1,-2 1 1,0 2-2,-1 2 0,-1 2-2,0 1-1,1 2 0,1 0-3,1 2 0,0 0-4,0 2-5,0 0-6,1 1-5,0 1-3,2 0 0,2 0-1,2 0 0,2 0-1,0 1-1,2 1-1,1 2-2,1-2-1,3-1-2,4-2-1,2-2-3,1-1 3,-3 0 7,-1-1 5,-2 2 7</inkml:trace>
</inkml:ink>
</file>

<file path=ppt/ink/ink3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06"/>
    </inkml:context>
    <inkml:brush xml:id="br0">
      <inkml:brushProperty name="width" value="0.03973" units="cm"/>
      <inkml:brushProperty name="height" value="0.03973" units="cm"/>
      <inkml:brushProperty name="color" value="#FED406"/>
    </inkml:brush>
  </inkml:definitions>
  <inkml:trace contextRef="#ctx0" brushRef="#br0">57278 5566 553,'-8'-7'47,"1"4"2,-1 2 5,0 4 2,0 2-2,2 3-11,1 4-10,0 2-10,1 2-6,1 3-1,-1 2 0,0 1-1,0 1-2,2 1-5,0-1-5,2 1-5,0-1-2,0-2 3,0 0 1,0 0 1,0-3 1,2-1-2,0-3-3,2-1-1,2-2-4,5-2-3,5-2-5,6-2-3,0-3-3,-2-3 0,-1-2-1,-2-3 0,-2-4 0,-1-2 3,-1-3 2,-1-3 3,-1-2 1,0-1 1,-2-1 0,-1-1 0,0 0 1,-2-1 1,-1 1 1,0-1 0,-2 1 3,-2 1 6,-2 1 6,-2 1 5,-3 2 3,-2 3-3,-3 3-3,-3 3-1,-1 2-4,0 2-3,2 2-5,1 2-3,1 1-4,1 2-3,0 0-4,2 2-4,0-1-2,0-1-1,1 0-3,-1-1-1</inkml:trace>
</inkml:ink>
</file>

<file path=ppt/ink/ink3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06"/>
    </inkml:context>
    <inkml:brush xml:id="br0">
      <inkml:brushProperty name="width" value="0.03583" units="cm"/>
      <inkml:brushProperty name="height" value="0.03583" units="cm"/>
      <inkml:brushProperty name="color" value="#FED406"/>
    </inkml:brush>
  </inkml:definitions>
  <inkml:trace contextRef="#ctx0" brushRef="#br0">59250 4566 613,'8'-7'15,"0"2"9,-1 2 11,1 2 10,0 1 2,2 2-4,0 0-7,1 2-4,1 0-5,0 1-2,-1 2-4,1 0-1,-1 1-7,-1 0-9,0 0-10,-2-1-8,-1 1-8,0 0-5,-2 0-5,0 0-6,-3 0-2,-3 1 2,-2 1 0,-3 2 2,-3-2 1,0 1 0,-1-2 1,-1 0 2,-1-2 2,2 1 6,1 0 7,1 0 5</inkml:trace>
</inkml:ink>
</file>

<file path=ppt/ink/ink3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07"/>
    </inkml:context>
    <inkml:brush xml:id="br0">
      <inkml:brushProperty name="width" value="0.04074" units="cm"/>
      <inkml:brushProperty name="height" value="0.04074" units="cm"/>
      <inkml:brushProperty name="color" value="#FED406"/>
    </inkml:brush>
  </inkml:definitions>
  <inkml:trace contextRef="#ctx0" brushRef="#br0">58665 5344 539,'-16'8'2,"-1"1"1,-1 2 3,-1 0 2,5-2 8,14-7 14,12-4 13,13-7 13,6-4 1,-1 0-11,-2-1-12,1-1-11,-2 0-8,0 1-6,1 1-5,-1 0-6,-1 3-3,-3 3 1,-3 2 0,-3 4 1,-2 2-3,-3 2-2,-1 2-4,-2 2-2,-5 2-2,-6 5 4,-7 4 1,-7 3 3,-5 3 2,0-1 1,-1 0 0,0 1 1,-3 0 1,0 2 4,-1 3 3,0 1 2,-1 0 1,3-3-1,1-4-1,3-1-2,1-5-2,3-1-6,1-4-5,2-3-5,6-3-6,7-6-4,7-4-6,9-5-6,4-5 0,1-2 5,1-3 5,1-3 4,-1 0 6,-1 3 3,-3 3 6,-1 3 4,-3 2 5,-2 2 5,-4 2 5,-3 3 6,-1 2 5,0 4 9,0 3 7,0 5 9,-1 2 0,0 0-6,-2-1-5,0 1-6,-1 1-4,0 1-2,0 3-1,0 2-2,0-1-3,0 1-1,0-2-2,0-1-3,0-1-1,2-1-4,0-1-1,2 0-4,1-3-3,3-1-8,3-2-6,4-2-6,2-2-3,3 0 2,3-2 2,3 0 2,1-2-1,1 0-5,-1-2-6,0 0-4,-1-1-6,-5 0-4,-3 0-4,-4 0-6</inkml:trace>
</inkml:ink>
</file>

<file path=ppt/ink/ink3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08"/>
    </inkml:context>
    <inkml:brush xml:id="br0">
      <inkml:brushProperty name="width" value="0.03873" units="cm"/>
      <inkml:brushProperty name="height" value="0.03873" units="cm"/>
      <inkml:brushProperty name="color" value="#FED406"/>
    </inkml:brush>
  </inkml:definitions>
  <inkml:trace contextRef="#ctx0" brushRef="#br0">61600 5152 567,'49'-34'102,"-12"9"-26,-12 11-24,-11 9-26,-6 4-13,3 0-2,2-2-1,1 0-3,1 0-2,-3 2-5,-1 2-3,-2 2-5,-3 2 0,-2 2 1,-4 1 1,-2 3 2,-2 2 1,0 0 1,0 1 1,0 1 1,0 0 1,1-1-1,-2-1 1,2 0-1,0-2-1,2 1-1,2 0-1,2 0-2,0 0 0,2 1-1,-2 1 1,1 2-1,0-1 1,0-1 0,0-1 1,0-1 0,-1 0 0,0 0 0,-2-1-1,0 1 0,-1-1 1,0 0 2,0-2 1,0-1 1,-2 0 3,-2 0 0,-4 0 2,-2 0 1,-2-1 0,1 1 0,-1 0-2,1 0 0,-1-1-1,0-2-2,0-3-1,1 0-2,0-4-1,0-2-3,2-4-2,1-2-2,0-4-1,0-3 0,1-5 0,-1-3 2,1-4-2,2-1 0,2-2-1,2-2-2,1 1 2,0 5 4,0 5 4,0 5 5,0 3 4,0 3 4,0 1 5,0 2 3,0 4 5,0 6 5,0 6 4,0 6 5,0 4 1,0 3-5,0 3-3,0 3-4,0 2-5,0 0-3,0 2-4,0 1-4,0 0-4,0 1-6,0-1-4,0 0-5,0 1-4,0-1-1,0 0-2,0 0-1,0-1-3,0-5-3,0-3-4,0-5-2,1-4-4,4-6-2,2-6-4,4-6-1,0-4 0,1-4 6,-1-2 5,1-3 6,-1-1 4,-1 1 1,0 1 3,-2 1 3</inkml:trace>
</inkml:ink>
</file>

<file path=ppt/ink/ink3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08"/>
    </inkml:context>
    <inkml:brush xml:id="br0">
      <inkml:brushProperty name="width" value="0.03575" units="cm"/>
      <inkml:brushProperty name="height" value="0.03575" units="cm"/>
      <inkml:brushProperty name="color" value="#FED406"/>
    </inkml:brush>
  </inkml:definitions>
  <inkml:trace contextRef="#ctx0" brushRef="#br0">62495 4368 615,'14'-29'3,"-2"7"6,-4 5 7,-3 7 6,-1 5 6,-2 8 4,0 6 6,-2 7 5,0 3 0,0-1-8,0-1-6,0 0-7,1-3-8,4-1-9,2-3-10,4-1-10,1-1-3,1-2 2,1-1 2,1 0 2,0-1 0,-1 0-2,0 0-1,-2 0-2,-1 0 1,-1 1 2,0 2 2,-2 0 2,-2 2 2,-2 3 4,-4 4 1,-2 2 4,-5 2 1,-6 3 1,-5 1 1,-7 3 1,-1-1 1,0-2 0,1-1 0,1-2 0,1-3-1,3-1 0,1-3-2,3-1-1,1-2 0,2-2-3,3-3 0,1-1-2,1-2-1,2-4 2,1-2 0,0-3 2,4-4-2,6-2-3,6-3-3,6-3-3,1-1-1,1 2 0,-2 3 2,-1 1 1,0 3 2,-1 2 5,1 4 3,-1 3 4,0 1 3,-2 0 1,-3 0 2,-1 0 1,-1 1 1,-2 3 0,-1 4-1,0 2 0,-2 2 0,-2 2-1,-2 0 0,-2 1-1,-2 1-2,-2 1-3,-2 1-2,-1 1-3,-3 1-1,0 0 0,-1-1 0,-1 1 0,-1-2 0,1-1 0,-1-3 1,0-1-1,2-2-1,1-1-1,2 0-2,2-2-2,4-1-1,4-4 3,6-3 2,4-2 1,4-3 2,1 0 0,3-1 1,2-1 0,0-1 1,1 2 0,-1 1 1,1 0 1,-2 2 0,-1 0-3,-2 2-1,-3 0-2,-2 3-2,-4 2-1,-4 4-1,-4 2 0,-4 1-1,-4 1 1,-3 0 0,-5 0 1,-2 0 0,1 1 2,-1 1 2,1 2 1,-1-1 0,-1-1 0,-1-1 0,-1-1-1,1-1 2,1 0 2,2-2 4,3-1 2,1 0 3,2-2 2,3-1 2,1 0 2,4-2 1,6-1-1,6 0 0,6-1-1,3-2-1,3-1-2,1 0-2,3-1-1,1-1-6,1 0-8,1 0-9,0 0-9,2 1-4,-1 0 2,0 2 1,1 0 1,-3 1-1,-1-2-4,-4 0-4,-3-1-4,-3-1-3,-1 0-2,-2 0-3,-2 0-1</inkml:trace>
</inkml:ink>
</file>

<file path=ppt/ink/ink3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09"/>
    </inkml:context>
    <inkml:brush xml:id="br0">
      <inkml:brushProperty name="width" value="0.03507" units="cm"/>
      <inkml:brushProperty name="height" value="0.03507" units="cm"/>
      <inkml:brushProperty name="color" value="#FED406"/>
    </inkml:brush>
  </inkml:definitions>
  <inkml:trace contextRef="#ctx0" brushRef="#br0">62980 5938 627,'-7'-15'0,"1"2"0,1 3 0,1 1 0,0 5 9,2 8 19,0 8 19,2 7 18,1 7 3,2 5-13,2 5-14,1 4-13,1 5-10,-1 2-8,0 3-7,-2 4-6,-1 6-8,0 11-8,-2 11-8,0 10-7,-3 5-8,0 0-6,-3-2-7,-2 0-6,0-12 2,1-18 12,1-20 10,1-19 13</inkml:trace>
</inkml:ink>
</file>

<file path=ppt/ink/ink3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10"/>
    </inkml:context>
    <inkml:brush xml:id="br0">
      <inkml:brushProperty name="width" value="0.04278" units="cm"/>
      <inkml:brushProperty name="height" value="0.04278" units="cm"/>
      <inkml:brushProperty name="color" value="#FED406"/>
    </inkml:brush>
  </inkml:definitions>
  <inkml:trace contextRef="#ctx0" brushRef="#br0">64325 4850 514,'-30'2'77,"5"6"-19,3 4-19,5 5-19,2 2-12,2-3-2,2-1-3,3-2-3,0-2-1,2-1-2,1-1-2,0 0-1,3-1-2,4 0-5,4-1-5,4 1-4,1 1 1,-1 2 6,0 1 7,-2 3 7,-1 2 4,-1 1 1,0 3 2,-2 1 1,0 2 1,-2-1 2,0 1 1,-2-1 1,0 0 1,-2-3 0,0-1 0,-2-2-1,2-8-2,4-11-5,4-11-4,4-13-5,2-5-4,1 2-1,2 0-1,0 1-2,-1 2 0,-1 3 4,-2 3 2,-2 3 4,-1 2 2,-1 4 2,1 3 2,0 3 2,-1 3 1,-2 6 2,-3 4 0,0 5 0,-2 2 1,0-1-2,0-1-2,0 0-1,0-1-1,0 3-1,0 2-1,0 2-2,-2-1-1,0 0 0,-3 0-1,-2-2-2,-2 0 1,-2-1 0,-1 1 0,-3 0 0,-1 0-2,-1 1-3,-1 1-3,-1 1-5,-2-1-1,-1-1-1,-3-2-1,-1-2 0,0-3 2,3-1 2,3-2 4,3-2 3,2-2 1,2 0 2,3-2 1,1 0 0,1 0 6,2 2 11,1 2 11,1 1 10,1 2 0,3 0-12,4 0-13,2 0-11,2-1-6,2-1-2,0-1 0,1 0-1,2-2-4,0 0-7,1-2-6,1 0-7,1-2-1,-1-2 7,1-2 6,0-2 5,-2 0 5,-1 2 3,-2 3 3,-2 1 3,-2 1 3,1 0 6,0 0 5,0 0 5,0 0 4,0 2 4,-1 0 4,1 2 4,0 0 4,0 1 3,0 2 5,0 0 4,0 1-2,1 0-4,1-1-6,2 1-5,-1 0-4,1 0-2,0 0-4,0 0-2,0-1-3,1 1 1,1 0-1,1 0-1,-1-4-4,-2-8-9,-4-8-10,-3-7-10,0-5-2,0 1 2,1-1 2,2 1 4,0 0 1,0 4 3,-1 3 3,1 3 2,0 2 2,0 1 0,0 0 0,-1 2 0,2 1 1,2 2 0,2 2 2,1 2 0,1 2-1,-2 2-2,-3 2-2,-1 2-4,-2 2-5,0 2-9,-2 1-11,0 3-9,-4 0-3,-6-1 1,-6-1 3,-6 0 1,-1-2 4,3-3 5,3-1 3,3-2 5</inkml:trace>
</inkml:ink>
</file>

<file path=ppt/ink/ink3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10"/>
    </inkml:context>
    <inkml:brush xml:id="br0">
      <inkml:brushProperty name="width" value="0.03033" units="cm"/>
      <inkml:brushProperty name="height" value="0.03033" units="cm"/>
      <inkml:brushProperty name="color" value="#FED406"/>
    </inkml:brush>
  </inkml:definitions>
  <inkml:trace contextRef="#ctx0" brushRef="#br0">64716 6493 725,'-7'-22'13,"2"5"-2,2 3-1,2 5 0,2 1 4,2 2 10,2 1 11,2 1 10,1 0 0,3 2-12,2 0-11,1 2-11,3 1-9,3 4-8,3 2-5,3 3-8,-1 1-2,-5-1 3,-5-1 3,-5 0 3,-2-2-6,0-1-14,0-1-13,0 0-13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47"/>
    </inkml:context>
    <inkml:brush xml:id="br0">
      <inkml:brushProperty name="width" value="0.03291" units="cm"/>
      <inkml:brushProperty name="height" value="0.03291" units="cm"/>
      <inkml:brushProperty name="color" value="#F2395B"/>
    </inkml:brush>
  </inkml:definitions>
  <inkml:trace contextRef="#ctx0" brushRef="#br0">5100 56200 668,'-22'-69'7,"6"13"14,7 12 13,6 13 15,10 7 3,17 4-7,15 3-7,16 3-6,9 3-7,3 3-8,3 3-8,4 4-6,1 1-6,0 0 1,0 0-2,0 0 0,-5 0-5,-9 0-8,-10 0-8,-8 0-8,-9 3-7,-6 6-7,-6 7-8,-6 6-6</inkml:trace>
</inkml:ink>
</file>

<file path=ppt/ink/ink3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11"/>
    </inkml:context>
    <inkml:brush xml:id="br0">
      <inkml:brushProperty name="width" value="0.03159" units="cm"/>
      <inkml:brushProperty name="height" value="0.03159" units="cm"/>
      <inkml:brushProperty name="color" value="#FED406"/>
    </inkml:brush>
  </inkml:definitions>
  <inkml:trace contextRef="#ctx0" brushRef="#br0">70315 5250 696,'0'15'0,"0"-1"0,0-1 0,0 0 0,-1 1 7,0 6 15,-2 7 14,0 5 15,0 1 4,1-2-9,0-3-9,2-3-7,0-3-12,0-3-16,0-3-17,0-3-15,1-3-12,2-4-8,1-4-8,3-4-9</inkml:trace>
</inkml:ink>
</file>

<file path=ppt/ink/ink3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12"/>
    </inkml:context>
    <inkml:brush xml:id="br0">
      <inkml:brushProperty name="width" value="0.04247" units="cm"/>
      <inkml:brushProperty name="height" value="0.04247" units="cm"/>
      <inkml:brushProperty name="color" value="#FED406"/>
    </inkml:brush>
  </inkml:definitions>
  <inkml:trace contextRef="#ctx0" brushRef="#br0">70290 4605 517,'6'-6'19,"-2"4"15,-4 4 15,-2 4 16,-1 2-2,3 2-21,4 0-19,3 1-21,1-2-13,3-4-9,2-6-9,1-4-8,1-3-1,-4 0 6,-3 1 8,-2-1 5,-3 0 8,-1 0 4,0 0 7,-2 1 6,-1-1 5,-2 2 7,-2 0 5,-1 2 7,1 1-4,8 2-12,6 2-13,7 2-13,3 0-5,-1 0 0,-1-2 1,0 0 2,-3-1 2,-1 0 4,-2 0 4,-2 0 4,-3 1 10,-3 4 14,-2 2 15,-4 3 15,-1 2 2,-2 0-10,0-1-9,-1 1-11,-2 1-5,-2 2-3,-2 1-3,-1 3-2,-3 3-3,-1 5-2,-3 4-3,-1 6-3,-3 4-2,-1 4-2,-3 4-3,-1 4-2,-1 1-2,1-1 0,2 0 0,0-2-1,-1 3-5,-3 7-9,-3 7-10,-2 7-10,0 0-2,7-9 3,6-7 4,5-8 3,5-8 2,2-6 3,4-7 1,3-7 2</inkml:trace>
</inkml:ink>
</file>

<file path=ppt/ink/ink3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12"/>
    </inkml:context>
    <inkml:brush xml:id="br0">
      <inkml:brushProperty name="width" value="0.03375" units="cm"/>
      <inkml:brushProperty name="height" value="0.03375" units="cm"/>
      <inkml:brushProperty name="color" value="#FED406"/>
    </inkml:brush>
  </inkml:definitions>
  <inkml:trace contextRef="#ctx0" brushRef="#br0">71147 6776 651,'7'14'106,"-1"-1"-23,0-3-24,-2-1-24,3-2-13,4-2-6,5-3-4,5 0-4,0-4-4,-3 0-2,-5-3-1,-3-2-1,-2-1-2,-2-1-3,-1-2-2,0 0-2,-3 0-4,-4-1-3,-4 0-3,-4 1-5,-2 0 0,-1 2 2,-1 3 2,-1 1 3,-2 1-4,-2 0-7,-1 0-9,-3 0-7,2 0-1,3 1 7,5-1 7,3 0 8</inkml:trace>
</inkml:ink>
</file>

<file path=ppt/ink/ink3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13"/>
    </inkml:context>
    <inkml:brush xml:id="br0">
      <inkml:brushProperty name="width" value="0.03279" units="cm"/>
      <inkml:brushProperty name="height" value="0.03279" units="cm"/>
      <inkml:brushProperty name="color" value="#FED406"/>
    </inkml:brush>
  </inkml:definitions>
  <inkml:trace contextRef="#ctx0" brushRef="#br0">70448 5364 670,'-1'-14'11,"0"2"20,-2 4 21,0 3 21,0 6 0,0 11-22,2 12-21,1 9-22,0 5-14,0-2-11,0-2-9,0-1-10,0-4-3,0-6 3,0-4 5,0-4 4,-1-4-1,-1 1-4,0 0-6,-1 0-4</inkml:trace>
</inkml:ink>
</file>

<file path=ppt/ink/ink3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14"/>
    </inkml:context>
    <inkml:brush xml:id="br0">
      <inkml:brushProperty name="width" value="0.03863" units="cm"/>
      <inkml:brushProperty name="height" value="0.03863" units="cm"/>
      <inkml:brushProperty name="color" value="#FED406"/>
    </inkml:brush>
  </inkml:definitions>
  <inkml:trace contextRef="#ctx0" brushRef="#br0">77241 5389 569,'-14'-5'7,"5"6"16,3 6 14,4 6 15,2 3 4,2 3-4,0 1-5,2 3-6,-1 1-5,1 3-7,0 1-7,0 2-7,-1 3-6,0 1-5,-2 2-4,0 2-5,-1 0-3,0-3 0,0-4 0,0-2 0,0-3 0,0-3 0,0-3-1,0-3 1,-2-3-4,-4-4-7,-4-5-7,-3-2-7,-2-7-3,4-6 1,3-7 1,3-7 2,1-5 1,0-1 1,0-2 3,0-2 0,0-1 5,0 3 4,0 2 5,0 2 6,0 2 4,1 2 3,-2 4 5,2 3 3,-2 4 6,0 5 8,-2 4 8,0 6 7,-1 4 2,-2 4-4,0 3-4,-1 5-5,-2 2-3,-1 1-4,-3 1-4,-2 1-4,1 0-4,1-1-4,2-1-4,3-1-3,2-2-9,4-3-10,4-3-12,4-2-12,4-5-2,6-5 6,4-4 6,5-5 6,2-4 5,-1 0 4,-1-1 3,-1-1 5,0-1 3,3-1 1,1-1 1,3-1 3,-1 1 5,-1 5 9,-3 3 11,-1 4 8,-2 2 5,-1 0-3,-1 0-3,-1 0-2,-1 1 1,-1 0 4,0 2 3,-2 0 4,0 2 0,0 0-6,-1 2-5,1 0-5,0 1-5,0 0-5,-1 0-5,1 0-5,-1 0-4,-1 0-3,0-1-3,-2 2-3,-1-1-8,0 3-16,-2 2-13,0 2-16</inkml:trace>
</inkml:ink>
</file>

<file path=ppt/ink/ink3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14"/>
    </inkml:context>
    <inkml:brush xml:id="br0">
      <inkml:brushProperty name="width" value="0.03962" units="cm"/>
      <inkml:brushProperty name="height" value="0.03962" units="cm"/>
      <inkml:brushProperty name="color" value="#FED406"/>
    </inkml:brush>
  </inkml:definitions>
  <inkml:trace contextRef="#ctx0" brushRef="#br0">76937 6850 555,'-8'29'96,"2"-5"-20,1-5-19,0-5-19,1-1-12,0 1-2,0 3-3,1 2-3,-3 0-2,-2 1-2,-3-1-3,-4 1-1,-1 1-2,-1 3 0,-1 2 0,-1 5-1,-2 1-2,-3 2-4,-3 2-3,-3 2-3,-3 2-8,-4 2-9,-4 2-11,-4 2-10,-2 0-4,0-4 3,0-2 1,0-3 3,5-6 0,8-6 0,9-7-1,9-6 0</inkml:trace>
</inkml:ink>
</file>

<file path=ppt/ink/ink3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16"/>
    </inkml:context>
    <inkml:brush xml:id="br0">
      <inkml:brushProperty name="width" value="0.03956" units="cm"/>
      <inkml:brushProperty name="height" value="0.03956" units="cm"/>
      <inkml:brushProperty name="color" value="#FED406"/>
    </inkml:brush>
  </inkml:definitions>
  <inkml:trace contextRef="#ctx0" brushRef="#br0">81693 5350 556,'-7'10'118,"2"3"-25,2 5-26,2 4-26,1 2-14,0 2-4,0 3-3,0 1-4,0 2-3,-2 2-3,0 3-2,-1 1-3,-2 0-3,0 0-3,-2-2-5,0 0-4,0-2-7,-1-1-10,0-3-10,0-2-9,2-2-5,1-5 1,2-3 1,2-4 0</inkml:trace>
</inkml:ink>
</file>

<file path=ppt/ink/ink3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17"/>
    </inkml:context>
    <inkml:brush xml:id="br0">
      <inkml:brushProperty name="width" value="0.04315" units="cm"/>
      <inkml:brushProperty name="height" value="0.04315" units="cm"/>
      <inkml:brushProperty name="color" value="#FED406"/>
    </inkml:brush>
  </inkml:definitions>
  <inkml:trace contextRef="#ctx0" brushRef="#br0">82628 6028 509,'-1'-11'10,"-4"8"18,-2 10 19,-3 8 19,-1 4 3,0 1-12,2 0-13,1-1-12,1 0-9,2-1-5,2-1-5,2 0-5,1-2-3,0-1 0,0-1-1,0 0 0,3-3-5,6-3-11,5-3-9,7-2-10,2-4-2,-1-2 4,-1-3 4,-1-3 5,-1-3 4,-3 0 1,-1-1 2,-2-1 3,-2-2 0,-3 0 1,-1-1 0,-2-1 0,-2 0 3,-2 1 4,-2 1 5,-2 1 5,-2 1 2,0 0 2,-1 2 1,-1 1 0,-1 1 1,0 2-2,0 3-1,0 1-2,0 1-1,-2 2 0,0 0-1,-1 2-1,4 0-5,10 2-12,10 0-12,10 2-11,2-1-2,-2-1 5,-3 0 6,-2-1 5,-2-1 7,1 0 4,1 0 5,1 0 5,-1 1 6,-4 1 4,-5 3 6,-3 2 5,-2 1 2,0 0-4,0 0-3,0 0-2,-1 1 1,0 3 6,-2 3 7,0 3 6,-1 1-1,0-1-5,0 0-8,0-2-5,-1-1-5,0 1-2,-2 0 0,0-1-3,-1 0 0,2 0-1,0-2 0,2-1 0,0 0-1,2 0-1,0-1-3,2 1 0,1-2-2,3-4-1,4-4-2,2-4 0,2-3-2,1-2-2,1-2-1,2-1-1,-2-3 0,1 0 2,-2-1 1,-1-1 2,-2-1 2,-3 2 2,-2 1 1,-4 1 1,-1-1 1,0-2 1,0-1 1,0-3 0,-1 0 0,-2 1 0,-2 1-1,-2 1-1,-2 1 1,0 2 1,-1 3 1,-2 1 2,-2 1-4,-3 2-8,-5 1-8,-3 0-8,-2 2-5,4 2-3,3 2-3,3 2-2,2 2-3,1 2-1,0 2-2,2 2-1</inkml:trace>
</inkml:ink>
</file>

<file path=ppt/ink/ink3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18"/>
    </inkml:context>
    <inkml:brush xml:id="br0">
      <inkml:brushProperty name="width" value="0.05313" units="cm"/>
      <inkml:brushProperty name="height" value="0.05313" units="cm"/>
      <inkml:brushProperty name="color" value="#FED406"/>
    </inkml:brush>
  </inkml:definitions>
  <inkml:trace contextRef="#ctx0" brushRef="#br0">84873 4733 414,'-5'-6'89,"6"4"-15,6 4-14,6 4-16,2 2-11,-1 1-7,-1 2-8,0 0-6,-2 0-5,-1-1 1,-1 0-1,0-2 1,-2 1-9,-1 3-18,0 4-16,-2 2-19,-3 1-4,-6-1 6,-5-1 7,-7-1 7,-4 0 6,-1 0 3,-3-1 4,-1 1 5,-3 0 2,-1-1 3,-2 1 3,-2-1 3,-1 1 2,1-2 3,1-1 3,1-1 2,2 0 4,3 0 2,4-1 4,2 1 3,3-1 1,4-2 0,4-3-1,5 0-2,4-4 5,7-1 8,7-2 9,8-1 8,4-4 0,2-2-8,4-4-9,3-2-8,1-1-5,1-1-3,-1 0-1,0 1-2,-1 0 0,-3 2-2,-3 3 1,-3 1-1,-3 2 0,-3 2-1,-3 2 0,-3 2-1,-4 3 1,-6 4 3,-6 4 3,-6 3 3,-4 4 1,-3 2-3,-3 1-1,-3 3-3,-2 0-1,-1 1-3,-1-1-2,-1 1-1,0-2-3,1 0-1,1-1-1,1 0-1,2-3-1,3-1 0,3-3 2,3-1-1,7-5-5,12-8-12,11-8-11,13-7-11,3-4-2,-2 0 10,-3 2 10,-3 1 9,-3 2 7,-3 1 5,-3 2 5,-2 2 4,-3 2 6,-1 1 7,-1 0 7,0 2 7,-3 2 3,-1 4 1,-2 3-1,-2 5 0,-1 2-3,0 0-3,0 0-3,0-1-5,0 2-1,0 0-2,0 1 0,0 1 0,0 1-2,0-1 1,0 1-2,0 0 0,0 0 0,0 3 1,0 1 1,0 3 0,5-2-1,8-5-1,9-5-2,9-4-2,5-5-1,0-4-2,2-4-3,1-4-1,2-2-2,4-2-5,4 0-4,4-1-3,2-1-6,1-1-8,2-1-6,0-1-9,-2 0-2,-7 3 0,-4 1 2,-7 2 2,-6 2 2,-4 1 6,-4 0 6,-6 2 5,-4 0 0,-1 1-6,-2-1-6,-2 0-7</inkml:trace>
</inkml:ink>
</file>

<file path=ppt/ink/ink3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52"/>
    </inkml:context>
    <inkml:brush xml:id="br0">
      <inkml:brushProperty name="width" value="0.04561" units="cm"/>
      <inkml:brushProperty name="height" value="0.04561" units="cm"/>
      <inkml:brushProperty name="color" value="#F2395B"/>
    </inkml:brush>
  </inkml:definitions>
  <inkml:trace contextRef="#ctx0" brushRef="#br0">93142 1758 482,'-54'22'29,"17"-4"7,19-5 6,17-3 8,10-3 1,3-2-7,4-3-5,2 0-7,3-3-4,3-1-2,3 0-2,3-1-2,1-1-2,0 0-3,1 0-2,-1 0-1,0 0-3,-2-2-3,0 0-3,-1-1-2,-1-1-2,-3 2-1,-1 1 0,-3 0-2,-1 2-2,-2 0-3,-3 2-3,-1 0-3,-4 0-9,-6-2-16,-6-2-15,-6-1-17,-4-2-1,-1 0 13,-3 0 13,-2 1 13,-1-2 7,-1 0 0,-1-2-2,-1 0 0,0-1 2,1-1 5,1-1 3,1-1 5,1-1 2,3 0 3,1 1 2,2-1 2,2 2 1,3 3 1,1 2 0,2 4 0,2 2 11,2 2 22,2 2 21,2 2 22,2 2 4,0 2-12,1 1-13,2 3-12,-1 1-10,-1 0-7,-1-1-8,0 1-8,-2 0-4,0 2 0,-2 0 0,0 1-1,-2 2-1,0 3-2,-2 3-2,0 3-3,-2 1 0,0 1 1,-1-1-1,-1 0 2,-2 2-1,-2 1 1,-2 2 1,-1 3-1,-3 0-1,-2 0-3,-1 0-3,-3 0-3,-1 0-3,-1-1-2,-1-2-2,-1 0-1,-1-2-3,-2-3-2,-3-3-2,-1-3-3,0-4-2,3-3-2,3-4-1,4-4-1,2-3 1,5-1 7,3 0 4,4-1 6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47"/>
    </inkml:context>
    <inkml:brush xml:id="br0">
      <inkml:brushProperty name="width" value="0.04163" units="cm"/>
      <inkml:brushProperty name="height" value="0.04163" units="cm"/>
      <inkml:brushProperty name="color" value="#F2395B"/>
    </inkml:brush>
  </inkml:definitions>
  <inkml:trace contextRef="#ctx0" brushRef="#br0">5650 55550 528,'-2'-68'0,"-3"17"0,-3 15 0,-2 16 0,-1 5 4,3-2 9,3-3 7,4-3 10,1 12 8,0 28 11,0 28 10,0 29 11,1 18-3,4 9-15,3 10-14,3 10-16,-2 4-13,-6 0-10,-6 0-13,-6 0-10,-2-4-10,3-5-9,3-7-7,4-5-9</inkml:trace>
</inkml:ink>
</file>

<file path=ppt/ink/ink3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52"/>
    </inkml:context>
    <inkml:brush xml:id="br0">
      <inkml:brushProperty name="width" value="0.04016" units="cm"/>
      <inkml:brushProperty name="height" value="0.04016" units="cm"/>
      <inkml:brushProperty name="color" value="#F2395B"/>
    </inkml:brush>
  </inkml:definitions>
  <inkml:trace contextRef="#ctx0" brushRef="#br0">94600 3250 547,'29'16'107,"-3"-1"-18,-5 1-19,-3-1-18,-3 2-13,1 1-7,-1 3-8,1 1-6,-1 0-7,-1-1-3,-1-3-5,0-1-5,-2-2-4,-1-1-6,-1-1-6,0 0-6</inkml:trace>
</inkml:ink>
</file>

<file path=ppt/ink/ink3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52"/>
    </inkml:context>
    <inkml:brush xml:id="br0">
      <inkml:brushProperty name="width" value="0.04211" units="cm"/>
      <inkml:brushProperty name="height" value="0.04211" units="cm"/>
      <inkml:brushProperty name="color" value="#F2395B"/>
    </inkml:brush>
  </inkml:definitions>
  <inkml:trace contextRef="#ctx0" brushRef="#br0">95535 2166 522,'15'-7'48,"-1"2"-1,-1 2-2,-1 2-2,1 2-3,2 2-6,1 2-6,3 2-6,0 0-4,-3 1-4,-1 0-4,-2 0-4,-2 0-3,-1 1-2,-1 2-1,0 0-3,-3 1-3,-1 1-4,-2 1-4,-2 2-3,-3-1-5,-3 1-3,-5 0-4,-4-1-4,-2 1-2,1-1 0,-1 1-1,1 0-2,-2-1 3,0-1 4,-1-1 3,-1-1 5,-2-1 3,-1 0 6,-2-2 4,-3-1 5,0 1 4,1 0 3,1 1 4,2 1 3,0 1 3,2 0 5,3-1 3,1 1 5,4-1 4,3 0 6,4-2 6,4-1 7,4-1 0,6-2-5,4-2-4,5-2-4,4-1-4,3 0-3,3 0-4,3 0-2,1 0-3,2 0-2,1 0-1,1 0-3,-2 0-4,-2 0-8,-3 0-9,-3 0-8,-1 0-6,-1 2-6,1 0-4,-1 2-6,0-1-2,-1 0 0,-1-2-1,-1 0 1,-1-2 0,-3 0-2,-1-2 0,-2 0-2</inkml:trace>
</inkml:ink>
</file>

<file path=ppt/ink/ink3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53"/>
    </inkml:context>
    <inkml:brush xml:id="br0">
      <inkml:brushProperty name="width" value="0.0487" units="cm"/>
      <inkml:brushProperty name="height" value="0.0487" units="cm"/>
      <inkml:brushProperty name="color" value="#F2395B"/>
    </inkml:brush>
  </inkml:definitions>
  <inkml:trace contextRef="#ctx0" brushRef="#br0">97750 1271 451,'1'-13'7,"4"3"13,2 4 12,3 4 15,3 2 2,2 0-7,1 0-8,3 0-6,1 0-6,3 0-5,1 0-4,3 0-4,0 0-4,1 0 0,-1 0-1,0 0-1,-1 0-3,-3 2-4,-3 1-4,-2 0-4,-4-2-7,-3-4-10,-3-5-10,-2-5-10,-4-4 1,-2 0 9,-4-1 10,-2-1 9,-3-1 8,0 1 5,-1-1 4,-1 1 5,-1 0 4,2 3 2,1 1 2,1 2 3,0 2 2,0 1 0,0 1 0,0 0 1,1 2 3,1-1 6,0 0 8,2 0 6,0 5 2,0 10-3,0 9-2,0 11-3,1 3-3,0-3-4,2-4-3,0-1-4,1-1-3,0 2-2,0 4-2,0 3-1,0 2-3,0-1-3,0 0-3,0 0-4,0 1-2,0-1 0,0 0-1,0 0 0,0-1-2,-2-3-3,0-3-2,-1-3-2,-3-8-8,-2-10-11,-4-13-13,-2-12-11,-1-7-2,1-2 7,1-4 9,1-2 7,0-3 7,2 1 6,1 0 5,1 0 6,1 2 4,2 4 1,2 3 1,2 5 1,1 3 3,0 3 7,0 3 5,0 3 6,1 2 6,4 2 8,2 2 7,3 2 7,3 3-1,2 4-10,1 4-9,3 4-9,0 1-10,1-1-10,-1 0-9,1-2-11,0-1-5,1-2 0,1-2 0,1-2 0,0-2-1,-1-2 0,-1-2-2,-1-2 0,-2 0 4,-3 0 6,-2 2 8,-4 1 6,-4 1 11,-4 2 11,-6 2 13,-4 2 11,-4 1 6,-1 3-1,-3 2-3,-1 2-1,-3 2-3,-2 1-5,-1 3-4,-2 2-4,-2 1-5,1 1-4,-1 0-4,1 3-4,0-1-4,1 0-3,1 1-2,2-1-4,0-1-4,4-3-5,3-3-4,3-2-5,5-4-3,6-3-1,7-2 0,8-4-2,5-2 4,5-4 6,5-2 8,5-3 6,1-2 5,0 0 5,-1 0 5,-1 1 3,-3 0 2,-2 4 1,-3 3 0,-3 2 0,-3 3 1,-2 0-1,-4 2 1,-3 0 0,-2 2-3,0 4-5,-2 2-6,0 3-6,-4 2-5,-2 1-5,-5 2-5,-4 0-5,-2-1-1,0-1 1,1-3 1,-1-1 2,1-2 1,0-2 2,2-3 2,1-1 1</inkml:trace>
</inkml:ink>
</file>

<file path=ppt/ink/ink3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54"/>
    </inkml:context>
    <inkml:brush xml:id="br0">
      <inkml:brushProperty name="width" value="0.04924" units="cm"/>
      <inkml:brushProperty name="height" value="0.04924" units="cm"/>
      <inkml:brushProperty name="color" value="#F2395B"/>
    </inkml:brush>
  </inkml:definitions>
  <inkml:trace contextRef="#ctx0" brushRef="#br0">97832 2388 446,'-8'23'127,"2"0"-27,0 1-27,2-1-28,-1 1-14,0 1-4,-1 1-5,-1 1-3,-1 0-3,2-2-1,0 0-3,2 0-1,2-3-2,2 0 0,3-1-1,4-1-1,2-2-1,1-2-1,3-4 0,2-3-1,1-1-1,-1 0-4,1 0-2,0-1-2,-1 2-3,1 0 0,-1 1-1,1 2-2,-1-2 0,-1-1-1,-1-2-1,0-2-2,-2-5-8,-1-8-17,0-8-17,-2-7-17,-2-6-2,-2-3 14,-4-2 13,-2-4 14,-2-1 9,2 2 7,0 0 5,2 2 6,0 0 3,0 3-1,0 2-1,0 2 1,0 3 3,0 5 9,0 4 9,0 6 9,0 6 10,0 6 9,0 7 10,0 8 11,-1 3-1,-2 2-12,-2 3-11,-2 1-12,-2 2-9,-1 1-5,-3 1-5,-2 1-7,-1 0-3,-3 0 0,-2 0-2,-1 1-1,-1-4-2,1-4-4,1-5-5,1-4-4,0-5-2,1-1-1,-1-2-1,1-2-1,0-3 0,1-2 3,0-4 1,2-2 2,2-4 2,3-6 2,3-4 2,2-4 3,4-5 0,4-1 1,4-2-1,4-2 1,4-3 2,5-1 3,5-2 3,5-2 4,4 1 0,2 2 0,4 3-1,3 4-1,1 2-1,0 1 2,0 3 1,0 2 1,-2 2 2,-2 6 5,-3 5 6,-3 5 3,-4 2 4,-4 2-1,-3 0 1,-4 2-1,-5 2 1,-3 6 0,-4 4-1,-4 5 0,-2 3 0,0 1-3,0 1-1,0 1-3,0 0-1,0 1-2,0-1-1,0 1-2,1-2-1,2-3-3,2-3-2,2-3-2,1-1-3,3 0-3,2-1-5,2 1-3,0 0-2,3-1 2,0 1-1,1 0 2,-1 0 1,-3-1 1,-3 1 1,-2 0 2,-4 0 1,-1 1 1,-2 1 2,-2 2 2,-3-1 1,-3 1 2,-5-1 2,-4 1 1,-4 0 1,-3 1-1,-5 1 0,-3 1 0,-3 0-2,-1-1-3,0-1-3,-2 0-3,0-3-3,2-1-4,0-2-4,1-2-3,2-3-3,3-1-3,3-2-3,3-2-2,3-3-3,5-4-2,3-4-2,4-3-2,3-5 1,2-3 2,2-5 4,2-3 3,2-1 3,2 1 4,2 3 5,2 2 4,0 2 4,-1 5 6,-1 3 5,0 4 5,-1 3 2,1 2-3,2 3-2,0 1-2,1 1 6,1 2 11,1 0 13,2 1 13,0 3 4,3 4-5,1 4-4,3 3-4,1 3-6,1 1-5,1 1-5,1 1-6,1 0-7,2-1-9,3-1-8,1-1-8,0-1-9,-2-1-8,-1-1-9,-3 0-8,-3-3-2,-5-3 3,-5-3 3,-4-2 4</inkml:trace>
</inkml:ink>
</file>

<file path=ppt/ink/ink3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55"/>
    </inkml:context>
    <inkml:brush xml:id="br0">
      <inkml:brushProperty name="width" value="0.03548" units="cm"/>
      <inkml:brushProperty name="height" value="0.03548" units="cm"/>
      <inkml:brushProperty name="color" value="#F2395B"/>
    </inkml:brush>
  </inkml:definitions>
  <inkml:trace contextRef="#ctx0" brushRef="#br0">102000 1405 620,'2'-14'8,"4"2"17,3 4 17,5 3 16,2 2 4,-1 2-9,1 2-10,-1 2-10,1 3-8,-1 4-8,1 3-6,0 5-8,-2 1-8,-3 1-7,-3-1-8,-3 1-7,-3 0-5,-6 3-4,-4 1-2,-5 2-4,-2-1-2,1-5 0,1-5-2,1-4 0</inkml:trace>
</inkml:ink>
</file>

<file path=ppt/ink/ink3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56"/>
    </inkml:context>
    <inkml:brush xml:id="br0">
      <inkml:brushProperty name="width" value="0.04481" units="cm"/>
      <inkml:brushProperty name="height" value="0.04481" units="cm"/>
      <inkml:brushProperty name="color" value="#F2395B"/>
    </inkml:brush>
  </inkml:definitions>
  <inkml:trace contextRef="#ctx0" brushRef="#br0">101350 1411 490,'37'0'26,"-6"0"-1,-4 0-1,-5 0 0,-3 1-1,-3 2 1,-1 2 0,-2 2 1,-3 2-1,-2 5-1,-4 4-1,-2 3-1,-2 3-2,0 1 0,0 1 0,0 1-1,-2-1-1,-2-1-3,-4-3-2,-2-1-2,-1-2-2,2-1 1,2-1 2,3-1 0,2-4-7,6-8-15,4-8-16,5-8-14,3-7-8,1-7 3,2-7 1,0-6 3,1-7 2,1-4 3,1-5 3,1-5 3,1-1 3,1 4 3,1 4 3,1 5 3,-1 2 4,-2 3 5,-1 4 5,-3 2 4,-1 4 3,-1 5-3,0 5-1,-2 5-2,-2 3 4,-3 1 11,-3 1 11,-2 1 10,-2 1 9,2 4 6,0 2 7,2 4 6,-2 3-2,-1 4-10,-2 4-11,-2 4-10,-2 1-7,-2 1-3,-2-1-2,-1 1-3,-2 0-5,0-1-7,0 1-6,0 0-7,4-8-13,6-14-18,7-15-19,8-15-17,1-5-1,1 4 18,-2 3 17,-1 5 18,0 3 9,-1 3 4,1 3 1,0 3 3,-2 2 8,-1 2 13,-2 3 14,-2 1 13,-3 5 9,-1 8 4,-2 8 5,-2 7 5,-3 5-3,-3 1-12,-5 1-10,-4 1-11,-2-1-8,1-1-3,-1-3-4,0-1-4,2-3-4,3-1-5,3-2-5,2-2-5,5-3-5,6-3-5,6-2-4,6-4-5,4-2 1,2-2 5,4-2 5,3-2 6,1 0 4,-1 1 4,-1 0 4,-1 2 4,-3 1 2,-3 0 3,-5 1 1,-3 2 3,-5 2 0,-6 4-2,-6 4 0,-6 3-2,-4 3-1,-3 0 0,-3-1 0,-3 1-1,-4 0-1,-3 1 1,-5 1-2,-3 1 1,-1 1 0,2 0 2,2-1 1,1 1 3,4-2 1,4-3-1,3-3 0,5-3 0,2-1 0,2 0 3,2 0 2,3 0 2,4-1 1,8-1 0,7 0 2,9-2 0,4-2-1,3-4-2,1-4-2,2-3-2,2-3-4,1 0-8,1 0-7,1 1-8,-3 0-3,-4 2 0,-5 2-1,-5 2 1,-6 4-2,-8 4-3,-8 5-3,-8 6-3,-6 2 1,-5 1 5,-5 1 7,-4 1 4,-3 1 5,3 1 3,2 1 2,1 1 2,1 0 2,-1-1-1,0-1 0,-2-1 0,1-2 2,5-2 8,4-4 7,3-3 7,3-1 3,2 0-2,3 0-1,1 0-1,6-2-1,10-1 3,9-2 1,11-2 2,5-2-2,2-4-6,3-2-7,1-3-6,0-2-7,0 0-5,-1 0-6,-1 1-5,-3 0-5,-2 2-1,-3 2-2,-3 2-2,-3 1-2,-3 1 0,-3-1-1,-3 0 0,-3-1 0,-4 0 3,-4-2 2,-4 0 3,-4-1 0,-2-2-1,-3 0-2,-3-1-1,-2 0 1,1 1 5,-1 0 5,0 2 3,1 1 5,1 0 3,1 2 4,1 1 3,0-1 4,2 2 6,1-1 4,0 0 6,3 2 6,1 6 9,2 4 8,2 5 9,1 4 0,0 1-9,0 3-9,0 2-8,-1 0-6,-2 2-3,-2 1-2,-2 1-2,-3 1-3,-3 1-1,-5 1-1,-4 1-2,-2-1-7,-3 0-14,-1-1-12,-2-1-14,0-3-8,1-3-2,3-4-4,1-5-3,4-2-1,3-2 2,4-2 1,5-2 1</inkml:trace>
</inkml:ink>
</file>

<file path=ppt/ink/ink3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56"/>
    </inkml:context>
    <inkml:brush xml:id="br0">
      <inkml:brushProperty name="width" value="0.03528" units="cm"/>
      <inkml:brushProperty name="height" value="0.03528" units="cm"/>
      <inkml:brushProperty name="color" value="#F2395B"/>
    </inkml:brush>
  </inkml:definitions>
  <inkml:trace contextRef="#ctx0" brushRef="#br0">103650 3800 623,'43'21'6,"-8"-3"10,-8-5 11,-7-3 10,-4-1 6,-1 2-2,1 1-1,0 3-1,-1 0-4,1-1-6,-1-1-6,1 0-6,-1-2-5,-1-1-4,-1-1-4,0 0-5,-2-3-14,1-3-26,0-2-25,0-3-25</inkml:trace>
</inkml:ink>
</file>

<file path=ppt/ink/ink3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57"/>
    </inkml:context>
    <inkml:brush xml:id="br0">
      <inkml:brushProperty name="width" value="0.03471" units="cm"/>
      <inkml:brushProperty name="height" value="0.03471" units="cm"/>
      <inkml:brushProperty name="color" value="#F2395B"/>
    </inkml:brush>
  </inkml:definitions>
  <inkml:trace contextRef="#ctx0" brushRef="#br0">105650 708 633,'0'-14'0,"2"3"0,0 3 0,2 2 0,-1 4 7,1 2 15,0 4 14,0 2 15,-1 3 2,0 2-8,-2 1-9,0 3-9,-1 1-5,2 1-2,0 1-1,2 1-1,-1 0-8,-1-3-11,0-1-14,-2-2-12,1-3-13,2-1-11,2-2-13,2-2-12</inkml:trace>
</inkml:ink>
</file>

<file path=ppt/ink/ink3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57"/>
    </inkml:context>
    <inkml:brush xml:id="br0">
      <inkml:brushProperty name="width" value="0.0421" units="cm"/>
      <inkml:brushProperty name="height" value="0.0421" units="cm"/>
      <inkml:brushProperty name="color" value="#F2395B"/>
    </inkml:brush>
  </inkml:definitions>
  <inkml:trace contextRef="#ctx0" brushRef="#br0">105064 616 522,'6'-12'33,"-3"8"4,-2 8 4,-4 8 3,-2 4 0,-5 3-7,-4 1-6,-3 3-7,-4 1-4,-2 1-3,-1 1-4,-2 1-3,-3 0-2,1 0-3,-2 0-2,-1 1-3,2-3-2,3-3-3,5-5-3,3-3-2,6-3-3,6-2-3,8-2-3,6-2-2,6-3 0,4-3 3,3-2 3,5-3 4,1-2 2,0 0 3,1 0 3,-1 0 3,-1 2 2,-3 1 2,-3 2 3,-3 2 3,-5 3 0,-8 4-2,-8 3-1,-8 5-2,-5 2 0,-5 1-1,-3 1-1,-5 1 0,-1 0-2,2-3-1,0-1-1,1-2-2,2-2 0,3-1 2,3 0 1,3-2 2,7-1 4,10-2 6,11-2 5,11-2 5,5-2 1,-1 0-5,-1-2-5,-1 0-6,-1-1-2,-1 0 1,-1 0-1,-1 0 0,-1 1-3,-3 0-9,-1 2-8,-2 0-9,-4 3-3,-7 2 2,-4 4 1,-7 2 1,-5 2 2,-3 3 2,-5 2 1,-3 2 2,-4 0 1,-1 1 3,-3-1 3,-1 1 1,0-2 3,0 1 0,1-2 2,1-1 1,2-1 2,3-3 4,3-1 5,3-2 4,6-2 4,7-2 7,8-3 5,8 0 7,5-4 1,5 0-3,3-3-1,5-2-4,2-1-2,3 0-5,1 1-4,2-1-4,1 0-5,-3 2-3,-2 1-6,-1 0-3,-3 2-4,0 0-3,-1 2-3,-1 0-4,-2 1-4,-3-2-5,-3 0-7,-2-1-6,-4-2-5,-4-2-4,-5-2-5,-2-2-4,-4-1 2,-1 1 9,0-1 9,-1 0 10</inkml:trace>
</inkml:ink>
</file>

<file path=ppt/ink/ink3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57"/>
    </inkml:context>
    <inkml:brush xml:id="br0">
      <inkml:brushProperty name="width" value="0.04655" units="cm"/>
      <inkml:brushProperty name="height" value="0.04655" units="cm"/>
      <inkml:brushProperty name="color" value="#F2395B"/>
    </inkml:brush>
  </inkml:definitions>
  <inkml:trace contextRef="#ctx0" brushRef="#br0">104708 2178 472,'-29'-1'0,"7"0"-1,5-2-1,7 0 0,2 1 9,2 4 21,1 4 20,0 4 20,2 2 5,0 3-11,2 2-10,0 1-12,0 5-6,-2 7-4,-2 7-4,-1 6-3,-3 7-5,0 4-5,-1 5-5,-1 5-6,-3 4-6,-2 3-8,-3 3-8,-3 3-8,-1 1-2,1 2 3,1 1 3,1 1 3,3-5-1,3-10-6,4-9-8,5-10-5,1-9-5,0-7-1,0-9-2,0-7-2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48"/>
    </inkml:context>
    <inkml:brush xml:id="br0">
      <inkml:brushProperty name="width" value="0.0488" units="cm"/>
      <inkml:brushProperty name="height" value="0.0488" units="cm"/>
      <inkml:brushProperty name="color" value="#F2395B"/>
    </inkml:brush>
  </inkml:definitions>
  <inkml:trace contextRef="#ctx0" brushRef="#br0">6300 55100 450,'-11'-22'14,"28"6"8,28 7 9,29 6 10,11 3 0,-2 0-7,-3 0-9,-3 0-8,-7 1-6,-9 4-2,-10 3-4,-8 3-3,-9 3-3,-6 3-1,-6 3-2,-6 4-1,-6 4 1,-2 6 7,-3 7 5,-3 6 6,-2 4 5,0 4 3,0 3 2,0 3 3,0 6 1,0 9-4,0 10-3,0 10-2,0 4-3,0 0-1,0 0-1,0 0-1,1 1-2,4 4-1,3 3-2,3 3-2,-1-1-1,-2-2-1,-3-3-2,-3-3-1,-1-6-2,4-5 0,3-7 0,3-5-1,-1-8-1,-2-5 2,-3-7 0,-3-5 1,-12-8-3,-18-5-4,-19-7-6,-18-5-4,-15-9-4,-9-9-5,-10-10-4,-8-8-4,-6-8 0,1-2 4,-1-3 3,1-3 5,8-1-1,20 4-4,18 3-4,20 3-4,10-1-2,3-2-1,3-3 0,4-3-1</inkml:trace>
</inkml:ink>
</file>

<file path=ppt/ink/ink3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58"/>
    </inkml:context>
    <inkml:brush xml:id="br0">
      <inkml:brushProperty name="width" value="0.04206" units="cm"/>
      <inkml:brushProperty name="height" value="0.04206" units="cm"/>
      <inkml:brushProperty name="color" value="#F2395B"/>
    </inkml:brush>
  </inkml:definitions>
  <inkml:trace contextRef="#ctx0" brushRef="#br0">105061 3797 523,'1'-14'0,"2"2"0,2 4 0,2 3 0,2 1 7,5 2 14,4 0 16,3 2 13,2 0 4,-1 2-6,-1 0-8,-1 2-7,-2 1-5,-2 1-5,-4 3-5,-3 2-5,-3 1-3,-2 1-2,-4 1-2,-2 2-2,-5 1-2,-6 3 0,-5 3 0,-7 3-1,-3 0-2,-1 0-4,0-1-3,-2-1-5,1-2-1,1-3 3,3-3 1,1-2 2,8-4 4,11-3 9,12-2 7,11-4 8,7-1 2,-1 0-3,1 0-4,-1 0-4,1 0-2,-1 0 0,1 0 0,-1 0-1,1 1-3,-1 0-7,1 2-5,-1 0-6,-1 0-8,-3 0-10,-3-2-10,-2 0-11,-3-1-6,-1 2-2,-1 0-1,0 2-3</inkml:trace>
</inkml:ink>
</file>

<file path=ppt/ink/ink3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59"/>
    </inkml:context>
    <inkml:brush xml:id="br0">
      <inkml:brushProperty name="width" value="0.03994" units="cm"/>
      <inkml:brushProperty name="height" value="0.03994" units="cm"/>
      <inkml:brushProperty name="color" value="#F2395B"/>
    </inkml:brush>
  </inkml:definitions>
  <inkml:trace contextRef="#ctx0" brushRef="#br0">94384 5290 550,'6'-5'9,"-3"8"18,-2 6 17,-4 7 18,-3 6 4,-5 5-11,-5 5-10,-5 4-10,-4 4-7,-3 2-5,-3 2-5,-3 2-4,-2 1-4,0-2-3,-2 0-2,0-2-4,0-2-3,5-4-8,4-3-6,3-5-6,5-4-6,3-3-3,5-5-3,3-3-3,4-5-3,4-4-3,4-6-2,4-4-3,2-3 1,-1-2 7,1 0 5,0-1 7</inkml:trace>
</inkml:ink>
</file>

<file path=ppt/ink/ink3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6:59"/>
    </inkml:context>
    <inkml:brush xml:id="br0">
      <inkml:brushProperty name="width" value="0.04612" units="cm"/>
      <inkml:brushProperty name="height" value="0.04612" units="cm"/>
      <inkml:brushProperty name="color" value="#F2395B"/>
    </inkml:brush>
  </inkml:definitions>
  <inkml:trace contextRef="#ctx0" brushRef="#br0">95100 5555 476,'14'-14'1,"-1"5"0,-2 3 1,-2 4 0,0 1 5,1 0 6,3-2 8,2 0 7,0 0 3,-1 2-1,-1 2-2,0 2-2,-1 2 0,3 2 0,2 1 0,1 3 0,2 2 0,1 3-3,1 3-2,2 4-3,-2 0 0,0 1 0,-1-1 0,0 0 0,-1 1-1,3-1-4,1 1-5,3-1-4,-1-1-1,-2-1 2,-1-3 2,-2-1 2,-3-2-5,-1-3-15,-3-1-13,-1-2-15,-4-1-11,-4 2-11,-6 0-10,-4 1-12,-3-1 4,-2-2 15,0-4 15,-1-2 16</inkml:trace>
</inkml:ink>
</file>

<file path=ppt/ink/ink3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7:00"/>
    </inkml:context>
    <inkml:brush xml:id="br0">
      <inkml:brushProperty name="width" value="0.04182" units="cm"/>
      <inkml:brushProperty name="height" value="0.04182" units="cm"/>
      <inkml:brushProperty name="color" value="#F2395B"/>
    </inkml:brush>
  </inkml:definitions>
  <inkml:trace contextRef="#ctx0" brushRef="#br0">95147 6731 526,'-22'0'3,"6"-2"8,5 0 8,5-2 7,3 0 3,4 1 1,2-1-1,4 0 1,1 0-1,3 2 0,2 0-2,2 2 0,0 1-3,-1 2-4,-1 2-5,-1 2-5,-1 1-2,-2 3-3,-2 2-1,-2 1-1,-4 3-3,-6 3-2,-6 3-3,-6 3-2,-2 1-1,-1-1 0,1-1 1,-1-1 2,1-2-1,3-3 0,1-3-1,3-3-1,5-4-2,11-6-4,12-6-6,10-6-3,3-2-1,-2 3 7,-3 1 6,-3 2 6,-3 2 5,-3 0 2,-2 1 3,-4 2 3,-3 2 3,-2 4 2,-4 4 2,-2 3 2,-4 3 2,-4 2 0,-4 0 0,-3 1 1,-2-1-1,1 1-1,1-2-1,1-1-2,0-2-2,2-1-2,1-2-4,1-2-2,4-3-10,10-4-13,8-4-15,9-4-14,5-3-5,1-2 8,1-2 6,1-1 6,-1-1 7,-1 1 4,-3 1 5,-1 0 6,-3 2 3,-3 3 2,-3 1 2,-2 2 2,-2 2 9,1 2 16,1 2 16,2 2 16,-1 1 3,-1 2-9,-1 0-8,0 2-9,-1-1-6,3 1-4,2 0-6,2 0-4,1-1-12,1-1-23,1 0-20,1-2-22,-1-1-9,-3-2 2,-3-2 3,-2-2 1</inkml:trace>
</inkml:ink>
</file>

<file path=ppt/ink/ink3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7:00"/>
    </inkml:context>
    <inkml:brush xml:id="br0">
      <inkml:brushProperty name="width" value="0.04067" units="cm"/>
      <inkml:brushProperty name="height" value="0.04067" units="cm"/>
      <inkml:brushProperty name="color" value="#F2395B"/>
    </inkml:brush>
  </inkml:definitions>
  <inkml:trace contextRef="#ctx0" brushRef="#br0">97143 5321 541,'7'-8'0,"-1"0"0,0 0 0,-2 1 0,1-1 2,2 2 5,2 0 5,2 2 4,0 1 5,-1 2 4,-1 2 6,0 2 3,-3 3-1,-1 4-8,-2 3-9,-2 5-7,-2 2-7,-2 3-4,-2 1-5,-1 3-5,-4 0-2,-2 1 1,-3-1 0,-3 1 2,-2-3-1,1-2-3,-1-3-2,1-2-3,0-4 1,3-1 3,1-2 4,2-2 3,4-3 5,6-3 5,6-2 6,6-3 6,4-3 2,3-2-3,3-2-2,4-2-3,0 0-1,1 1 1,-1 0-1,1 2 0,-3 1 1,-3 2 1,-5 2 1,-3 2 1,-3 2 2,-2 2 1,-3 2 2,0 2 2,-4 3 2,-4 4 1,-4 3 2,-4 5 1,-3 1 1,-3 1-1,-3-1-1,-3 1-1,0-1-3,0 1-3,1-1-5,1 1-4,1-2-4,3-2-3,1-1-4,3-2-2,1-3-5,2-1-4,2-2-4,3-2-5,3-4-6,8-2-9,6-6-9,7-2-9,4-4 1,-1-2 10,1-2 12,-1-1 11,0-1 6,-3 2 5,-1 3 3,-2 1 3,-3 1 7,-1 2 7,-2 1 8,-2 0 7,0 4 11,0 6 11,1 6 12,2 6 12,-2 3-1,-1 1-11,-2 1-12,-2 1-11,-1 0-11,0 1-7,0-1-7,0 1-8,0-1-5,-2 1-5,0-1-3,-2 1-6,0-2-1,1-3-1,-1-3-1,0-3-1,0-4-5,0-4-11,0-6-10,0-4-11,1-3 0,0-2 8,2 0 9,0-1 8</inkml:trace>
</inkml:ink>
</file>

<file path=ppt/ink/ink3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7:00"/>
    </inkml:context>
    <inkml:brush xml:id="br0">
      <inkml:brushProperty name="width" value="0.03443" units="cm"/>
      <inkml:brushProperty name="height" value="0.03443" units="cm"/>
      <inkml:brushProperty name="color" value="#F2395B"/>
    </inkml:brush>
  </inkml:definitions>
  <inkml:trace contextRef="#ctx0" brushRef="#br0">97700 7233 639,'22'-6'55,"-3"4"-2,-3 4-2,-3 4-1,-2 2-5,0 1-8,-2 2-8,-1 0-8,0 0-7,-2 1-9,-1 0-6,0 0-9,-1-2-13,1-1-19,2-2-20,0-2-18,0-2-1,0-2 16,-2-2 16,0-2 17</inkml:trace>
</inkml:ink>
</file>

<file path=ppt/ink/ink3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7:01"/>
    </inkml:context>
    <inkml:brush xml:id="br0">
      <inkml:brushProperty name="width" value="0.03449" units="cm"/>
      <inkml:brushProperty name="height" value="0.03449" units="cm"/>
      <inkml:brushProperty name="color" value="#F2395B"/>
    </inkml:brush>
  </inkml:definitions>
  <inkml:trace contextRef="#ctx0" brushRef="#br0">98146 6645 637,'5'-13'19,"-4"4"4,-6 6 6,-4 5 4,-4 2 1,-1 3-3,-3 2-2,-1 2-3,-3 2-3,0 3-3,-1 3-3,-1 3-3,0 1-2,-1-1 2,1-1 0,-1-1 1,2-1-6,3-3-11,3-1-12,3-2-13</inkml:trace>
</inkml:ink>
</file>

<file path=ppt/ink/ink3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7:01"/>
    </inkml:context>
    <inkml:brush xml:id="br0">
      <inkml:brushProperty name="width" value="0.03826" units="cm"/>
      <inkml:brushProperty name="height" value="0.03826" units="cm"/>
      <inkml:brushProperty name="color" value="#F2395B"/>
    </inkml:brush>
  </inkml:definitions>
  <inkml:trace contextRef="#ctx0" brushRef="#br0">98450 6091 575,'16'-22'0,"-1"5"3,1 3 1,0 4 2,-1 2 3,1 1 6,0-1 6,-1 0 5,2 0 4,3 0 1,3 0 1,3 1 1,2 0-2,-1 2-5,0 2-5,1 2-5,-3 2-3,-3 4 1,-5 2-1,-3 3 1,-3 4-1,-2 2-1,-3 3-1,-1 3-2,-3 1-1,-6 1-2,-4-1-2,-5 1-1,-3-1-3,1-2 0,-1 0-1,0 0-1,1-3-1,-1-1-3,0-3-2,1-1-2,0-4-12,2-4-24,3-6-22,1-4-23</inkml:trace>
</inkml:ink>
</file>

<file path=ppt/ink/ink3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7:01"/>
    </inkml:context>
    <inkml:brush xml:id="br0">
      <inkml:brushProperty name="width" value="0.04161" units="cm"/>
      <inkml:brushProperty name="height" value="0.04161" units="cm"/>
      <inkml:brushProperty name="color" value="#F2395B"/>
    </inkml:brush>
  </inkml:definitions>
  <inkml:trace contextRef="#ctx0" brushRef="#br0">98792 5216 528,'0'-12'10,"0"8"18,0 8 19,0 8 20,0 5 2,0 5-10,0 3-12,0 4-12,-1 4-7,0 1-3,-2 2-4,0 2-2,-2 1-7,0 0-8,-1 1-8,-1-1-9,-2-2-9,0 0-10,-1-3-12,-1-2-9,0-3-5,2-5 4,2-5 1,3-5 4,0-3 4,0-2 5,0-2 7,0-2 6</inkml:trace>
</inkml:ink>
</file>

<file path=ppt/ink/ink3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7:01"/>
    </inkml:context>
    <inkml:brush xml:id="br0">
      <inkml:brushProperty name="width" value="0.04253" units="cm"/>
      <inkml:brushProperty name="height" value="0.04253" units="cm"/>
      <inkml:brushProperty name="color" value="#F2395B"/>
    </inkml:brush>
  </inkml:definitions>
  <inkml:trace contextRef="#ctx0" brushRef="#br0">97974 6994 517,'7'-8'0,"-1"2"0,-1 1 0,0 0 0,0 3 10,2 4 22,1 4 21,3 4 21,-1 2 3,-2 3-14,-4 2-14,-2 1-15,-4 3-9,-2 3-3,-4 3-4,-2 3-3,-3 2-6,-1 2-7,-3 3-9,-1 1-6,-2 1-7,1 0-3,-1 0-6,1 0-3,0-2-5,2-5-7,3-6-5,1-3-6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49"/>
    </inkml:context>
    <inkml:brush xml:id="br0">
      <inkml:brushProperty name="width" value="0.03955" units="cm"/>
      <inkml:brushProperty name="height" value="0.03955" units="cm"/>
      <inkml:brushProperty name="color" value="#F2395B"/>
    </inkml:brush>
  </inkml:definitions>
  <inkml:trace contextRef="#ctx0" brushRef="#br0">7600 56100 556,'-66'-25'0,"19"0"0,19 0 0,19 0 0,16 0 5,17 0 9,15 0 11,16 0 9,10 3 9,7 6 6,6 7 6,7 6 7,2 4-3,1 4-15,-1 3-13,1 3-14,-3 1-12,-2 1-9,-3-1-12,-3 1-9,-9 1-13,-11 3-16,-14 3-17,-11 4-15</inkml:trace>
</inkml:ink>
</file>

<file path=ppt/ink/ink3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7:02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98200 7402 551,'44'-28'2,"-4"7"3,-6 7 4,-4 7 3,-2 3 5,1 0 6,1 0 6,1 0 7,-2 1 1,-4 2-4,-3 2-2,-5 2-3,-2 2-4,-4 3-3,-3 4-4,-3 2-4,-2 3-1,-4 1 1,-2 3 0,-3 1 0,-5 2 1,-4 1-1,-5 1 1,-5 1-1,-2-1-6,0 0-16,-1-1-14,1-1-15,-1-1-8,1-3-3,0-1-2,0-3-2,1-2 1,5-4 6,3-4 5,4-4 5</inkml:trace>
</inkml:ink>
</file>

<file path=ppt/ink/ink3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7:02"/>
    </inkml:context>
    <inkml:brush xml:id="br0">
      <inkml:brushProperty name="width" value="0.04218" units="cm"/>
      <inkml:brushProperty name="height" value="0.04218" units="cm"/>
      <inkml:brushProperty name="color" value="#F2395B"/>
    </inkml:brush>
  </inkml:definitions>
  <inkml:trace contextRef="#ctx0" brushRef="#br0">98350 7600 521,'16'0'0,"-1"0"0,1 0 0,0 0 0,0 0 8,3 0 17,1 0 17,3 0 16,1 1 6,1 4-6,1 2-5,1 3-6,1 3-7,1 0-8,0 1-7,2 1-7,0 1-9,-1-1-11,-1 1-9,-1-1-9,-2 0-13,-1-2-12,-3-3-14,-1-1-13,-3-2-1,-3 0 8,-3-2 10,-2 0 9</inkml:trace>
</inkml:ink>
</file>

<file path=ppt/ink/ink3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7:03"/>
    </inkml:context>
    <inkml:brush xml:id="br0">
      <inkml:brushProperty name="width" value="0.05246" units="cm"/>
      <inkml:brushProperty name="height" value="0.05246" units="cm"/>
      <inkml:brushProperty name="color" value="#F2395B"/>
    </inkml:brush>
  </inkml:definitions>
  <inkml:trace contextRef="#ctx0" brushRef="#br0">100382 5214 419,'7'-14'0,"1"5"0,0 3 0,0 4 0,-1 1 3,-1 0 6,0-2 6,-2 0 7,0 3 2,0 8-1,0 7 0,0 9-1,-3 5-4,-4 2-7,-5 4-8,-5 3-7,-4 1-5,-2-2 0,-1 0 0,-3-1-1,0-3-2,1-2-2,1-3-2,1-3-4,1-3 2,3-3 2,1-3 2,3-2 4,1-4 2,2-1 3,2-2 1,2-2 2,3-2 3,4 0 2,4-2 2,4 0 2,3-3 1,5 0 1,3-3 1,5-2 0,1 0 0,-1 0 1,-1 2-1,-1 1 1,-2 0-1,-3 2 0,-3 0-1,-3 2 0,-3 2-1,-4 4 1,-4 3-1,-4 5 0,-4 3 0,-4 1 1,-3 3-1,-5 1 1,-3 1 2,-1-1 6,-3-1 3,-1-1 6,0-1-1,1-1-6,3 0-6,1-2-5,6-4-10,9-5-12,8-6-12,9-5-12,5-5-3,2 0 5,0-2 6,1 0 6,0 1 5,-1 3 6,-1 2 6,-1 4 6,-2 3 4,-2 4 5,-4 3 3,-3 5 4,-1 1 2,-2-3 2,0-1 2,-2-2 1,3-3-4,6-6-9,6-5-9,5-4-9,4-4-6,-1-3-1,1-3-2,-1-3-1,4-5-2,5-5 1,6-6-1,6-6-1,1-4 3,-6 0 3,-4-2 3,-5 0 5,-5 2 3,-5 6 6,-5 6 5,-4 6 5,-5 4 6,-1 5 4,-2 3 7,-2 5 4,-2 3 3,-4 4 0,-2 4 0,-3 4 0,-2 4-2,0 4-4,0 3-3,1 5-4,-1 2-3,2 1-2,1 1-1,1 1-3,1 0 0,2-1-2,2-1-1,2-1 0,2-1-1,2-1-2,2-1 0,2 0-1,1-2-1,1-1 0,1-1-1,2-1 0,-1 1 0,1 0-1,0 1-1,0 1 1,-2 1-1,-1 1 1,-2 1 1,-2 2 1,-2 0 0,-2 1-1,-2 0 0,-2 3 0,-4-1-1,-4 1 0,-5-1-1,-5 1 1,-4-2-1,-1 0-1,-2-1-2,-2 0 0,-1-3-3,1-1-5,1-3-3,1-1-5,1-2-3,1-2-4,1-2-2,1-2-3,3-4-4,3-2-4,4-5-6,5-4-5,2-4-1,2-1 3,2-5 2,2-2 4,2-1 3,4 0 5,2-1 5,3 1 4,1 0 5,0 4 2,-2 3 3,0 3 4,-2 2 4,1 2 6,0 2 6,0 3 7,0 0 7,0 2 8,-1 0 8,1 2 7,0 1 5,0 2 0,0 2 1,0 2-1,0 1-2,1 3-4,1 2-4,2 2-4,0 1-4,1 3-2,1 1-3,2 3-1,0 0-7,1 1-9,1-1-9,1 1-10,0-1-8,-1-1-7,-1-1-7,0-1-7,-1-3-3,1-3 4,1-4 2,1-4 4,0-3-4,-3-1-9,-1 0-8,-2-1-10</inkml:trace>
</inkml:ink>
</file>

<file path=ppt/ink/ink3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7:03"/>
    </inkml:context>
    <inkml:brush xml:id="br0">
      <inkml:brushProperty name="width" value="0.06515" units="cm"/>
      <inkml:brushProperty name="height" value="0.06515" units="cm"/>
      <inkml:brushProperty name="color" value="#F2395B"/>
    </inkml:brush>
  </inkml:definitions>
  <inkml:trace contextRef="#ctx0" brushRef="#br0">102691 6252 337,'1'-14'7,"3"2"12,4 4 13,2 3 13,3 1 3,3 0-5,3 0-6,4 0-6,0 0-5,1 0-5,-1 0-6,0 1-5,0-1-2,-1 2 0,-1 0 0,-1 2 0,-1 0-3,-3 0-8,-1 0-7,-2 0-7,-5-2-10,-6-4-14,-8-4-13,-6-4-14,-3-2 1,1-1 15,1-1 13,0-1 15,2-1 9,3-1 5,1-1 4,2-1 5,0 0 1,0 3 0,-1 1-1,-1 3-1,0 0 5,2 2 9,2 1 10,2 1 9,1 4 11,2 6 12,0 7 12,2 8 12,0 5 0,0 5-14,-1 5-12,2 5-13,-3 2-9,-1 0-2,-2 0-4,-1 0-3,-3 1-3,-2 1-1,-2 0-3,-2 2-3,-2 0-1,-1 0-3,-3 0-2,-1 0-3,-3 1-5,-1-1-8,-3 0-10,-1 0-8,-1-2-6,1-4-3,1-4-3,1-3-3,2-5-3,1-3 0,3-4-3,1-4 0</inkml:trace>
</inkml:ink>
</file>

<file path=ppt/ink/ink3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7:04"/>
    </inkml:context>
    <inkml:brush xml:id="br0">
      <inkml:brushProperty name="width" value="0.05377" units="cm"/>
      <inkml:brushProperty name="height" value="0.05377" units="cm"/>
      <inkml:brushProperty name="color" value="#F2395B"/>
    </inkml:brush>
  </inkml:definitions>
  <inkml:trace contextRef="#ctx0" brushRef="#br0">104000 8000 409,'15'1'0,"-1"4"0,-1 2 0,0 3 0,-2 2 7,-1 0 14,-1 0 14,0-1 14,0 3 6,3 4 0,4 3-2,2 5 0,0 1-4,1 0-6,-2 1-4,-1-1-7,0-1-4,-1-1-5,1-3-4,0-1-5,-2-2-5,-1-3-4,-2-1-3,-2-2-6</inkml:trace>
</inkml:ink>
</file>

<file path=ppt/ink/ink3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48"/>
    </inkml:context>
    <inkml:brush xml:id="br0">
      <inkml:brushProperty name="width" value="0.0451" units="cm"/>
      <inkml:brushProperty name="height" value="0.0451" units="cm"/>
      <inkml:brushProperty name="color" value="#F2395B"/>
    </inkml:brush>
  </inkml:definitions>
  <inkml:trace contextRef="#ctx0" brushRef="#br0">45916 43852 487,'-7'21'78,"2"-3"-14,2-5-13,2-3-15,2 0-6,4 4-2,2 3 0,4 5-1,-1 2-3,1 1-3,-2 1-3,0 1-4,-2-1-2,-1 0-1,-1-1 0,0-1-2,0 0 0,0 1-1,1 1-2,2 1-1,-1-1 0,-1-1 0,-1-3-1,0-1 0,0-3-1,0-1-2,1-2-1,2-3-2,0-5-1,3-12-1,2-10 0,2-11-1,1-6 1,1 0 0,1-2 1,1-1 1,1-1 1,1-2 0,1-2 0,1-2 1,0-1 1,-1 0 0,-1 0 2,0 0 1,-3 1 0,0 5-1,0 4-1,-2 4 0,-2 3-1,-1 3-1,-2 3-1,-2 3-2,-2 4-12,-2 8-23,-3 7-25,0 6-22,-3 3-6,-1-1 13,0 0 15,-1-2 13</inkml:trace>
</inkml:ink>
</file>

<file path=ppt/ink/ink3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49"/>
    </inkml:context>
    <inkml:brush xml:id="br0">
      <inkml:brushProperty name="width" value="0.04648" units="cm"/>
      <inkml:brushProperty name="height" value="0.04648" units="cm"/>
      <inkml:brushProperty name="color" value="#F2395B"/>
    </inkml:brush>
  </inkml:definitions>
  <inkml:trace contextRef="#ctx0" brushRef="#br0">47850 45250 473,'0'15'167,"0"-1"-40,0-1-38,0 0-40,0-1-21,0 3-5,0 1-4,0 3-4,0 0-6,0 1-8,0-1-8,0 1-8,0-1-5,0-1-2,0-1-4,0-1-3,0-1-9,2-1-15,0-1-16,1 0-16</inkml:trace>
</inkml:ink>
</file>

<file path=ppt/ink/ink3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49"/>
    </inkml:context>
    <inkml:brush xml:id="br0">
      <inkml:brushProperty name="width" value="0.0502" units="cm"/>
      <inkml:brushProperty name="height" value="0.0502" units="cm"/>
      <inkml:brushProperty name="color" value="#F2395B"/>
    </inkml:brush>
  </inkml:definitions>
  <inkml:trace contextRef="#ctx0" brushRef="#br0">49250 42350 438,'6'44'113,"-1"-4"-23,-2-5-23,-2-5-22,-1-2-14,0 2-3,0 2-4,0 3-3,1 2-3,0 4 0,2 4 0,0 4 0,0 2-1,-1 2-2,0 0-3,-2 1-1,0 0-3,0-4-3,0-3-2,0-2-4,1-3-3,0-2-4,2-2-2,0-1-5,0-4-1,0-2-3,-2-3-2,0-3-2,-1-3-6,0-3-9,0-3-9,0-3-10,-2-2-3,0-2 2,-3-2 3,-2-2 2</inkml:trace>
</inkml:ink>
</file>

<file path=ppt/ink/ink3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50"/>
    </inkml:context>
    <inkml:brush xml:id="br0">
      <inkml:brushProperty name="width" value="0.04884" units="cm"/>
      <inkml:brushProperty name="height" value="0.04884" units="cm"/>
      <inkml:brushProperty name="color" value="#F2395B"/>
    </inkml:brush>
  </inkml:definitions>
  <inkml:trace contextRef="#ctx0" brushRef="#br0">48645 44629 450,'-7'-8'0,"0"2"1,2 0 0,1 2 0,2 3 10,5 4 20,6 5 18,4 6 20,1 2 4,-1 3-12,-2 1-12,-2 3-12,-2 0-7,-1 1-5,0-1-4,-2 1-5,0-1-2,0 2-3,0 1-1,0 1-2,0 0-1,0-3-1,0-1 1,0-3-1,1-4-1,5-8-4,4-8-4,4-8-3,2-7-1,1-7 1,0-7 2,3-7 3,1-5-1,4-4 0,5-4-2,3-4 0,1 0 0,0 1 0,-2 2 1,0 2-1,-3 3-8,-3 6-18,-5 4-19,-3 5-17,-5 5-8,-3 5 4,-4 5 5,-4 5 4</inkml:trace>
</inkml:ink>
</file>

<file path=ppt/ink/ink3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53"/>
    </inkml:context>
    <inkml:brush xml:id="br0">
      <inkml:brushProperty name="width" value="0.04024" units="cm"/>
      <inkml:brushProperty name="height" value="0.04024" units="cm"/>
      <inkml:brushProperty name="color" value="#F2395B"/>
    </inkml:brush>
  </inkml:definitions>
  <inkml:trace contextRef="#ctx0" brushRef="#br0">62916 43642 546,'-1'-14'-13,"-1"1"6,0 2 5,-1 2 5,-1 2 5,2-1 3,0 0 3,2 0 4,0 0 4,0 0 2,0 1 3,0-1 2,1 2 1,2 4-3,2 4-3,2 4-2,0 3-2,1 3 0,0 3-1,0 4 0,0 1 0,0 2-2,-1 3-1,1 1-1,-1 3-1,0 1-1,-2 2-2,0 3-2,-1-1-1,1 0-2,2-1-1,0-1-2,0-3-1,0-2-1,-2-3-2,0-3-2,-1 0 0,1 1-1,2 2 0,0 3 0,0-2 0,0-3 1,-2-5 1,0-3 1,-1-4 0,3-2 1,2-4-1,2-2 0,0-5 1,-1-4-1,0-6 1,-2-3 0,0-6 0,2-1 0,0-4 0,1-3 0,1-1 0,0-1-1,-1 1-1,1 0 0,-1 0-1,-1-1-2,0 1 0,-2 0-1,-1 1-3,0 3-2,-2 3-2,0 3-4,-2 3 0,2 3 1,-2 2 0,1 4 2,1 2-5,2 2-11,2 3-11,2 1-10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49"/>
    </inkml:context>
    <inkml:brush xml:id="br0">
      <inkml:brushProperty name="width" value="0.04055" units="cm"/>
      <inkml:brushProperty name="height" value="0.04055" units="cm"/>
      <inkml:brushProperty name="color" value="#F2395B"/>
    </inkml:brush>
  </inkml:definitions>
  <inkml:trace contextRef="#ctx0" brushRef="#br0">7700 56700 542,'-90'23'2,"23"-3"3,22-3 5,22-2 3,24-6 11,29-6 17,28-6 18,28-6 17,14-4 1,0 1-18,0-1-17,0 1-18,-2 1-10,-3 3-6,-3 3-4,-2 4-6,-5 1-2,-2 0 0,-3 0 0,-3 0-1,-7 0-10,-9 0-20,-10 0-21,-8 0-20</inkml:trace>
</inkml:ink>
</file>

<file path=ppt/ink/ink3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53"/>
    </inkml:context>
    <inkml:brush xml:id="br0">
      <inkml:brushProperty name="width" value="0.03288" units="cm"/>
      <inkml:brushProperty name="height" value="0.03288" units="cm"/>
      <inkml:brushProperty name="color" value="#F2395B"/>
    </inkml:brush>
  </inkml:definitions>
  <inkml:trace contextRef="#ctx0" brushRef="#br0">64350 44916 669,'15'-7'45,"-1"2"-4,-1 2-3,0 2-4,-2 2-4,1 2-4,0 2-5,0 2-4,-2 1-3,-1 1-3,-2 1-1,-2 2-3,-2-1-2,0 1-3,-2 0-2,0 0-2,-2-1-2,-2 1-1,-2 0 0,-2-1-2,-1 0 1,-2 0 2,0-2 1,-1-1 1,0 0 2,0-2 0,2-1 2,1 0 0,2-2 3,6-1 3,4 0 4,6-1 4,2-2-2,3-1-7,2 0-5,1-1-8,1-1-5,-1 0-6,-1 0-6,0 0-5,-2 0-1,-1 0 1,-1 0 3,-1 1 1,0-1-1,0 0-4,0 0-5,-1 0-3,0 0-1,-2 0 6,-2 0 5,-2 0 5</inkml:trace>
</inkml:ink>
</file>

<file path=ppt/ink/ink3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54"/>
    </inkml:context>
    <inkml:brush xml:id="br0">
      <inkml:brushProperty name="width" value="0.03421" units="cm"/>
      <inkml:brushProperty name="height" value="0.03421" units="cm"/>
      <inkml:brushProperty name="color" value="#F2395B"/>
    </inkml:brush>
  </inkml:definitions>
  <inkml:trace contextRef="#ctx0" brushRef="#br0">65500 44778 643,'1'-15'14,"2"2"13,2 3 13,2 1 13,1 2 1,3 2-8,2 2-10,2 3-9,1-1-7,1-1-3,1 0-5,1-1-3,0-1-8,1 2-9,0 0-11,-1 2-9,0 0-6,-1 0 1,-1 0 0,0 0 0,-2 0-1,-1 2 0,-1 0 0,0 2-2,-2 0 2,-1 0 3,-1-1 3,0 1 4</inkml:trace>
</inkml:ink>
</file>

<file path=ppt/ink/ink3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54"/>
    </inkml:context>
    <inkml:brush xml:id="br0">
      <inkml:brushProperty name="width" value="0.0464" units="cm"/>
      <inkml:brushProperty name="height" value="0.0464" units="cm"/>
      <inkml:brushProperty name="color" value="#F2395B"/>
    </inkml:brush>
  </inkml:definitions>
  <inkml:trace contextRef="#ctx0" brushRef="#br0">66724 43575 474,'-15'-15'2,"3"1"6,1 1 4,2 0 5,3 5 8,2 6 10,4 8 10,3 6 10,0 5 1,1 1-9,0 3-9,0 1-10,0 2-5,0-1-2,0 1-4,0-1-1,-1 1-3,2 1-1,-2 1-2,1 1-3,0 0 0,0 1 1,0-1-1,0 1 1,-1-2-2,0-2-4,-2-1-4,0-3-4,0-1-2,2-3 1,2-1-1,1-2 1,3-5 1,2-6 1,2-8 2,1-6 1,1-5 2,-3-1 0,-1-3 0,-2-1 0,-1-3 0,2-1 1,0-3 0,1-1 0,1-1-1,0-2-1,-1-1-2,1-1-1,0 0-2,-1 0-5,1 0-3,0 0-5,-2 2-2,-1 5-1,-2 5 0,-2 5-2,-1 3-4,0 2-9,0 3-10,0 1-8</inkml:trace>
</inkml:ink>
</file>

<file path=ppt/ink/ink3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54"/>
    </inkml:context>
    <inkml:brush xml:id="br0">
      <inkml:brushProperty name="width" value="0.03932" units="cm"/>
      <inkml:brushProperty name="height" value="0.03932" units="cm"/>
      <inkml:brushProperty name="color" value="#F2395B"/>
    </inkml:brush>
  </inkml:definitions>
  <inkml:trace contextRef="#ctx0" brushRef="#br0">67950 44450 559,'0'15'39,"0"-1"-1,0-1 0,0 0-1,0-2-1,0 1-2,0 0-1,0-1-3,0 2-3,2 0-2,0 1-4,1 1-3,0 1-2,0-1-3,-2 1-3,0-1-3,-1 0-1,0-1-2,0-1 1,0 0-1,0-2-6,0 1-8,0 0-10,0 0-9</inkml:trace>
</inkml:ink>
</file>

<file path=ppt/ink/ink3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55"/>
    </inkml:context>
    <inkml:brush xml:id="br0">
      <inkml:brushProperty name="width" value="0.04087" units="cm"/>
      <inkml:brushProperty name="height" value="0.04087" units="cm"/>
      <inkml:brushProperty name="color" value="#F2395B"/>
    </inkml:brush>
  </inkml:definitions>
  <inkml:trace contextRef="#ctx0" brushRef="#br0">68200 42700 538,'17'10'6,"3"3"12,3 5 12,3 4 12,0 0 3,-1-2-6,-3-1-5,-1-2-5,-2-1-4,1 1 1,-1 1-1,1 1 1,-2 2-3,-1 1-3,-2 3-4,-2 1-3,-3 2-3,-1 1 0,-2 1-2,-2 1 0,-2 0-2,0 2-4,-2 1-1,0 1-4,-3 0-3,-4 0-4,-4 0-2,-4 1-4,-3-1-1,-3 0 0,-3 0 1,-3 0 0,-1 0-5,0-1-12,-1-2-10,1 0-12,2-3-2,5-7 3,5-5 6,5-6 4</inkml:trace>
</inkml:ink>
</file>

<file path=ppt/ink/ink3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56"/>
    </inkml:context>
    <inkml:brush xml:id="br0">
      <inkml:brushProperty name="width" value="0.0382" units="cm"/>
      <inkml:brushProperty name="height" value="0.0382" units="cm"/>
      <inkml:brushProperty name="color" value="#F2395B"/>
    </inkml:brush>
  </inkml:definitions>
  <inkml:trace contextRef="#ctx0" brushRef="#br0">61841 42843 575,'-16'-1'0,"0"-2"0,1-2 0,-1-2 0,1 1 5,1 2 8,1 4 9,0 3 8,1 2 4,-1 3-4,-1 3-3,-1 4-2,-1 1-3,1 3 0,-1 1-2,0 3 0,1 2-2,-1 2 0,0 4-2,1 3 0,-1 2-2,2 0 1,1 2 0,1 1-1,1 0-1,2 0-4,2 0-4,3 0-4,0 0-2,2 0 0,0 0-2,2 1 0,1-3-1,2 0-2,2-3-1,2-2-2,3-2-5,5-1-8,5-3-8,5-1-10,5-3-2,4-3 3,6-3 2,4-3 4,-2-3 3,-10-2 5,-9-4 5,-10-2 6,-4-2-1,1 0-4,3 0-6,2 0-4</inkml:trace>
</inkml:ink>
</file>

<file path=ppt/ink/ink3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56"/>
    </inkml:context>
    <inkml:brush xml:id="br0">
      <inkml:brushProperty name="width" value="0.05118" units="cm"/>
      <inkml:brushProperty name="height" value="0.05118" units="cm"/>
      <inkml:brushProperty name="color" value="#F2395B"/>
    </inkml:brush>
  </inkml:definitions>
  <inkml:trace contextRef="#ctx0" brushRef="#br0">70364 42750 429,'7'14'100,"-1"-1"-23,-1-2-23,0-2-24,-2 1-9,0 5 2,-2 5 4,0 5 2,-1 3 1,2-1-3,0 0-2,1 1-3,1 1-2,0 3-2,0 2-3,0 4-2,-1 1-2,0 0-2,-2 1-1,0-1-2,-1 1-2,0 2-2,0 2-3,0 2-3,-2 1-1,0 2 0,-3 0-1,-2 2-1,0-1-2,1 2-3,0-2-3,2 1-3,0-2-3,0-4-4,0-4-4,0-3-3,0-6-1,1-4 2,-1-5 2,0-5 2,0-5-3,0-6-6,0-6-7,0-6-7,0-3 2,1 0 7,-1 0 8,0 1 9</inkml:trace>
</inkml:ink>
</file>

<file path=ppt/ink/ink3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57"/>
    </inkml:context>
    <inkml:brush xml:id="br0">
      <inkml:brushProperty name="width" value="0.04299" units="cm"/>
      <inkml:brushProperty name="height" value="0.04299" units="cm"/>
      <inkml:brushProperty name="color" value="#F2395B"/>
    </inkml:brush>
  </inkml:definitions>
  <inkml:trace contextRef="#ctx0" brushRef="#br0">70034 42494 511,'0'-29'5,"0"6"8,0 4 8,0 4 10,-1 8 7,0 9 6,-2 8 8,0 9 5,-2 5 0,-2 1-11,-2 1-9,-1 0-9,-3 2-8,0 1-4,-1 1-4,-1 1-4,-1-1-5,-1-2-3,-1-2-4,-1-1-4,0-2-4,1 1-5,1-1-5,1 1-4</inkml:trace>
</inkml:ink>
</file>

<file path=ppt/ink/ink3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57"/>
    </inkml:context>
    <inkml:brush xml:id="br0">
      <inkml:brushProperty name="width" value="0.05427" units="cm"/>
      <inkml:brushProperty name="height" value="0.05427" units="cm"/>
      <inkml:brushProperty name="color" value="#F2395B"/>
    </inkml:brush>
  </inkml:definitions>
  <inkml:trace contextRef="#ctx0" brushRef="#br0">70600 42900 405,'22'1'75,"-3"2"-9,-3 2-9,-3 2-9,0 1-7,0 1-5,1 1-5,1 2-5,1 0-2,0 1 0,-1 1 2,1 1 0,-1 1-1,-1 0-2,-1-1-3,0 1-3,-2-1-4,1-1-3,0-1-5,0 0-3</inkml:trace>
</inkml:ink>
</file>

<file path=ppt/ink/ink3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58"/>
    </inkml:context>
    <inkml:brush xml:id="br0">
      <inkml:brushProperty name="width" value="0.04448" units="cm"/>
      <inkml:brushProperty name="height" value="0.04448" units="cm"/>
      <inkml:brushProperty name="color" value="#F2395B"/>
    </inkml:brush>
  </inkml:definitions>
  <inkml:trace contextRef="#ctx0" brushRef="#br0">59122 45740 494,'-2'-27'9,"0"11"17,-3 9 18,-2 10 18,-2 8 3,-4 5-10,-2 7-12,-3 5-10,-1 4-6,-1 1-3,0 1-2,1 0-2,-1 1-2,1-3-3,-1-2-1,1-1-2,-1-1-4,1 4-2,-1 3-3,0 3-4,3-2-5,3-6-7,4-5-7,5-7-7,2-5-12,3-6-18,4-6-16,2-6-18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49"/>
    </inkml:context>
    <inkml:brush xml:id="br0">
      <inkml:brushProperty name="width" value="0.04371" units="cm"/>
      <inkml:brushProperty name="height" value="0.04371" units="cm"/>
      <inkml:brushProperty name="color" value="#F2395B"/>
    </inkml:brush>
  </inkml:definitions>
  <inkml:trace contextRef="#ctx0" brushRef="#br0">9600 56450 503,'78'-22'93,"6"6"-14,7 7-14,6 6-14,9 3-11,13 0-5,12 0-6,13 0-6,12-2-4,13-3-2,12-3-1,13-2-2,10-6-4,10-6-5,10-6-5,9-6-6,-7-1-4,-21 7-4,-22 6-4,-22 7-2,-18 4-3,-11 3 0,-14 3 0,-11 4 1,-12 5-2,-9 10-3,-10 10-3,-8 9-3,-8 4-1,-2 1-2,-3-1 1,-3 1-2,-6-6 2,-5-8 3,-7-10 4,-5-9 3,-6-7 4,-3-3 4,-3-3 3,-2-2 5</inkml:trace>
</inkml:ink>
</file>

<file path=ppt/ink/ink3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19:58"/>
    </inkml:context>
    <inkml:brush xml:id="br0">
      <inkml:brushProperty name="width" value="0.04931" units="cm"/>
      <inkml:brushProperty name="height" value="0.04931" units="cm"/>
      <inkml:brushProperty name="color" value="#F2395B"/>
    </inkml:brush>
  </inkml:definitions>
  <inkml:trace contextRef="#ctx0" brushRef="#br0">58526 45724 446,'-14'-7'0,"3"1"2,3 0 0,2 2 1,2-1 4,0 0 7,0-1 7,1-2 6,1 2 6,5 2 3,6 4 5,4 3 3,2 2 0,-1 5-3,-1 4-2,0 3-4,-1 4-2,3-1-4,2 2-2,2 2-4,1-1-3,1 2-5,1 1-4,1 1-6,0 1-3,1 1-5,-1 1-4,1 1-4,0 0-7,1 0-11,1 1-11,1-1-11,-2-2-1,-2-3 7,-3-5 8,-2-3 7,-4-3 0,-1-1-8,-2-1-7,-2 0-9</inkml:trace>
</inkml:ink>
</file>

<file path=ppt/ink/ink3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2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55200 55712 999,'0'-14'-58,"2"2"16,0 4 16,1 3 15,0 1 7,0-2-5,-2 0-5,0-1-4</inkml:trace>
</inkml:ink>
</file>

<file path=ppt/ink/ink3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27"/>
    </inkml:context>
    <inkml:brush xml:id="br0">
      <inkml:brushProperty name="width" value="0.05028" units="cm"/>
      <inkml:brushProperty name="height" value="0.05028" units="cm"/>
      <inkml:brushProperty name="color" value="#F2395B"/>
    </inkml:brush>
  </inkml:definitions>
  <inkml:trace contextRef="#ctx0" brushRef="#br0">54497 55218 437,'-7'-15'-23,"1"1"8,0 1 7,2 0 9,0 2 6,0 1 7,0 0 6,0 2 6,1 0 3,0 1-1,2-1-1,0 0-1,2 0 2,2 2 1,2 1 3,2 1 3,2 1-1,2 3-3,1 4-2,3 2-2,0 3-4,-3 2-2,-1 2-4,-2 1-2,-1 2-2,0 1-2,0 2 0,-1 0-2,0 1 0,-2 1-2,-2 1 0,-2 1-1,-1 0 0,2 1-1,0-1 0,2 1-1,-1 0 0,-1 1-1,0 1 0,-1 1-2,-1-1 0,0 0 0,0-1 0,0-1 0,-1 0 0,-1 1-1,0 1 0,-1 1 0,-1-1-1,2-1 0,0-3 0,2-1-1,0-2 0,0-1 0,0-1 0,0-1 0,0 0-1,0 0-1,0-1-1,0 1-2,-2-2-1,-2-1-5,-3-2-2,-3-2-4,-2-2-1,0-2 2,0-3 3,1 0 2,-1-4 1,2 0 1,1-3-1,0-2 1,2-1 0,1-2 1,0 0 1,2-1 1,0-1 0,0 0-3,0 1-2,0-1-3,0 1 1,0 0 2,0 2 2,1 1 3,-1 0 0,0 0 2,0 0 0,0 0 0,0-1 1,0-1 0,0-3-1,0-1 1,1-2 0,0 2 0,2 1 1,1 1 0,-1 0-1,-1 0-1,0 0-2,-1 1-2,-1-1 0,2 2 1,0 1 1,2 1 1,-1-1 0,0 0-4,-2-2-2,0 0-3,-1 0-1,0 1 0,0 0 2,0 2 1,0 1 2,1 1 1,-2 0 2,2 2 1,-1-1 1,0 0 0,0-1 0,0-2-1,0 1 0,0 1 2,0 0 2,0 2 0,0 0 2,1 0 0,-1 0 1,0 0 0,0 0 1,0 0 0,0 0-1,0 1 1,0-1 1,0 0 0,0 0 1,0 0 0,0 0 3,1 0 2,-1 0 4,0 0 2,-1 1 4,0 2 2,-1 2 4,-2 2 4,1 2 0,2 0-3,3 1-1,1 2-2,1 0-1,0-1-2,0 1-1,0 0-1,0 0-2,0 2-1,0 0-3,0 1-1,0 1-2,0 0 1,0-1 1,0 1 0,0 0 0,0 0 1,0-1-1,0 1 1,-1 0-1,-1 0-2,0-1-3,-1 1-1,-1 0-2,2 0 1,0-1 0,2 1 1,0 0-1,0 0 0,0-1 0,0 1-1,0 0 0,0 0 0,0-1 2,0 1 0,0 0-3,0-1-5,0 1-5,0 0-6,1-1-6,4-3-7,2-1-7,3-2-7,1-2-1,0 0 5,-2-2 4,0 0 4,-2-2 4,1-2 2,0-2 3,0-2 3</inkml:trace>
</inkml:ink>
</file>

<file path=ppt/ink/ink3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27"/>
    </inkml:context>
    <inkml:brush xml:id="br0">
      <inkml:brushProperty name="width" value="0.04508" units="cm"/>
      <inkml:brushProperty name="height" value="0.04508" units="cm"/>
      <inkml:brushProperty name="color" value="#F2395B"/>
    </inkml:brush>
  </inkml:definitions>
  <inkml:trace contextRef="#ctx0" brushRef="#br0">56250 56450 488,'14'0'2,"-3"2"7,-3 0 6,-2 2 5,-2 0 5,2 0 5,0-1 3,1 1 4,1 0 0,0 0-5,0 0-5,0 0-5,-1 0-3,1 2-2,0 0-1,0 1-1,0 1-2,-1 0 0,1 0-2,0 0 0,0-1-1,-1 1 0,1 0-1,0 0 0,0 0 0,0 1 0,-1 2 0,1 0 0,0 0-1,0 1 0,0 0-1,-1 0 0,1-1-4,-2 1-3,-1-1-4,0 1-4,-3-2-5,-4-2-6,-4-4-6,-4-2-6,-2-4-10,1-2-15,-1-4-14,0-2-15</inkml:trace>
</inkml:ink>
</file>

<file path=ppt/ink/ink3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30"/>
    </inkml:context>
    <inkml:brush xml:id="br0">
      <inkml:brushProperty name="width" value="0.04104" units="cm"/>
      <inkml:brushProperty name="height" value="0.04104" units="cm"/>
      <inkml:brushProperty name="color" value="#F2395B"/>
    </inkml:brush>
  </inkml:definitions>
  <inkml:trace contextRef="#ctx0" brushRef="#br0">36642 57572 536,'-7'-19'24,"2"7"3,2 8 4,2 8 2,1 6 1,0 4-4,0 3-4,0 5-4,0 1-2,0 2 0,0 1-1,0 1 0,0 2-1,0 1-2,0 2 0,0 3-1,0 1-1,0 2 0,0 2 0,0 2 0,0 1-2,0 0-2,0 0-3,0 0-2,0-1-2,-2-2-2,-1-2-3,0-1-1,0-4-1,0-4-2,2-3 0,0-5-2,-1-8-3,-3-14-8,-5-14-8,-4-13-6,-1-9-3,1-2 3,1-4 2,0-2 4,0-1 2,-1 1 4,-3 4 2,-1 0 4,-1 4 2,2 2 3,2 3 1,3 3 3,1 4 2,0 3 1,2 5 2,1 3 1,0 3 2,2 1 4,1 0 3,0 2 3,2 3 1,0 8 1,2 6 1,0 8 1,1 3-2,-2 2-3,0 3-4,-1 1-3,-2 1-2,0-1-1,-2-1 1,0-1 0,0-2 0,0-3-1,2-3-1,1-2 1,3-6-3,7-5-5,7-6-4,8-5-4,4-6-3,2-2 1,4-3 0,3-3 0,1 0 2,1 1 2,-1 2 2,0 3 2,0 2 2,-1 4 2,-1 4 2,-2 5 2,-1 2 0,-5 5 0,-3 4-2,-5 4 0,-2 2 2,-4 1 8,-3 1 6,-2 1 7,-3 0 3,-1-1-2,0-1-1,-2 0-2,0-2-2,0 1-1,0 0-2,0-1-1,2-1-3,2-4-7,4-5-7,2-2-5,2-6-4,-1-4-1,1-6-2,0-3-1,0-6-1,1-2 2,1-2 0,2-4 2,-2-2-3,-3-1-5,-3-1-7,-2 0-5,-2-2 0,0 1 8,0 0 8,0 0 8,-1 1 4,-1 3 4,0 3 1,-2 4 4,1 2 0,0 4 0,2 5 0,0 3-2,3 3 8,2 4 14,3 3 15,3 2 14,2 2 3,0 0-9,-1 0-8,1 0-9,1 0-7,1 0-3,3-1-4,1 1-3,1 0-4,-3 0-1,-1 0-3,-2 0-2,-2 0-2,-1 0-2,-1 0-3,0 0-1,-3 0-3,-3 3 0,-2 2-2,-4 2-1,-1 1-3,-2 1-2,-1 2-3,0 0-3,-3 0 0,-3-1 2,-5-1 2,-4 0 3,-1-2 2,1-1 1,1-1 2,1 0 2,0-2 2,0-1 3,1 0 5,-1-2 2,1 0 4,3 0 3,1 0 2,2 0 3,1 0 3,0 2 3,1 0 4,-1 1 3,1 1 2,2 2-1,2 0-1,2 1 0,1 2-3,0 2-3,0 1-3,0 3-2,0 0-4,-2-1 0,-1-1-2,0-1-2,-1 0-2,0 0-1,0-1-2,1 1-2,0-2-4,3-1-9,4-2-6,2-2-9,3-4-2,2-6 1,2-6 1,1-6 1,2-3 3,-2-1 3,-1-1 3,-1-1 3,0 1 2,0 2-1,-1 4 1,1 3-1,-1 4 6,-2 4 11,-2 6 10,-2 4 12,-3 3 3,-1 1-3,-2 1-5,-1 2-3,-2-1-2,2-1 0,0-1 1,2 0-1,1-6-5,3-7-12,4-7-11,2-9-13,3-6-4,0-3 3,1-4 3,1-5 3,1-1 0,1 0 1,2 0 0,0-1 0,-1 2 0,1 0 2,-2 1 0,-1 1 1,0 3 7,0 4 9,-1 3 11,1 5 10,-2 2 7,-1 4 1,-2 3 1,-2 2 2,-2 4-1,-1 2-3,0 4-2,-2 2-2,-1 3-4,0 4-3,-1 2-3,-2 3-4,0 2-2,-2 1-4,-1 1-2,0 1-4,-2 0-1,-2-1-1,-1-1 0,-3-1-2,0-1 0,0-3-1,2-1 0,1-2 0,0-3-2,0-1-2,0-2-1,1-2-2,2-3 0,7-4 2,8-4 2,6-4 2,3-1 3,-1 3 3,-1 1 1,0 2 4,-2 2 1,-1 0 0,-1 2 1,-1 0 1,-1 3-1,-2 2-1,-2 3-2,-2 4-1,-4 1-2,-5 1 0,-4 1-2,-5 2-1,-3-1-1,-1 1 0,-2-1-1,1 1 0,-2-1-1,1-1 1,-1-1 1,0 0 0,0-1 2,-1 1 0,-1 1 2,-1 2 2,1-2 0,1-1-1,2-2 0,3-2-2,1-2 4,2 1 5,3 0 5,1 0 7,4-2 3,6-2 1,6-4 1,6-2 2,2-3-1,3 0-5,0-2-5,1 0-5,2-1-3,3 1-2,3-1-1,3 0-3,1 0 0,-2 0 0,0 1 1,-1-1-1,0 0-1,-1 0-5,0 0-4,1 0-4,-3 1-5,-3 1-8,-4 0-6,-5 2-8,-2-1-5,-2 0 0,-2-1-1,-2-2-2</inkml:trace>
</inkml:ink>
</file>

<file path=ppt/ink/ink3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30"/>
    </inkml:context>
    <inkml:brush xml:id="br0">
      <inkml:brushProperty name="width" value="0.03765" units="cm"/>
      <inkml:brushProperty name="height" value="0.03765" units="cm"/>
      <inkml:brushProperty name="color" value="#F2395B"/>
    </inkml:brush>
  </inkml:definitions>
  <inkml:trace contextRef="#ctx0" brushRef="#br0">40409 58387 584,'-8'-8'0,"0"2"0,0 1 0,1 0 0,-2 0 2,0 0 6,-1-1 4,-1-1 6,0 2 6,2 8 8,2 6 7,3 7 9,0 5-1,2 5-5,0 3-7,2 5-7,0 2-5,0 4-2,0 2-5,0 4-2,0 3-7,0 5-12,0 6-10,0 4-11,0 1-8,0 0-5,0 0-5,0-2-4,0-6-1,2-11 4,0-10 6,2-11 4,-1-7 4,2-3 2,-2-3 2,1-2 3</inkml:trace>
</inkml:ink>
</file>

<file path=ppt/ink/ink3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30"/>
    </inkml:context>
    <inkml:brush xml:id="br0">
      <inkml:brushProperty name="width" value="0.03933" units="cm"/>
      <inkml:brushProperty name="height" value="0.03933" units="cm"/>
      <inkml:brushProperty name="color" value="#F2395B"/>
    </inkml:brush>
  </inkml:definitions>
  <inkml:trace contextRef="#ctx0" brushRef="#br0">41207 57768 559,'0'-15'0,"0"2"0,0 3 0,0 1 0,2 1 6,3 2 13,5 1 13,4 0 12,3 1 2,1 1-8,3-2-8,1 2-10,2-1-5,-1 0-4,1 0-3,-1 0-3,-1 1-4,-5 2-1,-3 2-3,-4 2-2,-3 2-1,-1 2 1,0 1 1,-2 3 2,-2 3 1,-6 4 2,-4 3 3,-5 5 3,-4 2 1,-1 0 2,-3 2 1,-1 1 2,-3 1 1,-1 1-1,-3 0 0,-1 2 0,-1-1-1,1-2 1,1-1 0,1-3 1,2-1-4,3-3-6,3-1-7,3-3-6,4-4-8,3-8-13,4-8-10,4-8-12,4-6-3,6-2 4,4-3 6,5-3 4,3-1 5,1 0 5,1-1 5,1 1 5,0 0 5,-3 4 6,-1 3 5,-2 3 6,-2 2 4,1 2 1,0 2 2,-1 3 1,0 1 4,-1 4 5,0 2 5,-2 4 6,-2 2 4,-2 3 3,-4 3 2,-2 3 4,-2 2-1,0 1-5,0 1-5,0 2-4,0-1-4,0 2-1,0 1-3,0 1-2,0 0-4,0 1-3,0-1-5,0 1-3,0-3-10,0-3-12,0-5-13,0-3-13,0-5-6,0-6-1,0-6 1,0-6-1,0-3 3,0 1 5,0-1 6,0 0 5</inkml:trace>
</inkml:ink>
</file>

<file path=ppt/ink/ink3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31"/>
    </inkml:context>
    <inkml:brush xml:id="br0">
      <inkml:brushProperty name="width" value="0.0383" units="cm"/>
      <inkml:brushProperty name="height" value="0.0383" units="cm"/>
      <inkml:brushProperty name="color" value="#F2395B"/>
    </inkml:brush>
  </inkml:definitions>
  <inkml:trace contextRef="#ctx0" brushRef="#br0">42350 58796 574,'8'-14'0,"1"3"0,2 3 0,0 3 0,1 1 6,1 2 11,1 0 12,2 2 12,-1 1 6,1 2 0,0 2 1,-1 1 0,0 3-3,-1 0-8,-1 1-9,0 1-8,-2 1-9,1 1-9,0 1-11,0 1-9,-1 0-14,-1-1-19,-1-1-20,0 0-18</inkml:trace>
</inkml:ink>
</file>

<file path=ppt/ink/ink3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32"/>
    </inkml:context>
    <inkml:brush xml:id="br0">
      <inkml:brushProperty name="width" value="0.03526" units="cm"/>
      <inkml:brushProperty name="height" value="0.03526" units="cm"/>
      <inkml:brushProperty name="color" value="#F2395B"/>
    </inkml:brush>
  </inkml:definitions>
  <inkml:trace contextRef="#ctx0" brushRef="#br0">44004 57400 624,'-8'22'65,"2"-1"-11,1-3-14,1-1-12,-1 1-9,0 3-4,-2 5-4,0 3-5,-1 1-2,-2-1-1,0-3-1,-1-1-2,0-2 1,1-1 0,0-1 1,2-1 1,3-4-4,4-7-8,6-6-8,4-8-8,4-2-2,1-1 7,3 0 7,1 0 6,1 1 3,-3 0 1,-1 2 0,-2 1 1,-3 1 2,-1 6 3,-2 2 4,-2 5 2,-3 3 1,-4 3-1,-4 3-2,-4 4-2,-2 0-1,-1-2 0,-1 0-1,-1 0 0,-1-2-1,1-1 0,-1-1-1,0-1 0,2-1-2,3-3-1,3-1 0,3-2-2,3-3-1,5-2 1,6-4 1,4-2-1,2 1 4,-1 8 4,-1 6 6,-1 7 4,-2 4 5,-2-1 1,-4 1 2,-2-1 2,-2 1 0,0 1-3,0 1-4,0 1-2,0 0-5,0-2-4,0 1-4,0-2-6,0-2-2,0-3-4,0-3-2,0-3-3,0-4-9,0-6-13,0-6-15,0-6-13,0-2-2,2 1 10,0 0 10,2 2 10</inkml:trace>
</inkml:ink>
</file>

<file path=ppt/ink/ink3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32"/>
    </inkml:context>
    <inkml:brush xml:id="br0">
      <inkml:brushProperty name="width" value="0.04217" units="cm"/>
      <inkml:brushProperty name="height" value="0.04217" units="cm"/>
      <inkml:brushProperty name="color" value="#F2395B"/>
    </inkml:brush>
  </inkml:definitions>
  <inkml:trace contextRef="#ctx0" brushRef="#br0">44400 58318 521,'22'-21'14,"-1"3"3,-3 5 3,-1 3 4,-1 2 0,1 2-1,1 1-2,1 0-2,1 1-2,1 1-1,1-1-4,1 0-1,0 0-3,-3 2-6,-1 0-4,-3 2-4,-1 0-5,0 0-2,-2 0-3,-1 0-4,-3-2-4,-6-2-7,-6-3-8,-6-4-6,-3-1 1,1-1 9,-1-1 11,0-1 9,0-1 7,1 2 3,-1 1 2,0 1 4,1 1 2,1 0 0,0 2 1,2 1 1,1 2 7,1 6 15,0 4 15,2 6 14,0 3 4,0 3-6,0 3-8,0 3-7,1 2-4,0 1-3,2 1-2,0 1-3,1 1-3,0 0-3,0 2-3,0 1-4,0-1-2,0-1-2,0-3-3,0-1-2,1-4-2,0-2-2,2-3-1,0-2-2,3-6-12,4-8-22,3-8-21,5-8-23,0-2-4,-5 3 10,-3 3 10,-4 3 12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0:35"/>
    </inkml:context>
    <inkml:brush xml:id="br0">
      <inkml:brushProperty name="width" value="0.05924" units="cm"/>
      <inkml:brushProperty name="height" value="0.05924" units="cm"/>
      <inkml:brushProperty name="color" value="#00BFF3"/>
    </inkml:brush>
  </inkml:definitions>
  <inkml:trace contextRef="#ctx0" brushRef="#br0">81372 33778 371,'9'-21'1,"1"3"4,3 4 3,2 5 2,0 2 3,-1 2 1,-1 2 0,-1 2 2,2 1 0,1 0 2,5 0 2,2 0 1,1 1-2,1 2-3,-1 2-4,1 2-5,-3 0-1,-1 1 0,-5 0 1,-1 0-1,-3 1 1,-1 1 0,0 3 0,-2 2 0,-1 0 2,-2-1 4,-3-1 3,0 0 4,-2-1 1,0 3-2,0 2-1,0 1-1,0 3-2,0 1 1,0 3-1,0 1 1,0 2-1,0 3 1,0 1-1,0 3 0,0 0-1,1 2-1,2 0-3,0 2-1,1 2-1,-2 2 1,0 4 0,-2 2 2,0 1-1,0-2-2,0-2-3,0-2-2,0-2-2,0-2-2,0-2-1,0-1-2,1-3 0,0-2-1,2-1-1,0-3-1,0-2 0,0-3 1,-2-3 0,0-3 1,-4-5-6,-4-6-10,-5-8-12,-5-6-11,-4-8-3,1-7 4,-2-8 5,-1-9 4,-1-3 2,1-2 1,-1 0 2,1-2 0,0 1 2,1 0 5,1 2 4,1 0 4,1 3 5,1 4 3,1 3 5,1 5 3,1 3 4,4 3 3,3 3 2,3 3 4,2 2 0,3-1 0,4 0-1,2 1-2,3 0 2,2 2 3,2 2 3,1 3 4,2 0-1,1 2-2,2 1-4,0 0-4,-1 2-1,1 2-3,-2 2 0,-1 2-2,-2 3-2,-1 2-1,-2 3-2,-2 3-2,-3 4 0,-4 3 0,-4 5 0,-4 3 0,-3 3 0,-4-1-1,-2 0 0,-3 1-1,-1-3-2,-1-4 0,0-3-2,1-5-1,0-2 0,1 0 1,1-2 1,1-1 1,0-1 1,2-2 1,1-2 1,1-2 1,7-4-1,14-7-4,13-4-5,15-7-4,7-3-1,3-1 1,3-1 1,4-1 1,-5 2 0,-10 5-4,-11 5-3,-11 4-3,-6 3-4,1 1-5,0-2-6,0 2-4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2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83400 7050 1000,'-30'-25'0,"-9"0"0,-10 0 0,-8 0 0,-1 3-5,9 6-9,10 7-8,10 6-10,0 1-2,-5-3 4,-7-3 4,-5-2 4,-3-5 5,4-2 3,3-3 5,3-3 3,1-4 2,1-3 2,-1-3 0,1-2 0,2-1 2,7 3-1,6 3 1,7 4 0,4 1 0,3 0 0,3 0 0,4 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50"/>
    </inkml:context>
    <inkml:brush xml:id="br0">
      <inkml:brushProperty name="width" value="0.04207" units="cm"/>
      <inkml:brushProperty name="height" value="0.04207" units="cm"/>
      <inkml:brushProperty name="color" value="#F2395B"/>
    </inkml:brush>
  </inkml:definitions>
  <inkml:trace contextRef="#ctx0" brushRef="#br0">10600 53150 522,'-47'-68'0,"6"17"0,7 15 0,6 16 0,4 7 9,4 1 16,3-1 18,3 1 16,3 5 4,3 14-12,3 11-11,4 14-11,1 13-7,0 16-1,0 15-4,0 17-1,-4 13-2,-5 13-2,-7 12-1,-5 13-1,-4 10-1,0 10-1,0 10 0,0 9-1,1-1-3,4-8-9,3-10-6,3-9-8,3-13-5,3-16-2,3-15-3,4-15-3,5-17-2,10-15 1,10-15 0,9-16 0,4-13 2,1-9 6,-1-10 4,1-8 6,-3-6-2,-2 1-6,-3-1-8,-3 1-7</inkml:trace>
</inkml:ink>
</file>

<file path=ppt/ink/ink4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33"/>
    </inkml:context>
    <inkml:brush xml:id="br0">
      <inkml:brushProperty name="width" value="0.04793" units="cm"/>
      <inkml:brushProperty name="height" value="0.04793" units="cm"/>
      <inkml:brushProperty name="color" value="#F2395B"/>
    </inkml:brush>
  </inkml:definitions>
  <inkml:trace contextRef="#ctx0" brushRef="#br0">45800 58000 458,'22'0'31,"-1"0"-3,-3 0-2,-1 0-3,-1 0-2,1 0-2,1 0-3,2 0-3,-1 0-1,1 2-1,-1 0 0,1 2-1,-2 0-1,-3 3 2,-3 2 1,-3 2 0,-1 2 1,-2 1 1,-1 3 2,0 2 0,-2 2 0,0 2 0,-2 4-2,0 3-2,-2 1 2,0-2 1,-2 0 3,0-1 2,-2-1-1,0-3-2,-1-2-2,-2-1-2,1-2-3,-1-1-2,0-1-2,0-1-1,-1-1-7,-2-2-9,-1-3-8,-3-1-10,1-4-6,3-8-2,2-6-2,4-7-3,2-6-1,0-3 2,2-4 1,0-5 2,1-1 2,0-2 4,0-1 4,0 0 5,1 1 3,0 4 3,2 3 3,0 5 3,1 3 4,0 3 2,0 3 3,0 3 4,0 2 4,0 2 5,-1 2 7,1 2 6,0 3 4,-2 4 2,0 4 3,-2 4 2,-1 3-1,-2 3-1,-2 3-3,-1 3-3,-3 3-3,-2 1-3,-2 2-5,-1 3-2,-2-1-5,0 0-4,1-1-3,-1-1-4,1-1-2,-1-2 2,0 0 1,1 0 1</inkml:trace>
</inkml:ink>
</file>

<file path=ppt/ink/ink4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34"/>
    </inkml:context>
    <inkml:brush xml:id="br0">
      <inkml:brushProperty name="width" value="0.04635" units="cm"/>
      <inkml:brushProperty name="height" value="0.04635" units="cm"/>
      <inkml:brushProperty name="color" value="#F2395B"/>
    </inkml:brush>
  </inkml:definitions>
  <inkml:trace contextRef="#ctx0" brushRef="#br0">46997 56909 474,'22'-8'0,"-2"2"0,-5 1 0,-1 0 0,-2 1 8,-1 0 18,1 0 15,0 1 18,-1 0 2,-1 3-11,0 4-10,-2 2-12,0 2-8,0 0-3,0 0-3,-1 0-5,0 0-5,-2 3-11,-2 2-9,-2 2-9,-2 1-6,0 1 0,-2 1-1,0 1 0,-2 0-1,-4-1-1,-2-1 1,-3 0-1,-2-2 1,-1 1 3,-2 0 3,1-1 2,-2 0 4,0-2 5,1-3 5,-1-1 4,1-2 3,1 0 1,1-2 0,1 0 2,1-1 1,2 0 1,3-1 3,1 1 0,3-1 9,4-4 13,4-2 13,4-3 14,4-3 3,3 0-7,5-2-7,4 0-6,1-1-6,0-1-3,1-1-5,-1-1-4,0 0-3,-1 4-3,-1 3-3,0 2-3,-3 3-4,-1 0-6,-3 2-7,-1 1-6,-3 1-4,-2 3 0,-4 4-1,-2 2-1,-2 2-2,0 1-4,0 2-4,0 0-4,-2 0-1,-2-1 3,-4-1 2,-2 0 3,-2-3 3,1-1 7,-1-2 5,0-2 7,0-2 2,-1 0 2,-2-2 1,0 0 2,0-1 1,1 2 2,1 0 3,1 2 1,0-1 4,2-1 3,1 0 3,0-1 4,2-1 5,-1 1 9,0 2 10,0 0 8,1 4 3,0 4-1,2 5-2,1 5-3,-1 4-4,0 1-7,-2 2-8,0 3-8,-2 0-4,-2 2-2,-1 1-3,-3 1-3,-1 1-3,-1 2-6,-1 2-7,-1 3-5,0-1-8,2-2-11,3-2-9,1-2-11,2-3-3,2-7 1,3-6 3,1-5 1,1-6 3,2-4 1,0-6 3,2-4 2</inkml:trace>
</inkml:ink>
</file>

<file path=ppt/ink/ink4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34"/>
    </inkml:context>
    <inkml:brush xml:id="br0">
      <inkml:brushProperty name="width" value="0.04591" units="cm"/>
      <inkml:brushProperty name="height" value="0.04591" units="cm"/>
      <inkml:brushProperty name="color" value="#F2395B"/>
    </inkml:brush>
  </inkml:definitions>
  <inkml:trace contextRef="#ctx0" brushRef="#br0">47450 58399 479,'21'-14'16,"-3"3"-4,-4 2-3,-4 4-5,-2 0 2,3 0 6,2-1 5,1-1 7,2-1 5,2 0 3,0 0 3,1 0 3,1-1-3,1-1-8,1-3-10,1-1-7,-1-1-8,-3 4-4,-3 3-5,-3 3-5,-2 2-7,-2 3-10,-3 4-9,0 2-10,-4 2-2,-3 0 5,-2 0 4,-3 0 5,-3-1 6,0-1 5,-1-1 7,-1 0 5,-1-2 5,0 0 1,0-2 2,1 0 2,-1-1 2,2 0-1,1 0 1,1 0 1,0 0 1,0 0 3,0 0 3,0 0 3,0 0 3,1 0 5,-1 0 5,0 0 4,0 0 5,0 2 5,1 0 3,-1 2 5,0 0 1,2 3-4,1 2-4,0 2-4,2 1-3,0 3-3,2 2-4,0 1-2,0 2-3,-2 1-2,-2 1-1,-1 1-2,-2 1-2,2-1-1,1 1-2,0-1-2,2 0-2,0 1-2,2-1-2,1 1-3,0-2-3,0-3-8,0-3-8,0-3-7,0-4-9,3-6-11,2-6-12,2-6-10,1-3-1,0 1 8,0-1 10,-1 0 8</inkml:trace>
</inkml:ink>
</file>

<file path=ppt/ink/ink4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35"/>
    </inkml:context>
    <inkml:brush xml:id="br0">
      <inkml:brushProperty name="width" value="0.05241" units="cm"/>
      <inkml:brushProperty name="height" value="0.05241" units="cm"/>
      <inkml:brushProperty name="color" value="#F2395B"/>
    </inkml:brush>
  </inkml:definitions>
  <inkml:trace contextRef="#ctx0" brushRef="#br0">48100 58416 419,'9'-8'64,"1"0"-11,3 0-9,2 0-9,1 0-8,-1-1-3,1-2-5,0 0-3,0-1-4,1 1-4,1-1-2,1 0-4,-1 1 0,-1 1 0,-2 1 2,-2 0 1,-3 0-9,-1-1-17,-2-3-19,-2-1-18,-3-1-4,-4 2 8,-4 2 8,-4 3 9,-1 1 8,1 2 9,0 2 8,2 2 9,0 1 7,0 0 6,1 0 5,-1 0 6,0 1 6,2 4 6,1 2 6,0 3 6,2 2-1,0 0-5,2-1-8,1 1-5,0 1-3,3 2 2,2 1 2,2 3 1,1 1 1,2 1-1,0 1-1,1 1-1,2 1-3,2 1-2,1 0-4,3 2-3,0 1-3,1-1-4,-1 0-4,1 1-3,-1-2-5,-1 0-5,-1-1-7,0-1-5,-2-1-8,-1-1-9,-1-1-8,-1-1-10,-1-1-1,-2-3 6,-2-1 5,-2-2 7</inkml:trace>
</inkml:ink>
</file>

<file path=ppt/ink/ink4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35"/>
    </inkml:context>
    <inkml:brush xml:id="br0">
      <inkml:brushProperty name="width" value="0.04277" units="cm"/>
      <inkml:brushProperty name="height" value="0.04277" units="cm"/>
      <inkml:brushProperty name="color" value="#F2395B"/>
    </inkml:brush>
  </inkml:definitions>
  <inkml:trace contextRef="#ctx0" brushRef="#br0">48249 59400 514,'-21'7'0,"3"-2"0,5-3 0,3 0 0,4-1 11,6 1 24,4 3 22,6 2 23,2 1 3,1 2-14,1 0-16,1 1-15,1 2-11,-1 1-9,1 3-7,-1 2-8,0-1-8,-1 0-11,-1 0-10,0-2-11,-2-2-10,-1-1-12,-1-2-12,0-2-12</inkml:trace>
</inkml:ink>
</file>

<file path=ppt/ink/ink4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40"/>
    </inkml:context>
    <inkml:brush xml:id="br0">
      <inkml:brushProperty name="width" value="0.03333" units="cm"/>
      <inkml:brushProperty name="height" value="0.03333" units="cm"/>
      <inkml:brushProperty name="color" value="#F2395B"/>
    </inkml:brush>
  </inkml:definitions>
  <inkml:trace contextRef="#ctx0" brushRef="#br0">56500 58347 660,'0'-14'0,"2"2"0,0 4 0,2 3 0,1 1 7,1 2 14,3 0 14,2 2 14,1 0 4,1 2-8,2 0-6,0 2-8,0 0-6,-1 3-7,-1 2-7,0 2-6,-3 1-5,-1 0-1,-2-1-3,-2 1-2,-1 0-4,0 1-8,-1 1-8,2 2-6,-3-1-6,-3 1-4,-2 0-4,-3-1-3,-2-1 1,0-3 7,0-2 6,0-4 7,1 0 5,1 0 6,0 1 4,2 2 6</inkml:trace>
</inkml:ink>
</file>

<file path=ppt/ink/ink4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40"/>
    </inkml:context>
    <inkml:brush xml:id="br0">
      <inkml:brushProperty name="width" value="0.03498" units="cm"/>
      <inkml:brushProperty name="height" value="0.03498" units="cm"/>
      <inkml:brushProperty name="color" value="#F2395B"/>
    </inkml:brush>
  </inkml:definitions>
  <inkml:trace contextRef="#ctx0" brushRef="#br0">56493 58412 628,'-8'7'0,"2"-1"0,1-1 0,1 0 0,1 0 4,3 2 7,4 1 8,2 3 6,2 2 3,-2 0-4,-1 1-4,0 1-4,-2 2-2,-1 1-3,0 3-1,-1 2-2,-1 1-1,0 2-3,0 3 0,0 1-2,-1 0-1,-1-1 0,0-3 0,-1-1-1,-1-3 2,2-3 0,0-3 0,2-3 2,0-4 1,0-6 2,0-6 3,0-6 3,1-5-2,4-5-4,2-5-6,3-5-4,3-4-6,2-3-4,1-2-6,3-4-4,1-1-4,-1 0-2,1 0-2,-1 0-1,1 1-2,0 2-1,-1 2 1,1 2 0,-1 1 3,1 3 8,-1 2 7,1 1 7,-1 3 4,-1 1 1,-1 3 0,-1 1 1,-1 2 2,0 1 3,-2 1 4,-1 1 2,-1 1 7,0 2 8,-2 3 9,-1 1 8,0 4 6,-2 6 2,-1 6 2,0 6 3,-2 3-2,0 3-9,-2 1-8,0 3-9,-3 0-6,0-1-6,-3-1-5,-2-1-6,-1-1-8,0 1-7,1 0-8,-1-1-9,0-1-2,0-3 3,0-2 3,0-4 4,0-3-4,-1-2-10,-2-4-9,0-2-9,0-4 0,1-4 12,0-4 12,2-3 11,1-2 7,0 3 3,2 1 3,1 2 2,1 4 11,3 5 21,4 4 21,2 6 20,2 2 2,-2 3-13,-1 2-15,0 1-15,0 1-13,2-4-11,1-3-13,3-2-12,1-3-5,2-1 1,0 0 2,1-2 1,-1 0 2,-1-2 4,-2 0 3,-2-1 3</inkml:trace>
</inkml:ink>
</file>

<file path=ppt/ink/ink4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41"/>
    </inkml:context>
    <inkml:brush xml:id="br0">
      <inkml:brushProperty name="width" value="0.03773" units="cm"/>
      <inkml:brushProperty name="height" value="0.03773" units="cm"/>
      <inkml:brushProperty name="color" value="#F2395B"/>
    </inkml:brush>
  </inkml:definitions>
  <inkml:trace contextRef="#ctx0" brushRef="#br0">57740 58437 583,'8'-15'1,"-2"2"1,-1 2 3,0 3 2,-3 3 4,-4 8 8,-4 6 8,-4 7 7,-2 3 1,-1-1-8,-1-1-6,-1 0-8,-2-1-6,0 4-4,-1 4-5,-1 2-4,0-1-2,-1-2 0,1-3 0,-1-2 1,1-4-1,3-1-4,1-3-3,3 0-4,0-4-1,0-1-2,0-2 0,1-2 0,0-1 1,2-2 2,2 0 4,3-2 2,0 0 2,0 1 2,0-2 2,0 2 1,1 2 13,0 7 21,2 8 23,0 6 22,1 3 3,-2 1-15,0-1-15,-2 1-16,0-1-9,1 1-5,-1-1-5,0 1-4,0-3-4,2-1-6,0-5-4,2-1-5,1-5-8,4-6-11,2-6-12,3-6-11,2-5-3,0-6 7,-1-3 6,1-6 5,-1-1 8,0 1 5,-2 3 8,-1 1 6,0 2 4,2 1 1,0 1 3,1 1 2,0 3 4,0 3 6,-2 4 6,-1 4 6,0 2 7,0 1 4,0-1 5,0 0 4,-1 1 3,-1 4-3,-1 2-3,0 4-1,-1 1-4,0 3-4,0 2-3,0 2-4,-1 1-3,-1 4-3,0 4-1,-2 2-2,-1 1-3,-2 0-2,-2 1-3,-1-1-1,-3 0-3,0-1 0,-1-1-1,-1-1-1,0-2-1,0-3-1,2-3-2,1-3-1,-1-3-4,0-4-6,-1-4-8,-1-4-6,0-4-3,2-4-1,2-4 1,3-3-1,0-4 2,2-1 4,0-3 4,2-1 4,1-2 1,1 1-1,3 0-1,2 0-1,1 1 1,2 2 1,0 4 4,1 3 1,0 2 3,0 1 3,-2 1 3,-1 1 3</inkml:trace>
</inkml:ink>
</file>

<file path=ppt/ink/ink4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41"/>
    </inkml:context>
    <inkml:brush xml:id="br0">
      <inkml:brushProperty name="width" value="0.03471" units="cm"/>
      <inkml:brushProperty name="height" value="0.03471" units="cm"/>
      <inkml:brushProperty name="color" value="#F2395B"/>
    </inkml:brush>
  </inkml:definitions>
  <inkml:trace contextRef="#ctx0" brushRef="#br0">58674 58274 633,'9'-8'0,"0"1"0,1-1 0,2 0 0,-2 0 6,-1 2 11,-2 1 12,-2 1 10,-1 1 5,0 3-5,-1 4-5,1 2-3,0 3-7,0 2-8,0 1-9,0 3-9,-2 0-5,-2-1-4,-4-1-3,-2 0-4,-2-2-3,1 1-6,-1 0-4,0 0-6,0-2 0,-2-1 4,0-2 4,-1-2 4,0-2 4,0 0 3,2-2 3,1 0 3,4-3 9,8 0 14,7-3 15,9-2 15,2 0 3,-1 0-6,-3 2-6,-1 1-7,-2 0-4,-1 2-3,-1 0-2,0 2-2,-3 2-8,-3 4-13,-2 3-14,-4 5-14,-3 2-4,-3-1 5,-5 1 4,-4 0 4,-3-1 5,-1-1 4,-3-1 4,-1-1 5,-1-1 0,-1-1 0,1 0-3,-1-2-1,1 0 4,1 0 9,1 0 10,1-1 9,2 1 5,1-2-1,2-1 0,3 0 0,2-2 2,6 0 7,4-2 6,6 0 7,4-2-2,5 0-7,5-2-8,5 0-7,2-2-6,1 0-4,-1-1-4,1-2-3,-1 1-3,2 1-4,1 0-3,1 2-3,-1-1-4,0 0-6,-1-1-6,-1-1-5,-2-1-5,-3 2-5,-3 1-4,-3 0-5,-3 1 1,-3 0 6,-3 0 7,-2 1 6,-2-1 5,0 0 3,0 0 4,0 0 2</inkml:trace>
</inkml:ink>
</file>

<file path=ppt/ink/ink4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42"/>
    </inkml:context>
    <inkml:brush xml:id="br0">
      <inkml:brushProperty name="width" value="0.04198" units="cm"/>
      <inkml:brushProperty name="height" value="0.04198" units="cm"/>
      <inkml:brushProperty name="color" value="#F2395B"/>
    </inkml:brush>
  </inkml:definitions>
  <inkml:trace contextRef="#ctx0" brushRef="#br0">59444 57461 524,'-15'-15'0,"4"1"0,3 1 0,3 0 0,1 2 5,0 3 12,0 1 12,0 2 11,1 6 6,0 10-2,2 9-1,0 11-2,1 5-2,0 2-5,0 2-5,0 2-5,0 4-4,-2 4-1,0 5-2,-2 6-2,0 3-4,1 5-8,-1 3-9,0 4-7,0 1-8,2-5-8,0-3-7,2-5-9,0-4-2,2-8 0,0-7 0,2-6 1,-1-7 3,-1-7 6,0-7 6,-1-7 7,-1-4 3,1 0 1,2-2 1,0 0 1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51"/>
    </inkml:context>
    <inkml:brush xml:id="br0">
      <inkml:brushProperty name="width" value="0.05097" units="cm"/>
      <inkml:brushProperty name="height" value="0.05097" units="cm"/>
      <inkml:brushProperty name="color" value="#F2395B"/>
    </inkml:brush>
  </inkml:definitions>
  <inkml:trace contextRef="#ctx0" brushRef="#br0">11550 53550 431,'-4'-44'0,"-5"13"0,-7 12 0,-5 13 0,-12 12 6,-16 13 12,-15 12 12,-15 13 12,-6 10 3,7 10-8,6 10-8,7 9-7,2 6-6,1 3-4,-1 3-5,1 4-3,-1-4-3,1-9 2,-1-10-1,1-8 1,2-11-2,7-8-4,6-10-3,7-9-4,18-12 1,31-11 4,32-14 5,31-11 5,15-6 1,1 4-2,-1 3-1,1 3-1,-6 3-2,-8 3-1,-10 3-1,-9 4-2,-7 4-1,-3 6 1,-3 7-1,-2 6 1,-5 1 0,-2-3-1,-3-3-1,-3-2 0,-1-5-1,4-2-1,3-3-1,3-3-2,-1-9 0,-2-11-1,-3-14-1,-3-11 0,-2-4 2,0 6 3,0 7 4,0 6 4,-4 12 7,-5 19 8,-7 19 11,-5 19 8,-6 10 5,-3 4 0,-3 3 0,-2 3-1,-1-2-2,3-6-7,3-6-6,4-6-7,10-7-6,19-6-8,19-6-7,19-6-8,5-10-4,-5-12-4,-7-13-2,-5-12-3,-6-7-1,-3 1 2,-3-1 2,-2 1 1,-6 1 3,-6 3 4,-6 3 3,-6 4 4,2 8 12,14 17 20,11 15 21,14 16 21,2 7 2,-6 1-13,-6-1-15,-6 1-13,-1-6-11,7-8-5,6-10-8,7-9-5,-1-13-3,-6-16 1,-6-15 0,-6-15 2,-4-12-1,1-6 0,-1-6-1,1-6 0,-3-6-1,-2-2 0,-3-3-1,-3-3 0,-6 1 0,-5 6-1,-7 7 0,-5 6 0,-8 6-3,-5 6-3,-7 7-4,-5 6-3,-11 9-6,-11 13-4,-14 12-5,-11 13-5,-3 10-2,10 10 0,10 10 1,9 9 1,6 2 1,3-2 2,3-3 3,4-3 1</inkml:trace>
</inkml:ink>
</file>

<file path=ppt/ink/ink4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42"/>
    </inkml:context>
    <inkml:brush xml:id="br0">
      <inkml:brushProperty name="width" value="0.03286" units="cm"/>
      <inkml:brushProperty name="height" value="0.03286" units="cm"/>
      <inkml:brushProperty name="color" value="#F2395B"/>
    </inkml:brush>
  </inkml:definitions>
  <inkml:trace contextRef="#ctx0" brushRef="#br0">59150 59305 669,'-8'-14'0,"0"3"0,0 2 0,0 4 0,0 2 7,-1 2 16,-2 2 15,0 2 14,-1 3 4,-1 6-10,-1 4-10,-1 5-9,-1 3-7,0 1-6,1 1-5,-1 1-7,0 0-2,-1 0-3,-2 0-1,1 1-2,0-3-1,2-3 1,4-5-2,3-3 1,3-5-9,6-4-19,4-6-17,6-4-18,1-3-2,-1 0 14,-1 1 13,0-1 14</inkml:trace>
</inkml:ink>
</file>

<file path=ppt/ink/ink4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42"/>
    </inkml:context>
    <inkml:brush xml:id="br0">
      <inkml:brushProperty name="width" value="0.03536" units="cm"/>
      <inkml:brushProperty name="height" value="0.03536" units="cm"/>
      <inkml:brushProperty name="color" value="#F2395B"/>
    </inkml:brush>
  </inkml:definitions>
  <inkml:trace contextRef="#ctx0" brushRef="#br0">59799 58469 622,'22'-24'4,"-1"1"10,-3-1 9,-1 1 9,-2 2 7,-1 5 2,-1 4 2,0 6 3,-3 4-2,-1 4-9,-2 4-9,-2 4-9,-2 3-7,-2 3-6,-2 3-8,-2 3-6,-3 1-3,-2 1 3,-3-1 3,-3 1 1,-2-2-4,1-1-12,-1-3-11,0-1-12,2-3-3,1-3 5,2-3 6,3-2 6,0-2 5,2 0 6,1-1 6,0 1 7,2-1 3,2-2 2,2-2 2,2-2 1,2-1 2,4-1 0,2-2 1,3 0-1,1 0 4,-1 0 6,-1 2 6,0 1 5,-2 0 2,1 2-5,0 0-5,0 2-5,-2 1-4,-3 2-2,-2 2-3,-4 1-2,-2 3-4,-2 2-4,-2 2-4,-1 1-4,-4 2-3,-2 0-2,-3-1-1,-3 1 0,-1-1 0,1 1 3,1 0 5,1-1 2,-1 0 4,0-3 2,-1-1 2,-1-2 3,1-2 3,3 0 4,3-2 4,3 0 4,4-3 6,8-3 9,6-2 8,7-3 9,3-2-2,-1 0-11,-1 0-10,-1 0-12,0 1-9,0-1-6,-1 0-7,1 0-6,-1 1-4,-1 0 0,-1 2-1,-1 1-1,-1-1-2,-2 0-4,-2-1-5,-2-2-5</inkml:trace>
</inkml:ink>
</file>

<file path=ppt/ink/ink4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43"/>
    </inkml:context>
    <inkml:brush xml:id="br0">
      <inkml:brushProperty name="width" value="0.04413" units="cm"/>
      <inkml:brushProperty name="height" value="0.04413" units="cm"/>
      <inkml:brushProperty name="color" value="#F2395B"/>
    </inkml:brush>
  </inkml:definitions>
  <inkml:trace contextRef="#ctx0" brushRef="#br0">60044 59090 498,'-15'-5'18,"2"8"11,3 6 12,1 7 11,1 4 2,2 1-6,1 1-6,0 1-7,1 2-6,1 3-3,-1 2-3,0 4-5,0 1-2,2 1-3,0-1-2,2 0-2,0-2-2,0-4 1,0-3 1,0-5 0,1-3-4,4-3-13,2-2-10,3-4-12,4-4-8,1-2-4,5-6-7,2-2-4,0-4-1,-1 0 3,-3-1 4,-1-1 3,-3 0 4,-1 0 6,-2 2 5,-2 1 5</inkml:trace>
</inkml:ink>
</file>

<file path=ppt/ink/ink4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43"/>
    </inkml:context>
    <inkml:brush xml:id="br0">
      <inkml:brushProperty name="width" value="0.03497" units="cm"/>
      <inkml:brushProperty name="height" value="0.03497" units="cm"/>
      <inkml:brushProperty name="color" value="#F2395B"/>
    </inkml:brush>
  </inkml:definitions>
  <inkml:trace contextRef="#ctx0" brushRef="#br0">61650 58962 629,'1'-14'2,"2"1"4,2 2 6,2 3 3,1 1 8,1 2 12,1 2 10,1 2 11,0 2 0,-1 2-12,0 2-11,-2 2-13,-1 1-8,-2 3-4,-3 2-4,0 1-5,-3 3-7,0 1-8,-2 3-10,0 1-10,-2 2-5,-2-1-3,-2 1-4,-1-1-2,-1-2 1,0-5 6,2-5 5,1-4 5</inkml:trace>
</inkml:ink>
</file>

<file path=ppt/ink/ink4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43"/>
    </inkml:context>
    <inkml:brush xml:id="br0">
      <inkml:brushProperty name="width" value="0.03304" units="cm"/>
      <inkml:brushProperty name="height" value="0.03304" units="cm"/>
      <inkml:brushProperty name="color" value="#F2395B"/>
    </inkml:brush>
  </inkml:definitions>
  <inkml:trace contextRef="#ctx0" brushRef="#br0">61138 60150 665,'-8'7'2,"-2"-1"1,0-1 3,-1 0 2,2-2 7,6 0 13,6-2 12,6 0 12,3-1 3,3 2-10,2 0-9,1 1-8,2 0-12,1 0-16,1-2-13,1 0-16,1-1-7,-1 0 2,1 0 1,-1 0 1,-2 0-2,-3 2-5,-4 0-5,-4 2-4</inkml:trace>
</inkml:ink>
</file>

<file path=ppt/ink/ink4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43"/>
    </inkml:context>
    <inkml:brush xml:id="br0">
      <inkml:brushProperty name="width" value="0.04944" units="cm"/>
      <inkml:brushProperty name="height" value="0.04944" units="cm"/>
      <inkml:brushProperty name="color" value="#F2395B"/>
    </inkml:brush>
  </inkml:definitions>
  <inkml:trace contextRef="#ctx0" brushRef="#br0">62866 59022 445,'-7'-7'2,"2"-1"7,2 0 6,2 0 6,2 4 8,2 8 12,2 8 11,2 7 12,-1 6 0,-1 1-8,-2 3-10,-2 1-8,-1 2-8,0 2-5,0 2-5,0 3-5,0 0-4,0 0-3,0 0-2,0 0-4,1-2-2,2-3-3,2-5-3,2-4-3,1-5-4,1-7-5,2-6-3,0-8-5,1-6 0,1-9 4,1-8 5,2-7 4,0-6 2,1-2 1,1-4 0,1-2 1,1-1 1,1 2 0,1 2 0,1 2 1,0 3-2,-1 3-2,-1 5-3,-1 4-2,-1 3-3,-3 6-3,-1 5-3,-2 5-3,-2 3-3,-1 2-4,-1 2-3,0 2-3</inkml:trace>
</inkml:ink>
</file>

<file path=ppt/ink/ink4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44"/>
    </inkml:context>
    <inkml:brush xml:id="br0">
      <inkml:brushProperty name="width" value="0.03898" units="cm"/>
      <inkml:brushProperty name="height" value="0.03898" units="cm"/>
      <inkml:brushProperty name="color" value="#F2395B"/>
    </inkml:brush>
  </inkml:definitions>
  <inkml:trace contextRef="#ctx0" brushRef="#br0">64200 59716 564,'22'-7'6,"-3"2"12,-3 2 13,-3 2 11,-2 1 6,0 2-4,-2 0-2,-1 2-3,0 1-3,-2 3-6,-1 3-4,0 4-5,-3 1-4,-2 3-3,-4 1-4,-2 3-2,-2 0-5,-2-1-3,0-1-3,-1-1-5,0-2-1,2-1-1,2-3-1,3-1 0,4-3 3,8-2 6,7-4 7,9-2 6,3-4-1,0 0-9,1-3-8,-1-2-9,1-1-9,1 0-11,0 1-10,2-1-11,-2 1 0,-7 2 10,-5 2 11,-6 2 10,-3 0 4,1-2-2,1-2-1,2-1-3</inkml:trace>
</inkml:ink>
</file>

<file path=ppt/ink/ink4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44"/>
    </inkml:context>
    <inkml:brush xml:id="br0">
      <inkml:brushProperty name="width" value="0.05001" units="cm"/>
      <inkml:brushProperty name="height" value="0.05001" units="cm"/>
      <inkml:brushProperty name="color" value="#F2395B"/>
    </inkml:brush>
  </inkml:definitions>
  <inkml:trace contextRef="#ctx0" brushRef="#br0">68295 57904 439,'-7'-16'0,"2"2"0,2 1 0,2 1 0,1 3 9,0 6 18,0 6 18,0 6 19,0 2 2,0 1-12,0 0-11,0 0-12,0 1-6,0 3-2,0 3 0,0 3 0,0 2-3,0 1-1,0 1-3,0 1-2,0 1-1,0 2-1,0 2-1,0 3-1,0 1-3,0 0-2,0 2-4,0 0-4,0 2-6,-2-1-8,0 0-9,-2 0-9,1-2-4,1-2 1,0-3 1,2-3 1,-1-3 0,0-2-2,-2-1-1,0-2-2,-1-4 2,0-1 2,0-4 3,0-3 4,0-2 2,1 0 5,-1-2 2,0 0 5</inkml:trace>
</inkml:ink>
</file>

<file path=ppt/ink/ink4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6:20:45"/>
    </inkml:context>
    <inkml:brush xml:id="br0">
      <inkml:brushProperty name="width" value="0.0483" units="cm"/>
      <inkml:brushProperty name="height" value="0.0483" units="cm"/>
      <inkml:brushProperty name="color" value="#F2395B"/>
    </inkml:brush>
  </inkml:definitions>
  <inkml:trace contextRef="#ctx0" brushRef="#br0">67537 59466 455,'-6'-5'8,"6"6"15,4 5 16,6 7 16,0 4 5,-1 1-6,-2 3-6,-2 2-6,-1 0-5,0 0-5,0 1-5,0-1-6,-1 1-2,1 1-1,0 1-1,0 1-1,-1 0-3,0-1-4,-2-1-3,0-1-5,-1-2-4,2-3-2,0-3-2,2-3-4,2-6 2,5-10 3,5-10 5,6-9 3,0-6 2,0-1-1,-1-1-1,0 0 0,0-2-3,2-1-5,4-1-6,3 0-5,1-1-1,-1 3 4,-2 2 2,1 1 3,-4 4-10,-4 5-25,-3 5-24,-4 5-24</inkml:trace>
</inkml:ink>
</file>

<file path=ppt/ink/ink40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0-31T08:09:07.41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9241 16614 0,'0'0'0,"0"0"15,0 0-15,0 0 0,0 0 0,0 0 16,0 0-16,21 15 0,-21-15 16,0 0-16,20 11 0,-12-6 15,2 2-15,0-3 0,1 1 16,0-3-16,0 1 0,3-2 16,1 0-16,0 0 0,2 1 0,1 0 15,-1 0-15,2-1 0,1 0 0,0 1 16,-1 0-16,9 1 0,1 1 15,-1 0-15,2-1 0,1 0 16,1-1-16,-1-1 0,0-2 16,5-1-16,0-1 0,2-1 15,1-1 1,-1-2-16,0 1 0,-1 1 16,2 2-16,-2 1 0,1 1 0,6 2 15,1 1-15,-2 2 0,-1 2 16,1 0-16,1-1 0,-2 1 15,-1 1-15,2 1 0,2 0 16,3-1-16,-2 0 0,-1 2 16,0 3-16,-1 0 0,0 1 0,0 0 15,1-1-15,1 1 0,0 0 0,-3-3 16,-1-2-16,1-1 0,2-1 16,5 0-16,-2 0 0,-7-4 0,1-1 0,6-1 15,0-2-15,-3 0 16,0-3-16,0 3 0,2 2 0,-2 0 15,-1 2-15,3-2 0,3 0 16,-4 2-16,-2 1 0,3-1 16,1 2-16,-2 1 0,-1 0 15,2 2-15,4-1 16,-3 3-16,1 1 0,-3-2 16,-1-1-16,2 1 0,1 1 0,-1-5 15,0-1-15,-2 0 16,-1 2-16,1-2 0,0-2 15,0 4-15,-1 2 0,1-3 16,1 0-16,-1-1 0,1 1 16,2 2-16,4 1 0,-6-2 15,-2-1-15,5 0 0,3 1 16,-6 0-16,-4-1 0,23 3 0,-2 1 0,-19-5 16,2-3-16,19 4 15,-3 1 1,-26-4-16,3-3 0,23-2 0,-4-1 0,-4 3 15,-2 3-15,-17 0 0,-11 0 16,-7-1-16</inkml:trace>
  <inkml:trace contextRef="#ctx0" brushRef="#br0" timeOffset="444.3456">15668 17048 0,'0'0'0,"17"-1"0,1-1 16,3 0-16,4-1 0,10 0 0,5 2 15,3-1-15,2 0 0,11 0 16,2-1-16,1 3 0,-1 0 16,11 2-16,-2-1 0,-4 1 0,-5 0 15,11 2-15,-2 2 16,-3-5-16,-4-1 0,3 2 15,2 2-15,-2 1 0,0 1 0,30-2 0,-9-4 16,-5-1-16,-5-3 0,-2 0 16,0 0-16,-8-1 0,-5 1 15,18 3-15,11 1 16,-17 2-16,-10 0 0,0 0 0,-1 2 16,4-3-16,1-1 0,9 4 15,6 4 1,-3-1-16,-1 0 15,-20-1-15,-14 0 0,16 4 16,12 4-16,-6-2 0,-6-2 0,11 0 16,5-2-16,-13-2 0,-10-2 15,12 0-15,8 0 16,-5 2-16,-3 0 0,-20-2 0,-13-1 16,-10-1-16</inkml:trace>
  <inkml:trace contextRef="#ctx0" brushRef="#br0" timeOffset="21254.7599">22994 15190 0,'0'0'16,"0"0"-16,0 0 0,-23 0 0,23 0 15,-25 4-15,8-1 16,-3 2-16,-2 1 0,-2 2 0,-3 0 15,-6 2-15,1 0 0,-3 2 16,-4 2 0,-5 5-16,2 0 15,1 0-15,-1 3 0,5-4 0,5-2 16,-5 6-16,0-1 0,3 4 16,1 3-16,2 1 0,3 3 15,-1 0-15,0 0 0,1 2 16,-2 1-16,1 5 0,6-3 0,4 0 15,4-1-15,3-5 0,2-2 0,3 0 16,3-1-16,2 3 0,1 2 0,1-1 16,2 1-16,0 1 15,0 0-15,3 2 0,0 0 16,-1-1-16,1-1 0,3-3 0,2-1 16,3-5-16,2-3 0,4-3 15,3 0-15,-1-1 0,-1-1 0,2-2 16,4 1-16,-1-5 0,-2-1 15,-1-2-15,1 0 0,1-1 16,3 0-16,0 0 0,1 0 16,-2-3-16,0 0 0,2-1 15,5 0-15,-2-1 0,-2 0 0,6-2 32,5-1-32,-5-2 0,-3-1 15,3-3-15,2-3 0,-1-2 16,0-4-16,14-6 0,4-4 15,-8 0-15,1-4 0,0-2 16,-4 2-16,1-3 0,0-2 16,2-5-16,-7 0 0,1 1 0,1 0 15,-5 2-15,-3 1 0,-2-3 16,-1-2-16,-5 3 0,-4 5 0,1-15 16,-8 4-16,-5 19 15,0 0-15,-5-3 0,-2-4 16,-2 3-16,-2 1 0,0-2 0,-1-2 15,-1 3-15,-2 2 0,-3 2 16,-2 0 0,-1 5-16,-2 0 0,-5 1 15,-3-1-15,2 3 0,2 2 0,-4 1 16,-3 0-16,0 2 0,-1-1 16,0 3-16,-2 1 15,3 3-15,-1 1 0,-9 3 0,-1 1 16,5 3-16,-1 1 0,-10 7 15,-2 6-15,11-5 0,9-3 0,5-2 0</inkml:trace>
  <inkml:trace contextRef="#ctx0" brushRef="#br0" timeOffset="31107.9307">25333 16269 0,'0'0'0,"0"0"0,0 0 16,0 0-16,0 0 0,22 2 15,-22-2-15,0 0 0,29-3 0,-29 3 16,0 0-16,23-2 0</inkml:trace>
  <inkml:trace contextRef="#ctx0" brushRef="#br0" timeOffset="31631.9055">23323 15426 0,'0'0'0,"-14"8"0,-4 3 15,-6 6-15,2 1 0,-8 10 16,-10 8-16,9-5 0,7-3 15,6-5-15,10-9 0,2-3 0,1-3 16,2-1-16</inkml:trace>
  <inkml:trace contextRef="#ctx0" brushRef="#br0" timeOffset="41833.2706">23468 15288 0,'0'0'0,"0"0"16,0 0-16,-22-2 0,22 2 0,-20-4 15,8 2-15,-1 1 0,-2-1 16,0 1-16,0 1 15,-2-1-15,1 0 0,-8 1 0,0 1 16,1 4-16,1 2 0,-2-2 16,-3-2-1,2 1-15,0 1 0,0 2 16,2 0-16,2 0 0,1 1 16,-5 2-16,-1-1 15,5-1-15,2 1 0,-4 3 16,0 1-16,-1-2 0,1-3 0,0 1 15,-1 1-15,2-2 0,1 3 16,3 0-16,4 2 0,-2-2 16,1 0-16,-3 4 0,0 4 15,-1-1-15,0-1 0,0 1 16,1-1-16,3 0 0,4 1 0,-2 3 16,-1 1-16,-1-3 15,1-1-15,0-1 0,-1-2 0,2 2 16,2 1-16,0 3 0,0 1 15,-1-1-15,-1 0 0,3 2 0,3 1 16,1-4-16,-1-2 0,1-1 0,1 1 16,1-1-16,0 1 0,1-1 15,1-1-15,2 2 0,1 0 16,0 0-16,0 1 0,0-1 16,0 1-16,3-1 0,0-1 15,1 1-15,2 1 0,0-2 16,-1 0-16,1 0 0,0 2 15,0 0-15,2 2 0,1 0 16,1-2-16,-1 1 0,0-2 16,0 0-16,0 0 0,4 1 31,3 1-31,1-3 0,4-3 0,-3-2 0,-1-2 0,3-1 16,2 2-16,-3-4 0,-4-3 0,5-1 15,5 1-15,-2 1 0,0 1 16,0-4-16,1-2 0,0 1 15,0 2-15,3-1 0,0-2 16,-2-3-16,-4-1 0,4-1 16,4 0-1,-3 1-15,-2-2 0,7-1 16,2-1-16,-6 1 0,0 0 0,8-7 16,0-4-16,-4 0 0,-3-1 15,1-3-15,4-1 16,-4 0-16,1-1 0,5-5 0,-2-3 15,-6 3-15,-2 0 0,-2-5 16,0-3-16,2 5 0,-1 6 0,-2-8 16,-2-5-16,-3 5 0,-3 5 0,2-5 15,0-3-15,-3 2 0,-3 1 16,-2-11-16,-1-5 0,-1 16 16,1 4-16,0-6 0,2-1 15,-6 2-15,-7 1 0,0 2 16,0 2-1,-2 8-15,0 3 0,-3 0 16,-1-1-16,-2 2 0,-2 1 0,-3 1 16,-4 0-16,0 1 0,1 2 15,-3 3-15,-2 1 16,5 1-16,0-1 0,-5 3 0,-5 1 16,3 0-16,1 1 0,-6 2 15,-2 1-15,2 1 0,1 2 0,-1 0 16,-2 1-16,2 0 0,3 1 0,-9 3 15,0 3-15,6-6 0,0-2 16,-3 8-16,2 4 0,5-4 16,1 0-16,-12 5 0,-5 5 15,7-1-15,5 0 0,-2 4 16,-1 2 0,3 0-16,3 1 0,-4 6 15,-4 5-15,2-4 0,1-3 16,-2 6-16,1-1 0,7 0 15,4 0-15,-3-1 0,1 1 16,3-2-16,3-1 0,2-2 0,0-1 16,4-1-16,2-1 0,4-1 15,3 0-15,2-2 0,0 1 0,2 0 16,0 0-16,5-1 0,3-1 16,2-2-16,1-1 0,2 2 15,1 0-15,-1-4 0,3-1 16,-1-2-16,2 0 0,2 2 0,1 0 15,4 0-15,2 2 0,1-2 16,-1-1-16,-1-4 0,0-1 0,1-2 16,3-1-16,-2-1 0,0-2 0,2-1 15,5-3-15,-2-1 0,0-3 16,1-2-16,1-2 16,-2-3-16,0 0 0,-1-1 0,-1 0 15,0-3-15,-1 0 0,1 0 16,-1 1-1,0-1-15,-1-4 0,-1 0 16,1-3-16,-2 0 0,1 0 0,-2-2 16,-2-1-16,0-2 0,0-2 15,3-4-15,-3 0 16,-1-4-16,0-3 0,-3 2 0,-4 2 16,-1 0-16,-3 0 0,-4-1 15,0 0-15,-2 1 0,2 2 0,-5-2 16,-2 0-16,-1 2 0,-1 1 0,-1-1 15,-2-2-15,-3 5 0,-3 3 16,-2 2-16,-2 0 0,-1 3 16,0 4-16,-4-2 0,-1-1 15,0 8-15,-2 1 0,-5 2 16,-1-1 0,1 2-16,3 1 0,-3 1 15,-2 0-15,1 1 0,0 1 0,-1 3 16,-1 2-16,0 0 0,1 0 15,-5 3-15,-1 3 16,2 0-16,1 1 0,0 1 16,0 1-16,-1 2 0,3 2 0,-1 2 15,-2 1-15,6 0 0,1-1 0,1 5 16,-1 3-16,1 2 0,0 3 16,-3 7-16,2 2 0,3 0 15,2-1-15,1 2 0,1 2 16,3-2-16,0 0 0,5-1 0,3-2 15,3-1-15,1-1 0,4-3 16,1-1 0,3 0-16,4 1 0,2 0 15,3 1-15,-1-5 0,0-4 0,3 1 16,2-2-16,2-2 16,3-3-16,3-3 0,1-1 15,-5-4-15,0-1 0,4-2 16,5-1-16,-1-2 0,1-2 0,2-2 15,2-1-15,0-4 0,1-2 0,-1 3 16,0 0-16,-1 0 0,-1-1 0,0-2 16,0-2-16,0-1 0,0-3 15,-1-2-15,2-1 0,-4-2 16,-5-1-16,0-1 0,-1 0 16,-2-2-16,-1 1 0,-4-2 15,-3 0-15,1 1 0,-1 1 0,-4-4 16,-2-2-16,-3 0 0,-3-2 0,-1 0 15,-1-2-15,-4 3 0,0 0 16,-3 1-16,-1 0 0,-1 3 16,-1 1-16,-6-1 0,-3-1 15,-2 4-15,-1 2 0,1 2 16,2 2 0,-2-2-16,-2-1 0,0 3 15,-1 2-15,0 1 0,2 0 0,-3 2 16,-3 3-16,1 4 0,0 5 15,2 0-15,0-2 0,1 6 16,-1 3-16,-1 1 0,-3 1 16,2 2-16,4 0 0,-4 2 15,-3 1-15,4 2 0,1 4 0,3 4 16,1 5-16,0 0 0,-1 0 0,1 2 16,0 1-16,1 1 0,1 0 15,0 9-15,2 4 0,5-6 16,2-4-16,2 3 0,2 2 15,2-4-15,1-4 0,3 3 16,2 2 0,2-2-16,2-3 0,3 0 15,4 0-15,7-2 0,4-2 0,2-6 16,4-4-16,4-6 0,3-5 0,-8-2 16,-8-1-16,-3-2 15</inkml:trace>
  <inkml:trace contextRef="#ctx0" brushRef="#br0" timeOffset="51751.1609">22402 14825 0,'0'0'0,"0"0"0,0 0 15,0 0-15,0 0 0,-18 20 16,18-20-16,-6 20 0,1-7 0,1 3 0,-2 3 15,1 0-15,-1-1 0,2 2 16,0 3-16,-1 3 0,3-4 16,1-2-16,1-2 0,1-4 15,1-1-15,3-3 0,0-1 16,4-4-16,2-1 0,3-5 16,4-6-1,-2-1-15,1-1 0,1-3 0,-1-3 16,4-4-16,2-3 0,5-8 15,-1-3-15,-2 0 0,-2 1 16,0-5-16,-3 3 0,-5 6 16,-3 4-16,-4 4 0,-2 4 15,-4 2-15,-2 0 0,-3 6 16,-3 1-16,-2 4 0,-3 3 0,-3 3 0,-4 1 16,1 3-1,-1 3-15,0 0 0,1 1 0,0 0 0,3 0 16,2 3-16,2 1 0,3-3 15,3-1-15,1-1 0,0-3 16,1-1-16</inkml:trace>
  <inkml:trace contextRef="#ctx0" brushRef="#br0" timeOffset="51922.2542">22707 14982 0,'0'0'15,"0"0"-15,0 0 0,0 0 16,24 18-16,-24-18 0,27 13 16,-9-9-16,0-1 0,-1 0 15,-3-1-15,-2 0 0</inkml:trace>
  <inkml:trace contextRef="#ctx0" brushRef="#br0" timeOffset="52408.4622">23008 14601 0,'0'0'16,"0"0"-16,0 0 0,0 0 15,0 0-15,0 0 0,0 0 16,0 0-16,10 29 0,-10-29 16,0 31-16,0-31 0,-2 32 0,1-15 15,0 1-15,1 0 0,0 0 16,2-3-16,1 0 0,3-2 0,1-2 16,1-3-16,3-1 0,0-1 15,0-3-15,3-2 0,-1-4 16,-1-3-16,-1-2 0,0-2 0,1-3 15,-2-1-15,-2 0 0,-2-3 16,1-2-16,-3 0 0,0-1 16,-4-1-1,-2 0-15,-1-1 0,1 0 0,0-4 16,-1 2-16,-1 4 16,1 3-16,-3 1 0,-1 2 15,-1 7-15,-1 4 0,-3 4 0,-2 4 16,-3 3-16,0 3 0,-1 5 15,1 6-15,-1 4 0,0 1 16,7-4-16,4-2 0,3-5 0,0-3 16,0-2-16</inkml:trace>
  <inkml:trace contextRef="#ctx0" brushRef="#br0" timeOffset="52825.5281">23504 13834 0,'0'0'0,"0"0"0,0 0 16,0 0-16,0 0 0,0 0 0,-8 30 15,8-30-15,0 34 0,0-7 16,0 7-16,-1 5 0,-1 4 16,0 25-1,-1 12-15,0 21 0,0 2 0,2 38 16,2 34-16,5 11 0,3-12 16,1 15-16,-4-59 0,-1-40 15</inkml:trace>
  <inkml:trace contextRef="#ctx0" brushRef="#br0" timeOffset="53612.4068">23822 14300 0,'0'0'15,"0"0"-15,0 0 0,0 0 0,-7 22 16,7-12-16,0 3 16,1 0-16,1 1 15,-4 4 1,0 3-16,0-3 0,0-1 0,-1 1 15,0-5-15,1-3 16,1-2-16,1-8 0,-1-4 0,3-3 16,1-2-16,3-1 0,2-3 15,2 2-15,2 1 0,1 1 0,1-1 16,1 2-16,-2-1 0,-1 4 0,-2 2 16,-2 4-16,-3 2 0,-2 1 15,1 2-15,-3 1 0,-1 1 0,0-3 16,1-2-16,1 0 0,1-1 15,3-3-15,3-3 16,3-4-16,3-3 0,7-7 0,2-1 16,-1-2-1,0 3-15,0 2 0,0 3 16,1 2-16,-3 2 0,-5 5 16,-5 3-16,-3 3 0,-2 1 0,-1 2 15,-2 0-15,0 0 0,-1 0 16,2-1-16,0 0 0,0-1 15,2-3-15,1-3 0,0 0 16,0-1-16,1-1 0,0-2 0,4 1 16,1-2-16,-1 2 0,1 1 15,0 0-15,-2 3 0,-1 0 0,-1-1 16,-1 2-16,-3 1 0,1 0 16,0-1-16,1 1 0,0-2 15,0-1-15,2-2 0,1-3 16,2-3-1,2-1-15,-1-2 0,0 0 16,-1 2-16,-1 1 0,0 1 16,-3 3-16,-3 4 0,-1 4 0,-2 2 15,-1 3-15,-2 4 16,-1 0-16,1 2 0,1-1 16,2-1-16,1-3 0,3-3 0,0-1 15,2-4-15,0-4 0,0-5 0,3-6 16,-2 4-16,-1 0 0,-1 3 15</inkml:trace>
  <inkml:trace contextRef="#ctx0" brushRef="#br0" timeOffset="53863.8009">24665 13733 0,'0'0'16,"0"0"-16,0 0 0,0 0 0,0 0 15,-12 18-15,12-18 16,-3 18-16,3-18 0,-2 24 15,0-10-15,-1 1 0,1 2 0,0 1 16,0 1-16,-1 2 0,1 3 16,-1 6-1,1 1-15,0-2 0,-1 0 0,3-1 16,1-3-16,1-2 0,0-1 16,4-3-16,4-5 15,4-5-15,2-5 0,-3 1 0,-2-2 16,-1 0-16</inkml:trace>
  <inkml:trace contextRef="#ctx0" brushRef="#br0" timeOffset="54160.6399">25067 13590 0,'0'0'16,"0"0"-16,0 0 0,0 0 15,0 0-15,-21 18 0,21-18 16,-14 15-16,8-4 0,-4 6 16,-2 4-16,-1 3 0,-1 2 0,-9 14 15,-5 7-15,-6 12 0,5 0 0,-12 21 16,-2 5-16,5-2 0,4-1 0,-4 15 15,-3 10-15,6-9 16,9-17-16,4-1 0,8-21 16,4-19-16,3-12 0,3-9 0</inkml:trace>
  <inkml:trace contextRef="#ctx0" brushRef="#br0" timeOffset="54561.9895">24999 13934 0,'0'0'0,"0"0"0,0 0 16,0 0-16,0 0 0,-15 21 0,15-21 15,-10 25-15,3-8 0,0 3 16,-2 4-16,-1 1 0,-1 2 15,-4 7-15,-2 1 0,2-4 16,0-4-16,1 1 0,2-6 0,2-3 16,3-4-16,4-3 0,3-2 15,1-2-15,1-2 0,3-3 16,1 1-16,2 0 0,0-1 0,2-2 16,2-1-16,-1-1 0,0 0 15,2-2-15,2-1 0,1 2 16,0 2-1,3-3-15,1-1 0,-1 1 16,-2-1-16,4 2 0,2 1 16,0 0-16,-1 0 0,0 0 0,-1-1 15,0-1-15,-1 0 0,1 0 16,-4 1-16,-3-1 0</inkml:trace>
  <inkml:trace contextRef="#ctx0" brushRef="#br0" timeOffset="54699.76">25268 13779 0,'0'0'0,"0"0"15,0 0-15,0 0 0</inkml:trace>
  <inkml:trace contextRef="#ctx0" brushRef="#br0" timeOffset="61320.3509">22382 15264 0,'0'0'0,"0"0"0,0 0 15,0 0-15,0 0 0,0 0 16,0 0-16,0 0 0,0 0 0,24-7 0,-24 7 16,22-10-16,-22 10 0,27-9 15,-27 9-15,37-12 0,-15 6 0,3 0 16,1 0-16,3-1 0,2 1 16,11-1-16,3 1 0,-2-3 15,-1 1-15,14-5 0,2-1 16,-3-1-16,-2 1 0,10-2 0,-1 0 15,0 0-15,-1 0 0,16-7 0,0-4 16,-7 0-16,-6-2 0,17-3 16,2 1-16,-5 4 0,-6 3 15,34-10-15,-8 4 0,-13 8 16,-10 6-16,3 2 16,2 0-16,-6 0 0,-5 0 15,0-3-15,-2-1 16,-11 0-16,-8 1 0,8 0 0,3 1 15,-4 4-15,-2 3 0,-2-7 16,-3-4-16,-2 0 0,-4 2 16,-2 4-16,0 3 0,-5 1 15,-4 0-15,3 1 0,3 0 16,0 1-16,3 1 0,-13 2 0,-8 1 0,-6 2 16</inkml:trace>
  <inkml:trace contextRef="#ctx0" brushRef="#br0" timeOffset="65010.3045">23939 16398 0,'0'0'0,"0"0"16,0 0-16,0 0 0,0 0 15,0 0-15,0 0 0,0 0 16,0 0-16,33 3 0,-33-3 16,24 1-16,-24-1 0,34 3 15,-15 0-15,1-1 0,2 0 0,1 2 16,2 0-16,2-1 0,-1-1 16,11 2-16,1 1 0,1 1 15,0 1 1,8 2-16,0 0 0,2-2 15,0 0-15,5-2 16,4-1-16,4-2 0,-6-2 0,10-5 16,0-3-16,-6 3 0,-4 1 15,7-2-15,5-2 16,-4 0-16,-4 2 0,8-2 0,-1 1 16,-6 2-16,-5 1 0,24 0 0,-6 0 15,-3 0-15,-3 1 0,-8 0 16,-7 1-16,-4-2 0,-2-1 0,1-1 15,3 1-15,-6-2 0,-3-1 16,3 1-16,3 2 0,-7 1 16,-2 0-16,0 0 0,-2 0 15,-14 0-15,3-2 0,-5 2 0,-1-1 16,1-2-16,-1-1 0,1 2 0,0 1 16,-4 3-16,-2 1 0,-2 0 15,-1-1-15,-3 1 0,-1 1 16,-2-1-16,-2-1 0,-1 0 15,-1 1-15,1 1 0</inkml:trace>
  <inkml:trace contextRef="#ctx0" brushRef="#br1" timeOffset="245013.0085">17650 14353 0,'0'0'0,"0"0"15,0 0-15,0 0 0,0 0 0,-21-11 32,21 11-32,0 0 0</inkml:trace>
  <inkml:trace contextRef="#ctx0" brushRef="#br1" timeOffset="266480.775">8847 13979 0,'0'0'16,"0"0"-16,0 0 0,0 0 0,0 0 16,0 0-16,0 0 0,0 0 15,0 0-15,0 0 16,0 0-16,31 2 0,-31-2 0,0 0 16,36 2-16,-36-2 0,41-1 15,-14-1-15,1-1 16,1 1-16,-1 2 0,12-3 0,4 0 0,-1 2 15,-1 2-15,13-1 0,3 1 16,0-2-16,3-1 0,8 2 16,-3 2-16,-3-1 0,-3-1 15,14 1-15,1-1 16,-3 2-16,1 1 0,11-2 0,-1 1 16,-12 2-16,-7 1 0,33-2 15,-5 0-15,-8 0 0,-8 0 16,1 3-16,0 2 0,-2 1 15,-3 2-15,-2 1 0,0 0 16,-10-2-16,-5-1 0,5 1 16,4 0-16,2 4 0,1 1 15,6 2-15,4 2 0,-10-2 0,-5-3 16,5 3-16,4 2 0,-3-5 16,0-3-16,9-3 0,7-1 15,-27-2-15,-17-2 0,-13 0 16</inkml:trace>
  <inkml:trace contextRef="#ctx0" brushRef="#br1" timeOffset="266684.1838">13727 13629 0,'0'0'0,"0"0"16,0 0-16,-15 16 0,15-16 0,1 18 15,7-2-15,-1-2 16,-2-2-16,1-2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51"/>
    </inkml:context>
    <inkml:brush xml:id="br0">
      <inkml:brushProperty name="width" value="0.04712" units="cm"/>
      <inkml:brushProperty name="height" value="0.04712" units="cm"/>
      <inkml:brushProperty name="color" value="#F2395B"/>
    </inkml:brush>
  </inkml:definitions>
  <inkml:trace contextRef="#ctx0" brushRef="#br0">10600 57350 466,'-41'-22'7,"-31"6"14,-31 7 14,-31 6 14,-4 6 2,26 6-10,24 7-11,26 6-10,16 10-4,10 17 4,10 15 3,9 16 3,6 7 0,3 1-3,3-1-3,4 1-4,1 1-2,0 3 0,0 3 0,0 4-1,0 4-1,0 6-2,0 7-1,0 6-1,0-1-2,0-5-2,0-7-1,0-5-3,0-11 0,0-11 0,0-14 1,0-11 0,4-11-7,10-5-16,10-7-16,9-5-15,7-14-5,7-18 8,6-19 7,7-18 9,-1-10 6,-6 0 4,-6 0 6,-6 0 5,-4 0-2,1 0-10,-1 0-9,1 0-8</inkml:trace>
</inkml:ink>
</file>

<file path=ppt/ink/ink40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0-31T08:13:57.114"/>
    </inkml:context>
    <inkml:brush xml:id="br0">
      <inkml:brushProperty name="width" value="0.05292" units="cm"/>
      <inkml:brushProperty name="height" value="0.05292" units="cm"/>
      <inkml:brushProperty name="color" value="#0085CD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20539 15819 0,'0'0'0,"0"0"15,20 4-15,-20-4 0,24 4 0,-4 0 16,6 1-16,3 0 16,3 2-16,17 5 0,9 4 15,15 5-15,0 0 0,30 13 16,9 4-16,-11-4 0,-25-8 0,-20-7 16</inkml:trace>
  <inkml:trace contextRef="#ctx0" brushRef="#br1" timeOffset="72715.7938">18102 15998 0,'0'0'0,"0"0"0,0 0 16,-17 10-16,17-10 0,0 0 0,0 0 15,-11 10-15</inkml:trace>
  <inkml:trace contextRef="#ctx0" brushRef="#br1" timeOffset="76510.8764">21862 12626 0,'0'0'0,"0"0"0,0 0 16,0 0-16,0 0 0,0 0 0,0 0 15,0 0-15,28 15 0,-28-15 16,31 11-16,-31-11 0,37 10 0,-13-6 15,5 1-15,0-2 16,2 1-16,12-1 0,4 0 16,0-2-16,1 0 0,14 0 0,1 1 15,4-1-15,-6-1 0,4 1 16,3-1-16,8 1 0,-3 0 16,2 0-16,2 2 0,8 1 15,-4-1-15,-3-2 0,0-1 16,21-2-16,-15-1 0,8 1 15,5 0 1,-7 0-16,-3-1 16,10 2-16,6 1 0,-25-3 0,-16-1 0,-2 2 0,0 4 0,1 0 15,0 3-15,8-1 16,2-1-16,-12 0 0,-11-3 0,0 0 16,-2 1-16,-3 1 0,-2 0 15,1 0 1,1 2-16,0-3 15,0 0-15,-10-3 0,-8-3 0,-2 3 16,-2 2 0,-1 1-16,-2 1 0,-1-2 0,1 0 15,-5 0-15,3-1 0,-1-1 16,1-2-16,-7 2 0,-1 0 0,-2 1 16</inkml:trace>
  <inkml:trace contextRef="#ctx0" brushRef="#br1" timeOffset="76673.6972">25392 12473 0,'0'0'0,"0"0"15,0 0-15,0 0 0</inkml:trace>
  <inkml:trace contextRef="#ctx0" brushRef="#br1" timeOffset="82047.6271">21615 13041 0,'0'0'15,"0"0"-15,0 0 0,0 0 0,-21 7 16,21-7-16,0 0 16,0 0-16,0 0 0,0 0 0,0 0 15,0 0-15,21-8 0,-21 8 16,41-12-16,-16 4 0,1-3 15,16-4-15,6-1 0,-3 0 0,-2 1 0,13-3 16,13-1-16,-8 3 0,-3 2 16,2-1-16,-5-2 15,-7 5-15,-9 2 16,0 3-16,-3 1 0,-7 2 16,-5 2-16,-2-1 0,-1 0 15,-4 3-15,-4 3 0,-1-3 16,0 0-16,-4 0 0,-4 1 0,0 1 15,-2-1-15,0 0 0</inkml:trace>
  <inkml:trace contextRef="#ctx0" brushRef="#br1" timeOffset="82312.649">21908 12630 0,'0'0'0,"0"0"0,0 0 16,0 0-16,-15 14 0,15-14 0,-4 22 16,3-5-16,0 0 0,1 6 15,1 4-15,0 2 0,2 2 0,0 12 0,1 0 16,2 6-16,-1-3 0,5-5 16,3-2-16,1-6 0,0-5 15,5-8-15,1-9 0,-4-9 16,1-5-16,-4 0 0,-2 1 0,-2 0 15</inkml:trace>
  <inkml:trace contextRef="#ctx0" brushRef="#br1" timeOffset="82615.8265">22322 12547 0,'0'0'0,"0"0"0,0 0 16,0 0-16,0 0 0,0 0 0,0 0 15,-13 31-15,13-31 0,-11 33 16,6-12-16,-2 3 15,0 0-15,-3 5 0,-1 3 0,-6 9 16,0-1-16,-6 10 0,-1-1 16,0-4-16,0-2 0,-5 7 15,0-3-15,-1-6 0,0-5 16,-3-3-16,-2-1 0,-1 1 16,-1 1-16,-6 4 0,0 1 15,2-2-15,2-2 16,1 3-16,-1 5 15,3 5-15,0 3 0,-4 18 16,-1 5 0,11-6-16,9-4 0,7-17 15,4-9-15,5 3 0,6-13 0,5-13 16,4-9-16,-7-3 0,-1-2 16,1 1-16</inkml:trace>
  <inkml:trace contextRef="#ctx0" brushRef="#br1" timeOffset="83850.1266">21716 13589 0,'0'0'0,"0"0"0,0 0 15,0 0-15,30-13 16,-30 13-16,32-18 0,-11 7 16,4-2-16,4-3 0,2-2 15,10-6-15,1 0 0,1 2 16,2 2-16,9-4 0,-2 0 15,8-1-15,1 4 0,-7 6 16,-6 4-16,-2 2 0,-2 1 16,-6 3-16,-2 2 0,-3 0 0,-7 2 15,-8 1-15,-3 3 0,-2 3 0,-1 3 16,-2 2-16,0 2 0,-3 6 16,-2 7-16,-3 2 0,-4 3 0,-2 10 15,-4 2-15,-2 2 0,-2 2 16,-5 0-16,-4 3 15,-4 2-15,2-5 0,-1-5 0,0-5 0,-2-4 16,-1-1-16,0-5 0,1-4 16,2-6-16,2-6 0,-4-8 15,-2-5-15,-1-6 0,1-5 0,3-3 16,3-1-16,-4-6 0,-3-6 16,-1 4-16,0 1 15,5 6-15,3 3 16,1 3-16,1 3 15,2 2-15,2 0 0,4 1 0,2 0 16,2 4-16,2 3 0,-1 5 16,0 2-16,2 2 0,-1 2 0,0 5 15,-2 3-15,0-1 0,2-2 16,0-2-16,2-4 16,0-2-16,2-3 0,1-3 0,1-3 0,2-5 15,3-2-15,0-6 0,3-5 16,2-1-16,2-1 0,1-2 15,2-2-15,0-2 0,0 2 0,1 4 16,-1 1-16,0 3 0,-1 3 16,1 3-16,1 2 0,-1 1 15,1 2 1,-4 4-16,-2 2 0,-3 9 16,-1 6-16,-6 5 0,-3 7 15,-9 10-15,-6 3 0,0 4 16,1 5-16,-3 5 0,1-5 0,-2-7 15,-1-6-15,1-1 0,5-9 16,3-7-16,6-5 0,1-7 16,3-2-16,2-2 0,1-4 0,4-3 15,1-4-15,0-3 0,2-5 16,2 1-16,2 0 0,0-2 16,0-2-16,0 0 0,1 1 0,0 0 15,0-1-15,1 2 0,2 3 16,0 0-16,3 1 0,-2-3 15,1-1-15,-2-3 0,0-3 0,-2-1 16,0-2-16,0 1 0,-1-1 16,-2 0-16,-2-2 0,-1 4 15,-1 2-15,0 0 0,-2 1 0,-1 3 16,0 1-16,-2 5 0,-1 2 16,-1 3-16,-2 3 0,-2 5 15,-3 4-15,2 6 16,-2 5-16,0 3 15,-1 2-15,-4 6 0,-2 0 16,-1-1-16,1 0 0,0-1 0,1 0 16,2-5-16,1-4 0,2-2 15,4-2-15,-2-3 0,0-4 16,2-7-16,1-5 16,0-7-16,2-4 0,-1-7 0,-1-2 0,1-4 15,1-1-15,-1 1 0,-2 1 16,2 1-16,1 1 0,-1-2 15,1 2-15,0 8 0,0 6 0,1 3 16,0 1-16,1 1 0,0 2 16,1 4-16,1 3 0,0 2 15,0 1 1,2 4-16,-1 2 0,1 5 16,2 0-16,-1 8 0,2 4 15,0 5-15,-1 4 0,4 20 16,1 10-16,1 4 0,2 5 15,2 25-15,2 9 0,2 16 16,1 13-16,13 52 0,1-16 0,0-28 16,1-19-16,0-15 0,0-9 0,-2-30 15,-3-20-15,-9-17 0,-7-11 16,-5-7-16</inkml:trace>
  <inkml:trace contextRef="#ctx0" brushRef="#br1" timeOffset="84100.1696">22077 13543 0,'0'0'0,"0"0"15,0 0-15,0 0 0,0 0 0,0 0 16,32 19-16,-32-19 0,24 18 16,-6-7-16,5 3 15,-1 0-15,0 1 0,-2-2 0,-4-2 16,0-2-16</inkml:trace>
  <inkml:trace contextRef="#ctx0" brushRef="#br1" timeOffset="85687.7767">24250 12522 0,'0'0'0,"0"0"0,0 0 16,0 0-16,0 0 0,0 0 15,-21-7-15,21 7 0,0 0 16,0 0-16,-29 3 0,29-3 15,-23 18-15,10-5 0,0 1 0,-3 5 16,0 3-16,-1 1 16,0 0-16,-2 9 0,0 1 15,2-1-15,2-1 0,-3 7 16,1 0-16,2-6 0,4-4 0,5 5 16,6 0-1,1-8-15,2-3 0,6 4 16,4-2-16,1-7 0,4-3 15,9-4-15,3-7 0,-2-3 16,2-2-16,-3 0 0,-5 1 16,-5 0-16</inkml:trace>
  <inkml:trace contextRef="#ctx0" brushRef="#br1" timeOffset="86157.8714">24555 12467 0,'0'0'0,"0"0"0,0 0 16,0 0-16,-23 17 0,15-10 15,-1 4-15,1 0 0,0 2 0,-1 4 16,0 1-1,-2 7-15,1-3 0,3 0 0,1-1 16,2 0-16,0-2 0,3 1 0,1-2 16,1-2-16,2-3 0,1-2 0,1-2 15,3-1-15,2 0 0,1-1 16,2 2-16,2-3 0,0 0 16,-1-1-16,1 0 0,-1 1 15,-1-1-15,1 0 0,-2 1 16,-1-1-16,0 3 0,-4-1 0,0 1 0,-4 3 15,-1 0-15,-6 1 0,-2 3 16,-3-1-16,-1 0 0,-4 3 16,-5 3-16,0-1 0,-1 2 0,-3 2 15,1 0 1,1-5-16,1-2 0,1-6 16,2-3-1,2-2-15,4-1 16,2 0-16</inkml:trace>
  <inkml:trace contextRef="#ctx0" brushRef="#br1" timeOffset="86558.7748">24778 12542 0,'0'0'15,"0"0"-15,0 0 0,0 0 16,0 0-16,0 0 0,-10 20 15,10-20-15,-7 24 0,4-7 0,0 3 16,-1 2-16,0 0 0,1 1 16,-1 0-1,2 6-15,1 0 16,2-2-16,1-2 0,2-3 0,-1-2 16,2-5-16,1-1 0,3-4 15,1-2-15,3-4 0,2-2 16,2-4-16,1-2 0,-1-4 15,1-3-15,-2-4 0,2-4 0,3-10 16,-1-4 0,-5-7-16,-2-2 0,-4 4 0,-2 4 15,-4-6-15,-3 3 0,-2 5 16,-4 3-16,-1 4 0,-2 3 0,1 5 16,1 4-16,-2 3 0,0 2 15,-1 3-15,-1 0 0,-1 4 16,-1 3-16,0 4 0,2 4 0,3-2 15,1-1-15,1-3 0</inkml:trace>
  <inkml:trace contextRef="#ctx0" brushRef="#br1" timeOffset="86975.8005">25179 12658 0,'0'0'0,"0"0"16,0 0-16,0 0 0,0 0 0,27 1 16,-27-1-16,0 0 0,29 2 15,-29-2-15,26 5 0,-13 0 16,1-3-16,-1 3 0,1 1 0,-3-1 0,-1 0 16,-3 4-16,-1 2 0,-3 3 15,-3 2-15,-3 1 0,-3 3 16,-4 4-16,-2 0 0,-1 1 15,-1-1-15,-2-2 0,1-1 0,-3-1 16,3-3-16,2-3 16,3-2-1,3-2-15,4-2 0,4-2 16,2 0-16,3-4 0,2-1 16,2-2-16,3 0 0,4-4 0,6-2 15,0-2-15,2-2 16,6-3-16,5-1 0,3-1 15,-5 2-15,0 1 0,0 0 0,6-2 16,-2 0-16,-2-2 0,-3-2 16,-5-2-16,-1 0 0,-7 4 0,-5 3 15,-3 5-15</inkml:trace>
  <inkml:trace contextRef="#ctx0" brushRef="#br1" timeOffset="87345.8734">25655 12098 0,'0'0'0,"0"0"0,0 0 0,0 0 0,26 5 16,-26-5-16,27 5 15,-27-5-15,41 7 0,-17-1 16,3 2-16,-1 1 0,0 1 0,6 3 16,0 1-16,-3 1 0,1 0 15,4 3-15,-1 2 0,-4-1 16,-4 0-16,-1 1 0,-4 1 0,-2 0 0,-2 0 16,-3 6-16,-2 4 15,-2 0-15,-3-1 0,-4 12 16,-5 4-16,-5-6 15,-3 3-15,-8 10 0,-6 1 0,-4 7 16,-1-5-16,-7 0 0,-3-1 16,5-8-16,11-14 15,6-9-15</inkml:trace>
  <inkml:trace contextRef="#ctx0" brushRef="#br1" timeOffset="87562.1903">26166 12547 0,'0'0'15,"0"0"-15,0 0 0,0 0 0,0 0 16,0 0-16,12 21 0,-12-21 16</inkml:trace>
  <inkml:trace contextRef="#ctx0" brushRef="#br1" timeOffset="98378.1967">23581 13726 0,'0'0'0,"0"0"0,0 0 0,0 0 0,-20 8 16,20-8-16,-15 5 15,8-1-15,-1 0 0,1-1 16,2 0-16,0-1 0,1 0 0,1 0 16,-1 0-1,4-2-15,-2 4 0,4-3 0,3 0 16,0 0 0,2 0-16,3-2 0,3 0 15,2-1-15,3-2 16,1 1-16,1 0 0,8-3 15,3-1-15,3-3 0,4-1 16,-1 1-16,2 1 0,7-1 0,1-2 16,1-3-16,2 1 15,8-4-15,-2 1 0,4 0 0,2 0 0,-4 1 16,-1 2-16,8-3 0,-1 1 16,-2 1-16,-1 2 0,8-1 15,0 1-15,-6-2 0,-2 0 0,2 0 16,1 1-16,-2 0 0,-3-1 15,27-3-15,-6 5 0,-10 4 16,-6 3 0,0 0-16,0-1 0,3-3 15,2-1-15,0-1 0,2-1 16,-6 0-16,-4-1 0,0-2 0,1-3 0,-2 5 16,0 2-16,16-4 15,10-2-15,7-5 16,5-4-16,-23 4 0,-17 2 0,7 3 15,5 2-15,-12 3 16,-8 1-16,-1 0 0,1 0 16,-4 1-16,-3 3 0,3-2 0,3 0 15,-6 2-15,-4 1 0,-3 0 16,-2 2-16,-6-3 0,-5-1 16,2 2-16,2 3 0,-4 1 15,-3 1-15,-6 0 0,-4 0 0,-6 0 0,2 0 16,-1 0-16,2 1 0,-3 1 15,0-1-15,-1 1 0,0-1 16,1 0-16,-1 0 0,-1 0 16,0 1-16,3-2 15,1 1-15,0 0 16,-2-1-16,0 1 16</inkml:trace>
  <inkml:trace contextRef="#ctx0" brushRef="#br1" timeOffset="114953.7454">24792 12008 0,'0'0'0,"-9"2"15,-3 0-15,-1 0 0,-2 0 0,-9 1 16,-1 1-16,-3-2 0,-1 2 31,-9 0-31,1 3 0,-1-1 16,0 2-16,-1-1 0,0 1 0,2 3 16,1 0-16,-11 7 15,1 3-15,-1 2 16,-1-1-16,3 1 0,2 1 0,-6 4 15,3 0-15,1-1 0,0 1 16,4 3-16,4-1 0,0 4 16,2 0-16,-3 6 0,4-1 0,3-2 15,3 0-15,2-2 16,4 1-16,4 3 0,2 1 16,3-5-16,3-4 0,1 5 15,2 4-15,4-1 16,2-1-16,0-3 0,0 1 0,2 4 15,2-1-15,1-4 0,-1-1 0,2 1 16,2 2-16,2-1 16,2-2-16,2 5 0,1 2 0,2-4 0,0-2 15,3-2-15,2 2 0,0-5 16,0-2-16,7 2 0,5 3 16,-5-5-16,-2-5 0,12-1 15,11-1-15,-10-6 0,-4-4 0,8-5 16,6-3-16,-2-2 15,-3-2-15,13-3 0,5-1 16,-9-1-16,1-1 0,36-13 16,0-4-16,-10-3 0,-9-2 0,8-8 15,5-5-15,-10 3 0,-5 2 16,6-5-16,4-3 0,-7 2 16,-5 0-16,7-1 0,5-1 0,-10 1 15,-8 2-15,2-7 0,0-4 16,-9 10-16,-6 7 0,-2-10 15,0-8-15,-7 6 0,-5 1 0,0-2 16,1-3-16,-7 5 0,-6 5 16,-7-4-16,-5-3 0,-1 2 15,-2 2-15,-1-1 16,0-1-16,-7 6 16,-4 4-16,-5-4 0,-3-2 0,-2 7 15,-2 5-15,-11 3 0,-10 2 16,4 2-16,2 2 0,-10-3 15,-6-1-15,7 7 0,4 4 16,-5-3-16,-4-1 0,5 1 0,3 2 16,-7 0-16,-6 2 0,-2-1 15,-3 1-15,3 1 0,1 2 16,5 2-16,1 2 0,-1 1 0,-3 2 16,-1 2-16,-3 1 0,-8 4 15,-5 3-15,3 0 0,2 1 16,-4 8-16,-4 4 0,4 11 15,3 7-15,-11 7 16,-5 4-16,-1 2 0,-2 0 16,26-15-16,17-11 0,13-7 15</inkml:trace>
  <inkml:trace contextRef="#ctx0" brushRef="#br1" timeOffset="118800.8793">23723 13352 0,'0'0'0,"0"0"16,0 0-16,0 0 0,0 0 15,30 5-15,-30-5 0,0 0 16,30 0-16,-30 0 0,33 1 16,-14-1-16,1 0 0,4-1 15,5 1 1,0-1-16,-1 1 0,13-2 0,3-2 15,8-2-15,-1-1 0,1-1 16,0-2-16,4 2 0,-1 0 0,10-3 16,-1 2-16,-5 1 15,-3-1-15,12 1 0,-1 0 16,-4 2-16,-4 3 0,10 1 0,-2 1 0,-4-1 16,-4 0-16,3-3 0,1-2 15,-5 3-15,-1 0 0,23-3 16,-6 0-16,-11-3 0,-8 0 0,0 3 15,1 1 1,-3 1-16,-3-2 0,-5-1 0,-3-2 16,-5 7-16,-1 3 0,-6-1 15,-3-2 1,-4 1-16,-2-1 0,-6 3 16,5 3-16,-1 2 15,0 0-15,-7-3 0,-2-2 0,0 0 16,0 1-16,4-2 0,3-1 0,-6 0 15,-4 1-15,0 0 0</inkml:trace>
  <inkml:trace contextRef="#ctx0" brushRef="#br1" timeOffset="118947.5382">26286 13052 0,'0'0'0,"-2"5"0,2 2 16,0 0-16,0-2 0,0-1 16</inkml:trace>
  <inkml:trace contextRef="#ctx0" brushRef="#br1" timeOffset="123306.9999">11503 9199 0,'0'0'0,"-10"0"0,-5 0 15,-2 0-15,0 1 0,-12 2 16,-3 1-16,-7 3 0,2 1 0,-4 1 16,-2 2-16,3 0 15,3 0-15,-9 7 0,-1 1 16,5 0-16,3 0 0,-7 6 0,2 0 15,6 3-15,5-1 0,1 5 16,1 4-16,3-5 0,3-2 0,-3 6 16,-1 4-16,4-1 15,6 1-15,-2 9 0,1 3 16,4-2-16,4-1 0,4 0 16,3 0-16,2-3 15,0-2-15,5 0 0,2 1 16,1-2-16,2-2 0,3-1 15,3 0-15,4-2 0,0 0 0,5-1 16,4 2-16,-2-3 0,-1 1 16,8-2-16,5 0 0,-4-3 15,-3-1-15,9 1 0,5 2 16,-4-5-16,-1-3 0,26 9 0,-1-8 16,-27-9-16,0 1 0,28 6 15,-1-3-15,-1-4 0,-2-1 0,4-6 16,1-3-16,-6-4 0,-6-3 15,9-1 1,6-1-16,0 0 0,-1-1 0,6-4 16,3-1-16,-8-2 0,-9-1 15,8-4-15,6-4 16,-6 1-16,-4 0 0,3-5 0,4-3 0,-3-2 0,-1 0 16,3-5-16,1-3 0,-10 1 15,-7 2-15,2-5 0,1-2 16,1 1-16,3 1 0,-6-5 15,-4-1-15,-4-4 0,-4-2 16,-3-1-16,-1 0 16,-2 4-16,-2 3 0,-6-5 0,-5-3 15,-8 3-15,-5 4 0,-1-6 16,-1-3-16,-3 6 0,0 3 16,-6-3-16,-4-1 0,-2 2 15,-2 0-15,-2 2 0,0 0 16,-1 1-16,-1 0 15,-9 4-15,-7 2 16,0 4-16,0 2 0,1 0 0,-1-2 16,-2 0-16,-2 2 0,-3 0 15,-3-2-15,-2 3 0,1 2 0,-2 1 16,-1 1-16,-3 4 16,0 4-16,-7 0 0,-4-1 15,5 3-15,4 1 0,-10 5 0,-6 2 0,4 4 16,1 2-16,-9 2 0,-6 0 15,8 5-15,6 1 0,-9 7 0,-8 5 16,5-3-16,4-1 0,-8 3 16,-6 4-16,4 4 0,3 4 15,-7 7-15,-4 5 0,5 1 16,3 2-16,-5 14 0,-4 12 16,6-7-16,4-7 0,-5 21 0,-1 12 15,6-3-15,8-3 0,-2 10 16,0 9-16,16-1 0,11-2 0,14-30 15,9-20-15,7-16 0</inkml:trace>
  <inkml:trace contextRef="#ctx0" brushRef="#br1" timeOffset="127053.9831">21440 14732 0,'0'0'0,"-10"-2"0,0 2 0,1 0 16,0 0-16,-6 2 0,-5-1 15,-4 2-15,-1 0 0,-4 5 16,-5 4-16,1 3 0,2 1 0,-10 7 16,-4 3-16,7 1 0,4 0 0,-5 7 15,3 1 1,5-2-16,4-3 0,1 3 0,4-1 15,5-7-15,5-4 0,11-2 16,9 0-16,0-5 0,2 0 16,5-1-16,6-1 0,1-1 15,0-1-15,7-1 0,6-2 16,-1 1-16,0 2 0,4 0 16,1-2-16,-1 1 0,-2 0 0,4 2 15,-2 1-15,-9-2 0,-6 0 16,-3-1-16,-3 0 15,-6-1-15,-5-1 0,-7 0 0,-4 3 16,-3 1-16,-3 1 0,-10 2 16,-8 2-16,5-3 0,0 0 0,-15 8 15,-6 3-15,2 0 16,2-3-16,-10 1 0,-2-3 16,4-2-16,4 0 0,-6-4 0,4-5 15,14 0-15,5-2 0,2-2 16,5-3-16,8-6 0,3-4 15,2 2-15,2 2 0,2 1 0</inkml:trace>
  <inkml:trace contextRef="#ctx0" brushRef="#br1" timeOffset="127454.9788">21588 14871 0,'0'0'16,"0"0"-16,0 0 0,0 0 0,-19 8 15,12 2-15,-1 6 0,-2 4 16,-1 5-16,-1 1 0,-1 4 16,-4 12-16,2 3 0,-1 11 0,4 2 15,4-7-15,2-4 0,6 2 0,4-5 16,5-8-16,4-5 0,3-7 15,3-6-15,2-12 0,2-7 16,3-7-16,4-4 0,-1-8 16,-1-5-16,1-9 15,2-4-15,2-10 0,-3 1 0,-6-6 0,-4-4 16,-3 0-16,-1 2 0,-6-6 0,-5 3 16,-4 9-16,-2 5 0,-9 9 15,-5 5 1,-4 6-16,-3 4 0,-4 9 0,-5 6 15,-4 6-15,-4 3 0,0 16 16,2 10-16,2 7 0,0 5 16,10-11-16,7-9 0,5-7 15</inkml:trace>
  <inkml:trace contextRef="#ctx0" brushRef="#br1" timeOffset="127840.6691">21903 15109 0,'0'0'0,"0"0"16,0 0-16,33-5 0,-33 5 0,36-5 15,-11 3-15,2 2 0,0 0 0,9 0 16,-1 1-16,-3 2 16,-2 2-16,1 3 0,-6 3 15,-6 1-15,-5 0 16,-6 8-16,-6 5 0,-6 1 15,-8 2-15,-3 1 16,-4 3-16,-3-1 0,-2-1 0,-5 4 16,3-2-16,3-6 0,2-4 15,3-1-15,4-2 0,3-3 16,3-4-16,5-1 0,3-2 16,5-3-16,5-1 0,6-4 0,5-2 0,2-2 15,3 0-15,6-4 0,3-1 16,2-2-16,-1-1 0,9 0 15,3 0-15,-1 3 0,1 0 0,-3-1 16,-2 0-16,3-5 0,-4-2 16,-11 4-16,-8 3 0,-5 2 15</inkml:trace>
  <inkml:trace contextRef="#ctx0" brushRef="#br1" timeOffset="128088.2912">22337 15178 0,'0'0'0,"0"0"16,0 0 0,0 0-16,0 0 0,0 0 15,0 0-15,0 0 0,24-6 0,-24 6 16,40-6-16,-15 1 16,5 0-16,2 0 0,1-1 15,10 0-15,1 0 0,10-1 0,-1-1 16,-3-1-16,-3 0 0,-4-1 15,-2 0-15,3-1 0,-3 3 0,-5 0 16,-4 0-16,-5-2 0,-5-2 16,-5 3-16,-3 2 0,-3 2 0</inkml:trace>
  <inkml:trace contextRef="#ctx0" brushRef="#br1" timeOffset="128304.4914">22711 14658 0,'0'0'16,"0"0"-16,0 0 0,0 0 16,-16 15-16,14-4 0,0 5 0,1 5 15,0 6-15,1 9 0,1 6 16,2 16-16,0 1 0,3 18 16,0 4-16,4 12 0,1-5 0,6 9 15,2-6-15,-1-4 0,-1-15 16,13 7-16,1-20 0,1-26 15,1-17-15,-10-6 0,-8-2 16,-4-3-16</inkml:trace>
  <inkml:trace contextRef="#ctx0" brushRef="#br1" timeOffset="128558.5232">23486 14512 0,'0'0'0,"0"0"0,0 0 16,0 0-16,6 27 0,-6-27 0,7 37 15,-5-9-15,0 4 0,-2 8 16,-1 9-16,0 12 0,0-1 16,0 14-16,0 11 0,0-11 0,0-11 15,1-4-15,2-10 0,0-15 16,0-7-16,4-15 0,0-9 15,-1-2-15,-2 1 0,0-1 0</inkml:trace>
  <inkml:trace contextRef="#ctx0" brushRef="#br1" timeOffset="129244.8246">23475 14894 0,'0'0'0,"0"0"16,0 0-16,0 0 0,0 0 16,0 0-16,0 0 0,0 0 15,0 0-15,26-12 16,-26 12-16,30 1 0,-30-1 15,33 0-15,-15 0 0,0 0 16,2 0-16,1-1 16,1-3-16,-1-2 0,-1-2 15,4-9-15,-1-6 0,-2-4 0,-1-5 0,-2-4 16,-2-5 0,-1-7-16,-6 1 0,-3 9 0,-1 8 15,-2 2-15,-2 6 16,-1 6-16,0 4 0,0 12 0,-1 12 15,-1 4-15,-2 6 0,0 15 16,0 13-16,-1-1 0,1-1 0,3 14 16,3 3-16,2-4 15,3-11-15,7-2 16,5-7-16,0-12 0,-3-9 16,3-13-16,2-9 0,-6-5 15,-1-3-15,4-10 0,4-6 16,-2 0-16,-2-1 0,-5 6 15,-2 3-15,-2 5 0,-2 6 0,-3 2 16,-1 3-16,-1 6 0,1 3 16,-3 9-16,0 6 0,0-5 0,0-2 15,2-2-15,2-3 0,3-2 16,1-3-16,7-8 0,7-6 16,-1-2-16,0-1 0,0-3 15,1-2-15,0 3 0,0 3 0,3 5 16,1 4-16,-9 8 0,-1 6 15,-3 7 1,-1 8-16,-2 0 0,-1-1 16,3 6-16,0-1 0,0-5 15,0-6-15,2-4 0,0-4 16,-1-4-16,0-1 0,1-5 16,-1-4-16,-4-5 0,-2-2 0,1-6 15,-1-5-15,-3 0 16,0 1-16,-3-7 0,-2-6 0,-3 4 0,0 3 15,-7 0-15,-5 3 0,1 4 16,1 1-16,-3 7 0,-1 6 16,4 4-16,1 2 0,-1 10 15,-1 9-15,3-5 0,2-2 0,2-3 16</inkml:trace>
  <inkml:trace contextRef="#ctx0" brushRef="#br1" timeOffset="129476.7935">24949 14862 0,'0'0'0,"0"0"15,28 0 1,-8 0-16,1 0 0,12-1 0,6-1 16,3 1-16,4 0 0,11-2 15,2 2-15,7-2 0,-3-1 0,1-1 16,0-2-16,4 2 15,-5-1-15,-4 1 0,-1-1 16,-3 3-16,-1 1 0,-2 1 16,-7 2-16,-4 1 0,-3 1 0,-10 0 0,-8-2 15,-6 1-15</inkml:trace>
  <inkml:trace contextRef="#ctx0" brushRef="#br1" timeOffset="129708.8534">25811 14414 0,'0'0'0,"0"0"0,0 0 16,0 0-16,30 4 0,-30-4 0,39 13 16,-14-4-16,0 1 0,4 1 15,4 2-15,6 3 0,-2-2 16,13 5-16,3 0 0,-3-2 0,-4-2 15,8 2-15,-2-1 0,-8-2 16,-5-2-16,-4-1 0,-2 0 0,-8-3 16,-5-2-16,-4 0 0</inkml:trace>
  <inkml:trace contextRef="#ctx0" brushRef="#br1" timeOffset="130041.1436">24930 15077 0,'0'0'0,"0"0"0,0 0 16,0 0-16,0 0 0,28-12 0,-28 12 15,38-10-15,-16 5 0,7 1 16,6 1-16,3 1 0,0-1 16,16 1-16,4 2 0,8 0 0,-5 1 0,14 2 15,-1 1-15,-5-3 0,-5-1 16,3 0-16,-7 0 16,-4 2-16,-6 0 0,-8 2 0,-5 0 15,-7 0-15,-3 1 0,-7-2 16,-6 0-16,-3-2 0</inkml:trace>
  <inkml:trace contextRef="#ctx0" brushRef="#br1" timeOffset="130264.4655">25051 15173 0,'0'0'0,"0"0"16,0 0-16,0 0 0,0 0 0,28 3 16,-28-3-16,37 5 0,-14 0 15,7 3-15,5 1 0,4 3 16,4 2-16,17 2 0,2 0 16,10-1-16,-6-2 15,-3-1-15,-13-3 16,-12-2-16</inkml:trace>
  <inkml:trace contextRef="#ctx0" brushRef="#br1" timeOffset="130580.5389">26866 14210 0,'0'0'0,"0"0"0,0 0 16,-3 23-16,3-23 0,-3 41 16,2-4-16,0 6 15,0 5-15,0 18 0,0 16 0,1 11 16,0-2-16,2 4 0,2-12 15,1-7 1,-1-15-16,0-20 0,-1-15 16,-1-7-16,0-6 0,-1-3 0</inkml:trace>
  <inkml:trace contextRef="#ctx0" brushRef="#br1" timeOffset="130749.887">26921 14550 0,'0'0'0,"0"0"15,0 0-15,0 0 0,0 0 16,0 0-16,37 0 0,-37 0 16,34 2-16,-34-2 15,39 2-15,-18-2 0,0 0 16,1-4-16,1-2 0,-1-6 16,0-4-16,3-1 0,-5 2 15,-4 3-15</inkml:trace>
  <inkml:trace contextRef="#ctx0" brushRef="#br1" timeOffset="131383.3351">27297 13961 0,'0'0'0,"0"0"16,0 0-16,0 0 0,0 0 0,-23 19 15,16 1-15,-1 5 0,0 5 16,0 8-16,0 7 0,-1 17 0,2 3 16,1 16-16,3 0 0,3 6 15,2-11-15,4-6 0,1-15 16,2-17-16,1-11 0,4-14 15,4-13-15,-3-9 0,2-8 0,-3-5 16,1-4-16,0 0 0,3-2 16,-4 3-1,-2 1-15,-3 7 16,-1 5-16,1 7 0,-1 5 0,0 8 16,0 4-16,-2 9 15,0 5-15,2 1 0,0-2 16,0-5-16,-1-5 0,2-2 15,2-1-15,2-7 0,3-3 0,3-8 16,4-5-16,-1-5 0,0-3 0,10-11 16,5-7-16,-4 0 0,-1 1 15,3-12-15,-1-3 0,-3 2 16,-3 2-16,-1-12 0,-3-2 16,-7 12-16,-5 8 0,-5 1 15,-4 2-15,-2 9 0,-1 6 0,-5 7 16,-5 6-16,-1 3 0,0 5 0,-3 12 15,-2 8-15,2 1 0,1 1 16,2 5-16,2 4 0,2-1 16,1 1-16,5 5 0,3 5 15,2-7-15,0-4 0,6-2 0,3-1 16,4-4-16,1-1 0,2-2 16,3 0-1,-5-2-15,-2-1 0,0-1 16,1 2-16,-4-6 0,-1-2 0,0-1 15,-1-1-15,-2 0 0,-3-2 16,-4 1-16,-2 0 16,-2 0-16,-3 1 0,-4 9 0,-3 6 15,-1 0-15,-1 1 0,-6 3 16,-4 3-16,-1-3 0,2-3 0,1 0 16,6-5-16,2-4 0</inkml:trace>
  <inkml:trace contextRef="#ctx0" brushRef="#br1" timeOffset="131684.2849">28318 14254 0,'0'0'16,"0"0"-16,0 0 0,0 0 0,8 23 15,-8-23-15,5 38 0,-3-13 16,-1 0-16,0 3 0,1 4 15,-1 7-15,0-3 0,0-4 16,0-3-16,1-1 0,0-6 0,3-6 16,0-4-16,1-7 0,-1-4 0,1-8 15,0-9-15,2-5 0,0-6 16,1-10-16,1-10 0,0-6 16,-3 1-16,-3-7 15,-6 2-15,-1 8 0,-2 6 0,-3 3 16,-2 8-16,-1 9 0,-1 6 0,-1 16 15,1 11-15,3-4 0,2 0 0,2-2 16</inkml:trace>
  <inkml:trace contextRef="#ctx0" brushRef="#br1" timeOffset="131985.3764">28408 14289 0,'0'0'0,"0"0"0,0 0 16,22-4-16,-22 4 0,25-1 16,-7 1-1,3 2-15,0 0 0,8 9 16,1 6-16,-5 1 0,-4 1 15,-3 5-15,-3 7 0,-1 7 0,-4 2 16,-4-2-16,-4 0 16,-2-8-16,-2-5 0,0-1 0,-1-3 15,4-4-15,3-3 0,0-6 16,3-1-16,4 0 0,3 0 0,2 0 16,1-2-16,0 1 0,-1-1 0,3 1 15,1 1-15,-1 1 0,-2 2 16,-1 4-16,-4 5 15,-4 8-15,-4 5 0,-7 13 16,-5 8-16,-3 2 0,-1 1 16,-6 7-16,-1-2 15,-5 0-15,-2-6 0,6-14 16,5-11-16,4-6 0</inkml:trace>
  <inkml:trace contextRef="#ctx0" brushRef="#br1" timeOffset="132254.6919">29031 14395 0,'0'0'16,"0"0"-16,0 0 0,34 2 0,-34-2 0,36 0 16,-10 0-16,13 1 0,3 0 15,2 0-15,3-1 0,10 0 16,1 0-1,0-1-15,3 0 0,6-1 16,-4 0-16,6-1 0,-3-2 16,-3 1-16,-2-1 0,-7 0 15,-4-1-15,-6 4 0,-4 1 0,0-2 16,-6-1-16,-13-4 0,-5-3 16,-5 2-16,-2 3 0,-3 1 15</inkml:trace>
  <inkml:trace contextRef="#ctx0" brushRef="#br1" timeOffset="132471.0013">30007 13800 0,'0'0'0,"0"0"15,0 0-15,0 0 0,0 0 0,0 0 16,0 0-16,27 21 0,-27-21 0,30 24 16,-9-8-16,1 1 0,1 4 0,10 8 15,4 2 1,-1-2-16,2-2 0,6 2 0,-1-1 15,-3-5-15,0-2 0,3 0 16,-4-4-16,-4-4 0,-3-3 0,-6-5 16,-3-4-1,-6-1-15,-4 1 0,-2-1 16</inkml:trace>
  <inkml:trace contextRef="#ctx0" brushRef="#br1" timeOffset="132772.0181">29278 14590 0,'0'0'15,"0"0"-15,0 0 0,21-3 0,-21 3 16,31-9-1,-5 1-15,4 1 0,2-2 16,13-1-16,4-1 16,-3 1-16,-2 1 0,14-1 0,1 3 15,5-1-15,-6 2 0,-1 3 16,-2 2-16,-5 0 0,-3 2 16,4 1-16,-5 1 0,-10-2 15,-7-3-15,-7 1 0,-6 0 0,-3 0 0</inkml:trace>
  <inkml:trace contextRef="#ctx0" brushRef="#br1" timeOffset="133003.9408">29260 14583 0,'0'0'0,"0"0"15,0 0-15,0 0 0,0 0 0,20 25 16,-20-25-16,29 24 0,-9-11 0,2 3 16,2 2-16,4-2 0,1 0 15,12 5-15,2 1 0,0-2 0,0-3 16,15 0-16,3-5 16,-3-5-16,-4-4 0,-4 0 0,-10-1 15,-9 0-15</inkml:trace>
  <inkml:trace contextRef="#ctx0" brushRef="#br1" timeOffset="133405.3212">30727 13877 0,'0'0'16,"0"0"-16,0 0 0,0 0 15,-12 17-15,12-17 0,-7 31 16,5-10-16,0 2 0,0 6 16,1 6-1,-1 14-15,0 3 0,0 14 0,1-1 16,0-3-16,-1-4 0,1 8 16,0-4-16,1-5 0,0-11 0,1-12 15,2-9-15,-2-7 0,0-4 16,0-3-16</inkml:trace>
  <inkml:trace contextRef="#ctx0" brushRef="#br1" timeOffset="133559.1233">30744 14223 0,'0'0'16,"0"0"-16,0 0 0,0 0 0,0 0 16,0 0-16,0 0 15,0 0-15,26 4 0,-26-4 0,32 1 16,-32-1-16,34-3 0,-19 0 15,-1 1-15,-3 1 0</inkml:trace>
  <inkml:trace contextRef="#ctx0" brushRef="#br1" timeOffset="133759.7387">31010 13833 0,'0'0'0,"0"0"15,0 0-15,0 0 0,0 0 0,-10 24 31,8-5-31,0 6 0,0 3 0,0 8 16,1 7-16,0 15 0,1 3 16,4 17-16,0 1 15,1 10-15,2-8 0,3 9 0,1-7 16,-3-9-16,-4-19 0,-1-16 16,0-10-16,-2-9 0</inkml:trace>
  <inkml:trace contextRef="#ctx0" brushRef="#br1" timeOffset="133991.6979">31211 13715 0,'0'0'0,"0"0"0,0 0 16,25-4-16,-25 4 0,35-4 15,-10 1-15,0 0 0,1 1 16,7 1-16,-1 3 0,-4 0 16,-3 0-16,3 3 0,-3 0 15,-4-1-15,-3-1 0,-4-1 0,-2 0 0,-2-1 16</inkml:trace>
  <inkml:trace contextRef="#ctx0" brushRef="#br1" timeOffset="134131.0475">31388 13363 0,'0'0'0,"0"0"0,0 0 15,-8 24-15,8-24 0,-4 42 0,3-10 16,0 9-16,-1 8 0,-3 20 0,-2 7 16,-1 0-16,2-14 0,2-12 15</inkml:trace>
  <inkml:trace contextRef="#ctx0" brushRef="#br1" timeOffset="134578.95">29494 15664 0,'0'0'16,"0"0"-16,0 0 0,20-6 16,-20 6-16,32-6 0,-9 2 0,4 0 15,1-3-15,15 0 16,5 0-16,-3 0 0,-1 0 16,11 3-16,1 5 15,-5 1-15,-5 2 0,5 0 16,-4 2-16,-9-3 0,-7-2 15,-7-1-15,-5 1 0,-5 0 16</inkml:trace>
  <inkml:trace contextRef="#ctx0" brushRef="#br1" timeOffset="134739.863">29871 15269 0,'0'0'0,"0"0"0,0 0 0,0 0 16,0 0-16,-12 26 15,12-6-15,2 6 0,2 4 0,0 17 0,3 6 16,0 6-16,3 4 0,2 17 16,0 0-16,6 5 0,1-10 15,5 0-15,1-9 0,-2-11 16,-8-16-16,-4-10 0</inkml:trace>
  <inkml:trace contextRef="#ctx0" brushRef="#br1" timeOffset="134977.9069">30493 15162 0,'0'0'0,"0"0"16,0 0-16,0 0 16,0 0-16,4 22 0,-4-22 15,6 44-15,-2-15 0,0 14 16,-1 12-16,1 3 0,1 2 15,-1 10-15,1 5 0,0-3 16,1-17-16,0-7 0,0-14 0,-2-7 16,-1-9-16,0-3 0</inkml:trace>
  <inkml:trace contextRef="#ctx0" brushRef="#br1" timeOffset="135125.135">30586 15491 0,'0'0'0,"0"0"0,0 0 16,0 0-16,0 0 0,0 0 15,0 0-15,0 0 0,33 0 16,-33 0-16,32 3 16,-32-3-16,33 6 0,-16-4 15,3-2-15,-1-2 0,0 0 16,-2-1-16,0-2 0,-3 1 16,-2 1-16,-1 0 0</inkml:trace>
  <inkml:trace contextRef="#ctx0" brushRef="#br1" timeOffset="135294.6264">30894 15079 0,'0'0'0,"0"0"0,0 0 16,0 0-16,0 0 0,0 0 0,-15 16 16,15-16-16,-10 30 0,4-5 15,1 6-15,0 4 0,1 4 0,1 16 16,1 3-16,4 13 16,3-2-16,5 5 0,3-8 15,1-9-15,-1-8 16,-1-5-16,-3-11 0,-3-8 15</inkml:trace>
  <inkml:trace contextRef="#ctx0" brushRef="#br1" timeOffset="135626.592">31152 14948 0,'0'0'0,"-6"7"0,-3 2 0,1 3 15,0 2-15,-4 13 0,-2 8 16,0 4-16,-2 4 0,0 15 16,1 2-16,4 4 0,6-7 0,7-2 15,7-9-15,2-12 0,3-10 0,5-8 16,3-6-16,3-6 0,3-1 16,1-3-16,1-3 0,-4 1 15,-1 0-15,6 0 16,0 1-16,-10 5 0,-6 5 0,-4 4 15,-3 4-15,-6 4 16,-3 3-16,-8 3 16,-5 5-16,-4 2 0,-2 1 15,-2 5-15,-1 3 16,1-7-16,1-4 0,2-3 0,5-8 16,3-6-16</inkml:trace>
  <inkml:trace contextRef="#ctx0" brushRef="#br1" timeOffset="135958.9692">31552 15211 0,'0'0'0,"0"0"0,0 0 0,-2 37 16,2-37-16,-1 40 0,0-12 15,-2 14-15,-2 5 16,1 0-16,1 2 15,-1 4-15,2-7 0,3-2 0,4-11 16,-1-9-16,2-6 0,1-11 16,2-7-16,0-7 0,1-5 15,0-10-15,1-7 0,-1-7 16,-2-2-16,0-11 0,-2-2 16,-2 1-16,-1-2 0,-3-1 0,-3 6 0,-5 9 15,-2 7-15,-2 8 16,0 7-16,-2 10 0,-2 7 0,0 7 15,-1 4-15,6-4 0,3-1 16,1-2-16</inkml:trace>
  <inkml:trace contextRef="#ctx0" brushRef="#br1" timeOffset="136244.0335">31728 15232 0,'0'0'0,"6"0"0,4 0 16,4 1-16,1 1 0,1 3 16,1 3-16,4 5 0,0 3 0,-2 9 15,-3 6-15,1 12 0,-4 4 16,-2 2-16,-2 1 0,-3 4 15,-1-5-15,-2-10 0,0-6 16,1-9 0,0-6-16,4 0 0,3 0 15,1-6-15,2-5 0,4 0 16,2-2-16,-4-2 0,1-3 0,2 1 16,2 0-16,0 1 0,-2 3 0,1 0 15,-1 2-15,-2 2 0,-3 2 16,-4 4-16,-3 3 0,-3 5 15,-5 5-15,-4 3 0,-2 4 16,-4 6-16,-4 6 0,-10 11 16,-7 2-16,-3-3 0,-4-1 0,-11 8 15,-3-4-15,8-9 0,12-14 16,10-11-16</inkml:trace>
  <inkml:trace contextRef="#ctx0" brushRef="#br1" timeOffset="137084.6839">30923 13222 0,'0'0'0,"0"0"15,0 0-15,-31 1 0,19 1 16,-6 5-16,-5 4 0,-8 7 16,-1 1-16,-5 10 0,-6 8 15,-10 12-15,1 3 16,-11 26-16,2 9 15,0 12-15,8-4 0,0 18 0,2 18 16,9 16-16,15-20 0,17-17 16,11-12-16,7-18 0,4-11 15,20-5-15,14-5 0,6-17 16,3-12-16,10-15 0,9-10 16,-9-8-16,-5-4 0,11-11 0,10-7 0,-12-2 15,-6-3-15,7-10 0,3-8 16,-4-1-16,-5-1 0,3-11 15,3-8-15,-9 2 0,-8 0 0,-2-10 16,-2-8-16,-1 2 16,-3 3-16,0-10 0,-1-7 15,-10 12-15,-6 9 16,-6-3-16,-4-2 16,-16 11-16,-11 6 0,-12 8 0,-8 6 15,1 10-15,0 8 0,-15 3 16,-11 2-16,-2 5 0,-1 3 0,-15 10 15,-8 9-15,-3 11 16,-1 8-16,-13 16 0,-10 12 16,6 11-16,4 7 0,29-20 0,22-14 0,14-10 15</inkml:trace>
  <inkml:trace contextRef="#ctx0" brushRef="#br1" timeOffset="137570.2826">30258 12148 0,'0'0'0,"3"19"0,2 4 0,-1-2 16,3 4-16,6 21 0,4 11 15,4 16-15,0 2 16,-2 24-16,0 20 16,-5-8-16,-3-8 0,-2 42 0,-2 1 15,-4-28-15,1-21 0,-1-12 16,0-10-16,0-21 0,1-16 15,-1-32-15,1-21 0,0 5 16,-2 3-16,-1 2 0</inkml:trace>
  <inkml:trace contextRef="#ctx0" brushRef="#br1" timeOffset="137748.8047">30263 12093 0,'0'0'0,"0"0"16,0 0-16,-17 24 0,17-24 0,-19 33 15,6-6-15,0 3 16,0 3-16,-5 17 0,-1 6 16,0-1-16,5-10 0,2-8 15</inkml:trace>
  <inkml:trace contextRef="#ctx0" brushRef="#br1" timeOffset="137918.1684">30583 12051 0,'0'0'16,"0"0"-16,0 0 0,0 0 0,25 13 0,-8-4 15,8 5-15,3 4 0,5 3 16,-4-3-16,-4-2 0,-3-2 15</inkml:trace>
  <inkml:trace contextRef="#ctx0" brushRef="#br1" timeOffset="138071.866">30764 12144 0,'0'0'0,"0"0"0,0 0 0,0 0 16</inkml:trace>
  <inkml:trace contextRef="#ctx0" brushRef="#br1" timeOffset="139328.8617">27274 16481 0,'0'0'0,"-18"0"0,-7 1 0,-8 0 0,-1 0 0,-20-1 15,-21-1-15,-6-2 16,6 0-16,-18-2 0,-2 1 16,7-3-16,8-1 0,-49-3 0,1 0 15,18 4-15,13 2 0,-7-3 16,-4-1-16,9 0 0,7-1 16,-8-3-1,-7-2-15,8 4 0,5 0 16,-12 1-16,-7 0 0,9 3 15,8 4-15,-5-4 0,-4-2 16,5 2-16,2 2 0,-9-1 0,-5 1 16,12 1-16,9-1 0,-5-2 15,-4-1-15,9 1 0,5 1 16,-8-3-16,-4-4 0,13 3 0,8 3 0,-6 2 16,-3 2-16,13-2 0,5-2 15,-7-1-15,-5 0 0,10 4 16,9 3-16,-7-3 15,-2-2-15,7-2 0,5-2 0,1 3 16,3 0-16,9 3 16,4 1-16,-3-1 0,-2-1 15,3 0-15,3 0 0,16 3 0,11 2 16,1 2-16,1 2 16,2-2-16,1 0 0,-1 0 0,0 0 15,3 0-15,1 0 0,2 1 16,-1 1-16,3 0 0,3 1 0,3 7 31,3 6-31,-2 0 0,-1 2 0,3 5 16,1 4-16,-1 1 0,2 0 15,4 6-15,1 5 0,0 0 16,1-1-16,5 15 0,1 5 16,-2-4-16,-3-3 0,7 11 15,0 2-15,-2-10 0,-3-6 16,9 18-16,-1-8 0,-7-18 0,-6-11 0,-4-14 15,-3-12-15,-2-1 0,-2-1 16,-1-1-16</inkml:trace>
  <inkml:trace contextRef="#ctx0" brushRef="#br1" timeOffset="139575.8907">22334 16243 0,'0'0'0,"0"0"0,0 0 16,12-25-16,-12 25 0,16-25 15,-2 8-15,1-4 0,4-3 16,10-12-16,5-2 0,-1 0 0,-1 0 0,12-7 16,2 1-16,6-2 0,-4 6 15,7-3-15,-1 3 0,-4 5 16,-4 3-16,1 2 0,-1 2 15,-5 4-15,-5 4 0,-5 2 16,-9 5-16,-5 5 0</inkml:trace>
  <inkml:trace contextRef="#ctx0" brushRef="#br1" timeOffset="139723.1973">23156 15816 0,'0'0'0,"0"0"16,0 0-16,18 15 0,-18-15 15,23 13-15,-23-13 0,19 10 16</inkml:trace>
  <inkml:trace contextRef="#ctx0" brushRef="#br1" timeOffset="143037.1321">29470 11049 0,'0'0'15,"0"0"-15,0 0 0,-2 23 0,2-23 16,0 28-16,1-8 0,0 3 16,0 2-16,0 12 0,1 4 15,1 2-15,-1 0 0,0 13 16,0 1-16,-1-5 0,-2-3 16,2 5-16,0-2 0,-1-8 0,-1-7 0,2-2 15,3-7-15,-2-9 0,0-4 16,-1-4-16</inkml:trace>
  <inkml:trace contextRef="#ctx0" brushRef="#br1" timeOffset="143221.6903">29533 11369 0,'0'0'0,"0"0"0,0 0 0,0 0 15,0 0-15,0 0 0,27-5 16,-27 5-16,0 0 0,32-13 15,-32 13-15,32-10 0,-14 5 0,0-1 16,-1-2 0,1-1-16,-2 0 0,-1 2 15,-3 0-15,-1 2 0</inkml:trace>
  <inkml:trace contextRef="#ctx0" brushRef="#br1" timeOffset="143453.5017">29843 10868 0,'0'0'15,"0"0"-15,0 0 0,0 0 0,0 0 0,0 0 16,0 0-16,0 0 0,-13 25 16,13-25-16,-10 36 0,5-12 15,-1 3-15,1 8 0,-1 5 16,0 10-16,0 0 0,1 16 16,1 4-16,2 8 0,1-4 0,2 11 15,1-4 1,2-11-16,-1-9 0,2 0 15,0-7-15,2-14 0,0-9 16,3-16-16,2-10 0,-3-1 16,-2-1-16,-3-2 0</inkml:trace>
  <inkml:trace contextRef="#ctx0" brushRef="#br1" timeOffset="143839.2276">29952 11294 0,'0'0'0,"0"0"0,0 0 0,0 0 15,0 0-15,0 0 0,0 0 16,5-23-16,-5 23 0,0 0 0,29-18 16,-16 12-16,1 1 0,1 1 15,-1 0 1,-1 3-16,-1 1 0,-1 3 16,-2 3-16,-2 0 0,-4 4 15,-1 4-15,-2 2 0,-2 0 16,-1-1-16,-4 5 0,-2-2 15,1-2-15,0-2 0,1-1 16,3-3-16,2 0 0,2-2 0,3-1 16,4-1-16,-1 0 0,2-2 0,2 0 15,2 0-15,0-1 0,0 0 16,4 0-16,1 0 0,0 0 16,-2 1-16,0 2 0,-3 3 15,-2-2-15,-2 0 0,-1 3 16,-2 5-16,-3-3 0,-1 2 0,-7-1 15,-4 1-15,-1 1 0,-1 2 0,-1-4 16,-1-2-16,0-4 0,1-4 16,2 0-16,2-1 0,2 0 0</inkml:trace>
  <inkml:trace contextRef="#ctx0" brushRef="#br1" timeOffset="144100.3601">30443 10796 0,'0'0'15,"0"0"-15,0 0 0,0 0 0,0 0 16,22 10-16,-22-10 16,24 15-16,-24-15 0,27 20 0,-11-3 0,-2 1 15,0 1-15,1 3 0,-1 1 16,2 7-16,0 1 0,-6 1 15,-4 3-15,-2 8 0,-4-3 0,-5 1 16,-2 1-16,-2-3 0,0 0 16,-6-1-16,-3-7 0,1-7 15,3-5-15,3-4 16,2-4-16,3-3 0</inkml:trace>
  <inkml:trace contextRef="#ctx0" brushRef="#br1" timeOffset="144340.8392">30418 11024 0,'0'0'16,"0"0"-16,0 0 0,0 0 15,0 0-15,10 22 0,-10-22 16,8 29-16,-3-10 0,1 7 16,-1 5-16,2 4 0,-1 1 0,4 17 15,1 2-15,4 9 0,-1-4 16,1 5-16,0-6 0,-2-10 15,-1-7-15,6-6 0,1-8 0,-4-14 0,0-8 32,-2-1-32,-4-1 0,-1-1 0</inkml:trace>
  <inkml:trace contextRef="#ctx0" brushRef="#br1" timeOffset="144673.1218">30861 10980 0,'0'0'0,"0"0"0,0 0 16,0 0-16,0 0 0,0 0 0,0 0 16,0 30-16,0-30 0,6 35 15,-2-12-15,2 3 0,-1 4 0,2 7 16,-1 0-16,1-5 16,0-1-16,3 2 0,2-5 0,3-6 0,2-5 15,0-6-15,2-4 0,-2-7 16,-2-6-16,0-6 0,1-6 15,-1-3-15,1-4 0,-3-6 16,-1-5-16,-3 2 0,-5-3 16,-1-5-16,-3 2 0,-4 5 15,-4 3-15,-3 2 16,-2 4-16,-2 4 0,-1 5 16,-5 6-16,-4 4 0,4 4 15,3 5-15,3 6 0,3 6 16,2-4-16,2-2 0,3-2 15</inkml:trace>
  <inkml:trace contextRef="#ctx0" brushRef="#br1" timeOffset="144884.8657">31303 11068 0,'0'0'0,"0"0"0,0 0 0,-1 22 15,1-22-15,-1 25 0,1-7 16,0 2-16,1 1 0,2 9 15,3 1 1,2-3-16,1-1 0,2-3 0,3-3 16,1-4-16,2-4 0,8-5 15,6-5-15,-1-5 0,0-4 0,2-7 16,3-6-16,-3-3 16,-3-4-16,-3 2 0,-5 4 15,-5 5-15</inkml:trace>
  <inkml:trace contextRef="#ctx0" brushRef="#br1" timeOffset="145011.3854">31463 11123 0,'0'0'0,"-8"9"0,-3 4 16,-2 3-16,0 1 0,-8 15 15,-8 16-15,2 9 0,-1 8 0,-5 22 16,0 7-16,3-9 0,8-23 16,6-14-16</inkml:trace>
  <inkml:trace contextRef="#ctx0" brushRef="#br1" timeOffset="145395.8143">29148 12454 0,'0'0'16,"0"0"-16,0 0 0,0 0 0,0 0 16,-10 26-16,10-26 15,1 28-15,1-8 0,2 2 16,0 5-16,4 10 0,1-1 0,-1 3 16,2 1-16,2 7 0,1-2 15,-3-9-15,-3-6 0,0-6 0</inkml:trace>
  <inkml:trace contextRef="#ctx0" brushRef="#br1" timeOffset="146115.4171">29258 12616 0,'0'0'0,"0"0"0,0 0 0,0 0 0,0 0 15,27 0-15,-27 0 0,26 0 16,-26 0-16,35-1 0,-16 0 15,1-2-15,0 0 0,1-1 16,1-1-16,-1-1 0,-1-1 0,2-10 16,-2-5-16,-4 1 15,-2 0-15,-3-2 16,-1-2-16,-2 1 0,-2 2 16,-4 0-16,-2 5 0,-4 5 15,-2 5-15,-1 3 0,0 3 16,0 4-16,0 4 0,2 6 15,1 5-15,2 2 0,1 4 0,2 4 16,4 1-16,0-3 16,3 0-16,1-4 0,1-3 0,0-2 0,-2-3 15,3-7-15,2-3 0,0-5 16,0-3-16,0-2 0,0-3 16,0 0-16,-1 0 0,0 0 15,0 2-15,-2 1 0,0 2 0,-1 4 16,-1 2-16,1 3 15,1 3-15,-1 4 16,0 3-16,0 1 0,-1 1 16,2 1-16,3-3 0,0-1 15,1-4-15,0-5 0,1-5 16,2-7-16,3-4 0,2-8 16,4-5-16,2-12 0,-1-5 0,1-3 15,3-3-15,2-7 0,-1 1 16,-2-6-16,-6 2 0,-6 12 0,-5 10 15,-4 7-15,-3 5 0,-4 10 16,-3 7-16,-4 8 0,-1 9 16,-2 3-16,-1 4 0,0 8 15,2 4-15,1 2 16,2 1-16,3-4 0,3-1 0,3-5 16,4-4-16,1 0 15,1 1-15,1-1 16,1 0-16,2-3 0,0-1 15,1-1-15,-2 1 0,0-2 0,-1-2 16,-1-1-16,-3-1 0,-2-1 16,-1 2-16,-5 1 0,-4 2 15,-4 3-15,-5 3 0,-3-1 16,0-1-16,3-4 0,2-2 0,2-2 0</inkml:trace>
  <inkml:trace contextRef="#ctx0" brushRef="#br1" timeOffset="146445.6315">30457 12187 0,'0'0'0,"0"0"0,0 0 15,0 0-15,0 0 0,0 0 16,17 29-16,-17-29 0,10 34 16,-5-15-16,-1 4 0,0 0 15,2 3-15,-1-1 0,1-2 16,2 2-16,-1-4 15,0-4-15,0-3 16,-1-3-16,1-2 0,-1-6 16,1-7-16,-1-5 0,-1-5 0,2-4 15,-1-5-15,0-5 0,-2-3 16,0-3-16,-2-3 0,-1-4 16,-2 2-16,-3 4 0,0 3 15,-6 3-15,-3 8 0,-3 7 16,-1 6-16,1 5 0,1 5 0,2 6 15,2 5-15,2 4 0,1 2 0,2-3 16,1-3-16,1-3 0</inkml:trace>
  <inkml:trace contextRef="#ctx0" brushRef="#br1" timeOffset="146777.9122">30814 12273 0,'0'0'0,"0"0"0,0 0 0,0 0 15,5 26-15,-5-26 0,3 27 16,0-11-16,1 2 0,2 2 16,0 3-16,3-4 0,1-1 15,4 4-15,2-3 0,0-5 16,2-4-16,4-7 0,2-4 0,2-6 0,-1-7 16,9-9-16,2-5 0,-3-4 15,-3-2-15,5-9 0,-3 0 16,-6 3-16,-4 3 0,-8 7 15,-5 5-15,-9 7 0,-7 4 0,-4 6 16,-4 5-16,-4 9 0,-4 9 16,-3 11-16,-5 12 0,-2 10 0,-2 11 15,-5 27-15,4 10 0,1 27 16,8 8-16,0 68 0,12-8 16,4-59-16,3-43 0,4-27 15</inkml:trace>
  <inkml:trace contextRef="#ctx0" brushRef="#br1" timeOffset="152732.4803">20218 14115 0,'0'0'0,"0"0"16,-20 17-16,20-17 0,-17 20 0,7-2 16,0 4-16,0 3 0,0 3 0,1 15 15,4 6-15,0 16 0,3 4 16,4 30-16,4 14 16,7 13-16,3-7 0,9 30 0,1 8 15,15 48-15,-4-25 0,4-6 16,1-3-16,-7-15 0,-4-11 15,2-2 1,4-3-16,-8-18 0,-3-13 0,-4-13 16,-2-8-16,-2-28 0,1-21 15,-7-20-15,-3-15 0,-11-21 16,-8-13-16,2 9 0,4 6 16,1 6-16</inkml:trace>
  <inkml:trace contextRef="#ctx0" brushRef="#br1" timeOffset="152970.9456">20084 13798 0,'0'0'0,"0"0"15,0 0-15,-23 7 0,23-7 16,-19 19-16,3 0 0,-1 7 15,-3 5-15,-10 17 0,-3 6 16,-5 16-16,5-1 0,-2 12 16,4 0-16,4-5 0,7-17 0,3-9 15,5-14 1,3-10-16</inkml:trace>
  <inkml:trace contextRef="#ctx0" brushRef="#br1" timeOffset="153133.8863">20376 13747 0,'0'0'0,"0"0"15,12 13-15,0-4 0,4 1 0,5 5 16,6 4-16,9 7 16,3 0-16,-1 0 0,-6-4 15,-6-4-15</inkml:trace>
  <inkml:trace contextRef="#ctx0" brushRef="#br1" timeOffset="153287.5989">20824 14039 0,'0'0'16,"0"8"-16,4 3 0,-1-3 0,0 0 0,-1-1 15</inkml:trace>
  <inkml:trace contextRef="#ctx0" brushRef="#br1" timeOffset="155756.9245">23820 11049 0,'0'0'16,"-1"-13"-16,0-5 15,-1-7-15,1 1 0,0-14 16,0-6-16,0-7 0,0 1 0,0-5 0,1-4 0,1-6 15,0 4-15,3-4 0,4-3 16,3-6-16,2 5 0,5-4 16,3 0-16,8-22 0,-4 15 0,4 2 31,2 5-31,1 10 0,1 7 0,1-1 16,1-2-16,-1 5 15,-1 3-15,1-2 0,2-3 0,-2 7 16,-1 3-16,3-1 0,3-3 15,-7 6-15,-4 3 0,0-1 0,2-2 16,-2 0-16,-2 0 0,-1 0 16,1 1-16,-5 2 0,-3-1 15,8-7-15,2-5 0,-7 3 16,-4 2-16,-2-7 0,1-4 0,-2 4 0,-2 3 16,3-4-16,0-4 15,-4 4-15,-3 5 0,1-8 0,-1-5 16,0 3-16,-1 3 0,-5 3 15,-2 2-15,-3 7 0,-3 4 16,-5-7-16,-2-7 0,2 5 16,2 1-16,-1 2 15,-1 2-15,2 3 0,1 0 16,-4-3-16,-2-3 16,2 4-16,2 2 0,-4-2 0,-4 0 15,-1 3-15,-2 2 0,4 0 16,2 0-16,5 7 0,3 4 15,-4-9-15,-1-8 0,1 7 16,1 3-16,5-2 0,4-1 0,0 1 0,0 0 16,2-6-16,1-4 0,-1 7 15,-1 5-15,-3-6 0,-3 0 16,3 12-16,1 10 0,0 8 16</inkml:trace>
  <inkml:trace contextRef="#ctx0" brushRef="#br1" timeOffset="156543.9789">24994 4753 0,'0'0'0,"11"-10"0,1-2 16,-2 2-16,2 0 0,9-4 16,4-2-16,3 1 0,2-3 15,8-3-15,4 0 0,-3 0 0,-2 1 16,14-6-16,4 0 0,-2 4 0,-1 4 16,7-3-16,0 1 0,-3 4 15,-1 3-15,11-5 0,3 0 16,-7 3-16,-2-1 0,3 3 15,2-1-15,-4 2 0,-3-1 16,31-1-16,-4 4 0,-14-1 16,-11-2-16,5 1 15,4 2-15,-5 3 0,-3 3 16,0 1-16,0-2 16,-9 0-16,-7 0 0,7 3 0,4 1 15,-9 0-15,-5 0 16,2 5-16,4 3 0,-9 2 0,-3 1 15,2 2-15,3 4 0,-5-3 16,-4-1-16,-1 2 0,-1 1 0,-3 2 0,0 0 16,-4 2-16,-2 0 0,-6-8 15,5 3-15,3 7 0,3 3 16,-6 0-16,-4 0 0,4 4 16,1 1-16,-3 3 0,-2 2 0,2 6 15,1 4-15,-3-3 0,0-1 16,-4 4-1,-4 4-15,0-4 0,-1-1 16,1 6-16,1 6 0,-3-7 16,-3-6-16,3 4 0,0 4 15,0-1-15,-2-3 0,1 28 16,-2-4-16,1-8 0,2-4 0,-4 5 16,-2 8-16,-4-12 0,-4-5 15,0 1-15,1 4 0,2-2 0,3-1 16,-4-4-16,-1-2 0,-1-7 15,0-4-15,-3 6 0,-2 3 16,0-8-16,1-5 0,1-2 16,0-1-16,2-8 0,1-3 0,5 1 15,3-2-15,0 1 0,1-1 16,-1-7 0,-1 3-16,1-2 0,1-2 15,3 1-15,4 5 0,1-4 16,2-1-16,-2-3 0,-3-4 15,-1 0-15</inkml:trace>
  <inkml:trace contextRef="#ctx0" brushRef="#br1" timeOffset="157161.3817">27821 7125 0,'0'0'0,"0"0"0,0 0 15,-16-12-15,16 12 0,-21-16 0,7 9 16,-2 2-16,0 1 16,-6 2-16,-3 2 0,-1 2 15,2 1-15,-9 3 0,0 3 16,2 2-16,1 3 0,-4 5 15,2 2-15,4 1 0,4 1 0,3 0 16,4 1-16,3-3 0,3-1 16,6 0-16,4-1 0,3 0 15,2-1-15,3-2 0,1 0 16,5-1-16,3 0 0,3 1 16,3 0-16,-2-2 0,-1 1 0,-3-1 15,0 0-15,-1-2 0,-2-1 16,0 0-16,-2-1 0,-4-1 0,-2-1 0,-1 0 15,-1 1-15,-3 0 0,-2 0 16,-5-1-16,-6 2 0,-3-2 16,-4 0-16,-3 2 15,-4 1-15,0 0 0,-2-1 0,-6 2 16,1-2-16,4-1 0,3-1 16,8-5-16,4-2 0,4 0 15,1 0 1,3 0-16</inkml:trace>
  <inkml:trace contextRef="#ctx0" brushRef="#br1" timeOffset="157477.9526">27799 7310 0,'0'0'0,"0"0"16,0 0-16,0 0 0,0 0 0,-8 24 15,8-24-15,-13 30 0,7-11 16,1 1-1,-1 4-15,2-1 0,-1-2 16,5 7-16,4-1 0,1-4 16,3-2-16,2-7 15,2-3-15,1-5 0,1-3 0,5-7 0,4-2 16,2-6-16,0-6 0,4-8 0,-2-3 16,-2 0-16,-1 0 0,-5 0 15,-2 1-15,-3-5 0,-4 4 16,-4 2-16,-4 2 0,-6 5 15,-5 2-15,-4 7 0,-4 4 16,-2 7-16,-4 5 0,-4 6 16,-3 5-16,1-1 0,7-3 0,4-3 15</inkml:trace>
  <inkml:trace contextRef="#ctx0" brushRef="#br1" timeOffset="157715.9822">28224 7392 0,'0'0'0,"0"0"0,0 0 16,0 0-16,22 14 0,-22-14 0,19 21 15,-11-5-15,-2 4 0,-1 3 0,-3 4 16,-4 0-16,-5 3 0,-4 11 16,-1-1-16,-4 5 0,2-5 0,2-6 15,2-5-15,3-4 0,4-3 16,4-5-16,3-2 0,5-5 15,6-3-15,7-3 0,7-4 16,6-3 0,6-2-16,6-2 0,5-2 15,12 0-15,-1 3 0,-14 0 16,-10 2-16,-9 0 0</inkml:trace>
  <inkml:trace contextRef="#ctx0" brushRef="#br1" timeOffset="157885.3642">28574 7853 0,'0'0'0,"0"0"0,2 19 15,-2-19-15,4 19 0,-4-19 0</inkml:trace>
  <inkml:trace contextRef="#ctx0" brushRef="#br1" timeOffset="162182.1415">25798 2780 0,'0'0'0,"0"0"0,0 0 0,0 0 16,0 0-16,-26-8 0,26 8 15,-23-3-15,11 0 0,-3 3 16,-4 5-16,0-1 0,0 3 0,-2 1 15,-1 4-15,-5 3 0,1 0 0,1 4 32,0 4-32,3-1 0,3 0 0,-2 3 15,2-1-15,4-2 16,3 0-16,5-1 0,6 2 16,3-5-16,4-2 0,2 1 15,5 0-15,-1-3 0,1-2 0,2 3 16,4 1-16,-1 1 0,-2 2 15,2 0-15,1 2 0,-3-4 16,-3-3-16,-2 0 0,-1 2 0,-3-2 16,-3 2-16,-1 0 0,-3-2 15,-2 1-15,0 0 0,-5-2 16,-6-1-16,-3 0 0,-5 1 0,-3 1 16,-3 0-16,0 0 0,-2-1 0,3-1 15,1-2-15,5-4 0,4-3 16,8-3-16,8-3 0,0 0 15,0 0-15,0 3 0</inkml:trace>
  <inkml:trace contextRef="#ctx0" brushRef="#br1" timeOffset="162539.3526">26007 3031 0,'0'0'0,"0"0"0,0 0 15,0 0-15,0 0 0,-18 17 16,18-17-16,-16 30 0,8-10 0,2 3 16,-1 5-16,-2 0 0,-1-1 0,-3 8 15,1 0-15,2-3 0,3-2 16,1 3-16,0-5 0,3-4 16,2-3-16,1-6 0,2-1 15,3-9-15,3-3 16,2-7-16,2-5 0,6-5 0,4-3 0,7-13 15,-1-4 1,2 0-16,1 0 0,2-11 16,-2 0-16,-5 4 0,-3 6 15,-5-4-15,-8 1 0,-4 6 16,-4 5-16,-4 6 0,-3 3 16,-4 8-16,-4 4 0,-6 7 15,-5 5-15,-2 8 0,-3 6 0,-4 3 16,-2 3-16,7-6 0,6-4 0,4-3 15</inkml:trace>
  <inkml:trace contextRef="#ctx0" brushRef="#br1" timeOffset="162837.021">26319 3213 0,'0'0'0,"0"0"15,0 0-15,0 0 0,0 0 0,20 17 16,-20-17-16,16 16 0,-6-3 15,-2 1-15,-1 2 16,-4 2-16,-2 2 0,-2 3 0,-3 4 16,-5 9-16,-3 1 0,-4-3 15,-3-2 1,0 2-16,2-3 0,5-5 16,4-5-16,5-4 0,4-3 0,11-8 15,9-5-15,7-4 0,4-5 16,6-4-16,6-5 15,3-2-15,1-3 0,6-1 16,-3 3-16,1 0 0,-7 0 0,-10 1 16,-6-2-16,-7 7 0,-6 2 0,-3 3 15</inkml:trace>
  <inkml:trace contextRef="#ctx0" brushRef="#br1" timeOffset="163037.6944">26598 3303 0,'0'0'16,"0"0"-16,0 0 0,0 0 16,28 2-16,-28-2 0,27-5 15,-27 5-15,42-1 0,-18 1 16,3-1-16,1 1 0,2 0 0,10 1 16,1 0-16,-3 2 0,1 1 15,4 1-15,-2 0 0,-7-1 16,-4 2-16,-6-3 0,-4 1 0,-5-1 0</inkml:trace>
  <inkml:trace contextRef="#ctx0" brushRef="#br1" timeOffset="163285.2115">26898 2971 0,'0'0'0,"0"0"16,0 0-16,0 0 0,10 28 0,-10-28 16,2 32-16,-1-11 0,0 5 15,0 4-15,0 4 0,0 9 16,-1-1-16,2 12 0,0 4 0,0-3 0,0-1 16,5 8-16,2-2 0,3-6 15,3-7-15,11-2 0,6-9 16,-9-8-16,-6-8 0,-3-5 15</inkml:trace>
  <inkml:trace contextRef="#ctx0" brushRef="#br1" timeOffset="163523.288">27531 2985 0,'0'0'0,"0"0"0,0 0 0,0 0 0,0 0 0,0 0 15,0 36 1,0-36-16,2 35 0,0-9 0,0 4 16,-1 0-16,-1 2 0,0 8 0,0 2 15,0-2-15,0-1 0,-1 8 16,-1-1-16,0-4 0,1-7 16,0 2-16,0-6 0,1-7 15,0-5-15,0-4 0</inkml:trace>
  <inkml:trace contextRef="#ctx0" brushRef="#br1" timeOffset="163723.9529">27534 3284 0,'0'0'0,"0"0"0,0 0 0,0 0 15,0 0-15,1-20 0,-1 20 16,0 0-16,22-11 0,-22 11 16,30-8-1,-14 4-15,2 0 0,1 1 0,0 2 16,-1 0-16,1 0 0,2 0 15,-2-1-15,-4 2 0,-2 2 16,-2-4-16,-2 1 0,-1-4 16,-1-3-16,-3 0 0,-2-2 15,0 2-15,1 1 0,-1 0 0</inkml:trace>
  <inkml:trace contextRef="#ctx0" brushRef="#br1" timeOffset="164303.5045">27848 2866 0,'0'0'0,"0"0"15,0 0-15,0 0 0,0 0 16,0 0-16,0 0 0,0 0 15,5 24-15,-5-24 0,2 36 16,-2-14-16,0 4 0,0 5 16,-1 6-16,0 9 0,-1 0 0,0 7 0,0-2 15,2-6-15,1-8 0,2 2 16,2-6-16,2-6 0,1-8 0,3-7 16,3-3-16,1-9 15,4-6-15,3-1 0,1-1 16,-1 1-16,-2 0 0,-3 2 15,0 1 1,-4 1-16,-2 1 0,-4 4 0,-4 2 16,-2 3-16,-2 1 0,-2 6 15,-2 6-15,2-4 0,0-2 16,2 1-16,2-2 0,0-4 16,0-1-16,6-6 0,4-4 15,1-6-15,1-2 0,3-6 16,0-1-16,2-2 0,0-2 0,4-4 0,-2 0 15,-3 6-15,-3 5 0,-3 1 16,-3 1-16,-3 3 0,-1 1 16,0 5-16,2 5 0,-3 0 0,0 4 15,-1 4-15,0 6 16,0-3-16,0 1 0,0 2 16,-1 4-16,2-4 15,-1 0-15,0 0 0,1 3 16,1-4-16,-1-1 0,2-5 15,3-3-15,0-2 0,1-1 0,3-8 16,2-4-16,0-4 0,2-2 16,-1-7-16,0-4 15,0-9-15,-3-1 0,-1-1 0,-2-1 16,-3 3-16,-5 3 0,-2-1 0,-3 1 16,0 8-16,-2 3 0,-6 8 15,-5 4-15,-4 9 0,-1 5 0,-2 7 16,1 6-16,4-3 0,5-4 15,3-2-15</inkml:trace>
  <inkml:trace contextRef="#ctx0" brushRef="#br1" timeOffset="164588.9073">28660 3257 0,'0'0'0,"0"0"16,0 0-16,0 0 0,26-1 0,-26 1 15,31 10-15,-31-10 0,33 15 16,-18-6-16,1 2 0,-3 2 0,-2 2 16,-2 7-16,-5 3 0,-4 3 0,-3 1 15,-7-2-15,-5 0 16,0-4-16,2-2 0,1 1 0,2-4 16,2-3-16,3-3 0,4-2 15,3-1-15,3-2 0,4-4 16,6-2-16,4-3 0,5-1 0,1-2 15,8-1-15,1 0 0,-2-1 0,-1 1 16,-1 0-16,0-1 0,-6 1 16,-4 1-16,-5 2 0</inkml:trace>
  <inkml:trace contextRef="#ctx0" brushRef="#br1" timeOffset="164789.6253">29054 3280 0,'0'0'0,"0"0"0,0 0 16,0 0-16,32-13 0,-32 13 15,44-14-15,-16 6 0,2 2 16,12-1-16,3 0 0,0 2 0,-1-1 0,8 2 16,-3 0-16,-4 2 15,-6 1-15,4 4 0,-4 6 16,-9 1-16,-7 3 0,-4-3 0,-5-3 15,-3-1-15</inkml:trace>
  <inkml:trace contextRef="#ctx0" brushRef="#br1" timeOffset="165005.6687">29161 3443 0,'0'0'0,"0"0"15,0 0-15,29-4 0,-29 4 16,37-2-16,-9-2 16,1 1-16,-1 0 0,13 1 0,4 1 15,-2 1-15,-2 0 0,10 2 16,-2 0-16,-3 1 0,-6-2 16,-1 1-16,-8-1 0,-7 0 0</inkml:trace>
  <inkml:trace contextRef="#ctx0" brushRef="#br1" timeOffset="165275.3732">29997 2906 0,'0'0'0,"0"0"0,0 0 16,0 0-16,0 0 0,1 22 0,-1-22 15,2 29-15,-2-29 0,3 42 16,0-17-16,-2 4 0,-1 2 16,0 9-16,0 2 0,-1-2 15,1-1-15,-1 8 0,-1-1 16,1-4-16,0-2 0,1 6 0,0-2 0,1-9 16,0-6-16,1-7 0,-1-5 15,0-4-15</inkml:trace>
  <inkml:trace contextRef="#ctx0" brushRef="#br1" timeOffset="165459.9077">29969 3273 0,'0'0'0,"0"0"15,-2-10-15,3 4 0,1 1 16,4-2-16,3 0 0,3 1 16,2-2-16,4 3 0,2 0 15,1 1-15,1 0 0,4 1 16,0-2-16,-4 3 0,-3 2 0,-2 0 15,-3-1-15,-1 1 16,-1 1-16,-3-2 0,0 0 0,-1-2 0,-1-5 0,-2 2 16,0 2-16,-2 0 0</inkml:trace>
  <inkml:trace contextRef="#ctx0" brushRef="#br1" timeOffset="166161.6465">30291 2771 0,'0'0'0,"0"0"16,0 0-16,0 0 0,0 0 16,0 0-16,0 0 0,9 24 15,-9-24-15,6 33 0,-4-10 16,0 1-16,0 4 0,0 4 16,-1 3-16,-1 11 0,-2 1 0,-2 13 15,-3 1-15,1-3 0,-1-4 0,-1 10 16,1 0-16,0-12 0,0-8 15,4-5-15,4-10 0,2-11 16,3-11-16,4-14 0,5-10 16,2-4-16,1-5 0,1-5 15,5-6-15,-5 5 0,-1 4 0,0-1 16,-4 3-16,-4 7 0,-2 6 0,2 7 16,1 6-16,-2 6 0,1 2 15,-4 6-15,-3 6 0,1-1 16,-1 2-16,-2 1 0,-2 1 15,0-7-15,1-3 0,1-3 16,1-1-16,2-4 0,3-1 0,6-9 16,5-3-1,4-8-15,2-3 0,7-8 16,5-5-16,2-2 0,1 1 0,5-10 16,-4-5-16,2-2 15,-5 6-15,-9-1 0,-4-1 16,-6 5-16,-2 3 0,-4 3 0,-4 6 15,-6 5-15,-3 3 0,-2 8 16,-1 5-16,-1 4 0,-2 2 0,-4 11 16,-3 6-16,-1 5 0,1 3 0,-2 3 15,0 6-15,3-4 16,1-3-16,4 4 0,2 2 16,5-6-16,3-2 0,4 1 15,2 1-15,0-3 0,1-3 16,6 0-16,3 0 15,0-1-15,1-2 0,0 1 16,0 2-16,-3-1 0,-4 0 16,-3 2-16,-3 1 0,-5 2 0,-3-3 15,-9 3-15,-8 0 16,0 1-16,-3-2 0,-5-1 0,-2 0 0,3-5 16,3 0-16,5-6 0,6-5 15,7-5-15,3-4 0,1 1 16,0 0-16,1 3 0</inkml:trace>
  <inkml:trace contextRef="#ctx0" brushRef="#br1" timeOffset="166509.3184">31259 3027 0,'0'0'0,"0"0"16,0 0-16,0 0 0,0 0 0,0 0 15,0 0-15,0 30 0,0-30 16,-2 35-16,0-8 0,-3 2 15,1 3-15,-3 2 0,0 2 16,-1 6-16,2-3 16,2 3-1,3-9-15,1-4 0,1-5 0,3-10 0,4-5 16,4-7-16,5-5 0,7-10 0,6-6 16,1-5-16,0-4 0,2-5 15,1-7-15,-1-5 0,-6 0 16,-2-5-16,-5 1 0,-9 6 15,-5 4-15,-7 3 0,-6 4 16,-5 6-16,-3 5 0,-9 9 16,-7 6-16,-2 5 0,-1 3 0,-3 8 15,0 7-15,6 2 0,4 5 16,7-8-16,5-3 16,4-3-16</inkml:trace>
  <inkml:trace contextRef="#ctx0" brushRef="#br1" timeOffset="166725.6509">31579 3116 0,'0'0'0,"0"0"0,0 0 16,0 22-16,0-22 0,0 29 0,0-5 16,0 0-16,0 0 0,1 10 15,2 1-15,3-3 0,0-3 0,10 4 16,4-4-16,1-5 0,0-4 0,8-5 15,8-4-15,0-5 0,1 0 16,8-8-16,1-6 16,-7-3-16,-6-1 0,-6 0 0,-7 5 15,-5 0-15</inkml:trace>
  <inkml:trace contextRef="#ctx0" brushRef="#br1" timeOffset="166895.0483">31912 3097 0,'0'0'0,"0"0"15,0 0-15,0 0 0,-28 13 0,13 0 16,-4 5-16,-3 5 0,-2 4 16,-9 14-16,-3 7 0,-3 13 15,1 0-15,-4 19 0,4 4 0,-2 9 16,6-3-16,4 16 0,8 2 16,2 23-16,9-24 0,4-33 0,1-23 15,3-17-15</inkml:trace>
  <inkml:trace contextRef="#ctx0" brushRef="#br1" timeOffset="167048.9546">32200 3277 0,'0'0'0,"0"0"16,0 0-16,0 0 0</inkml:trace>
  <inkml:trace contextRef="#ctx0" brushRef="#br1" timeOffset="174522.9251">28150 6950 0,'0'0'0,"0"0"0,0 0 15,0 0-15,0 0 0,0 0 0</inkml:trace>
  <inkml:trace contextRef="#ctx0" brushRef="#br1" timeOffset="177972.8718">19103 7023 0,'0'0'16,"0"0"-16,0 0 0,0 0 0,0 0 16,0 0-16,0 0 0,9-17 15,-9 17-15,0 0 0,0 0 16,0 0-16,22-15 0,-22 15 15,0 0 1,27-7-16,-16 3 0,2 2 16,1 1-16,3 2 0,2 0 0,4 1 15,3-1-15,3 2 16,1 2-16,12-2 0,2 1 0,1 1 16,1 2-16,15 3 0,1 0 15,-4-3-15,-2 0 0,14 1 16,-1 0-16,8 0 0,-4 0 0,-1-2 15,-1 2-15,5-2 0,-6-2 0,5 3 16,4 1-16,-7-4 0,-6-1 16,32 0-16,-6-1 0,-9-1 15,-4 0-15,-2-2 0,-1-1 16,-12 2-16,-9 2 0,0-2 16,1-3-1,-1 1-15,0 1 0,-5 0 16,0-1-16,-5 2 0,-2-1 0,-1 5 15,-1 1-15,-7 0 0,-3-3 16,-4 1-16,-1 3 0,-8 1 16,-3-1-16,-9-1 0,-5-1 15,-1-4-15,-2 1 0,2-1 16</inkml:trace>
  <inkml:trace contextRef="#ctx0" brushRef="#br1" timeOffset="178147.8654">21555 7035 0,'0'0'16,"0"0"-16,-31 10 0,8-7 0,-4 0 15,2-1-15,3 1 0,4-1 16</inkml:trace>
  <inkml:trace contextRef="#ctx0" brushRef="#br1" timeOffset="179477.8214">4757 8887 0,'0'0'0,"0"0"0,0 0 15,0 0-15,0 0 0,0 0 16,0 0-16,0 0 0,0 0 0,0 0 15,32-13-15,-32 13 0,24-5 16,-24 5-16,36-5 16,-14 4-16,0-2 15,3 2-15,1 1 0,4-1 16,2 1-16,9 0 0,4 2 16,-1 0-16,-3-1 0,13-1 15,2 1-15,-5-2 0,-4-2 0,11 2 16,-3 1-16,0-1 0,-1-1 15,7 2-15,0 1 0,-2 0 16,-3-2-16,5 4 0,3 2 0,-6-1 16,-5-2-16,14 1 0,4 1 15,-6-7-15,-3-3 0,32-3 16,-2-1-16,-17 5 0,-10 3 0,2-1 16,3-4-16,-4 2 0,-4-2 15,5 0-15,2-3 0,-4 2 16,-3 0-16,2-1 0,3 1 0,-8 1 15,-5 3-15,4 1 0,7 2 16,-10 0-16,-3 0 0,3 0 0,4-1 16,-6 3-16,-4 3 0,1-3 15,0-1-15,-5-2 0,-6-1 16,5 0-16,4 1 0,-9 0 16,-3 0-1,0 1-15,2-2 0,-2 2 16,0 0-16,-1 0 0,-3 1 15,-2 2-15,-1 2 0,1 0 0,1 1 16,-15 2-16,3 3 0,6 5 16,6 2-16,-9-5 0,-6-3 0,-5-2 15</inkml:trace>
  <inkml:trace contextRef="#ctx0" brushRef="#br1" timeOffset="181116.6553">21838 5944 0,'0'0'15,"0"0"-15,0 0 0,-10-19 0,4 12 0,-3-2 16,-3-2-16,-1 0 0,0 0 0,-8-4 16,-4 0-16,-1 1 15,-2 2-15,-3 2 0,-5 0 16,-6-2-16,3 1 0,-5 1 16,-4 3-16,4 0 15,3 0-15,-12 2 0,-2 0 16,4 2-16,4-1 0,-9 2 15,0 1-15,6 0 0,5 0 0,-4 5 16,-1 4-16,0 0 0,1-2 16,2 4-16,1 3 0,2-1 15,2 2-15,-5 3 0,3 0 16,1 1-16,3 1 0,0 4 16,1 5-16,3-3 0,2-3 15,1 4-15,1 1 0,5-4 0,5-1 16,3-1-16,4 2 15,3-1-15,3-1 0,4-6 0,1-1 16,3-4-16,1-2 0,3 4 16,2 1-16,0 1 0,3 1 15,5 2-15,6-2 0,2 1 0,1 0 0,-4-4 16,-5-3-16,-2-1 0</inkml:trace>
  <inkml:trace contextRef="#ctx0" brushRef="#br1" timeOffset="182366.8435">20494 5703 0,'0'0'0,"0"0"15,0 0-15,0 0 0,18 16 0,-18-16 16,29 12-16,-29-12 0,28 8 0,-17-4 16</inkml:trace>
  <inkml:trace contextRef="#ctx0" brushRef="#br1" timeOffset="183994.1172">26870 8079 0,'0'0'0,"0"0"15,0 0-15,0 0 0,0 0 16,0 0-16,0 0 0,0 0 0,0 0 16,-1 26-16,1-26 0,-1 41 15,-2-13 1,-2 3-16,0 4 0,-3 11 15,0 1-15,2-4 0,0-4 16,3 3-16,3-6 0,3-8 16,4-6-16,3-9 0,2-8 0,8-10 15,5-7-15,3-8 0,0-4 16,1-5-16,0-5 16,4-6-16,-2 1 0,-5 4 0,-3 2 0,-1 0 15,-5 5-15,-5 6 0,-3 3 16,-3 6-16,-1 5 0,-2 1 15,-1 1-15,1 3 0,-3 3 0,0 0 16,1 6-16,-2 4 0,-2 2 16,0 0-16,0 1 15,-3 5-15,-2 2 16,-3 2-16,-2 0 0,-1 2 16,-2-1-16,-1 3 0,-2 3 15,-4-2-15,-2 1 0,-3 1 16,-1 3-16,-2 3 0,3-1 0,0-6 15,2-6-15,5-5 16,4-1-16,6-7 0,4-2 0,4-3 16,6-3-16,8-11 0,6-8 0,9-11 15,6-8-15,12-13 0,4-4 16,1 1-16,0-1 0,6-4 16,-2 3-16,-4 6 0,-11 10 0,-9 11 15,-8 9-15,-4 10 0,-4 9 16,-8 9-16,-4 8 0,-4 4 15,-2 6-15,-5 9 0,-4 6 0,1-4 16,0-2-16,6-3 0,5-3 16,4-6-16,3-6 0,5-8 15,4-3-15,8-12 0,6-5 0,1-7 16,7-6-16,0-2 0,0-1 16,3-4-16,-4 2 0,-6 3 15,-7 2 1,-7 8-16,-5 5 0,-6 4 15,-4 6-15,-17 6 0,-9 8 16,-12 10-16,-8 5 0,-7 8 16,-4 6-16,-8 6 0,3 0 0,-4 0 15,4-6-15,16-10 0,9-9 16,3 1-16,16-11 0,10-9 16,3-5-16,10-7 0,6-5 0,7-1 15,8 0-15,1 0 0,3-1 0,-2 1 16,-2 2-16,-4 5 15,-2 1-15,-6 5 0,-1 3 0,-11 3 16,-7 4-16,-8 7 0,-6 8 16,-8 6-16,-7 7 0,-1 1 15,1 0-15,-3-1 16,-3-1-16,0-1 0,6-5 16,10-9-16,6-7 15,6-3-15,4-3 0,4-5 16,2-2-16,7-7 0,6-3 0,7-6 15,6-3-15,1-1 0,0-1 16,2 0-16,2-2 0,-1 4 16,-3 1-16,-4 4 0,-4 2 0,-4 4 0,-2 1 15,-1 2-15,-1 1 0,-2 2 16,1 1-16,1 2 16,1 3-16,0 2 0,1 3 0,0 3 15,1 3-15,-1 1 0,0 1 16,-1 4-16,0 0 0,-3 5 15,0 3-15,-1 1 0,-2 2 0,-2 0 0,-1 0 16,-2 5-16,-2-1 0,-2-4 16,1 0-16,-3-3 0,0-1 15,-4-3-15,-3-1 0,-1-3 16,0-1-16,-4-6 0,-3-6 16,-4-5-16,-2-2 0,2-3 15,3-4-15,4-3 16,4-4-16,3-9 0,2-6 15,8-6-15,7-4 0,11-10 16,7-6-16,13-11 0,12-9 16,16-11-16,5 1 0,12-3 15,-1 7-15,18-17 0,-22 20 16,-24 23-16,-16 17 0,-11 11 16</inkml:trace>
  <inkml:trace contextRef="#ctx0" brushRef="#br1" timeOffset="184573.1663">27839 8311 0,'0'0'0,"0"0"16,0 0-16,0 0 0,0 0 15,0 0-15,0 0 0,0 0 16,0 0-16,0 0 0,0 0 16,36-5-16,-36 5 0,32 1 15,-32-1-15,35 5 16,-17-2-16,-3 4 0,-2 1 0,-2 2 16,-3 3-16,-5 3 0,-4 4 15,-8 9-15,-6 3 0,-7 3 16,-5 2-16,-10 13 0,-5 1 15,-5 7-15,1-4 0,8-8 16,3-7-16,4-2 0,7-9 16,8-10-16,5-6 0,11-8 0,9-7 15,5-9-15,6-7 0,13-10 16,10-8-16,7-1 0,5-1 16,9-6-16,0 2 0,-2 3 15,-6 6-15,-8 14 16,-6 7-16,-7 7 0,-5 4 0,-9 7 0,-6 3 15,-9 6 1,-7 3-16,-9 7 0,-8 5 16,-3 7-16,-2 5 0,-6 1 15,-2 2-15,-3-5 0,2-4 16,-5 0-16,-2-4 0,11-5 0,5-3 16,-1-12-16,2-10 0,6-5 15,3-3-15,5-10 0,4-9 16,0-3-16,3-5 0,1-1 0,0-2 15,0 3-15,1 3 0,-2 6 16,0 3-16,0 4 0,0 4 0,1 5 16,1 4-16,-1 5 0,2 1 15,3 6-15,1 6 0,0 0 16,0 3-16,0 4 0,-2 4 16,1 1-16,-2-1 0,0 1 0,0-2 15,0 3-15,-1 0 0,0 0 16,-1 1-16,0-1 0,-1 1 15,-2 2-15,-1-2 0,1-6 16,-1-4-16,2-5 0</inkml:trace>
  <inkml:trace contextRef="#ctx0" brushRef="#br1" timeOffset="184796.0279">27420 8971 0,'0'0'16,"0"0"-16,0 0 0,0 0 15,-1 28-15,1-28 0,8 36 16,1-11-16,2 2 0,3 5 16,3 3-16,5 10 0,1-1 0,9 6 0,3-3 15,11 5-15,3-5 0,2-8 16,1-6-16,9-3 0,1-7 0,2-5 16,3-4-16,0-8 0,1-4 15,13-7-15,4-6 16,-24 3-16,-18 2 0,-12 2 0</inkml:trace>
  <inkml:trace contextRef="#ctx0" brushRef="#br1" timeOffset="184959.5227">28664 8772 0,'0'0'0,"0"0"0,0 0 16,0 0-16,0 0 0,0 0 0,0 0 15,0 0-15</inkml:trace>
  <inkml:trace contextRef="#ctx0" brushRef="#br1" timeOffset="185629.2697">28403 3741 0,'0'0'0,"0"0"0,0 0 16,0 0-16,0 0 0,2 21 16,-2-21-16,5 29 0,-2-7 0,0 7 15,1 6-15,0 4 0,-2 6 16,-2 17-16,-2 2 0,-3 17 16,1 2-1,-2 12-15,1-1 0,0 7 16,2-8-16,3 5 0,3-6 15,4 22-15,0-17 0,4-15 16,3-10-16,-1-12 0,0-9 0,-3-2 16,-1-2-16,-3-11 0,-3-7 15,-2-5-15,-1-5 0,-2-9 16,-1-8-16,0-1 0,1 0 0,2-1 0</inkml:trace>
  <inkml:trace contextRef="#ctx0" brushRef="#br1" timeOffset="185914.7386">28108 4855 0,'0'0'0,"0"0"0,0 0 16,0 0-16,18 31 0,-12-12 0,0 4 16,1 4-16,-1 5 0,1 5 15,-2 4-15,1 14 0,-2 2 16,1 10-16,-2 0 0,4 3 15,0-8-15,1-11 16,0-8-16,4-3 0,2-10 16,4-10-16,2-8 0,-1-13 15,2-7-15,7-15 0,9-11 16,6-6-16,3-7 0,13-16 16,4-7-16,7-10 0,-4 0 15,24-30-15,-11 12 0,-21 19 16,-12 15-16,-14 19 0,-10 15 0,-6 9 0</inkml:trace>
  <inkml:trace contextRef="#ctx0" brushRef="#br1" timeOffset="186115.6552">29104 4431 0,'0'0'0,"0"0"16,0 0-1,0 0-15,0 0 0,-8 25 0,8-25 16,-12 34-16,2-11 0,-2 6 15,-2 6-15,-3 2 0,-2 2 16,-6 13-16,0-1 0,-4 8 16,5-3-16,-1 1 0,6-7 15,3-13-15,5-9 0,6-12 16,2-9-16,1-1 0,1-1 0,0-1 0</inkml:trace>
  <inkml:trace contextRef="#ctx0" brushRef="#br1" timeOffset="186400.4779">29065 4585 0,'0'0'0,"0"0"0,0 0 16,0 0-16,0 0 0,0 0 0,0 0 16,17 25-16,-17-25 0,13 23 0,-6-5 15,-2 3-15,1 2 0,-1-1 16,0 0-16,-1 2 0,-1-1 16,2 5-16,-2-4 0,0-3 15,1-6-15,-1-1 0,0-4 16,2-5-16,1-3 0,4-9 15,3-7 1,3-6-16,2-5 0,1-5 16,1-3-16,6-8 0,0 1 0,-3-1 15,-2 0-15,1-1 0,-3 5 16,-5 8-16,-2 4 0,-2 9 16,0 8-16,-3 9 0,-3 8 15,0-3-15,-2 0 0,0-3 0</inkml:trace>
  <inkml:trace contextRef="#ctx0" brushRef="#br1" timeOffset="187164.8095">29752 4651 0,'0'0'0,"0"0"16,0 0-16,3-18 15,-3 18-15,0 0 0,4-20 16,-4 16-16,-1-1 0,-5 4 15,-4 1-15,-2 1 0,-3 1 0,-3 4 16,-2 3-16,0 2 16,0 0-16,-4 6 0,1 0 15,3-1-15,3 1 0,2-1 0,3 0 16,3-2-16,3-3 0,3-2 0,6-3 16,6-3-16,6-6 0,5-3 15,3-5-15,0-1 0,0-1 0,5 0 16,-2 0-16,-4 5 15,-3 2-15,-2 1 0,-3 2 0,0 3 16,2 4-16,-4 3 0,-1 3 16,-2 2-1,-3 1-15,0-3 0,-2 0 16,1 0-16,-1 0 0,2-2 16,-1-1-16,4-2 0,3-1 0,1-7 15,3-4-15,0-5 0,2-4 16,1 1-16,0 1 0,0-1 15,-2 1-15,-2-1 0,-3 4 16,-2 3-16,-1 2 0,-3 3 0,-2 4 16,0 3-16,0 0 0,-1 3 15,0 4-15,-1 1 0,0 2 16,-1-1-16,1 1 0,1-1 0,0-3 16,2-1-16,-1-2 15,3-2-15,3-3 0,3-2 0,3-2 16,2-5-16,2-3 0,2-4 0,1-5 15,0 0-15,2-1 0,2-5 16,0 0-16,-5 1 0,-3 5 0,-5 2 16,-3 3-16,-2 3 15,-3 2-15,0 2 0,-2 2 0,0 0 16,-1 2-16,-3 3 0,0 0 16,0 4-1,-3 0-15,-2 2 0,-2 1 16,1 3-16,-2 2 0,2 0 15,-1 2-15,0-2 0,2-1 0,2 2 16,1-1-16,4-1 0,1-1 16,2-1-16,3 0 0,0-3 15,1-1-15,2-1 0,2-1 16,2-2-16,3-2 0,1-1 0,0-2 16,1-2-16,0-1 0,1-3 15,1-2-15,-1-5 0,0-3 0,0 0 16,-4 3-16,-4 4 0</inkml:trace>
  <inkml:trace contextRef="#ctx0" brushRef="#br1" timeOffset="187329.3076">30820 4355 0,'0'0'0,"0"0"0,0 0 16,0 0-1,0 0-15,-7-20 0,7 20 16,0 0-16,0 0 0,0 0 0,-7 19 16,7-19-16,-5 35 0,0-10 15,1 5-15,-1 5 0,1 3 16,-2 18-16,1 5 0,-3 14 15,0 1-15,1 16 0,0 0 16,1-9-16,1-21 0,2-16 0</inkml:trace>
  <inkml:trace contextRef="#ctx0" brushRef="#br1" timeOffset="187465.5355">30898 5038 0,'0'0'0,"0"0"0,0 0 0,-3 36 16,-1-12-16,0-4 0,0-2 15,1-2-15</inkml:trace>
  <inkml:trace contextRef="#ctx0" brushRef="#br1" timeOffset="188105.1241">28283 9055 0,'0'0'0,"0"0"0,0 0 16,0 0-16,0 0 0,0 0 15,0 0-15,0 0 0,0 0 0,23 13 16,-23-13-1,0 0-15,36 11 0,-36-11 16,36 13-16,-15-6 0,1 0 0,4-2 16,4 3-16,0-3 15,2-1-15,11-1 0,2-1 16,-1-2-16,0 0 0,10-2 16,0-2-16,-5-1 0,-2 0 0,3-1 15,-3 3-15,-4-2 0,-4 2 0,-1 0 16,-2 0-16,-4 2 0,-4-1 0,-2 2 15,0 0-15,-3 1 0,-2-1 16,0 2-16,-2 1 16,-1-3-16,-2 0 0,-5 0 0,-2-1 15,0-1-15,-2 1 0,-2 0 16</inkml:trace>
  <inkml:trace contextRef="#ctx0" brushRef="#br1" timeOffset="188421.7678">29146 8755 0,'0'0'0,"0"0"0,0 0 16,0 0-16,0 0 0,32 19 0,-32-19 15,33 19-15,-17-9 0,5 0 16,4 1-16,-2-2 0,0 1 15,4 4-15,0-1 16,-4-2-16,-2 0 0,-1-2 0,-1 0 0,-4 0 16,-2 1-16,-2 0 0,-1 0 15,-2-1-15,-3-1 0,-1 4 16,-4 2-16,-5 2 0,-2 2 0,-11 8 16,-9 7-16,-2 4 15,-4 4-15,-17 17 0,-7 7 16,3-2-16,12-15 0,9-9 15</inkml:trace>
  <inkml:trace contextRef="#ctx0" brushRef="#br1" timeOffset="188885.8272">27758 10450 0,'0'0'0,"0"0"0,0 0 16,0 0-16,0 0 0,23-10 0,-23 10 15,21-8-15,-21 8 0,31-12 16,-9 4-16,1-1 0,0-1 0,4-1 16,2-2-16,5-2 0,-2 0 0,-1-1 15,-2 0-15,-1 2 0,-2 2 16,0-2-16,-3 4 0,-6 1 16</inkml:trace>
  <inkml:trace contextRef="#ctx0" brushRef="#br1" timeOffset="189108.6459">27977 10090 0,'0'0'0,"0"0"0,0 0 16,2 26-16,-2-26 0,6 34 15,-2-6-15,1 2 0,0 4 0,4 18 0,1 9 16,2 12-16,-1-2 0,1 16 15,-2 3-15,2 1 0,0-11 16,-1-1-16,-1-10 0,-3-17 16,-3-13-16,0-8 0,-1-11 15,-1-7-15,0-5 0,0-1 16</inkml:trace>
  <inkml:trace contextRef="#ctx0" brushRef="#br1" timeOffset="189525.6328">28136 10505 0,'0'0'16,"0"0"-16,0 0 0,0 0 0,0 0 15,-27 19-15,27-19 0,-9 16 0,9-16 16,-9 27-16,4-10 0,2-1 16,1-1-16,1-1 0,2-2 15,1-1-15,1-1 0,4-5 16,3-3-16,0-4 0,1-6 0,6-7 15,4-5-15,3-4 0,1-3 16,7-7-16,1 0 0,0 3 0,1 0 16,6-6-16,-2-1 0,-3 7 15,-6 6-15,2 3 0,0 4 16,-6 2-16,-4 1 0,-5 3 16,-5 2-16,-2 2 0,-3 2 0,0 3 15,-2 1-15,1 1 0,-2-1 16,1 1-1,2-1-15,1 1 0,0 0 16,3 0-16,3 0 0,3 0 16,0-1-16,3-2 0,1-2 15,2 1-15,3-2 0,3 2 16,2-2-16,6 0 0,0 1 0,6-3 16,4-3-16,-9 3 0,-7 2 15,-6 0-15</inkml:trace>
  <inkml:trace contextRef="#ctx0" brushRef="#br1" timeOffset="196262.519">27436 9447 0,'0'0'0,"0"0"16,0 0-16,0 0 0,0 0 0,0 0 16,0 0-16,0 0 15,0 0-15,0 0 0,0 0 16,0 0-16,3 24 0,-3-24 16,0 0-16,0 0 15,0 0-15,0 0 0,18 10 16,-18-10-16,0 0 0,0 0 0,0 0 15,21-2-15,-21 2 0,0 0 16,0 0-16,17-18 0,-17 18 0,0 0 16,10-25-16,-10 25 0,6-20 0,-6 20 15,4-24-15,1 8 16,0-2-16,1 1 0,-2 3 0,0 2 0</inkml:trace>
  <inkml:trace contextRef="#ctx0" brushRef="#br1" timeOffset="204115.5999">31062 7638 0,'0'0'0,"0"0"0,0 0 15,-19-11-15,19 11 0,-20-9 0,8 4 16,0-1-16,0-1 0,-4 1 0,-2 0 15,-1 1-15,0 0 0,-7 1 16,-2 0-16,0 2 0,-2 1 16,-2 2-16,-3 2 0,-1 2 15,1 2-15,-10 5 0,-2 3 16,2 0-16,0 2 16,-11 6-16,0 3 0,5 1 15,6 1-15,-10 6 0,-1 3 16,9-2-16,5-1 0,-7 9 15,0 0-15,8 0 0,7-2 16,0 2-16,1 0 0,2 0 0,2-3 16,-9 23-16,5-1 15,14-27-15,0-1 0,-8 25 0,3 0 0,1-5 16,1-5-16,3 6 0,3 4 16,2-6-16,1-4 0,0 3 15,0 3-15,5-7 0,5-4 16,2 7-16,2 2 0,-2-2 15,0-5-15,2 6 0,1 5 16,4-5-16,0-2 16,4-2-16,2 0 15,0-3-15,2-3 0,4 5 0,6 2 16,-4-7-16,-1-4 0,-3-3 16,-3-1-16,3-2 0,3-1 0,9 1 15,5-1-15,-7-2 0,-3-3 16,2 1-16,0-2 15,5-2-15,2-1 0,-1-5 0,-1-3 16,-11-8-16,2 2 0,7-4 0,4 0 16,0-2-16,1-2 0,3-4 15,5-1-15,0-4 0,0 0 0,-1-5 16,2 0-16,-2 1 16,-3-1-16,4-4 0,1-2 15,-1 1-15,0-1 0,1-2 0,2-4 0,-4 0 16,0 0-16,2-4 0,1-3 15,-4 0-15,-4 0 0,18-22 16,-1-1-16,-7 9 0,-3 5 0,1-5 16,2-4-16,-7 2 15,-2 1-15,-1-1 0,0 0 0,-5 1 16,-3 2 0,2 1-16,2 0 0,-3 2 15,-3 4-15,-4-3 0,-2-1 16,-3 4-16,1 6 0,-3-5 15,1-1-15,-1 3 0,1 0 0,1-3 16,0-3-16,-1 2 16,-2 1-16,-2-1 0,-1 0 15,0 3-15,0 4 0,-2-7 0,1-3 0,0 4 16,-1 2-16,-4 1 0,-2 2 16,1 13-16,1-2 0,-1-4 15,1-2-15,-3 3 0,-1 0 0,-2-2 16,-1-3-16,-1 3 15,-3 2-15,1 1 0,-1-2 16,0 7-16,0 0 0,-2-2 16,-1-3-16,0 2 15,0 4-15,-2-1 0,-2 0 16,-2 2-16,-1 1 0,-2 1 16,-1 2-16,5 1 0,0-1 0,-3 1 15,-6 1-15,1-1 0,0-1 16,-1 1-16,0-1 0,-3 3 15,0 1-15,-5 1 0,-5 0 0,1 4 16,-1 1-16,-3 4 0,-4 2 16,-4 4-16,-1 3 0,-19 7 15,-4 5-15,-1 10 0,1 7 0,11-6 16,17-9-16,12-7 0</inkml:trace>
  <inkml:trace contextRef="#ctx0" brushRef="#br1" timeOffset="205619.1473">28615 7161 0,'0'0'16,"0"0"-16,0 0 0,0 0 0,0 0 15,0 0-15,0 0 0,0 0 0,0 0 16,0 0-16,0 0 0,24 11 16,-24-11-16,15 16 0,-15-16 15,24 18-15,-24-18 0,32 22 16,-14-11-16,-3-1 0,0-1 0,-3-1 16</inkml:trace>
  <inkml:trace contextRef="#ctx0" brushRef="#br1" timeOffset="206106.3242">31151 9772 0,'0'0'0,"0"0"16,0 0-16,0 0 0,0 0 15,0 0-15,0 0 0,-10-19 0,10 19 0,0 0 32,0 0-32,0 0 0,0 0 0,0 0 15,0 0-15,5-18 16,-5 18-16,0 0 0</inkml:trace>
  <inkml:trace contextRef="#ctx0" brushRef="#br1" timeOffset="206743.3148">27756 7048 0,'0'0'16,"0"0"-16,0 0 0,0 0 15,0 0-15,-21-10 16,16 7-16,1-1 0,-1 2 15,2 1-15,1 0 16,2 1-16,-2 3 0,4-1 16,3 3-16,2 0 15,1 1-15,4 4 0,4 2 16,2-1-16,0 1 0,2 1 0,-4-3 0,-2-1 0</inkml:trace>
  <inkml:trace contextRef="#ctx0" brushRef="#br1" timeOffset="207323.0498">30898 9503 0,'0'0'0,"0"0"0,0 0 16,0 0-16,0 0 0,0 0 0,0 0 16,21-15-16</inkml:trace>
  <inkml:trace contextRef="#ctx0" brushRef="#br1" timeOffset="223254.9727">29580 3758 0,'0'0'0,"0"0"0,0 0 0,0 0 0,-15 13 16,15-13-16,-16 14 0,16-14 0,-20 20 15,11-7-15,-3 1 0,0 2 16,-2 1-16,-1 1 0,-1 1 16,-4 6-16,2 3 0,-1 1 15,-1 1-15,0 3 16,-1 1-16,-7 8 0,-2-2 16,2 0-16,3 0 0,-9 9 15,-3 0-15,2-2 0,1 1 16,-9 6-16,-1-2 0,2 1 15,1 0-15,-5 6 0,-1-1 16,6-6-16,1-2 0,3 2 16,3 0-16,-14 23 0,4-4 0,5-6 15,5-2-15,1-3 0,2 1 16,-2-1-16,-1 2 0,5-2 16,4-4-16,-9 8 0,-7 2 15,1-3-15,1-1 0,1 0 16,-1 3-16,2-1 0,-1-3 0,0 0 15,-2-1-15,3-4 0,1-3 0,1-1 16,-1 1-16,3 1 0,2-2 0,4-2 16,4 0-16,1-6 0,1-4 15,-2 1-15,-1-4 16,6 1-16,4-4 0,-2 2 0,0-1 16,1-8-16,2-5 0,-3 0 15,-3 2-15,3-4 0,3-2 16,1-1-1,1 0-15,3-8 0,1 0 0,1 0 16,2 1-16,-1 0 0,0 0 16,-1 0-16,0 1 0,-3 1 15,0 2-15,1-2 0,1 2 16,-1 3-16,1 2 0,2-5 16,1-2-16,1-2 0</inkml:trace>
  <inkml:trace contextRef="#ctx0" brushRef="#br1" timeOffset="224458.5995">27517 7288 0,'0'0'0,"0"0"15,0 0-15,0 0 0,0 0 0,0 0 16,0 0-16,0 0 0,0 0 15,0 0-15,0 0 0,0 0 16,0 0-16,0 0 0,24 22 16,-24-22-16,0 0 0,21 18 15</inkml:trace>
  <inkml:trace contextRef="#ctx0" brushRef="#br1" timeOffset="224674.5358">27393 7615 0,'0'0'0,"0"0"0,0 0 15,0 0-15,0 0 0,0 0 16,0 0-1,0 0-15,0 0 0,24 10 0,-24-10 16,0 0-16</inkml:trace>
  <inkml:trace contextRef="#ctx0" brushRef="#br1" timeOffset="224904.192">27354 7731 0,'0'0'0,"0"0"0,0 0 15,0 0-15,0 0 0,0 0 16,0 0 0,0 0-16,0 0 0,0 0 0,22 18 15,-22-18-15,0 0 0,22 11 16</inkml:trace>
  <inkml:trace contextRef="#ctx0" brushRef="#br1" timeOffset="225060.1061">27356 7764 0,'0'0'0,"0"0"0,0 0 0,0 0 16,0 0-16,0 0 0,0 0 15,0 0-15,0 0 0,0 0 0,23 7 16,-23-7 0</inkml:trace>
  <inkml:trace contextRef="#ctx0" brushRef="#br1" timeOffset="225238.2375">27290 7874 0,'0'0'0,"0"0"16,0 0-16,0 0 0,0 0 0,0 0 15,29 15-15,-29-15 0,24 7 16,-24-7-16,22 7 0,-22-7 16</inkml:trace>
  <inkml:trace contextRef="#ctx0" brushRef="#br1" timeOffset="225407.1953">27374 7924 0,'0'0'0,"0"0"0,0 0 15,0 0-15,0 0 0,0 0 16,24 17-16,-24-17 0,0 0 0,27 15 15</inkml:trace>
  <inkml:trace contextRef="#ctx0" brushRef="#br1" timeOffset="227801.9705">30484 9004 0,'0'0'0,"0"0"0,0 0 0,0 0 0,0 0 0,0 0 15,0 0-15,24 4 0</inkml:trace>
  <inkml:trace contextRef="#ctx0" brushRef="#br1" timeOffset="227986.9821">30436 9000 0,'0'0'0,"0"0"0,0 0 16,0 0-16,0 0 0,0 0 0,0 0 15,0 0 1,0 0-16,0 0 0</inkml:trace>
  <inkml:trace contextRef="#ctx0" brushRef="#br1" timeOffset="228161.9116">30181 9019 0,'0'0'0,"0"0"15,0 0-15,0 0 0,0 0 0,0 0 16,0 0-16,21 13 0</inkml:trace>
  <inkml:trace contextRef="#ctx0" brushRef="#br1" timeOffset="228318.2813">30006 9012 0,'0'0'15,"-6"0"-15,1 3 0,1 3 0,3 0 16,0 2-16,0-1 16,1-2-16</inkml:trace>
</inkml:ink>
</file>

<file path=ppt/ink/ink40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0-31T08:18:24.81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  <inkml:brush xml:id="br2">
      <inkml:brushProperty name="width" value="0.05292" units="cm"/>
      <inkml:brushProperty name="height" value="0.05292" units="cm"/>
    </inkml:brush>
  </inkml:definitions>
  <inkml:trace contextRef="#ctx0" brushRef="#br0">10043 8375 0,'0'0'0,"0"0"15,0 0-15,-1 33 0,1-33 16,4 38-16,-1-12 0,1 3 16,3 2-1,5 15-15,3 5 0,4 10 16,0-1-16,2 11 0,-1 0 16,0-6-16,-1-4 0,6 5 15,-1-3-15,-1-14 0,-2-9 0,1 0 16,-1-5-16,-1-9 0,-1-6 15,5-8-15,5-3 0,-7-10 16,0-7-16,2-9 0,1-8 0,3-8 16,3-5-16,2-14 0,2-10 15,3-8-15,1-5 0,19-32 0,7-13 16,27-53-16,-6 15 0,16 4 16,9 1-16,-7 24 0,-6 14 15,-2 15-15,0 11 0,-18 23 16,-11 16-16,-7 7 0,-5 9 0,-12 7 0,-9 8 15,7 9-15,3 6 0,-2 2 16,-4 1-16,-11 1 0,-9 0 16,-4 0-16</inkml:trace>
  <inkml:trace contextRef="#ctx0" brushRef="#br0" timeOffset="485.6629">14892 8297 0,'0'0'0,"3"18"0,2 5 0,-1 0 16,2 5-16,6 16 15,7 19-15,-1-1 0,1 0 16,5 16-16,2 3 16,2 9-16,0-6 0,5 7 0,1-4 15,9 17-15,-7-20 0,7-15 16,5-11-16,-5-14 0,-2-9 15,6-10-15,6-7 0,4-11 16,3-6-16,9-23 0,8-17 0,-5-9 0,-5-9 16,22-22-16,13-14 0,-2-3 15,0-1-15,15-20 0,13-14 16,-5 10-16,-4 7 0,16-2 16,12-3-16,-16 22 0,-11 14 15,-4 9-15,-2 4 0,-21 14 16,-12 11-16,-11 11 0,-6 6 0,-11 10 0,-8 4 15,-14 5-15,-9 3 0,-7 2 16</inkml:trace>
  <inkml:trace contextRef="#ctx0" brushRef="#br0" timeOffset="686.2616">19220 7364 0,'0'0'15,"0"0"-15,0 0 16,0 0-16,30 4 0,-30-4 0,29 21 0,-19-6 0,-5 1 16,0-1-16,-1-3 0,-1-1 15</inkml:trace>
  <inkml:trace contextRef="#ctx0" brushRef="#br0" timeOffset="1789.6158">24091 4094 0,'0'0'0,"19"-1"16,7 0-1,9-2-15,11 1 0,21-3 16,11 0-16,7 1 0,-7 0 0,19 1 16,4-1-16,29 1 0,-18 2 15,0 1-15,-1 0 16,-14-1-16,-10-3 0,7 3 0,4 1 15,-13 1-15,-10 1 0,11 1 16,9 1-16,-13-3 0,-7-4 0,14 3 16,11 0-16,-14 0 0,-9 3 0,14-2 15,11 0-15,-17 1 0,-11 2 16,10 2-16,9 2 16,-10-1-16,-7-2 0,10-3 0,6-2 15,-10 3-15,-8 0 0,7 0 16,7 1-1,-12-1-15,-6-1 0,8 5 16,6 1-16,-10-5 0,-7-4 0,6 5 16,4 3-16,-11 1 0,-7 0 15,6 1-15,7-1 16,-6-2-16,-5-2 0,8 1 0,4 3 16,-11-2-16,-6 0 0,5-2 15,5-4-15,-5 2 0,-4 3 0,6 1 16,3 2-16,-12-8 0,-7-6 0,3 9 15,4 4-15,-4-1 0,-3 1 16,0-4-16,-1 0 16,-6-1-16,-4-1 0,5 5 0,3 1 15,-5-3-15,-4-4 0,1 4 16,1 2-16,-7-1 0,-4-1 0,3 2 16,0 1-16,-3-1 0,-2 0 0,-2-1 15,-1-2-15,-8-4 0,3-1 16,0-1-16,2 3 0,-4 1 15,-2 3-15,-2-3 0,-1-2 16,-2 1-16,-3 1 16,-4-1-1,-2 0-15,-5-1 0,-2 0 0,4 0 16,0 1-16,1-2 0</inkml:trace>
  <inkml:trace contextRef="#ctx0" brushRef="#br0" timeOffset="3779.7249">16850 2978 0,'0'0'0,"0"0"16,0 0-16,-8-33 16,3 20-16,-6 0 0,-5 0 15,-11-7-15,-6 0 0,-9-1 16,-7 1-16,-15-3 0,-3 2 0,-21-1 15,-5 1-15,-13 3 0,4 6 16,-18 0-16,0 1 0,-40 3 16,19 4-16,6 9 0,6 8 15,10 1-15,7 0 0,-5 8 0,-3 3 16,12 9-16,7 5 0,6 10 16,5 9-16,7-9 0,6-5 0,7 9 15,3 8-15,12 2 0,8 4 16,1-1-16,0-1 0,13-5 15,9-3-15,6 5 0,5 4 16,3-2 0,3-1-16,7-2 0,4-1 15,5-3-15,3-2 0,4-4 16,4-3-16,12-3 0,8-2 0,7-6 16,6-3-16,2-8 0,2-6 15,14-4-15,12-1 0,2-5 16,1-3-16,15-6 0,11-3 15,-2-5-15,0-3 0,9-5 0,8 0 16,-8-6-16,-4-5 0,2 5 0,2 1 16,-9-3-16,-5-2 0,0-10 15,1-4-15,-10 0 0,-7 0 16,-6-3-16,-3 0 0,-13 1 16,-8 1-16,-4-5 0,-4-5 15,-6 2-15,-4-1 0,-3-1 0,-2-1 16,-8-1-16,-7 1 0,-8 2 15,-7 1-15,0 6 0,-2 3 0,-9-4 16,-7-3-16,-9 6 0,-7 4 16,-7 1-16,-6-1 0,-4 7 31,-4 4-31,-12-1 0,-10-5 0,-6 5 16,-6 1-16,-14 8 0,-9 7 0,-5 6 15,-4 4-15,-7 1 0,-5 2 16,2 6-16,1 3 0,-3 12 15,-2 7-15,10 0 0,6 0 16,9 4-16,6 3 0,19 3 16,11 0-16,22-12 0,15-9 15,9-8-15</inkml:trace>
  <inkml:trace contextRef="#ctx0" brushRef="#br0" timeOffset="4011.5667">15700 3431 0,'0'0'0,"0"0"0,0 0 15,0 0-15,0 0 0,-33 30 0,-3-13 0,4-1 16,4-3 0,4-2-16</inkml:trace>
  <inkml:trace contextRef="#ctx0" brushRef="#br0" timeOffset="5262.02">13556 4314 0,'0'0'0,"0"0"0,0 0 16,0 0-16,0 0 0,37 0 0,-37 0 15,38 1-15,-16-2 0,5 2 0,5 0 16,1 0-16,3-1 0,12-1 16,4 1-16,12-1 15,1 0-15,11 2 0,10 1 16,6 1-16,-11 1 0,10 0 0,-4 2 16,6 2-16,-4-1 0,32 1 15,-10-1 1,-8-3-16,-6-1 0,-2 0 15,-1 1-15,1 3 0,1 2 0,1-3 16,2-1-16,-2-4 0,-1-1 16,0 4-16,0 3 15,-4-2-15,-3 0 0,-3-3 16,-1 0-16,-8 0 0,-3 0 0,-5 1 0,0-1 16,-4 4-16,-1 4 0,-11-3 15,-6 0-15,-16-4 0,-10-3 0,-11 1 16,-8-1-16,-7 1 0,-2 1 15,-20-5-15,-11 0 0,-17-2 16,-12-2-16,22 3 0,14 1 16,9 1-16</inkml:trace>
  <inkml:trace contextRef="#ctx0" brushRef="#br0" timeOffset="5584.7655">14172 4581 0,'0'0'0,"0"0"0,0 0 0,0 0 16,0 0-16,35 2 0,-35-2 16,44-3-16,-16 0 0,7 2 15,7-1-15,18 0 0,3 0 0,17 0 16,3 0-16,15 0 0,-1 1 15,15-2-15,0 0 0,7 2 0,-7 1 0,41-2 16,-14-3-16,-12 4 0,-9 2 16,-9 3-16,-5 0 15,-16 4-15,-10-1 0,-10 1 16,-9-1-16,-8 2 0,-7 1 0,-9 1 16,-6 3-16,-14-2 0,-9 1 15,-11-7 1,-6-4-16,4 0 0,1-1 0,3 0 15</inkml:trace>
  <inkml:trace contextRef="#ctx0" brushRef="#br0" timeOffset="5801.0753">16524 4464 0,'0'0'0,"0"0"15,0 0-15,11 17 16,-11-17-16,0 0 0,-11 26 16,11-26-16,-14 18 0,14-18 15</inkml:trace>
  <inkml:trace contextRef="#ctx0" brushRef="#br0" timeOffset="7190.974">4744 3909 0,'0'0'0,"-8"0"0,-2 1 16,-4-1-16,-4 1 0,-12 3 15,-4 4-15,-3 3 0,-2 3 16,-15 5-16,-5 4 0,-11 5 16,1 1-16,-17 11 0,-5 5 15,5 2-15,-1 2 0,-40 33 16,-6 12-16,17-13 0,17-9 0,-2 9 0,-2 5 15,14-15-15,9-10 0,-1 7 16,0 5-16,13-4 0,9-4 0,-3-1 16,-1-3-16,12-8 15,8-6-15,2 5 16,3 4-16,6-6 0,4-3 0,10-1 0,4-1 0,4-6 16,1-5-16,5-3 0,4-1 15,4 0-15,0-1 0,5-4 16,4-2-16,6-7 0,3-5 0,12 0 15,10 0-15,-3 1 0,-3 0 16,8-1-16,7 0 16,-1-5-16,2-3 0,10 1 15,8 0-15,-2-2 16,-4-2-16,11-2 0,8-3 16,-7 2-16,-2 1 0,7 0 15,8 1-15,-5-3 0,-1-1 0,8-2 16,5-2-16,-8 3 0,-5 1 15,4 1-15,5-2 16,-8-2-16,-6-4 0,2 4 16,3 4-16,-9 1 0,-4 2 0,-2-2 0,2-1 15,-20-1-15,-9-1 0,1 3 16,4 3-16,-11-3 0,-10-2 0,-2-3 16,-4-1-16,-3 1 15,-1 1-15,-5 0 0,-2 0 0,-3-1 16,-5-2-16,0-3 0,-1 0 15,-2 4 1,-1-3-16,-3-11 0,-1-7 16,0 4-16,0-1 0,-4-8 15,-2-5-15,-3-1 0,0-3 0,-11-15 16,-2-6-16,-4 2 16,1 2-16,-4-4 0,-2-4 15,-15-24-15,5 12 0,-4 3 16,-3 2-16,6 10 0,5 6 0,-5-1 0,1-1 15,6 7-15,6 5 0,1 4 16,2 2-16,3 8 0,3 3 0,0 3 16,3 1-16,3 10 15,8 7-15,-3-2 0,-2 0 0,2 5 16,-1 1-16,-2 12 0,-1 7 16,12-6-16,4 0 15,0-3-15</inkml:trace>
  <inkml:trace contextRef="#ctx0" brushRef="#br0" timeOffset="7374.2916">4511 4117 0,'0'0'0,"0"0"0,9 25 0,-9-25 16,10 32-16,-5-15 0,-1-3 16,-1-2-16</inkml:trace>
  <inkml:trace contextRef="#ctx0" brushRef="#br0" timeOffset="8873.016">16406 9301 0,'0'0'0,"0"0"15,0 0-15,0 0 0,0 0 0,5 23 16,-5-23-16,0 0 0</inkml:trace>
  <inkml:trace contextRef="#ctx0" brushRef="#br0" timeOffset="9073.6392">16859 9161 0,'0'0'15,"0"0"-15,0 0 0,0 0 0</inkml:trace>
  <inkml:trace contextRef="#ctx0" brushRef="#br0" timeOffset="9258.1537">16811 9163 0,'0'0'0,"-3"6"0,0 7 0,1-1 16,-1-2-16,1-2 0</inkml:trace>
  <inkml:trace contextRef="#ctx0" brushRef="#br0" timeOffset="13323.8376">8094 6051 0,'0'0'15,"0"0"-15,0 0 0,0 0 0,0 0 16,0 0-16,0 0 0,23-9 15,-23 9-15,0 0 0,38-9 16,-22 5-16,2 2 16,2-3-16,2 0 15,2 1-15,3 0 0,2-2 16,3 2-16,10-2 0,0 0 0,3 1 16,4 0-16,10 2 0,0 3 15,1-1-15,2-1 0,12-1 16,0-1-16,13 0 0,-1 2 15,-5 3-15,-3 0 0,9 0 0,-1-2 16,-2 1-16,-3 1 0,35 3 0,-10 2 16,-9 0-16,-5-1 0,-1-2 15,-2-2-15,-3 2 0,-1 1 16,1-4-16,1-4 0,-2 0 16,-1 0-16,0-2 0,0 1 15,-1 1-15,0-1 16,0 1-16,-1 0 15,-4-3-15,-3 0 0,-2 4 0,-1 3 16,-3-1-16,0-1 0,-2-2 16,-2-1-16,-3 2 0,-4 2 15,1 1-15,-3-1 0,2-1 16,2 0-16,2-3 0,1 1 16,-6-5-16,-6-3 0,2-5 0,3-3 15,-1 1-15,0 1 0,-7-5 0,-3-4 16,-3 4-16,0 2 0,-4-4 15,-3-3-15,-6-1 0,-4 0 16,2-3-16,1-1 0,-4 1 16,-4 2-16,-4-2 0,-4-3 15,-2 1-15,0-1 0,-6 1 0,-2-3 16,-1 3-16,2 0 0,-6 0 16,0-1-16,-1 16 0,-1-3 15,-2-5 1,-4-4-16,0 1 0,-1 1 0,-4-1 0,-4 0 15,-1-1-15,-2 1 0,-1-2 0,0 1 16,-5-1-16,-1 1 16,-2 1-16,-2-2 0,-1 5 15,-2 2-15,-4 1 0,-2-1 16,-1-3-16,-2-1 0,-1 1 16,-3 2-16,-1 4 0,-2 2 0,-4-2 0,-4-5 31,-27-8-31,9 4 0,2 7 0,3 5 15,5 2-15,4 1 0,-5-7 0,-4-5 0,0 7 16,0 5-16,0 7 0,2 4 16,1-2-16,2-3 0,-7-3 15,-6-2 1,5 3-16,3 3 0,-1 0 16,-1 0-16,1 2 0,0 0 0,0 2 15,1 3-15,-2-2 0,-1 2 16,-6 0-16,-3 0 0,7 1 15,4 2-15,-4 0 0,-3 1 16,-3 3-16,-2 1 0,6-1 16,4-1-16,1 2 0,0 1 15,-4 1-15,-4 1 0,7-5 16,3-4-16,-1 10 0,-2 8 16,1 1-16,2 3 0,-3 3 0,-2 5 0,5-6 15,5-5-15,-3 0 0,-2-1 16,5 0-16,3 2 0,5 5 15,6 2-15,0 1 0,1 1 16,-6 1-16,-3 1 0,6 5 16,3 3-16,4 4 0,0 3 15,3-6-15,0-2 0,6 2 0,5 1 0,-5 3 16,2-1-16,6 3 0,5 0 16,4 0-16,2-2 0,2 1 15,2 1-15,3-6 0,-2-6 0,8 4 16,4-1-16,3 4 15,1-1-15,2 0 0,1 1 16,0-6-16,1-5 16,6 8-16,4 3 0,2-1 15,1 0-15,4-2 0,2-2 16,0-3-16,-1-3 0,9 0 16,2-1-16,2 0 0,0-1 0,6-1 15,3 0-15,-17-16 0,4 0 16,9 2-16,7 4 0,1-1 15,2-3-15,27 5 0,-6-4 0,-3-3 16,-2-4-16,3 0 0,4 0 16,-3-4-16,1-2 0,0-1 15,2-1-15,-2 1 0,1-1 0,-1-7 16,0-3-16,-2 3 0,0 2 16,-4-1-16,0-3 0,3 3 15,2 1 1,6-3-16,5 3 0,-3-7 15,-1-3-15,1-1 0,1 1 16,-2 2-16,-1 0 0,3 3 16,0 0-16,-4 2 0,-4 0 0,3 2 15,1 1-15,-3 1 0,-1 0 16,3 3-16,2 1 0,2 1 16,2 1-16,6-4 0,4 1 0,-27 0 15,-20 1-15,-13-1 0</inkml:trace>
  <inkml:trace contextRef="#ctx0" brushRef="#br0" timeOffset="13471.0503">11701 5495 0,'0'0'0,"0"0"16,0 0-16,0 0 0,0 0 0,0 0 15,25 32-15,-25-32 0,21 29 0,-21-29 16</inkml:trace>
  <inkml:trace contextRef="#ctx0" brushRef="#br0" timeOffset="15826.8001">17567 4086 0,'0'0'0,"0"0"0,0 0 0,0 0 15,0 0-15,0 0 0,0 0 16,-20-11-16,20 11 0,0 0 16,-21 4-16,21-4 15,-23 10-15,23-10 0,-19 10 0,11-6 0</inkml:trace>
  <inkml:trace contextRef="#ctx0" brushRef="#br0" timeOffset="16302.1429">16606 4125 0,'0'0'0,"0"0"0,0 0 0,0 0 0,0 0 15,0 0-15,0 0 0,0 0 16,25 8-16,-25-8 0,0 0 16,32 4-16,-32-4 0,29 4 15,-9-1-15,1 2 0,0-1 16,4 0-16,5 2 0,1-2 15,2 0-15,13 3 16,4 3-16,0-5 16,0-3-16,17 3 0,1 1 15,5-1-15,-8-3 0,14 1 16,2-2-16,-5 0 0,-3-1 0,13 1 16,0 1-16,-7-2 15,-5-1-15,29-1 0,-8 0 16,-17 2-16,-10 3 0,-8-2 15,-2-1-15,-13 4 0,-7 3 0,0-3 16,-1-3-16,-8 2 0,-6-1 16,-3 0-16,-1 2 0,-3 0 15,-1 0-15,-6-1 0,4 3 0,-2 1 0,-1 0 0,1 3 16,1 4-16,-2-3 0,-4-4 16,0-1-1</inkml:trace>
  <inkml:trace contextRef="#ctx0" brushRef="#br0" timeOffset="16464.5939">19109 4126 0,'0'0'0,"0"0"0,0 0 16,0 0-16,16 29 0,-16-29 0,10 18 15,-10-18-15</inkml:trace>
  <inkml:trace contextRef="#ctx0" brushRef="#br0" timeOffset="18897.0606">25579 4138 0,'0'0'0,"15"1"0,6 2 15,8-1-15,2 0 0,16 0 0,7 0 16,13 2-16,1 2 0,15 1 16,2 0-1,-1 0-15,-2-1 0,13 0 16,0 1-16,30 4 0,-13 2 16,-5-5-16,-4-1 0,-6 1 15,-5 2-15,1-3 0,0 2 16,-1-3-16,-2 1 0,2-1 15,-1 0-15,-4 3 0,-2 1 0,1 1 16,1 0-16,-3 0 16,-3 0-16,-1 1 0,-1-1 0,-3 5 0,-1 4 15,-1-6-15,-1-3 0,-6-3 16,-4-1-16,-6 2 0,-4 2 16,-3-1-16,-3-2 0,-8-3 15,-6 0-15,-7 0 0,-5-2 0,1 0 16,1-1-1,-8 0-15,-5-2 0,-8 3 0,-4 3 16,0 3-16,-1-2 0,-4-1 16,-5 0-16,3-1 0,3-2 15,2 0-15</inkml:trace>
  <inkml:trace contextRef="#ctx0" brushRef="#br0" timeOffset="19132.4948">27865 4243 0,'0'0'0,"0"0"0,0 0 16,0 0-16,0 0 0,-19 27 0,19-27 16,0 0-1</inkml:trace>
  <inkml:trace contextRef="#ctx0" brushRef="#br0" timeOffset="20436.2938">12959 5241 0,'0'0'0,"0"0"16,0 0-16,0 0 0,-18 15 0,18-15 16,-18 18-16,18-18 15,-21 24-15,10-8 0,1 5 0,0 0 0,-1 0 16,-2 6-16,1 5 16,1-4-16,0-1 0,2 0 0,1 1 15,1 4-15,0-4 0,4-3 16,1 1-16,2-7 0,3-3 15,1-4-15,2-2 0,2-7 16,5-4-16,2-5 0,6-4 0,-1-2 0,-1-3 16,7-10-16,4-2 0,-2-2 15,0-1-15,2-8 0,-3 0 16,-6 1-16,-4 2 0,-2 0 16,0 1-16,-4 3 0,-3 4 15,-1-1-15,-3 3 0,-2 7 16,-4 5-16,-2 0 15,-4 1-15,1 3 0,-1 1 16,-8 5-16,-6 2 16,4 3-16,-2 3 0,-3 5 0,-4 4 15,1 1-15,-1 1 0,0 7 16,1 2-16,6 1 0,4-2 0,10-2 16,10-2-16,-2-5 0,0-3 15,-1-2-15</inkml:trace>
  <inkml:trace contextRef="#ctx0" brushRef="#br0" timeOffset="20630.3577">13155 5513 0,'0'0'0,"0"0"16,0 0-16,0 0 0,0 0 0,30 12 15,-30-12-15,25 10 16,-12-6-16,1 2 16,3 0-16,-1 0 0,2 1 15,1 1-15,2 1 0,2 1 16,-1 1-16,0 1 0,1 2 15,-1-2-15,0 0 0,0 0 16,1-1-16,0-2 0,2-2 0,-5-1 16,-4-1-16,-2-2 0</inkml:trace>
  <inkml:trace contextRef="#ctx0" brushRef="#br0" timeOffset="21084.8536">13678 5334 0,'0'0'0,"0"0"16,0 0-16,0 0 0,0 0 15,0 0-15,0 0 0,-8 26 16,8-26-16,-2 24 0,2-24 16,-1 34-16,0-16 0,1 3 15,0 3-15,0-2 0,0-1 0,-1 8 16,0 0-16,0-3 15,0-3-15,3 0 0,3 1 0,1-5 0,-1-3 16,3-3-16,2-1 0,1-4 16,0-1-16,2-5 0,3-4 15,2-3-15,3-2 0,3-6 16,1-5-16,-3-1 0,-1-2 16,4-6-16,2 1 0,-5-1 0,-3 1 15,-1-5-15,-2 1 0,-5 2 0,-4 2 0,-3 1 16,-4 1-16,-6 2 15,-4 1-15,-2 4 0,-2 2 16,2 4-16,0 2 0,-4 0 16,-3 1-16,-3 4 0,-2 4 0,1 1 15,0 2-15,1 3 0,1 3 16,0 0 0,-1 2-16,4 0 0,3-1 15,5 2-15,4 0 0,6 0 16,5 0-16,-2-2 0,-1-2 15,0 0-15</inkml:trace>
  <inkml:trace contextRef="#ctx0" brushRef="#br0" timeOffset="21602.1663">14369 5344 0,'0'0'15,"0"0"-15,0 0 0,0 0 16,0 0-16,0 0 0,0 0 16,0 0-16,0 0 0,-15 13 15,15-13-15,0 0 0,-15 25 0,15-25 16,-11 28-16,6-12 0,1 0 15,-2 1-15,1 1 0,1 1 0,2 0 16,0 5-16,1 1 0,0-3 16,-1-1-16,2-1 0,2-2 15,1-3-15,1 1 0,3-3 16,2-2-16,0-1 0,1-3 0,0-3 16,0-3-16,1-3 0,0-3 15,2-6-15,2-5 0,2 1 0,2-1 16,-2-3-16,1-3 0,-3-2 15,-2 0-15,1-6 0,-4 1 0,-3-2 16,-1 1-16,-4 3 0,-3 3 16,-2 5-16,-3 2 0,-3 1 31,-3 0-31,-1 5 0,0 4 0,-2 0 16,1 2-16,0 1 0,-1 3 15,-1 1-15,-3 2 0,4 3 0,3 3 16,2 1-16,1 4 15,4-2-15,4 0 0,0-2 0,0-2 16,0-1-16</inkml:trace>
  <inkml:trace contextRef="#ctx0" brushRef="#br0" timeOffset="22003.172">14830 4826 0,'0'0'15,"0"0"-15,0 0 0,0 0 0,0 0 16,0 0-16,0 0 16,0 0-16,12 22 0,-12-22 0,0 0 15,7 31-15,-7-31 0,2 27 16,-1-11-16,-1 2 0,0 1 0,0 4 15,-1 4-15,0 0 0,-1 0 0,-1 13 16,-1 2-16,1 2 0,0 1 16,-2 13-16,1 3 0,-1-1 15,2-3-15,-2 16 0,-1 3 16,-2 5-16,1-7 0,-2 11 16,0-1-16,2-9 0,3-4 15,1 35 1,2-6-16,0-13 0,-1-10 0,8 4 15,5 3-15,0-14 16,0-8-16,6-2 0,2 0 0,0-12 16,-1-7-16,-6-13 0,-3-9 15,-4-6-15</inkml:trace>
  <inkml:trace contextRef="#ctx0" brushRef="#br0" timeOffset="23190.1302">15395 5484 0,'0'0'16,"0"0"-16,0 0 0,0 0 15,-15 18-15,15-18 0,-17 22 16,17-22-16,-23 32 16,10-11-16,1 2 0,1-1 15,3 1-15,-2 1 0,2-4 16,3-3-16,4-2 0,4-5 16,3-7-16,3-3 0,3-3 15,2-4-15,3-2 0,0 0 16,0 0-16,1 0 0,-1 0 15,3 3-15,-2 0 0,-3 2 0,-1 1 0,-6 2 16,1 1-16,-1 1 0,-1 3 16,-2 2-16,-1 0 0,0 0 15,-2-1-15,0 0 0,0 0 16,2-2-16,-1 0 0,1-3 16,2-3-16,4-1 0,3-3 15,1 2-15,2-2 16,3-1-16,-2-1 0,-1 3 15,-2 1-15,-3 3 0,-1 2 16,-1 1-16,-3 2 0,0 4 16,-2 4-16,0-2 0,-2 1 15,1 1-15,2 0 0,0-1 16,1 1-16,1-6 0,2 0 16,4-4-16,3-2 0,4-6 0,2-2 0,0-2 15,1-1-15,-1-1 0,-1 0 16,-2 2-16,-4 2 0,0-1 15,-2 4-15,-5 2 0,0 2 16,-1 3-16,-1 5 0,0 1 16,-2 1-16,1 0 0,-1 4 15,1-1-15,-1 0 16,1 0-16,1 0 0,-1-2 16,1 1-16,1-4 0,-1-2 15,2 0-15,1-3 0,1 0 16,1-1-16,-1-1 0,0 0 0,-1-5 15,0-4-15,0-1 0,-1-1 16,-2-2-16,0 1 16,-3-3-16,-2-1 0,-3 3 0,-2 1 0,-4 2 15,-3 2-15,-2 2 0,-4 0 16,1 3-16,-1 0 0,0 1 16,-3 1-16,2 1 0,1 1 0,4 0 15,2 0-15,2 0 16,2 0-16,2 1 0,2 3 0,3 0 15,2-1-15,4 1 0,3 2 0,-1 1 16,2 2-16,1 1 0,3 1 16,-1-1-16,0 0 0,1 1 15,2 2-15,-1-2 0,0 0 0,-1-4 16,1-2-16,1-1 16,0-3-16,2-2 15,2-2-15,1 1 0,0-2 16,0-3-16,0-5 0,-3-1 15,-1 0-15,-1-4 0,-1 2 16,-4 2-16,-2 3 0,-2 2 16,-1 3-16,-3 2 0,-1 1 15,0 3-15,2 3 0,-2 0 0,0 2 16,-1 2-16,0-1 16,0 2-16,1 0 0,2 0 0,4 1 0,2-3 15,2-1-15,2-6 0,4-4 16,0-2-16,3-4 0,3-1 15,1-3-15,-3-1 0,-2 0 0,2-5 16,-2-1-16,-4 2 0,-1 2 16,-4-1-16,-1 0 0,-3-2 15,0 0-15,-2-1 16,1-1-16,-4 2 16,-1 2-16,-1 4 0,0 2 15,0 2-15</inkml:trace>
  <inkml:trace contextRef="#ctx0" brushRef="#br0" timeOffset="23475.454">16743 5117 0,'0'0'0,"0"0"0,0 0 0,0 0 16,0 0-16,0 0 0,0 0 0,0 0 15,-9-18-15,9 18 0,0 0 16,0 0-16,0 0 0,0 0 16,-3 19-16,3-19 0,0 0 0,-4 24 15,4-24-15,-7 22 0,7-22 16,-7 28-16,7-28 0,-5 36 15,1-16-15,2 2 0,0 2 0,0 7 16,0 0-16,-1 1 0,2 1 16,1-2-16,0-2 0,1 7 15,2-2-15,0-3 0,1-4 0,3 1 16,2 0-16,1-5 0,0-4 16,2-1-16,1-1 15,2-5-15,2-2 16,4-6-16,2-2 0,-4-2 15,-4 0-15,-2 0 0</inkml:trace>
  <inkml:trace contextRef="#ctx0" brushRef="#br0" timeOffset="24061.8317">17216 5336 0,'0'0'0,"0"0"16,0 0-16,0 0 0,0 0 0,0 0 0,0 0 15,0 0-15,0 0 0,6 23 0,-6-23 16,0 0-16,9 26 0,-9-26 16,13 18-16,-7-8 0,2 1 15,0-1-15,0-2 0,1-2 16,0-2-16,-1-1 0,-2 0 16,0 0-16</inkml:trace>
  <inkml:trace contextRef="#ctx0" brushRef="#br0" timeOffset="24394.0263">17733 4867 0,'0'0'0,"0"0"0,0 0 16,0 0-16,0 0 0,0 0 0,0 0 15,0 0-15,-12 28 0,12-28 16,-9 39-16,4-15 0,-2 3 15,-1 4-15,-1 3 0,-2 11 16,0-1-16,0 3 0,0 1 16,0 6-16,4-3 0,1 3 0,4-4 0,4-4 15,5-2-15,2-6 0,2-5 16,5-3-16,5-5 0,3-3 16,4-4-16,1-4 0,-1-3 15,5-2-15,4-3 0,-3-2 16,-1-3-16,1-2 0,2-3 15,-1-1-15,-3-3 16,5-9-16,1-4 0,-4-4 16,-2-4-16,-9 6 0,-5 7 15,-5 3-15</inkml:trace>
  <inkml:trace contextRef="#ctx0" brushRef="#br0" timeOffset="24594.3923">18076 4886 0,'0'0'0,"0"0"0,0 0 15,0 0-15,0 0 0,27 0 16,-27 0-16,36 4 0,-36-4 0,46 1 16,-16 1-16,0 1 0,-1 0 0,10-1 15,0 2-15,-6-2 0,-6 1 0,-4-1 16</inkml:trace>
  <inkml:trace contextRef="#ctx0" brushRef="#br0" timeOffset="24841.4134">18886 4556 0,'0'0'0,"0"0"15,0 0-15,0 0 0,0 0 0,0 0 16,0 0-16,0 0 0,0 0 16,9 24-16,-9-24 0,2 30 0,-2-30 0,-1 41 15,-2-14-15,-2 2 0,1 2 16,-3 11-16,1 3 0,-1 2 16,2 1-16,0 12 0,2 1 15,4 2-15,6-4 0,-2-13 16,0-10-16,-2-8 0</inkml:trace>
  <inkml:trace contextRef="#ctx0" brushRef="#br0" timeOffset="24995.2216">19607 4942 0,'0'0'0,"0"0"15,0 0-15,0 0 0,0 0 0,0 0 16,0 0-16,0 0 0</inkml:trace>
  <inkml:trace contextRef="#ctx0" brushRef="#br0" timeOffset="26847.8265">20650 9359 0,'0'0'0,"-8"4"0,-3 0 16,0 3-1,0 0-15,-7 5 0,-6 1 0,1 3 16,-1 2-16,-6 9 0,1 3 15,0-1-15,0 1 0,-3 4 16,2 3-16,6-2 0,4 0 16,4-1-16,4-1 0,3-3 15,3-2-15,6-2 0,5-2 16,4-2-16,4-3 0,4-1 0,6-3 0,1 0 16,2-3-16,4 0 0,3-1 15,-2 0-15,-2 0 0,-2-1 16,1 1-16,-2-2 0,1-2 0,-5 0 15,-2 1-15,-6 2 16,-4 2-16,-9 3 0,-7 4 16,-4 0-16,-4 3 15,-8 1-15,-7 4 0,-8 2 16,-3 0-16,-4 0 0,-3 2 16,-4 1-16,5-5 0,2-3 15,1-2-15,6-7 0,5-2 16,9-12-16,7-6 0,2 1 0,4 1 15,4 0-15</inkml:trace>
  <inkml:trace contextRef="#ctx0" brushRef="#br0" timeOffset="27223.535">20971 9662 0,'0'0'0,"0"0"15,0 0-15,-7 28 0,7-28 0,-6 38 16,-1-10-16,-1 9 16,2 2-16,-1 4 0,2 4 0,-1 6 15,2-3-15,0 4 0,3-6 32,4-8-32,1-6 0,6-10 0,4-7 15,2-6-15,1-4 0,4-11 16,4-10-16,3-7 0,5-6 15,4-6-15,1-7 0,1 0 16,-2-2-16,4-10 0,-3-1 16,-10 3-16,-6 3 0,-4-5 15,-6 4-15,-5 11 0,-4 8 0,-6 2 16,-6 1-16,-4 7 0,-4 5 0,-12 5 16,-7 7-16,1 7 0,-3 4 0,-3 10 31,-2 7-31,4 1 0,2 0 0,7-3 15,6-7-15,8-5 0</inkml:trace>
  <inkml:trace contextRef="#ctx0" brushRef="#br0" timeOffset="27556.7856">21601 9826 0,'0'0'0,"0"0"0,0 0 15,29 6-15,-18-3 0,4 0 16,3 0-16,2 1 0,1 1 0,5 3 16,-2 3-16,-1 2 0,-1 1 0,-7 4 15,-4 3-15,-5 2 0,-5 2 16,-10 11-16,-7 2 16,-3 0-16,-1 0 0,-7 7 0,-4-1 15,2-6-15,3-5 0,1 0 16,7-4-1,5-8-15,7-4 0,4-4 16,4 0-16,3-3 0,5-2 0,8-3 16,5-2-16,7-2 0,4-3 15,10-3-15,7-5 0,0-4 16,-1-1-16,15-9 0,4-2 16,-7 2-16,-2-1 0,-9 5 15,-15 6-15,-11 4 0</inkml:trace>
  <inkml:trace contextRef="#ctx0" brushRef="#br0" timeOffset="27957.7818">22454 9844 0,'0'0'0,"0"0"0,0 0 15,0 0-15,0 0 0,23-18 0,-23 18 16,31-16-16,-9 7 0,8 0 16,6-2-16,2 0 0,1-1 0,14-2 15,2 1-15,10-1 0,-3 4 16,9 2-16,-4 3 16,-8 2-16,-5 2 0,9 7 0,-1 5 15,-8 2-15,-8 2 0,5 2 16,4 3-16,-5 0 0,-5 0 15,8 6-15,1 2 0,-5-5 16,-2-1-16,1-1 0,1 0 0,-3-1 0,-1 0 16,8-2-16,2-1 0,-7-6 15,0 0-15,29-3 0,0-6 16,-12-5-16,-7-3 0,6-12 16,3-8-16,-6-1 0,-5-1 0,-17 9 15,-13 7-15,-7 2 0</inkml:trace>
  <inkml:trace contextRef="#ctx0" brushRef="#br0" timeOffset="28390.4512">25067 9365 0,'0'0'0,"0"0"0,0 0 16,0 0-16,0 0 0,0 0 15,28 14-15,-28-14 0,29 13 0,-29-13 16,41 18-16,-18-7 16,1 1-16,0 2 0,2 1 15,1 3-15,-2 1 0,-3 0 16,-1 3-16,-6-2 16,-4 1-16,-4 8 0,-7 5 15,-6-2-15,-4 0 0,-13 4 16,-10 3-16,-2-2 0,-2-1 0,-12 10 15,-13 10-15,8-8 16,7-10-16,-7 1 0,2-4 16,11-9-16,9-6 0,10-5 15,8-4-15,4-4 0,4-2 0,11-4 0,6-1 16,4 0-16,5 0 0,10-5 16,6-3-16,-2 1 0,4 0 0,16-7 15,9-3-15,-5 1 0,-2 2 16,18-7-16,5-2 15,-10 3-15,-7 2 0,29-7 0,-7 4 16,-17 2-16,-10 2 0,-18 4 0,-13 5 16,-7 2-16</inkml:trace>
  <inkml:trace contextRef="#ctx0" brushRef="#br0" timeOffset="28637.7583">26143 9414 0,'0'0'0,"0"0"16,0 0-16,0 0 0,0 0 0,0 0 15,-22 29-15,11-12 0,-2 0 16,-4 8-16,-5 5 16,1 0-16,1 1 0,-8 12 0,-1 4 15,-3 5-15,4-4 0,-3 8 0,4-2 16,5-10-16,4-6 0,3 2 15,4-5-15,3-8 0,2-5 0,9-13 16,4-7-16,-1-2 0,-2 1 16,-1-1-16</inkml:trace>
  <inkml:trace contextRef="#ctx0" brushRef="#br0" timeOffset="30343.846">26454 9490 0,'0'0'0,"0"0"16,0 0-16,0 0 0,0 0 0,0 0 16,0 0-16,0 0 0,0 0 0,0 0 15,0 0-15,-10 19 0,10-19 0,0 0 16,0 0-16,0 0 0,-15 19 16,15-19-16,0 0 15,0 0-15,-13 19 0,13-19 0,0 0 16,0 0-16,0 0 0,-13 19 15</inkml:trace>
  <inkml:trace contextRef="#ctx0" brushRef="#br0" timeOffset="32147.9924">25176 9265 0,'0'0'15,"0"0"1,0 0-16,-5 28 0,4-12 0,2 6 16,2 4-16,-1 2 0,0 2 15,0 12-15,-1 3 16,2 9-16,0-3 0,-3 2 0,-2 1 16,-3 6-16,1-4 0,-4 11 15,-2 0-15,0-9 0,-1-5 16,1-2-16,1-1 0,2-5 15,0-5-15,2-3 0,0-9 16,4-11-16,2-6 0,4-11 16,1-9-16,5-9 0,2-8 0,-4 10 15,-2 2-15,-2 4 0</inkml:trace>
  <inkml:trace contextRef="#ctx0" brushRef="#br0" timeOffset="32318.8274">25292 9865 0,'0'0'15,"0"0"-15,0 0 0,0 0 16,0 0-16,0 0 0,0 0 0,0 0 15,15-21-15,-15 21 16,21-8-16,-21 8 0,27-16 0,-11 7 0,0 0 0,4 0 16,2 1-16,-1-1 0,-1 0 0,7-4 31,-1 0-31,-2 0 0,-1 1 0,1-1 16,-2-1-16,-2 1 0,-3 1 15,-1 3-15,-3 0 0,-2 2 16</inkml:trace>
  <inkml:trace contextRef="#ctx0" brushRef="#br0" timeOffset="33020.6058">25748 9054 0,'0'0'0,"0"0"0,0 0 16,0 0-16,0 0 0,0 0 0,0 38 15,0-38-15,-1 37 0,0-10 16,0 5-16,0 2 0,-1 1 15,-1 20 1,0 8-16,-3 9 0,0-1 0,-5 17 16,-3 5-16,1-7 15,0-4-15,0 12 0,-2 6 0,3-16 16,1-14-16,1 11 0,5-19 16,3-20-16,2-17 0,6-18 15,6-11-15,1-13 0,-2-9 0,1-2 16,5-11-16,0 0 0,0-4 0,7-10 15,1-1-15,0 9 0,1 7 0,-3 4 16,-1 5-16,-3 8 16,-3 4-16,3 7 0,1 4 15,-4 5-15,0 3 16,-2 5-16,3 6 0,-4 4 16,-2 2-16,-2 3 0,-3-1 0,0-6 0,-1-2 0,2-1 15,1 0-15,3-3 0,2-3 16,7-9-16,4-8 0,1-10 15,1-8-15,7-13 0,5-13 16,1-2-16,0 0 0,5-18 16,-2-3-16,-3-4 0,-5 6 0,1-20 15,-13 18 1,-9 24-16,-5 17 0,-5 13 16,-4 10-16,-1 9 0,-1 7 15,-8 9-15,-5 8 0,1-2 16,-3 5-16,-3 12 0,-2 9 15,6-6-15,3 0 0,1 8 16,3 0-16,4-5 0,5-4 0,4-1 16,4-3-16,3-5 0,3-7 0,6 2 15,4 2-15,-5-10 0,-2-4 16,-2 1-16,0 2 0,-3 0 16,-2 1-16,-3 3 0,-1 2 15,-4-1-15,-2 2 0,-9 6 16,-6 5-16,-1 0 0,-3 1 0,-3-1 15,-3 0 1,3-4-16,1-1 0,2-9 16,5-10-16,4-2 0,2-1 0,2 0 15</inkml:trace>
  <inkml:trace contextRef="#ctx0" brushRef="#br0" timeOffset="33321.5186">26714 9461 0,'0'0'0,"0"0"0,0 0 0,0 0 15,0 0-15,0 0 0,13 22 16,-13-22-16,4 30 0,-1-8 16,-2 6-16,0 3 0,1 2 0,0 12 15,0 2-15,1-4 0,0-4 16,2 4-16,3-3 16,1-7-16,2-4 0,6-8 15,1-9-15,0-11 16,2-6-16,4-14 0,2-10 15,0-4-15,-3-5 0,5-17 16,-2-6-16,-2-7 0,-5 3 0,-8-7 16,-8 2-16,-2 13 0,-1 10 15,-6 4-15,-5 3 16,-2 12-16,-2 7 0,-5 9 0,-4 6 0,1 5 16,0 4-16,2 10 0,1 6 15,7-6-15,3-4 0,3-2 0</inkml:trace>
  <inkml:trace contextRef="#ctx0" brushRef="#br0" timeOffset="33540.9783">27160 9560 0,'0'0'16,"-2"10"-16,-1 6 0,-1 1 0,1 5 16,2 10-16,2 5 15,2 5-15,1-2 0,3-2 0,6-3 16,4 1-16,4-7 0,7-8 15,3-6 1,3-6-16,2-4 0,4-8 16,2-9-16,0-4 0,0-3 0,6-9 15,-1-5-15,-11 8 0,-10 6 0,-6 6 16</inkml:trace>
  <inkml:trace contextRef="#ctx0" brushRef="#br0" timeOffset="33690.8303">27586 9556 0,'0'0'0,"-7"4"0,-2 4 0,1 1 15,0 3-15,-5 14 0,-3 8 16,0 3-16,-1 5 0,1 19 0,2 9 16,2-3-16,2-1 0,4 12 15,3 12 1,6-17-16,2-10 0,9-10 16,7-15-16,-6-10 0,-4-8 0,-3-6 15</inkml:trace>
  <inkml:trace contextRef="#ctx0" brushRef="#br0" timeOffset="33991.8097">27885 9526 0,'0'0'0,"0"0"0,23-14 15,-8 6-15,4 0 0,14-3 0,8 0 16,1 2-16,2 2 0,12 3 15,1 3-15,4 1 0,-7 1 16,1 6-16,1 1 0,1 8 16,-9 1-16,1 5 0,0 4 0,-1-1 0,-3 1 15,10 5-15,1 2 16,-6-8-16,-5-5 0,7-4 0,4-2 16,0-3-16,0-2 0,32-1 15,-4-5-15,-32-5 0,-2-5 16,26-4-16,-1-3 0,-6-4 15,-4-4-15,-21 8 16,-13 4-16,-10 3 0</inkml:trace>
  <inkml:trace contextRef="#ctx0" brushRef="#br0" timeOffset="34346.4968">29947 9192 0,'0'0'0,"0"0"0,0 0 0,0 0 0,0 0 15,0 0-15,31 19 0,-31-19 16,33 18-16,-12-5 0,1 3 16,1 2-16,1 0 0,2 9 15,-1 2-15,-5 0 0,-4 0 16,-5 13-16,-7 2 0,-7 0 16,-6-1-16,-10 3 15,-8 2-15,-9 9 16,0-3-16,-10 6 0,-3-3 15,8-10-15,6-8 0,4-6 0,9-8 16,7-8-16,4-4 0,7-5 16,5-1-16,7-3 0,5 1 15,12-5-15,9-3 0,2-1 16,7 0-16,19-11 0,7-9 0,1 0 0,-2 0 16,14-3-16,-1 4 0,-14-18 15,-12-12-15,8-5 0,-20 19 16,-14 12-16</inkml:trace>
  <inkml:trace contextRef="#ctx0" brushRef="#br0" timeOffset="34540.0247">30761 9359 0,'0'0'0,"0"0"16,0 0-16,0 0 0,0 0 15,-11 23-15,11-23 0,-20 44 16,8-17-16,-5 10 0,-2 8 15,-8 12-15,-1-1 0,-3 11 16,1-1-16,1 2 0,7-9 16,3-7-16,5-15 0,5-11 15,5-9-15,10-22 0,9-19 16,-5 9-16,-3 4 0,-1 1 16</inkml:trace>
  <inkml:trace contextRef="#ctx0" brushRef="#br0" timeOffset="34794.1252">30805 9465 0,'0'0'0,"0"0"0,0 0 0,0 0 0,0 0 0,0 0 15,0 0-15,0 0 16,0 0-16,17 29 0,-10-8 16,1 4-16,-1 0 0,-1 16 15,0 3-15,-3-1 0,-1-3 0,3 7 16,1-3-16,1-9 16,-1-5-16,3-3 15,0-7-15,1-9 0,1-4 16,7-12-16,6-11 0,0-7 15,-1-6-15,14-19 0,5-9 16,-4 0-16,-1 1 0,1-9 16,-1 0-16,-7 5 0,-6 10 0,-7 14 15,-2 10-15,-6 9 0,-1 9 16,-2 1-16,-3 2 0,0 2 0</inkml:trace>
  <inkml:trace contextRef="#ctx0" brushRef="#br0" timeOffset="35628.0757">31560 9564 0,'0'0'0,"0"0"16,0 0-16,0 0 0,0 0 0,0 0 15,0 0-15,-26 11 0,26-11 16,-31 24-16,7-6 15,0 1-15,2 1 0,-4 6 0,2-2 16,3-4-16,3-3 0,0 1 0,5-2 16,3-2-16,3-2 0,8-4 15,7-4-15,4-4 0,3-4 0,7-6 16,7-3-16,5-3 0,-1 0 16,-1 3-16,0 3 15,-3 3-15,-4 4 0,4 8 0,-4 8 16,-4-1-16,-4 0 0,-2 5 0,-4 5 15,-2 1-15,-3 0 0,1-2 16,0-2-16,-2-6 0,1-4 0,1-4 16,3-4-16,2-5 0,4-3 15,4-11-15,3-9 16,-1 0-16,0-4 0,3-6 0,1-1 16,-7 8-1,-2 6-15,-4 5 0,-2 3 16,-3 7-16,-4 3 0,-3 9 15,-2 8-15,-3 3 0,-2 1 0,-1 3 16,-3 4-16,1-2 16,1-2-16,2 0 0,1-1 15,4-5-15,3 0 0,4-6 0,3-3 16,3-2-16,2-1 0,7-8 0,4-8 16,2-1-16,0-1 0,2-3 15,0-2-15,2-2 0,-4 5 0,-3 3 16,-2 2-16,-5 5 0,-4 4 15,-1 5-15,-1 3 16,-2 3-16,-2 2 0,-6 5 0,-4 5 16,-1 3-1,0-1-15,1-2 0,-1 1 16,2-3-16,1-2 0,1-1 16,1-2-16,2-2 0,3-3 0,4-6 15,4-5-15,-3-2 0,0-1 16,5-9-16,-1-6 0,1 0 15,-1 2-15,-3-7 0,-2-3 16,-1 0-16,0 1 0,-3-7 0,-2-4 16,-1 9-16,0 5 0,-2 5 0,-2 4 15,1 7-15,2 4 0,-2 8 16,-4 2-16,0 5 0,-1 5 16,-3 12-16,-3 8 0,1 5 15,1 0-15,-6 27 0,-1 12 16,0 3-1,2 1-15,-3 37 0,-2 34 16,3 3-16,6-14 0,0 0 0,3-44 16,2-29-16</inkml:trace>
  <inkml:trace contextRef="#ctx0" brushRef="#br0" timeOffset="37734.5015">16205 10952 0,'-7'-1'0,"-12"-3"0,-8 0 16,-5 0-16,1 1 0,-13-1 0,-12 1 15,-4 3-15,-2 2 16,-12 6-16,-1 4 0,3 5 15,4 4-15,-35 12 0,7 0 16,9-4-16,7-2 0,6 6 0,3 8 16,7-4-16,4 1 0,1 1 15,3 1-15,3-1 0,2-3 16,0 10-16,-1 4 0,5 2 16,5 1-16,0 3 0,0 1 15,8 1-15,5 2 0,2 4 16,3 5-16,7-4 0,3 0 15,8 3-15,3 2 0,5-6 16,2-6-16,8 5 0,7 1 16,6-11-16,4-8 0,5-4 0,2-1 15,4-6-15,2-1 0,8-5 0,4-4 16,-5-7-16,-4-6 0,11-2 16,4 0-16,3-3 0,0-1 0,3-3 15,4-2-15,1-8 0,2-3 16,10-7-16,6-2 15,-11-1-15,-7 0 0,0-9 0,3-7 16,-1-3 0,0-1-16,-4-10 0,-3-6 15,-2 0-15,0 1 0,-2-9 16,0-7-16,-14 2 0,-8 1 0,-5-5 16,-3-3-16,-2 4 0,-2 1 15,-8-7-15,-3-4 16,-7 5-16,-5 2 0,-5 2 0,-4 2 15,-4 7-15,-4 7 0,-11 4 0,-9 5 16,0 6-16,-1 5 0,-10 2 16,-7 2-16,3 3 0,1 6 0,-7 4 15,-3 5 1,-5 8-16,-3 6 0,-2 6 16,-3 4-16,2 12 0,2 7 0,-4 7 15,-3 3-15,5 9 0,4 7 0,11 7 0,8 8 16,18 1-16,11 1 0,5-23 0,4-14 15,1-11-15</inkml:trace>
  <inkml:trace contextRef="#ctx0" brushRef="#br0" timeOffset="38336.6689">21694 11162 0,'0'0'16,"-22"17"-16,-2 4 0,0 2 15,-1 4-15,-12 12 0,-13 14 16,-6 12-16,1 0 0,0 13 16,6 0-16,7-7 0,6-6 0,-7 20 0,9-14 15,15-22-15,11-14 0,3-10 16,2-9-16,0-4 0</inkml:trace>
  <inkml:trace contextRef="#ctx0" brushRef="#br0" timeOffset="38552.9717">21113 11222 0,'0'0'0,"0"0"0,0 0 15,0 0-15,22 29 0,-7-14 16,3 4-16,4 3 0,3 1 15,12 15-15,5 6 0,0-2 16,0 0-16,12 9 16,1 2-16,8 2 0,-4-5 15,9 3-15,-4-5 0,4-6 16,-4-11-16,2-12 0,2-10 16,-18-2-16,-15-3 0,-9 0 0</inkml:trace>
  <inkml:trace contextRef="#ctx0" brushRef="#br0" timeOffset="38954.3473">22510 10539 0,'0'0'16,"0"0"-16,0 0 0,0 0 0,0 0 15,-21 8 1,21-8-16,-21 27 0,6-5 0,-4 14 15,-3 12-15,-8 18 0,-1 4 16,-3 28-16,-2 27 16,3 5-16,7-13 0,4 35 15,9-5-15,9-37 0,6-25 0,8-21 16,5-15-16,6-17 0,4-11 16,5-12-16,3-9 0,-5-7 0,-3-4 0,6-18 15,5-13-15,-6-3 16,-3-2-16,-1-16 0,0-8 15,-8 9-15,-3 6 0,-10 13 16,-5 7-16,-7 7 0,-4 4 0,-4 7 16,-4 4-16,-2 7 0,0 4 15,-5 13-15,-9 8 0,3 4 0,0 5 16,-2 9-16,-3 5 0,6-2 16,6 0-16,8-10 0,9-6 15,1-7-15,3-4 0,0-4 16</inkml:trace>
  <inkml:trace contextRef="#ctx0" brushRef="#br0" timeOffset="39223.5797">22905 10799 0,'0'0'0,"0"0"0,0 0 0,-11 18 16,11-18-16,-15 34 0,7-5 15,-3 5-15,-1 2 0,-3 17 0,0 2 16,0 9-16,4-5 0,5 3 16,5-7-16,5-11 0,6-7 0,5-9 15,5-6-15,3-7 0,5-5 16,3-5-16,2-4 0,5-6 16,5-5-16,7-7 0,5-4 15,7-3 1,-4 3-16,-1-2 0,-2-4 15,-9 6-15,-13 5 0,-9 5 16</inkml:trace>
  <inkml:trace contextRef="#ctx0" brushRef="#br0" timeOffset="39471.223">23175 10691 0,'0'0'0,"0"0"0,0 0 16,-10 19-16,10-19 0,-13 36 16,-1-1-16,-4 18 0,-1 4 0,-5 31 31,-1 13-31,0 23 0,3 0 0,-2 34 16,0 29-16,5 51 15,11-34-15,19-7 0,13-5 0,5-27 16,2-18-16,-9-47 0,-8-30 15,-4-23-15</inkml:trace>
  <inkml:trace contextRef="#ctx0" brushRef="#br0" timeOffset="39677.2376">23901 11847 0,'0'0'0,"-7"-1"15,2 0 1,5 1-16,1 5 0,2-2 16,-2 1-16,0-2 0</inkml:trace>
  <inkml:trace contextRef="#ctx0" brushRef="#br0" timeOffset="40809.0536">23744 11373 0,'0'0'0,"0"0"16,0 0-16,-11-21 0,8 11 0,0-3 16,0-1-16,0 1 0,-1 0 15,0-4 1,-2 1-16,1 2 0,0 1 0,0 5 16,-2 4-16,0 2 0,-1 2 0,-1 2 15,-1 3-15,2-1 0,1 0 16,-3 3-16,1-1 0,1 2 15,0 1-15,5 0 0,2 1 16,3-2-16,3 0 0,0 1 16,2 1-16,1 0 0,0-1 0,3 0 15,1 0-15,0 0 0,-1-1 16,1 4-16,1 0 16,-1-1-16,-1 0 0,-1 2 0,0 2 15,-1 0-15,0 3 0,-2 1 16,0 2-16,1 0 0,-1 0 15,1 1 1,1 1-16,0 1 0,-1 1 16,6 10-16,1 2 0,-2 0 0,0-1 15,-2 4-15,-2 3 16,1 5-16,-1-4 0,-7 3 0,-4 1 16,-3-5-16,-4-6 0,-5 1 0,-3-6 0,0-7 15,1-6-15,-3-10 16,-2-7-16,2-4 0,-1-2 0,-1-8 15,-1-5-15,3-9 16,3-5-16,6-10 16,5-8-16,3 3 0,3 1 0,13-16 15,9-5-15,10-13 0,5 0 0,8-6 0,7-6 16,8-8-16,-19 31 0,-14 21 16</inkml:trace>
  <inkml:trace contextRef="#ctx0" brushRef="#br0" timeOffset="41078.7991">24285 11076 0,'0'0'0,"0"0"15,0 0-15,11 21 0,-11-21 0,24 16 16,-24-16-16,19 13 0</inkml:trace>
  <inkml:trace contextRef="#ctx0" brushRef="#br1" timeOffset="1.42227E6">28299 5236 0,'0'0'0,"0"0"16,0 0-16,0 0 0,0 0 0,0 0 15,0 0-15,0 0 0,0 0 0,0 0 16,12 22-16,-12-22 0,0 0 0,0 0 16,10 21-16,-10-21 15,0 0-15,7 24 0,-7-24 16,4 19-16,-2-9 0,-1 0 15,1 1-15,-1 0 0,0 0 0,0 0 16,0-1-16,0 1 0,0-2 0,-1-1 16,0-1-16,1-1 0,0 0 15,0 0-15,1 0 0,-2-1 16,0 1-16,0-2 0,0 1 16,0-2-16,1 1 0,-1 0 15,0-1-15,0 1 0,0-1 0,0 0 16,0 0-1,0-1-15,0 0 0,0 1 16,0-3-16,0 2 0,0-2 16,0 3-16,0-3 0,2 3 15,-2-3-15,0 0 0,7 1 16,-7-1-16,6 0 0,-6 0 16,8-1-16,-3 1 0,2 1 0,1-2 15,1 0-15,-1-1 0,1 0 0,1 1 16,0 0-16,-1 0 0,0-1 0,1 1 15,1-1-15,1 1 16,1 1-16,1-1 0,1-2 16,-1 2-16,0-1 0,1 1 15,-1 1-15,1 0 0,1 0 0,1-1 16,3 0 0,-1-1-16,0-1 0,6 1 15,0 0-15,0 0 0,-2-1 16,1 1-16,3-1 0,-4-1 15,-1 1-15,0 1 0,1 1 16,0 0-16,1-2 0,1 3 16,0 0-16,-2 0 0,-1 0 0,7 0 15,0 0-15,-2-2 0,1-1 0,-2 1 16,1 2-16,-1 0 0,1-1 0,0-1 16,2 1-16,-4 1 15,-2-1-15,4 1 0,1 1 16,0-2-16,-2 0 0,0 1 15,-2 0-15,0 0 16,0 1-16,3-1 0,2-1 0,-3 2 0,-2 0 0,2 0 16,-1-2-16,0 1 0,2 0 0,-2 0 15,1 0-15,-2 0 16,0 0-16,3 0 0,2 0 0,-2 0 16,-3 0-16,1 0 0,1-1 15,-1 0-15,2 1 0,-1 0 16,0 1-1,1-1-15,-2 1 0,4-2 16,3 1-16,-2-1 0,-3 1 0,10-1 16,0-2-16,-2 3 0,-2 2 15,1-2-15,-1-2 16,-1 1-16,-2 0 0,1-1 0,1 0 16,-1 1-16,-1 0 0,2 1 15,3 0-15,-3 0 0,-2 0 0,1 1 16,1 0-16,-2 0 0,-2 2 0,1-2 15,1-1-15,-2 1 0,0-1 16,1 0-16,-1 0 0,1 0 16,-2 0-16,4 0 0,3-1 15,-4 0-15,-3 0 0,1 0 16,3 1 0,-2 1-16,0 0 0,-1 0 15,1-1-15,-2 1 0,-1 1 0,1 0 16,3 0-16,-5-2 0,-1 0 15,-1-1-15,1 1 16,-1 1-16,0-1 0,2 1 0,-1 2 16,-2 0-16,-1 2 0,0-2 15,0-3-15,-3 0 0,2 1 0,0 0 16,0 0-16,-2-1 0,-3 0 0,2 1 16,-1 2-16,0-3 0,-3-2 15,1 2-15,2 2 0,-3-2 16,-2 0-16,1 0 0,0 3 15,-2-3-15,-1 0 0,0 0 16,-2 0 0,1-1-16,-1-1 0,0 1 15,1 1-15,-1-1 0,-1-1 0,0 1 16,-2-1-16,0-1 0,-2 2 16,0 0-16,0-2 0,2 1 15,-1 0-15,0-2 0,0-1 16,1 1-16,-1 0 0,0-1 15,1-1-15,-2-1 0,0-1 0,0 0 0,0-1 16,1 0-16,-1 1 0,0-1 16,-1-1-16,0 0 0,-1 2 15,1-3-15,2 0 0,-2 0 16,0 0-16,0 0 0,0-1 16,-1 1-16,-1 1 0,0-1 15,-1-1-15,-1 1 0,2 1 0,0 0 16,0 0-16,0-1 0,0 2 0,0-1 15,1-1-15,-1 2 0,0 2 16,-1-1-16,1 0 0,0 2 16,0 0-16,0 0 0,1 2 15,-1 1-15,0-2 0,1 3 16,0 2-16,0-4 16,0 4-16,-1-3 0,1 3 15,0 0-15,0 3 0,0-1 16,0 2-16,0 1 0,-1-1 15,0 2-15,-1 0 0,-1 2 16,0-1-16,0 1 0,-1-3 16,2 1-16</inkml:trace>
  <inkml:trace contextRef="#ctx0" brushRef="#br1" timeOffset="1.42368E6">30319 4088 0,'0'0'0,"0"0"16,0 0-16,0 0 0,-7 24 0,7-24 15,-6 22-15,3-8 0,2-1 16,1 3-16,0 0 0,0 3 16,-1 0-16,1 7 0,2 2 15,1-3-15,0-2 0,-2 1 16,-1 1-16,0-5 0,0-2 0,0-4 16</inkml:trace>
  <inkml:trace contextRef="#ctx0" brushRef="#br1" timeOffset="1.42385E6">30287 4787 0,'0'0'0,"0"0"15,0 0-15,0 0 0,-5 18 16,5-18-16,0 0 0,0 29 16,0-15-16,0-1 0,0 0 0,2 3 31,-1 0-31,0 1 0,0 0 0,0 2 16,1 1-16,1 6 0,1 1 15,-1 0-15,1-1 0,-1 0 16,-2-3-16,0-3 0,0-3 15,0-3-15</inkml:trace>
  <inkml:trace contextRef="#ctx0" brushRef="#br1" timeOffset="1.42405E6">30325 5625 0,'0'0'0,"0"0"16,0 0-16,-3 18 0,3-18 0,-2 20 15,2-20-15,-1 25 0,2-11 16,-1 1-16,1 2 15,-1 0-15,0 0 0,1 3 0,0 1 0,-1 4 16,0 1-16,0 3 16,-1 2-16,0-3 0,0-4 0,0-3 15,0-4-15,0-3 0</inkml:trace>
  <inkml:trace contextRef="#ctx0" brushRef="#br1" timeOffset="1.4242E6">30310 6335 0,'0'0'0,"0"0"15,0 0-15,0 0 0,0 0 0,-10 23 16,10-23-16,0 0 0,-5 26 16,3-18-16,1 3 15,0-1-15,1-1 0,0 2 16,1 0-16,0-1 0,2-2 0,-2-2 16,0 1-16,0-2 0</inkml:trace>
  <inkml:trace contextRef="#ctx0" brushRef="#br1" timeOffset="1.42704E6">28012 5741 0,'0'0'0,"0"0"16,0 0-16,0 0 0,0 0 0,0 0 15,0 0-15,0 0 0,0 0 0,0 0 16,-15 18-16,15-18 0,0 0 15,0 0-15,-3 24 0,3-24 16,0 0-16,2 21 0,-1-11 0,0 0 16,0 0-16,0-2 0,-1 1 15,0-2-15,0-2 0,0 1 16</inkml:trace>
  <inkml:trace contextRef="#ctx0" brushRef="#br1" timeOffset="1.4272E6">27689 6054 0,'0'0'0,"0"0"0,0 0 16,0 0-16,0 0 0,-19 14 15</inkml:trace>
  <inkml:trace contextRef="#ctx0" brushRef="#br1" timeOffset="1.42779E6">27522 6197 0,'0'0'0,"0"0"0,0 0 0,0 0 16,0 0-16,0 0 0,0 0 16,0 0-16,0 0 0,0 0 0,25-3 15,-25 3-15,31-10 0,-31 10 16,41-17-16,-17 7 0,3 1 0,1-1 16,2-1-16,10-3 0,0 0 0,1-1 15,-1-3-15,7-4 0,-1 1 16,-5 2-16,-3 1 15,-4 2-15,-3 1 0,3-2 0,-2 0 16,-4 0-16,-5 1 0,-4 1 16,-4 2-1,-4 0-15,-2-2 0,-3 2 16,0 1-16,-3 2 0,0 2 0,-2 3 16,-1 2-16,-3-2 15,1 1-15,-1 3 0,0 1 0,-3 2 16,-2 2-16,2 3 0,-1 1 15,1 3-15,-1 0 0,0 3 16,0 1-16,0 3 0,0 1 0,0 2 16,-1 3-16,1-1 0,1-1 0,0 1 15,2 0-15,0 3 0,2 0 16,1-3-16,1-3 0,2-1 16,4-2-16,0-1 0,3-3 15,0-3-15,2 1 0,0-1 16,0 0-16,-1 0 0,-1-1 0,0 4 15,-2 0-15,0 0 0,-1 1 0,-1 1 16,1 1-16,-2 0 0,-1 0 16,0 2-16,-2 3 0,0-2 31,-1 2-31,-1-1 0,0 2 16,-2 1-16,0 3 0,-2 4 0,-2-4 15,-1-2-15,-1-1 0,1-1 16,-2-1-16,1-2 0,0-1 0,-1 0 15,-1-1-15,1-1 0,1-2 16,2-4-16,0-3 0,1-3 16,1-3-16,1 2 0,-1-2 15,2 0-15</inkml:trace>
  <inkml:trace contextRef="#ctx0" brushRef="#br1" timeOffset="1.42797E6">28022 6484 0,'0'0'0,"0"0"16,0 0-16,0 0 0,0 0 0,0 0 16,0 0-16,0 0 0,0 0 0,0 0 15,22 17-15,-22-17 16,0 0-16,28 1 0,-28-1 15,0 0-15</inkml:trace>
  <inkml:trace contextRef="#ctx0" brushRef="#br1" timeOffset="1.42811E6">28512 6367 0,'0'0'0,"0"0"0,0 0 15,0 0-15,0 0 0,27 11 0,-27-11 16,25 11-1,-12-3-15,-1-1 0,-2-2 16,-1 1-16</inkml:trace>
  <inkml:trace contextRef="#ctx0" brushRef="#br1" timeOffset="1.4291E6">32046 5761 0,'0'0'0,"0"0"15,0 0-15,0 0 0,0 0 0,-18 20 16,18-20-16,0 0 0,-15 21 0,15-21 16,-12 16-16,6-6 0,-1 0 15,1-2-15,1 2 0,0 0 16,2-1-16,0 2 0,1-2 15,1 0 1,1 2-16,0-1 0,0-1 16,0 0-16,0 3 0,0 0 0,-2 0 15,2 0-15,0-3 0,0 1 16,-1-2-16,1 3 0,0 1 16,-1 0-16,-1 1 0,1-1 15,0 1-15,0 2 0,-1-1 16,0 1-16,2-1 0,0 2 15,-1 0-15,0 0 0,0 2 0,-1 5 16,-1 0-16,0-1 0,2 1 0,-1-4 16,-1-1-16,-1 0 0,2-1 15,0-1-15,0-1 0,1-2 16,0-1-16,1 0 0,0-1 16,1-1-16,1-2 0,1-2 15,1-2-15,0-3 0,0 1 0,1-1 16,-2-1-1,0 1-15</inkml:trace>
  <inkml:trace contextRef="#ctx0" brushRef="#br1" timeOffset="1.42993E6">32193 5802 0,'0'0'0,"0"0"16,0 0-16,0 0 0,0 0 0,14-14 15,-14 14-15,0 0 16,22-16-16,-22 16 16,25-8-16,-11 4 0,0-1 15,2 2-15,-1 0 0,1 0 16,-1 2-16,2 1 0,0 0 15,1 0-15,-2 1 0,4 2 16,-1 1-16,-4 0 0,-1 0 16,-4 2-16,-2 1 0,-2 2 15,-3 0-15,-4-1 0,-2-1 0,-3 2 0,-1 0 16,-4 4-16,1-2 0,-1-1 16,-2-1-16,2 0 0,0 0 15,0 0-15,1-1 0,2 0 16,0-1-16,0 1 0,0-2 0,3 0 15,1 0-15,1-1 16,1 0-16,1-1 0,2 1 0,0-1 0,1 0 16,2 0-16,-1-2 0,0 2 15,2-2-15,0 0 0,2 1 16,-2-2-16,0 1 0,-1-1 16,1 1-16,-1 0 0,-1 1 15,1 0-15,-1 0 0,-1 1 16,-1 0-16,-2 1 15,0 1-15,-1-1 0,0 1 16,-2 0-16,1 0 0,0 1 16,-1 1-16,1-1 0,-1 2 15,0-2-15,1 1 0,0 2 16,0 0-16,0-1 0,1 0 0,1-1 16,0 0-16,0-1 0,1 0 15,0 1-15,1 0 0,0-1 0,0 1 16,0-1-16,0 1 0,0 0 15,1 0-15,-1 2 0,0 0 16,0 1-16,0 1 0,0 0 16,0 0-16,1 1 0,2 2 0,0-1 15,0 2-15,2-1 0,1 0 16,-2 0 0,1 2-16,0 2 0,0-1 15,-2-1-15,1 1 0,-3-3 16,-1-1-16,-2 0 0,-3 3 15,1-2-15,-1-1 0,-3 0 16,-1-1-16,1-2 0,-1-1 0,-1 0 16,-1 0-16,-1-3 0,0-1 15,-2-3-15,-1 0 0,1-2 0,4-3 0,1 1 16,1 0-16,2 0 0</inkml:trace>
  <inkml:trace contextRef="#ctx0" brushRef="#br1" timeOffset="1.4305E6">32072 6404 0,'-1001'0'0,"2002"0"0,-1001 0 16,0 0-16,0 0 0,0 0 0,0 0 16,0 0-16,0 0 0,0 0 15,0 0-15,0 0 0,0 0 16,0 0-1,0 0-15,0 0 0,0 0 0,0 0 16,0 0-16,0 0 16,0 0-16,0 0 0,0 0 15,0 0-15,0 0 0,0 0 0,0 0 16,0 0-16,0 0 0,0 0 16,0 0-16,0 0 0,0 0 0,0 0 15,0 0-15,20-15 0,-20 15 0,0 0 16,0 0-16,0 0 15,0 0-15,0 0 0,0 0 16,0 0-16,23-7 0,-23 7 0,0 0 16,0 0-16,0 0 0,0 0 15,0 0-15,0 0 0,0 0 16,0 0 0,29 2-16,-29-2 0,15-3 0,-5 0 15,2 0-15,1-2 0,3 1 16,1-2-16,4-2 0,1 1 15,0-1-15,1 1 0,2-1 16,3 2-16,0 0 0,-4-1 16,-2-1-16,-3 1 0,-3 1 0,0 2 15,-2 0-15,-1 2 0,0 1 0,-2 2 16,-3 0-16,2 1 0,0 1 16,-1-1-16,0 2 15,-1-2-15,-1 2 0,1-1 0,1 3 16,0-1-16,1 0 0,-3 0 15,1-1-15,-1-1 0</inkml:trace>
  <inkml:trace contextRef="#ctx0" brushRef="#br0" timeOffset="1.43846E6">27423 5101 0,'0'0'15,"0"0"-15,0 0 0,0 0 0,0 0 16,0 0-16,0 0 0,0 0 16,0 0-16,0 0 0,21-13 15,-21 13-15,0 0 0,29-14 16,-29 14 0,25-14-16,-12 6 0,-1 0 0,-2 2 15,-1 1-15</inkml:trace>
  <inkml:trace contextRef="#ctx0" brushRef="#br0" timeOffset="1.43864E6">27698 4842 0,'0'0'0,"0"0"16,0 0-16,0 0 0,0 0 0,0 0 15,0 0-15,0 0 16,0 0-16,0 0 16,0 0-16,0 0 0</inkml:trace>
  <inkml:trace contextRef="#ctx0" brushRef="#br0" timeOffset="1.43901E6">27541 4759 0,'0'0'0,"0"0"15,0 0-15,0 0 0,0 0 0,0 0 16,0 0-16,-10 27 16,10-27-16,-9 24 0,9-24 15,-14 34-15,5-15 0,1 1 16,1 3-16,1-1 16,-1 1-16,-2 7 0,0-1 15,3-1-15,0-1 0,2-2 16,1 1-16,0-3 0,1-2 0,1 1 15,2-6-15,-1-5 16,0-1-16,0-2 0</inkml:trace>
  <inkml:trace contextRef="#ctx0" brushRef="#br0" timeOffset="1.43942E6">27785 4792 0,'0'0'0,"0"0"0,0 0 0,0 0 16,0 0-16,0 0 0,0 0 15,-25 13-15,25-13 0,0 0 16,-14 28-16,14-28 0,-11 26 0,6-12 16,1 3-16,-1 0 0,2 0 15,0 1 1,-1 1-16,1-1 0,0 1 0,-3 4 15,2-1-15,0-2 16,-1 0-16,0-2 0,-2-1 16,1-2-16,1-2 0,1-1 15,-1-3-15,2-2 0,1-2 0,-1-2 16,2 1-16,0-1 0</inkml:trace>
  <inkml:trace contextRef="#ctx0" brushRef="#br0" timeOffset="1.43979E6">27804 5078 0,'0'0'0,"0"0"0,0 0 16,0 0-16,0 0 0,0 0 0,0 0 15,0 0-15,0 0 0,0 0 16,0 0-16,23-5 16,-23 5-16,0 0 0,0 0 15,0 0-15,0 0 0,2 27 16,-2-27-16,0 0 0,-7 24 16,7-24-16,0 0 0,-9 24 15,9-24-15,0 0 0,-5 20 16,5-15-16,2 1 0,0-3 15,1 1-15,2-2 0,-1-2 0,1 0 0,2 0 16,0-2-16,0-3 0,2 1 16,1 0-16,1-1 0,1-1 15,-1 2-15,-1-1 0,-1 2 16</inkml:trace>
  <inkml:trace contextRef="#ctx0" brushRef="#br0" timeOffset="1.4402E6">28033 4985 0,'0'0'0,"0"0"0,0 0 16,0 0-16,0 0 0,0 0 0,0 0 16,-10 25-16,10-25 0,-3 19 0,3-19 15,-2 24-15,1-12 0,1 0 16,1-1-16,2 0 0,2-3 0,-1 1 15,2-2-15,0-1 16,3-2-16,0-2 0,1-3 16,1-1-16,0-2 0,0-3 15,-1-1-15,0-2 0,0-2 0,0-1 0,-1 0 16,2-5-16,-1-1 0,-1 0 16,-1-1-16,-3 2 0,0 2 15,-3 0-15,-2 1 0,-1 3 0,0 2 16,-1 0-16,-2 1 15,0 1-15,-2 1 0,-1 5 0,-3 2 16,-1 4 0,-1 1-16,-2 4 0,0 2 15,1 0-15,0 3 0,2 0 16,1 0-16,2 0 0,1 0 0,2 1 16,2 1-16,0-3 0,1-1 15,0-3-15</inkml:trace>
  <inkml:trace contextRef="#ctx0" brushRef="#br0" timeOffset="1.44053E6">28267 5038 0,'0'0'0,"0"0"16,0 0-16,0 0 0,0 0 0,0 0 15,0 0-15,24 10 0,-24-10 16,0 0-16,0 0 0,20 17 16,-20-17-16,0 0 0,11 20 15,-9-12-15,0 1 0,-2 1 16,-2 1-16,-1-2 0,-1 0 0,-1 0 16,2-1-16,0 0 0,0-1 0,2-2 15,2-1-15,2 0 0,0-4 16,3 0-16,1 0 0,5-1 15,4-3-15,1 0 0,3-4 16,2 1-16,3 1 0,1-2 16,-3 1-16,-4 1 0</inkml:trace>
  <inkml:trace contextRef="#ctx0" brushRef="#br0" timeOffset="1.44856E6">28403 5517 0,'0'0'0,"0"0"16,0 0-16,0 0 0,0 0 0,0 0 16,0 0-16,0 0 0,0 0 0,0 0 15,15-18-15,-15 18 16,0 0-16,0 0 0,0 0 15,18-20-15,-18 20 0,0 0 16,13-16-16,-13 16 0,9-15 0,-4 6 16,1 0-16,-1-1 0,1 1 0,0 0 31,2-2-31,-1 1 0,-2-1 0,2 1 16,0-1-16,0 1 0,2 0 15,0 1-15,0-2 0,0 0 16,0-1-16,1 1 0,-1-1 15,0-1-15,0 2 0,0 0 16,0 0-16,-1 0 0,2 0 0,5-4 16,0 1-16,0-1 0,0 2 0,-1-1 15,0 1-15,1 1 0,-2 1 16,0 0-16,0 0 0,0 0 16,-1 0-16,1 1 15,0 0-15,3 0 0,0 2 0,1-1 16,-2-1-16,-1 0 0,1 0 0,0 1 15,2-1-15,-2 2 0,0 2 0,2-4 16,3 0-16,-1 1 0,-2 2 16,1-2-16,1 1 15,0 1-15,0 1 0,2 0 0,0 1 16,-1 0-16,-1 1 0,1-2 16,2-2-1,-1 2-15,0 2 0,5-3 16,2 0-16,-4 0 0,-2 0 0,1 3 15,2 1-15,0 1 0,-2 1 16,0-1-16,0-1 0,-3 2 16,-1-2-16,2 2 15,1 1-15,0 0 0,0 1 0,0 0 16,0 1-16,0-2 0,-1 0 0,2 0 16,2 1-16,0 3 0,-3 0 0,1 0 15,1-2-15,-1 1 0,-1 1 16,3-1-16,1-1 0,-3 1 15,-1-2-15,-1 3 0,1 1 16,0-1-16,1 0 0,1 3 16,0 3-16,-2-3 0,-2 1 0,0-2 15,1 2-15,0 0 0,-1 0 0,1 2 16,0 0-16,-2-1 0,-2-3 16,-2 3-16,-1 0 0,2 0 15,-2 0-15,2 3 0,-1 0 16,0-2-16,0-1 0,-2 2 15,0-1 1,-1 2-16,1 0 0,-1 1 16,-1 2-16,-1-6 15,0 0-15,1 2 0,2 1 0,-1-1 16,-1-2-16,0 1 16,0 1-16,-1-1 0,0 0 0,0-1 15,-1-1-15,-2 0 0,1 2 0,-1 1 16,-1 0-16,0-1 0,-1-1 0,1 0 0,-1 0 15,1 0-15,-2-2 0,1 2 16,-1-1-16,0-1 0,1-2 16,-2 1-16,0-1 0,0 0 15,-1 1-15,0-1 0,0 1 16,0-1-16,1 0 0,-1 0 16,0-1-1,0 0-15,0 1 0,1-1 16,-1 1-16,-1-1 0,0 0 0,0 1 15,-1 0-15,1-1 0,0 0 0,1 0 16,-1-1-16,0 1 16,0-1-16,0 0 0,-1 0 15,1 0-15,0 0 0,0-1 16,-1-2-16,0 3 0,0-3 0,0 0 0,0 0 16,0 2-16,0-2 0,0 0 15,2 3-15,-2-3 0,0 0 16,0 0-16,0 0 0,0 0 15,0 0-15,0 0 0,0 0 16,0 0-16,0 0 0,0 0 16,0 0-1,0 0-15,0 0 0,0 0 16,0 0-16,0 0 0,0 0 0,0 0 16,0 0-16,0 0 0,0 0 15,0 0-15,0 0 0,0 0 16,0 0-16,0 0 0,0 0 15,0 0-15,0 0 0,0 0 16,0 0-16,0 0 0,0 0 0,0 0 0,0 0 16,0 0-16,0 0 0,0 0 15,0 0-15,0 0 0,0 0 0,0 0 16,0 0-16,0 0 0,0 0 16,0 0-16,0 0 15,0 0-15,0 0 0,0 0 16,0 0-16,0 0 0,0 0 0,0 0 15,0 0-15,0 0 0,0 0 16,0 0-16,0 0 16,0 0-16,0 0 0,0 0 15,0 0-15,0 0 0,0 0 0,0 0 16,0 0-16,0 0 0,0 0 0,0 0 16,0 0-16,0 0 15,0 0-15,0 0 0,0 0 16,0 0-16,0 0 0,0 0 15,0 0-15,0 0 0,0 0 16,0 0-16,0 0 0,0 0 0,0 0 16,0 0-16,0 0 15,0 0-15,0 0 0,0 0 0,0 0 16,0 0-16,0 0 0,0 0 16,0 0-16,0 0 0,0 0 0,0 0 15,0 0-15,0 0 0,0 0 16,0 0-16,0 0 0,0 0 15,0 0-15,0 0 0,0 0 16,0 0-16,0 0 0,0 0 16,0 0-16,0 0 15,0 0-15,0 0 0,0 0 16,0 0-16,0 0 0,0 0 16,0 0-16,0 0 0,0 0 15,0 0-15,0 0 0,0 0 0,0 0 16,0 0-16,0 0 15,0 0-15,0 0 0,0 0 0,0 0 16,0 0-16,0 0 0,0 0 0,0 0 16,0 0-16,0 0 0,-6 0 15,6 0-15,0 0 0,0 0 0,0 0 16,0 0-16,0 0 0,0 0 16,0 0-16,0 0 15,0 0-15,-5-3 0,5 3 16,0 0-16,0 0 15,0 0-15,0 0 0,0 0 16,0 0-16,-6 0 0,6 0 16,0 0-16,0 0 0,0 0 0,0 0 15,0 0-15,0 0 0,0 0 16,0 0-16,0 0 0,0 0 0,0 0 0,0 0 16,-2-4-16,2 4 15,0 0-15,0 0 0,0 0 16,0 0-16,0 0 0,0 0 0,0 0 15,0 0-15,0 0 0,0 0 16,0 0-16,0 0 16,0 0-16,0 0 0,0 0 15,0 0-15,0 0 0,0 0 0,0 0 16,0 0-16,0 0 0,0 0 0,0 0 16,0 0-16,0 0 0,0 0 15,0 0-15,0 0 0,0 0 0,0 0 16,0 0-16,0 0 0,0 0 15,0 0-15,0 0 0,0 0 16,0 0-16,0 0 0,0 0 16,0 0-1,0 0-15,0 0 0,0 0 16,0 0-16,0 0 0,0 0 16,0 0-16,0 0 0,0 0 0,0 0 15,0 0-15,0 0 0,0 0 16,0 0-16,0 0 0,0 0 15,0 0-15,0 0 0,0 0 16,0 0-16,0 0 0,0 0 0,0 0 16,0 0-16,0 0 0,0 0 15,0 0-15,0 0 0,0 0 0,0 0 16,0 0-16,0 0 0,0 0 16,0 0-16,0 0 0,0 0 15,0 0-15,0 0 0,0 0 16,0 0-1,0 0-15,0 0 0,0 0 16,0 0-16,0 0 0,0 0 16,0 0-16,0 0 0,0 0 0,0 0 15,0 0-15,0 0 0,0 0 16,0 0-16,0 0 0,0 0 16,0 0-16,0 0 0,0 0 15,0 0-15,0 0 0,0 0 0,0 0 16,0 0-16,0 0 0,0 0 15,0 0-15,0 0 0,0 0 0,0 0 16,0 0-16,0 0 0,0 0 16,0 0-16,0 0 0,0 0 15,0 0-15,0 0 0,0 0 16,0 0-16,0 0 0,0 0 0,0 0 16,0 0-16,0 0 0,0 0 0,0 0 15,0 0-15,0 0 0,0 0 16,0 0-16,0 0 0,0 0 15,0 0-15,0 0 0,0 0 16,0 0-16,0 0 0,0 0 16,0 0-16,0 0 15,0 0-15,0 0 16,0 0-16,0 0 0,0 0 16,0 0-16,0 0 0,0 0 0,0 0 15,0 0-15,0 0 0,0 0 16,0 0-16,0 0 0,0 0 15,0 0-15,0 0 0,0 0 16,0 0-16,0 0 0,0 0 0,0 0 0,0 0 16,0 0-16,0 0 0,0 0 15,0 0-15,0 0 0,0 0 16,0 0-16,0 0 0,0 0 16,0 0-16,0 0 0,0 0 15,0 0-15,0 0 0,0 0 16,0 0-16,0 0 15,0 0-15,0 0 0,0 0 16,0 0-16,0 0 0,0 0 16,0 0-16,0 0 0,0 0 15,0 0-15,0 0 0,0 0 16,0 0-16,0 0 0,0 0 16,0 0-16,0 0 0,0 0 15,0 0-15,0 0 0,0 0 0,0 0 0,0 0 16,0 0-16,0 0 0,0 0 15,0 0-15,0 0 0,0 0 16,0 0-16,0 0 0,0 0 16,0 0-16,0 0 0,0 0 15,0 0-15,0 0 0,0 0 16,0 0-16,0 0 16,0 0-16,0 0 0,0 0 15,0 0-15,0 0 0,0 0 16,0 0-16,0 0 0,0 0 15,0 0-15,0 0 0,0 0 16,0 0-16,0 0 0,0 0 16,0 0-16,0 0 0,0 0 15,0 0-15,0 0 0,0 0 0,0 0 0,0 0 16,0 0-16,0 0 0,0 0 16,0 0-16,0 0 0,0 0 15,0 0-15,0 0 0,0 0 0,0 0 16,0 0-16,0 0 15,0 0-15,0 0 16,0 0-16,0 0 0,0 0 0,0 0 0,0 0 0,0 0 16,0 0-16,0 0 0,0 0 15,0 0-15,0 0 0,0 0 16,0 0-16,0 0 0,0 0 0,0 0 16,0 0-16,0 0 15,0 0-15,0 0 0,0 0 16,0 0-16,0 0 15,0 0-15,0 0 16,0 0-16,0 0 0,0 0 0,0 0 16,0 0-16,0 0 0,0 0 15,0 0-15,0 0 0,0 0 0,0 0 16,0 0-16,0 0 0,0 0 16,0 0-16,0 0 15,0 0-15,0 0 0,0 0 0,0 0 0,0 0 16,0 0-16,0 0 0,0 0 15,0 0-15,0 0 0,0 0 0,0 0 16,0 0-16,0 0 16,0 0-16,0 0 0,0 0 0,0 0 15,0 0-15,0 0 16,0 0-16,0 0 16,0 0-16,0 0 0,0 0 15,0 0-15,0 0 0,0 0 16,0 0-16,0 0 0,0 0 15,0 0-15,0 0 0,0 0 0,0 0 16,0 0-16,0 0 0,0 0 16,0 0-16,0 0 0,0 0 15,0 0-15,0 0 0,0 0 0,0 0 16,0 0-16,0 0 0,0 0 16,0 0-16,0 0 0,0 0 15,0 0-15,0 0 0,0 0 0,0 0 16,0 0-16,0 0 0,0 0 15,0 0-15,0 0 16,0 0-16,0 0 0,0 0 0,0 0 0,0 0 16,0 0-16,0 0 0,0 0 15,0 0-15,0 0 0,0 0 16,0 0-16,0 0 0,0 0 0,0 0 16,0 0-16,0 0 0,0 0 15,0 0-15,0 0 0,0 0 16,0 0-16,0 0 15,0 0-15,0 0 0,0 0 16,0 0-16,0 0 16,0 0-16,0 0 0,0 0 0,0 0 15,0 0-15,0 0 0,0 0 16,0 0-16,0 0 0,0 0 16,0 0-16,0 0 0,0 0 0,0 0 15,0 0-15,0 0 0,0 0 16,0 0-16,0 0 0,0 0 15,0 0-15,0 0 0,0 0 0,0 0 16,0 0-16,0 0 0,0 0 16,0 0-16,0 0 0,0 0 15,0 0-15,0 0 0,0 0 16,0 0 0,0 0-16,0 0 0,0 0 0,0 0 15,0 0-15,0 0 16,0 0-16,0 0 0,0 0 0,0 0 15,0 0-15,0 0 0,0 0 16,0 0-16,0 0 0,0 0 0,0 0 16,0 0-16,0 0 15,0 0-15,0 0 0,0 0 0,0 0 0,0 0 16,0 0-16,0 0 16,0 0-16,0 0 0,0 0 0,0 0 15,0 0-15,0 0 0,0 0 16,0 0-16,0 0 0,0 0 0,0 0 15,0 0-15,0 0 16,0 0-16,0 0 16,0 0-16,0 0 0,0 0 15,0 0-15,0 0 16,0 0-16,0 0 0,0 0 0,0 0 16,0 0-16,0 0 0,0 0 15,0 0-15,0 0 0,0 0 16,0 0-16,0 0 0,0 0 15,0 0-15,0 0 0,0 0 0,0 0 0,0 0 16,0 0-16,0 0 16,0 0-16,0 0 0,0 0 0,0 0 15,0 0-15,0 0 0,0 0 16,0 0-16,0 0 0,0 0 16,0 0-16,0 0 0,0 0 15,0 0-15,0 0 0,0 0 0,0 0 0,0 0 16,0 0-16,0 0 0,0 0 15,0 0-15,0 0 0,0 0 16,0 0-16,0 0 0,0 0 16,0 0-16,0 0 0,0 0 15,0 0-15,0 0 0,0 0 0,0 0 16,0 0 0,0 0-16,0 0 0,0 0 15,0 0-15,0 0 0,0 0 16,0 0-16,0 0 0,0 0 15,0 0-15,0 0 0,0 0 16,0 0-16,0 0 0,0 0 16,0 0-16,0 0 0,0 0 15,0 0-15,-7 2 0,7-2 0,0 0 0,0 0 16,0 0-16,0 0 0,0 0 16,0 0-16,0 0 0,0 0 15,0 0-15,0 0 0,0 0 16,0 0-16,0 0 0,0 0 0,0 0 15,0 0-15,0 0 0,0 0 16,0 0 0,0 0-16,0 0 0,0 0 0,0 0 15,0 0-15,0 0 0,0 0 16,0 0-16,0 0 0,0 0 16,0 0-16,0 0 0,0 0 15,0 0-15,0 0 0,0 0 16,0 0-16,0 0 0,0 0 15,0 0-15,0 0 0,0 0 0,0 0 0,0 0 16,0 0-16,0 0 16,0 0-16,0 0 0,0 0 15,0 0-15,0 0 0,0 0 16,0 0-16,0 0 0,0 0 0,0 0 16,0 0-16,0 0 0,0 0 15,0 0-15,0 0 0,0 0 0,0 0 0,0 0 16,0 0-16,0 0 15,0 0-15,0 0 0,0 0 16,0 0-16,0 0 0,0 0 16,0 0-16,0 0 0,0 0 0,0 0 15,0 0-15,0 0 0,0 0 16,0 0 0,0 0-16,0 0 0,0 0 15,0 0-15,0 0 0,0 0 16,0 0-16,0 0 0,0 0 15,0 0-15,0 0 0,0 0 16,0 0-16,0 0 0,0 0 0,0 0 16,0 0-16,0 0 15,0 0-15,0 0 0,0 0 16,0 0-16,0 0 0,0 0 16,0 0-16,0 0 0,0 0 15,0 0-15,0 0 0,0 0 16,0 0-16,0 0 0,0 0 15,0 0-15,0 0 0,0 0 16,0 0-16,0 0 0,0 0 0,0 0 16,0 0-16,0 0 0,0 0 15,0 0-15,0 0 0,0 0 16,0 0-16,0 0 0,0 0 16,0 0-16,0 0 0,0 0 15,0 0-15,0 0 0,0 0 0,0 0 16,0 0-16,0 0 0,0 0 15,0 0-15,0 0 0,0 0 0,0 0 16,0 0-16,0 0 0,0 0 16,0 0-16,0 0 0,0 0 15,0 0-15,0 0 0,0 0 16,0 0-16,0 0 0,0 0 0,0 0 16,0 0-16,0 0 0,0 0 15,0 0 1,0 0-16,0 0 0,0 0 0,0 0 15,0 0-15,0 0 16,0 0-16,0 0 0,0 0 16,0 0-16,0 0 0,0 0 15,0 0-15,0 0 0,0 0 0,0 0 16,0 0-16,0 0 0,0 0 16,0 0-16,0 0 0,0 0 0,0 0 0,0 0 15,0 0-15,0 0 16,0 0-16,0 0 0,0 0 0,0 0 15,0 0-15,0 0 0,0 0 16,0 0-16,0 0 0,0 0 16,0 0-16,0 0 0,0 0 15,0 0-15,0 0 0,0 0 0,0 0 0,0 0 16,0 0-16,0 0 16,0 0-16,0 0 0,0 0 0,0 0 15,0 0-15,0 0 0,0 0 16,0 0-16,0 0 0,0 0 15,0 0-15,0 0 0,0 0 16,0 0 0,0 0-16,0 0 0,0 0 0,0 0 15,0 0-15,0 0 0,0 0 16,0 0-16,0 0 0,0 0 16,0 0-16,0 0 0,0 0 15,0 0-15,0 0 0,0 0 16,0 0-16,0 0 0,0 0 15,0 0-15,0 0 0,0 0 0,0 0 0,0 0 16,0 0-16,0 0 0,0 0 16,0 0-16,0 0 0,0 0 15,0 0-15,0 0 16,0 0-16,0 0 0,0 0 0,0 0 16,0 0-16,0 0 0,0 0 15,0 0 1,0 0-16,0 0 0,0 0 0,0 0 15,0 0-15,0 0 0,0 0 16,0 0-16,0 0 0,0 0 16,0 0-16,0 0 0,0 0 15,0 0-15,0 0 0,0 0 16,0 0-16,0 0 0,0 0 16,0 0-16,0 0 0,0 0 0</inkml:trace>
  <inkml:trace contextRef="#ctx0" brushRef="#br0" timeOffset="1.46091E6">30766 5488 0,'0'0'0,"0"0"0,0 0 0,0 0 0,0 0 16,0 0-16,0 0 0,0 0 15,0 0-15,0 0 0,0 0 16,0 0-16,0 0 0,0 0 16,0 0-16,0 0 0,0 0 15,0 0-15,0 0 0,0 0 16,0 0-16,0 0 15,0 0-15,0 0 0,0 0 16,0 0-16,0 0 16,0 0-16,0 0 0,0 0 0,0 0 15,0 0-15,0 0 0,0 0 16,0 0-16,0 0 0,0 0 16,14-21-16,-14 21 0,0 0 0,0 0 15,0 0-15,0 0 0,0 0 0,0 0 16,0 0-16,-1-24 0,1 24 15,0 0-15,0 0 0,0 0 16,0 0-16,0 0 0,0 0 16,0 0-16,0 0 0,0 0 15,0 0-15,0-23 0,0 23 0,0 0 16,0 0-16,0 0 0,0 0 0,0 0 16,0 0-16,0 0 0,-2-24 15,2 24-15,-2-6 0,2 6 16,-2-7-16,2 7 0,-2-6 15,2 6-15,-2-8 0,2 8 0,-2-7 16,2 7-16,-2-8 16,2 8-16,-2-5 15,1 1-15,0 1 0,1 3 16,-2-4-16,-1-1 16,1 0-16,-1 1 0,1 0 0,0 0 15,-1 0-15,0 2 0,0-2 16,-1-2-16,1 2 0,-1 0 0,-1-2 15,1 2-15,-1-1 16,2 0-16,0 0 0,-2 1 0,1-2 0,-1 1 16,-1-2-16,1 0 0,-1 1 15,0 1-15,1-1 0,-2 1 16,2-1-16,-1 0 0,1 0 16,-1-1-16,0 1 0,-1 1 0,2-1 15,-1 0-15,-1-1 0,1 2 16,-2-2-1,-1-1-15,0 1 0,1 1 16,-1-2-16,1 0 0,0 0 16,1 2-16,-2-3 0,-1 2 15,1-1-15,1 0 0,1 2 16,-1-1-16,-1-1 0,0 1 0,-1 1 16,-2-1-16,1 0 0,0 2 15,-1-2-15,0 0 0,0 0 0,0 2 0,0-2 16,-1 1-16,1 0 15,1 2-15,-2 0 0,-1-1 16,-1-1-16,0-1 0,-6-1 16,-1 1-16,2-1 0,2 2 0,-1 0 15,-3 2-15,1 0 0,0 0 16,0-1 0,-1-1-16,2 0 0,1 2 15,-3 0-15,-2-2 0,1 3 16,1-1-16,-2 0 0,1 0 15,0-1-15,1 3 0,-9-4 16,-1 2-16,4-2 0,1 2 0,0-1 16,-1 1-16,0-2 0,2 3 15,-2-2-15,1 1 0,-2 0 0,1-1 0,-2-1 16,-1 1-16,3-1 16,3 2-16,-3-1 0,-1 0 15,0 0-15,0 1 0,-4-1 16,2 1-16,6 1 0,0 0 0,-7 0 15,-1-1-15,3 1 0,2 1 16,-1 0-16,-2-2 0,1 1 0,1 1 0,1-1 16,-1-1-16,-2 1 15,-1 0-15,0-1 16,0 1-16,1 3 0,3 1 0,-3 1 16,-1-1-16,2 2 0,1-2 15,-4-2-15,-2-2 0,3 3 16,2 1-16,-3-1 15,-3-1-15,3 4 0,2 0 0,-2 0 16,0-1-16,0 0 0,1-1 16,-1 1-16,-2 1 15,1-1-15,1-2 0,-1 3 16,-1 1-16,2 0 0,1 2 0,-4-2 16,-1-2-16,4 3 0,3 1 15,-9 0-15,-1-1 0,9 1 0,2 0 0,-6 2 16,-2 1-16,7-2 0,0 1 15,-4-1-15,1 1 16,4-2-16,0-1 0,-4 3 0,0 2 16,7-1-16,1 0 0,-2 0 15,-4 1-15,2 0 0,2-1 16,-2 2 0,0 3-16,1-5 0,0 1 0,1 1 15,0 1-15,3 0 0,2 0 16,-3 1-16,-4 0 15,2 0-15,2 0 0,1 1 0,0-1 16,0 0-16,3 2 0,-1-1 16,0 1-16,1-2 0,2-1 15,-1 1-15,1 0 0,0 0 0,2 0 0,-2 0 16,0 0-16,1 1 0,2-1 16,0 3-16,2 1 15,2-7-15,0-3 0,-1 5 0,-2 5 16,2-2-16,1 2 0,-2-2 15,-2-1-15,2 1 0,1 0 16,-1-1-16,1 1 16,1-3-16,1-1 0,0 1 15,0 2-15,0 1 0,0-1 16,0 0-16,1-2 0,-1-2 16,0-1-16,1 1 0,1 1 15,1-2-15,1 0 0,1 0 16,1 0-16,0-1 0,2-2 15,-1 1-15,-1-1 0,2 0 0,0 1 0,-1-3 16,1 0-16,1-2 0,0-1 16,-1 1-16,3-2 0,-2 4 15,2-4-15,-2 3 0,2-3 16,-2 2-16,2-2 0,-1 3 16,1-3-16,-1 2 0,1-2 0,0 0 15,0 2-15,0-2 0,-3 3 0,3-3 16,-1 3-16,1-3 0,-1 3 15,1-3-15,0 3 0,0-3 16,-2 5-16,2-5 0,-1 3 16,1-3-16,-1 4 0,0-2 15,0 0-15,1-2 0,0 0 0,-3 4 32,3-4-32,0 0 0,0 0 0,0 0 15,0 0-15,0 0 0,0 6 16,0-6-16,0 0 0,0 0 15,0 0-15,0 0 0,0 0 16,0 0-16,0 0 0,0 0 0,0 0 16,0 0-16,0 0 0,0 0 15,0 0-15,0 0 0,0 0 0,0 0 16,0 0-16,0 0 0,0 0 16,0 0-16,0 0 0,0 0 15,0 0-15,0 0 0,0 0 16,0 0-16,0 0 0,0 0 15,0 0-15,0 0 0,0 0 0,0 0 16,0 0 0,0 0-16,0 0 0,0 0 15,0 0-15,0 0 0,0 0 16,0 0-16,0 0 0,0 0 16,0 0-16,0 0 0,0 0 15,0 0-15,0 0 0,0 0 16,0 0-16,0 0 0,0 0 0,0 0 15,0 0-15,0 0 0,0 0 0,0 0 16,0 0-16,0 0 0,0 0 16,0 0-16,0 0 0,0 0 15,0 0-15,0 0 0,0 0 16,0 0-16,0 0 0,0 0 16,0 0-16,0 0 0,0 0 15,0 0-15,0 0 0,0 0 0,0 0 0,0 0 16,0 0-16,0 0 0,0 0 15,0 0-15,0 0 0,0 0 16,0 0-16,0 0 0,0 0 16,0 0-16,0 0 0,0 0 15,0 0-15,0 0 0,0 0 0,0 0 16,0 0 0,0 0-16,0 0 0,0 0 15,0 0-15,0 0 0,0 0 16,0 0-16,0 0 0,0 0 15,0 0-15,0 0 0,0 0 16,0 0-16,0 0 0,0 0 16,0 0-16,0 0 0,0 0 0,0 0 15,0 0-15,0 0 0,0 0 0,0 0 16,0 0-16,0 0 0,0 0 16,0 0-16,0 0 0,0 0 0,0 0 15,0 0-15,0 0 16,0 0-16,0 0 0,0 0 15,0 0-15,0 0 0,0 0 0,0 0 32,0 0-32,0 0 0,0 0 0,0 0 0,0 0 0,0 0 15,0 0-15,0 0 0,0 0 16,0 0-16,0 0 0,0 0 16,0 0-16,0 0 0,0 0 0,0 0 15,0 0-15,0 0 0,0 0 16,0 0-16,0 0 15,0 0-15,0 0 0,0 0 16,0 0-16,0 0 0,0 0 0,0 0 16,0 0-16,0 0 15,0 0-15,0 0 0,0 0 16,0 0-16,0 0 0,0 0 0,0 0 16,0 0-16,0 0 0,0 0 15,0 0-15,0 0 0,0 0 0,0 0 31,0 0-31,0 0 0,0 0 0,0 0 16,0 0-16,0 0 0,0 0 0,0 0 0,0 0 16,0 0-16,0 0 0,0 0 0,0 0 31,0 0-31,0 0 0,0 0 16,0 0-16,0 0 0,0 0 0,0 0 15,0 0-15,0 0 0,0 0 0,0 0 16,0 0-16,0 0 15,0 0-15,0 0 0,0 0 16,0 0-16,0 0 0,0 0 0,0 0 16,0 0-16,0 0 0,0 0 15,0 0-15,0 0 0,0 0 0,0 0 16,0 0-16,0 0 0,0 0 0,0 0 16,0 0-16,0 0 15,0 0-15,0 0 0,0 0 16,0 0-16,0 0 0,0 0 0,0 0 15,0 0-15,0 0 0,0 0 16,0 0 0,0 0-16,0 0 0,0 0 15,0 0-15,0 0 0,0 0 0,0 0 16,0 0-16,0 0 0,0 0 0,0 0 16,0 0-16,0 0 0,0 0 15,0 0-15,0 0 0,0 0 16,0 0-16,0 0 0,0 0 15,0 0-15,0 0 0,0 0 16,0 0-16,0 0 0,0 0 0,0 0 16,0 0-16,0 0 0,0 0 15,0 0-15,0 0 16,0 0-16,0 0 0,0 0 0,0 0 16,0 0-16,0 0 0,0 0 15,0 0 1,0 0-16,0 0 0,0 0 15,0 0-15,0 0 0,0 0 0,0 0 16,0 0-16,0 0 0,0 0 16,0 0-16,0 0 0,0 0 15,0 0-15,0 0 0,0 0 16,0 0-16,0 0 0,0 0 16,0 0-16,0 0 0,0 0 0,0 0 15,0 0-15,0 0 0,0 0 0,0 0 16,0 0-16,0 0 0,0 0 15,0 0-15,3-3 0,-3 3 16,0 0-16,0 0 0,0 0 16,0 0-16,0 0 0,0 0 15,0 0-15,0 0 0,0 0 0,0 0 0,0 0 16,0 0-16,0 0 0,0 0 16,0 0-16,0 0 0,0 0 15,0 0-15,0 0 0,0 0 16,0 0-16,0 0 0,0 0 31,0 0-31,0 0 0,0 0 0,0 0 16,0 0-16,0 0 0,0 0 15,0 0-15,0 0 0,0 0 0,0 0 16,0 0-16,0 0 0,0 0 16,0 0-16,0 0 0,0 0 15,0 0-15,0 0 0,0 0 16,0 0-16,0 0 0,0 0 15,0 0-15,0 0 0,0 0 0,0 0 0,0 0 16,0 0-16,0 0 0,0 0 16,0 0-1,0 0-15,0 0 0,0 0 16,0 0-16,0 0 0,0 0 0,0 0 16,0 0-16,0 0 15,0 0-15,0 0 0,0 0 16,0 0-16,0 0 0,0 0 15,0 0-15,0 0 0,0 0 0,0 0 16,0 0-16,0 0 0,0 0 16,0 0-16,0 0 0,0 0 15,0 0-15,0 0 0,0 0 16,0 0-16,0 0 0,0 0 16,0 0-16,0 0 0,0 0 0,0 0 0,0 0 15,0 0-15,0 0 0,0 0 16,0 0-16,0 0 0,0 0 15,0 0-15,0 0 0,0 0 16,0 0-16,-3 3 16,3-3-16,0 0 0,0 0 0,0 0 15,0 0-15,0 0 0,0 0 0,0 0 0,0 0 16,0 0-16,0 0 0,0 0 16,0 0-16,0 0 0,0 0 15,0 0-15,0 0 0,0 0 16,0 0-16,0 0 0,0 0 15,0 0-15,0 0 0,0 0 16,0 0-16,0 0 16,0 0-16,0 0 0,0 0 15,0 0-15,0 0 0,0 0 16,0 0-16,0 0 0,0 0 16,0 0-16,0 0 0,0 0 0,0 0 15,0 0-15,0 0 16,0 0-16,0 0 0,0 0 15,0 0-15,0 0 0,0 0 0,0 0 0,0 0 16,0 0-16,0 0 0,0 0 16,0 0-16,0 0 0,0 0 0,0 0 15,0 0-15,0 0 16,0 0-16,0 0 0,0 0 16,0 0-16,0 0 0,0 0 0,0 0 15,0 0 1,0 0-16,0 0 0,0 0 15,0 0-15,0 0 0,0 0 16,0 0-16,0 0 0,0 0 16,0 0-16,0 0 0,0 0 0,0 0 15,0 0-15,0 0 16,0 0-16,0 0 0,0 0 16,0 0-16,0 0 0,0 0 0,0 0 0,0 0 15,0 0-15,0 0 0,0 0 16,0 0-16,0 0 0,0 0 15,0 0-15,0 0 0,0 0 16,0 0-16,0 0 0,0 0 16,0 0-16,0 0 0,0 0 15,0 0-15,0 0 16,0 0-16,0 0 0,0 0 16,0 0-16,0 0 0,0 0 15,0 0-15,0 0 0,0 0 0,0 0 16,0 0-16,0 0 15,0 0-15,0 0 0,0 0 16,0 0-16,0 0 0,0 0 0,0 0 0,-1 6 16,1-6-16,0 0 15,0 0-15,0 0 0,0 0 0,0 0 16,0 0-16,0 0 0,0 0 16,0 0-16,0 0 0,0 0 15,0 0-15,0 0 0,0 0 16,0 0-16,0 0 0,0 0 15,0 0-15,0 0 0,0 0 0,0 0 0,0 0 16,0 0-16,0 0 0,0 0 16,1 6-16,-1-6 0,0 0 0,0 0 15,0 0-15,0 0 0,0 0 16,0 0-16,0 0 16,0 0-16,0 0 0,3 4 0,-3-4 15,0 0 1,4 6-16,-4-6 0,0 0 15,3 5-15,-3-5 0,0 0 16,5 5-16,-5-5 0,2 6 0,-2-6 16,5 5-16,-5-5 0,6 5 15,-6-5-15,4 8 0,-2-5 16,1 2-16,0-1 0,1 1 16,0 0-16,-1 0 0,1-1 0,1 3 15,0-1-15,1 0 0,-1 0 16,1 0-16,-1 0 0,1 0 0,-1-1 15,2 1-15,0-1 0,-2 2 0,1 0 16,-1 2-16,1-1 16,-1 1-16,2 2 0,1-1 15,0 1 1,1-2-16,1 2 0,0 2 16,1 0-16,1 0 0,0 1 0,0 1 15,1-2-15,-2 2 0,4 3 16,0 3-16,2-3 0,0 0 15,0 3-15,2 0 0,-1 0 16,-2 0-16,2 2 0,0-1 16,5 4-16,-3-1 0,4 0 0,0 1 15,-2-2-15,-2-1 0,1 1 0,1 1 16,-1-1-16,0 1 0,4 4 16,1 0-16,-1-1 0,-2-2 15,2 0-15,1 1 0,0-1 16,1-2-16,-2 0 0,-1 0 15,-2 1-15,0-3 0,1 3 0,2 0 16,-2-1-16,0-2 0,0 2 16,0-2-16,0 0 0,1-1 0,0 1 15,1 0-15,-2-2 0,0-2 16,1 2-16,0-1 0,0 0 16,-1 0-16,3-1 0,0 1 15,-2-1-15,-1-1 16,4-3-16,2-1 15,-2 2-15,-1 0 0,0-1 0,2-1 16,-1 0-16,1-2 0,-1 0 16,1 0-16,-2-1 0,0-1 15,2 0-15,3 0 0,-2-2 16,-3 1-16,4-3 0,2 2 16,0-3-16,0 0 0,-1-1 0,-1 1 15,-2-1-15,1 0 0,1-2 0,2 1 16,-3-3-16,-1-1 0,3 1 15,1 0-15,-1 0 0,-3 0 16,3-2-16,2 2 0,-2-2 16,-1 1-16,-1-2 0,-1-2 15,0 0 1,-1 2-16,3-3 0,3 0 16,-2-1-16,-2 0 0,2 0 0,3-2 15,-4 1-15,-4-1 0,0-1 16,1 0-16,2 1 0,0 0 15,1-1-15,0-3 0,-1 2 16,-1 0-16,2 0 0,2-2 16,-3 1-16,-4 0 0,3-3 0,-1 0 15,1 2-15,-2 2 0,1-4 0,-2-2 16,-1 0-16,0 0 0,3 1 16,2-1-16,-4 1 0,-3 0 15,1-1-15,1-2 0,0 1 16,-4 1-16,5-2 0,0-1 15,-3 2-15,-2 1 16,1-1-16,2-2 0,-1 1 16,-1 0-16,0 0 0,1-2 15,-2 1-15,-2 2 0,1-2 16,2-1-16,-2 1 0,-2 0 0,2 0 16,5 1-16,-5 1 15,-2-2-15,1 0 0,-1-2 16,2 2-16,0 2 0,1-3 0,2-4 0,-4 2 15,0 1-15,1 1 0,1 1 16,-3-1-16,-1-1 0,1 1 16,3-1-16,-1 1 0,0 1 15,-3-2-15,0 0 0,-3 1 16,0 1-16,3-1 0,0 0 16,0 0-16,-2 2 0,1-3 0,3 1 0,0 1 15,-2 0-15,0-1 0,-2-1 16,0 2-16,1 0 0,-2 0 15,0 0-15,-1 1 0,-1-2 0,1 2 16,2-2-16,-2 4 16,0 1-16,-2 0 0,-2-2 15,-1 5-15,-1 0 16,-1-1-16,1-1 0,-1 0 16,1 2-16,-2-1 0,2 3 15,-1 0-15,1 0 0,-2-1 16,-2 2-16,2 0 0,-1 1 15,-1 2-15,1 1 0,0 1 0,-1 0 16,0 0-16,-1 0 16,1 1-16,0 1 0,1 0 0,-2 2 0,-1 2 15,1-4-15,-1 4 0,0-3 16,0 3-16,0 0 0,0 0 16,0 0-16,0 0 0,0-3 0,0 3 15,0 0-15,0 0 0,0 0 16,0-2-16,0 2 15,0 0-15,0 0 16,0 0-16,0 0 0,0 0 16,0 0-16,0 0 0,0 0 15,0 0-15,0 0 0,0 0 16,0 0-16,0 0 0,0 0 0,0 0 16,0 0-16,0 0 15,0 0-15,0 0 0,0 0 16,0 0-16,0 0 0,0 0 0,0 0 0,0 0 15,0 0-15,0 0 0,0 0 16,0 0-16,0 0 0,0 0 16,0 0-16,0 0 0,0 0 0,0 0 15,0 0-15,0 0 0,0 0 16,0 0-16,0 0 16,0 0-16,0 0 0,0 0 0,0 0 0,0 0 15,0 0-15,0 0 0,0 0 16,0 0-16,0 0 0,0 0 15,0 0-15,0 0 0,0 0 0,0 0 16,0 0-16,0 0 0,0 0 16,0 0-16,0 0 0,0 0 15,0 0 1,0 0-16,0 0 0,0 0 16,0 0-16,0 0 0,0 0 15,0 0-15,0 0 0,0 0 16,0 0-16,0 0 0,-5 2 0,5-2 15,0 0-15,0 0 0,0 0 16,0 0-16,0 0 0,0 0 16,0 0-16,0 0 0,0 0 0,0 0 15,0 0-15,0 0 0,0 0 16,0 0-16,0 0 0,0 0 16,0 0-16,0 0 0,0 0 0,0 0 15,0 0-15,0 0 0,0 0 16,0 0-16,0 0 0,0 0 15,0 0-15,0 0 16,0 0-16,0 0 16,0 0-16,0 0 0,0 0 15,0 0-15,0 0 0,0 0 0,0 0 16,0 0-16,0 0 0,0 0 16,0 0-16,0 0 0,0 0 15,0 0-15,0 0 0,0 0 16,0 0-16,0 0 0,0 0 0,0 0 0,0 0 15,0 0-15,0 0 16,0 0-16,0 0 0,0 0 0,0 0 16,0 0-16,0 0 0,0 0 15,0 0-15,0 0 0,0 0 16,0 0 0,0 0-16,0 0 0,0 0 15,0 0-15,0 0 0,0 0 16,0 0-16,0 0 0,0 0 15,0 0-15,0 0 0,0 0 0,0 0 16,0 0-16,0 0 0,0 0 16,0 0-16,0 0 0,0 0 15,0 0-15,0 0 0,0 0 16,0 0-16,0 0 0,0 0 0,0 0 16,0 0-16,0 0 0,0 0 15,0 0-15,0 0 0,0 0 0,0 0 16,0 0-16,0 0 0,0 0 15,0 0-15,0 0 0,0 0 16,0 0-16,0 0 0,0 0 16,0 0-16,0 0 0,0 0 0,0 0 0,0 0 15,0 0-15,0 0 16,0 0-16,0 0 0,0 0 16,0 0-16,0 0 0,0 0 15,0 0-15,0 0 0,0 0 16,0 0-16,0 0 0,0 0 15,0 0-15,0 0 0,0 0 16,0 0-16,0 0 16,0 0-16,0 0 0,0 0 15,0 0-15,0 0 0,0 0 0,0 0 16,0 0-16,0 0 0,0 0 16,0 0-16,0 0 0,0 0 15,0 0-15,0 0 0,0 0 16,0 0-16,0 0 0,0 0 0,0 0 0,0 0 15,0 0-15,0 0 16,0 0-16,0 0 0,0 0 0,0 0 16,0 0-16,0 0 0,0 0 15,0 0-15,0 0 0,0 0 0,0 0 16,0 0-16,0 0 16,0 0-16,0 0 15,0 0-15,0 0 0,0 0 16,0 0-16,0 0 0,0 0 15,0 0-15,0 0 0,0 0 16,0 0-16,0 0 0,0 0 16,0 0-16,0 0 0,0 0 0,0 0 15,0 0-15,0 0 16,0 0-16,0 0 0,0 0 0,0 0 0,0 0 16,0 0-16,0 0 0,0 0 15,0 0-15,0 0 0,0 0 16,0 0-16,0 0 0,0 0 15,0 0-15,0 0 0,0 0 16,0 0-16,5 4 0,-5-4 16,1 9-16,-1-9 0,0 10 0,0-10 0</inkml:trace>
  <inkml:trace contextRef="#ctx0" brushRef="#br2" timeOffset="1.47341E6">23660 5875 0,'0'0'0,"0"0"15,0 0-15,0 0 16,0 0-16,-11-18 0,11 18 15,0 0-15,-10-22 0,7 16 0,-1 1 16,1 0-16,0 0 0,-1 1 0,0-2 0,1 2 16,1-1-1,0 3-15,2 2 0,0 0 16,0 0-16,0 0 0,0 0 16,3-1-16,-1 2 0,0 2 15,1 2-15,1 1 0,-1 0 0,0 2 16,2 1-16,-1 0 0,2 1 15,0 0-15,3 0 0,1 1 16,1 1-16,0 2 0,1-1 16,0 1-16,-1 1 0,0 0 15,1 0-15,5 4 0,1 0 0,1 1 16,2 2-16,-1-1 16,0-2-16,1 2 0,1 1 15,-1 1-15,0-2 0,5 8 0,2 1 0,-2-2 16,0-3-16,0 0 0,2 0 15,0 0-15,1 2 0,4 2 16,-1-1-16,2 0 0,2-1 16,-2 1-16,-1 1 0,0-1 15,0 0-15,7 4 0,1 0 16,-2-2-16,0-2 16,3 1-16,2-1 0,-2 1 15,-2-1-15,1-2 0,0-2 16,1 1-16,0 1 0,6 2 15,1-2-15,-2 2 0,1 1 0,-2-2 16,0-3-16,1-1 16,0-1-16,-1 5 0,2 2 15,-2-3-15,1-1 0,25 9 0,-2-4 0,-10-3 16,-6-4-16,0 1 0,1 1 16,0-5-16,1 0 0,-2-1 15,-1-2-15,-1 1 0,0 2 0,3-1 16,3 0-16,-5-3 0,-4-4 15,7-2-15,4 0 0,1 1 16,-1 1-16,-2-1 0,-4-1 0,-1-1 16,-2-1-16,8 2 0,3 1 15,-8-3-15,-5-3 0,1 0 16,0 0-16,4 1 0,3 1 0,-3-3 16,0-1-16,0-3 15,1 0 1,11 0-16,9 0 15,-14 1-15,-10 0 0,-5-1 0,-6-1 16,6-3-16,1 2 0,2-4 16,0-1-16,0-1 0,-2 1 15,-3-1-15,-2 3 0,0-5 0,0-2 16,-1 2-16,-2 3 16,2-3-16,0-1 0,-1-1 15,-2 0-15,2 2 0,1 0 0,-4 1 0,-2 1 16,2-2-16,1 0 0,-14-1 15,1-2-15,5-1 0,2 2 16,-3-3-16,0-1 0,-1 1 0,-2 2 16,3-1-16,3 0 0,-2 0 15,-2 0-15,-1-1 16,0-2-16,0 0 16,-1 0-16,-1 0 0,0 0 15,0 2-15,2-2 0,1-2 16,2-1-16,-2 0 0,-3 2 0,-1 1 15,0 2-15,3-3 0,0-1 16,-2 0-16,-2-1 0,-2 0 0,-2-2 0,1 4 31,4 1-31,-1-3 0,1 0 0,-4 2 0,-1-2 0,-1 2 16,1 0-16,1-2 0,0 1 16,-1-2-16,-1 0 0,1 1 15,0 0-15,-2 1 0,1 1 0,0-3 16,2-1-16,-1-2 15,2 1-15,-1-1 0,0 2 0,-2 1 16,-3 1-16,2-2 0,0 1 16,0 0-16,-2 1 0,2-1 15,0 1 1,0-1-16,-2 3 0,0-1 16,-2-2-16,-1 3 0,0 0 15,0-2-15,0-2 0,1 3 16,-2 3-16,-1 0 0,-1-1 15,2 1-15,2-3 0,-1 1 0,0 0 16,-1 0-16,-2 0 0,1 0 16,-2-2-16,3 0 0,2 1 0,0-1 15,2 0-15,0 1 0,-2 1 16,1 0-16,2-1 16,-2-1-16,-1 2 0,-1-1 0,0 1 15,1 1-15,-2-2 0,1 0 0,0 1 16,-2 0-16,-1 0 0,0 1 15,2 1-15,-2-1 0,-2 0 0,-2 0 16,1 0-16,-1 0 0,1 1 16,1 0-16,-1 2 0,1-2 15,-2 2-15,1-1 0,-1 1 16,-1 3 0,-1 1-16,0 0 0,1 2 15,-1-1-15,0 0 0,0 1 16,1-1-16,-1 4 0,0-1 0,1 1 15,-2-1-15,0 1 0,-1 2 16,0 0-16,0-1 0,1 2 16,-2 2-16,2-4 0,-2 4 15,2-1-15,-2 1 0,1-3 0,-1 3 16,0 0-16,0 0 0,0 0 16,0 0-16,0 0 0,0 0 0,0 0 15,0 0-15,1-2 0,-1 2 16,0 0-16,0 0 0,0 0 15,0 0-15,0 0 0,0 0 16,0 0-16,0 0 0,0 0 0,0 0 16,0 0-16,0 0 0,0 0 0,0 0 15,0 0-15,0 0 0,0 0 16,0 0-16,0 0 0,0 0 16,0 0-16,0 0 0,0 0 15,0 0-15,0 0 0,0 0 16,0 0-1,0 0-15,0 0 0,0 0 16,0 0-16,0 0 0,0 0 0,0 0 16,0 0-16,0 0 0,0 0 15,0 0-15,0 0 0,0 0 16,0 0-16,0 0 0,0 0 16,0 0-16,0 0 0,0 0 15,-2 3-15,2-3 0,0 0 0,0 0 16,0 0-16,0 0 0,0 0 0,0 0 15,0 0-15,0 0 0,0 0 16,0 0-16,-1 8 0,1-8 16,0 0-16</inkml:trace>
  <inkml:trace contextRef="#ctx0" brushRef="#br2" timeOffset="1.47709E6">30404 3871 0,'0'0'0,"0"0"0,0 0 16,0 0-16,0 0 0,-19 20 16,19-20-16,0 0 0,-13 25 15,13-25-15,-8 22 16,5-10-16,0 0 0,3 1 16,2 1-16,-2-1 0,0 1 15,0-3-15,0-1 0,0-1 16</inkml:trace>
  <inkml:trace contextRef="#ctx0" brushRef="#br2" timeOffset="1.47729E6">30376 4526 0,'0'0'0,"0"0"16,0 0-16,-4 18 0,4-18 0,-1 20 15,0-7-15,-1 2 16,1 0-16,1 2 0,0 4 15,0 0-15,-1 1 16,1 9-16,0 3 16,0-1-16,-1-2 0,0 1 0,0-6 0,1-5 15</inkml:trace>
  <inkml:trace contextRef="#ctx0" brushRef="#br2" timeOffset="1.47749E6">30376 5847 0,'0'0'0,"0"0"16,0 0-16,-1 24 0,1-11 0,2 0 16,2 3-1,0 0-15,0 4 0,3 6 16,0 2-16,-2-4 0,1-5 15,-2-3-15</inkml:trace>
  <inkml:trace contextRef="#ctx0" brushRef="#br2" timeOffset="1.47772E6">30338 6788 0,'0'0'0,"0"0"16,0 0-16,0 0 0,0 0 0,0 0 15,0 0 1,0 0-16,0 0 0,0 0 16,0 0-16,15 23 0,-15-23 15,0 0-15,0 0 0,15 14 16,-15-14-16,0 0 0</inkml:trace>
  <inkml:trace contextRef="#ctx0" brushRef="#br2" timeOffset="1.47794E6">30393 6893 0,'0'0'0,"0"0"0,0 0 16,0 0-16,0 0 0,0 0 0,0 0 31,0 0-31,0 0 0,0 0 0,0 0 16,0 0-16,0 0 0,0 0 16,0 0-16,0 0 0</inkml:trace>
  <inkml:trace contextRef="#ctx0" brushRef="#br2" timeOffset="1.47814E6">30474 7034 0,'0'0'15,"0"0"-15,0 0 0,0 0 0,0 0 16,0 0-16,0 0 0,0 0 16</inkml:trace>
  <inkml:trace contextRef="#ctx0" brushRef="#br2" timeOffset="1.48217E6">28012 8189 0,'0'0'0,"0"0"0,0 0 16,0 0-16,-12 25 16,12-25-16,-15 31 0,7-12 15,0-1-15,1 3 0,0 5 16,-2 7-16,0-2 0,2 2 15,0 1-15,1 4 0,1-4 0,2-1 16,1 2-16,-1-6 0,2-5 16,1 0-16,1 0 15,-1-2-15,-1-1 0,0-4 0,0-4 0,0-2 0</inkml:trace>
  <inkml:trace contextRef="#ctx0" brushRef="#br2" timeOffset="1.48253E6">27937 8262 0,'0'0'16,"0"0"-16,0 0 0,0 0 0,0 0 16,18-13-16,-18 13 0,18-10 15,-18 10-15,24-10 0,-9 8 16,2-1-16,1-3 0,-2 4 15,0 1-15,-3 1 0,-1 0 0,0 3 16,-1 3-16,-2 0 0,-2 2 0,-3 2 16,-1 3-16,-1 0 15,0 2-15,-4 6 0,-1 0 16,-2 1-16,-3-1 0,-3 1 0,-2 0 16,-1-2-16,1 0 0,-3 3 15,0 0 1,1-5-16,-1-1 0,1-3 15,-1-3-15,2 0 0,2 0 16,3-3-16,3-1 0,2-4 0,4-3 16,0 0-16,7-8 0,-3 3 15,0 0-15,-1 1 0</inkml:trace>
  <inkml:trace contextRef="#ctx0" brushRef="#br2" timeOffset="1.4828E6">28374 8136 0,'0'0'0,"0"0"0,0 0 0,0 0 16,0 0-16,-7 26 0,7-26 16,-4 25-16,4-25 0,-5 31 15,1-9-15,1-1 0,1 0 0,-2 2 16,1 3-16,-1 7 0,-1-2 15,1 0-15,-1 1 0,1-2 16,1-1-16,-2 4 0,1-3 16,1-3-16,0-4 0,1-5 15,1-6-15,0-3 0,1-2 0,0-3 16,0 1-16,0-2 0</inkml:trace>
  <inkml:trace contextRef="#ctx0" brushRef="#br2" timeOffset="1.483E6">28371 8400 0,'0'0'0,"0"0"0,0 0 0,0 0 0,0 0 0,0 0 15,0 0-15,0 0 0,24-7 16,-24 7-16,26-3 0,-26 3 16,32-5-16,-13 3 0,2 0 31,-1 0-31,-1 1 0,-1-2 15,1 0-15,-3 1 0,-2 0 0,-2-1 16</inkml:trace>
  <inkml:trace contextRef="#ctx0" brushRef="#br2" timeOffset="1.4832E6">28728 8183 0,'0'0'0,"0"0"0,0 0 15,0 0-15,0 0 0,0 0 16,0 0-16,0 0 0,-10 31 16,10-31-16,-6 36 0,4-14 0,0 1 15,1 5-15,0 4 0,1 9 0,0 0 16,1-1-16,0 0 0,0 0 16,0-7-16,0-6 0</inkml:trace>
  <inkml:trace contextRef="#ctx0" brushRef="#br2" timeOffset="1.48449E6">28631 8839 0,'0'0'16,"0"0"-16,0 0 0,0 0 0,0 0 15,22-6 1,-22 6-16,24 0 0,-24 0 15,33-4-15,-13 0 0,1 0 16,2 1-16,3 0 0,1-1 16,10-2-16,0 1 0,3-2 15,2 3-15,8-3 0,0 1 0,1 1 16,0-1-16,8 1 0,-4-1 16,1 1-16,3 1 0,-5 2 0,-5 1 15,12-2-15,0 1 0,-5-1 16,-3 1-16,5-2 0,4-1 15,4 4-15,-4 3 0,4 1 16,2-1-16,-6 0 0,-6-4 0,30-2 16,-4-1-16,-12 5 0,-5 3 15,4 0 1,1-2-16,-6 1 0,-5 0 16,1-1-16,2 1 0,-6 0 15,-3 1-15,-1 1 0,0 0 16,-7-2-16,-4-2 0,6 1 15,5 3-15,-11-1 0,-8 1 0,2-2 16,3 0-16,-4 0 0,-3-1 16,1 2-16,1-1 0,-2-1 0,-2 0 0,-11-1 15,4 1-15,-1-1 16,0 2-16,4-2 0,4-2 16,-6 1-16,-4 0 0,-4 1 15,0 0-15,-1 0 0,-1 0 0,0 0 16,2 0-16,-4 1 0,-1-1 15,0-1-15,0 0 0,-3 0 0,-1 1 0,-2-2 16,1-1-16,-2 3 16,-1 0-16,0 0 0,1 0 0,-3 0 15,0 0-15,0 0 0,-3-1 16,2-1-16,0-1 0,-1 0 16,-1-1-16,-2-1 0,1-1 0,-2-1 31,-1 2-31,-1-2 0,0 1 0,-1-1 15,1 0-15,-1-1 16,1 0-16,-2-1 0,-2 1 16,-1 0-16,-1-1 0,-3-2 15,-1 1-15,2 0 0,1 0 0,2 1 16,1 1-16,1 1 0,0-1 16,0 1-16,0 1 0,2 1 0,2 0 0,3 2 15,-1 1-15,0-1 16,2-1-16,-1 3 0,1 0 15,1 0-15,2 1 0,0 0 0,2-2 16,1 3-16,1 1 0,0 0 16,2 3-16,1 0 0,3 2 15,4 0 1,1 2-16,0 1 0,1-2 16,-1 2-16,2 2 0,4 0 0,0 0 15,1 1-15,2-1 0,-2 1 16,-2 1-16,0-2 0,0 1 15,-2-1-15,-1-1 0,-1-2 16,0-1-16,-3-1 0,-2 0 16,-1-2-16,-1 1 0,-3-1 0,0 1 0,-2-2 15,1-2-15,-2 0 0,0 1 16,0-3-16,-3 0 0,0 0 16,1 4-16,-1-4 0,0 0 15,-4 0-15,0 1 0,-4-1 16,-1 1-16,-2 1 0,-1 1 15,-3 0 1,-4 0-16,0 2 0,1-1 0,-2 2 16,-2-1-16,-6 3 0,1 0 15,-1 0-15,2-1 16,1 1-16,3 1 0,0-2 0,1 0 0,0 0 0,2-2 16,-1 2-16,1 1 0,1-2 15,2 0-15,-1 2 16,1 0-16,2 0 0,3-2 0,2 0 15</inkml:trace>
  <inkml:trace contextRef="#ctx0" brushRef="#br2" timeOffset="1.49047E6">28345 5555 0,'0'0'16,"0"0"-16,0 0 0,0 0 0,0 0 15,0 0-15,0 0 0,19-18 16,-19 18-16,0 0 0,0 0 15,12-17-15,-12 17 0,0 0 16,0 0-16,0 0 0,5-20 0,-5 20 16,0 0-16,-3-11 0,1 7 0,0 0 15,-1-1-15,-2-1 0,2 2 16,-1-2-16,-1 0 0,1 1 16,-2-1-16,0 0 0,-2-1 15,0 0-15,-1 0 0,-2-1 16,-1 0-1,0 0-15,0 1 0,-1 0 16,-2-3-16,1 2 0,1-1 0,-4 1 16,0 0-16,-1-2 0,0 1 15,-3-3-15,2-1 16,0 1-16,0 1 0,-2 0 0,-1 0 16,1 1-16,1 0 15,-2-2-15,-2-1 0,0 1 0,1 3 0,-5-5 16,1-2-16,0 1 0,2 2 15,-1 1-15,2 1 0,-1-2 16,-2 2-16,2 1 0,1 1 16,-2-2-16,0 0 0,-3 0 15,-1 1-15,3 0 0,0 0 0,2 2 16,0-1 0,-2 1-16,0 0 0,-1 0 15,1-1-15,-1 1 0,0 1 16,-1-1-16,-2 0 0,1 2 15,2-1-15,-6-1 0,0 0 16,1 0-16,0 1 0,0 1 16,1 0-16,-2 1 0,-2 0 0,2 1 15,0 0-15,0 1 0,-1 1 0,-1-3 16,2 1-16,-1 2 0,-1 1 0,-1 0 16,2-2-16,2 3 15,2 0-15,-2-1 0,-2-2 16,2 0-16,1 0 0,-3 2 0,-1 1 15,1 0-15,2 0 0,-2 1 16,1 2 0,0-2-16,-1 1 0,0 0 15,-1 0-15,1 1 0,-1-1 0,0 1 16,2 0-16,-1 1 0,-2-1 16,-3 1-16,2 0 15,0 2-15,0 1 0,0 0 16,-1 0-16,1 0 0,2 1 0,-2-1 15,-1 1-15,3 1 0,1 0 0,-1 1 16,-1-1-16,1 1 0,3 0 0,-1-1 16,-1-1-16,1 3 0,2 1 15,0-1-15,0 0 16,0 1-16,1 0 0,0 1 0,0-1 16,0 2-16,1-1 0,2-2 15,-1 0-15,4 1 0,2-1 0,1 0 16,-2-1-16,1 2 0,0-3 0,-1 4 15,0 1-15,-1 0 0,2-1 16,-3-1-16,-2 1 0,3 0 16,3-1-16,0 2 0,0 1 15,0-2-15,-2 0 0,1 0 16,-1 1 0,1-1-16,2-1 0,0-1 15,1 1-15,1 0 0,1 2 0,-2-2 16,-1 1-16,3-2 15,2 2-15,-2-1 0,0-1 0,1 2 16,-1 0-16,-2 0 0,-1-1 16,3 1-16,1 1 0,-1-3 15,1-1-15,0 2 0,1 3 0,-2-3 16,-1 0-16,1 1 0,0-1 0,0 1 16,1-1-16,1-1 0,3 0 15,1-1-15,1 1 0,0-1 16,-1-1-16,0 0 0,-2 1 15,3-3-15,1 1 0,0-1 16,2 1 0,-1-1-16,0 0 0,0-1 15,0-1-15,2 1 0,-1-1 0,1 1 16,2-2-16,-1 1 0,2-1 0,-1 1 16,2-1-16,1 2 0,0-2 0,0 1 15,0-1-15,1-1 0</inkml:trace>
  <inkml:trace contextRef="#ctx0" brushRef="#br2" timeOffset="1.49606E6">28483 5509 0,'0'0'0,"0"0"0,0 0 0,0 0 0,0 0 15,0 0-15,0 0 0,0 0 16,0 0-16,0 0 0,0 0 16,0 0-16,0 0 0,-19-15 15,19 15-15,0 0 0,0 0 0,0 0 16,0 0-16,0 0 0</inkml:trace>
  <inkml:trace contextRef="#ctx0" brushRef="#br2" timeOffset="1.49983E6">28380 5507 0,'0'0'0,"0"0"0,0 0 0,0 0 15,0 0-15,0 0 0,0 0 16,0 0-16,0 0 0,0 0 16,0 0-16,0 0 0,0 0 15,0 0-15,0 0 0,0 0 0</inkml:trace>
  <inkml:trace contextRef="#ctx0" brushRef="#br2" timeOffset="1.50003E6">28323 5567 0,'0'0'16,"0"0"-16,0 0 0,0 0 16,0 0-16,0 0 0,0 0 15,0 0-15</inkml:trace>
  <inkml:trace contextRef="#ctx0" brushRef="#br2" timeOffset="1.52539E6">27310 5334 0,'0'0'16,"0"0"-16,0 0 0,0 0 0,0 0 15,0 0-15,0 0 0,0 0 16,0 0-16,0 0 0,0 0 16,0 0-16,0 0 0,27-13 0,-27 13 15,24-4-15,-24 4 0,32-3 16,-11 1-16,1 1 0,1 0 0,3 1 16,5 0-16,8-1 0,0-1 15,1 4-15,2 0 16,4 1-1,-4 1-15,1-1 0,1-3 16,-4 1-16,-2 1 0,7 1 16,-1 1-16,-8-3 0,-5-1 0,2 1 15,0 0-15,-1-1 0,-2-1 16,0 0-16,1-3 16,-4 1-16,-2-1 0,1 0 0,3 1 15,-5 1-15,-2 0 0,-1-2 16,-1 0-16,-4 1 0,-1 0 0,-4 1 15,-4-1-15,-2 0 16,-3 1-16,0 0 0,-2 2 16,2-2-16</inkml:trace>
  <inkml:trace contextRef="#ctx0" brushRef="#br2" timeOffset="1.52559E6">28257 5328 0,'0'0'16,"0"0"-16,0 0 0,0 0 0,0 0 0,0 0 16,0 0-16,0 0 0,0 0 15,0 0-15,0 0 0,0 0 16</inkml:trace>
  <inkml:trace contextRef="#ctx0" brushRef="#br2" timeOffset="1.52582E6">27636 5413 0,'0'0'0,"0"0"16,0 0-16,0 0 0,0 0 0,0 0 16,0 0-16,0 0 0,0 0 0,0 0 15</inkml:trace>
  <inkml:trace contextRef="#ctx0" brushRef="#br2" timeOffset="1.52601E6">27822 5428 0,'0'0'0,"0"0"0,0 0 0,0 0 16,0 0-16,0 0 0,0 0 15,0 0-15,0 0 0,0 0 16,0 0-16,0 0 0,22-12 0,-22 12 16</inkml:trace>
  <inkml:trace contextRef="#ctx0" brushRef="#br2" timeOffset="1.52619E6">27889 5356 0,'0'0'0,"0"0"16,0 0-16,0 0 0,0 0 15,0 0-15,0 0 0,0 0 16,0 0-16,0 0 0,0 0 16,0 0-16,0 0 0,0 0 15</inkml:trace>
  <inkml:trace contextRef="#ctx0" brushRef="#br2" timeOffset="1.52635E6">27932 5362 0,'0'0'0,"0"0"0,0 0 0,0 0 0,0 0 15,0 0-15,0 0 16,0 0-16,0 0 0,0 0 0</inkml:trace>
  <inkml:trace contextRef="#ctx0" brushRef="#br2" timeOffset="1.53411E6">27423 5293 0,'0'0'15,"0"0"-15,0 0 0,0 0 0</inkml:trace>
  <inkml:trace contextRef="#ctx0" brushRef="#br2" timeOffset="1.53442E6">28703 5036 0,'0'0'15,"0"0"-15,0 0 0,-8-20 0,8 20 16,-8-19-16,3 4 15,-2 3-15,-1 0 0,-4-3 0,-3 0 16,-2-2 0,3 2-16,2 3 0</inkml:trace>
  <inkml:trace contextRef="#ctx0" brushRef="#br2" timeOffset="1.53532E6">30341 5479 0,'0'0'0,"0"0"0,0 0 16,0 0-16,0 0 0,0 0 15,0 0 1,0 0-16,0 0 0,0 0 0,0 0 16,0 0-16,0 0 0,0 0 15</inkml:trace>
  <inkml:trace contextRef="#ctx0" brushRef="#br2" timeOffset="1.5355E6">30338 5504 0,'0'0'0,"0"0"15,0 0-15,0 0 0,0 0 0,0 0 16,0 0-16,0 0 15,0 0-15,23 7 0,-23-7 0,0 0 0</inkml:trace>
  <inkml:trace contextRef="#ctx0" brushRef="#br2" timeOffset="1.53569E6">30368 5437 0,'0'0'16,"0"0"-16,0 0 0,0 0 15,0 0-15,0 0 0,0 0 16,0 0-16,0 0 0,16 17 0,-16-17 16,0 0-16</inkml:trace>
  <inkml:trace contextRef="#ctx0" brushRef="#br2" timeOffset="1.5399E6">30729 5503 0,'0'0'0,"0"0"0,0 0 0,0 0 15,0 0-15,0 0 0,0 0 16,0 0-16,0 0 0,0 0 16,0 0-1,0 0-15</inkml:trace>
  <inkml:trace contextRef="#ctx0" brushRef="#br2" timeOffset="1.54008E6">30719 5435 0,'0'0'0,"0"0"0,0 0 0,0 0 0,0 0 15,0 0-15,0 0 16,0 0-16,0 0 0,0 0 0,0 0 16,0 0-16,0 0 0,0 0 15</inkml:trace>
  <inkml:trace contextRef="#ctx0" brushRef="#br2" timeOffset="1.54027E6">30656 5434 0,'0'0'0,"0"0"0,0 0 15,0 0-15,0 0 0,0 0 16,0 0-16,0 0 0,0 0 0,0 0 0,0 0 15,0 0-15,0 0 0,0 0 16,0 0-16,0 0 0</inkml:trace>
  <inkml:trace contextRef="#ctx0" brushRef="#br2" timeOffset="1.56243E6">25808 4346 0,'0'0'0,"0"0"0,0 0 16,-23-5-1,15 3-15,-6 1 0,-2 0 0,-3 2 16,-1 0-16,-6 4 0,-1 3 16,2-1-16,1 2 0,1 4 15,-1 2-15,5 1 0,2 0 16,1 4-16,2 1 0,4-2 15,5-1-15,6 0 0,7 0 16,1-3-16,2-2 0,5 0 0,6-2 0,-2-2 16,-2-1-16,0 2 0,1 2 15,-2 0-15,-3 2 0,-3-1 16,-3 1-16,-4 0 0,-3-1 0,-3 4 16,-2 2-16,-2 0 15,-1 0-15,-2-1 0,-4 1 16,2 0-16,0 1 15,-2 0-15,-1 0 0,-2-3 16,0-1-16,0 1 0,1 1 16,1-2-16,0-1 0,3-2 15,3-1-15,1-3 0,3-3 16,0-2-16,1 0 0,1 0 0</inkml:trace>
  <inkml:trace contextRef="#ctx0" brushRef="#br2" timeOffset="1.56283E6">25944 4674 0,'0'0'0,"0"0"0,0 0 16,0 0-16,0 0 0,-13 27 0,13-27 0,-7 23 16,4-11-16,1 0 0,1 1 15,0 0-15,1-2 0,2-1 16,3 0-16,2-2 0,2-1 15,3-4-15,3-2 0,1-2 16,0 0-16,7-5 0,3-3 16,-2-2-16,-1-2 15,-2-3 1,-1-3-16,-1-2 0,-2-1 0,2-9 0,-2-1 16,-4 4-16,-3 2 0,-2 2 15,-2-1-15,-1 3 0,-2 2 16,-4 2-16,-4 1 0,0 4 15,-2 3-15,-4 2 0,-4 4 16,-2 1-16,1 3 0,-2 4 0,0 3 16,3 2-16,2 0 0,1 4 0,1 1 15,1-1-15,2 2 0,2 2 16,3 1-16,2-2 0,2-4 16,-1-1-16,0-2 0,0-2 15</inkml:trace>
  <inkml:trace contextRef="#ctx0" brushRef="#br2" timeOffset="1.56311E6">26283 4614 0,'0'0'0,"0"0"16,0 0-16,0 0 0,26 2 0,-26-2 15,20 4-15,-20-4 0,20 5 0,-10 1 16,1-2-16,-1 2 0,-1 1 15,-2 1-15,0 3 0,-5 1 16,-2 1-16,-3 3 0,-3 2 16,1-1-16,-1-1 0,0 2 15,-1-2-15,1-4 0,2-1 16,1-3-16,1-1 16,2 0-16,2 0 0,1-2 15,3-1-15,1-1 0,4 0 0,6-1 16,4 0-16,5 0 15,0-1-15,-5 0 0,-4-1 0,-1 2 16</inkml:trace>
  <inkml:trace contextRef="#ctx0" brushRef="#br2" timeOffset="1.56371E6">26414 7750 0,'0'0'0,"-5"6"16,1 2-16,-3 3 0,0 3 0,-8 8 16,-2 3-16,-2-1 15,0-3-15,2 2 0,0 2 16,-2 2-16,2-4 0,-1-3 0,-1-3 16,3-4-16,1-2 0,4-3 15,3-1-15,0-2 0</inkml:trace>
  <inkml:trace contextRef="#ctx0" brushRef="#br2" timeOffset="1.564E6">26310 7590 0,'0'0'0,"0"0"16,0 0-16,0 0 0,0 0 0,23 3 16,-23-3-16,0 0 0,29 11 15,-29-11-15,23 22 0,-11-8 16,0 3-16,3 3 0,0 2 15,0 1-15,-1 0 0,5 4 0,0 0 16,0-4-16,1-2 0,5 0 0,2-3 16,-3-4-1,-2-2-15,1-6 0,2-5 0,0-5 0,0-1 0,0-10 16,-2-5-16,-1-2 0,-2-2 0,-1 1 16,2-2-16,-2 2 15,-2 4-15,1-3 0,1 4 16,-2 1-16,-3 3 0,-1 6 0,-1 3 15,-3 1-15,-2 1 0,-2 1 16</inkml:trace>
  <inkml:trace contextRef="#ctx0" brushRef="#br2" timeOffset="1.56452E6">27241 7920 0,'0'0'0,"0"0"16,0 0-16,0 0 0,0 0 0,0 0 15,0 0-15,0 0 0,-4-21 0,4 21 16,0 0-16,-7-29 0,7 29 16,-7-20-16,3 10 0,-2 2 15,-2-1-15,-1 3 0,-4 1 16,0 2-16,0 2 0,-1 3 15,-1 0-15,2 3 0,0 2 16,0 2 0,-1 1-16,2 0 0,0 1 0,-1 4 15,2 2-15,1-2 0,2-1 16,3 2-16,2 2 0,2-3 16,1-2-16,3-1 0,0-2 15,0-1-15,2-1 0,1-2 16,4-3-16,1 0 0,2-1 0,4-3 15,2-5-15,-3 0 0,0-1 0,-1-2 16,1 1-16,-2 0 0,-1 1 16,-2 1-16,-2 1 0,-2 0 15,-3 2-15,0-1 0,1 2 16,-2 0-16,0 1 0,0 2 0,-1 2 16,0 0-16,0 2 0,0 1 15,1 1-15,0-2 0,0 2 0,2 0 16,0-1-16,1 0 0,0 0 0,2-1 15,0-1-15,1-3 16,0 0-16,0 1 0,-1-1 16,-1 0-16</inkml:trace>
  <inkml:trace contextRef="#ctx0" brushRef="#br2" timeOffset="1.56513E6">27531 7774 0,'0'0'0,"0"0"15,0 0-15,0 0 0,0 0 0,0 0 16,0 0-16,4 24 0,-4-24 16,0 0-16,0 37 15,0-37-15,1 30 0,0-15 0,0 0 0,0-1 16,2 1-16,0-2 0,0-1 16,2-1-16,1-2 0,2-3 15,1-2-15,1-2 0,0-2 0,1-2 16,0-1-16,0-4 0,-1-1 15,3-5-15,1-3 16,-2-1-16,1-2 16,-2 1-16,-2-3 0,-1 4 15,-2 2-15,-2 1 0,-1 1 16,0 2-16,-2 0 0,-1 0 16,-1 2-16,-2 2 0,0 4 0,-1-1 15,-2 1-15,-2 3 0,0 2 16,-3 3-16,-2 1 15,0 2-15,-1 2 0,1 2 0,-1 2 0,1 1 16,1-1-16,2 0 0,2-1 16,2-2-16,1 0 0,4-3 15,2 0-15,5-2 0,3-1 0,3-5 16,4-2-16,1-4 0,0 1 16,0-5-16,2-4 15,1 0-15,1 1 0,2-2 0,-1 2 0,-3 1 16,-3 3-16,0-1 0,-3-1 15,-2 3-15,-1 2 0,-4 1 16,0 0-16,-1 2 0,0 1 0,0 1 16,1 2-16,-3 1 0,0 0 15,-1 4-15,-2 3 16,-3 0-16,0 2 16,-2 5-16,-2 3 0,1 0 15,1-1-15,-1 0 0,2 1 16,1-2-16,-1 0 0,2-1 15,1 0-15,1-4 0,0-1 0,0-1 16,0-3-16,0-1 0</inkml:trace>
  <inkml:trace contextRef="#ctx0" brushRef="#br2" timeOffset="1.56532E6">28022 7803 0,'0'0'0,"0"0"15,0 0-15,0 0 0,0 0 0,26 5 16,-26-5 0,0 0-16,32 2 0,-32-2 15,25-2-15,-12 1 0,2 0 0,0-2 16,3-1-16,-2 0 0,0-1 16,-3 2-16,-1-1 0,-2 1 15</inkml:trace>
  <inkml:trace contextRef="#ctx0" brushRef="#br2" timeOffset="1.56547E6">28312 7677 0,'0'0'0,"0"0"15,0 0-15,0 0 0,-4 23 0,4-23 16,-5 30-16,2-11 0,0 3 16,-2 4-16,0 4 0,2 1 15,0 2 1,1 3-16,0-6 0,0-5 0</inkml:trace>
  <inkml:trace contextRef="#ctx0" brushRef="#br0" timeOffset="1.5985E6">3565 15248 0,'0'0'0,"0"0"16,26 7-16,-8-1 0,6-1 0,17 2 0,11 0 16,21 1-16,7-2 0,34 4 15,12 0-15,31 5 0,8 2 16,18 2-16,-35-4 0,-46-4 15</inkml:trace>
</inkml:ink>
</file>

<file path=ppt/ink/ink40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0-31T08:19:17.5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28639 4616 0,'0'0'0,"0"0"0,0 0 0,0 0 16,0 0-16,0 0 0,0 0 15,0 0 1,0 0-16,2 22 0,-2-22 0,0 0 16,0 0-16,6 28 0,-6-28 15,5 20-15,-5-20 0,8 27 16,-3-10-16,2 0 0,-1 0 0,2 2 15,1 2-15,1 0 16,1 0-16,2 6 0,0-1 16,-1 2-16,-1-2 0,-1 3 0,-1 3 0,0-3 15,0-1-15,1 5 16,-1 1-16,-1-4 0,1-3 0,2 1 16,1 2-16,-1-4 0,0 0 0,0-3 15,0 1-15,0-4 16,-1-2-16,0-1 0,0 0 15,-1-2-15,0-1 16,0-2-16,1-3 0,-2-4 16,1-2-16,1-1 0,0-2 15,0-2-15,1-1 0,2-5 16,3-3-16,-1-3 0,2-2 16,3-3-16,2-1 0,4-5 15,0-1-15,4-3 0,2-4 16,1 4-16,0 4 0,7-10 0,-1 0 0,-2 2 15,0 0-15,6-6 0,-1 1 16,-3 4-16,-3 3 0,1-1 16,0 1-16,-2 3 0,-5 3 0,9-5 15,1 3-15,-9 3 16,-4 2-16,6-3 0,1 1 0,-5 8 16,0 3-16,4-8 0,0-3 0,-3 6 15,0 3-15,-1-1 0,-4-1 16,1 2-16,-2 0 0,1 2 15,2-2-15,-4 3 0,-1 0 0,-3 1 16,-3-1-16,-2 3 16,-3 1-16,-3 4 0,0 1 15,-1-3-15,-3 2 16,-1-2-16,0 1 0,-1 1 16,0 2-16,-2 0 0,0 2 15,-1-3-15,1 3 0,0 0 16,0-3-16,0 3 0,0 0 0,-1-2 15,1 2-15,0 0 16,0 0-16,-2 0 0,2 0 0,-3 1 16,3-1-16,0 0 0,2 2 0,-2 1 15,0 0 1,0-1-16,0 0 0,0 0 16,0 0-16,0 2 0,1-1 15,0 1-15,0-1 0,0 0 0</inkml:trace>
  <inkml:trace contextRef="#ctx0" brushRef="#br0" timeOffset="180.0264">30330 4472 0,'0'0'0,"0"0"16,0 0-16,0 0 0,0 0 0,0 0 15,0 0-15,-3 31 0,3-31 0,-10 25 16,10-25-16,-8 19 0</inkml:trace>
  <inkml:trace contextRef="#ctx0" brushRef="#br0" timeOffset="4598.184">18519 1752 0,'0'0'0,"0"0"16,0 0-16,0 0 0,0 0 0,0 0 15,0 0-15,0 0 16,-9 29-16,9-29 0,-10 28 16,10-28-16,-12 35 0,2-10 15,-3 2-15,-1 4 0,-3-1 0,-6 14 16,-2 3-16,-7 8 0,0-1 0,-8 13 16,0 1-16,1-4 0,-2-2 15,-4 8 1,1-2-16,1 2 0,5-10 15,5-10-15,4-10 0,8-7 16,5-7-16,-1 2 0,7-7 16,6-13-16,0-1 0,3-4 0,1-3 15,8-3-15,3-4 0,-3 3 16,-2 1-16,-2 0 0</inkml:trace>
  <inkml:trace contextRef="#ctx0" brushRef="#br0" timeOffset="5726.5426">18355 1930 0,'0'0'0,"0"0"0,0 0 16,0 0-16,0 0 0,0 0 0,9 23 15,-9-23 1,8 28-16,-2-6 0,0 3 15,-1 3-15,1 1 0,-1 14 16,1 3-16,-3 3 0,-1-1 0,0 15 16,-1 2-16,-1 6 15,-1-4-15,0-5 0,0-3 0,-1 4 16,0-6-16,-2-3 0,0-4 16,1-7-16,-1-8 0,-1 0 15,-3-6-15,3-8 16,-1-4-16,1-4 0,0-4 15,-3-4-15,0-5 0,-3-7 0,-3-3 16,-5-3-16,-6-5 0,-1-2 16,-2-3-16,2-3 0,0-2 15,0-1-15,0 0 0,2 0 16,5 0-16,0 0 0,3 2 16,5 5-16,2 3 0,2 1 0,0 2 15,4 0-15,1 3 0,6 0 0,6 0 16,5 2-16,6 1 0,1 2 15,5 1-15,3-1 16,3 0-16,5 3 0,5 2 16,4-1-16,-6-1 0,-2 3 0,-4 1 15,1-3-15,-1-2 0,1-1 16,-3 0-16,-8-1 0,-4-2 0,-2-4 16,-1-5-16,-1 2 15,-1 1-15,0-2 0,-2 0 16,-4-1-16,-4-1 0,-1-1 0,-3 1 15,-2 1-15,-1 1 0,-1 3 0,0 2 16,-2 2-16,0 0 0,1 3 16,-1 0-16,1 6 0,0 2 0,-3 6 15,-2 4-15,1 3 16,-2 2-16,-1 6 0,-2 4 16,-6 6-16,-2 2 0,2 2 0,0 3 15,2 0 1,3-1-16,0 2 0,2-5 15,3-3-15,3-4 0,3-4 16,2-5-16,4-3 0,3-3 0,4-5 16,4-1-16,-1-5 15,3-2-15,1-5 0,0-4 0,0-1 16,0-1-16,0-2 0,1-3 16,-4 0-16,-2 0 0,-3-2 0,-3 0 15,-1 1-15,-2 2 0,-2 0 16,-2 3-16,-2 2 0,-1 4 0,0 0 15,-1 3-15,1 0 16,-3 3-16,1 5 0,-2 3 0,0 5 16,-2 5-16,0 4 0,0 2 15,0 5 1,0 3-16,-2 9 0,2 3 16,1 3-16,1 3 0,2 10 15,-1 1-15,3 4 0,1 0 0,1 15 16,2 0-16,-1-4 0,0-3 15,0 11-15,0-2 16,-4 26-16,0-15 0,-2-9 0,0-8 16,-1-11-16,2-7 0,-5-6 0,-3-2 15,-1-13-15,1-8 0,4-13 16,4-9-16,-2-9 0,-1-3 0,-5-9 16,-6-4-16,3-3 15,-5-7-15,-1-9 0,-1-8 0,5-7 16,5-5-16,5-10 0,5-7 15,6-2-15,6 0 0,20-42 0,9 6 16,1 15-16,1 8 0,7 7 16,7 7-16,2 6 0,3 5 0,-2 4 15,-1 4 1,-17 16-16,-13 15 0,-8 7 0</inkml:trace>
  <inkml:trace contextRef="#ctx0" brushRef="#br0" timeOffset="6001.847">19055 2203 0,'0'0'0,"0"0"0,0 0 16,0 0-16,-7 23 0,7-23 0,-11 30 0,4-8 15,-2 5-15,0 1 0,0 3 16,0 3-16,0 4 0,-2 7 15,3-2-15,-2 5 0,2-3 16,4-6-16,2-4 0,2-5 16,3-2-16,1-3 0,3-4 15,5-2 1,4-2-16,8-6 0,3-6 16,6-6-16,5-5 0,-9 0 0,-4 2 15,-6 1-15</inkml:trace>
  <inkml:trace contextRef="#ctx0" brushRef="#br0" timeOffset="6688.3487">19520 2311 0,'0'0'0,"0"0"0,0 0 15,0 0-15,0 0 0,-15 26 0,15-26 16,-27 33-16,9-12 0,-5 5 16,-2 3-16,-9 10 0,-1-1 15,0 1-15,2-1 0,-3 3 16,4-5-16,1 0 0,7-7 15,6-9-15,5-6 16,6-7-16,7-7 0,7-8 16,8-5-16,6-8 0,5-7 15,1-4-15,3-3 0,5-6 16,1 2-16,-7 4 0,-3 2 16,-2 2-16,-4 6 0,-5 8 15,-3 4-15,-1 7 0,1 6 16,-4 2-16,2 2 0,0 5 0,0 5 0,-3 0 15,-2 4-15,1 4 0,-1 2 16,1 0-16,-2 2 0,1 0 16,-1-1-16,0 5 0,0-5 15,-1-3-15,0-1 0,1-8 16,-1-1-16,0-4 0,1-4 16,1-4-16,2-4 0,6-6 0,5-5 0,3-7 15,3-5-15,1-3 0,2-4 16,0 0-16,1 0 0,3-6 15,-3 1-15,-4 4 0,-3 0 16,0 2-16,-3 7 0,-7 6 16,-3 2-16,-2 7 0,1 3 15,-1 5-15,-1 3 16,-1 5-16,1 2 0,-2 4 16,-1 4-16,-2 3 0,-1 3 15,-1 1-15,-1 0 0,-2 4 16,1 1-16,0 2 0,-1 1 0,1 0 15,-2 0-15,1-2 16,0-2-16,0-2 0,-1-3 16,3-4-16,0-1 0,2-9 0,1-3 0,0-4 15,3-2-15,1-3 0,2-3 16,1 1-16,4-3 0,4-2 16,2 1-16,2-1 0,0 1 0,5-2 15,0-1-15,2 4 16,-1 1-16,-2 3 0,-1-1 15,-3 0-15,-3 1 16,-4-2-16,-4-4 0,0 3 16,-2 3-16,-1 0 0</inkml:trace>
  <inkml:trace contextRef="#ctx0" brushRef="#br0" timeOffset="6989.366">20183 2053 0,'0'0'0,"0"0"15,0 0-15,0 0 0,0 0 16,0 0-16,0 0 0,0 0 16,-11 25-16,11-25 0,-8 27 15,8-27-15,-8 36 0,5-11 16,0 4-16,-1 2 0,1 3 0,0 13 16,1 3-1,-1 2-15,1 3 0,-2 15 16,-1 3-16,0 11 0,-1-3 15,0 14-15,0-2 0,0 9 16,0-4-16,-2 9 0,1-3 16,0 19-16,4-17 0,2-11 15,1-6-15,3-19 0,1-12 0,4-9 16,1-5-16,3-17 0,2-11 0,-5-6 16,-2-2-16,-3-4 0</inkml:trace>
  <inkml:trace contextRef="#ctx0" brushRef="#br0" timeOffset="7352.9338">20286 2457 0,'0'0'0,"0"0"15,0 0-15,0 0 0,24 1 16,-24-1-16,18 11 0,-18-11 15,17 23-15,-13-6 16,-2 6-16,-3 0 16,-3 3-16,-5 6 0,-2 1 15,1-6-15,2-4 0,2 0 0,1-5 16,4-3-16,3-3 0,7-4 16,6-2-16,-1-1 0,1 0 15,4 0-15,2 1 0,0 1 16,-1 1-16,1 5 0,-5 1 0,-6 3 15,-4 2-15,-8 2 0,-7 2 16,-4 3-16,-4 0 0,-7-1 0,-7-3 16,2-2-16,2-1 0,-9-3 15,1-4-15,8-3 0,5-2 0,4-1 16</inkml:trace>
  <inkml:trace contextRef="#ctx0" brushRef="#br0" timeOffset="7638.27">20620 2037 0,'0'0'0,"0"0"0,0 0 15,24 9-15,-24-9 0,23 13 16,-23-13-16,27 21 0,-11-8 0,1 4 15,2 2-15,-1 2 0,-2 2 16,3 9-16,-2 2 0,-4 2 16,-3 1-16,-1 11 0,-4-1 0,-5-1 15,-3-3-15,-9 9 0,-6-1 16,-2-2-16,-1-1 0,-6 1 16,-4 0-16,3-4 0,7-13 0,6-6 15</inkml:trace>
  <inkml:trace contextRef="#ctx0" brushRef="#br0" timeOffset="7892.7329">21059 2510 0,'0'0'0,"0"0"16,0 0-16,0 0 0,30 2 0,-18 3 15,1 4-15,-1 4 0,-2 3 16,-3 2-16,-4 4 0,-5 9 0,-5 0 15,-4 1-15,-2 0 16,-1 0-16,0 0 0,-3 4 0,2-4 16,2-5-16,5-2 0,2-7 15,4-3-15,2-3 0,2-3 16,5 1-16,4-3 0,8-3 16,6-7-16,8-4 15,6-7-15,0-4 0,1-4 16,-8 5-16,-6 3 0,-4 3 15</inkml:trace>
  <inkml:trace contextRef="#ctx0" brushRef="#br0" timeOffset="8393.7613">21346 1738 0,'0'0'0,"0"0"0,0 0 16,33-1-16,-17 2 0,3 2 16,1 3-16,3-1 0,-2 1 15,-2 0-15,-1 0 0,-3 2 16,-2 1-16,-2 2 0,-2 3 15,-2-1-15,-3 0 0,-2 4 0,-1 4 16,-2 2-16,-1 2 0,-1 2 0,-1 3 16,0 6-16,0 1 0,-1 3 15,1 5-15,0-2 0,1 1 0,0 11 16,1 2-16,1-3 16,-1 0-16,4 10 0,0 3 15,1-7-15,0-5 0,4 12 16,1 1-16,1-7 0,0-3 0,2 0 0,2 0 15,-2 3-15,0-8 0,2 13 16,-2-7-16,-2-12 0,-3-7 0,-3-4 16,-5-5-16,1-3 0,-1-4 15,-2 3-15,-2 0 16,0-13-16,-2 2 0,-6 0 0,-6 0 16,-3-3-1,-2-1-15,-14-1 0,-14 0 16,-9-1-16,-6-2 0,10-1 15,17-2-15,12 0 0</inkml:trace>
  <inkml:trace contextRef="#ctx0" brushRef="#br0" timeOffset="9096.3057">17981 1706 0,'0'0'0,"0"0"0,0 0 16,-30 7-16,15-1 0,-6 2 16,-5-1-16,-10 3 0,0 1 0,-5 1 15,-3 2-15,-3 2 16,6-4-16,7 0 0,5-1 16,6-4-16,4-2 0,1 1 0,5-2 15,5 1-15,3 0 0,3 2 0,2-1 16,1 1-16,0 2 0,1 4 0,0 3 15,-1 3-15,1 2 0,-2 4 16,-2 5-16,0 6 0,0 0 0,-2 6 16,-2 5-16,-1 1 15,0 0-15,-3 13 0,-2 4 16,0-3-16,1-3 0,-2 15 0,1 5 16,0 2-16,1-8 0,2 4 0,2 2 15,-1 25-15,4-15 0,1 2 16,3 0-16,0-16 0,0-10 15,6-7-15,3-6 0,4-8 16,1-8-16,12-8 0,8-4 16,2-13-1,0-7-15,27-19 0,18-13 0,6-9 16,6-7-16,-30 15 0,-18 8 16,-15 8-16</inkml:trace>
  <inkml:trace contextRef="#ctx0" brushRef="#br0" timeOffset="9585.5267">21718 1695 0,'0'0'0,"0"0"0,0 0 0,0 0 15,0 0-15,0 0 0,0 0 16,29 12-16,-29-12 16,27 2-16,-27-2 0,34 1 15,-17 1-15,3-2 0,2 0 16,0-2-16,-1 1 0,1-1 15,1 0-15,7-1 0,-1 2 0,-3-2 16,-1-3-16,-6 1 0,-1-1 16,-5-1-16,-3 0 0,-2 1 15,-1 0-15,-2 1 0</inkml:trace>
  <inkml:trace contextRef="#ctx0" brushRef="#br0" timeOffset="9828.6203">21831 1477 0,'0'0'0,"0"0"16,0 0-16,0 0 0,0 0 0,0 0 15,0 0 1,7 26-16,-7-26 0,3 22 0,-3-22 16,2 27-16,-1-13 0,-1 3 15,0 2-15,0-1 0,0 1 0,0 2 31,0 2-31,0 1 0,0 2 0,1 8 16,0 4-16,0-1 0,2 0 16,0 10-16,1 0 0,0-8 15,-1-9-15,-1-5 0</inkml:trace>
  <inkml:trace contextRef="#ctx0" brushRef="#br0" timeOffset="10244.7692">22313 2360 0,'0'0'0,"0"0"15,0 0-15,0 0 0,34-3 0,-34 3 16,42 0-16,-16 0 0,4 0 16,15 0-16,6 0 0,-1-1 15,-2 0-15,15-2 0,1 2 16,9 0-16,-4 0 0,7-2 15,-3 1-15,-9-2 0,-7 1 0,2 0 16,0 1-16,0 1 0,-8 2 0,3-1 16,1-1-16,-7-2 0,-6 1 15,3-1-15,2 2 0,-7 0 16,-7 1-16,-3-2 0,-4-1 16,-4 1-16,-4 1 0,-5 0 15,-4 1-15,-2-1 0</inkml:trace>
  <inkml:trace contextRef="#ctx0" brushRef="#br0" timeOffset="10567.5577">23456 2099 0,'0'0'0,"0"0"16,0 0-16,23 4 0,-23-4 0,33 8 16,-7-3-16,1 0 0,4-2 15,12 4-15,3 1 16,-2-1-16,-1 2 16,15-2-16,1 1 0,5 1 15,-5-1-15,-2 0 0,-1-1 16,-5 1-16,-5 1 0,3 1 15,-5 2-15,-10-4 0,-6 0 0,-11 2 16,-7 3-16,-2-5 0,-3-2 16,0-1-16</inkml:trace>
  <inkml:trace contextRef="#ctx0" brushRef="#br0" timeOffset="10930.9842">22506 2691 0,'0'0'16,"10"-2"-16,6 4 15,3-2-15,1 1 0,13 1 16,6-1-16,7 1 0,2 0 0,15 1 16,3-1-16,9-2 0,-4-1 15,12-2-15,1 0 0,-5-2 0,-6 0 16,11 0-16,-2 2 0,-7 0 16,-5-2-16,25 1 0,-12 0 15,-16 4 1,-9 1-16,-6 2 0,-4 0 0,-12 1 0,-7-2 0,-13 2 15,-6 0-15,-7 1 0,-5 2 16,1-5-16,1-2 0,-2 2 16</inkml:trace>
  <inkml:trace contextRef="#ctx0" brushRef="#br0" timeOffset="11246.9835">22511 2795 0,'0'0'0,"0"0"15,0 0-15,0 0 0,0 0 0,0 0 16,0 0-16,17 19 0,-17-19 15,21 20-15,-21-20 0,30 24 16,-15-12-16,1 3 0,2 2 0,1-3 16,-1 1-16,8 3 0,0 2 15,1-3-15,0-1 0,7-2 16,6 1-16,10 0 0,-1 0 0,-2-1 16,-11-2-16,-7-4 0</inkml:trace>
  <inkml:trace contextRef="#ctx0" brushRef="#br0" timeOffset="11416.3259">23928 2964 0,'0'0'0,"0"0"16,0 0-16,0 0 0,-21 20 0,21-20 15,0 0-15,-20 17 0</inkml:trace>
  <inkml:trace contextRef="#ctx0" brushRef="#br0" timeOffset="16114.555">25774 1929 0,'0'0'0,"0"0"0,0 0 16,0 0-16,0 0 0,0 0 15,0 0-15,0 0 0,-27 3 0,27-3 16,-22 27-16,10-9 16,0 1-1,-4 9-15,-3 8 0,1 0 0,0 2 16,-8 12-16,-8 9 0,-2 13 15,3-2-15,-1 0 0,0-2 16,-3 7-16,5-5 0,-1 3 16,3-8-16,10-11 0,5-8 15,4-11-15,1-7 0,5-9 0,1-4 16,4-7-16,4-5 0,1-11 0,3-10 16,-3 4-16,0 4 0,-2 2 15</inkml:trace>
  <inkml:trace contextRef="#ctx0" brushRef="#br0" timeOffset="17171.6136">25723 2009 0,'0'0'16,"0"0"-16,0 0 0,0 0 0,0 0 15,4 30-15,-4-30 0,0 32 16,0-12-16,-1 5 0,-1 3 15,1 2 1,0 2-16,-2 10 0,0 2 16,1-1-16,0 0 0,0 9 15,1-2-15,1-3 0,0-1 0,0 5 16,0-2-16,1-9 0,2-7 16,-1 3-16,0 1 0,0-4 15,1-4-15,-2-4 0,-1-6 16,0-1-16,-3 1 0,-3-5 0,-5-4 15,-4-4-15,0-5 0,1-5 16,-3-3-16,4 1 0,2 1 0,-9-13 16,-8-14-16,4 1 0,2-1 15,-1-4-15,3 3 0,3 4 16,0 3-16,3 4 0,2 1 16,3 5-16,3 3 15,4 3-15,2 4 16,3 0-16,4 0 0,4 1 15,3 0-15,6 1 0,4 1 0,2 0 16,1 1-16,4 1 0,1-1 16,2 0-16,0 2 0,6-2 15,-2-1-15,-2-4 0,-2-1 16,0-2-16,-1 0 0,2-2 0,0-2 16,-2-2-16,-3 0 0,-2-4 15,0-2-15,-5 6 0,-4 1 0,-5 3 16,-3 0-16,-5 2 0,-5 2 15,-3-2-15,-4 3 0,1 4 16,-3 5-16,-3 2 0,-3 4 16,-4 2-16,-3 5 0,0 6 0,0 4 15,1 1-15,1 1 0,3-1 0,2 1 16,-1 6-16,4-1 0,4-4 16,1-2-16,4-4 0,2-3 15,1-5-15,2-3 0,3-4 16,1-3-16,6-3 0,2-3 15,3-5 1,3-3-16,-2-2 0,0-2 16,-1 0-16,-3-2 0,-1 2 0,-2-1 15,0 3-15,-2 0 0,-1 2 16,-3 2-16,-1-1 0,-3 3 16,-1 1-16,-1 5 0,0 0 15,-2 5-15,-1 2 0,1 4 16,-1 2-16,-1 4 0,-1 3 0,1 5 0,0 0 15,2 2-15,0 12 0,1 5 16,0 0-16,-1 1 0,2 4 16,2 5-16,1 9 0,1 0 15,0 10-15,-1-3 16,0-1-16,0-2 16,-1 6-16,-1-4 0,-2-3 0,-2-4 15,-2-2-15,-2 0 16,-5 13-16,0-13 0,0-16 0,0-9 15,-3-13-15,-3-8 0,-1-11 16,-5-3-16,1-3 0,-3-3 16,-4-10-16,-5-8 0,3-5 15,3-4-15,4-11 0,4-6 16,7-7-16,5-5 0,8-3 0,7-1 0,11-7 16,10-3-16,30-40 0,8 7 15,2 8-15,3 7 0,-2 7 16,1 4-16,-22 26 0,-15 18 15,-10 11-15</inkml:trace>
  <inkml:trace contextRef="#ctx0" brushRef="#br0" timeOffset="17418.1457">26075 2021 0,'0'0'0,"0"0"0,0 0 16,0 0-16,21-13 0,-21 13 0,29-5 15,-29 5-15,45-4 0,-17 2 0,3 1 16,1 0-16,1-2 0,7 2 16,0 1-16,-3 1 0,-3 2 0,2 3 15,-4 0-15,-8 1 16,-5-2-16,-6 1 0,-4-1 15,-2-2-15,-2 1 0,0-2 0</inkml:trace>
  <inkml:trace contextRef="#ctx0" brushRef="#br0" timeOffset="17634.4389">26466 1705 0,'0'0'0,"0"0"0,0 0 15,0 0-15,0 0 0,-8 24 16,8-24-16,-8 29 0,8-29 16,-9 39-16,5-13 0,1 3 15,-1 3-15,0 11 0,-2-1 16,1 3-16,-1 0 0,2 9 0,1 0 0,1-3 16,-1-4-16,1-2 0,1-11 15,0-6-15</inkml:trace>
  <inkml:trace contextRef="#ctx0" brushRef="#br0" timeOffset="17834.9194">26564 2531 0,'0'0'0,"0"0"0,0 0 0,34-5 16,-14 2-16,6 1 0,6 0 15,4 0-15,1 2 0,12-1 16,-2-1-16,9 1 0,-2 1 0,-4 0 15,-4 0-15,3 1 0,-8-1 16,-4 1-16,-4 0 0,-4-2 16,-5 0-16,-5-1 0,-5 0 15,-2 1-15</inkml:trace>
  <inkml:trace contextRef="#ctx0" brushRef="#br0" timeOffset="18035.5821">27074 2251 0,'0'0'0,"0"0"0,0 0 16,0 0-16,-6 26 0,6-26 16,-6 30-16,3-10 0,-1 2 15,0 2-15,0 3 0,-1 3 16,1 2-16,-2 10 0,2 2 16,1-3-16,0 0 15,5 6-15,2-1 0,5-21 16,3-16-16,-2-1 0,-2-1 15,-2-3-15</inkml:trace>
  <inkml:trace contextRef="#ctx0" brushRef="#br0" timeOffset="18968.5822">28057 2205 0,'0'0'0,"0"0"16,0 0-16,32 8 0,-32-8 15,30 12-15,-11-2 0,0 2 0,0 1 32,0 5-32,-1 3 0,-6-1 0,-4 0 15,-8 2-15,-6 2 16,-5 1-16,-3 2 0,-14 9 16,-7 0-16,-4-2 0,-4 1 0,-7 3 15,3-3-15,2-5 0,5-2 16,0-1-16,8-3 0,9-6 15,7-3-15,5-3 0,5-1 16,6-5-16,4-1 0,10-5 0,9-4 0,10-6 16,9-4-16,9-5 0,10-5 15,-2-1-15,0-4 0,6-9 16,-3-2-16,2-1 0,-6 2 16,-9 5-16,-8 2 0,-7 5 15,-7 0-15,-4 4 0,-5 4 16,-8 9-16,-5 5 15,-2 4-15,-3 3 0,-4 6 16,0 3-16,-6 9 0,-4 7 16,-5-6-16,-5 0 0,-4 6 15,-2 5-15,0 2 0,2-1 16,-5 2-16,1-4 0,5-5 0,5-6 16,6-3-16,4-2 15,3-5-15,3-4 0,6-6 0,1-7 0,7-4 16,4-6-16,5-5 0,3-5 15,-1 0-15,1-1 0,0 0 16,0-1-16,-2 6 0,-1 2 16,-2 3-16,-2 2 0,-1 5 0,0 4 15,0 4-15,0 6 16,-2 3-16,0 3 0,0 2 0,1 5 0,-2 2 16,-1 2-16,-4 2 0,-1 1 15,0 0-15,-2-1 0,-2 1 16,-2 0-16,1-2 0,0-2 0,1-2 15,0-1-15,1-5 0,0-4 16,0-2-16,0-5 16,4-2-16,2-4 15,6-4-15,4-5 0,3-4 16,1-5-16,9-6 0,1-1 16,-1 2-16,-1 2 0,-1-5 15,-4 2-15,-5 5 0,-4 3 0,-2 5 16,-2 6-16,-3 3 0,-3 2 15,0 6-15,-2 6 16,-1 1-16,0 4 0,-2 2 0,-1 3 0,0 2 16,-2 1-16,0 4 0,-3 2 15,1-3-15,-2-1 0,0-2 16,1-2-16,1-3 0,2-1 0,-1-3 16,3 0-16,1-3 0,1-2 15,2-3-15,1-1 0,3-3 16,3-1-1,5-5-15,5-2 0,3-4 16,4-2-16,1 0 0,0-1 16,3-3-16,-2-1 0,-5 1 15,-3 0-15,-5 0 0,-4-3 0,-2 7 16,-1 1-16,-3 3 0</inkml:trace>
  <inkml:trace contextRef="#ctx0" brushRef="#br0" timeOffset="19222.8372">29125 2149 0,'0'0'0,"0"0"0,0 0 15,0 0-15,0 0 0,0 0 16,0 0-16,0 0 0,0 0 0,0 0 16,-9 19-16,9-19 0,-6 31 15,2-10-15,-1 4 0,-1 1 16,-1 2-16,-1 11 0,-1 3 0,0 4 16,1 3-16,-2 14 0,0 2 15,-1 12-15,0-2 0,0 3 16,0 3-16,-3 10 0,0-5 0,-5 8 15,-1-7-15,-4 32 0,6-14 16,1-16-16,-1-11 0,4-26 16,3-17-1,3-11-15,2-7 0,3-6 16</inkml:trace>
  <inkml:trace contextRef="#ctx0" brushRef="#br0" timeOffset="19586.2344">29314 2526 0,'0'0'0,"0"0"0,25-5 0,-25 5 16,28 0-16,-11 2 0,-1 2 15,0 4-15,-2 5 0,-2 6 16,-5 6-16,-6 2 15,-4 0-15,-8 1 0,-7 2 16,-5 7-16,0-4 0,2-2 16,2-3-16,5-4 0,3-4 15,2 0-15,2-1 0,6-9 0,3-4 16,8 0-16,7-1 16,5 0-16,5-1 0,2 1 0,0 1 15,-2 2-15,0 3 0,-4 2 0,-2 2 16,-6 0-16,-5 3 0,-10 3 15,-7 3-15,-11 2 0,-6 2 0,-23 13 16,-11 4-16,-5 1 16,-4 1-16,7-5 15,16-12-15,11-7 0</inkml:trace>
  <inkml:trace contextRef="#ctx0" brushRef="#br0" timeOffset="19758.0367">30396 2696 0,'0'0'0,"0"0"0,0 0 15,-20 19-15,20-19 0,-37 19 0,21-10 16,3-3-16</inkml:trace>
  <inkml:trace contextRef="#ctx0" brushRef="#br0" timeOffset="24707.4408">25228 1734 0,'0'0'0,"0"0"0,0 0 15,0 0-15,-15 18 0,15-18 16,-26 32-16,9-10 0,0 3 16,-4 6-16,-4 6 0,-4 12 15,-1 2-15,-12 23 0,-3 9 16,-7 17-16,3 1 0,-13 24 0,-13 22 16,-20 44-16,12-23 0,-2 11 0,0 9 15,10-21-15,8-15 0,1 15 16,1 6-16,11-17 0,7-13 15,4 1-15,3 2 0,9-21 16,6-14-16,6-10 0,3-8 16,9-17-16,5-15 0,3-10 15,2-8-15,6-15 16,4-9-16,15-1 0,9 3 16,1-5-16,-2-4 0,10-6 15,7-4-15,6-3 0,5-2 0,13-8 16,10-6-16,-5 4 15,-1 0-15,10-4 0,6-3 16,2 0-16,-1 2 0,13-1 16,10-1-16,-9 7 0,-8 3 0,12 1 15,8 2-15,-11 1 0,-6 3 0,4 5 16,3 4-16,-9 4 0,-6-1 0,6-1 16,4-2-16,-9 1 15,-6 0-15,4 1 0,5 1 16,-11-4-16,-6-2 0,6 4 0,1 1 15,-13-4 1,-10-3-16,-1-1 0,-2-1 16,-6 0-16,-6 0 0,-13-2 15,-10 0-15,-7-1 0,-5-1 0,-6 0 16,-3 0-16,-5-4 16,-3-3-16,-10-6 0,-4-4 15,-2-3-15,0 1 0,-4-19 16,-1-11-16,1-7 0,2-3 0,-4-6 0,-3-3 15,4 0-15,3 0 0,0-13 0,1-7 16,4 8-16,4 8 0,0-14 16,0-8-16,2 4 0,0 6 15,-1-13-15,1-5 16,-3 7-16,-2 7 0,-7-5 0,-5-5 16,2 8-16,3 4 0,-3-3 0,-2-4 15,3 15-15,3 9 0,-5 4 16,-3-1-1,3 11-15,2 9 0,5 5 16,2 5-16,1 8 0,1 9 0,3 8 16,2 7-16,1 5 0,1 3 15,0 1-15,2 0 0,-2-1 16</inkml:trace>
  <inkml:trace contextRef="#ctx0" brushRef="#br0" timeOffset="24870.3484">27194 2264 0,'0'0'0,"0"0"0,0 0 16,0 0-16,0 0 0,0 0 0,-6 23 15,6-23-15</inkml:trace>
  <inkml:trace contextRef="#ctx0" brushRef="#br0" timeOffset="25441.0833">26115 373 0,'0'0'0,"0"0"0,0 0 0,0 0 16,0 0-16,0 0 0,0 0 0,7 30 15,-7-30-15,4 34 0,-4-34 16,6 39-16,-4-12 16,-1 0-16,0-1 0,1 14 0,-1 4 15,0-2-15,-1-2 0,-1 14 0,-2 11 16,-1-5-16,-1-9 0,0 15 16,-2 1-16,0-11 0,2-8 15,-2 4-15,1-4 16,0-9-16,2-8 0,2-3 0,2-5 15,0-4-15,0-4 16,1-4-16,0-6 16,0-2-16,0 1 0,-1-4 0</inkml:trace>
  <inkml:trace contextRef="#ctx0" brushRef="#br0" timeOffset="25727.0816">25902 999 0,'0'0'0,"0"0"16,0 0-16,0 0 0,0 0 16,0 0-16,3 29 15,-3-29-15,4 32 0,-2-11 16,0 5-16,1 0 0,-1 1 0,-1 8 16,-1 3-16,1-5 0,1-2 15,1 3-15,2-5 16,-2-4-16,0-4 0,4-1 0,3-5 15,2-3-15,1-4 0,9-9 16,7-9-16,3-2 0,3-4 16,11-7-16,6-7 0,7-4 15,-5 1-15,10-10 0,-1-2 16,-16 12-16,-12 7 0,-8 8 0</inkml:trace>
  <inkml:trace contextRef="#ctx0" brushRef="#br0" timeOffset="26226.7534">26794 522 0,'0'0'0,"0"0"16,0 0-16,0 0 0,0 0 15,0 0-15,0 0 0,-16-13 0,16 13 16,0 0-16,-20 18 0,20-18 16,-17 24-16,10-8 0,-1 1 15,-1 2-15,-1 5 0,-1 8 16,1-1-16,1 0 0,1 3 15,0-4-15,1 1 16,3 5-16,4-2 0,1-4 16,1-4-16,4-2 0,0-5 15,3-3-15,1-5 0,8-7 16,6-5-16,1-6 16,2-1-16,4-8 0,3-5 0,-2 0 0,-1-1 15,3-10-15,-3-4 0,-6-1 16,-4 1-16,3-8 0,-1 2 0,-4 5 15,-5 5-15,-1 3 0,-4 2 16,-1 5-16,-1 5 0,-3 4 16,1 2-16,-3 6 0,-1 1 0,0 7 15,0 3-15,-1 2 16,-1 0-16,-1 1 0,-2 3 16,1 1-16,0-1 15,0 5-15,-1 1 0,2 1 16,1 1-16,0 2 0,1 2 15,-1 0-15,0 0 0,2 2 16,2 0-16,0-4 0,2-1 0,4 1 16,2-1-16,0 0 0,0 0 15,5-3-15,5-2 16,0-4-16,0-2 0,-1-1 0,-5-1 0,-3-2 16</inkml:trace>
  <inkml:trace contextRef="#ctx0" brushRef="#br0" timeOffset="26443.0371">27607 519 0,'0'0'0,"0"0"0,0 0 0,0 0 16,28-14-16,-15 10 15,1-1-15,5 2 0,3 2 16,-1-1-16,-2 2 0,8 3 15,0 3-15,-1-2 0,-1 3 0,-2 1 16,-1 2-16,-3 1 0,-2-1 0,-1-1 16,-1 0-16,-4-3 0</inkml:trace>
  <inkml:trace contextRef="#ctx0" brushRef="#br0" timeOffset="26590.291">28232 419 0,'0'0'16,"0"0"-16,0 0 0,0 0 0,0 0 16,0 0-16,17 23 15,-17-23-15,16 23 0,-16-23 0,12 20 16,-6-12-16</inkml:trace>
  <inkml:trace contextRef="#ctx0" brushRef="#br0" timeOffset="27755.2498">29114 665 0,'0'0'0,"0"0"0,0 0 15,0 0-15,0 0 0,0 0 16,-22 10-16,22-10 0,0 0 0,-21 15 16,21-15-16,-16 16 15,9-7-15,-1 0 0,0 2 16,2 2-16,0-2 15,-1 3-15,1 2 16,0 0-16,2-2 0,-3 8 0,1 0 16,0-3-16,2-3 0,0 0 15,1 0-15,1-3 0,0 0 0,1-2 16,1-1-16,0-2 16,0-1-16,0-1 0,1-2 15,0 1-15,0-1 0,0-2 16,0 1-16,0-1 0,0 0 0,-1-2 15,3 4-15,-3-4 0,1 4 16,-1-4-16,0 0 0,0 0 16,0 0-16,0 0 0,0 0 15,0 0-15,-3-1 0,3 1 16,-3-1-16,1-1 0,2 2 0,-4-1 16,-1 1-16,2 0 15,0 0-15,-1 1 0,2 1 16,0-2-16</inkml:trace>
  <inkml:trace contextRef="#ctx0" brushRef="#br0" timeOffset="28972.3281">29091 773 0,'0'0'0,"0"0"0,0 0 16,0 0-16,0 0 0,0 0 16,0 0-16,0 0 0,0 0 15,0 0-15,22 15 0,-22-15 0,0 0 0,0 0 16,0 0-16,14 14 0,-14-14 15,0 0-15,0 0 16,12 21-16,-12-21 0,0 0 0,11 21 16,-8-13-16,1-2 0,-1 3 15,0 2-15,1-1 0,-2 1 16,1-1 0,1 0-16,-1-1 0,0 1 0,0 0 15,1 0-15,-2-2 0,0-1 16,0 1-16,1 0 15,-1-1-15,0-2 0,0 1 0,0-2 16,1 0-16,-3-4 0,3 3 16,-1-2-16,0-2 0,-2 1 15,4-6-15,-1-1 0,0 0 16,1 1-16,-1-2 0,0-4 16,2 1-16,-1-1 0,2-3 15,1-2-15,1 1 0,-1-1 0,6-9 16,4-2-16,1 1 0,0 2 15,5-8-15,1 0 16,-2 4-16,-1 5 0,1-1 0,-2 3 16,-8 6-16,-3 1 0,-1 2 15,-3 2-15,-3 6 0,-2 5 0,3-2 16,-3 2-16,2-2 0</inkml:trace>
  <inkml:trace contextRef="#ctx0" brushRef="#br0" timeOffset="29196.7543">29696 933 0,'0'0'16,"0"0"-16,0 0 0,0 0 0,0 0 0,0 0 15,0 0 1,0 0-16,0 0 0,0 0 0,0 0 16,0 0-16,0 0 0,0 0 15,0 0-15,0 0 0</inkml:trace>
  <inkml:trace contextRef="#ctx0" brushRef="#br0" timeOffset="29566.8733">29578 853 0,'0'0'0,"0"0"0,0 0 0,0 0 16,0 0-16,0 0 0,0 0 16,0 0-16,0 0 0,0 0 15,0 0-15,0 0 0,0 0 16,-13-20-16,13 20 0,0 0 15,0 0-15,0 0 0,0 0 16,-25-5-16,25 5 0,0 0 0,-23 12 16,16-7-16,-1-2 0,-1 3 0,-1 2 15,0-1-15,-1 0 0,0 2 16,1 1-16,1 0 0,1-1 0,0 1 16,1 0-16,1 0 15,0-2-15,2 1 0,-1 1 16,2-3-16,1-2 15,4 0-15,4-2 16,0 1-16,1-1 0,-1-1 0,0 0 16,-2-1-16</inkml:trace>
  <inkml:trace contextRef="#ctx0" brushRef="#br0" timeOffset="29651.4602">29531 890 0,'0'0'15,"0"0"-15,0 0 0,0 0 0,0 0 0,0 0 16,0 0-16,0 0 0</inkml:trace>
  <inkml:trace contextRef="#ctx0" brushRef="#br0" timeOffset="30199.6843">28901 568 0,'0'0'16,"0"0"-16,0 0 0,0 0 15,0 0-15,0 0 0,0 0 0,0 0 16,0 0 0,0 0-16,0 0 0,0 0 15,24-10-15,-24 10 0,26 1 0,-26-1 16,35 4-16,-16 1 0,-2 1 16,0 0-16,-2 0 15,-2 0-15,0 1 0,0 2 16,-2-1-16,-2 1 0,0 1 0,-3-1 15,-1 1-15,-2-1 0,-2-2 0,-1 3 16,-1 2-16,0-4 0,0 1 0,0 4 16,-1 0-16,1-2 15,0 3-15,0 5 0,0 3 16,0-2-16,0 0 0,-1 2 16,-2 3-16,2 0 0,0-1 0,-3 8 15,1 0-15,0-3 0,-1-3 0,0 1 16,-1-1-16,2-2 0,1-1 0,0 1 15,1 1-15,1-6 0,2-3 16,-1-4-16,0-1 16,0-3-16</inkml:trace>
  <inkml:trace contextRef="#ctx0" brushRef="#br0" timeOffset="30369.1018">28922 1229 0,'0'0'0,"0"0"15,0 0-15,0 0 0,0 0 0,0 0 16,0 0-16,0 0 0,0 0 15,0 0-15,0 0 16,22-7-16,-22 7 0,32-1 0,-8-1 16,2 0-16,-1-1 0,11 0 15,4-2-15,-2 1 0,-2 1 0,9-2 16,0 0-16,-4 1 0,-5 0 0,-1 0 16,-8 1-16,-6 1 0</inkml:trace>
  <inkml:trace contextRef="#ctx0" brushRef="#br0" timeOffset="30585.4058">29725 780 0,'0'0'0,"0"0"0,0 0 0,21 4 15,-21-4-15,23 4 0,-3 2 0,-1-1 0,1-1 16,9 3-16,2 2 16,-2 0-16,-1-1 0,1 1 0,-6-2 15,-4-1-15</inkml:trace>
  <inkml:trace contextRef="#ctx0" brushRef="#br0" timeOffset="30786.1575">30267 934 0,'0'0'0,"0"0"0,0 0 0,0 0 0,-4 24 0,4-24 15,-11 25 1,11-25-16,-19 33 0,10-19 0,1 0 15,2-3-15</inkml:trace>
  <inkml:trace contextRef="#ctx0" brushRef="#br0" timeOffset="37847.6048">26112 4037 0,'0'0'16,"0"0"-16,0 0 0,0 0 0,0 0 15,0 0-15,3 22 0,-3-22 16,0 0-16,5 23 0,-5-23 15,6 25-15,-6-25 0,10 30 0,-1-12 16,0 0-16,0 0 0,-1 4 16,2 6-16,1 8 0,-1 1 15,1 3-15,1 2 0,0 10 0,-1-5 16,2 5-16,1 3 0,1 2 16,1-8-16,-2-2 0,0-4 15,1 2-15,-4-7 0,1-1 0,2 0 16,0-6-16,-2-3 0,-1-1 15,0-1-15,-1-1 0,0-3 0,-4-1 16,0 0-16,-2-7 16,2-2-16,-4-5 0,-3-4 15,1-3-15,1-5 0,0 3 0,-1-1 16,0 3 0</inkml:trace>
  <inkml:trace contextRef="#ctx0" brushRef="#br0" timeOffset="38195.6231">26062 4014 0,'0'0'0,"0"0"16,0 0-16,0 0 0,0 0 0,0 0 16,-12 24-16,12-24 0,-10 19 15,10-19-15,-13 27 0,5-13 16,0 2-16,1 0 0,-1 0 15,1 1-15,1 1 0,-2-1 0,0 1 16,0 1-16,1 1 0,1-4 0,2-2 16,1-3-16,-1-2 0,2 0 15</inkml:trace>
  <inkml:trace contextRef="#ctx0" brushRef="#br0" timeOffset="38465.3151">26426 4052 0,'0'0'16,"0"0"-16,0 0 0,0 0 0,0 0 0,20 7 15,-20-7-15,0 0 0,27 7 16,-17-5-16,0 1 0,0 1 15,0 0-15,0-1 0,0 1 16,0-2-16,-1-1 0,1 2 16,1-2-16,0 1 0,1 1 0,-1 2 15,0-1-15,-1 1 0,-1-2 0,-2 0 16</inkml:trace>
  <inkml:trace contextRef="#ctx0" brushRef="#br0" timeOffset="39330.1212">26759 4535 0,'0'0'15,"0"0"-15,0 0 16,0 0-16,0 0 0,0 0 0,0 0 0,0 0 16,0 0-16,0 0 0,32 7 15,-32-7-15,31 6 0,-31-6 16,35 7-16,-15-3 0,1 1 15,-2 1-15,-2-1 0,0 2 0,-2 0 16,3 2-16,-3-1 0,-3-1 16,-1 0-16,-3 0 0,-3 1 15,-2 1-15,-1 1 0,-1 0 16,-2 3-16,-1-2 16,0 1-16,-2 2 0,1 2 15,-1 4-15,0 0 0,0 2 16,1 0-16,-2 0 0,0 2 15,1 0-15,3 1 0,-1 0 16,0-1-16,-3 0 0,0 2 16,-3 1-16,2-3 0,0-6 15,2-3-15,-1-3 0</inkml:trace>
  <inkml:trace contextRef="#ctx0" brushRef="#br0" timeOffset="39499.4847">26747 5177 0,'0'0'15,"0"0"-15,0 0 0,0 0 16,0 0-16,0 0 0,0 0 15,0 0-15,0 0 0,27 0 16,-27 0-16,30-6 0,-30 6 0,34-5 16,-13 2-16,0 1 0,0 0 15,0 0 1,1-1-16,0 1 0,1-1 0,7-3 16,0 1-16,1-4 15,0-1-15,-5 2 0,-4 1 0,-3 2 16</inkml:trace>
  <inkml:trace contextRef="#ctx0" brushRef="#br0" timeOffset="39684.5985">27372 4563 0,'0'0'0,"0"0"0,0 0 0,0 0 16,0 0-16,0 0 0,33 2 15,-33-2-15,29 2 0,-10 1 0,5 3 16,-5-1-16,-1-2 0,-2 1 0</inkml:trace>
  <inkml:trace contextRef="#ctx0" brushRef="#br0" timeOffset="39853.7344">27481 4826 0,'0'0'0,"0"0"16,0 0-16,0 0 0,20 30 0,-20-30 16,10 21-16,-10-21 0</inkml:trace>
  <inkml:trace contextRef="#ctx0" brushRef="#br0" timeOffset="46256.2444">29518 5642 0,'0'0'0,"0"0"16,0 0-16,0 0 0,0 0 15,0 0-15,0 0 0,25 7 16</inkml:trace>
  <inkml:trace contextRef="#ctx0" brushRef="#br0" timeOffset="46472.7113">29457 5802 0,'0'0'0,"0"0"0,0 0 0,0 0 16,0 0-16,0 0 0,0 0 16,0 0-16</inkml:trace>
  <inkml:trace contextRef="#ctx0" brushRef="#br0" timeOffset="89537.4453">22992 8631 0,'0'0'0,"0"0"0,0 0 16,0 0-16,0 0 0,32-3 0,-32 3 15,32 0-15,-32 0 0,37-2 16,-11 2-16,-1 0 0,1 2 0,13 0 16,4 1-16,-1-1 0,0-2 15,13 2-15,2 0 0,-1 1 0,1 0 0,11-2 16,0 0-16,-6 0 16,-5 0-16,11-2 0,0-1 15,-6-2-15,-5 0 0,6 2 0,-5 2 16,-6-1-16,-7-1 0,0-1 15,-4-1-15,0 2 0,-2 1 16,-2-1 0,0-1-16,-5-2 0,-4 0 0,1 3 15,0-1-15,-7 1 16,-2 0-16,-4 0 0,-2 1 16,-3 0-16,-2 1 0,-3 0 15,-2-2-15,-1 2 0,0 1 0,-3 2 16,-3 4-16,1-2 0,1-1 15,0 0-15</inkml:trace>
  <inkml:trace contextRef="#ctx0" brushRef="#br0" timeOffset="91262.8992">22663 7222 0,'0'0'0,"-7"5"16,-6 1 0,0 2-16,0 0 0,-7 9 15,-2 5-15,0 0 0,0 1 0,-4 11 16,1 5-16,5 0 15,4 1-15,-3 12 0,2 0 16,3-2-16,4-3 0,7 12 16,4 1-16,1-13 15,2-8-15,8 2 0,5-3 0,1-14 0,1-4 0,7-5 16,5-4-16,-2-4 0,3-3 0,6-4 16,8-2-16,-3-4 0,-2-2 15,16-8-15,4-5 16,-10 0-16,-8 1 0,5-10 0,2-7 15,-7 1-15,-4 2 16,-1-12 0,1-9-16,-10 8 0,-8 4 0,-3-19 15,-11 8-15,-7-1 0,-3 1 16,-13 5-16,-8 3 0,-1 8 16,-2 7-16,2 5 0,1 4 15,-7 5-15,-6 2 0,10 11 0,-4 3 0,2 1 0,-1 0 16,1 5-16,0 1 15,1 5-15,2 0 0,-3 1 16,0-1-16,2 3 0,3 3 0,8-1 16,4 1-16,2 0 0,2 0 15,0 8-15,0 6 16,5 4-16,2 1 0,2 9 0,2 5 16,0 2-16,2 4 0,5 5 15,3 7-15,-2-12 0,-2-15 0,-4-12 16</inkml:trace>
  <inkml:trace contextRef="#ctx0" brushRef="#br0" timeOffset="91679.4078">24291 7352 0,'0'0'0,"0"0"0,0 0 0,0 0 0,0 0 16,28-7-16,-28 7 0,34-5 16,-15 4-16,2 1 0,3 1 15,-1 1-15,1 0 0,1 7 16,-3 2-16,-4 3 0,-4 2 0,-4 3 15,-5 3-15,-3 0 0,-6 1 16,-2 3 0,-3-3-16,2-4 0,3-4 15,3-1-15,2-1 0,2 0 16,3-2-16,1-3 0,3-3 16,2 0-16,2-1 0,4-1 15,7-3-15,-2-3 0,0 0 0,9-5 0,2-3 16,-1 2-16,0-1 0,-1-2 15,-1-3-15,-5 0 0,-2-2 16,-2 1-16,-5 4 0,-3 2 16</inkml:trace>
  <inkml:trace contextRef="#ctx0" brushRef="#br0" timeOffset="92127.6801">24358 7136 0,'0'0'0,"-8"4"0,-2 2 16,-2 3-16,-1 0 0,-8 10 15,-2 4-15,-4 7 0,3 3 0,1 6 16,2 6-16,2-1 0,3 4 16,1 11-16,6 4 0,4 2 0,3-6 15,7-2-15,6 0 0,2-10 16,2-6-16,10-1 0,6-6 15,0-6-15,0-5 0,8-6 16,7-5-16,-2-5 0,-1-5 0,9-10 16,6-8-16,-2-3 0,-1-5 15,12-12-15,0-6 0,8-14 0,-14 4 0,-1-9 32,-2-4-32,-7 2 0,-5 5 15,-5-6-15,-4-4 0,-14 8 0,-9 5 16,-9-4-16,-8 0 0,-1 12 15,-3 9-15,-16 2 0,-11 1 16,-1 9-16,-2 8 0,-10 7 16,-7 6-16,-1 13 0,0 8 15,-12 10-15,-6 7 0,6 2 16,7 5-16,8 4 0,7 3 16,17-7-16,14-5 0,4-10 0,2-9 15,4-3-15</inkml:trace>
  <inkml:trace contextRef="#ctx0" brushRef="#br0" timeOffset="92651.5343">27043 7152 0,'0'0'16,"0"0"-16,0 0 0,0 0 0,0 0 16,0 0-16,0 0 0,24 5 0,-24-5 15,26 8-15,-26-8 0,34 13 0,-16-6 16,-2 1-16,1 2 15,-4 0-15,-2 1 0,-4 1 0,-5 4 16,-4-2-16,-4 1 0,-7 3 16,-7 1-16,1-3 0,2-2 15,1-2-15,3-2 0,1-2 0,2 0 0,2-2 16,3 1-16,3-3 16,2 0-16,6 1 0,6-1 0,5 0 15,2 0-15,6 0 0,6-1 16,-1-1-16,-1 1 0,7 1 15,-1 0-15,-4 1 0,-3-1 16,-3 4 0,-3 2-16,-7 2 0,-5 1 0,-8 1 15,-6 2-15,-5 1 16,-2 3-16,-7-1 0,-4 0 16,-4-3-16,-4-1 0,-1-4 0,5-1 15,4-9-15,3-6 0,4 1 16,4 1-16,2 0 0</inkml:trace>
  <inkml:trace contextRef="#ctx0" brushRef="#br0" timeOffset="93200.0504">27482 6734 0,'0'0'15,"0"0"-15,0 0 0,-31-7 0,17 4 16,-6 6-16,-5 3 16,-11 5-16,0 2 0,-6 5 0,-4 4 15,-10 7-15,1 0 0,-12 12 16,2 3-16,8-2 0,5 0 16,-1 9-16,6 0 0,4 3 0,10-5 0,6-1 15,4 0-15,10-6 0,7-2 16,6 6-16,6 2 0,5-6 15,3-3-15,6-1 0,3-1 16,6-2-16,4 0 0,10 1 16,4-6-16,-5-8 0,1-3 15,29 5 1,-1-5-16,-7-11 0,-6-7 0,5-6 16,3-5-16,-5-4 0,-4-1 15,4-6-15,2-7 0,-4 0 16,-5-2-16,3-9 0,3-3 15,-7 1-15,-6 0 0,-4-9 16,-2-7-16,-8 3 0,-5 1 16,-1-2-16,2-2 0,-9 10 0,-5 5 0,-6-4 15,-4-2-15,-6 0 0,-3 4 16,-12 1-16,-7 2 0,1 4 16,0 2-16,-5 4 0,-4 1 15,-5 7-15,-2 4 0,-5 6 16,-5 3-16,3 11 0,3 8 0,-1 4 15,0 3-15,4 3 0,3 3 0,9 6 16,6 3-16,7-9 0,4-6 0,2-6 16</inkml:trace>
  <inkml:trace contextRef="#ctx0" brushRef="#br0" timeOffset="93347.3083">27890 6804 0,'0'0'0,"0"0"16,0 0-16,0 0 0,0 0 0,-23 21 15,23-21-15,-17 24 0,17-24 16,-14 18-16</inkml:trace>
  <inkml:trace contextRef="#ctx0" brushRef="#br0" timeOffset="97621.5793">23659 8544 0,'0'0'0,"0"0"0,0 0 16,0 0-16,-26-3 0,15 2 0,-3 0 15,0 1-15,-2 0 0,-1 1 16,-2 2-16,-5 1 0,1 1 16,-3 4-16,0 1 0,1 1 15,2 2-15,-2 0 0,-1 1 16,-2 5-1,5 1-15,2 0 0,1 2 16,2-4-16,4-1 0,2 1 16,1 0-16,4 1 0,5 0 0,0-2 15,1-2-15,2 1 16,2-1-16,4-1 0,2-2 0,1 4 16,1 0-16,3 0 0,2 1 15,0-1-15,-2 1 0,3 1 0,0 3 16,1-2-16,0 3 0,1-4 0,2 0 15,-1 2-15,-2-2 0,1 0 16,-1-1 0,0-1-16,0-2 0,-1 1 15,1 1-15,-4-4 0,-2-1 0,-1-1 16,-1-1-16,-2 1 16,-2-1-16,-3 1 0,-1 1 15,-3-2-15,-3 0 0,-4 1 16,-3 2-16,-2 0 0,-2 1 0,-1-1 15,-2 0-15,-2 1 0,-1-1 16,-6 4-16,-2-2 0,4 0 16,2-3-16,-2-3 0,1 1 15,3-2-15,2-1 0,5-2 0,3-2 0,4-3 0,3-4 16,1 0-16,0 2 0,1 0 0</inkml:trace>
  <inkml:trace contextRef="#ctx0" brushRef="#br0" timeOffset="99288.0281">27546 9023 0,'0'0'16,"0"0"-16,0 0 0,0 0 0,-14-17 15,14 17-15,0 0 0,-20-22 16,11 14-16,-1 0 0,-1 0 16,0 2-16,-1 2 0,-1 0 15,-2 0-15,1 1 0,-1 1 0,-3 2 16,-1 2-16,1 2 0,-1 0 0,-7 5 16,1 1-16,1 1 0,2 2 15,0 5-15,-1 2 0,3 2 16,2 0-16,-2 5 0,3-1 15,2-1-15,3 0 0,3-3 16,4 2 0,4-3-16,3-2 0,5-2 15,4-1-15,4-3 0,4-3 0,6-1 16,6 1-16,0-6 16,0-1-16,5-2 0,6-2 15,5 0-15,-1 0 0,3-2 0,5-3 16,-3 2-16,-3-1 0,-5 1 15,-11 2-15,-7-1 0</inkml:trace>
  <inkml:trace contextRef="#ctx0" brushRef="#br0" timeOffset="99435.3185">28173 9083 0,'0'0'0,"0"0"16,0 0-16,0 0 0,0 0 0,0 0 16,0 0-16,0 0 0</inkml:trace>
  <inkml:trace contextRef="#ctx0" brushRef="#br0" timeOffset="99689.466">28718 8324 0,'0'0'16,"0"0"-16,0 0 0,0 0 0</inkml:trace>
  <inkml:trace contextRef="#ctx0" brushRef="#br0" timeOffset="106755.0828">23212 8578 0,'0'0'0,"0"0"0,-12 12 0,4-2 15,1 0-15,-4 4 0,-3 3 0,-2 6 0,-2 1 0,1 3 32,-2 4-32,-1-2 0,0 0 0,-7 8 15,-3-2-15,2 2 0,4-1 0,-3 6 16,1 0-16,5-8 0,5-7 15,2-1-15,3-2 16,4-5-16,1-5 0,4-3 16,2-3-16,2-6 0,2-4 0,1-6 0,4-5 15,3-5-15,3-2 0,6-9 16,5-7-16,-2 0 0,-1 0 16,-1 2-1,-4 7-15,-5 6 0</inkml:trace>
  <inkml:trace contextRef="#ctx0" brushRef="#br0" timeOffset="107138.8939">23260 8529 0,'0'0'0,"0"0"0,0 0 15,0 0-15,0 0 0,0 0 0,0 0 16,0 0-16,0 0 0,0 0 16,0 0-16,0 0 0,0 0 15,0 0 1,3 27-16,-3-27 0,4 25 15,-4-25-15,5 30 0,-3-11 16,1 0-16,1 3 0,-1 2 16,0 1-16,1 0 0,0 7 15,2 0-15,-2-2 0,0-2 0,3-2 16,2 0-16,-2 0 0,0-2 16,-1 6-16,-3-4 15,0-1-15,-1-3 0,1-2 0,0 0 0,-2-1 0,-1 0 16,-2-2-1,-3-2-15,2-4 0,1 0 0,0-3 16,0-1-16,-1-1 0,1 1 16,-1-3-16,1-1 0,-1 0 15,1 0-15,2-3 0,-2 2 0,2-2 0,1-4 16,3-1-16,4-6 0,4-1 31,5-3-31,-3 2 0,-1 2 16,-2 1-16</inkml:trace>
  <inkml:trace contextRef="#ctx0" brushRef="#br0" timeOffset="116943.6057">18111 9164 0,'0'0'0,"0"0"0,-22 11 0,8-3 16,-3 4-16,-11 10 0,-7 6 16,-1 6-16,-3 4 0,-15 16 15,-4 8-15,-10 13 0,3 0 16,-17 19 0,-13 16-16,0-1 0,12-15 0,-22 22 15,10-11-15,22-24 0,16-17 16,14-18-16,9-12 0,10-15 15,5-7-15,11-8 0,6-3 16,4-6-16,3-5 0,2-16 16,4-10-16,-3 12 0,-4 6 0,0 7 15</inkml:trace>
  <inkml:trace contextRef="#ctx0" brushRef="#br0" timeOffset="117260.2597">16800 8999 0,'0'0'15,"0"0"-15,0 0 0,0 0 16,0 0-16,0 0 0,0 0 16,14 24-16,-14-24 0,22 31 15,-5-9-15,2 2 0,1 3 0,13 14 16,6 7-1,-2-1-15,1 0 0,10 17 16,10 14-16,-4-2 0,-2-5 0,9 12 16,6 7-16,-6-14 15,-5-10-15,22 23 0,-6-12 16,-8-11-16,-7-6 0,5 1 16,3 1-16,-11-14 0,-7-10 0,1-2 15,0-2-15,-13-11 0,-12-6 0,-8-6 16</inkml:trace>
  <inkml:trace contextRef="#ctx0" brushRef="#br0" timeOffset="117438.6981">18767 10205 0,'0'0'16,"0"0"-16,0 0 0,0 0 0,0 0 16,-15 19-16,15-19 0,0 0 0</inkml:trace>
</inkml:ink>
</file>

<file path=ppt/ink/ink40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0-31T08:22:30.6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12594 14322 0,'0'0'16,"0"0"-16,0 0 0,0 0 0,-24-4 16,24 4-16,0 0 15,-28-4-15,18 3 0,1 0 0,0 0 16,1 2-16,1 0 0,0 1 16,1-1-16,1-1 15,1 0-15,-1-1 0,2 1 16,-1 0-16,2 0 0,2 0 15,0 0-15,0 3 16,2-2-16,1 0 0,0 0 0,3 0 16,1 1-16,1-1 0,0 0 0,3 0 15,2 2-15,0 0 16,-1-1-16,2 2 0,-1-2 16,1 0-16,0 0 0,4 0 15,1 1-15,0 1 0,-1 0 0,7 2 0,0-1 16,1 0-16,2-1 0,-1 0 15,2 0-15,-1 0 0,-2 1 0,11 1 16,1 0 0,-2 0-16,0 1 0,-1-2 0,3-2 0,-4 1 15,-2 2-15,3 0 0,4 1 16,4 1 0,-4 0-16,4 0 0,4-1 15,-6 0-15,-2-1 0,4 1 16,3 0-16,-3 0 0,-2-1 15,9 0-15,0 0 0,-2-1 0,-4-2 16,3 0-16,3-1 0,-2 1 16,0-2-16,-1 2 0,1 2 15,-1-1-15,0-1 0,6 0 0,-1-1 0,1 2 16,1 0-16,2 0 0,3-2 16,-8 3-16,-6 2 0,4-2 15,5-2-15,-2 3 0,-1 0 16,4 2-16,2 1 15,-3 1-15,-3 1 0,22 2 0,-9-5 16,-7-3 0,-3-2-16,2 3 0,3 1 15,-6-2-15,-4 0 0,8 0 16,3 0-16,-6-2 0,-5-1 0,-2 2 16,-1 0-16,5-1 15,2-1-15,3 0 0,2 0 16,-9 2-16,-4 4 0,6-4 0,4-2 15,-5 0-15,-4 1 0,3 0 0,1 0 16,2-3-16,1-2 0,-3 2 0,-3 2 16,3-2-16,-1-1 0,2 2 15,1 1-15,-4 2 0,-1 1 16,9-5-16,7-3 0,-8 2 16,-4 2-16,-2 1 0,0 1 15,1 2-15,3 1 16,-1-2-16,-2-1 0,-2 0 15,0 0-15,-1 0 0,0 1 16,-2 0-16,-4 2 0,8 1 16,4 1-16,-8-3 0,-6-4 15,3 2-15,1 1 0,-6 1 16,-4 1-16,8-1 0,4 0 16,-21-1-16,2 1 0,0 3 0,2 2 15,3-2-15,2-1 0,-4-1 16,-1 1-16,0 0 0,-1 3 0,2-2 15,2 0 1,-9-3-16,-4-1 0,-1 0 0,-2-2 16,0 2-16,-2 2 0,0-3 15,2 0-15,-4-2 0,-1-1 0,-3 0 16,0 0-16,-2 0 0,1 0 16,-1-1-1,1-3-15,-1-5 16,1-3-16,-2 1 0,1 0 0,0-9 0,1-3 15,-1 4-15,1 1 0,3-9 16,2-4-16,0-1 0,0-2 16,3-3-16,3 0 15,0-8-15,-1 2 0,-1-1 0,-1-2 16,1 3-16,-2 2 0,5-9 16,0-3-16,0 7 0,0 3 0,3-9 15,0 0-15,-7 12 16,-2 5-16,5-12 0,0-3 15,-1 7-15,-2 6 0,5-7 0,2-3 0,-5 8 16,-2 5-16,0-2 0,-3-1 16,-1 6-16,-2 4 0,0 0 15,-1-1-15,-1 2 0,1 1 0,0 1 16,-2 1-16,-2 5 16,-1 1-16,-2 1 0,0 0 15,-2 4-15,2 0 16,-2 0-16,-2-1 15,1 5-15,-1 2 0,-1 0 0,-1 0 16,2 2-16,-1-1 0,0 0 16,-2 1-16,-2 3 0,0 1 0,-5 1 15,-1 1-15,2 2 16,-2 1-16,-3 2 0,-2 1 16,3-1-16,1 1 0,-9 1 0,-2 2 0,1-1 15,3-2-15,-4 3 0,-5 3 16,1-1-16,2-1 0,-3 2 15,-2 0-15,0-2 0,1-1 0,-9 1 16,0-1-16,1-2 16,2 0-16,-4-2 0,-5 0 15,5 0-15,4 0 0,-12 0 0,-2 1 0,5-1 16,5-2-16,-7 1 0,-5-2 16,5 3-16,5 0 0,-14-3 15,-2-4-15,2-1 0,4 0 0,-7 0 16,-5 1-16,9-1 15,7-3-15,-34 2 0,1 2 16,9-1-16,7-2 16,-7 2-16,-5 1 0,11 1 15,7 1-15,-5 0 0,-6 0 16,11-1-16,4 1 0,-10 0 16,-8 1-16,5-2 0,5-1 0,-7 2 15,-5-1-15,11-1 0,7 0 16,-10-1-16,-7-3 15,12 3-15,7 0 0,-9 1 0,-7-1 0,4 0 16,2-1-16,-4 1 0,-5-2 16,12-1-16,9-2 0,-11 3 15,-7-1-15,11-4 0,9-4 16,-10 3-16,-6 1 0,5 6 16,3 3-16,-6-3 0,-6-2 15,13 0-15,9 1 0,-9 0 16,-7 0-16,7-1 15,2-1-15,-5 0 0,-3-1 16,13 0-16,9-1 0,-9 0 0,-7-1 16,5 2-16,4 1 0,-4-1 15,-4-2-15,8 1 0,5 1 16,-7 1-16,-3 1 0,9-1 16,7 3-16,-6-3 0,-6 0 0,8-4 15,6-1-15,-5 3 0,-3 2 16,5 3-16,4 1 0,-2 0 0,-2 0 15,6-1-15,5 2 0,-6-6 16,-4-1-16,7 4 0,6 3 16,-3-1-16,-1-2 15,2 2-15,2 0 16,2-2-16,1-1 0,9 1 0,-2 1 16,-4-1-16,-2 1 15,4 0-15,4 0 0,0 1 16,1 0-16,-1-1 0,1 1 0,-2-1 15,1 2-15,3 0 0,-1 0 0,2 1 16,1 0-16,3 1 16,1 0-16,0 1 0,2-1 15,0 0-15,2 1 0,-1 3 0,-1 2 16,2-1-16,1-2 0,-2 6 16,1 3-16,0 3 0,0 1 0,-1 1 15,1 1-15,0 2 0,0 1 16,0 8-16,0 1 15,1 1-15,0-1 0,-1 3 0,-1 2 0,-1-2 0,2-2 16,0 8-16,1 2 16,-1-6-16,1-3 0,-1 3 0,-2 1 15,1-5-15,0-5 0,0 4 16,2 1-16,0-3 0,-1-3 16,-1 6-16,2 1 0,1-8 15,0-2 1,-1 6-16,-2 3 15,3-6-15,1-3 0,0-1 0,1-2 16,-1-3-16,0 0 0,1-1 16,1-1-16,-1-2 0,0 1 0,1-3 15,1-1-15,1-4 0,0 0 0,3 1 16,0 2-16,1-3 0,0 0 16,-1-3-16,1-1 0,0 0 15,0 2-15,3-2 0,2 0 16,1 0-16,3 0 0,3-1 15,4-1-15,4 0 16,6-2-16,-5 1 0,-1 0 0,7-1 16,2-1-1,0 0-15,0-1 16,4 0-16,1-1 0,-2 0 0,-4 1 16,8 1-16,2 1 0,-3 1 15,0 1-15,3 1 0,3 2 16,-4-1-16,-5-1 0,14 0 15,4 1-15,-6 0 0,-5 0 0,5 1 16,3-1-16,-4 2 16,-4 0-16,13 3 0,3 0 0,-5-1 0,-4-2 15,30 1-15,-4-1 0,-37-2 16,-3 0-16,29 2 0,0 1 16,-9 0-16,-4-1 0,4 1 15,2 2-15,-7-2 0,-6-2 0,11 0 16,5-1-16,-10-2 15,-7 0-15,10 4 0,8 3 0,-5-5 0,-4-3 16,8 1-16,6 0 16,-16 4-16,-11 2 0,9-3 0,6-2 15,-1-1-15,-2-2 0,8-3 16,5-2-16,-12 6 0,-9 2 16,10 4-16,8 1 0,-5-2 15,-2-2-15,6-2 16,5-3-16,-11 3 0,-9 4 15,11-2-15,5 2 16,-3-2-16,-3-2 0,4 3 0,3 1 16,-12-5-16,-9-2 0,8-2 15,7-1-15,-5 4 0,-3 0 16,8 3-16,5 1 0,-8-1 16,-4-4-16,6 0 0,3-2 0,-10 2 0,-7 2 15,5 1-15,3 2 0,0-2 16,0-1-16,5 3 0,4 3 15,-13 1-15,-10-1 0,10-3 16,6 0-16,-9-2 0,-8-1 0,9 0 16,5-1-16,-8 1 15,-4 1-15,4 0 16,2 0-16,-5-1 0,-2 0 16,3 0-16,4-1 0,-5-1 15,-4-1-15,2 1 0,2 0 16,-7 1-16,-4-1 0,6 1 15,4 0-15,-11 0 0,-4 0 0,3 0 16,5 0-16,-17-1 16,1-2-16,-2 3 0,1-1 0,-2 0 0,0 0 15,-1 0-15,0 0 0,-2 1 16,0 0-16,-1 0 0,-2 0 16,-3 0-16,-2 0 0,1-1 15,-1 2-15,-2 1 0,-2-1 0,3 2 16,-3-2-16,2 0 15,1 1-15,2 0 16,1-1-16,0 0 0,-1 0 16,0 0-16</inkml:trace>
  <inkml:trace contextRef="#ctx0" brushRef="#br0" timeOffset="7691.5921">19582 10708 0,'0'0'15,"0"0"1,0 0-16,0 0 0,0 0 0,0 0 15,-16-22-15,16 22 0,-6-18 16,3 8-16,-2-1 0,2 0 16,1 0-16,-1-2 0,0 1 15,-1-1-15,-1 2 0,1 0 16,-1-1-16,2-1 0,0 2 0,0-1 16,-1-2-16,0 1 0,-1 1 0,0 1 15,-2-2-15,1 2 0,-1 1 16,-2-1-16,-1 2 0,3 1 15,-2 3-15,-1-2 0,-1 2 16,-1 2-16,0 2 0,-5 4 16,1 5-16,-1 0 0,0 1 0,-4 4 15,-3 5 1,2 1-16,1 4 0,-4 9 16,0 5-16,2-5 0,4-3 15,-7 12-15,1 4 0,4-4 16,4-4-16,3 5 0,2 0 15,3-2-15,4-4 0,-2 7 16,2 0-16,1-7 0,3-5 0,7 2 16,4 0-16,-1-4 0,1-4 0,3-1 15,1-3-15,-1-5 0,-1-3 16,4-5-16,2-4 0,4-2 16,4-3-16,2-8 0,3-7 15,0-3-15,1-5 0,1-2 16,1-3-16,-2 0 0,-2 1 15,7-5-15,-1-2 16,-5 5-16,-5 2 0,-3 0 16,-3 1-16,-1 8 0,-2 6 0,-3 3 15,-2 1-15,-1 2 0,0 1 0,-3 3 0,-2 4 32,1 3-32,0 3 0,-3 3 0,-1 4 15,1 1-15,-1 1 0,0 1 16,1 0-16,-1 0 0,0 0 0,0 1 15,1 2-15,0-3 0,2 0 16,0-2-16,2-1 0,1-3 0,1-1 16,2-3-16,1-1 15,-1-1-15,0-2 0,-2-2 16,0-3-16,-1-2 0,0-1 16,-1-6-16,-2-3 0,0 0 0,-2-2 0,-1-3 15,1-1-15,-2-1 0,-1 0 16,-1-6-16,-1 0 0,-1 3 15,-2 4-15,0 0 0,-3-1 16,0 4-16,-2 2 0,-1 2 0,0 2 16,0 3-16,0 2 0,-2 5 15,-2 4 1,3 4-16,-1 1 0,-1 6 16,1 4-16,1 0 0,1 0 0,0 2 15,3-5-15,0-2 0</inkml:trace>
  <inkml:trace contextRef="#ctx0" brushRef="#br0" timeOffset="8209.0387">20598 10389 0,'0'0'0,"0"0"16,0 0-16,0 0 0,0 0 0,-27 0 15,27 0-15,-24 1 0,10 1 16,-1 5-16,-2 4 0,1-2 16,-1 2-16,-7 5 0,-2 2 15,2 0-15,5 1 0,0 4 16,1-1-16,3 0 0,2 0 0,1 3 15,5-1-15,2-4 0,3 0 0,4-3 16,5 0-16,2-1 0,2 0 16,3 0-16,3 0 15,-2-1-15,-1-2 0,6 0 0,6 1 16,-3-1-16,-1 0 0,-1 3 16,0 3-16,-3-4 0,0-1 0,-1-1 15,-1 1-15,-1-3 0,-3 0 0,-1-3 16,0 0-16,-2-1 0,-2 2 15,-3-3-15,-3 1 0,-1-2 16,0 1-16,-6 0 0,-4 3 16,-1-1-16,-1 0 0,-6 1 15,-5 2 1,-1-1-16,0 0 0,-7 3 16,-1-2-16,3 0 0,3 1 0,0-3 15,2-1-15,4-2 0,5-3 16,2 0-16,3-1 0,1 0 15</inkml:trace>
  <inkml:trace contextRef="#ctx0" brushRef="#br0" timeOffset="8524.5213">20932 10793 0,'0'0'0,"0"0"15,0 0-15,0 0 0,-19 18 16,19-18-16,-17 25 0,6-8 16,-1 3-16,0 1 0,0 4 15,-4 5-15,2-1 0,3 3 16,4 0-16,3-2 0,2-2 0,5 2 0,6-1 15,2-5-15,2-4 0,4-8 16,2-6-16,5-4 0,1-2 16,4-7-16,1-5 0,0 0 15,0-1-15,-2 2 0,-6 1 16,-6 3-16</inkml:trace>
  <inkml:trace contextRef="#ctx0" brushRef="#br0" timeOffset="9868.0839">21336 10789 0,'0'0'0,"0"0"0,0 0 16,0 0-16,0 0 0,0 0 15,0 0-15,-14-20 0,14 20 0,0 0 16,-16-15-16,16 15 0,0 0 0,-21-15 16,13 12-16,1 0 0,-1 0 0,0 2 15,0 1-15,-1 2 0,0 4 16,0 3-16,0 3 0,0 1 16,2-1-16,0 4 0,3 2 15,0 0-15,2 0 0,2 4 16,2-1-16,2-5 0,0-2 0,2-3 15,0-1-15,2-5 0,1-2 0,2-1 16,2-5-16,-1-2 0,0-2 16,-1-2-16,0-3 0,-1 2 15,-1 0-15,-2 2 0,-2 1 16,0 2-16,-1 2 0,-1-1 16,1 1-1,-2 1-15,0 3 0,-1 2 0,0 2 16,0 3-16,-1 3 0,0 2 15,0 2-15,0 2 0,0 2 16,1 9-16,2 4 0,-1 0 16,0 1-16,1 13 0,2 4 15,-1-3-15,1-2 0,0 10 16,1 0-16,-3-4 0,-1-5 0,0-1 16,1-2-16,-2 2 0,0-6 0,-1-5 15,-1-5-15,0-6 0,-2-4 16,-1-8-16,-2-4 0,0-3 15,-2-2-15,-7-8 16,-6-5-16,4 2 0,1-2 0,-1-6 16,3-4-1,3 3-15,0-2 0,1-12 16,1-5-16,3 1 0,3 1 0,2-4 16,3-2-1,7-6-15,4-3 0,9-6 0,4 2 16,-2 4-16,-2 1 0,2-1 0,2-3 15,-5 9-15,-6 12 0,-4 10 16</inkml:trace>
  <inkml:trace contextRef="#ctx0" brushRef="#br0" timeOffset="10084.3013">21625 10584 0,'0'0'0,"0"0"0,0 0 16,0 0-16,0 0 15,0 0-15,0 0 0,30 12 16,-30-12-16,22 15 0,-22-15 16,29 20-16,-11-10 0,-1 2 15,-2 0-15,-1 3 0,0 1 16,-3 2-16,-3 0 0,1 8 16,-1 2-16,-5 3 0,-2 2 15,-5 1-15,-4 1 0,-4 6 0,-2 2 0,2-10 16,2-6-16,2-4 0</inkml:trace>
  <inkml:trace contextRef="#ctx0" brushRef="#br0" timeOffset="10333.9495">21984 10691 0,'0'0'0,"0"0"16,0 0-16,0 0 0,19-16 0,-19 16 15,26-8-15,-7 3 0,2 1 16,3-1-16,4 1 0,-1-1 16,2 1-16,7 0 15,1 0-15,-2 0 16,-2 0-16,4 2 0,-5 1 0,-3 1 16,-2 0-16,-4-4 0,-4-1 15,-4 1-15,-3 0 0,-2 1 16</inkml:trace>
  <inkml:trace contextRef="#ctx0" brushRef="#br0" timeOffset="10540.4941">22233 10299 0,'0'0'0,"0"0"0,0 0 15,0 0-15,0 0 0,6 25 16,-6-25-16,10 36 15,-5-11-15,1 3 0,0 4 16,1 1-16,0 1 0,1 12 16,1 0-16,3 7 0,1-2 15,3-6-15,3-5 0,5-4 16,3-7-16,-8-7 0,-3-5 0,-4-3 0</inkml:trace>
  <inkml:trace contextRef="#ctx0" brushRef="#br0" timeOffset="10876.1759">23068 10281 0,'0'0'0,"0"0"0,0 0 0,-7 20 15,7-20-15,-5 28 0,3-6 16,-1 1-16,1 0 0,2 1 15,1 2-15,1 3 0,2-3 0,2-3 16,3-3-16,1-5 0,2-4 16,3-10-16,0-6 15,4-4-15,2-2 0,7-11 0,2-10 16,-2 0-16,-2 0 0,3-8 0,-2 0 16,-3 3-16,-5 4 0,-7 1 15,-4 3-15,-6 2 0,-5 3 16,-5 7-16,-4 7 0,-1 5 0,-1 4 15,-8 8-15,-7 6 0,1 5 16,2 1-16,5-4 0,4-2 16,4-4-16</inkml:trace>
  <inkml:trace contextRef="#ctx0" brushRef="#br0" timeOffset="11155.0403">23553 10240 0,'0'0'0,"0"0"15,0 0-15,25-1 0,-25 1 16,27 2-16,-7 1 0,-1 1 0,1 0 0,3 5 16,-2 2-16,-3 2 0,-3 1 15,-2 3-15,-5 2 0,-2 1 16,-3 1-16,-3 3 0,-3 0 16,0-1-16,-1-2 0,0-1 15,-2-3-15,2-3 0,1-4 16,3-1-16,3-1 0,1-4 0,2 0 0,4-2 15,4-1-15,3-1 16,0-1-16,8-4 0,4-2 16,3 0-16,3-1 0,9-2 0,0-1 15,-8 2-15,-7 2 0,-5 1 16</inkml:trace>
  <inkml:trace contextRef="#ctx0" brushRef="#br0" timeOffset="11455.9591">24438 10206 0,'0'0'0,"0"0"0,0 0 0,0 0 0,0 0 0,29-13 16,-29 13-16,40-8 0,-17 3 15,5 0-15,5-1 16,3 0-16,0-2 0,15-1 15,2 0-15,6-1 0,-4 0 0,13-3 16,0-1-16,-6 2 0,-6 1 16,15-3-1,1 0-15,-8 2 0,-6 2 0,8-3 16,0 3-16,-10 3 0,-6 1 16,3 3-16,-3-1 15,-12 1-15,-6 0 0,-1-1 0,-5 0 16,-9 1-16,-5 2 0,-3-1 15</inkml:trace>
  <inkml:trace contextRef="#ctx0" brushRef="#br0" timeOffset="11841.3276">25741 9667 0,'0'0'0,"0"0"0,0 0 0,0 0 15,33 9-15,-33-9 0,42 9 16,-16-2-16,1 1 0,11 2 16,1-1-16,0 1 0,0-2 0,9 4 15,2 0-15,-6-3 0,-3-2 0,5 2 16,-2 1-16,-7-3 0,-2 1 15,-1-2-15,0-1 0,-6-1 16,-6-1-16,-5 0 0,-2 2 16,-4-2-16,-1 1 0,-5 0 15,-1 1-15,-2-1 16,-2 1-16,-13 5 0,-8 4 0,-3 4 0,-1 4 0,-11 5 16,-9 3-16,0 1 0,-1-1 15,-13 13-15,-11 10 0,14-3 16,9-4-16,8-7 0,10-11 15,9-8-15</inkml:trace>
  <inkml:trace contextRef="#ctx0" brushRef="#br0" timeOffset="12057.8428">26186 9895 0,'0'0'0,"0"0"16,0 0-16,0 0 0,0 0 0,0 0 16,0 0-16,0 0 0</inkml:trace>
  <inkml:trace contextRef="#ctx0" brushRef="#br0" timeOffset="14880.8754">19940 10476 0,'0'0'0,"0"0"15,0 0 1,0 0-16,-20 4 0,20-4 15,0 0-15,-25 8 0,16-3 0,-1 3 0,0 3 16,0 3-16,0 1 0,1 4 16,0 4-16,-3 5 15,-1 0-15,2 1 0,2 5 16,0 1-16,1 2 0,0 7 16,2-1-16,1-3 0,3-5 15,1 6-15,2-2 0,1-7 0,0-4 16,5-2-16,3-4 0,1-4 15,2-3-15,3-4 0,1-3 16,-2-5-16,-1-3 0,0-2 16,0-1-16,0-2 0,1-2 0,2-4 0,2-3 15,-2-3-15,1-1 0,-2-4 16,0-2-16,-1-2 0,0 0 0,1-10 16,0-1-16,-3 0 0,-1 3 15,-2 0-15,-1 2 0,-2 3 16,1 0-16,-2 0 0,-1 0 15,-3 2-15,-2 0 0,0 1 16,-1 1-16,-1 2 0,0 2 0,-1 2 16,-3 1-16,1 2 0,0 2 15,-3 1-15,-2-1 0,3 4 16,-1 2 0,-1 1-16,0 1 15,-1 1-15,2 0 0,-3 2 0,-2-1 16,1 3-16,1 2 0,1 2 15,-1 3-15,0 1 0,0 1 16,-2 3-16,-1 4 0,-1 0 16,0 0-16,-2 4 0,2 0 0,1 0 0,0-1 0,2 1 15,0 0-15,1-1 16,2-3-16,2 1 0,1 1 16,1-2-16,-1-2 0,0-1 15,-1-1-15,2 0 0,2 0 0,-1 0 16,-1 1-16,2 1 0,1 1 15,-1-1-15,-1 1 16,2-2-16,0 1 16,0 2-16,-1 3 0,1 1 15,1 0-15,0 1 0,0 0 16,0-2-16,1-1 0,0 1 0,0 1 0,1-1 16,0-1-16,2 0 0,1-1 15,0-1-15,0-1 0,4-1 16,2 1-16,1-2 0,2-1 0,3-1 15,0-2-15,1-3 16,-2-1-16,2 0 0,0-1 16,0-2-16,-3-4 0,3 1 0,2-2 15,-1-1-15,0 1 0,0-6 16,0-5-16,0 0 0,-1-2 16,2-8-16,0-3 0,-1-2 15,-2-2 1,1-2-16,-2 1 0,-1-2 0,-2 2 0,-1-7 15,-3 4 1,-1 0-16,-2-1 0,-2 3 0,-2-1 16,-2 9-16,-2 7 0,-3-3 15,-2 0-15,1 1 0,-1 3 16,-1 1-16,-1 1 0,0 3 0,0-1 16,-2 2-16,-2 2 0,2 3 0,-2 2 15,-1 1-15,-3 1 16,2 4-16,1 3 0,-2 5 0,-3 4 15,1 3-15,2 2 0,-4 9 16,-1 7-16,4-6 0,4-6 16,2-4-16</inkml:trace>
  <inkml:trace contextRef="#ctx0" brushRef="#br0" timeOffset="15482.5101">18804 11592 0,'0'0'0,"0"0"15,0 0-15,0 0 0,0 0 0,0 0 16,0 0-16,0 0 0,0 0 16,0 0-16,0 0 0,0 0 15,0 0-15,0 0 0,22 4 16,-22-4-16,30-2 0,-30 2 16,41-5-16,-16 1 0,1 1 0,10-1 15,4-3-15,2 0 0,1-3 16,11 0-16,0 0 0,-3-1 15,-3 1-15,10-3 0,-2-1 16,-1 0-16,-1 2 0,2-2 16,-5-1-16,-5 2 0,-3 2 0,-5-2 15,-5 1-15,-7 3 0,-5 3 0,-5 0 16,-4 4-16,-4 0 0,-1 2 16,-4-2-16,0 1 0,-1 4 15,0 2-15,-2 6 0,-1 5 16,0-2-16,1-3 0,0-3 15</inkml:trace>
  <inkml:trace contextRef="#ctx0" brushRef="#br0" timeOffset="16623.9626">27221 8971 0,'0'0'0,"0"0"0,0 0 0,0 0 16,-19 18-16,19-18 0,-24 29 16,8-9-16,-1 1 0,-10 13 0,-2 4 15,0 0-15,1 3 0,-5 13 16,1 3-16,-4 6 0,3-5 16,2 8-16,7 0 0,9-11 15,8-6 1,8-8-16,6-4 0,5-10 15,0-6-15,9-8 0,6-5 16,3-7-16,2-3 0,5-11 0,5-6 16,-1-4-16,-1-5 0,6-10 15,6-6-15,1-4 0,-6 3 16,1-2-16,-1-1 0,-4-1 16,-9 6-16,4-8 0,-10 11 0,-7 10 0,-5 10 15,-9 7-15,-3 6 0,-4 7 16,0 0-16,-4 1 0,-2 3 15,-2 6-15,-2 6 0,-1 4 16,-1 5-16,1 0 0,-1 2 0,-2 3 16,-2 4-16,4 0 0,2-1 31,0 9-31,2 2 0,6-4 16,3-4-16,7-3 0,5-2 15,-1-4-15,1-4 0,4-5 0,5-3 16,0-9-16,1-8 0,4-5 15,2-6-15,-2-4 0,3-4 16,5-15-16,0-6 0,-4-2 16,-3 0-16,-1-9 0,1-6 0,-2-1 15,-4 6-15,-7 0 0,-6 0 16,-6 7-16,-3 5 0,-12-10 0,-6 11 16,7 17-16,-1 4 0,-7 5 15,-4 6-15,-6 3 0,-4 6 16,-5 10-1,-4 9-15,0 4 0,0 3 0,1 5 0,3 4 0,9-10 0,9-6 16,6-7-16</inkml:trace>
  <inkml:trace contextRef="#ctx0" brushRef="#br0" timeOffset="17172.3071">28143 9374 0,'0'0'0,"0"0"0,0 0 0,0 0 15,28 4-15,-13-1 16,3 1-16,1 0 0,0 0 0,6 4 16,3 2-16,-2-1 0,-1-1 0,-2 3 15,-4 3-15,-2 0 0,-3 2 0,-2 6 16,-5 3-16,-5 1 0,-4-2 0,-9 7 15,-7 7-15,-2-4 16,0-3-16,-14 9 0,-5 3 16,5-9-16,4-5 0,-3 3 15,2-5 1,7-6-16,4-4 0,5-5 0,6-3 16,2-4-16,3 1 0,2-3 15,5-1-15,2 0 0,4-1 16,2-4-16,3 0 0,3-4 15,0-1-15,8-1 0,6 0 16,-2 0-16,1-1 0,4-1 16,4-2-16,4 0 0,-4 1 0,2 0 0,1 0 15,-6 1-15,-4 2 0,2-2 16,-3-2-16,-7 5 0,-1 3 0,-2 0 16,-1 0-16,-4 0 15,-3-1-15,-2 3 0,-2 2 16,-3 0-16,1 0 0,-3 0 15,0-1 1,0 0-16,-3 2 0,0 0 0,0 0 16,0 0-16,0 3 0,0-3 15,-3 1-15,3-1 0,-2-1 0,-1 2 16,-3 3-16,0 1 16,-2 1-16,1-2 0,2 0 15,-1 0-15</inkml:trace>
  <inkml:trace contextRef="#ctx0" brushRef="#br0" timeOffset="17695.4388">28667 9219 0,'0'0'16,"0"0"-16,0 0 0,0 0 15,26-3-15,-26 3 0,29-5 16,-29 5-16,36-8 0,-12 4 0,5 0 15,-1 1-15,1-1 0,13-3 16,4-2-16,-1 3 0,1-1 16,10-2-16,0-1 0,-3 1 0,-2 0 0,5-2 15,-4 1-15,-7 1 16,-5 2-16,-1 0 0,-5 0 16,-12 3-16,-4-1 0,-6 0 0,-3-1 15,-2 1-15,-2 1 0,0 1 16</inkml:trace>
  <inkml:trace contextRef="#ctx0" brushRef="#br0" timeOffset="17980.8777">29070 8726 0,'0'0'0,"0"0"0,0 0 0,0 0 16,0 0-16,0 0 0,12 30 15,-12-30-15,11 25 0,-11-25 16,13 38-16,-6-14 0,0 3 0,-1 4 16,-1 6-16,2 10 0,1 0 0,1 15 15,-1 2-15,1-3 0,1 0 16,4 7-16,3-6 15,-3-5-15,-3-16 0,-3-9 0</inkml:trace>
  <inkml:trace contextRef="#ctx0" brushRef="#br0" timeOffset="18571.6457">30932 8365 0,'0'0'0,"0"0"0,0 0 0,0 0 16,0 0-16,-11-16 0,11 16 16,0 0-16,-23-3 0,23 3 15,-30 12-15,11-2 0,-1 2 0,-3 4 16,-3 4-16,-7 6 0,3-2 0,-9 9 15,1 2-15,3-2 0,6-1 16,-2 4-16,5-2 0,8-4 16,2-3-16,7-3 0,4-1 15,4-5-15,2-3 0,8 1 16,6 0-16,0-4 0,0-2 0,3 0 16,3 0-16,-6-2 0,0-2 0,6 3 15,1 2-15,-5-3 0,-2 0 0,0 2 16,-2 3-16,-3-1 15,-2-2-15,-5 4 0,-3 3 16,-5-1-16,-3-2 0,-8 7 0,-4 3 16,-3-1-16,-1-1 0,-11 7 15,-4 1 1,4-5-16,2-3 0,2-4 0,2-4 16,7-4-16,5-2 0,3-2 15,4-2-15,3 0 0</inkml:trace>
  <inkml:trace contextRef="#ctx0" brushRef="#br0" timeOffset="19015.231">30976 8557 0,'0'0'0,"0"0"16,0 0-16,-7 19 0,7-19 0,-10 23 16,4-8-16,-2 2 0,0 3 15,-2 3-15,-1 3 16,-1 7-16,2-2 0,0-1 0,2-1 0,1-3 15,1-3-15,4 3 0,2-5 16,4-5-16,1-4 0,4-3 16,2-2-16,0-5 0,1-2 0,3-4 15,4-3-15,0-3 0,1-1 16,6-5-16,2-5 0,-3 0 16,1-1-16,-1-2 15,0-5-15,-3 1 16,-3-1-16,1-4 0,-2 1 15,-6 1-15,-5 2 0,-1 0 16,-3 1-16,-2 3 0,-1 2 0,-3 5 16,-3 2-16,-1 5 0,-3 1 0,2 3 15,3 3-15,0-1 16</inkml:trace>
  <inkml:trace contextRef="#ctx0" brushRef="#br0" timeOffset="19400.9554">31450 8722 0,'0'0'16,"0"0"-16,0 0 0,0 0 0,0 0 16,0 0-16,20 18 15,-20-18-15,10 17 0,-10-17 0,2 27 16,-3-11-16,-3 1 0,-1 0 16,-3 3-16,2-2 0,-1 0 15,2 3-15,1-3 0,2-3 16,1-2-16,1-5 0,2-2 0,4-4 15,2 0-15,7-5 0,5-2 16,1-1-16,1 0 0,4-2 0,4 0 16,-2 1-16,1 1 0,0-1 15,-6 2-15,-4 0 0</inkml:trace>
  <inkml:trace contextRef="#ctx0" brushRef="#br0" timeOffset="19655.2017">31593 8632 0,'0'0'0,"0"0"0,0 0 0,0 0 0,-12 17 15,12-17-15,0 0 0,0 0 16</inkml:trace>
  <inkml:trace contextRef="#ctx0" brushRef="#br0" timeOffset="21605.3044">26631 10607 0,'0'0'0,"0"0"16,0 0-16,0 0 0,0 0 0,0 0 15,0 0-15,0 0 16,0 28-16,0-28 0,3 32 15,0-14-15,-2 0 0,0 6 16,0 4-16,0 2 16,1 2-16,1 11 0,1 1 15,-1-1-15,0-1 0,2 12 16,-1 0-16,0-5 0,-1-7 0,0 10 16,0 0-16,0-8 0,-1-6 15,0 7-15,0-2 16,-1-6-16,0-6 0,2-7 15,0-6-15,0-10 0,2-5 0,-2 0 0,-1 0 16,0-1-16</inkml:trace>
  <inkml:trace contextRef="#ctx0" brushRef="#br0" timeOffset="21865.1678">26713 11009 0,'0'0'0,"0"0"0,0 0 16,0 0-16,0 0 0,0 0 0,0 0 16,0 0-16,0 0 0,0 0 15,29-9-15,-29 9 0,24 0 16,-24 0-16,26-4 0,-13 1 16,0 0-16,2 0 0,0-1 0,2-1 0,-1 1 15,1-4 1,-1 0-16,-1-3 0,-1-3 0,-1 0 0,-1-2 15,2-1-15,-3 4 0,-3 1 16</inkml:trace>
  <inkml:trace contextRef="#ctx0" brushRef="#br0" timeOffset="22106.1437">27033 10498 0,'0'0'0,"0"0"0,0 0 15,0 0-15,0 0 0,0 0 0,0 0 16,0 0-16,0 0 0,0 0 15,0 0-15,-7 27 0,7-27 0,0 32 16,0-11-16,1 1 0,0 3 16,1 3-16,0 4 0,1 9 0,-1 1 0,0 2 0,0 2 31,0 10-31,-1-2 0,1 5 16,-2 1-16,1 6 0,0-8 0,-1 4 15,0-6-15,1-7 0,1-8 16,4-9-16,1-6 0,4-15 15,1-11-15,-3 0 0,-2 0 0,-2 0 16</inkml:trace>
  <inkml:trace contextRef="#ctx0" brushRef="#br0" timeOffset="22739.2198">27151 11119 0,'0'0'0,"0"0"0,0 0 16,0 0-16,0 0 0,0 0 15,0 0-15,0-26 16,7 16-16,2-4 0,3 0 15,2-2-15,4 1 0,2-1 16,1 1-16,4-3 0,-1 0 16,-1 3-16,0 4 0,-1 1 15,0 3-15,-3 4 0,-1 4 16,-4 6-16,-1 3 0,-2 3 16,-3 4-16,-1 0 0,-1 1 0,-2 7 0,-1 2 15,-1-2-15,1-4 0,-1-3 16,1-5-16,-1 1 0,1-2 15,-1-2-15,0-1 0,1-6 16,2-2-16,0-4 0,3-5 16,2-2-16,3-2 0,3-6 15,1-2-15,0-6 16,-1-2-16,4-7 0,-1 1 16,-2 3-16,-1 3 0,-3 5 15,-3 3-15,-1 5 0,-2 4 16,-3 1-16,-1 3 0,1 2 15,-1 1-15,-3 4 0,1 6 16,-1 1-16,1 5 0,-1 3 16,0 4-16,-1 2 0,0 1 0,1 2 0,2 2 15,1 4-15,2 0 0,0-3 16,2-3-16,2-6 0,1-2 0,2-3 16,1 0-16,1-6 0,1-4 15,1-6-15,3-3 16,2-8-16,1-6 0,-1-2 0,0-3 15,-1-2-15,-2-3 0,-1-2 0,-2-3 16,-1-5-16,-6 1 0,-4 5 16,-5 3-16,-4 3 0,-1 4 15,-4 3-15,-1 4 0,-3 2 0,-1 2 16,-4 5-16,-3 3 16,-1 6-16,-2 5 0,-2 5 15,0 3-15,-2 3 16,0 2-16,6 2 0,6 3 15,6-2-15,5-3 0,2-5 16,0-1-16,2-5 0</inkml:trace>
  <inkml:trace contextRef="#ctx0" brushRef="#br0" timeOffset="23008.9365">28429 10514 0,'0'0'0,"0"0"16,0 0-16,0 0 0,0 0 0,0 0 31,-21 18-31,21-18 0,-11 28 0,5-6 16,-1 6-16,1-1 15,2 1-15,0 14 0,0 3 16,3-1-16,2-2 0,5 6 0,3-4 15,1-8-15,1-5 0,6 0 16,3-4-16,2-9 0,2-5 16,6-11-16,5-8 0,-7 0 0,-7 3 0,-5-1 15</inkml:trace>
  <inkml:trace contextRef="#ctx0" brushRef="#br0" timeOffset="23441.0709">28664 10857 0,'0'0'0,"0"0"16,0 0-16,0 0 0,0 0 0,0 0 15,0 0-15,0 0 0,21-19 0,-21 19 16,25-28-16,-11 11 16,-1 0-16,1-6 0,2-2 15,-2-2-15,0 1 16,3-9-16,-3 2 15,-1 2-15,-1 2 0,1-1 0,-4 4 16,-1 5-16,-1 5 0,-3 4 16,-2 3-16,2 4 0,-1 0 0,0 5 15,0 3-15,-1 3 16,-1 1-16,-2 5 0,-3 5 16,1 2-16,0 3 0,-2 4 0,1 4 15,1-1-15,2 1 0,-1 8 0,2 2 16,3-3-16,2-1 0,4 3 15,1-2-15,0-5 0,0-3 16,2-2-16,0-2 0,1-4 16,1-5-16,1-1 0,3-2 15,-2-6-15,0-4 16,-2-6-16,2-4 0,0-4 16,0-4-16,4-9 0,2-6 15,-3 6-15,-4 4 0,-2 4 16</inkml:trace>
  <inkml:trace contextRef="#ctx0" brushRef="#br0" timeOffset="23742.0268">29391 10276 0,'0'0'0,"0"0"16,0 0-16,0 0 0,0 0 0,29 3 15,-29-3-15,32 6 16,-12-3-16,4 1 0,4 0 15,2 3-15,1 1 16,10 1-16,4-2 0,-4 1 16,-1 1-16,5 3 0,-3 1 15,-4 2-15,-4 0 0,-3-1 16,-3 2-16,-4 0 0,-5 1 16,-2-1-16,-4-1 0,-4 2 0,-5 2 15,-8 5-15,-8 3 16,-4 4-16,-2 1 0,-16 12 0,-9 6 0,-4-1 15,-2-1-15,-16 14 0,-5 4 16,12-10-16,16-16 0,12-11 16</inkml:trace>
  <inkml:trace contextRef="#ctx0" brushRef="#br0" timeOffset="23996.2274">30009 10468 0,'0'0'0,"0"0"16,0 0-16,0 0 0,0 0 0,0 0 16,0 0-16,0 0 0</inkml:trace>
  <inkml:trace contextRef="#ctx0" brushRef="#br0" timeOffset="27300.539">20542 9567 0,'0'0'0,"0"0"0,-22-7 0,8 3 16,-1-2-16,-9-3 0,-4-1 15,0 3-15,1 3 0,-3-2 16,-6-2-16,-4-1 0,1 2 0,-1 3 0,-1 3 16,2 1-16,1 1 0,-12 2 15,-4 0-15,2 4 0,2-1 16,-4 4-16,-3 4 0,-8 3 16,2 1-16,0 5 0,-1 2 15,-2 6-15,6-2 0,-2 3 16,-3 0-1,7-3-15,5-2 0,-21 16 16,7-4-16,8-8 0,4-8 0,5 7 16,5 6-16,2 0 0,2-1 15,1 1-15,2 3 0,2-5 16,3-2-16,-1 4 0,1 5 16,3 0-16,4 2 0,-4 0 15,-2-1-15,3-5 0,4-2 0,2 7 0,2 7 16,4-3-16,5-3 0,-4-3 15,-4-4-15,3 0 0,4-1 0,2 3 16,1 2-16,3-7 16,0-3-16,4-1 0,0 1 15,1-3-15,1-2 0,2-8 16,0 5-16,-1 0 0,0 0 0,1 6 0,2 4 16,1-2-16,2-1 0,-1 2 15,2 0-15,-2-7 0,1-1 0,4 5 16,3 3-16,1 1 15,2-1-15,-1 0 0,2 0 16,-3-2-16,-1-1 0,4 0 16,1 1-16,3-4 15,2-2-15,0 3 0,-3 3 16,1-1-16,0-2 0,7-1 16,4 2-16,-5-2 0,-3 0 0,1-1 15,3 0-15,2 0 0,3 2 16,2 1-16,0 2 0,0-3 15,2 1-15,1 0 0,3-1 16,0 0-16,2 0 0,2 1 16,-2-2-16,1-6 0,0-5 0,1 3 15,2 1-15,-3-5 0,-2-1 16,2-1-16,1 1 0,-2 0 16,0 0-16,5 0 0,5-1 15,-5-3-15,-4-2 0,3 0 16,3 0-1,1-1-15,0-1 0,2-5 16,0-3-16,1-2 0,0 0 0,23-5 16,-7-1-16,-8-2 0,-6 0 15,0-4-15,1-3 16,-8 6-16,-6 2 0,4 0 0,3-3 16,-2 2-16,1 0 0,-6-7 15,-2-4-15,-4 1 0,0 0 0,2-2 0,2-5 16,-3-5-16,-3-3 0,9-10 15,7-5 1,-16 10-16,7-10 16,10-21-16,-18 15 0,-5 6 0,-4 2 15,4 0-15,1-2 0,-2-4 0,-2-3 16,-4 2-16,-3 2 0,3-2 0,3-2 16,-5 3-16,0 1 0,-2-3 15,-2-1-15,-4 2 0,-4 0 0,1-3 16,2-2-16,0 4 15,0 4-15,-2-3 0,-2-2 0,-4 6 16,-3 3-16,-3-1 16,-3 0-16,2 2 15,0 2-15,-3 0 0,-3-2 16,-1 4-16,0 3 0,-2 1 16,-3 0-16,-2 1 0,-1-1 0,-8 5 15,-3 2-15,5 2 0,3 2 16,-7 0-16,-3 2 0,-1-1 15,0-1-15,-1 0 0,-1 2 16,1 3-16,0 2 0,-1-5 0,-2-3 16,-2 10-16,-1 5 0,-1 0 15,-4 0-15,0-1 0,0 2 0,1 2 16,0 3-16,-2 1 0,-1 0 16,-3 4-16,-2 0 0,2 4 15,3 2-15,-7-1 0,-5 0 16,-1 6-1,-1 4-15,-2 3 0,-2 4 16,6 2-16,3 0 0,-6 0 16,-7 0-16,1 3 0,1 5 0,-2 8 15,0 7-15,3 3 0,3 1 16,20-14-16,13-9 0,9-8 16</inkml:trace>
  <inkml:trace contextRef="#ctx0" brushRef="#br0" timeOffset="33944.7075">27554 11228 0,'0'0'0,"0"0"15,0 0-15,0 0 0,0 0 0,0 0 16</inkml:trace>
  <inkml:trace contextRef="#ctx0" brushRef="#br0" timeOffset="35576.8151">22033 11732 0,'0'0'0,"17"-6"0,9 0 0,10-4 15,5-2-15,18-3 0,19-3 16,14-4-16,2 0 0,18-1 16,4 3-1,24-2-15,-30 7 0,3 0 16,1 1-16,-7 3 0,-5 0 16,4 3-16,2 3 0,-12-5 0,-9-3 15,-27 5-15,-18 2 16,-13 2-16</inkml:trace>
  <inkml:trace contextRef="#ctx0" brushRef="#br0" timeOffset="35768.0511">24928 11342 0,'6'0'0,"16"-2"0,8-1 16,22-2-16,23-3 0,13-3 15,-1 1-15,52-8 0,12-1 16,-22 3-16,-14 3 0,1 1 16,2-1-16,-15 4 0,-8 2 0,6 0 15,5 0-15,-10 1 16,-7 2-16,3 0 0,2-2 15,-9 2-15,-6 1 0,6 2 0,2 0 16,-7 1-16,-5 1 0,4 0 16,1-2-16,-25 1 0,-17 0 0,-13 0 15</inkml:trace>
  <inkml:trace contextRef="#ctx0" brushRef="#br0" timeOffset="36020.5678">28871 11057 0,'0'0'15,"0"0"1,22-6-16,-14 4 0,0 0 0,-4 1 0,-2 1 16,-6 0-16,-5 0 0,1 0 15,2 0-15,-1 0 0</inkml:trace>
  <inkml:trace contextRef="#ctx0" brushRef="#br0" timeOffset="38556.6886">6517 4731 0,'0'0'0,"0"0"15,0 0-15,0 0 0,0 0 16,0 0 0,0 0-16,0 0 0,0 0 0,0 0 15,0 0-15,0 0 0,0 0 16,0 0-16,28-14 16,-28 14-16,0 0 0,31-3 0,-31 3 15,25-3-15,-11 2 0,2 0 16,3 0-16,0 0 0,-1 1 15,2-2-15,1-1 0,4 1 0,1 0 16,8 0-16,1 3 0,0 0 0,-1 0 0,8-2 16,0-2-16,-4 1 0,1 1 15,0 1-15,2-1 16,0 2-16,0 0 0,10 2 0,1-1 16,-3 1-16,-3-1 0,10 2 31,2-2-31,-7-2 0,-4-1 0,6 1 15,4 2-15,-7 1 0,-5 1 16,13-4-16,5-3 0,-5 0 16,-6-1-16,7 0 0,4 1 15,-5-1-15,-3 1 0,32-2 16,-1-1-16,-14 2 0,-10 0 0,8-2 16,8 0-16,-12 0 0,-9 0 0,11 0 15,7 1-15,-5 0 0,-4 2 16,7-1-16,4 0 0,-11 1 15,-8-2-15,16 0 0,10-2 16,-11 2-16,-8 1 0,13-1 16,9 0-16,-10 1 0,-6-2 15,15 3-15,11 3 0,-11 2 16,-8 0-16,22-3 0,14-5 0,-34 2 16,-26 1-16,-17 2 0</inkml:trace>
  <inkml:trace contextRef="#ctx0" brushRef="#br0" timeOffset="42435.1276">6148 4593 0,'0'0'0,"0"0"0,0 0 0,0 0 16,0 0-16,0 0 0,0 0 15,0 0-15,0 0 0,0 0 16,0 0-16,27-6 0,-27 6 0,23-2 0,-23 2 15,33-4-15,-15 5 0,4-1 16,4 0-16,1 0 0,0 0 16,12 0-16,3 1 0,-2-1 15,0 0-15,11 0 0,2 0 16,0 0 0,0-1-16,11 0 0,0 0 15,-5-3-15,-4-1 0,14-1 0,1-2 16,-5 6-16,-4 2 0,12-2 15,2-2-15,-9-2 0,-3 0 0,7 0 16,7 1-16,-3 4 0,-6 3 0,40 1 16,-5 2-16,-11-6 15,-10-5-15,4 4 0,2 3 16,-7-1-16,-5 1 0,6-4 0,4-2 16,-5 3-16,-2 2 0,7-8 15,6-3-15,-6 2 0,-3-1 16,6 1-16,5 1 0,-9 2 0,-8 2 15,14 0-15,11 0 16,-11-2-16,-5-2 0,9 4 16,6 2-16,-6 0 0,-5 1 0,4-3 15,6 0-15,-8-1 0,-5-1 16,10 3-16,7 2 0,-7-2 0,-4 1 16,8-1-16,5-1 0,-8 0 15,-7 1-15,9-4 0,4 0 16,-6 2-16,-4 3 0,11-2 15,8-1-15,-8 1 0,-6 1 0,7-1 16,7 1-16,-10 1 0,-5 2 16,9-3-1,5-1-15,-13 2 16,-8 1-16,10 2 0,6 1 16,-8 1-16,-4-3 0,4-2 0,5 1 15,-8-1-15,-5 0 0,10 2 16,8 3-16,-10-1 0,-4 1 15,6-3-15,6 0 0,-10 2 16,-8 1-16,8-1 0,6 1 0,-12-2 0,-6-1 0,8 2 16,6 2-16,-9 0 0,-6-1 15,9 1-15,6 1 16,-9-2-16,-7-2 0,3-2 0,3-3 16,-4 4-16,-3 3 0,4 1 15,1 1-15,-5 0 0,-6-1 16,5-2-1,5 0-15,-3 0 0,-3 2 16,5-3-16,1-2 0,-5 6 16,-5 2-16,4-3 0,4-2 15,-6-1-15,-3 0 0,4 2 0,1 1 16,-7 0-16,-5 1 0,6-2 16,4-1-16,-8 2 0,-7-1 15,8-1-15,8-1 0,-10 0 0,-5 3 16,5 1-16,4 0 0,-4-1 15,-3-1-15,4 0 0,4 1 16,-6 0-16,-4-1 0,7 0 16,4-2-16,-12-1 0,-9 0 0,6 6 15,5 2-15,0-4 0,-1-2 16,0 3 0,0 6-16,-6-5 0,-8-2 0,7-4 15,2-2-15,-2 4 16,-1 4-16,1 0 0,0 3 15,-5-5-15,-5-4 0,2 1 0,2 1 16,-8 0-16,-6 0 0,7-2 16,5-2-16,-8 4 0,-6-1 15,2 1-15,3 2 0,-4-2 0,-1-3 0,1 0 16,0-3-16,-6 3 0,-5 0 16,0 1-16,-1 1 0,-11-3 15,2-4-15,2 4 0,3 0 16,-3 1-16,-2-1 0,-2 1 15,2 1-15,-3-2 0,-1-1 16,-1 0-16,-2-2 0,0 3 0,1 0 0,0 1 16,0 0-16,-3 1 0,1-1 15,-1 0-15,0 0 0,-1 0 16,0 0-16,-5 1 0,0 0 16,0 0-16,-2 1 0,2-1 15,0 0-15,0 0 0</inkml:trace>
  <inkml:trace contextRef="#ctx0" brushRef="#br0" timeOffset="42620.1944">20825 4517 0,'0'0'0,"0"0"15,0 0-15,0 0 0,0 0 0,-26 6 16,26-6-16,-31 9 0,31-9 0,-23 7 16</inkml:trace>
  <inkml:trace contextRef="#ctx0" brushRef="#br0" timeOffset="44762.6322">8894 13127 0,'0'0'0,"0"0"16,0 0-16,0 0 0,0 0 0,0 0 15,29-5-15,-29 5 0,36-1 16,-10 1-16,6-2 15,2 2-15,3-1 0,13 0 0,5-1 16,14 2-16,-1 0 0,18-1 16,3-2-16,-7 0 0,-6 1 15,16-1-15,10-1 0,-6 2 0,-3 1 0,38-2 16,-9 0-16,-8 0 0,-7 1 16,6-2-16,6-1 15,-4 0-15,-3 2 0,4 1 0,3 1 16,-6-2-16,-4-2 0,13-1 15,10-1-15,-15 4 0,-10 3 16,7-2-16,5-1 0,0 0 0,1 0 0,14 0 16,8-1-1,-3 0-15,-3-1 0,-2 1 16,-3 1-16,-1-1 0,-1 2 16,19 1-16,13 1 15,8-3-15,8-1 0,-43-3 16,-28 0-16,19 4 15,13 3-15,-12 0 0,-4 2 0,1-4 16,2-1-16,-8 1 0,-5-1 16,9 3-16,7 1 0,-9 1 15,-5 0-15,4 1 0,4 0 16,-8-3-16,-6-3 0,3 3 16,4 0-16,-7 2 0,-5-1 0,2 3 15,0 4-15,-5-3 0,-2-2 0,-2 3 16,-2 1-16,-12 1 0,-9 1 15,-5 2-15,-6 3 0,-16-2 16,-14 1-16,-10-4 0,-7-3 16,-4-2-16</inkml:trace>
  <inkml:trace contextRef="#ctx0" brushRef="#br0" timeOffset="45369.9144">10823 10719 0,'0'0'0,"0"0"15,0 0-15,-7 30 0,7-30 0,-2 34 16,1-10-16,0 4 0,0 1 31,0 14-31,-1 2 0,2 2 16,0 1-16,-1 12 0,0-1 16,-2 5-16,0-5 0,-2-1 15,1-1-15,-1 1 0,1-8 0,2-8 16,1-4-16,1-10 0,0-7 15,0-5-15</inkml:trace>
  <inkml:trace contextRef="#ctx0" brushRef="#br0" timeOffset="45564.5062">10878 11190 0,'0'0'15,"0"0"-15,0 0 0,0 0 0,0 0 16,0 0-16,0 0 0,0 0 15,23-19-15,-23 19 16,29-7-16,-29 7 0,33-7 0,-13 3 16,2 2-16,-1 0 0,-1-1 0,-1-1 15,1 1-15,4-2 0,-1 1 16,-3-4-16,1-2 0,-3-5 16,-3-3-16,-1 3 0,-3 2 15,-1 2-15</inkml:trace>
  <inkml:trace contextRef="#ctx0" brushRef="#br0" timeOffset="45819.3183">11181 10514 0,'0'0'0,"0"0"0,0 0 16,0 0-16,0 0 0,0 0 0,2 25 15,-2-25-15,4 34 0,-2-10 0,1 5 16,-1 5-16,-1 3 0,-1 16 15,-2 5-15,-1 3 0,-3 2 16,-2 26-16,-3 7 0,-3 9 16,1-9-16,-1 9 0,-1 5 15,4 17-15,7-21 0,6-21 16,5-14-16,2-22 16,1-18-16,-3-9 0,-2-6 15,-2-6-15</inkml:trace>
  <inkml:trace contextRef="#ctx0" brushRef="#br0" timeOffset="46104.1081">11338 11178 0,'0'0'0,"0"0"0,0 0 15,0 0-15,0 0 0,26-12 0,-26 12 16,32-1-16,-15 4 0,-1 3 15,0 5-15,-3 2 0,-1 3 16,-4 6 0,-4 3-16,-1 9 0,-2 0 0,-1 1 15,-1 2-15,0 2 0,0-5 16,1-7-16,0-5 16,1-4-16,1-5 0,6-5 0,3-5 15,9-10-15,7-6 0,8-9 16,7-5-16,0-3 0,0-3 15,12-8-15,2-1 0,-6 3 0,-11 10 0,-10 7 16</inkml:trace>
  <inkml:trace contextRef="#ctx0" brushRef="#br0" timeOffset="46765.4092">12020 10948 0,'0'0'0,"0"0"0,0 0 16,0 0-16,0 0 16,0 0-16,0 0 0,0 0 15,-8 29-15,8-29 0,-6 34 16,4-13-16,-1 0 0,1 5 0,0 4 16,1 0-16,0-1 0,0 8 15,1 0-15,0-3 0,1-3 16,3 5-16,4-3 0,1-5 15,-1-4-15,6-7 0,3-4 0,1-5 16,0-5-16,3-10 0,3-9 16,2-5-16,3-6 0,-1-7 15,-1-5-15,1-7 0,-4 2 0,-1-5 16,-5-1-16,-4 7 16,-3 3-16,-7 1 0,-5-1 15,-5 7-15,-5 7 16,-5 8-16,-2 6 0,-7 3 15,-2 4-15,-4 5 0,-1 5 16,0 6-16,-1 4 0,2 4 16,1 2-16,8-5 0,6-5 0,3-2 15</inkml:trace>
  <inkml:trace contextRef="#ctx0" brushRef="#br0" timeOffset="47486.0054">12804 10821 0,'0'0'0,"0"0"16,0 0-16,0 0 0,-14 25 0,4-9 15,-4 5-15,1 4 0,0 2 16,0 4-16,1 6 15,-2 7-15,3 0 0,5 8 0,5-2 16,5-8-16,5-7 0,9-2 16,5-7-16,5-9 0,5-9 0,5-10 15,5-10-15,1-5 0,1-5 0,5-9 16,-5-3-16,-4 0 0,-4 1 16,-1-6-16,-7 0 15,-9 8-15,-5 3 0,-9 4 0,-5 4 16,-2 3-16,-2 3 0,-10 3 15,-8 2-15,2 7 0,0 2 0,0 8 16,2 4-16,1 0 0,0 0 0,1 2 16,2 1-16,3-1 0,5-1 15,3 1-15,2 1 16,2-4-16,2-1 0,4-3 0,3-3 16,0 0-16,0-3 0,4-2 15,4-5 1,-2 1-16,-2-1 0,-3 1 15,-1 2-15,-2 1 0,-2 2 0,-1 3 16,1 2-16,-3 3 0,0 3 16,-2 4-16,-1 4 0,-1 2 15,0 3-15,0 12 0,0 6 16,-1-1-16,0 1 0,0 6 16,0 4-16,-1 9 0,0-2 0,-1 12 0,-1 3 15,-4-5-15,-1-6 0,-3 11 16,0-1-16,0-9 0,0-5 15,-6 16-15,2-13 16,2-15-16,1-12 0,-6-11 0,-4-9 16,11-11-16,2-1 0,0-9 15,0-5 1,0-8-16,1-5 0,4-9 0,0-11 16,3-2-16,2-3 0,8-11 15,4-10-15,8-8 0,3 5 16,6-20-16,1-4 0,7-14 15,-2 17-15,-10 28 0,-9 21 16,-5 15-16</inkml:trace>
  <inkml:trace contextRef="#ctx0" brushRef="#br0" timeOffset="47708.8229">13616 10726 0,'0'0'0,"0"0"0,28-2 16,-28 2-16,32 0 0,-11 5 15,5 3-15,0 3 0,-1 1 0,6 8 0,-1 4 16,-3 1-16,0 3 0,-2 9 16,-4 4-16,-8-1 0,-6 0 15,-8 16-15,-7 3 0,-5-2 16,-3-4-16,-13 12 0,-10 1 16,-1-7-16,0-3 0,-5 1 15,4-7 1,11-13-16,9-12 0,5-5 0</inkml:trace>
  <inkml:trace contextRef="#ctx0" brushRef="#br0" timeOffset="47956.3534">14426 11057 0,'0'0'0,"0"0"16,31-2-16,-31 2 0,41-4 0,-9 3 16,8 0-16,12 0 0,1-1 15,17 1 1,5 0-16,8-1 0,-6 0 16,14 2-16,-3 2 0,-8 0 15,-6 2-15,8 1 0,-5-1 16,-22 0-16,-15-2 0,-12 0 15</inkml:trace>
  <inkml:trace contextRef="#ctx0" brushRef="#br0" timeOffset="48571.7965">15590 10747 0,'0'0'0,"0"0"16,25 6-16,-25-6 0,33 12 0,-10-2 15,6 0-15,7 5 0,1 1 0,-1 2 16,0 2-16,0 4 16,-6-1-16,-9-2 0,-9 0 15,-7-4-15,-6-2 0,0-3 0,0-3 16,0-1-16</inkml:trace>
  <inkml:trace contextRef="#ctx0" brushRef="#br0" timeOffset="48819.4372">14323 11158 0,'0'0'0,"0"0"15,0 0-15,28-1 0,-28 1 0,38-2 16,-5 2-16,5-1 16,4 1-16,19 0 0,8-1 0,10 2 15,-4 0-15,12 3 0,-3 1 16,1 3-16,-11 5 0,-4 0 16,-10 0-16,-17-4 0,-12-2 0,-9-2 31</inkml:trace>
  <inkml:trace contextRef="#ctx0" brushRef="#br0" timeOffset="49028.3531">14437 11173 0,'0'0'0,"0"0"0,0 0 16,0 0-16,0 0 0,31 16 15,-31-16-15,39 22 0,-13-8 16,7-1-16,5 2 0,12 3 16,-1 1-16,18 4 0,1-1 0,-1-3 15,-1-3-15,-3-1 0,-13-3 16,-12-2-16</inkml:trace>
  <inkml:trace contextRef="#ctx0" brushRef="#br0" timeOffset="49298.1356">16292 10617 0,'0'0'0,"0"0"0,0 0 15,0 0-15,0 0 0,7 29 16,-7-29-16,5 39 0,-4-15 0,-1 7 0,-2 7 15,-1 0-15,0-1 16,-2 15-16,0 4 0,-2 7 0,1-5 16,1 7-16,-1-4 0,1-8 15,-1-7-15,2-5 0,1-9 16,1-9-16,-1-5 0,2-4 16</inkml:trace>
  <inkml:trace contextRef="#ctx0" brushRef="#br0" timeOffset="49461.031">16363 10899 0,'0'0'15,"0"0"-15,0 0 0,22-14 16,-22 14-16,30-10 0,-11 4 0,3 2 0,3 1 16,4-1-16,-1 1 0,-4 1 15,-3-1-15,-3-5 0,-3-2 16,-2 1-16,-1 2 0,-4 1 15</inkml:trace>
  <inkml:trace contextRef="#ctx0" brushRef="#br0" timeOffset="50078.7269">16641 10508 0,'0'0'0,"0"0"0,0 0 16,0 0-16,0 0 0,4 25 15,-4-25-15,2 43 0,-3-16 0,-2 5 16,-3 5-16,-2 3 0,0 1 15,-6 13 1,-2 11-16,2-8 0,1-6 16,2 4-16,3-5 0,1-9 15,3-8-15,4-9 0,3-7 16,6-8-16,4-7 0,6-8 16,4-7-16,-2 2 0,-1 0 0,1-1 15,0 0-15,-2 5 0,0 4 16,-1 4-16,-2 4 0,-5-3 0,-2 0 15,-2 5-15,-3 5 0,2 0 16,-2 0-16,0-1 0,0 1 16,-1-3-16,2-2 0,6-9 15,5-8-15,1-1 0,1-1 0,9-12 16,3-8-16,-3 3 0,0 3 16,0-4-1,2-2-15,-1 0 0,-4 6 16,-7 5-16,-4 5 0,-1 3 15,-4 5-15,-2 3 0,-3 2 16,-3 3-16,1 8 0,-4 5 0,-4 6 16,2 3-16,-1 3 0,0 3 15,-2 1-15,2-2 0,2-4 16,3 1-16,2 1 0,1-6 0,2-2 0,2-3 16,3-2-16,3-5 15,1-4-15,8-7 0,6-6 16,-2-5-16,-1-4 0,3-7 0,0-6 15,2-8-15,-4-1 0,-4-2 16,-3-1-16,-5 5 0,-4 4 16,-5-3-1,-4 6-15,-5 5 0,-5 6 0,-8 4 16,-5 4-16,0 6 16,-4 4-16,-4 6 0,-4 4 0,4 3 15,1 2-15,3-1 16,7-4-16,5-1 0</inkml:trace>
  <inkml:trace contextRef="#ctx0" brushRef="#br0" timeOffset="50556.3603">17580 10590 0,'0'0'0,"0"0"15,0 0-15,0 0 0,0 0 0,0 0 16,-12 21-16,12-21 0,-11 29 15,5-7-15,0 3 0,0 2 16,3 2-16,-2 11 0,1 5 16,2-3-1,1-2-15,5 8 0,5-2 16,1-5-16,1-3 0,8-3 0,3-7 0,-5-5 0,-4-6 16,-2-4-16</inkml:trace>
  <inkml:trace contextRef="#ctx0" brushRef="#br0" timeOffset="51049.7913">17939 10745 0,'0'0'0,"0"0"16,0 0-16,0 0 0,0 0 0,0 0 15,0 0-15,0 0 0,0 0 0,0 0 16,0 0-16,0 0 0,0 0 0,0 0 15,-7-21-15,7 21 0,0 0 16,0 0-16,0 0 16,0 0-16,0 0 0,0 0 0,0 0 15,0 0-15,0 0 0,0 0 16,0 0-16,0 0 0,0 0 0,0 0 31,-16-19-31,16 19 0,0 0 0,0 0 16,-24 7-16,24-7 0,0 0 15,-22 16-15,15-7 16,1 1-16,0 0 0,1 1 0,0 3 16,1-1-16,0 1 0,1 1 15,1 1-15,0 0 0,1-1 16,1 0-16,0 0 0,1-2 0,0-2 0,1 1 16,1-2-16,-1-3 0,1-1 15,0-2-15,0 0 0,2 0 16,-1-1-16,1-2 0,0-2 15,-1-2-15,1 0 0,-1-1 16,0-1-16,-1-1 0,-1 1 16,0 0-1,-1 0-15,-1 1 0,0 1 0,-1-2 16,-2-1-16,0 2 0,0-2 16,1 2-16</inkml:trace>
  <inkml:trace contextRef="#ctx0" brushRef="#br0" timeOffset="51581.8183">17594 11173 0,'0'0'16,"0"0"-16,0 0 16,0 0-16,12-21 0,-12 21 0,19-32 15,-4 13-15,4-3 0,2-4 16,1-5-16,8-6 0,0-1 16,5-9-16,-1 1 0,-5 3 0,-5 3 15,1-5-15,-2 2 0,-6 6 16,-3 3-16,-1 0 0,-3 0 0,-3 6 15,-1 4-15,-3 3 0,-1 3 16,-1 5-16,0 2 0,1 4 16,-1 1-16,-2 3 0,1 3 0,-5 2 15,1 8-15,-1 4 16,0 2-16,-2 9 0,-1 4 0,2 3 16,0 1-16,0 5 0,-1 4 15,2 1-15,0 0 0,1 15 16,1 2-16,1-4 0,2-5 15,2 8-15,0-3 0,3-6 16,2-7-16,2 0 0,2-6 16,-3-11-16,1-7 15,3-5-15,5-3 0,2-3 16,2-2-16,2-11 0,2-7 16,-3-7-16,1-7 0,6-16 15,1-8-15,-8 13 0,-6 9 0,-2 7 16</inkml:trace>
  <inkml:trace contextRef="#ctx0" brushRef="#br0" timeOffset="51825.5927">18166 10428 0,'0'0'0,"0"0"15,0 0-15,0 0 0,30 2 0,-30-2 16,30 7-1,-30-7-15,40 14 0,-17-4 16,1 3-16,-1 1 0,-1 1 16,6 10-16,-2 6 0,-5 2 0,-4 1 15,-5 14-15,-8 5 16,-5 0-16,-3 1 0,-17 16 0,-12 5 16,-10 8-16,-3-4 0,-19 9 15,-8-2-15,-9 6 16,26-30-16,17-19 0</inkml:trace>
  <inkml:trace contextRef="#ctx0" brushRef="#br0" timeOffset="52066.2799">17809 11344 0,'0'0'0,"0"0"0,0 0 16,0 0-16,0 0 0,0 0 15,0 0-15,0 0 0</inkml:trace>
  <inkml:trace contextRef="#ctx0" brushRef="#br0" timeOffset="52420.6102">22837 11845 0,'0'0'0,"17"6"16,6 5-16,9 3 0,1 1 0,0 1 16,-2-2-16,-7-3 0</inkml:trace>
  <inkml:trace contextRef="#ctx0" brushRef="#br0" timeOffset="53956.9288">28339 10996 0,'0'0'16,"12"-7"-16,6-4 0,5-5 15,1 0-15,11-8 0,6-1 16,-2 1-16,-2 1 0,9-5 16,2 0-16,-7 6 0,-6 4 0,7 1 15,0 5-15,-5-1 0,-3 1 16,-2 3 0,-1 3-16,-2 3 0,-3 3 0,1-1 15,-2-1-15,-8-1 16,-4 2-16,-3 0 0</inkml:trace>
  <inkml:trace contextRef="#ctx0" brushRef="#br0" timeOffset="54727.568">28657 7614 0,'0'0'0,"0"0"15,-7-9-15,0 3 0,-1 0 0,-3 1 16,-3 2-16,-7 4 0,-1 3 16,-8 8-16,-6 7 0,-5 2 15,-3 4-15,-16 14 0,-2 9 16,-7 8 0,6-1-16,-6 12 0,4 0 15,4-2-15,14-10 0,-2 9 0,18-15 16,14-16-16,9-12 0,13-9 15,8-7-15,-1-4 0,3-2 16,16-8-16,11-6 0,-4 2 16,0 0-16,8-4 0,7-2 15,4 0-15,-5 1 0,-1 0 0,-1-1 16,-8 4-16,-6 2 0,-1 2 16,-2 3-16,-7 0 0,-6 1 15,-1 0-15,1 0 0,-6 1 16,-5 0-16,0-4 0,1-3 15,-1-1-15,-1 2 0,-3-3 0,0-4 16,-3-1 0,-1 0-16,-3-4 0,-2-3 15,-2 0-15,-3 1 0,-1-6 0,-1-1 16,-2 1-16,-1 4 0,0-4 16,2-1-16,1 0 0,1 4 15,-1 2-15,0 4 0,2 0 16,2 1-16,6 0 0,4 1 15,2 1-15,4 5 0,-2 2 0,-2 4 0,0 1 16</inkml:trace>
  <inkml:trace contextRef="#ctx0" brushRef="#br0" timeOffset="54959.7404">28963 7246 0,'0'0'0,"0"0"15,0 0-15,0 0 0,6 30 0,-6-30 16,5 32-16,-2-13 0,2 2 16,-2 5-16,0 3 0,0 2 15,2 3-15,-1 9 0,0 3 16,-1 8 0,0-3-16,-1 4 0,-1 2 0,-1 5 15,-2-5-15,2 1 0,0-1 16,0-5-16,0-13 0,0-10 15</inkml:trace>
  <inkml:trace contextRef="#ctx0" brushRef="#br0" timeOffset="55160.4098">29147 7560 0,'0'0'0,"0"0"0,0 0 16,0 0-16,20-12 0,-20 12 15,28-11-15,-10 5 0,1 1 0,4-2 16,3 1 0,0 0-16,-2 2 0,5-2 15,-3-3-15,-3 2 0,-4 1 0,-2 1 16</inkml:trace>
  <inkml:trace contextRef="#ctx0" brushRef="#br0" timeOffset="55430.2474">29474 6832 0,'0'0'16,"0"0"-16,0 0 0,0 0 0,0 0 16,-1 31-16,1-31 15,0 40-15,-1-16 16,0 4-16,0 6 0,0 1 15,0 2-15,-2 17 0,1 3 16,0 11-16,1-4 0,0 17 16,1 2-16,1-6 0,1-2 0,1 15 15,2 2-15,2 5 0,1-8 16,4 39-16,-2-9 0,4-21 16,0-16-16,-5-23 0,-3-20 0,-1-12 15</inkml:trace>
  <inkml:trace contextRef="#ctx0" brushRef="#br0" timeOffset="57019.3344">21779 13015 0,'0'0'0,"0"0"0,0 0 0,0 0 15,0 0-15,0 0 0,0 0 0,0 0 16,0 0-16,27-1 15,-27 1-15,26 2 0,-26-2 16,44 3-16,-17-2 0,2 0 16,6 1-16,12 0 0,3 1 15,10-1-15,0 1 16,5 0-16,5 2 0,21-1 16,2 0-16,-12-2 0,-11-1 0,19-1 15,14-2-15,-13 2 0,-11 0 16,49-6-16,0-2 0,-25 1 15,-16 2-15,17 0 0,13 0 16,-13 1-16,-11 1 0,12 1 16,7 1-16,-8 2 0,-7 1 15,12 0-15,7 3 0,-11-4 16,-8-2-16,21 2 0,13 1 16,-16 1-16,-13-1 0,15-1 15,10-1-15,-15-1 0,-9-1 0,16-2 16,11 2-16,-17-1 0,-10 0 15,13 2 1,9-2-16,-11 0 0,-9 2 16,14-2-16,10 0 0,-16-2 15,-9-2-15,12 3 0,7 1 16,-15 1-16,-10 0 0,15 0 16,9 2-16,-15 2 0,-10-1 0,5 3 15,2 1-15,-11 2 0,-8 1 16,12 1-16,10 2 0,-15-4 0,-9-2 0,9 6 15,7 4-15,-14-4 16,-11-3-16,7 1 0,5-1 16,-12-1-16,-9-1 0,4-4 15,5-3-15,-9 0 0,-4-2 0,4 2 16,5 0-16,-13 0 0,-6 1 16,-2-4-16,0-2 0,-4 3 0,-2 2 15,-1 0-15,-1 1 0,-7-1 16,-3 0-16,-1-1 0,2-1 15,-5 0-15,-4 3 0,-1-8 16,-1-3-16,-7 2 0,-4 4 0,-2 0 16</inkml:trace>
  <inkml:trace contextRef="#ctx0" brushRef="#br0" timeOffset="57552.1326">25667 13247 0,'0'0'0,"0"0"16,-5 28-16,4-13 0,1 4 0,1 6 15,0 6-15,1 14 0,3 5 16,-1 17-16,1 5 0,-1 4 31,-1-7-31,1-3 0,-1-1 16,-1-6-16,-1-13 0,0-11 0,0-9 16,-1-7-16</inkml:trace>
  <inkml:trace contextRef="#ctx0" brushRef="#br0" timeOffset="57705.6536">25679 13622 0,'0'0'16,"0"0"-16,0 0 0,0 0 0,0 0 0,0 0 15,0 0-15,0 0 0,28-11 16,-28 11 0,37-10-16,-15 4 0,0-1 15,3-3-15,4-1 0,-2-2 16,1-2-16,2-1 0,-5 3 15,-3 2-15</inkml:trace>
  <inkml:trace contextRef="#ctx0" brushRef="#br0" timeOffset="58269.1343">26139 13147 0,'0'0'0,"0"0"0,0 0 16,0 0-16,0 0 0,0 0 0,0 0 16,-17 29-16,11-9 0,2 7 15,-1 8-15,1 1 0,1 4 16,-1 13-16,2 1 0,0 6 0,1-4 0,3-2 15,4-11-15,1-10 0,2-9 16,3-8-16,4-6 0,0-8 16,1-7-16,0-7 0,2-5 15,3 1-15,1-2 0,-1 4 16,0 1-16,-3 5 0,-1 4 0,-4 3 16,-1 4-16,-2 4 0,0 5 0,0 5 15,-1 4-15,1-3 0,0-2 16,3-4-16,0-2 0,2-5 15,2-3-15,4-12 0,4-11 16,1-6-16,3-5 0,-1-6 16,-2-2-16,4-12 0,-2-1 15,3-5 1,-3 3-16,-5 9 0,-7 6 0,-4 9 16,-4 7-16,-2 7 0,-3 5 15,-3 5-15,-2 2 0,-1 6 16,-1 4-16,-5 11 15,-4 10-15,2-1 0,1-2 0,4 5 16,2 5-16,5-3 0,2-3 0,5 0 16,3 0-16,0-3 0,0-1 0,4-3 15,1-1-15,2-1 0,0-2 16,1-1-16,-1-2 0,-1 0 16,-3-2-16,-2-1 0,-3 0 15,-3-2-15,-1 0 0,-4 2 16,-2 2-16,-6 4 0,-3 2 15,-8 3 1,-5 2-16,-1 0 0,-1 0 0,-4-2 16,-1 0-16,2-2 0,5-4 15,5-3-15</inkml:trace>
  <inkml:trace contextRef="#ctx0" brushRef="#br0" timeOffset="58485.7089">27154 13412 0,'0'0'0,"0"0"16,0 0-16,32-10 0,-13 6 0,6-3 15,3 0-15,12-1 16,2 0-16,2 1 16,1 0-16,5 1 15,-7 2-15,3 0 0,-4 0 0,-6 1 16,-3 0-16,-7 1 15,-6 0-15,-5 0 16</inkml:trace>
  <inkml:trace contextRef="#ctx0" brushRef="#br0" timeOffset="58654.6076">27364 13053 0,'0'0'16,"0"0"-16,0 0 0,0 0 0,2 26 0,2-8 0,1 6 0,3 7 15,3 7 1,3 19-16,1 5 0,1 18 16,1 1-16,3 4 0,-1-11 0,9-1 0,2-13 15,-8-14-15,-6-12 0,-4-8 16</inkml:trace>
  <inkml:trace contextRef="#ctx0" brushRef="#br0" timeOffset="58955.342">28023 13247 0,'0'0'0,"0"0"0,-3 19 16,1-4-16,0 3 0,1 5 0,1 4 0,1 8 31,1 0-31,2-3 0,3-3 16,3 1-16,1-8 0,3-8 0,4-8 0,0-10 0,-1-8 15,4-13-15,1-9 0,1-3 16,2-5-16,1-16 0,-2-7 16,-5 8-16,-5 4 0,-2-3 15,-3 5-15,-5 1 0,-4 10 16,-10 11-16,-6 9 0,-6 13 16,-4 8-16,-2 15 15,-4 11-15,9-7 0,5-4 16,5-5-16</inkml:trace>
  <inkml:trace contextRef="#ctx0" brushRef="#br0" timeOffset="59202.8499">28395 13219 0,'0'0'0,"0"0"0,0 0 0,33 4 0,-19 0 16,3 1-16,2 2 0,4 4 15,-1 2-15,-4 8 0,-5 6 16,-4 1-16,-4-1 0,1 7 15,-3-2-15,0-5 0,1-4 0,-1-2 16,1-2-16,3-2 0,1-1 16,3-5-16,2-5 0,4-3 0,6-2 15,5-8-15,6-5 0,4-6 16,2-3-16,0-7 16,2-7-16,-2 2 0,-9 7 0,-7 5 15</inkml:trace>
  <inkml:trace contextRef="#ctx0" brushRef="#br0" timeOffset="59419.2442">29054 13177 0,'0'0'0,"0"0"0,0 0 15,0 0-15,28 3 0,-28-3 16,46 0-16,-15 0 0,4 0 0,9-1 15,9 0 1,17-4-16,0-3 0,3 0 0,-12 2 0,3-4 16,-8-1-16,-5-1 15,-5 0-15,-4 2 0,-11 1 16,-8 4-16</inkml:trace>
  <inkml:trace contextRef="#ctx0" brushRef="#br0" timeOffset="59642.1108">28975 13477 0,'0'0'0,"0"0"0,0 0 0,27-2 0,-27 2 15,45-3-15,-12 1 16,4-2-16,4 0 0,13-1 0,2-1 15,9 1-15,-4 1 0,13 1 16,0 0-16,-8-2 0,-7-2 16,-5 1-1,-14 2-15,-10 0 0</inkml:trace>
  <inkml:trace contextRef="#ctx0" brushRef="#br0" timeOffset="59905.3221">30123 12684 0,'0'0'0,"0"0"16,0 0-16,0 0 0,0 0 0,-4 34 15,3-11-15,0 6 0,0 4 16,-1 8-16,0 8 0,-2 12 0,2 0 0,0 15 15,0-1-15,1 1 0,1-13 16,2 1-16,1-9 16,0-14-16,1-12 0,-2-7 0,-1-5 15,0-4-15</inkml:trace>
  <inkml:trace contextRef="#ctx0" brushRef="#br0" timeOffset="60106.0392">30127 12982 0,'0'0'0,"0"0"16,0 0-16,0 0 0,0 0 0,25-11 15,-25 11-15,36-8 0,-15 2 16,3 2-16,3-1 0,0 0 0,-1 1 0,7-2 16,-1 1-16,-2-2 0,-1-2 15,-4-2-15,-3-2 16,-3-2-16,-1-2 0,-1 0 0,-2 4 15,-4 1-15</inkml:trace>
  <inkml:trace contextRef="#ctx0" brushRef="#br0" timeOffset="60291.038">30532 12497 0,'0'0'0,"0"0"0,0 0 0,0 0 16,0 0-16,-20 11 0,20-11 16,-11 22-16,5-3 0,1 7 15,0 4-15,1 12 16,-1 8-16,2 15 0,1 1 0,-1 13 15,0 12-15,5-7 0,0-5 16,3-1-16,3-13 0,2-10 0,2-14 0,1-17 16,3-9-16,-1-19 0,2-12 15,-4-7-15,0-7 16,0-6-16,1-3 0,-5 10 0,-1 7 16,-2 6-16</inkml:trace>
  <inkml:trace contextRef="#ctx0" brushRef="#br0" timeOffset="60776.3309">30650 13071 0,'0'0'0,"0"0"31,0 0-31,0 0 0,0 0 0,0 0 16,0 0-16,0 0 0,0 0 16,0 0-16,27-19 0,-27 19 15,31-11-15,-12 6 0,3 1 16,-1 1-16,0 1 0,-2 4 16,1 3-16,-2 4 0,-1 3 0,1 9 15,-2 5-15,-4 0 0,-1-1 0,0 4 16,-2-2-16,-2-4 0,1-6 15,0-2-15,-2-4 0,2-3 16,0-3-16,1-10 0,3-8 16,-1-6-16,0-4 0,2-15 15,0-7-15,1-2 0,-1-1 0,2-4 16,0 6-16,-4 8 0,-3 8 0,-1 7 16,-3 5-16,0 5 0,-2 4 15,-2 9-15,-2 8 0,0 7 16,-2 6-16,0 7 0,-2 7 15,2 2-15,-1 2 0,2 7 16,1-1-16,3-6 0,2-2 0,3-3 16,2-6-1,3-8-15,3-7 0,1-10 16,3-6-16,0-5 0,-1-6 16,3-10-16,3-7 0,-3-5 15,-1-2-15,-1-8 0,-1-6 0,-1-6 0,-4 4 16,-7 6-16,-3 3 0,-3 8 15,-2 5-15,-5 3 0,-3 6 16,1 10-16,-1 6 0,-4 7 16,-3 4-16,5 0 0,3-1 15,2-1-15</inkml:trace>
  <inkml:trace contextRef="#ctx0" brushRef="#br0" timeOffset="60977.0708">31518 12549 0,'0'0'16,"0"0"-16,7 29 0,-4-4 15,2 5-15,-2 2 0,0 0 0,3 14 16,1 15-16,2-6 16,1-6-16,6 4 0,1-6 15,1-11-15,1-9 0,6-10 0,5-11 16,-6-8-16,1-5 0,-5 1 0,-4 3 15,-4-1-15</inkml:trace>
  <inkml:trace contextRef="#ctx0" brushRef="#br0" timeOffset="61295.3787">31809 12802 0,'0'0'0,"0"0"0,0 0 15,0 0-15,19-27 0,-9 10 16,3-4-16,0-1 0,2-1 0,0-4 15,3-4-15,3-5 16,-2 2-16,-1 0 0,-3 6 16,-3 5-16,-2 6 15,-3 3-15,0 2 16,-3 5-16,0 4 0,-3 12 16,-1 7-16,-1 10 15,0 7-15,-2-1 0,1-1 0,1 12 16,1 3-16,2-4 0,2-4 15,1 7-15,1 0 0,-1-7 16,1-5-16,2-3 0,4-5 0,-3-8 16,1-5-16,6-7 0,4-5 15,-2-10-15,0-7 0,-5 4 0,-2 2 16,-2 3-16</inkml:trace>
  <inkml:trace contextRef="#ctx0" brushRef="#br0" timeOffset="61509.2252">32278 12144 0,'0'0'0,"0"0"15,0 0-15,0 0 0,0 0 0,38 2 16,-38-2-16,38 5 0,-16 1 16,2 2-16,2 0 0,-2 3 15,-1 1-15,8 3 0,0 2 0,-4 5 16,-4 1-16,2 11 0,-4 5 15,-7 0-15,-4 2 0,-13 13 16,-11 10-16,-5 14 0,-5-2 16,3-8-16,6-17 0,3-13 0</inkml:trace>
  <inkml:trace contextRef="#ctx0" brushRef="#br0" timeOffset="61995.1006">28773 14783 0,'0'0'0,"0"0"0,0 0 0,0 0 16,19-19-16,-19 19 0,23-14 0,-23 14 16,36-21-16,-10 8 15,4-2-15,0 0 0,1 1 0,13-3 16,4 1-16,7-1 0,-4 3 16,0 1-16,1 4 0,2 0 15,-6 3-15,-2 2 0,-2 2 0,-6 1 16,-8 1-16,-1 0 0,-1 0 15,-5-1-15,-2-1 0,-5 0 0,-4 1 16,-2 0-16</inkml:trace>
  <inkml:trace contextRef="#ctx0" brushRef="#br0" timeOffset="62233.5086">29134 14123 0,'0'0'0,"0"0"0,0 0 0,0 0 16,-3 27-16,3-27 0,6 37 0,-2-10 15,3 5-15,0 5 0,0 4 0,5 17 16,2 5-16,3 18 0,1 2 16,2 15-16,0-1 0,6 16 15,3-2-15,8 7 0,4-9 0,26 33 16,3-21-16,-23-37 15,-14-27-15,-10-16 0</inkml:trace>
  <inkml:trace contextRef="#ctx0" brushRef="#br0" timeOffset="62766.2221">30615 13931 0,'0'0'15,"0"0"-15,0 0 0,0 0 0,0 0 16,0 0-16,-29 1 0,29-1 16,-25 8-16,8 5 0,-4 6 15,-4 3-15,-1 5 16,-9 12-16,-1 5 16,6-5-16,2-2 0,-3 9 15,-2 8-15,9-8 0,5-7 0,6 1 16,6-5-16,9-6 0,7-4 15,3-7-15,3-5 0,1-4 16,4-3-16,5 1 0,5-2 16,-1-1-16,0-1 0,3 0 15,2 0-15,-3 2 0,-4 1 0,-3 1 16,-2 1-16,-4-1 0,-4 0 0,-4 3 16,-3 0-16,-6 4 0,-5 1 15,-6 6-15,-6 3 16,-4 2-16,-2 0 0,-6 7 15,-3 0-15,-2 3 0,-1 3 0,-3 1 16,3-5 0,5-11-16,6-9 0,6-3 15,3-4-15,4-1 0</inkml:trace>
  <inkml:trace contextRef="#ctx0" brushRef="#br0" timeOffset="63136.3595">30822 14104 0,'0'0'0,"0"0"0,0 0 0,2 23 16,-2-23-16,3 31 0,-1-6 16,2 4-16,-1 3 0,2 11 15,2 3-15,1-3 0,1 0 0,2 3 0,0-8 16,0-6-16,0-8 0,4-3 15,2-8-15,-2-11 16,3-6-16,0-12 0,2-7 16,-3-2-16,-3-1 0,4-16 0,0-6 15,0-4-15,-1 0 0,-3-10 16,-4 1 0,-6 6-16,-4 3 0,-5 3 15,-6 8-15,0 6 0,-1 5 0,-6 6 16,-4 6-16,-1 11 0,-4 7 15,-4 11-15,-3 9 0,2 8 16,3 5-16,7-7 16,5-7-16,4-4 0</inkml:trace>
  <inkml:trace contextRef="#ctx0" brushRef="#br0" timeOffset="63484.2165">31326 14212 0,'0'0'0,"0"0"16,0 0 0,29-1-16,-29 1 0,32-2 0,-11 2 15,0 0-15,1 0 0,7 2 16,-1 3-16,0 0 0,-3 1 16,-3 3-16,-2 3 0,-6 6 15,-5 4-15,-5 3 0,-7 3 16,-3 7-16,-5 1 0,-2 4 15,-3 2-15,-3-2 0,-3-2 0,-4 6 16,-1-2-16,5-7 16,5-5-16,3-8 0,6-6 0,2-3 15,4-3-15,2-2 0,2-2 16,9-4-16,8-3 16,3-2-16,1-2 0,10-4 0,8-4 15,0-3-15,0-3 0,15-10 0,6-5 16,4 0-16,-5 5 0,-9 4 15,-14 7-15,-12 5 0</inkml:trace>
  <inkml:trace contextRef="#ctx0" brushRef="#br0" timeOffset="63753.9695">31902 14251 0,'0'0'0,"-1"18"0,2 3 0,2 9 15,4 3-15,9 19 0,6 10 16,8 10-16,2-4 16,-3-7-16,-8-15 0,-6-12 15</inkml:trace>
  <inkml:trace contextRef="#ctx0" brushRef="#br0" timeOffset="64013.962">31913 14454 0,'0'0'0,"-8"11"0,1 3 0,1 5 16,3 2-16,-1 0 0,2-4 15,0-3-15</inkml:trace>
  <inkml:trace contextRef="#ctx0" brushRef="#br0" timeOffset="66797.2633">24166 3955 0,'0'0'16,"0"0"-16,0 0 0,0 0 0,0 0 15,28-1-15,-28 1 0,19-4 16,-19 4-16,21-5 0,-9 5 16,1-1-16,-1 1 0,1-1 15,1 1 1,1-1-16,0 0 0,2 0 15,0 0-15,0-1 0,-2-2 0,4 1 16,3-3-16,6 3 0,0 2 16,-2-1-16,-3-1 0,1 3 15,0 2-15,2-1 0,0 1 16,-2 0-16,-1 0 0,1 1 16,-1 2-16,0-2 0,-1 0 0,5 2 0,1 0 15,-3 1-15,-1 1 0,1 1 16,1 1-16,1-2 0,-2-1 15,2 1-15,-1 1 0,-1-2 16,0 0-16,3 1 0,4 5 16,-2-2-16,-2 0 0,0-2 15,2-2 1,-1 0-16,-3-1 0,6 1 0,1 1 16,-5 1-16,-1-1 0,8 4 15,-1 0-15,-3-2 0,-2-2 0,3 2 16,3 2-16,-4-2 0,0-3 15,4 4-15,1 2 0,-2-1 16,-2-2-16,1 0 0,2 0 16,-2-1-16,-1-2 0,2 0 0,0 2 15,-1 0-15,-1 0 0,0 2 16,1 0-16,0 0 0,-1 0 0,5 1 16,1-1-16,-6-2 15,0-1-15,9 3 0,2 1 16,-4 0-16,-2 0 15,0 1-15,3 3 16,-5-3-16,-2-1 0,4 1 0,1 2 0,-2-1 0,-1-1 0,2 0 16,3 0-16,-5 0 0,-3-1 15,2 0-15,2 1 16,-1 0-16,-1 2 0,0 0 0,0 1 16,-2-3-16,-2 0 0,3 2 15,2 2 1,-1 0-16,-3-1 0,3-2 15,0-2-15,-3 1 0,-2 0 0,3 1 16,1 2-16,1-1 0,-3 3 16,1-3-16,0-2 0,-2-1 15,-1 0-15,-2 1 0,1 2 16,0-3-16,-2 1 0,4 1 16,2 1-16,-4 0 0,-1 0 0,0-1 0,3 1 15,-1-1-15,0 3 0,-2-2 16,0 1-16,-7-2 0,0 1 0,8 1 15,3 0-15,-7-1 16,-1 3-16,0-2 0,-1 2 16,2-1-16,-1-2 0,0 3 15,0 2 1,-1-2-16,0 0 0,0 1 0,0-1 16,0 1-16,1 0 0,1 3 15,0 2-15,-2-2 0,-2-4 16,1 2-16,2 1 0,-1 1 15,0 2-15,0 1 0,0-1 16,-1-3-16,-1-1 0,0 2 0,1 2 16,-2-1-16,0-2 0,0 5 0,-1 0 15,-2 0-15,1-1 0,-1 4 16,2 1-16,-1-1 0,1-2 0,-1 4 16,-1 4-16,0-3 15,-2-3-15,2 7 0,-1 0 16,-3-7-16,0-2 0,5 5 0,0 2 15,-2-7 1,-2 1-16,1 6 0,-1 3 16,-1-7-16,-2-4 0,0 6 15,1 6-15,-3-3 0,-2-4 0,-1 2 16,1 3-16,1-3 0,2 1 16,-1 1-16,0 0 15,-3-1-15,-2-4 0,2 9 0,0 5 16,1-1-16,0-5 0,1 5 0,0 1 15,-3-2-15,-1-2 0,0 3 16,-1 5-16,0-5 0,0-2 0,-2 5 16,-2 0-16,3-4 0,1-3 15,-1 2-15,-1 1 0,1-3 16,3-4-16,-1 3 0,0 2 16,2-3-16,0-3 0,1 3 0,-1 2 15,0-9-15,-1-2 0,-1 8 16,1 5-16,-2-7 0,1 0 0,-2 0 15,-1 1-15,0 0 0,0 2 16,-1 2-16,-1 1 16,-1-3-16,-2-4 0,1 3 0,0 2 15,-2-4 1,-1-2-16,2 0 0,0-1 16,0-6-16,-1-2 0,1-1 15,-1-1-15,1 2 0,-1 1 0,1-2 16,-2-2-16,4-1 0,2 2 0,0-1 15,-1 3-15,-2-2 16,1 0-16,2 1 0,2 2 0,0-1 16,1-1-16,-1 4 0,-1 1 15,3 2 1,1 1-16,0-7 0,0-4 16,-2-4-16</inkml:trace>
  <inkml:trace contextRef="#ctx0" brushRef="#br0" timeOffset="67627.164">29608 12591 0,'0'0'0,"0"0"0,0 0 16,0 0-16,0 0 0,0 0 15,0 0-15,0 0 0,0 0 16,0 0-16,0 0 0,0 0 16,0 0-16,0 0 15,0 0-15,0 0 0,0 0 16,0 0-16,0 0 0,0 0 15,0 0-15,12 21 0,-12-21 16,0 0-16,0 0 0,17 10 16,-17-10-16,0 0 0</inkml:trace>
  <inkml:trace contextRef="#ctx0" brushRef="#br0" timeOffset="67827.9211">29329 12709 0,'0'0'0,"0"0"0,0 0 16,0 0-16,0 0 0,25 3 15,-25-3-15,31 3 0,-31-3 0,23 3 16</inkml:trace>
  <inkml:trace contextRef="#ctx0" brushRef="#br0" timeOffset="68013.0259">29428 12733 0,'0'0'0,"0"0"16,0 0-16,0 0 0,0 0 0,20 15 16,-20-15-16,0 0 0</inkml:trace>
  <inkml:trace contextRef="#ctx0" brushRef="#br0" timeOffset="68213.7641">29490 12887 0,'0'0'0,"0"0"15,0 0-15,0 0 0,28 8 0,-28-8 16,0 0-16,25 3 0</inkml:trace>
  <inkml:trace contextRef="#ctx0" brushRef="#br0" timeOffset="68383.1537">29526 12918 0,'0'0'16,"0"0"-16,0 0 0,0 0 0</inkml:trace>
  <inkml:trace contextRef="#ctx0" brushRef="#br0" timeOffset="68567.9226">29704 12909 0,'0'0'0,"0"0"0,0 0 16,0 0-16</inkml:trace>
  <inkml:trace contextRef="#ctx0" brushRef="#br0" timeOffset="68799.8939">29892 12859 0,'0'0'0,"-3"4"0,1 1 16,3 1-1,3 0-15,6 1 0,4 0 16,-1-3-16,-2 1 0,-2-1 0</inkml:trace>
  <inkml:trace contextRef="#ctx0" brushRef="#br0" timeOffset="68984.4062">30012 12760 0,'0'0'16,"0"0"-16,0 0 0,0 0 0,17 13 0,-17-13 15,0 0-15,20 8 0</inkml:trace>
  <inkml:trace contextRef="#ctx0" brushRef="#br0" timeOffset="69232.0331">29877 12843 0,'0'0'0,"-5"1"16,0 1-16,0 1 0,3 2 15,3 3-15,4 6 0,1 3 16,4-1-16,1 4 0,-2-5 15,-1-1-15</inkml:trace>
  <inkml:trace contextRef="#ctx0" brushRef="#br0" timeOffset="71060.0131">13091 11578 0,'0'0'0,"0"0"15,0 0-15,-24-3 0,24 3 16,-19-4-16,6 2 0,1 1 16,0-1-16,-1 0 0,0 0 15,1-2-15,1 1 0,0 1 16,0-1-1,1 1-15,1 1 0,2 0 16,2 0-16,0-1 0,2 0 0,2-1 16,3 0-16,0-2 0,2-1 15,1 0-15,3 0 0,1 1 16,1-1-16,4 1 0,2 1 0,1-1 16,-1 0-16,8-1 0,0-1 15,0 2-15,0 1 0,3 1 0,2-1 16,-1 0-16,0-2 0,10 1 15,3 2-15,-2-2 0,-2 1 16,5 1-16,3 1 0,-1-1 16,0 2-16,12-1 0,0 0 15,-2 1-15,-2 2 0,15 0 16,5 0 0,-10-3-16,-4-1 0,17 0 0,4-1 15,-9 2-15,-8 3 0,43-4 16,2-2-16,-15-1 0,-12 0 15,6 3-15,4 2 0,-10-5 16,-9-1-16,12 7 0,6 4 16,-10-4-16,-9-2 0,11 6 15,5 4-15,-7-1 0,-4-1 0,11 0 16,7 1-16,-11-2 0,-6-1 0,14-3 16,8-1-16,-12 0 0,-8 0 0,11 0 15,10 0-15,-16-1 16,-9-3-16,11 5 0,8 3 15,-11-1-15,-6-1 0,7 2 16,5 1 0,-16-4-16,-12-2 0,7-1 0,7 0 15,-7 5-15,-3 4 0,2-6 16,2-4-16,-15-2 0,-10-1 0,7 2 16,3 1-16,-9 0 0,-7-1 15,3 0-15,1 1 16,-9 0-16,-7 1 0,1-1 15,0 0-15,-8 1 0,-5 0 0,-3-1 0,-1 0 16,-4 1-16,-3-1 0,-1 1 16,-2 0-16,1 2 0,0 0 0,0 0 15,-2 0-15,2 0 16,-2 1-16,2 2 0,2 1 16,0 2-16,2 1 0,-2-1 15,0-1-15,0 0 0</inkml:trace>
  <inkml:trace contextRef="#ctx0" brushRef="#br0" timeOffset="76206.8588">14244 14021 0,'0'0'16,"0"0"-16,0 0 0,0 0 0,0 0 15,0 0-15,10 22 0,-10-22 16,9 19-16,-3-6 0,3 2 0,1 2 16,1 1-16,2 2 0,3 3 15,-1-1-15,2 2 16,9 6-16,5 4 15,-2-1-15,-3-2 0,9 9 0,4-1 16,2 6-16,-4-3 0,-1 0 16,0-2-16,-1-5 0,1-4 0,5 6 0,0-1 15,-7-6-15,-5-4 0,2-4 0,1-4 16,-1-4-16,-1-3 0,5-3 16,2-1-16,-1-4 0,0-5 0,3-6 15,6-3-15,-2-6 0,-2-5 16,5-5-16,2-5 0,2-5 15,0-5 1,9-13-16,-1-5 0,0 2 16,-1 2-16,31-32 0,-3 4 15,-6 6-15,-2 5 0,0-2 16,0-2-16,-8 2 0,-5 0 0,6-4 16,2-6-16,-4 11 0,-4 9 15,2-3-15,3-2 0,0 4 16,-3 5-16,1 3 0,1 1 0,-11 4 15,-10 6-15,3-3 0,0 0 16,-8 7-16,-4 7 0,-2 7 16,0 2-16,-6 3 0,-6 2 0,-7 2 15,-7 2-15,3 4 0,2 3 16,-2 7-16,-1 3 0,-1 0 16,-1 0-1,4-1-15,5 1 0,-4-7 16,-1-5-16,-10 7 0,-1 2 15,-1 1-15</inkml:trace>
  <inkml:trace contextRef="#ctx0" brushRef="#br0" timeOffset="76376.2248">17464 13179 0,'0'0'0,"1"8"15,2 2-15,2 1 0,1 2 16,0-2-16,0-2 0,-2-1 16</inkml:trace>
</inkml:ink>
</file>

<file path=ppt/ink/ink40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0-31T08:24:36.1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7276 10380 0,'0'0'16,"0"0"-16,0 0 0,0 0 0,0 0 0,0 0 16,0 0-16,0 0 0,-23-12 15,23 12-15,0 0 16,0 0-16,-28-1 0,28 1 0,-18 10 15,18-10-15,-23 12 0,6-2 16,-2 1-16,-1 3 0,1 2 16,-1 1-16,-2 2 0,-4 6 0,-1 1 15,1 1-15,2 2 16,-3 5-16,1-4 0,1 4 0,1 2 16,3-3-16,2-2 0,-2 9 15,0-1-15,2-5 0,3-2 16,6 0-16,1-1 0,5-3 15,1-2-15,2-3 16,2 0-16,4 1 0,3-1 16,0-1-16,5-2 0,-2 2 15,-2 0-15,4 2 0,1 0 16,0-2-16,2-2 0,1 1 16,4 0-16,-1 0 0,0-2 15,1-2-15,1-1 0,2 1 0,2 0 16,-1 0-16,2-1 0,0-2 0,-1 0 15,4-1-15,3-1 0,-3 1 16,-2-2-16,2-1 0,5 0 16,-1-4-16,-3-1 0,7-3 15,2-1-15,-3-2 0,-1-1 0,6-4 16,-1-3-16,-5 1 0,-1-3 16,9 0-1,2 0-15,-6-3 16,-1-2-16,3-5 0,3-4 0,-4 0 15,-3 0-15,-1 1 0,-1-2 16,1 0-16,2 0 0,1-9 16,-3-4-16,-4 3 0,0 1 0,-1-1 15,-2-1-15,-5 4 0,-4 2 16,1-1-16,2-2 0,-7-1 0,-4 0 16,1-2-16,-1 0 0,-2 4 15,-4 1-15,-1-1 0,1-1 16,-5 1-16,-5 0 0,-1-1 15,1 0-15,0 6 0,-1 2 0,-4-2 16,-4-1-16,-2 1 0,1 1 16,0 1-16,-2 0 0,-3 1 0,-4 2 15,0 0-15,0 0 0,0 1 16,1 3-16,0 2 0,-1 1 16,-3 2-16,0 0 0,-3 0 15,-1-1-15,2 4 0,0 2 0,-2 0 16,-4-1-16,2 1 0,3 1 15,-6 3 1,-1 2-16,2-1 0,1-2 16,-8 2-16,0 2 0,6 1 15,2 1-15,-3 1 0,2 1 16,2 1-16,-2-1 0,-3 5 0,-1 3 16,2-3-16,1 0 0,1 0 15,0 1-15,1 5 0,2 1 16,-5 2-16,-2 1 0,3 2 0,2 2 15,-1 2-15,0 1 0,1 3 0,2 1 16,-3 5-16,0 4 16,0-2-16,0-2 0,4 6 15,1 2-15,-2 3 0,0 0 0,-2 11 16,0 2-16,8 2 0,4 2 16,5-13-1,4-15-15,3-10 0</inkml:trace>
  <inkml:trace contextRef="#ctx0" brushRef="#br0" timeOffset="1443.1975">7794 15620 0,'0'0'0,"0"0"0,0 0 0,0 0 16,0 0-16,0 0 15,0 0-15,-22 6 0,22-6 0,0 0 16,-22 7-16,22-7 0,-16 7 0,9-2 16,-2 2-16,3 0 15,-1 1-15,0 1 0,0 1 0,-1 1 0,0 0 16,2 3-1,-1 2-15,3 1 0,-2 1 0,1 7 16,-1 2-16,2 0 16,0 1-16,3 4 0,-1 4 0,2-1 15,0-2-15,2 6 16,4-3-16,-2-7 0,1-4 0,-1-5 16,3-6-16,-2-6 0,4-7 15,2-5-15,0-5 16,0-3-16,0-1 0,3-10 15,1-9 1,2-3-16,3-3 0,1 0 0,1 2 0,-3 2 16,-4 7-16,-1 7 0</inkml:trace>
  <inkml:trace contextRef="#ctx0" brushRef="#br0" timeOffset="5377.0573">15669 8914 0,'0'0'0,"0"0"16,0 0-16,0 0 0,0 0 0,0 0 15,-23-7-15,23 7 0,0 0 0,0 0 16,0 0-16,-21-7 16,21 7-16,0 0 0,0 0 15,0 0-15,0 0 0,0 0 0,0 0 0,-13-7 16,13 7-16,4-3 0,1 1 16,0 0-16,1-1 0,0 2 15,2-1-15,0 0 0,0 0 16,0 1-16,2 1 0,-1-2 15,-1-1-15,1 1 0,-1-1 16,2 2-16,1-1 16,0 1-16,0 1 0,0 0 15,0 1-15,2 0 0,-1 1 16,-1 0-16,-1-2 0,1 1 16,1 1-16,0 1 0,0 1 15,1-1-15,1 0 0,-1 0 16,0-2-16,1 1 0,1-1 15,0 1-15,1-1 0,0 0 0,3 3 0,0-3 0,-1-1 16,7 1-16,-1 2 16,-1 0-16,-1-2 0,2 1 0,3 0 15,-3 1-15,-1-2 0,1-1 16,2-1-16,-2 1 0,0 1 16,7 0-16,0 0 0,-3-1 15,-3-1 1,2 0-16,3 1 0,-1-1 15,-3 0-15,2 1 0,-1-2 16,-1 4-16,-2-1 0,3-1 16,0-4-16,0 1 0,-2 0 0,4 0 15,1-1-15,0 0 16,0 1-16,2 3 0,3 1 0,-1-2 16,0-2-16,5 1 0,1 0 0,-4-1 15,-2-1-15,0 3 0,0 0 16,-5-2-16,-1-1 0,4 0 15,4 2-15,-3 2 0,-3 3 0,1 0 16,1-1-16,-1-1 0,-2 0 16,1 1-16,4 1 15,-2-1-15,-2-2 0,2 0 0,1 0 0,0 0 16,1 1-16,1 1 0,2-1 16,-1-1-16,-2 1 0,3-1 15,4 0-15,-2 0 0,-2 2 0,8-4 16,1-1-16,-2 1 15,-2 1-15,-3-2 0,1-2 0,-2-3 16,0-1 0,2 5-16,0 5 0,-1-3 15,-1-1-15,1 2 0,3 3 16,-2-1-16,-2 0 0,2-1 0,1 1 16,-4-1-16,-2-1 0,2 0 15,4 1-15,-5-1 0,-3-1 16,3 3-16,1 1 0,-1 2 15,0 2-15,-2-4 0,-1-2 0,-1 0 16,-1 0-16,1-1 0,1 1 16,-2 0-16,-2 1 0,2-1 15,1-1-15,1 1 0,0 0 0,2 0 16,-1-1-16,-4-1 0,-2 1 16,4 0-16,2 0 0,-3-1 15,-2 0-15,2-4 16,2-4-16,-6 5 0,2 5 15,4-1-15,0-3 16,-6 1-16,-2-1 0,7-3 16,1 1-16,-6 0 0,-2 2 0,1-1 15,2 0-15,-2-1 0,0-1 0,-2 3 16,0 2-16,-1 0 0,1-3 0,-1 3 16,0 0-16,-2-1 0,-2-2 15,-1 4-15,2 2 16,-2 0-16,-1 0 0,-2 0 0,-1 0 15,0 0-15,2 0 0,-1 0 16,1-1-16,-2 0 0,0 1 0,0 0 16,-2 2-16,0-3 15,0-1-15,-2 1 0,1 0 0,0 1 32,1 1-32,0-2 0,0-1 15,-1 0-15,0 0 0,0 0 0,2 1 0,-2-1 16,-2 0-16,0 0 0,0 0 15,-1-1-15,0-1 0,-2 1 0,1-2 16,-3 2-16,-1 2 0,0-2 16,-2 0-16,0-1 15,1 1-15,1 2 0,3 0 16,-2 1-16,0-1 0,0 1 0,2 1 16,-1-2-16,1-3 0,-2 1 15,0 0-15,0 1 0</inkml:trace>
  <inkml:trace contextRef="#ctx0" brushRef="#br0" timeOffset="7823.7786">16919 7974 0,'0'0'0,"0"0"16,0 0-16,0 0 0,-19-7 0,19 7 0,-24-4 15,10 2-15,-2-1 0,-4 1 16,-2-2-16,0 1 0,-2 1 16,-10 0-16,-4 0 0,-1 1 15,2 0-15,-14 2 0,-2 4 16,2-1-16,4 1 16,-8 2-16,-6 4 0,-2 0 0,9-1 0,-9 4 15,3 3-15,6 2 0,6 1 0,-1 3 16,-1 1-16,4-1 0,2 2 15,-3 4-15,4 0 0,4-1 16,2-1-16,2 5 0,2 4 16,2-2-16,1-2 0,6 1 15,3 2-15,2-1 16,2 1-16,1-3 16,2 1-16,4 1 0,2 2 0,0-1 15,-1-3-15,7 2 0,4 0 16,0-2-16,1 0 0,2-6 15,1-1-15,4 1 0,2 2 16,2 0-16,0 0 0,4-7 16,2-6-16,6 6 0,4 3 0,-2-2 0,1-1 15,1-3-15,1-3 0,1-1 16,2-2-16,2-2 0,4-3 16,-2-1-16,1-1 0,1-2 15,-1-2-15,2 1 16,0-1-16,1 0 15,1-2-15,0-3 0,-1-4 16,1-1-16,1 2 0,0-1 0,1-1 16,0 1-16,2-1 0,2-5 15,-4-3-15,1-1 0,-2-1 16,0-2-16,-1-4 0,-3-3 16,-3-1-16,6-3 0,3-2 15,-1 1-15,1 0 0,2-6 16,4-5-16,-2 0 0,-7 6 0,12-13 15,-5 4-15,-10 0 0,-9 3 0,-2 0 16,-3-1-16,-4 5 0,-3 1 16,-1 0-16,-1 0 0,0 5 15,-3 5-15,-5-4 0,-4-3 16,-1 2-16,-2 1 0,-2 14 16,-1-5-1,0 1-15,-1 0 0,-2-1 0,1 1 16,-4 0-16,-3 0 0,-3 2 15,-1-1-15,1 4 0,-1 1 16,-2-2-16,-2 0 0,2-1 16,0-1-16,-1 3 0,-2 1 15,0 2-15,-1 1 0,-3 1 16,-3-1-16,-2 3 0,-1 3 0,-1 2 0,-4-2 16,-1 3-16,-2 3 0,-5 1 15,-5 2-15,-5 2 0,1 3 16,-1 3-16,0 5 0,2 0 15,0 0-15,-1 9 0,-1 2 16,-3 4-16,5 0 0,-1 2 16,-1 0-16,15-8 0,10-7 0,8-4 0</inkml:trace>
  <inkml:trace contextRef="#ctx0" brushRef="#br0" timeOffset="8102.6291">16004 8659 0,'0'0'16,"0"0"-16,0 0 0,0 0 0,0 0 15,13 19-15,-13-19 0,0 0 16,0 0-16,11 21 0</inkml:trace>
  <inkml:trace contextRef="#ctx0" brushRef="#br0" timeOffset="8805.1424">16331 8910 0,'0'0'0,"0"0"15,0 0-15,0 0 0,0 0 0,0 0 16,26 0-16,-26 0 0</inkml:trace>
  <inkml:trace contextRef="#ctx0" brushRef="#br0" timeOffset="8990.1273">17799 8593 0,'0'0'0,"0"0"0,0 0 0,0 0 15</inkml:trace>
  <inkml:trace contextRef="#ctx0" brushRef="#br0" timeOffset="10818.1611">11759 9278 0,'0'0'0,"0"0"0,0 0 0,-20-13 15,10 8-15,-1-1 0,-1 1 16,-1-1-16,-2 1 0,0 1 16,-3-2-1,-4-1-15,1-2 0,-3 4 16,-2 2-16,-1 0 0,1 2 0,-2 1 16,-2 1-16,1 2 0,-1 1 15,-9 6-15,1 1 0,0 1 16,1 0-16,0 4 0,3 4 15,1-1-15,2 2 0,-7 4 16,-2 0-16,6 0 0,5-1 0,-2 2 16,-1 1-16,2 0 0,3 1 0,-1 6 15,5 0-15,2-2 0,2-3 16,6-1-16,3-1 0,1-1 16,1 0-16,1-1 0,2-2 15,1-3-15,2 1 0,3 1 16,1 2-1,2-1-15,-1-1 0,2 1 0,3 0 16,0-2-16,0-2 0,5 4 16,3 3-16,1-1 0,-1 1 15,3 0-15,2 0 0,-1-6 16,-1-1-16,2 1 0,2 3 16,-1-2-16,-1 1 0,3-4 15,3 0-15,1-2 0,3 0 0,1 1 0,1-1 16,-1-2-16,0-1 0,0 1 15,1 1-15,-2-4 0,0-2 16,7 2-16,3 0 0,-9-3 16,-1-1-16,10 2 0,3-1 15,-3 0-15,-3-1 0,2-2 16,2-1-16,-2 1 0,-3 2 0,5-6 0,2-1 16,-2 0-16,-1 3 0,3-3 15,1 0-15,-1 1 0,-2 2 16,9-1-16,-1-2 0,-10 0 15,-3-2-15,8 0 0,1 0 16,-4 1-16,-3-1 0,2-2 16,4-2-1,-6-1-15,-2-2 0,3-1 16,4 0-16,-1-2 0,-2-2 0,2-3 16,2-3-16,-3 6 0,-2 3 0,-2-7 15,-2-3-15,-2-3 16,-1 0-16,2-1 15,3 2-15,-8-2 0,-5 1 0,-2-1 0,0-2 16,-1 3-16,0 0 0,-2-2 16,-1-1-16,-5 2 0,-2 0 0,0 3 15,-1 0-15,-5-4 0,-1-1 16,-1-3-16,0-1 0,2 5 16,-1 3-16,-4-5 0,-3-3 15,1 0-15,-1 1 0,-1 1 16,-2 1-16,1-2 15,1-1-15,-3-1 0,-1-2 16,-2 6-16,-4 4 0,0-4 16,-1-1-16,-1 3 0,2 3 15,-4-1-15,-4-2 0,1 5 0,-1 2 16,-7-3-16,0-1 16,2 6-16,2 2 0,-12-5 15,-6-1-15,3 3 0,4 4 0,-5-2 0,-3 1 16,2 2-16,4 1 0,-7 0 15,-5 1-15,3 2 0,2 2 16,-10 1-16,-1 0 0,1 4 16,2 2-16,-4-2 0,-4 0 15,6 2-15,5 1 0,-8 3 0,-3 3 16,2-1 0,3 0-16,-27 8 0,4 2 15,10 1-15,5 0 0,-1 3 16,0 0-16,3-3 0,1-2 15,-4 10-15,-3 8 0,7 1 16,7 0-16,-9 11 0,-7 7 16,7-1-16,6-1 0,18-15 15,11-12-15,8-6 0</inkml:trace>
  <inkml:trace contextRef="#ctx0" brushRef="#br0" timeOffset="20361.5747">5316 9041 0,'0'0'0,"0"0"0,0 0 0,0 0 16,0 0-16,0 0 16,0 0-16,0 0 0,0 0 15,14-22-15,-14 22 0,0 0 16,27-5-16,-27 5 0,26 0 15,-11 0-15,1 0 0,0 0 16,2 0-16,4 2 0,3 1 16,0 1-16,0-1 0,6 0 15,0-1-15,1-1 0,3 0 0,1 1 0,0 1 16,8-1-16,3 0 0,-5-2 16,0 1-16,3 0 0,4 1 15,7 1-15,-5-1 0,3-1 16,1-1-16,-3-1 0,-1 0 15,9 0-15,3 1 0,-9 0 16,-3-2-16,5 1 16,2 0-16,4-1 0,-6-1 15,0-4-15,0-2 16,0 6-16,2 4 0,0-1 0,-2 0 16,-6-1-16,-6-1 0,32 4 15,1 3-15,-12-2 0,-9-2 16,-3-3-16,-1-1 0,0 5 15,0 4-15,2 2 0,1 1 0,-9-9 0,-6-4 16,2 4-16,2 4 0,-1 0 16,0 1-16,4-1 0,4 0 15,-10-3-15,-6-1 0,5 0 16,1 1-16,-14-1 0,0-1 16,19 0-16,-3-1 0,-18 1 15,3 1-15,0 0 0,3-1 0,-1-1 0,-1 0 16,0 0-16,2 1 0,-3-1 15,-2 2-15,2 0 0,0 2 16,-4-2-16,-3 0 0,-1 1 16,1 0-16,-2-1 0,-2 0 15,-1-1-15,2 1 16,-5 0-16,0 1 0,-1 0 16,-1 1-16,-2 1 0,-1 2 15,-2-4-15,-1-1 0,1 1 16,-2 0-16,0 0 0,1 0 15,-3-1-15,0 1 0,2-1 16,-3-1-16,-1 1 0,2 1 0,-2-1 16,0 0-16,0 0 0,0 0 15,0 0-15,0 0 0,0 0 0,0 0 16,1-3-16,-1 3 0,0-3 16,0 1-16,-1-2 0,0 1 15,0-1-15,0 0 0,1-1 16,-3-1-16,2 0 0,-1 0 15,0 1-15,0 0 0,-1-1 0,0-1 16,0 0 0,1-2-16,-1 1 0,1-1 15,-1 0-15,0-1 0,-1 0 16,0 2-16,-2-2 0,0-2 16,0 0-16,1 0 0,-1-2 15,1 1-15,-2-1 0,0 1 0,0-1 16,-1-1-16,0 1 15,1 0-15,-3-4 0,0 1 0,0-1 0,0-1 16,-1 0-16,-1 0 0,-2 0 16,0 1-16,0-1 0,-1-1 15,1 1-15,2-1 0,0-1 0,-1-2 16,-1 2-16,0 3 0,-5-5 16,1-3-16,-1 3 0,3-1 15,0 2-15,-1 1 0,1 1 0,0 2 16,0-2-16,-2 1 0,2 1 15,0-1-15,0 1 0,-1 0 16,1 1-16,0 1 0,1 2 16,-1-1-16,0-1 15,-1 0-15,-1 0 0,-1-2 0,1 3 16,2 2-16,0 0 16,1-2-16,2 2 0,0-1 0,0 4 15,0 2-15,0 1 16,1-1-16,-4 0 0,2 0 15,-3 3-15,1-1 0,-3 2 16,-1 1-16,1 2 0,-2 1 0,-8 1 16,-2 1-16,-1-1 0,-3 2 15,-3 1-15,-4 2 0,0 1 0,-1-2 16,-10 2-16,0 2 0,3-1 16,1-2-16,-9 3 0,-1 0 15,6-2-15,8-2 0,-8 0 16,-3 1-16,6-1 0,4 2 0,-10-1 15,0 1-15,2-4 16,2-5-16,-5 6 16,-3 2-16,6-2 0,3-1 0,-5 0 15,-3 1-15,6 0 16,5 1-16,-27 1 0,2-1 16,8-2-16,6-1 0,-1 2 15,2 0-15,7 1 0,8 1 0,-5-2 16,-7-3-16,7 1 0,5 1 0,-3 2 15,-3 3-15,3 0 0,4-1 16,-7 1-16,-2 0 0,9-1 16,5 2-16,-6 2 0,-5 1 15,8-2-15,4-3 0,-5 0 16,-4 1-16,22-3 0,1-3 0,-13 7 16,0 0-16,14-5 0,-1 1 15,3 0 1,1 1-16,0-2 0,3 0 0,-3-1 15,1 1-15,1-1 0,2 1 16,-1 1-16,1 1 0,3 0 16,2 0-16,-1 4 0,-1 1 15,0-1-15,0 0 0,-2 4 16,0 2-16,1 0 0,1-1 0,0 6 16,-1 1-16,0 3 0,3 1 0,-4 7 15,2 1-15,4-1 16,0-2-16,-2 4 0,3 4 15,-1-7-15,2-3 0,-1 3 16,2 2-16,-2-4 0,2-1 0,0 0 16,1 1-16,2-2 0,1 1 15,0-1-15,0 0 0,1-3 0,2-4 16,-3 4-16,1 1 0,2 0 16,0-1-16,-2-2 0,2-1 15,0-1-15,-1-2 0,1 4 16,2 3-16,-2-2 0,0-2 0,4 2 15,2 1-15,0-1 0,3-2 16,4 2 0,3 2-16,0-2 0,-1-2 0,8-1 15,0 0-15,5-3 16,-1-4-16,-6-3 0,-4-2 16,-5-2-16</inkml:trace>
  <inkml:trace contextRef="#ctx0" brushRef="#br0" timeOffset="21750.3681">18139 8064 0,'0'0'0,"0"0"0,0 0 0,0 0 0,0 0 15,0 0-15,32-4 16,-32 4-16,27-2 0,-10 1 16,2-1-16,2 1 0,2 1 0,2 0 15,1-1-15,10-1 16,0 2-16,3-1 0,0 1 15,2 0-15,1 0 0,11 1 0,1 1 0,-3-2 0,-3 0 16,14-3-16,2 0 0,-6 2 16,-4 2-16,11-2 0,0 1 15,-2 0-15,-1 1 0,11 1 16,1 2-16,-9-1 0,-7 1 0,4 0 16,3 0-16,-2 0 0,0 0 15,33 3 1,-6-1-16,-14-2 0,-10 0 15,8-1-15,4-3 0,-12 1 16,-7 2-16,4 3 0,3 0 16,-2 2-16,-1 0 0,3 0 15,2-1-15,-8 0 0,-6-2 0,3 0 16,4 0 0,-5-1-16,-3 0 0,0-2 0,-3-1 0,-1 0 0,-1-1 15,0 4-15,0 3 0,-6-1 16,-3-3-16,-2-1 0,1-1 15,-5 0-15,-2 0 0,-3-3 0,0 0 16,-8 3-16,-5 2 0,3-5 16,2-3-16,-8 3 0,1 2 15,-1 0 1,-1 0-16,-3-1 0,-1-2 16,-5 2-16,-2 1 0,0-3 0,0 3 15,0 0-15</inkml:trace>
  <inkml:trace contextRef="#ctx0" brushRef="#br0" timeOffset="21982.349">21963 8020 0,'0'0'16,"0"0"-16,0 0 0,0 0 0,0 0 16,0 0-16,0 0 0,0 0 15</inkml:trace>
  <inkml:trace contextRef="#ctx0" brushRef="#br0" timeOffset="22221.0372">21271 8121 0,'0'0'0,"0"0"16,0 0-16,0 0 0,0 0 0,0 0 31,0 0-31,-5 27 0,5-27 0,0 0 16</inkml:trace>
  <inkml:trace contextRef="#ctx0" brushRef="#br0" timeOffset="243814.2526">14684 11724 0,'0'0'0,"0"0"0,0 0 0,-6 22 16,6-22-16,-4 23 0,3-6 15,0 1-15,-1 1 0,1 4 0,1 3 16,-1 7-16,1 2 0,0 3 16,1 2-16,0 8 0,2-2 15,-1-1-15,1-2 0,2-1 0,-1-2 16,1 4-1,1-3-15,-1-5 0,1-6 16,-3-5-16,0-4 0,-1-6 16,-1-2-16,0-4 0</inkml:trace>
  <inkml:trace contextRef="#ctx0" brushRef="#br0" timeOffset="244079.3301">14770 12167 0,'0'0'0,"0"0"16,0 0-16,0 0 0,0 0 0,0 0 16,0 0-16,0 0 0,0 0 15,31-9-15,-31 9 0,20-5 16,-20 5-16,25-7 0,-11 2 15,0 2-15,2-2 0,-1 0 16,2-1 0,-2-1-16,-2 1 0,0 0 15,-4 1-15,0 1 0</inkml:trace>
  <inkml:trace contextRef="#ctx0" brushRef="#br0" timeOffset="244326.8462">15104 11670 0,'0'0'15,"0"0"-15,0 0 0,0 0 0,-12 25 16,12-25-16,-7 24 0,4-8 16,-1 2-16,2 3 0,0 3 15,0 0-15,0 1 0,0 10 0,2 1 0,2 1 16,-1-1-16,2 8 0,1-1 15,1-5-15,-1-3 0,2-1 16,-1-2-16,0-6 0,-2-5 16,0-3-16</inkml:trace>
  <inkml:trace contextRef="#ctx0" brushRef="#br0" timeOffset="244727.3797">15240 12187 0,'0'0'0,"0"0"0,0 0 0,0 0 0,0 0 0,0 0 16,0 0-16,0 0 0,0 0 16,0 0-16,0 0 0,27 1 15,-27-1-15,0 0 0,24 8 16,-24-8-16,0 0 0,24 18 0,-15-9 15,-1 3-15,-1 0 0,-1 3 16,1 2 0,-2 0-16,0 1 0,-3 1 15,-1 2-15,0 1 0,0-2 16,-1 4-16,-1-1 0,-1-4 16,0-2-16,1-3 0,-1-3 15,1-1-15,0-2 0,0-1 16,1-3-16,0 0 0,1-1 15,1-2-15,3-2 0,0-1 0,2-1 0,3-3 16,1-4-16,2 1 0,1-3 16,3 0-16,2 0 0,4-7 15,-1 1-15,-3 2 0,-4 3 16,-2 1-16</inkml:trace>
  <inkml:trace contextRef="#ctx0" brushRef="#br0" timeOffset="245244.21">15768 11739 0,'0'0'0,"0"0"15,0 0-15,0 0 0,0 0 0,-26 12 16,26-12-16,-15 13 0,8-3 16,0 3-16,1 2 0,-1 1 15,2 2-15,0 1 0,1 4 0,0 0 16,2 2-16,1 9 0,2 1 16,1-2-16,2-1 0,1 6 15,3-1-15,1-5 0,2-3 0,2-2 16,3-4-16,-1-3 15,0-3-15,4-3 0,1-3 16,0-4-16,0-2 16,0-6-16,-1-4 0,1-2 15,0-6-15,2-2 0,1-2 16,-2-4-16,-2 1 0,0-6 0,-1-3 16,1-7-16,-2 0 0,-3-1 0,-1-1 15,-3 1-15,-1 0 0,-3-1 16,-4 0-16,-2 2 0,-2 3 15,-6-3-15,-3 4 0,-2 4 16,-2 5-16,-5 3 0,-4 2 16,3 7-16,-1 3 0,-5 4 15,-5 3-15,0 3 0,1 3 16,-5 4-16,-2 3 0,1 2 16,3 1-16,3-1 0,8-3 0,6-3 15</inkml:trace>
  <inkml:trace contextRef="#ctx0" brushRef="#br0" timeOffset="245968.3207">12990 13017 0,'0'0'0,"0"0"16,-13-5-16,5 3 0,-1 1 15,0 0-15,-2 0 0,-2-1 16,1 1-16,-1 0 0,-1 0 16,-1 1-16,2 1 0,-4 3 15,-1-1-15,0 2 16,2 2-16,-1 1 0,1 2 15,0 2-15,2 2 0,0 3 16,-2 0-16,2 2 16,1 2-16,0 1 0,2 0 0,0 6 15,1 1-15,3 1 0,1 0 16,2 0-16,2-1 0,2-1 16,1-1-16,2 0 0,1 0 0,4 1 0,2-2 15,1-1-15,1-1 0,1-2 16,2-2-16,0-4 15,1-1-15,1-4 0,2-3 16,0-3-16,1-2 0,2-4 16,0-4-16,0-2 0,0-1 0,-1-3 15,0-2-15,-5 2 0,-1 3 0,-4 1 16</inkml:trace>
  <inkml:trace contextRef="#ctx0" brushRef="#br0" timeOffset="246485.1861">13128 13236 0,'0'0'0,"0"0"15,0 0-15,0 0 0,0 0 16,-13 17-16,13-17 0,0 0 0,-13 27 0,9-15 15,1 1-15,0 0 0,0 1 0,2 1 16,1 1-16,1-1 0,2 0 16,0 0-16,1 2 0,2-1 15,1-2-15,2 2 0,2-1 16,2-3-16,0-2 0,1-2 16,2-2-16,-1-2 0,2-3 0,-1-1 15,2-4 1,-1 0-16,0-2 0,-1-4 15,2-3-15,-1-1 0,-2-3 0,1 0 16,-1-3-16,-1-1 0,0-1 16,1-7-16,-2 0 0,-2 2 15,-1 2-15,-2 2 16,-2 0-16,-2 2 0,-3-1 16,-3 3-16,-3 1 0,0 1 0,-3 1 0,-1 3 15,-2 2-15,-1 2 0,-1 1 16,-3 4-16,-1 3 0,-2 1 15,-1 1-15,0 6 0,-1 4 16,0 2-16,2 0 0,-2 3 16,0 1-16,2 0 0,1 2 0,3-1 31,1 1-31,1-1 0,2 1 0,3-4 16,0-3-16,2-2 0</inkml:trace>
  <inkml:trace contextRef="#ctx0" brushRef="#br0" timeOffset="247002.4496">13994 12879 0,'0'0'0,"0"0"0,0 0 0,0 0 16,0 0-16,-24-8 0,24 8 16,0 0-16,-27-5 0,27 5 15,-23-1-15,9 2 0,1 0 0,-2 2 16,-2 2-16,1 2 16,-1 0-16,1 2 0,-1 1 15,1 1-15,0 0 16,-4 4-16,0 1 0,2-2 15,1 0-15,2 0 0,1 0 16,3 1-16,2 0 0,0-1 16,1 1-16,1-1 0,2 2 0,2-1 15,0 1-15,3 0 16,1-1-16,4 0 0,1 1 16,2-1-16,0-2 0,2 1 0,1 0 0,0-1 15,1 1-15,1-1 0,0 0 16,1 1-16,-1-1 0,0 2 15,0 0-15,-2 1 0,-1 0 0,-2 2 16,-2 1-16,-3 2 16,0 1-16,-4 8 0,-2 1 15,-2-3-15,0-1 16,-3 2-16,-2 0 0,-1-1 16,0-2-16,-3 1 0,-4 0 15,4-4-15,3-5 0,2-3 16</inkml:trace>
  <inkml:trace contextRef="#ctx0" brushRef="#br0" timeOffset="349166.2902">15510 13064 0,'0'0'0,"0"0"0,0 0 15,0 0-15,0 0 0,0 0 0,0 0 16,9 23-16,-9-23 0,7 26 15,-4-6 1,-1 2 0,1 4-16,-1 0 0,-1-1 0,0 2 15,-1 2-15,0 4 16,0-1-16,0-2 0,0 0 0,0-3 0,0-4 16,0 0-16,0-5 0,0-7 0,0 0 15,0-3-15</inkml:trace>
  <inkml:trace contextRef="#ctx0" brushRef="#br0" timeOffset="349341.8763">15584 13300 0,'0'0'0,"0"0"0,0 0 0,0 0 16,0 0-16,0 0 0,0 0 15,0 0-15,0 0 0,0 0 0,25-3 31,-25 3-31,0 0 0,32-7 0,-32 7 0,24-8 0,-24 8 0,25-7 32,-10-2-32,-3 0 0,-2-2 0,-2-1 0,0 4 0,-1 0 15</inkml:trace>
  <inkml:trace contextRef="#ctx0" brushRef="#br0" timeOffset="349551.1075">15731 12940 0,'0'0'0,"0"0"0,0 0 16,0 0-16,0 0 0,0 0 16,0 0-16,0 0 15,0 0-15,2 22 0,-2-22 0,0 32 0,0-32 0,-1 42 16,0-14-16,0 1 0,0 2 16,-1 12-16,-1 3 15,2-1-15,0-3 0,0 8 0,1-3 16,1-6-16,0-4 0,1-4 15,2-10-15,-2-4 0,0-5 0,0-3 32</inkml:trace>
  <inkml:trace contextRef="#ctx0" brushRef="#br0" timeOffset="350068.0676">15850 13210 0,'0'0'0,"0"0"16,0 0-16,0 0 0,0 0 0,0 0 15,0 0-15,0 0 0,0 0 0,0 0 16,0 0-16,0 0 0,18 26 16,-18-26-16,7 25 0,-7-25 15,6 27-15,-5-12 0,0 0 16,0-1-16,0 0 0,0-3 16,1-2-16,-1-1 0,1 0 15,3-4-15,4-3 16,4-5-16,3-5 0,5-7 15,3-5-15,8-11 0,1-2 16,10-13-16,1-3 0,-2 1 16,-2 0-16,3-5 0,-5 4 0,-1 0 0,-9 6 15,-6 12-15,-5 8 0,-6 7 16,-3 5-16,-5 3 0,-3 3 16,-4 5-16,-4 3 0,-2 6 15,-2 7-15,2-2 16,1 2-16,1 5 0,3 0 0,2-1 15,0 2-15,3 1 0,1 1 16,4 1-16,0-2 0,8 3 16,3 0-16,2-5 0,3-1 15,3 1-15,-1-2 0,1 0 0,1-1 0,-1-2 16,0-2-16,-3 0 0,-2 1 16,-4-1-16,-3 2 0,-2-4 15,-2-1-15,-5-1 0,-1 2 16,-3-1-16,-3 1 0,-8 3 15,-7 3-15,-3 1 0,-3 0 0,-8 0 32,-5-2-32,7-3 0,6-2 0,4-2 15</inkml:trace>
  <inkml:trace contextRef="#ctx0" brushRef="#br0" timeOffset="350268.9194">17008 13098 0,'0'0'0,"0"0"16,0 0-16,0 0 0,0 0 0,0 0 15,0 0 1,-21 14-16,21-14 0,0 0 15</inkml:trace>
  <inkml:trace contextRef="#ctx0" brushRef="#br0" timeOffset="352622.1457">15846 13937 0,'0'0'0,"0"0"0,0 0 15,0 0-15,0 0 0,0 0 0,0 0 16,0 0-16,0 0 15,0 0-15,0 0 0,0 0 0,0 0 16,0 0-16,0 0 0,0 0 16,0 0-16,0 0 0,0 0 0,-19-15 15,19 15-15,0 0 0,-23 17 16,23-17-16,-19 22 0,19-22 16,-21 35-16,11-18 0,1 0 15,0 1-15,1 2 0,-2 5 16,0 0-16,1-2 0,0-3 0,3 0 15,0-1 1,3-3-16,1 0 0,0-2 16,2-1-16,3-2 0,0-1 15,1-2-15,1 0 0,1-2 16,2 1-16,3-4 0,3-4 0,4-7 16,2-3-16,1-3 0,1-3 15,2-4-15,4-3 0,-3 1 0,0-1 16,4-6-16,-2 0 0,-5 3 15,-4 0-15,4 1 0,-1 5 16,-5 5-16,-6 3 0,-4 5 16,0 1-16,-2 2 0,1 1 15,-2 2-15,0 0 0,-3 2 16,1 3-16,-2 4 0,-1 4 16,0 4-16,0 2 0,-1 3 0,1 2 15,0 1-15,0-1 0,1 5 0,0-2 16,2-3-16,1-1 0,2 0 15,2-1-15,1-4 0,1-3 16,1-4-16,1-1 16,-1-4-16,0-1 15,2-3-15,2-2 0,1-3 0,3-3 16,-1-3-16,2-4 16,-3-3-16,0-1 0,-1-6 0,-2 0 15,-2 0-15,-2 0 0,-4-1 16,-2 0-16,-2 2 0,-1 3 15,-1 2-15,-2-1 0,-3 2 16,-1 2-16,-1 2 0,-3 0 16,0 4-16,-1 1 0,-2 5 0,-3 3 0,-4 5 15,-3 3-15,-1 3 0,2 5 16,2 5-16,1 5 0,5-6 16,2-2-16,3-4 0</inkml:trace>
  <inkml:trace contextRef="#ctx0" brushRef="#br0" timeOffset="353023.4951">16495 14059 0,'0'0'0,"0"0"16,0 0-16,0 0 0,0 0 0,30 0 0,-30 0 15,25 7-15,-25-7 0,28 7 16,-14-3-16,-1 0 0,0 1 16,0 2-16,-2 1 0,-1 2 15,-2 1-15,0 3 0,-1 1 16,-5 3-16,-3-1 0,-7 7 16,-6 1-16,-3 0 0,-2 0 0,0-1 15,-1-1-15,-6 3 0,2-3 0,5-4 16,5-3-16,3-3 0,3-4 15,1-2-15,0 0 0,8-5 16,5-2-16,6-3 0,7-2 16,5-1-16,6-2 0,13-2 15,5 0 1,4-2-16,3-1 0,17-4 0,4 0 16,-5 4-16,-2 4 0,10-3 15,-2-1-15,-12 2 0,-17 3 16,-14 3-16</inkml:trace>
  <inkml:trace contextRef="#ctx0" brushRef="#br0" timeOffset="353224.3419">18343 13971 0,'0'0'0,"0"0"0,0 0 16,0 0-16,0 0 0,-30 4 16,30-4-16,0 0 0</inkml:trace>
  <inkml:trace contextRef="#ctx0" brushRef="#br0" timeOffset="356690.5231">11716 14191 0,'0'0'0,"0"0"15,0 0-15,0 0 0,-18-10 0,18 10 16,0 0-16,-13-6 0,9 6 0,-1 1 15,1 3-15,-1 2 0,1 1 0,1 3 16,-1 4-16,1 2 16,1 1-16,0 5 0,0 4 15,0 8-15,0 2 0,1 3 16,1 3-16,0 7 0,0-3 0,1 2 16,0 1-1,0 4-15,-1-4 0,0 4 16,0 3-16,0-5 0,1-5 0,0 8 15,1 0-15,-2 1 16,0 1-16,0 7 0,0-2 16,-2-6-16,0-6 0,0 7 15,0 4-15,1-3 16,0-4-16,-2 10 0,2-1 0,0 10 0,-1-11 0,1-5 16,0-4-16,0-7 0,0-6 0,2 7 15,0 6-15,0-11 16,0-7-16,1 5 0,2 4 15,-2-7-15,-1-2 0,0 7 16,1 4-16,0-20 0,2 0 0,-1 25 16,-1 3-1,-1-24-15,0 0 0,0 10 16,-1 4-16,0-12 0,0-5 0,-1 4 16,0 3-16,0-2 15,0 0-15,-1-4 0,0-3 16,1 3-16,-1 0 0,0 1 0,-1 1 15,1-8-15,0-3 0,-2 5 16,1 3-16,0-1 0,-2 0 0,1-4 16,-1-2-1,1-1-15,0-1 0,0-2 0,1 0 0,2-1 16,1-1-16,-3 1 16,-4-1-16,1 0 0,1-3 0,2-2 0,0 0 15,0-1-15,0-2 0,-1 0 16,1 1-1,1-2-15,0 1 0,0 1 16,-1-3-16,0 0 0,-1-1 0,0-1 16,1 0-16,1 0 0</inkml:trace>
  <inkml:trace contextRef="#ctx0" brushRef="#br0" timeOffset="358125.861">9383 14829 0,'0'0'0,"-8"1"0,-4 2 16,-2 0-16,-2 0 0,-6 3 15,-1 1-15,-1 3 0,1 3 16,-4 3-16,1 5 0,-7 4 16,0 0-16,-1 1 15,-1 3-15,4-1 0,4 2 0,-5 6 16,3 2-16,1 0 0,0 0 0,2 3 16,1 3-1,6-3-15,3-2 0,-2 9 0,3 1 0,4-6 0,2-5 16,1 5-16,3 3 15,3-5-15,2-5 0,1 3 0,2 3 16,2-3-16,1-5 0,6 8 16,4 1-16,-3-10 0,0-2 15,7 10-15,3 4 0,-3-5 16,-1-4-16,4 1 16,2-1-16,3 0 0,0 0 15,0-3-15,0 2 16,-2-2-16,1-1 0,6-1 15,3-3-15,3 1 0,1 0 16,-3-1-16,-4-2 0,1-4 16,1-2-16,2-1 0,-1-2 0,5 4 15,2 1-15,-2 0 0,-3-2 0,6-3 16,3-1-16,-3-3 0,-1-3 16,26 0-16,1-3 15,-34-2-15,-2 0 0,30-1 0,1-2 16,-11 1-16,-8 0 0,5-4 15,2-3-15,-4 0 0,-4 0 0,6 0 16,3 1-16,-3-1 0,-1 0 0,4-8 16,4-6-1,-10-1-15,-7-1 0,7-4 16,6-3-16,-10 2 0,-5 2 16,7-6-16,6-6 0,-11 5 0,-8 2 0,8-8 15,5-6-15,-10 6 0,-5 6 0,7-6 16,5-3-1,-8 1-15,-5 3 0,-4-7 16,-2-6-16,-4 5 0,-2 2 16,5-10-16,4-7 15,-8 14-15,-4 8 0,-4-10 0,-2-5 16,0 0-16,5 2 0,-4-5 16,-2-2-16,-2 5 0,-3 2 0,-1-2 15,0-1-15,-4 8 16,1 7-16,-3-10 0,-3-7 0,1 10 0,-2 7 0,-1-2 15,-1 0-15,0 2 0,-1 4 16,-2-9-16,-1-5 0,-4 8 16,-2 6-16,-2-4 0,-2-2 15,3 7-15,2 5 0,-4-5 16,-2 0 0,-4 2-16,-3 2 0,-1 7 15,-2 4-15,2-3 0,1-1 0,-7-1 16,-3-3-1,12 12-15,-3 1 0,-18-7 0,0 0 16,17 9-16,-3 2 0,-23-4 0,-3 1 0,3 5 0,4 3 16,-13 8-1,-10 6-15,7-5 0,2-2 0,4 2 16,2 2-16,2 6 0,2 3 16,-3 4-16,0 2 0,-2 4 15,-2 2-15,-3 4 0,-1 1 16,-2 5-16,0 2 0,2 4 15,3 2-15,1-1 0,1-2 0,5 9 16,4 7-16,1-2 0,2-1 0,6 1 16,5 1-16,8 0 15,4 1-15,1 4 0,2 3 16,4 2-16,7 2 0,5 8 16,4 6-16,4-27 0,0-18 0,2-13 15</inkml:trace>
  <inkml:trace contextRef="#ctx0" brushRef="#br0" timeOffset="369505.8856">11888 14084 0,'0'0'0,"-5"16"0,2 0 16,-1-2-16,-1 2 0,-1 13 15,-1 8-15,0 8 0,2-1 0,-2 15 16,1 4 0,0-4-16,1-2 0,-1 14 0,0 2 15,1 1-15,1-1 0,-2 12 0,0-3 16,-4 32-16,-1-10 16,3-33-16,2-23 0,3-14 15</inkml:trace>
  <inkml:trace contextRef="#ctx0" brushRef="#br0" timeOffset="369743.4271">11671 16277 0,'0'0'0,"-1"18"0,-1 2 16,1 0-16,1 0 0,-2 11 15,-1 4-15,-1 8 0,1 1 16,-3 3-16,-2 0 16,-2 2-16,-2 0 0,-3 9 0,1-2 15,-2-4-15,-3-3 0,-2 10 16,2 1-16,0-7 0,0-6 0,-5-1 15,-1-2-15,3-4 0,3-4 16,-1-3-16,2-1 0,-3-3 0,0-2 16,-5-1-16,-2-1 15,5-3-15,4-4 0,-1-2 16,-1-2-16,3-1 0,0 1 0,3-4 16,4-2-16,4-3 0</inkml:trace>
  <inkml:trace contextRef="#ctx0" brushRef="#br0" timeOffset="370899.3461">8794 15566 0,'0'0'0,"0"0"16,0 0-16,0 0 0,0 0 15,0 0-15,0 0 0,27-1 16,-27 1-16,0 0 15,26 7-15,-26-7 0,21 7 16,-21-7-16,30 11 16,-14-5-16,2 0 0,1-1 15,1 0-15,1-1 0,1-1 0,9 1 16,3-1 0,0 0-16,0 0 0,-2-2 15,-1 1-15,4 0 0,-1-1 16,-1 1-16,-2-1 0,3 1 15,2-2-15,-5 1 0,-3 0 0,6-1 16,6 1-16,-3-2 16,-4 0-16,11 0 15,3-4-15,-6 2 0,-5-1 0,4 0 16,2 0-16,-5-1 0,-1 0 16,4-1-16,1 1 0,-8 3 0,-2 3 0,3-2 0,-3-2 15,0 3-15,0 1 0,1-2 16,2-1-16,-6 0 0,-1-3 15,3 1-15,2 0 0,-2-1 16,-2 0-16,1-1 0,1 1 16,1-3-1,1-2-15,-1 5 0,-3 3 16,1-4-16,0-3 0,0 1 0,2 1 16,-1 0-16,-1 1 0,1-1 15,1-1-15,-1 0 0,-2-1 16,0-1-16,1-1 0,0 0 15,-1 2-15,0-1 0,-1-1 16,0 1-16,-1 0 0,2-1 0,1 1 16,-3 2-16,-1 1 0,3 1 15,3 1-15,1 1 16,2-1-16,-5 0 0,-4 0 0,0-1 16,2 0-16,-1 0 0,2 1 15,-2 0-15,1-1 0,-3 1 16,-2-1-16,2-1 15,2-1-15,-2 1 0,-1 1 16,-2-1-16,-1-1 0,-5 3 16,1 0-16,-2 0 15,0-1-15,0 2 0,-2 1 16,0 1-16,-1-1 0,-1 1 0,-2 0 16,-1 1-16,0 0 0,-2 1 15,1 0-15,-2 0 0,0 0 16,-1 0-16</inkml:trace>
  <inkml:trace contextRef="#ctx0" brushRef="#br0" timeOffset="385004.642">7743 2212 0,'0'0'0,"0"0"16,0 0-16,0 0 0,-27-6 0,27 6 15,-36-3 1,10 3-16,-1 2 0,-15 5 15,-9 4-15,0-2 0,0 0 0,-22 6 16,-4 4-16,-11 2 0,8 0 16,-20 10-16,-3 2 15,0 3-15,11-4 0,-43 29 0,9 7 16,20-11-16,15-10 0,-1 4 16,-3 1-16,17-6 0,11-2 0,-2 6 15,2 2-15,12-6 0,10-7 0,-3 8 16,1 7-16,8-5 0,5-1 15,-1 8-15,-1 5 0,7-6 16,6-5-16,3 14 0,2 8 16,5-8-16,3-6 0,5 11 15,2 8 1,3-8-16,1-6 0,6 1 16,4 3-16,8-14 0,5-8 0,9-3 15,9-3-15,-3-6 0,-4-5 16,11 0-16,7 1 15,-3-7-15,-1-5 0,14-2 0,12 0 16,-6-4-16,-6-2 0,25 1 16,13 0-16,-10 1 0,-8-1 0,27-3 15,19-1-15,-23-1 0,-14-4 0,1 3 16,3 0-16,4-2 0,2-2 16,0-2-16,-2-1 0,-3-2 15,-3-1-15,6-3 0,5-5 16,-7 0-16,-3-2 0,4-7 15,3-5-15,-4-2 0,-2-1 0,1-7 16,3-3-16,-3 1 0,0 1 0,5-10 16,4-5-16,-8 0 0,-4 2 15,-2-4-15,1-2 0,-8 1 16,-5 1-16,0-1 0,-1-2 31,-5 4-31,-2 2 0,-5-3 16,-1-3-16,-14 2 0,-10 1 0,1-4 15,0-3-15,-9 3 0,-5 2 0,-5 0 16,-3 0-16,-4 1 0,0 0 16,-7-6-16,-5-4 0,-7 6 15,-5 5-15,-13-1 0,-8 2 16,-4 1-16,-3 4 0,-13 3 16,-6 3-16,-7 1 0,-4 2 0,-9 1 15,-6 5-15,2 4 0,1 7 0,-7-2 16,-4 1-16,0 8 0,1 3 0,-4 5 15,0 3-15,-2 2 0,-1 1 16,-7 5-16,-6 3 0,5 9 16,2 6-16,-2 8 0,-6 7 31,4 0-31,-1 3 0,1 14 0,-1 11 16,4-1-16,1-3 0,32-18 15,22-11-15,15-12 0</inkml:trace>
  <inkml:trace contextRef="#ctx0" brushRef="#br0" timeOffset="386824.42">13457 14871 0,'0'0'16,"0"0"-16,0 0 0,0 0 16,22-12-16,-22 12 0,22-9 0,-10 2 15,0-2-15,2 0 0,2 0 16,-1-2-16,1 0 0,6-3 16,2-1-16,-1-1 15,0-1-15,5-3 16,5-1-16,-2 0 0,0 0 0,-3 1 15,-1 2-15,-1 0 0,-4 4 16,8-6-16,6-4 0,-1 1 16,-9 6-16,-5 3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52"/>
    </inkml:context>
    <inkml:brush xml:id="br0">
      <inkml:brushProperty name="width" value="0.04853" units="cm"/>
      <inkml:brushProperty name="height" value="0.04853" units="cm"/>
      <inkml:brushProperty name="color" value="#F2395B"/>
    </inkml:brush>
  </inkml:definitions>
  <inkml:trace contextRef="#ctx0" brushRef="#br0">11000 58150 453,'21'-47'2,"-5"6"4,-7 7 5,-5 6 4,-9 9 7,-9 13 10,-10 12 9,-8 13 9,-3 13 2,7 17-9,6 15-8,7 16-9,0 5-4,-2-2-1,-3-3-2,-3-3 0,1-4-2,6-3 0,7-3-2,6-2-1,3-6-1,0-6-1,0-6-2,0-6 0,4-13-6,10-19-10,10-18-8,9-19-10,4-16-6,1-12-3,-1-13-3,1-12-4,-3-12 1,-2-8 7,-3-10 5,-3-9 6,-4-1 5,-3 10 5,-3 10 5,-2 9 5,-5 9 2,-2 9-2,-3 10-1,-3 10-2,1 7 5,6 6 11,7 7 11,6 6 10,7 7 6,10 10 1,10 10 0,9 9 0,-2 10-3,-12 14-8,-13 11-8,-12 14-7,-10 10-5,-6 9-3,-6 10-2,-6 10-3,-7 4-4,-6 0-5,-6 0-6,-6 0-6,-2-7-2,3-11 1,3-14 0,4-11 0,11-15 0,23-16 1,22-15 1,22-15 0,10-11 2,1-2 4,-1-3 3,1-3 5,-3-1 0,-2 4 0,-3 3-1,-3 3-1,-4-1-4,-3-2-5,-3-3-7,-2-3-6,-8-2-3,-8 0 1,-10 0 1,-9 0 1,-5-7 1,0-11 2,0-14 1,0-11 3,0-7 3,0 0 6,0 0 6,0 0 6,1 3 3,4 6 1,3 7 1,3 6 0,-1 6 1,-2 6 1,-3 7-1,-3 6 1,-2 20 13,0 34 29,0 35 27,0 35 28,-2 19 4,-3 7-21,-3 6-21,-2 7-20,-3 7-17,1 9-12,-1 10-12,1 10-13,1 5-14,3 4-15,3 3-15,4 3-15,2-8-3,4-19 9,3-18 9,3-19 11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52"/>
    </inkml:context>
    <inkml:brush xml:id="br0">
      <inkml:brushProperty name="width" value="0.03285" units="cm"/>
      <inkml:brushProperty name="height" value="0.03285" units="cm"/>
      <inkml:brushProperty name="color" value="#F2395B"/>
    </inkml:brush>
  </inkml:definitions>
  <inkml:trace contextRef="#ctx0" brushRef="#br0">12600 58200 669,'-21'-46'7,"10"10"15,10 10 15,9 9 14,9 4 4,9 1-8,10-1-6,10 1-9,7-1-8,6 1-11,7-1-11,6 1-12,1 1-9,-3 3-9,-3 3-8,-2 4-10,-9 4-4,-12 6 0,-13 7-1,-12 6 1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53"/>
    </inkml:context>
    <inkml:brush xml:id="br0">
      <inkml:brushProperty name="width" value="0.05258" units="cm"/>
      <inkml:brushProperty name="height" value="0.05258" units="cm"/>
      <inkml:brushProperty name="color" value="#F2395B"/>
    </inkml:brush>
  </inkml:definitions>
  <inkml:trace contextRef="#ctx0" brushRef="#br0">13300 57250 418,'-24'-24'0,"4"4"0,3 3 0,3 3 0,6 1 5,9 1 11,10-1 11,10 1 11,7 1 1,6 3-9,7 3-8,6 4-7,1 2-7,-3 4-1,-3 3-4,-2 3-1,-6 3-2,-6 3 3,-6 3 1,-6 4 2,-4 1 2,1 0 2,-1 0 1,1 0 3,-3 3 0,-2 6 2,-3 7 0,-3 6 2,-2 3 0,0 0 1,0 0 0,0 0 1,1 3 0,4 6-2,3 7-2,3 6-1,1 3-1,1 0 0,-1 0-1,1 0-1,-1 0 0,1 0-2,-1 0-1,1 0-1,-3 0-3,-2 0 0,-3 0-3,-3 0-2,-2-2-1,0-3-3,0-3-2,0-2-2,-10-1-5,-18 3-6,-19 3-6,-18 4-6,-17-4-5,-11-9-3,-14-10-3,-11-8-3,-1-11 0,13-8 1,12-10 3,13-9 1,9-5 2,6 0 2,7 0 0,6 0 2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53"/>
    </inkml:context>
    <inkml:brush xml:id="br0">
      <inkml:brushProperty name="width" value="0.0378" units="cm"/>
      <inkml:brushProperty name="height" value="0.0378" units="cm"/>
      <inkml:brushProperty name="color" value="#F2395B"/>
    </inkml:brush>
  </inkml:definitions>
  <inkml:trace contextRef="#ctx0" brushRef="#br0">14300 55750 582,'-68'-2'0,"17"-3"0,15-3 0,16-2 0,20-8 10,25-8 20,25-10 21,25-9 21,9-1 2,-6 10-13,-6 10-14,-6 9-14,4 4-12,16 1-7,15-1-10,17 1-7,0 1-8,-11 3-5,-14 3-6,-11 4-5,-11 5-8,-5 10-8,-7 10-9,-5 9-9,-11 2-1,-11-2 10,-14-3 7,-11-3 10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53"/>
    </inkml:context>
    <inkml:brush xml:id="br0">
      <inkml:brushProperty name="width" value="0.03955" units="cm"/>
      <inkml:brushProperty name="height" value="0.03955" units="cm"/>
      <inkml:brushProperty name="color" value="#F2395B"/>
    </inkml:brush>
  </inkml:definitions>
  <inkml:trace contextRef="#ctx0" brushRef="#br0">14300 56600 556,'-58'17'10,"34"-16"20,35-15 19,35-15 21,21-6 3,9 7-13,10 6-12,10 7-12,5 4-11,4 3-5,3 3-6,3 4-6,-1 2-7,-2 4-8,-3 3-8,-3 3-7,-6 3-9,-5 3-9,-7 3-8,-5 4-10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58"/>
    </inkml:context>
    <inkml:brush xml:id="br0">
      <inkml:brushProperty name="width" value="0.04058" units="cm"/>
      <inkml:brushProperty name="height" value="0.04058" units="cm"/>
      <inkml:brushProperty name="color" value="#F2395B"/>
    </inkml:brush>
  </inkml:definitions>
  <inkml:trace contextRef="#ctx0" brushRef="#br0">17250 55250 542,'-35'-21'66,"32"10"1,31 10 0,32 9 0,18 2-6,6-2-13,7-3-11,6-3-12,13-6-11,23-5-8,22-7-10,22-5-8,-1-1-9,-21 6-6,-22 7-7,-22 6-7,-16 3-3,-9 0 1,-10 0 2,-8 0 1,-12 4 2,-12 10 0,-13 10 1,-12 9 2,-7 1 3,1-6 5,-1-6 6,1-6 5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58"/>
    </inkml:context>
    <inkml:brush xml:id="br0">
      <inkml:brushProperty name="width" value="0.04032" units="cm"/>
      <inkml:brushProperty name="height" value="0.04032" units="cm"/>
      <inkml:brushProperty name="color" value="#F2395B"/>
    </inkml:brush>
  </inkml:definitions>
  <inkml:trace contextRef="#ctx0" brushRef="#br0">17400 56400 545,'-63'-5'4,"26"-9"7,24-10 8,26-8 8,19-4 3,17 3 2,15 3 0,16 4 1,9 2-2,3 4-2,3 3-4,4 3-4,-4 6-2,-9 9-3,-10 10-1,-8 10-3,-12 7-2,-12 6-1,-13 7-2,-12 6-1,-13 7-3,-12 10-1,-13 10-2,-12 9-2,-15 4-1,-15 1-1,-15-1-1,-16 1 0,-5-4-1,6-6 1,7-6-1,6-6 1,6-9 1,6-8 3,7-10 3,6-9 3,13-9 3,23-5 4,22-7 2,22-5 4,18-6-1,16-3-4,15-3-3,17-2-3,8-5-6,4-2-3,3-3-6,3-3-5,-1-2-4,-2 0-5,-3 0-4,-3 0-4,-7 0-2,-9 0-1,-10 0-1,-8 0 1,-11-2-1,-8-3 1,-10-3 0,-9-2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28"/>
    </inkml:context>
    <inkml:brush xml:id="br0">
      <inkml:brushProperty name="width" value="0.03806" units="cm"/>
      <inkml:brushProperty name="height" value="0.03806" units="cm"/>
      <inkml:brushProperty name="color" value="#F2395B"/>
    </inkml:brush>
  </inkml:definitions>
  <inkml:trace contextRef="#ctx0" brushRef="#br0">82400 5600 578,'-4'-41'6,"-5"19"15,-7 19 13,-5 19 14,-11 19 3,-11 23-6,-14 22-7,-11 22-7,-7 15-4,0 9-4,0 10-3,0 10-3,0 2-2,0-3-2,0-3-2,0-2-1,3-11-2,6-15-5,7-15-3,6-16-3,7-12-7,10-5-10,10-7-10,9-5-9,12-17-8,16-24-5,15-26-6,17-24-4,3-13 3,-5 0 10,-7 0 11,-5 0 10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59"/>
    </inkml:context>
    <inkml:brush xml:id="br0">
      <inkml:brushProperty name="width" value="0.03811" units="cm"/>
      <inkml:brushProperty name="height" value="0.03811" units="cm"/>
      <inkml:brushProperty name="color" value="#F2395B"/>
    </inkml:brush>
  </inkml:definitions>
  <inkml:trace contextRef="#ctx0" brushRef="#br0">18250 52750 577,'-44'-94'0,"13"13"0,12 12 0,13 13 0,12 9 9,13 6 17,12 7 19,13 6 17,4 13 4,-3 23-10,-3 22-10,-2 22-11,-6 16-7,-6 14-6,-6 11-7,-6 14-6,-12 7-5,-15 3-6,-15 3-5,-16 4-5,-8-6-3,0-11-2,0-14 0,0-11-2,4-14 0,10-11 1,10-14 1,9-11 1,9-7 3,9 0 6,10 0 5,10 0 6,8-2 3,10-3 1,10-3 1,9-2 0,7-1 0,7 3-1,6 3 0,7 4-1,-6 5-1,-15 10-2,-15 10 0,-16 9-2,-15 10-1,-11 14-1,-14 11-2,-11 14 0,-15 8-3,-16 7-3,-15 6-3,-15 7-4,-6-4-3,7-12-4,6-13-3,7-12-4,7-13-2,9-12-2,10-13-2,10-12-1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59"/>
    </inkml:context>
    <inkml:brush xml:id="br0">
      <inkml:brushProperty name="width" value="0.04474" units="cm"/>
      <inkml:brushProperty name="height" value="0.04474" units="cm"/>
      <inkml:brushProperty name="color" value="#F2395B"/>
    </inkml:brush>
  </inkml:definitions>
  <inkml:trace contextRef="#ctx0" brushRef="#br0">21000 54200 491,'-2'-41'8,"-3"19"15,-3 19 15,-2 19 16,-8 19 5,-8 23-6,-10 22-6,-9 22-5,-7 10-5,-3 1-6,-3-1-5,-2 1-5,2-10-5,9-19-3,10-18-3,10-19-4,-3-2-1,-11 16 0,-14 15 1,-11 17 1,-7 8-5,0 4-12,0 3-10,0 3-12,4-8-7,10-19-7,10-18-5,9-19-6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59"/>
    </inkml:context>
    <inkml:brush xml:id="br0">
      <inkml:brushProperty name="width" value="0.04628" units="cm"/>
      <inkml:brushProperty name="height" value="0.04628" units="cm"/>
      <inkml:brushProperty name="color" value="#F2395B"/>
    </inkml:brush>
  </inkml:definitions>
  <inkml:trace contextRef="#ctx0" brushRef="#br0">19600 54800 475,'-2'-47'0,"-3"6"0,-3 7 0,-2 6 0,-3 3 5,1 0 10,-1 0 10,1 0 10,8 10 7,20 23 5,18 22 6,20 22 4,11 18-1,7 16-7,6 15-6,7 17-8,4 7-7,3 0-8,3 0-9,4 0-8,-3-4-9,-5-5-10,-7-7-10,-5-5-11,-8-11-8,-5-11-6,-7-14-5,-5-11-6,-8-11 0,-5-5 5,-7-7 7,-5-5 5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0:59"/>
    </inkml:context>
    <inkml:brush xml:id="br0">
      <inkml:brushProperty name="width" value="0.04409" units="cm"/>
      <inkml:brushProperty name="height" value="0.04409" units="cm"/>
      <inkml:brushProperty name="color" value="#F2395B"/>
    </inkml:brush>
  </inkml:definitions>
  <inkml:trace contextRef="#ctx0" brushRef="#br0">21800 54350 498,'-44'-47'0,"13"6"0,12 7 0,13 6 0,4 9 12,-3 13 22,-3 12 23,-2 13 23,-1 16 4,3 23-14,3 22-15,4 22-13,-3 15-13,-5 9-7,-7 10-10,-5 10-8,-4 2-6,0-3-7,0-3-4,0-2-6,1-9-7,4-12-5,3-13-8,3-12-6,4-13-6,7-12-5,6-13-5,7-12-4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00"/>
    </inkml:context>
    <inkml:brush xml:id="br0">
      <inkml:brushProperty name="width" value="0.04975" units="cm"/>
      <inkml:brushProperty name="height" value="0.04975" units="cm"/>
      <inkml:brushProperty name="color" value="#F2395B"/>
    </inkml:brush>
  </inkml:definitions>
  <inkml:trace contextRef="#ctx0" brushRef="#br0">22350 54700 442,'0'-61'10,"0"28"22,0 28 21,0 29 20,-2 21 5,-3 16-15,-3 15-13,-2 17-14,-1 7-9,3 0-3,3 0-2,4 0-4,1-5-2,0-9 0,0-10-2,0-8-1,4-9-4,10-6-6,10-6-5,9-6-7,6-9-5,3-8-2,3-10-2,4-9-3,1-13-2,0-16 2,0-15 0,0-15 1,-4-14 3,-5-8 3,-7-10 5,-5-9 4,-6-7 2,-3-3 0,-3-3 0,-2-2 0,-8 0 2,-8 7 3,-10 6 3,-9 7 3,-7 7 0,-3 9-2,-3 10-3,-2 10-1,-8 8-4,-8 10-5,-10 10-4,-9 9-5,-9 20-2,-5 31 1,-7 32 1,-5 31 1,3 9-2,17-12-3,15-13-3,16-12-4,9-10-3,3-6-5,3-6-5,4-6-3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07"/>
    </inkml:context>
    <inkml:brush xml:id="br0">
      <inkml:brushProperty name="width" value="0.03696" units="cm"/>
      <inkml:brushProperty name="height" value="0.03696" units="cm"/>
      <inkml:brushProperty name="color" value="#F2395B"/>
    </inkml:brush>
  </inkml:definitions>
  <inkml:trace contextRef="#ctx0" brushRef="#br0">23500 54200 595,'-40'0'10,"23"0"21,22 0 21,22 0 21,15 0 3,9 0-15,10 0-16,10 0-14,5 0-13,4 0-11,3 0-9,3 0-11,-2-2-8,-6-3-7,-6-3-5,-6-2-6,-7-3-4,-6 1-2,-6-1-2,-6 1-2,-7-1 3,-6 1 5,-6-1 6,-6 1 6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08"/>
    </inkml:context>
    <inkml:brush xml:id="br0">
      <inkml:brushProperty name="width" value="0.03989" units="cm"/>
      <inkml:brushProperty name="height" value="0.03989" units="cm"/>
      <inkml:brushProperty name="color" value="#F2395B"/>
    </inkml:brush>
  </inkml:definitions>
  <inkml:trace contextRef="#ctx0" brushRef="#br0">24850 53250 551,'21'-69'5,"-5"13"9,-7 12 11,-5 13 9,-4 13 7,0 17 5,0 15 5,0 16 6,0 15-3,0 16-11,0 15-9,0 17-11,-2 7-8,-3 0-9,-3 0-7,-2 0-8,-5 0-8,-2 0-7,-3 0-8,-3 0-8,1-4-3,6-5-2,7-7 0,6-5-2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08"/>
    </inkml:context>
    <inkml:brush xml:id="br0">
      <inkml:brushProperty name="width" value="0.04152" units="cm"/>
      <inkml:brushProperty name="height" value="0.04152" units="cm"/>
      <inkml:brushProperty name="color" value="#F2395B"/>
    </inkml:brush>
  </inkml:definitions>
  <inkml:trace contextRef="#ctx0" brushRef="#br0">25750 53550 529,'-4'-44'3,"-5"13"5,-7 12 6,-5 13 5,-3 15 8,4 19 11,3 19 10,3 19 12,1 7 0,1-3-12,-1-3-10,1-2-12,1-5-6,3-2-2,3-3-2,4-3-3,4-6-3,6-5-6,7-7-4,6-5-6,6-14-4,6-18-4,7-19-2,6-18-4,1-12 0,-3-3 2,-3-3 2,-2-2 2,-8-3 1,-8 1 1,-10-1 1,-9 1 1,-5 2 1,0 7 3,0 6 4,0 7 2,-7 4 0,-11 3-1,-14 3-2,-11 4-3,-3 7-6,10 13-12,10 12-13,9 13-11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08"/>
    </inkml:context>
    <inkml:brush xml:id="br0">
      <inkml:brushProperty name="width" value="0.03608" units="cm"/>
      <inkml:brushProperty name="height" value="0.03608" units="cm"/>
      <inkml:brushProperty name="color" value="#F2395B"/>
    </inkml:brush>
  </inkml:definitions>
  <inkml:trace contextRef="#ctx0" brushRef="#br0">26100 53850 609,'25'23'17,"0"-3"8,0-3 7,0-2 7,0-1 3,0 3-3,0 3-2,0 4-2,1 2-3,4 4-4,3 3-4,3 3-3,-2 1-7,-6 1-8,-6-1-10,-6 1-8,-4-3-11,1-2-16,-1-3-15,1-3-15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08"/>
    </inkml:context>
    <inkml:brush xml:id="br0">
      <inkml:brushProperty name="width" value="0.04907" units="cm"/>
      <inkml:brushProperty name="height" value="0.04907" units="cm"/>
      <inkml:brushProperty name="color" value="#F2395B"/>
    </inkml:brush>
  </inkml:definitions>
  <inkml:trace contextRef="#ctx0" brushRef="#br0">27000 52800 448,'1'-68'0,"4"17"0,3 15 0,3 16 0,4 7 6,7 1 11,6-1 13,7 1 11,2 1 3,1 3-4,-1 3-6,1 4-5,-4 5-4,-6 10-4,-6 10-5,-6 9-3,-7 7-4,-6 7-1,-6 6-2,-6 7-1,-9 5-2,-8 7 0,-10 6-1,-9 7-1,-2-1-1,6-6 1,7-6-1,6-6 0,4-4 2,4 1 4,3-1 4,3 1 5,7-7 1,14-12-2,11-13-1,14-12-1,5-5-1,1 3-1,-1 3-1,1 4 0,-1 1-1,1 0 0,-1 0 0,1 0-1,-3 1 1,-2 4-1,-3 3 0,-3 3 0,-6 6-2,-5 9-1,-7 10-3,-5 10-1,-8 10-2,-5 13-2,-7 12-2,-5 13-2,-15 18-5,-22 26-9,-22 24-9,-21 26-9,-6-6-2,14-33 8,11-35 8,14-34 7,5-20-5,1-2-14,-1-3-15,1-3-16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28"/>
    </inkml:context>
    <inkml:brush xml:id="br0">
      <inkml:brushProperty name="width" value="0.04104" units="cm"/>
      <inkml:brushProperty name="height" value="0.04104" units="cm"/>
      <inkml:brushProperty name="color" value="#F2395B"/>
    </inkml:brush>
  </inkml:definitions>
  <inkml:trace contextRef="#ctx0" brushRef="#br0">82150 5600 536,'25'-27'0,"0"-3"0,0-3 0,0-2 0,-2 6 7,-3 20 17,-3 18 15,-2 20 16,-5 19 4,-2 22-9,-3 22-7,-3 23-9,-2 10-6,0 0-3,0 0-5,0 0-3,0 0-4,0 0-2,0 0-3,0 0-3,0-5 0,0-9 0,0-10 2,0-8 0,-5-9-5,-9-6-15,-10-6-13,-8-6-13,-6-10-7,1-12 0,-1-13 1,1-12 1,-6-12 2,-8-8 6,-10-10 5,-9-9 5,-4-10 5,4-9 4,3-10 2,3-8 4,4-3 6,7 7 7,6 6 8,7 7 7,5 4 5,7 3 1,6 3 1,7 4 1,15-1 2,25-3 3,25-3 3,25-2 3,20-1-3,16 3-9,15 3-10,17 4-9,3 1-4,-5 0 0,-7 0 0,-5 0-1,-9 0-5,-9 0-13,-10 0-13,-8 0-12,-12 0-5,-12 0 0,-13 0 2,-12 0 0,-12 0 5,-8 0 6,-10 0 8,-9 0 6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15"/>
    </inkml:context>
    <inkml:brush xml:id="br0">
      <inkml:brushProperty name="width" value="0.04349" units="cm"/>
      <inkml:brushProperty name="height" value="0.04349" units="cm"/>
      <inkml:brushProperty name="color" value="#F2395B"/>
    </inkml:brush>
  </inkml:definitions>
  <inkml:trace contextRef="#ctx0" brushRef="#br0">31500 22400 505,'-32'-16'11,"-11"19"19,-14 19 22,-11 19 19,-1 7 4,13-3-13,12-3-15,13-2-14,4 3-8,-3 14-2,-3 11-3,-2 14-3,-5 5-4,-2 1-3,-3-1-5,-3 1-5,-2-1-4,0 1-8,0-1-7,0 1-6,1-4-7,4-6-6,3-6-5,3-6-6,3-9-2,3-8 3,3-10 2,4-9 2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15"/>
    </inkml:context>
    <inkml:brush xml:id="br0">
      <inkml:brushProperty name="width" value="0.04745" units="cm"/>
      <inkml:brushProperty name="height" value="0.04745" units="cm"/>
      <inkml:brushProperty name="color" value="#F2395B"/>
    </inkml:brush>
  </inkml:definitions>
  <inkml:trace contextRef="#ctx0" brushRef="#br0">30350 22650 463,'-46'-46'3,"10"10"7,10 10 5,9 9 7,13 15 11,20 22 14,18 22 15,20 23 16,8 10-2,1 0-15,-1 0-16,1 0-16,2 1-10,7 4-3,6 3-4,7 3-4,0-1-7,-2-2-15,-3-3-12,-3-3-14,-9-9-12,-11-11-13,-14-14-12,-11-11-12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16"/>
    </inkml:context>
    <inkml:brush xml:id="br0">
      <inkml:brushProperty name="width" value="0.04966" units="cm"/>
      <inkml:brushProperty name="height" value="0.04966" units="cm"/>
      <inkml:brushProperty name="color" value="#F2395B"/>
    </inkml:brush>
  </inkml:definitions>
  <inkml:trace contextRef="#ctx0" brushRef="#br0">20500 25250 442,'-41'-5'7,"19"-9"13,19-10 13,19-8 13,12-3 6,6 7-4,7 6-2,6 7-3,3 4-4,0 3-5,0 3-6,0 4-5,-2 1-4,-3 0-4,-3 0-3,-2 0-4,-1 6-3,3 13-3,3 12-4,4 13-4,-7 6-2,-16 0-2,-15 0-3,-15 0-1,-12-2-1,-6-3 0,-6-3 2,-6-2 0,-6-3 2,-2 1 1,-3-1 1,-3 1 1,-2-1 2,0 1 1,0-1 2,0 1 2,17-7 3,34-12 8,35-13 7,35-12 6,11-5 2,-8 3-4,-10 3-4,-9 4-3,-9 7-3,-5 13-1,-7 12 1,-5 13-2,-8 7 0,-5 4-1,-7 3 0,-5 3-1,-9-4-1,-9-8-1,-10-10 0,-8-9-1,-6-5-1,1 0 0,-1 0-1,1 0 0,-3 0-1,-2 0 1,-3 0 0,-3 0 1,-4-2-5,-3-3-9,-3-3-7,-2-2-10,0-5-5,7-2-4,6-3-3,7-3-4,5-6-6,7-5-5,6-7-7,7-5-7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17"/>
    </inkml:context>
    <inkml:brush xml:id="br0">
      <inkml:brushProperty name="width" value="0.04556" units="cm"/>
      <inkml:brushProperty name="height" value="0.04556" units="cm"/>
      <inkml:brushProperty name="color" value="#F2395B"/>
    </inkml:brush>
  </inkml:definitions>
  <inkml:trace contextRef="#ctx0" brushRef="#br0">20500 22800 482,'4'-69'19,"10"13"11,10 12 10,9 13 10,4 9 4,1 6-4,-1 7-4,1 6-5,1 4-3,3 4-6,3 3-3,4 3-6,-1 7-3,-3 14-3,-3 11-4,-2 14-3,-9 7-5,-12 3-7,-13 3-7,-12 4-8,-12-4-2,-8-9 3,-10-10 2,-9-8 2,-7-6 3,-3 1 0,-3-1 3,-2 1 0,-1-1 3,3 1 1,3-1 4,4 1 2,2-3 1,4-2 3,3-3 1,3-3 2,14-6 2,25-5 2,25-7 1,25-5 3,18-11-4,14-11-7,11-14-9,14-11-7,3-3-6,-2 10-6,-3 10-5,-3 9-6,-4 6-3,-3 3-2,-3 3-2,-2 4-2,-11 4-4,-15 6-4,-15 7-5,-16 6-6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40"/>
    </inkml:context>
    <inkml:brush xml:id="br0">
      <inkml:brushProperty name="width" value="0.07587" units="cm"/>
      <inkml:brushProperty name="height" value="0.07587" units="cm"/>
      <inkml:brushProperty name="color" value="#F2395B"/>
    </inkml:brush>
  </inkml:definitions>
  <inkml:trace contextRef="#ctx0" brushRef="#br0">11600 29400 289,'-135'0'5,"32"0"11,31 0 9,32 0 10,19 4 5,10 10 2,10 10 1,9 9 0,10 1 1,14-6 0,11-6 1,14-6-1,7-9-3,3-8-8,3-10-7,4-9-7,1-2-5,0 6-1,0 7-2,0 6-1,3 3-1,6 0 0,7 0-1,6 0 0,-2 0 0,-9 0-1,-10 0-1,-8 0 0,-4 0-1,3 0-1,3 0-2,4 0 0,2-4 0,4-5-2,3-7-1,3-5 0,-2-4-1,-6 0 1,-6 0-1,-6 0 1,-2 4 2,3 10 3,3 10 3,4 9 3,1 6 0,0 3-3,0 3-3,0 4-3,1-1-2,4-3 0,3-3 1,3-2 0,4-5 0,7-2 1,6-3 1,7-3 0,-4-2 0,-12 0-1,-13 0-2,-12 0-1,-4-2-1,7-3 0,6-3 1,7-2-1,-1-5 0,-6-2 0,-6-3 0,-6-3 1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4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80375 31900 333,'157'63'167,"51"46"-1,50 47 1,49 47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42"/>
    </inkml:context>
    <inkml:brush xml:id="br0">
      <inkml:brushProperty name="width" value="0.04104" units="cm"/>
      <inkml:brushProperty name="height" value="0.04104" units="cm"/>
      <inkml:brushProperty name="color" value="#F2395B"/>
    </inkml:brush>
  </inkml:definitions>
  <inkml:trace contextRef="#ctx0" brushRef="#br0">80250 31800 536,'-43'-2'5,"17"-3"12,15-3 12,16-2 11,10-3 4,7 1-4,6-1-4,7 1-3,2 1-6,1 3-5,-1 3-6,1 4-5,-7 5-5,-12 10-2,-13 10-2,-12 9-3,-12 1-1,-8-6-1,-10-6-1,-9-6-1,-4-7-1,4-6-2,3-6-1,3-6-3,7-6 1,14-2 3,11-3 2,14-3 2,10-2 3,9 0 1,10 0 0,10 0 2,4 4 4,0 10 4,0 10 6,0 9 6,-7 7 1,-11 7-3,-14 6-2,-11 7-1,-7 2-3,0 1-1,0-1-1,0 1 0,-4-3-3,-5-2-1,-7-3-3,-5-3-1,-6-9-3,-3-11-4,-3-14-4,-2-11-3,3-11-5,14-5-5,11-7-7,14-5-6,5-1 0,1 6 5,-1 7 6,1 6 5,1 3-4,3 0-15,3 0-13,4 0-14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43"/>
    </inkml:context>
    <inkml:brush xml:id="br0">
      <inkml:brushProperty name="width" value="0.05452" units="cm"/>
      <inkml:brushProperty name="height" value="0.05452" units="cm"/>
      <inkml:brushProperty name="color" value="#F2395B"/>
    </inkml:brush>
  </inkml:definitions>
  <inkml:trace contextRef="#ctx0" brushRef="#br0">6650 34850 403,'-38'-4'7,"26"-5"14,24-7 14,26-5 13,18-3 4,13 4-9,12 3-8,13 3-9,2 3-5,-5 3-2,-7 3-3,-5 4-2,-9 7-2,-9 13 0,-10 12-2,-8 13-1,-9 7-1,-6 4 1,-6 3 0,-6 3 0,-9 4 0,-8 7-2,-10 6-1,-9 7 0,-7 0-2,-3-2 0,-3-3 0,-2-3-1,-5-6-2,-2-5-4,-3-7-5,-3-5-5,-1-8-2,4-5-3,3-7-1,3-5-1,-1-22-5,-2-33-5,-3-35-6,-3-34-5,4-15 1,13 7 5,12 6 8,13 7 5,9 7 6,6 9 2,7 10 4,6 10 3,1 7 3,-3 6 4,-3 7 4,-2 6 5,-5 3 3,-2 0 5,-3 0 3,-3 0 5,-4 9 6,-3 19 11,-3 19 9,-2 19 9,-3 12 1,1 6-11,-1 7-11,1 6-10,-1 7-6,1 10-4,-1 10-3,1 9-3,1 13-3,3 20-4,3 18-3,4 20-3,-1 11-1,-3 7 0,-3 6 1,-2 7 1,-1 4-8,3 3-16,3 3-15,4 4-15,2-20-3,4-40 9,3-40 8,3-41 11,1-23-3,1-2-10,-1-3-12,1-3-12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44"/>
    </inkml:context>
    <inkml:brush xml:id="br0">
      <inkml:brushProperty name="width" value="0.04207" units="cm"/>
      <inkml:brushProperty name="height" value="0.04207" units="cm"/>
      <inkml:brushProperty name="color" value="#F2395B"/>
    </inkml:brush>
  </inkml:definitions>
  <inkml:trace contextRef="#ctx0" brushRef="#br0">8750 34800 522,'-19'-24'56,"13"4"-5,12 3-4,13 3-4,12 1-3,13 1 0,12-1-1,13 1-2,4 1-2,-3 3-5,-3 3-6,-2 4-5,-5 1-7,-2 0-8,-3 0-8,-3 0-8,-12-7-16,-18-11-24,-19-14-23,-18-11-24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44"/>
    </inkml:context>
    <inkml:brush xml:id="br0">
      <inkml:brushProperty name="width" value="0.04397" units="cm"/>
      <inkml:brushProperty name="height" value="0.04397" units="cm"/>
      <inkml:brushProperty name="color" value="#F2395B"/>
    </inkml:brush>
  </inkml:definitions>
  <inkml:trace contextRef="#ctx0" brushRef="#br0">8800 34150 500,'-90'7'33,"23"17"16,22 15 18,22 16 16,13 7 1,7 1-17,6-1-16,7 1-17,0-1-13,-2 1-11,-3-1-10,-3 1-10,-2 2-10,0 7-11,0 6-9,0 7-9,-2-1-5,-3-6 2,-3-6 2,-2-6 2,-5-10 3,-2-12 2,-3-13 4,-3-12 3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29"/>
    </inkml:context>
    <inkml:brush xml:id="br0">
      <inkml:brushProperty name="width" value="0.0479" units="cm"/>
      <inkml:brushProperty name="height" value="0.0479" units="cm"/>
      <inkml:brushProperty name="color" value="#F2395B"/>
    </inkml:brush>
  </inkml:definitions>
  <inkml:trace contextRef="#ctx0" brushRef="#br0">83250 5800 459,'23'-163'-19,"-3"26"8,-3 24 6,-2 26 8,-5 18 5,-2 13 5,-3 12 5,-3 13 5,-4 18 7,-3 26 12,-3 24 11,-2 26 10,-8 21 1,-8 19-9,-10 19-10,-9 19-10,-2 7-6,6-3-4,7-3-3,6-2-4,6-5-4,6-2-5,7-3-3,6-3-5,4-6-4,4-5-2,3-7-3,3-5-3,6-9-5,9-9-10,10-10-10,10-8-8,7-14-6,6-15 0,7-15 0,6-16-1,3-16 2,0-16 7,0-15 5,0-15 7,-7-6 3,-11 7 3,-14 6 3,-11 7 2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45"/>
    </inkml:context>
    <inkml:brush xml:id="br0">
      <inkml:brushProperty name="width" value="0.05349" units="cm"/>
      <inkml:brushProperty name="height" value="0.05349" units="cm"/>
      <inkml:brushProperty name="color" value="#F2395B"/>
    </inkml:brush>
  </inkml:definitions>
  <inkml:trace contextRef="#ctx0" brushRef="#br0">8350 35500 411,'-44'3'6,"13"6"13,12 7 12,13 6 13,6 6 4,0 6-5,0 7-6,0 6-4,0 4-4,0 4-3,0 3-3,0 3-3,0 3-3,0 3-1,0 3-2,0 4-2,0-1-4,0-3-2,0-3-5,0-2-3,6-22-11,13-36-16,12-39-17,13-36-16,2-12-2,-5 16 13,-7 15 14,-5 17 13,3-1 9,17-16 4,15-15 4,16-15 5,4-3 4,-6 14 4,-6 11 5,-6 14 4,-7 8 3,-6 7 1,-6 6 1,-6 7 2,-7 8 1,-6 14 2,-6 11 3,-6 14 1,-10 11 0,-12 14-5,-13 11-5,-12 14-4,-10 5-5,-6 1-4,-6-1-4,-6 1-4,-4-6-3,1-8 0,-1-10-1,1-9 1,1-10-3,3-9-3,3-10-4,4-8-3,13-11 2,26-8 7,24-10 7,26-9 7,10-5 4,-3 0-1,-3 0-2,-2 0-1,2 1 1,9 4 3,10 3 2,10 3 2,-6 9-7,-18 16-19,-19 15-19,-18 17-19,-18 5-5,-16-3 7,-15-3 7,-15-2 8,-12-3 5,-6 1 4,-6-1 3,-6 1 5,-6 1 1,-2 3 3,-3 3 0,-3 4 2,-1 1 3,4 0 5,3 0 5,3 0 4,4-4 6,7-5 3,6-7 5,7-5 3,8-4 7,14 0 10,11 0 8,14 0 9,11-4 0,14-5-8,11-7-8,14-5-8,10-4-5,9 0-3,10 0-1,10 0-2,7-2-2,6-3-2,7-3-2,6-2-2,4-3-2,4 1-1,3-1-3,3 1-2,-1 1-7,-2 3-11,-3 3-11,-3 4-11,-4 1-7,-3 0 0,-3 0-2,-2 0 0,-8 0 2,-8 0 4,-10 0 6,-9 0 5,-7 0 4,-3 0 2,-3 0 3,-2 0 2,-5 0 5,-2 0 6,-3 0 5,-3 0 6,-1 3 7,4 6 6,3 7 7,3 6 6,1 1 4,1-3 2,-1-3 0,1-2 3,-1-5-2,1-2-3,-1-3-4,1-3-3,1-2-4,3 0-4,3 0-5,4 0-4,1 0-13,0 0-19,0 0-21,0 0-20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45"/>
    </inkml:context>
    <inkml:brush xml:id="br0">
      <inkml:brushProperty name="width" value="0.05171" units="cm"/>
      <inkml:brushProperty name="height" value="0.05171" units="cm"/>
      <inkml:brushProperty name="color" value="#F2395B"/>
    </inkml:brush>
  </inkml:definitions>
  <inkml:trace contextRef="#ctx0" brushRef="#br0">2300 36850 425,'-22'-204'21,"6"45"-2,7 43-3,6 45-2,1 21 1,-3 0 4,-3 0 5,-2 0 5,-6 4 1,-6 10-1,-6 10-2,-6 9-2,-6 6-2,-2 3-1,-3 3-1,-3 4-2,-6 10-2,-5 19 0,-7 19-2,-5 19 0,-8 15-2,-5 13 1,-7 12-1,-5 13 0,-3 7-1,4 4 0,3 3-1,3 3 0,7-1-1,14-2 0,11-3 0,14-3-1,10-4 0,9-3-3,10-3-3,10-2-1,8-8-4,10-8-1,10-10-4,9-9-2,13-12-2,20-11-4,18-14-3,20-11-2,10-15-2,3-16 2,3-15 2,4-15 1,4-17-4,6-15-11,7-15-10,6-16-11,-12-1-5,-27 17 3,-28 15 1,-28 16 3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46"/>
    </inkml:context>
    <inkml:brush xml:id="br0">
      <inkml:brushProperty name="width" value="0.03693" units="cm"/>
      <inkml:brushProperty name="height" value="0.03693" units="cm"/>
      <inkml:brushProperty name="color" value="#F2395B"/>
    </inkml:brush>
  </inkml:definitions>
  <inkml:trace contextRef="#ctx0" brushRef="#br0">3350 37250 595,'70'25'175,"-9"0"-50,-10 0-48,-8 0-50,-8 3-34,-2 6-21,-3 7-21,-3 6-20,-6-1-7,-5-5 8,-7-7 9,-5-5 8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46"/>
    </inkml:context>
    <inkml:brush xml:id="br0">
      <inkml:brushProperty name="width" value="0.03855" units="cm"/>
      <inkml:brushProperty name="height" value="0.03855" units="cm"/>
      <inkml:brushProperty name="color" value="#F2395B"/>
    </inkml:brush>
  </inkml:definitions>
  <inkml:trace contextRef="#ctx0" brushRef="#br0">3300 38000 570,'-38'3'72,"26"6"2,24 7 2,26 6 3,10 6-11,-3 6-25,-3 7-26,-2 6-23,-3 1-18,1-3-9,-1-3-9,1-2-8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55"/>
    </inkml:context>
    <inkml:brush xml:id="br0">
      <inkml:brushProperty name="width" value="0.04263" units="cm"/>
      <inkml:brushProperty name="height" value="0.04263" units="cm"/>
      <inkml:brushProperty name="color" value="#F2395B"/>
    </inkml:brush>
  </inkml:definitions>
  <inkml:trace contextRef="#ctx0" brushRef="#br0">18750 34750 516,'-22'-11'29,"6"28"18,7 28 16,6 29 16,1 18 1,-3 9-14,-3 10-16,-2 10-14,-1 5-14,3 4-10,3 3-13,4 3-10,1-2-10,0-6-9,0-6-8,0-6-8,0-10-5,0-12 1,0-13 1,0-12 1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56"/>
    </inkml:context>
    <inkml:brush xml:id="br0">
      <inkml:brushProperty name="width" value="0.04375" units="cm"/>
      <inkml:brushProperty name="height" value="0.04375" units="cm"/>
      <inkml:brushProperty name="color" value="#F2395B"/>
    </inkml:brush>
  </inkml:definitions>
  <inkml:trace contextRef="#ctx0" brushRef="#br0">18750 35050 502,'6'-47'39,"13"6"1,12 7 1,13 6 1,12 6 0,13 6-3,12 7-3,13 6-2,4 3-4,-3 0-4,-3 0-4,-2 0-4,-3 4-2,1 10-3,-1 10 0,1 9-3,-7 6-1,-12 3 0,-13 3-2,-12 4-1,-10 1-2,-6 0-3,-6 0-2,-6 0-3,-10 3-1,-12 6 1,-13 7 0,-12 6 0,-10 1-2,-6-3-3,-6-3-5,-6-2-3,-7-6-3,-6-6-2,-6-6-3,-6-6-1,-4-7-2,1-6 3,-1-6 1,1-6 2,2-7 2,7-6 4,6-6 4,7-6 3,8-6 4,14-2 5,11-3 3,14-3 4,8-6 4,7-5 3,6-7 2,7-5 2,10-6 2,16-3-1,15-3-1,17-2 0,10 0-1,6 7-1,7 6-2,6 7-1,-2 7-1,-9 9 0,-10 10 0,-8 10-1,-12 10-3,-12 13-6,-13 12-5,-12 13-7,-15 12-4,-15 13-2,-15 12-1,-16 13-1,-13 6-2,-9 0 2,-10 0 0,-8 0 1,-4-5 2,3-9 0,3-10 2,4-8 2,2-12 1,4-12 2,3-13 3,3-12 1,6-9 4,9-2 3,10-3 3,10-3 3,10-7 4,13-9 3,12-10 2,13-8 3,10-4 1,10 3-1,10 3 0,9 4-2,6 2-2,3 4-4,3 3-3,4 3-3,-1 1-4,-3 1-4,-3-1-4,-2 1-5,-6-1-3,-6 1-4,-6-1-5,-6 1-4,-4-3-2,1-2-1,-1-3 0,1-3-1,-4-7 0,-6-9-1,-6-10 0,-6-8-2,-6-12 0,-2-12 2,-3-13 0,-3-12 2,-2 1 4,0 16 5,0 15 5,0 17 7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56"/>
    </inkml:context>
    <inkml:brush xml:id="br0">
      <inkml:brushProperty name="width" value="0.05413" units="cm"/>
      <inkml:brushProperty name="height" value="0.05413" units="cm"/>
      <inkml:brushProperty name="color" value="#F2395B"/>
    </inkml:brush>
  </inkml:definitions>
  <inkml:trace contextRef="#ctx0" brushRef="#br0">19800 34650 406,'-46'-160'1,"10"32"4,10 31 2,9 32 2,2 18 5,-2 6 6,-3 7 5,-3 6 6,-1 9 3,4 13 0,3 12 1,3 13 0,1 10 0,1 10 0,-1 10 0,1 9-1,-1 15-2,1 22-2,-1 22-4,1 23-2,-1 11-4,1 4-3,-1 3-5,1 3-2,-3 4-3,-2 7 0,-3 6 1,-3 7 0,1-4-4,6-12-10,7-13-8,6-12-9,6-16-4,6-19 1,7-18 1,6-19 0,7-16 0,10-12-2,10-13-3,9-12-1,10-15-2,14-15 0,11-15 0,14-16-1,-1-8 2,-12 0 6,-13 0 5,-12 0 6,-10 1-1,-6 4-5,-6 3-7,-6 3-5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56"/>
    </inkml:context>
    <inkml:brush xml:id="br0">
      <inkml:brushProperty name="width" value="0.03653" units="cm"/>
      <inkml:brushProperty name="height" value="0.03653" units="cm"/>
      <inkml:brushProperty name="color" value="#F2395B"/>
    </inkml:brush>
  </inkml:definitions>
  <inkml:trace contextRef="#ctx0" brushRef="#br0">21000 34450 602,'-38'-25'31,"26"0"10,24 0 10,26 0 10,18 1-2,13 4-10,12 3-11,13 3-11,4 3-8,-3 3-6,-3 3-6,-2 4-5,-3 2-8,1 4-7,-1 3-7,1 3-8,-7-1-3,-12-2 3,-13-3 3,-12-3 2,-16-2-4,-19 0-11,-18 0-11,-19 0-11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56"/>
    </inkml:context>
    <inkml:brush xml:id="br0">
      <inkml:brushProperty name="width" value="0.03573" units="cm"/>
      <inkml:brushProperty name="height" value="0.03573" units="cm"/>
      <inkml:brushProperty name="color" value="#F2395B"/>
    </inkml:brush>
  </inkml:definitions>
  <inkml:trace contextRef="#ctx0" brushRef="#br0">21600 34000 615,'-113'-44'2,"26"13"5,24 12 4,26 13 4,13 16 9,4 23 12,3 22 13,3 22 13,3 12 0,3 3-14,3 3-14,4 4-14,-1-3-9,-3-5-7,-3-7-8,-2-5-5,-1-9-8,3-9-8,3-10-7,4-8-8,4-15-3,6-19 0,7-18-1,6-19 1,3-8 1,0 3 3,0 3 5,0 4 3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57"/>
    </inkml:context>
    <inkml:brush xml:id="br0">
      <inkml:brushProperty name="width" value="0.0431" units="cm"/>
      <inkml:brushProperty name="height" value="0.0431" units="cm"/>
      <inkml:brushProperty name="color" value="#F2395B"/>
    </inkml:brush>
  </inkml:definitions>
  <inkml:trace contextRef="#ctx0" brushRef="#br0">22000 33650 510,'21'-63'16,"-5"26"12,-7 24 12,-5 26 12,-9 19 1,-9 17-8,-10 15-9,-8 16-9,-11 9-7,-8 3-4,-10 3-3,-9 4-5,-5-1-4,0-3-5,0-3-5,0-2-5,1-5-4,4-2-7,3-3-5,3-3-6,4-7-2,7-9 0,6-10 1,7-8 1,4-8 2,3-2 5,3-3 5,4-3 5,2-4 7,4-3 12,3-3 10,3-2 12,3 3 12,3 14 13,3 11 14,4 14 13,1 8-2,0 7-16,0 6-18,0 7-17,-2 2-12,-3 1-6,-3-1-5,-2 1-7,-3-7-5,1-12-4,-1-13-4,1-12-5,5-15-7,14-15-11,11-15-11,14-16-11,5-18 1,1-18 11,-1-19 10,1-18 12,-3-3 5,-2 17 1,-3 15 1,-3 16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29"/>
    </inkml:context>
    <inkml:brush xml:id="br0">
      <inkml:brushProperty name="width" value="0.04264" units="cm"/>
      <inkml:brushProperty name="height" value="0.04264" units="cm"/>
      <inkml:brushProperty name="color" value="#F2395B"/>
    </inkml:brush>
  </inkml:definitions>
  <inkml:trace contextRef="#ctx0" brushRef="#br0">84150 6550 515,'23'-54'-2,"-3"-5"-5,-3-7-4,-2-5-5,-6 2-1,-6 13 4,-6 12 2,-6 13 3,-7 13 13,-6 17 22,-6 15 23,-6 16 22,-4 16 6,1 20-9,-1 18-9,1 20-10,1 8-7,3 1-7,3-1-7,4 1-6,4-7-7,6-12-7,7-13-7,6-12-6,7-12-5,10-8-1,10-10-2,9-9-1,9-12-5,9-11-11,10-14-8,10-11-10,5-15-5,4-16 3,3-15 0,3-15 2,-5-9 3,-12 1 8,-13-1 5,-12 1 7,-12 7 4,-8 16 3,-10 15 2,-9 17 3,-9 11 13,-5 10 25,-7 10 26,-5 9 24,-4 7 6,0 7-12,0 6-12,0 7-13,1 5-8,4 7-5,3 6-4,3 7-5,4-1-6,7-6-8,6-6-8,7-6-7,8-15-9,14-21-12,11-22-10,14-22-10,3-18-3,-2-11 6,-3-14 7,-3-11 5,-7-4 6,-9 6 4,-10 7 4,-8 6 4,-6 6 7,1 6 9,-1 7 8,1 6 9,4 12 10,9 19 10,10 19 10,10 19 12,0 12-3,-5 6-13,-7 7-15,-5 6-14,-6 4-8,-3 4-4,-3 3-3,-2 3-4,-6 3-2,-6 3-1,-6 3-3,-6 4-1,-4-4-2,1-9-5,-1-10-4,1-8-3,8-20-8,20-28-10,18-28-9,20-27-11,6-17 0,-2-3 11,-3-3 10,-3-2 11,-6-1 8,-5 3 6,-7 3 6,-5 4 7,-6 5 4,-3 10 2,-3 10 2,-2 9 2,-3 18 13,1 29 22,-1 28 23,1 28 22,-1 14 3,1 0-18,-1 0-16,1 0-18,-3 1-12,-2 4-6,-3 3-6,-3 3-6,-2-1-7,0-2-9,0-3-8,0-3-8,-2-6-8,-3-5-6,-3-7-7,-2-5-7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57"/>
    </inkml:context>
    <inkml:brush xml:id="br0">
      <inkml:brushProperty name="width" value="0.03772" units="cm"/>
      <inkml:brushProperty name="height" value="0.03772" units="cm"/>
      <inkml:brushProperty name="color" value="#F2395B"/>
    </inkml:brush>
  </inkml:definitions>
  <inkml:trace contextRef="#ctx0" brushRef="#br0">21250 35350 583,'70'-91'24,"-9"19"4,-10 19 6,-8 19 4,-1 9 2,9 0-1,10 0-2,10 0-2,5 1-3,4 4-2,3 3-5,3 3-2,-2 3-6,-6 3-6,-6 3-7,-6 4-7,-7 2-8,-6 4-8,-6 3-9,-6 3-9,-7 4-6,-6 7-5,-6 6-5,-6 7-5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57"/>
    </inkml:context>
    <inkml:brush xml:id="br0">
      <inkml:brushProperty name="width" value="0.03981" units="cm"/>
      <inkml:brushProperty name="height" value="0.03981" units="cm"/>
      <inkml:brushProperty name="color" value="#F2395B"/>
    </inkml:brush>
  </inkml:definitions>
  <inkml:trace contextRef="#ctx0" brushRef="#br0">22400 35100 552,'-66'6'-29,"19"13"32,19 12 31,19 13 32,10 9 11,4 6-13,3 7-11,3 6-13,1 7-8,1 10-6,-1 10-5,1 9-6,-3 9-3,-2 9-1,-3 10-2,-3 10 0,-2 5-5,0 4-6,0 3-8,0 3-7,0-4-10,0-8-13,0-10-12,0-9-12,0-15-3,0-18 9,0-19 7,0-18 8,-2-15 7,-3-9 7,-3-10 5,-2-8 7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57"/>
    </inkml:context>
    <inkml:brush xml:id="br0">
      <inkml:brushProperty name="width" value="0.03147" units="cm"/>
      <inkml:brushProperty name="height" value="0.03147" units="cm"/>
      <inkml:brushProperty name="color" value="#F2395B"/>
    </inkml:brush>
  </inkml:definitions>
  <inkml:trace contextRef="#ctx0" brushRef="#br0">21600 36000 699,'0'-47'0,"0"6"0,0 7 0,0 6 0,1-1 4,4-5 8,3-7 8,3-5 8,4 0 3,7 10 0,6 10-2,7 9-1,0 10-2,-2 14-2,-3 11-3,-3 14-2,-6 13-4,-5 16-6,-7 15-5,-5 17-7,-9 5-3,-9-3-3,-10-3-2,-8-2-3,-6-8-2,1-8 0,-1-10 0,1-9-1,-3-12 1,-2-11 2,-3-14 3,-3-11 1,2-14 2,10-11 3,10-14 1,9-11 4,9-17-1,9-18 1,10-19-2,10-18 0,14-14-5,23-5-8,22-7-9,22-5-9,2 8-2,-15 26 3,-15 24 4,-16 26 2,-10 13 5,-3 4 3,-3 3 3,-2 3 5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58"/>
    </inkml:context>
    <inkml:brush xml:id="br0">
      <inkml:brushProperty name="width" value="0.03221" units="cm"/>
      <inkml:brushProperty name="height" value="0.03221" units="cm"/>
      <inkml:brushProperty name="color" value="#F2395B"/>
    </inkml:brush>
  </inkml:definitions>
  <inkml:trace contextRef="#ctx0" brushRef="#br0">23800 33700 682,'68'-46'64,"-11"10"-8,-14 10-8,-11 9-8,-6 9-6,4 9-6,3 10-6,3 10-7,-4 8-5,-8 10-10,-10 10-7,-9 9-8,-9 6-8,-5 3-10,-7 3-9,-5 4-10,-4-4 0,0-9 8,0-10 6,0-8 9,0-8 3,0-2 3,0-3 1,0-3 3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58"/>
    </inkml:context>
    <inkml:brush xml:id="br0">
      <inkml:brushProperty name="width" value="0.04762" units="cm"/>
      <inkml:brushProperty name="height" value="0.04762" units="cm"/>
      <inkml:brushProperty name="color" value="#F2395B"/>
    </inkml:brush>
  </inkml:definitions>
  <inkml:trace contextRef="#ctx0" brushRef="#br0">23350 34600 461,'-43'3'4,"17"6"13,15 7 12,16 6 14,5 7 2,-2 10-7,-3 10-9,-3 9-6,-7 7-6,-9 7 0,-10 6-2,-8 7-1,-6-1-3,1-6-5,-1-6-4,1-6-4,1-9-3,3-8-3,3-10-3,4-9-1,16-21-4,32-31-3,31-31-4,32-31-3,16-13 0,4 6 6,3 7 4,3 6 5,-4 9 5,-8 13 4,-10 12 3,-9 13 4,-9 7 4,-5 4 3,-7 3 2,-5 3 3,-20 15 0,-31 29-4,-31 28-5,-31 28-3,-20 12-5,-5-3-4,-7-3-5,-5-2-3,-6-5-3,-3-2 1,-3-3 0,-2-3 1,-1-6 0,3-5 0,3-7 1,4-5 1,7-8 3,13-5 8,12-7 6,13-5 7,16-8 9,23-5 9,22-7 10,22-5 9,23-11 1,25-11-9,25-14-9,25-11-9,17-11-6,9-5-5,10-7-3,10-5-4,-3 2-4,-11 13-7,-14 12-6,-11 13-5,-15 9-4,-16 6-2,-15 7-2,-15 6-1,-21-2-4,-25-9-4,-25-10-3,-25-8-5,-15-8 3,-2-2 10,-3-3 8,-3-3 11,-2 2 6,0 10 7,0 10 5,0 9 6,3 4 4,6 1 1,7-1 1,6 1 2,3 8 5,0 20 8,0 18 8,0 20 9,4 13-1,10 9-12,10 10-10,9 10-11,4 7-6,1 6-3,-1 7-2,1 6-3,-3 3 0,-2 0-1,-3 0 0,-3 0 1,-6-7-7,-5-11-13,-7-14-12,-5-11-13,-6-14-4,-3-11 1,-3-14 3,-2-11 2,-5-11 3,-2-5 5,-3-7 5,-3-5 5,-1-12 3,4-16 1,3-15 2,3-15 2,6-9 2,9 1 3,10-1 4,10 1 2,11-3 4,17-2 1,15-3 2,16-3 2,13-2-1,14 0-4,11 0-4,14 0-5,2 3-3,-6 6-4,-6 7-3,-6 6-4,-12 6-2,-15 6-1,-15 7-2,-16 6-2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59"/>
    </inkml:context>
    <inkml:brush xml:id="br0">
      <inkml:brushProperty name="width" value="0.03806" units="cm"/>
      <inkml:brushProperty name="height" value="0.03806" units="cm"/>
      <inkml:brushProperty name="color" value="#F2395B"/>
    </inkml:brush>
  </inkml:definitions>
  <inkml:trace contextRef="#ctx0" brushRef="#br0">25150 34900 578,'-2'123'154,"-3"-3"-37,-3-3-39,-2-2-37,-3-6-23,1-6-8,-1-6-6,1-6-9,-1-9-7,1-8-8,-1-10-8,1-9-8,1-16-8,3-22-10,3-22-8,4-21-10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59"/>
    </inkml:context>
    <inkml:brush xml:id="br0">
      <inkml:brushProperty name="width" value="0.04658" units="cm"/>
      <inkml:brushProperty name="height" value="0.04658" units="cm"/>
      <inkml:brushProperty name="color" value="#F2395B"/>
    </inkml:brush>
  </inkml:definitions>
  <inkml:trace contextRef="#ctx0" brushRef="#br0">25400 34000 472,'1'-61'46,"4"28"4,3 28 4,3 29 5,1 22-3,1 20-7,-1 18-7,1 20-9,-3 13-4,-2 9-4,-3 10-2,-3 10-4,-2 19-3,0 32-4,0 31-3,0 32-4,0 16-4,0 4-5,0 3-4,0 3-5,3-2-9,6-6-13,7-6-14,6-6-14,1-31-5,-3-52 1,-3-53 2,-2-53 2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59"/>
    </inkml:context>
    <inkml:brush xml:id="br0">
      <inkml:brushProperty name="width" value="0.03129" units="cm"/>
      <inkml:brushProperty name="height" value="0.03129" units="cm"/>
      <inkml:brushProperty name="color" value="#F2395B"/>
    </inkml:brush>
  </inkml:definitions>
  <inkml:trace contextRef="#ctx0" brushRef="#br0">25050 35350 703,'31'-41'90,"13"19"-17,12 19-16,13 19-18,4 12-14,-3 6-13,-3 7-12,-2 6-14,-8 1-9,-8-3-7,-10-3-8,-9-2-6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1:59"/>
    </inkml:context>
    <inkml:brush xml:id="br0">
      <inkml:brushProperty name="width" value="0.03721" units="cm"/>
      <inkml:brushProperty name="height" value="0.03721" units="cm"/>
      <inkml:brushProperty name="color" value="#F2395B"/>
    </inkml:brush>
  </inkml:definitions>
  <inkml:trace contextRef="#ctx0" brushRef="#br0">26200 34500 591,'46'-66'79,"-5"19"-12,-7 19-11,-5 19-13,0 7-8,10-3-4,10-3-4,9-2-4,2-1-4,-2 3-5,-3 3-5,-3 4-4,-6 5-13,-5 10-24,-7 10-23,-5 9-22,-12 2-6,-16-2 12,-15-3 12,-15-3 13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0"/>
    </inkml:context>
    <inkml:brush xml:id="br0">
      <inkml:brushProperty name="width" value="0.04673" units="cm"/>
      <inkml:brushProperty name="height" value="0.04673" units="cm"/>
      <inkml:brushProperty name="color" value="#F2395B"/>
    </inkml:brush>
  </inkml:definitions>
  <inkml:trace contextRef="#ctx0" brushRef="#br0">26400 34700 470,'-68'1'6,"17"4"11,15 3 11,16 3 11,7 4 5,1 7-1,-1 6-1,1 7-1,-3 7-4,-2 9-7,-3 10-6,-3 10-7,-1 0-4,4-5-3,3-7-3,3-5-2,3-6-3,3-3-2,3-3-2,4-2-2,15-12-7,28-19-10,28-18-11,29-19-10,8-12-3,-8-2 6,-10-3 7,-9-3 5,-12 2 6,-11 10 5,-14 10 4,-11 9 4,-14 10 7,-11 14 10,-14 11 10,-11 14 9,-11 7 2,-5 3-4,-7 3-6,-5 4-4,-4 4-4,0 6-2,0 7-2,0 6-2,3-4-2,6-11-2,7-14-1,6-11-3,10-7 1,17 0 1,15 0 2,16 0 1,10-5 0,7-9-1,6-10-2,7-8-2,-1-8-1,-6-2-2,-6-3-2,-6-3-2,-15 4-4,-21 13-5,-22 12-6,-22 13-5,-13 6 1,-3 0 4,-3 0 7,-2 0 5,-3 1 5,1 4 4,-1 3 5,1 3 4,-3 1 3,-2 1 2,-3-1 1,-3 1 1,2-3 3,10-2 6,10-3 6,9-3 5,15-2 3,22 0 1,22 0 1,23 0 1,17-5-3,17-9-5,15-10-6,16-8-5,9-6-5,3 1-6,3-1-6,4 1-6,-3 1-8,-5 3-11,-7 3-9,-5 4-11,-8 2-8,-5 4-6,-7 3-6,-5 3-6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0"/>
    </inkml:context>
    <inkml:brush xml:id="br0">
      <inkml:brushProperty name="width" value="0.04255" units="cm"/>
      <inkml:brushProperty name="height" value="0.04255" units="cm"/>
      <inkml:brushProperty name="color" value="#F2395B"/>
    </inkml:brush>
  </inkml:definitions>
  <inkml:trace contextRef="#ctx0" brushRef="#br0">86600 5150 517,'68'-22'50,"-11"6"-5,-14 7-7,-11 6-7,-4 6-2,6 6 1,7 7 0,6 6 2,1 9-2,-3 13-1,-3 12-4,-2 13-2,-6 12-2,-6 13-1,-6 12-3,-6 13-1,-12 6-4,-15 0-8,-15 0-5,-16 0-8,-12-4-6,-5-5-7,-7-7-8,-5-5-5,-3-11-4,4-11 1,3-14 0,3-11 2,6-14-1,9-11-1,10-14-2,10-11-1,11-15 2,17-16 5,15-15 5,16-15 6,13-7 4,14 3 7,11 3 5,14 4 7,10 1 1,9 0-2,10 0-2,10 0-2,-4 4 6,-16 10 14,-15 10 14,-15 9 14,-15 12 5,-12 16-2,-13 15-4,-12 17-2,-15 11-3,-15 10-4,-15 10-3,-16 9-4,-10 4-4,-3 1-5,-3-1-4,-2 1-6,2-4-2,9-6 1,10-6-1,10-6 0,7-4-2,6 1-4,7-1-5,6 1-4,6-1-2,6 1 1,7-1 1,6 1 1,3-1-2,0 1-5,0-1-4,0 1-5,-7 4-2,-11 9-1,-14 10 1,-11 10-1,-11 0 2,-5-5 3,-7-7 4,-5-5 2,-3-8 1,4-5-4,3-7-2,3-5-4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3"/>
    </inkml:context>
    <inkml:brush xml:id="br0">
      <inkml:brushProperty name="width" value="0.04861" units="cm"/>
      <inkml:brushProperty name="height" value="0.04861" units="cm"/>
      <inkml:brushProperty name="color" value="#F2395B"/>
    </inkml:brush>
  </inkml:definitions>
  <inkml:trace contextRef="#ctx0" brushRef="#br0">16350 40350 452,'-2'-57'58,"-3"39"9,-3 36 10,-2 39 8,-3 24-3,1 13-17,-1 12-18,1 13-16,-1 15-13,1 19-6,-1 19-7,1 19-6,-1 7-8,1-3-8,-1-3-9,1-2-8,1-5-5,3-2 0,3-3-1,4-3 0,2-9-2,4-11-3,3-14-5,3-11-3,1-22 2,1-27 8,-1-28 8,1-28 9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3"/>
    </inkml:context>
    <inkml:brush xml:id="br0">
      <inkml:brushProperty name="width" value="0.04296" units="cm"/>
      <inkml:brushProperty name="height" value="0.04296" units="cm"/>
      <inkml:brushProperty name="color" value="#F2395B"/>
    </inkml:brush>
  </inkml:definitions>
  <inkml:trace contextRef="#ctx0" brushRef="#br0">17450 40900 512,'-50'6'103,"0"13"-24,0 12-22,0 13-24,-2 6-14,-3 0-4,-3 0-5,-2 0-4,-5 0-3,-2 0 1,-3 0-2,-3 0 0,2-4 1,10-5 0,10-7 2,9-5 1,6-4 1,3 0 4,3 0 2,4 0 3,7 4 1,13 10 0,12 10 0,13 9-1,12 1-3,13-6-5,12-6-6,13-6-4,6-6-5,0-2-2,0-3-1,0-3-3,3-1 0,6 4 0,7 3 1,6 3 1,-2-2-8,-9-6-14,-10-6-16,-8-6-14,-11-6-5,-8-2 7,-10-3 8,-9-3 6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3"/>
    </inkml:context>
    <inkml:brush xml:id="br0">
      <inkml:brushProperty name="width" value="0.03547" units="cm"/>
      <inkml:brushProperty name="height" value="0.03547" units="cm"/>
      <inkml:brushProperty name="color" value="#F2395B"/>
    </inkml:brush>
  </inkml:definitions>
  <inkml:trace contextRef="#ctx0" brushRef="#br0">17800 40600 620,'-47'0'1,"6"0"3,7 0 2,6 0 4,15-2 8,26-3 17,24-3 15,26-2 16,13-1 1,4 3-15,3 3-15,3 4-15,1 1-12,1 0-9,-1 0-7,1 0-8,-6-2-5,-8-3 2,-10-3 0,-9-2 2,-9-3-9,-5 1-16,-7-1-17,-5 1-17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4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18450 39800 508,'-25'-47'4,"0"6"8,0 7 7,0 6 8,1 17 9,4 28 9,3 28 10,3 29 8,3 15 0,3 3-9,3 3-11,4 4-8,1 4-12,0 6-11,0 7-11,0 6-13,0 3-3,0 0 4,0 0 4,0 0 3,1-10-12,4-18-27,3-19-28,3-18-28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4"/>
    </inkml:context>
    <inkml:brush xml:id="br0">
      <inkml:brushProperty name="width" value="0.03825" units="cm"/>
      <inkml:brushProperty name="height" value="0.03825" units="cm"/>
      <inkml:brushProperty name="color" value="#F2395B"/>
    </inkml:brush>
  </inkml:definitions>
  <inkml:trace contextRef="#ctx0" brushRef="#br0">19700 41500 575,'-43'20'9,"17"-9"21,15-10 18,16-8 20,21-6 3,29 1-12,28-1-13,28 1-13,14-3-9,0-2-6,0-3-6,0-3-6,-5 1-6,-9 6-5,-10 7-7,-8 6-6,-11 6-4,-8 6 0,-10 7-1,-9 6-1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4"/>
    </inkml:context>
    <inkml:brush xml:id="br0">
      <inkml:brushProperty name="width" value="0.04606" units="cm"/>
      <inkml:brushProperty name="height" value="0.04606" units="cm"/>
      <inkml:brushProperty name="color" value="#F2395B"/>
    </inkml:brush>
  </inkml:definitions>
  <inkml:trace contextRef="#ctx0" brushRef="#br0">20500 40450 477,'-110'-36'50,"32"28"11,31 28 12,32 29 11,16 21-2,4 16-18,3 15-16,3 17-18,-1 14-12,-2 17-8,-3 15-8,-3 16-7,-2 5-5,0-2 1,0-3 0,0-3 0,0-15-4,0-24-6,0-26-8,0-24-7,1-18-10,4-9-12,3-10-11,3-8-12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5"/>
    </inkml:context>
    <inkml:brush xml:id="br0">
      <inkml:brushProperty name="width" value="0.04592" units="cm"/>
      <inkml:brushProperty name="height" value="0.04592" units="cm"/>
      <inkml:brushProperty name="color" value="#F2395B"/>
    </inkml:brush>
  </inkml:definitions>
  <inkml:trace contextRef="#ctx0" brushRef="#br0">23200 40050 479,'-22'-18'57,"6"17"4,7 15 5,6 16 4,4 12-4,4 9-11,3 10-13,3 10-12,-1 7-7,-2 6-5,-3 7-3,-3 6-4,-4 9-5,-3 13-5,-3 12-6,-2 13-5,-3 1-8,1-9-11,-1-10-10,1-8-10,1-14-5,3-15 3,3-15 1,4-16 3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5"/>
    </inkml:context>
    <inkml:brush xml:id="br0">
      <inkml:brushProperty name="width" value="0.03768" units="cm"/>
      <inkml:brushProperty name="height" value="0.03768" units="cm"/>
      <inkml:brushProperty name="color" value="#F2395B"/>
    </inkml:brush>
  </inkml:definitions>
  <inkml:trace contextRef="#ctx0" brushRef="#br0">23200 41100 583,'0'-47'3,"0"6"4,0 7 5,0 6 4,3 3 8,6 0 10,7 0 11,6 0 10,9 3 1,13 6-8,12 7-9,13 6-8,4 3-9,-3 0-6,-3 0-8,-2 0-8,-6 0-6,-6 0-6,-6 0-7,-6 0-7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5"/>
    </inkml:context>
    <inkml:brush xml:id="br0">
      <inkml:brushProperty name="width" value="0.05758" units="cm"/>
      <inkml:brushProperty name="height" value="0.05758" units="cm"/>
      <inkml:brushProperty name="color" value="#F2395B"/>
    </inkml:brush>
  </inkml:definitions>
  <inkml:trace contextRef="#ctx0" brushRef="#br0">24100 39800 382,'1'-129'45,"4"45"14,3 43 14,3 45 15,1 30-2,1 19-14,-1 19-17,1 19-15,-3 13-10,-2 10-5,-3 10-6,-3 9-4,-4 17-7,-3 25-6,-3 25-6,-2 25-6,-1 12-11,3 1-12,3-1-14,4 1-13,1-17-2,0-30 9,0-32 9,0-30 9,0-25 2,0-15-7,0-15-7,0-16-6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6"/>
    </inkml:context>
    <inkml:brush xml:id="br0">
      <inkml:brushProperty name="width" value="0.03646" units="cm"/>
      <inkml:brushProperty name="height" value="0.03646" units="cm"/>
      <inkml:brushProperty name="color" value="#F2395B"/>
    </inkml:brush>
  </inkml:definitions>
  <inkml:trace contextRef="#ctx0" brushRef="#br0">25050 39900 603,'-15'-22'75,"23"6"-6,22 7-6,22 6-5,13 3-9,7 0-11,6 0-13,7 0-10,0 0-11,-2 0-6,-3 0-7,-3 0-7,-6 0-2,-5 0 0,-7 0 2,-5 0 2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0"/>
    </inkml:context>
    <inkml:brush xml:id="br0">
      <inkml:brushProperty name="width" value="0.03419" units="cm"/>
      <inkml:brushProperty name="height" value="0.03419" units="cm"/>
      <inkml:brushProperty name="color" value="#F2395B"/>
    </inkml:brush>
  </inkml:definitions>
  <inkml:trace contextRef="#ctx0" brushRef="#br0">88500 6550 643,'53'-44'62,"6"13"-10,7 12-8,6 13-9,7 6-6,10 0-3,10 0-3,9 0-3,12 0-2,16 0-3,15 0-2,17 0-2,0 1-4,-11 4-6,-14 3-4,-11 3-5,-18-1-2,-22-2 1,-22-3 2,-21-3 1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6"/>
    </inkml:context>
    <inkml:brush xml:id="br0">
      <inkml:brushProperty name="width" value="0.0432" units="cm"/>
      <inkml:brushProperty name="height" value="0.0432" units="cm"/>
      <inkml:brushProperty name="color" value="#F2395B"/>
    </inkml:brush>
  </inkml:definitions>
  <inkml:trace contextRef="#ctx0" brushRef="#br0">25700 39150 509,'-25'-50'3,"0"0"7,0 0 7,0 0 6,1 15 12,4 32 17,3 31 16,3 32 17,3 21-3,3 13-22,3 12-22,4 13-23,1 4-13,0-3-4,0-3-6,0-2-4,0-11-8,0-15-9,0-15-11,0-16-9,0-10-7,0-3-3,0-3-5,0-2-3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6"/>
    </inkml:context>
    <inkml:brush xml:id="br0">
      <inkml:brushProperty name="width" value="0.04286" units="cm"/>
      <inkml:brushProperty name="height" value="0.04286" units="cm"/>
      <inkml:brushProperty name="color" value="#F2395B"/>
    </inkml:brush>
  </inkml:definitions>
  <inkml:trace contextRef="#ctx0" brushRef="#br0">26650 40900 513,'-47'0'6,"6"0"12,7 0 12,6 0 13,17-5 6,28-9 2,28-10 2,29-8 2,16-4-3,7 3-9,6 3-9,7 4-8,4 4-8,3 6-10,3 7-7,4 6-10,-6 3-7,-11 0-7,-14 0-8,-11 0-6,-14 1-5,-11 4-2,-14 3-3,-11 3-3,-14 3 1,-11 3 1,-14 3 2,-11 4 3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7"/>
    </inkml:context>
    <inkml:brush xml:id="br0">
      <inkml:brushProperty name="width" value="0.04539" units="cm"/>
      <inkml:brushProperty name="height" value="0.04539" units="cm"/>
      <inkml:brushProperty name="color" value="#F2395B"/>
    </inkml:brush>
  </inkml:definitions>
  <inkml:trace contextRef="#ctx0" brushRef="#br0">27300 40100 484,'-46'-63'35,"10"26"16,10 24 15,9 26 17,6 19 0,3 17-16,3 15-16,4 16-16,1 10-11,0 7-10,0 6-8,0 7-8,0 10-9,0 16-7,0 15-8,0 17-9,-2 3-4,-3-5-2,-3-7-2,-2-5-2,-3-17-2,1-24-2,-1-26-4,1-24-2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7"/>
    </inkml:context>
    <inkml:brush xml:id="br0">
      <inkml:brushProperty name="width" value="0.04461" units="cm"/>
      <inkml:brushProperty name="height" value="0.04461" units="cm"/>
      <inkml:brushProperty name="color" value="#F2395B"/>
    </inkml:brush>
  </inkml:definitions>
  <inkml:trace contextRef="#ctx0" brushRef="#br0">29450 40150 493,'-29'-24'99,"45"4"-12,43 3-12,45 3-13,14 4-11,-11 7-10,-14 6-9,-11 7-11,-12 5-6,-9 7-4,-10 6-4,-8 7-3,-9 7-2,-6 9-4,-6 10-1,-6 10-3,-13 7-3,-19 6-3,-18 7-4,-19 6-4,-16 4-2,-12 4-3,-13 3-3,-12 3-2,-5-5 1,3-12 2,3-13 2,4-12 4,4-10 3,6-6 4,7-6 6,6-6 4,9-7 6,13-6 6,12-6 6,13-6 6,18-9 6,26-8 6,24-10 4,26-9 6,12-4-3,0 4-8,0 3-8,0 3-10,7 1-8,17 1-9,15-1-8,16 1-9,1 2-7,-12 7-7,-13 6-7,-12 7-7,-12 0 0,-8-2 7,-10-3 7,-9-3 7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7"/>
    </inkml:context>
    <inkml:brush xml:id="br0">
      <inkml:brushProperty name="width" value="0.05134" units="cm"/>
      <inkml:brushProperty name="height" value="0.05134" units="cm"/>
      <inkml:brushProperty name="color" value="#F2395B"/>
    </inkml:brush>
  </inkml:definitions>
  <inkml:trace contextRef="#ctx0" brushRef="#br0">32050 39700 428,'-24'-25'0,"4"0"0,3 0 0,3 0 0,1 1 3,1 4 6,-1 3 6,1 3 6,1 7 10,3 14 16,3 11 15,4 14 16,-3 13 0,-5 16-15,-7 15-13,-5 17-15,-11 10-11,-11 6-5,-14 7-7,-11 6-6,-6 3-3,4 0 1,3 0 1,3 0 0,1-2-4,1-3-9,-1-3-9,1-2-10,5-12-8,14-19-7,11-18-7,14-19-7,11-22-2,14-25 0,11-25 2,14-25 2,2-10 4,-6 7 8,-6 6 8,-6 7 9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8"/>
    </inkml:context>
    <inkml:brush xml:id="br0">
      <inkml:brushProperty name="width" value="0.05538" units="cm"/>
      <inkml:brushProperty name="height" value="0.05538" units="cm"/>
      <inkml:brushProperty name="color" value="#F2395B"/>
    </inkml:brush>
  </inkml:definitions>
  <inkml:trace contextRef="#ctx0" brushRef="#br0">31800 40050 397,'23'-68'5,"-3"17"12,-3 15 11,-2 16 10,-1 15 8,3 16 3,3 15 4,4 17 2,-3 13-2,-5 13-9,-7 12-8,-5 13-9,-4 6-5,0 0-4,0 0-2,0 0-3,0-7-3,0-11-2,0-14-2,0-11-2,9-18-6,19-22-11,19-22-11,19-21-9,9-21-6,0-19 1,0-18 0,0-19 1,-4-8 1,-5 3 3,-7 3 3,-5 4 1,-8 5 5,-5 10 5,-7 10 4,-5 9 5,-6 9 6,-3 9 5,-3 10 5,-2 10 5,-3 10 10,1 13 13,-1 12 12,1 13 14,-3 10 1,-2 10-8,-3 10-10,-3 9-9,-2 7-7,0 7-4,0 6-4,0 7-4,-2 5-4,-3 7-3,-3 6-4,-2 7-2,-3 2-7,1 1-9,-1-1-8,1 1-8,-1-7-9,1-12-5,-1-13-6,1-12-7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8"/>
    </inkml:context>
    <inkml:brush xml:id="br0">
      <inkml:brushProperty name="width" value="0.05027" units="cm"/>
      <inkml:brushProperty name="height" value="0.05027" units="cm"/>
      <inkml:brushProperty name="color" value="#F2395B"/>
    </inkml:brush>
  </inkml:definitions>
  <inkml:trace contextRef="#ctx0" brushRef="#br0">33450 40300 437,'0'120'162,"0"-9"-40,0-10-38,0-8-39,0-8-22,0-2-5,0-3-6,0-3-4,4-18-13,10-31-19,10-31-19,9-31-21,6-21-3,3-9 10,3-10 10,4-8 12,-1-1 6,-3 9 5,-3 10 5,-2 10 3,-5 7 7,-2 6 9,-3 7 7,-3 6 9,-4 12 12,-3 19 15,-3 19 15,-2 19 16,-3 12 0,1 6-13,-1 7-13,1 6-14,-3 3-9,-2 0-4,-3 0-4,-3 0-5,-2 0-5,0 0-4,0 0-7,0 0-5,-2-5-5,-3-9-5,-3-10-6,-2-8-6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9"/>
    </inkml:context>
    <inkml:brush xml:id="br0">
      <inkml:brushProperty name="width" value="0.04339" units="cm"/>
      <inkml:brushProperty name="height" value="0.04339" units="cm"/>
      <inkml:brushProperty name="color" value="#F2395B"/>
    </inkml:brush>
  </inkml:definitions>
  <inkml:trace contextRef="#ctx0" brushRef="#br0">34350 38650 507,'70'-21'113,"-9"10"-20,-10 10-19,-8 9-20,-8 9-13,-2 9-6,-3 10-7,-3 10-5,-7 5-7,-9 4-5,-10 3-6,-8 3-7,-12 1-4,-12 1-3,-13-1-4,-12 1-3,-9-3-3,-2-2-3,-3-3-1,-3-3-3,1-6 0,6-5 3,7-7 2,6-5 2,20-6 7,34-3 10,35-3 9,35-2 9,16-5 3,1-2-7,-1-3-5,1-3-7,-3-4-8,-2-3-9,-3-3-10,-3-2-9,-7-1-6,-9 3-1,-10 3-2,-8 4-2,-9-1 4,-6-3 7,-6-3 8,-6-2 9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9"/>
    </inkml:context>
    <inkml:brush xml:id="br0">
      <inkml:brushProperty name="width" value="0.03667" units="cm"/>
      <inkml:brushProperty name="height" value="0.03667" units="cm"/>
      <inkml:brushProperty name="color" value="#F2395B"/>
    </inkml:brush>
  </inkml:definitions>
  <inkml:trace contextRef="#ctx0" brushRef="#br0">34950 39050 599,'-21'-46'9,"10"10"15,10 10 16,9 9 17,13 2 4,20-2-8,18-3-7,20-3-9,6-1-6,-2 4-9,-3 3-8,-3 3-8,-7 3-8,-9 3-12,-10 3-11,-8 4-11,-8 4-9,-2 6-10,-3 7-8,-3 6-10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09"/>
    </inkml:context>
    <inkml:brush xml:id="br0">
      <inkml:brushProperty name="width" value="0.04467" units="cm"/>
      <inkml:brushProperty name="height" value="0.04467" units="cm"/>
      <inkml:brushProperty name="color" value="#F2395B"/>
    </inkml:brush>
  </inkml:definitions>
  <inkml:trace contextRef="#ctx0" brushRef="#br0">35500 38100 492,'-66'-36'87,"19"28"-4,19 28-2,19 29-5,10 19-8,4 14-17,3 11-15,3 14-16,-1 10-15,-2 9-14,-3 10-14,-3 10-15,-2-9-13,0-24-12,0-26-12,0-24-12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1"/>
    </inkml:context>
    <inkml:brush xml:id="br0">
      <inkml:brushProperty name="width" value="0.03471" units="cm"/>
      <inkml:brushProperty name="height" value="0.03471" units="cm"/>
      <inkml:brushProperty name="color" value="#F2395B"/>
    </inkml:brush>
  </inkml:definitions>
  <inkml:trace contextRef="#ctx0" brushRef="#br0">90250 5600 633,'51'-19'77,"4"13"-13,3 12-13,3 13-12,6 9-8,9 6-3,10 7-2,10 6-3,2 3-5,-3 0-9,-3 0-9,-2 0-8,-8 0-3,-8 0 2,-10 0 3,-9 0 2,-12 0-10,-11 0-23,-14 0-24,-11 0-22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1"/>
    </inkml:context>
    <inkml:brush xml:id="br0">
      <inkml:brushProperty name="width" value="0.03832" units="cm"/>
      <inkml:brushProperty name="height" value="0.03832" units="cm"/>
      <inkml:brushProperty name="color" value="#F2395B"/>
    </inkml:brush>
  </inkml:definitions>
  <inkml:trace contextRef="#ctx0" brushRef="#br0">36400 40000 574,'150'-46'156,"0"10"-41,0 10-39,0 9-41,-10 6-21,-18 3-2,-19 3-2,-18 4-3,-10 4-8,0 6-19,0 7-16,0 6-18,-7 1-6,-11-3 4,-14-3 6,-11-2 4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1"/>
    </inkml:context>
    <inkml:brush xml:id="br0">
      <inkml:brushProperty name="width" value="0.04643" units="cm"/>
      <inkml:brushProperty name="height" value="0.04643" units="cm"/>
      <inkml:brushProperty name="color" value="#F2395B"/>
    </inkml:brush>
  </inkml:definitions>
  <inkml:trace contextRef="#ctx0" brushRef="#br0">37150 39250 473,'-46'-38'50,"10"26"9,10 24 10,9 26 10,6 18-2,3 13-15,3 12-14,4 13-14,1 9-10,0 6-9,0 7-6,0 6-8,-2 4-9,-3 4-9,-3 3-8,-2 3-10,-3-4-8,1-8-6,-1-10-7,1-9-6,1-13-1,3-16 6,3-15 6,4-15 5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1"/>
    </inkml:context>
    <inkml:brush xml:id="br0">
      <inkml:brushProperty name="width" value="0.04878" units="cm"/>
      <inkml:brushProperty name="height" value="0.04878" units="cm"/>
      <inkml:brushProperty name="color" value="#F2395B"/>
    </inkml:brush>
  </inkml:definitions>
  <inkml:trace contextRef="#ctx0" brushRef="#br0">38700 39200 451,'-49'-10'84,"4"32"-1,3 31-1,3 32-2,-1 16-8,-2 4-17,-3 3-17,-3 3-16,-4 3-9,-3 3-4,-3 3-3,-2 4-2,-3-1-3,1-3-3,-1-3-1,1-2-3,1-3-5,3 1-9,3-1-10,4 1-9,11-18-11,23-34-12,22-35-12,22-33-12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2"/>
    </inkml:context>
    <inkml:brush xml:id="br0">
      <inkml:brushProperty name="width" value="0.06124" units="cm"/>
      <inkml:brushProperty name="height" value="0.06124" units="cm"/>
      <inkml:brushProperty name="color" value="#F2395B"/>
    </inkml:brush>
  </inkml:definitions>
  <inkml:trace contextRef="#ctx0" brushRef="#br0">38650 39650 359,'-22'-13'11,"6"26"22,7 24 22,6 26 22,4 10 3,4-3-16,3-3-16,3-2-16,3-3-10,3 1-3,3-1-2,4 1-4,1-4-5,0-6-10,0-6-9,0-6-9,3-12-5,6-15-2,7-15-1,6-16-1,4-16-3,4-16-5,3-15-3,3-15-4,-2-6 1,-6 7 7,-6 6 8,-6 7 7,-7 5 7,-6 7 5,-6 6 6,-6 7 6,-4 4 9,1 3 16,-1 3 14,1 4 15,-1 8 5,1 17-5,-1 15-4,1 16-5,-3 10-5,-2 7-6,-3 6-4,-3 7-6,-6 4-4,-5 3-3,-7 3-3,-5 4-4,-3 4-1,4 6-3,3 7-1,3 6-2,-1-1-6,-2-5-7,-3-7-9,-3-5-7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2"/>
    </inkml:context>
    <inkml:brush xml:id="br0">
      <inkml:brushProperty name="width" value="0.05325" units="cm"/>
      <inkml:brushProperty name="height" value="0.05325" units="cm"/>
      <inkml:brushProperty name="color" value="#F2395B"/>
    </inkml:brush>
  </inkml:definitions>
  <inkml:trace contextRef="#ctx0" brushRef="#br0">40150 40000 413,'0'95'185,"0"-9"-44,0-10-44,0-8-44,-2-4-25,-3 3-3,-3 3-5,-2 4-3,-3-1-5,1-3-5,-1-3-6,1-2-4,4-15-13,9-25-19,10-25-19,10-25-19,7-18-3,6-8 11,7-10 13,6-9 12,-2-1 9,-9 10 6,-10 10 5,-8 9 5,-8 12 12,-2 16 17,-3 15 17,-3 17 17,-7 3-8,-9-5-33,-10-7-34,-8-5-33,-3-6-9,7-3 15,6-3 16,7-2 14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3"/>
    </inkml:context>
    <inkml:brush xml:id="br0">
      <inkml:brushProperty name="width" value="0.045" units="cm"/>
      <inkml:brushProperty name="height" value="0.045" units="cm"/>
      <inkml:brushProperty name="color" value="#F2395B"/>
    </inkml:brush>
  </inkml:definitions>
  <inkml:trace contextRef="#ctx0" brushRef="#br0">40300 40150 488,'3'-46'35,"6"10"3,7 10 4,6 9 4,4 12 3,4 16-1,3 15 1,3 17-1,-2 7-3,-6 0-9,-6 0-8,-6 0-8,-6 1-7,-2 4-4,-3 3-4,-3 3-4,-2 1-8,0 1-9,0-1-10,0 1-10,1-1-7,4 1-4,3-1-6,3 1-5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4"/>
    </inkml:context>
    <inkml:brush xml:id="br0">
      <inkml:brushProperty name="width" value="0.05044" units="cm"/>
      <inkml:brushProperty name="height" value="0.05044" units="cm"/>
      <inkml:brushProperty name="color" value="#F2395B"/>
    </inkml:brush>
  </inkml:definitions>
  <inkml:trace contextRef="#ctx0" brushRef="#br0">41400 39350 436,'-47'-40'59,"6"23"-5,7 22-6,6 22-5,1 16-4,-3 14-4,-3 11-4,-2 14-3,0 2-3,7-6-3,6-6-1,7-6-3,4-6-1,3-2-3,3-3-2,4-3-1,10-4-6,19-3-9,19-3-9,19-2-9,7-11-4,-3-15 1,-3-15 0,-2-16 0,-5-15 1,-2-11 2,-3-14 0,-3-11 2,-7-7 2,-9 0 4,-10 0 2,-8 0 4,-9 3 4,-6 6 2,-6 7 3,-6 6 3,-9 4 2,-8 4 2,-10 3 0,-9 3 2,-2 4 1,6 7 0,7 6-1,6 7 1,13 0-6,23-2-9,22-3-11,22-3-9,10-2-4,1 0 6,-1 0 4,1 0 5,-3 3 2,-2 6 0,-3 7-1,-3 6 1,-6 7 7,-5 10 19,-7 10 17,-5 9 17,-6 6 7,-3 3-5,-3 3-6,-2 4-4,-5 1-4,-2 0-5,-3 0-5,-3 0-4,-2 1-4,0 4-5,0 3-4,0 3-5,-4 3-7,-5 3-6,-7 3-8,-5 4-7,-6-3-5,-3-5-5,-3-7-4,-2-5-5,2-19-4,9-27-5,10-28-5,10-28-4,8-10 4,10 9 14,10 10 14,9 10 14,7 2 10,7-3 6,6-3 6,7-2 7,-1-1 3,-6 3 0,-6 3 1,-6 4 0,-4 4-1,1 6-3,-1 7-4,1 6-4,-3 3-5,-2 0-9,-3 0-6,-3 0-9,-4-4-5,-3-5-3,-3-7-2,-2-5-3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5"/>
    </inkml:context>
    <inkml:brush xml:id="br0">
      <inkml:brushProperty name="width" value="0.06039" units="cm"/>
      <inkml:brushProperty name="height" value="0.06039" units="cm"/>
      <inkml:brushProperty name="color" value="#F2395B"/>
    </inkml:brush>
  </inkml:definitions>
  <inkml:trace contextRef="#ctx0" brushRef="#br0">43000 39250 364,'-2'-118'1,"-3"17"2,-3 15 2,-2 16 2,-1 10 3,3 7 5,3 6 4,4 7 5,2 19 12,4 35 18,3 35 18,3 34 18,-1 21 1,-2 10-18,-3 10-18,-3 9-18,-2 10-13,0 14-10,0 11-9,0 14-9,-4 10-6,-5 9-3,-7 10-3,-5 10-2,-3-1-8,4-9-9,3-10-11,3-8-10,3-22-7,3-30-4,3-32-3,4-30-3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5"/>
    </inkml:context>
    <inkml:brush xml:id="br0">
      <inkml:brushProperty name="width" value="0.03878" units="cm"/>
      <inkml:brushProperty name="height" value="0.03878" units="cm"/>
      <inkml:brushProperty name="color" value="#F2395B"/>
    </inkml:brush>
  </inkml:definitions>
  <inkml:trace contextRef="#ctx0" brushRef="#br0">43550 38300 567,'-35'0'101,"32"0"-16,31 0-16,32 0-16,15 0-13,0 0-8,0 0-8,0 0-9,-2 0-6,-3 0-4,-3 0-6,-2 0-4,-6 0-1,-6 0 4,-6 0 2,-6 0 3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6"/>
    </inkml:context>
    <inkml:brush xml:id="br0">
      <inkml:brushProperty name="width" value="0.0419" units="cm"/>
      <inkml:brushProperty name="height" value="0.0419" units="cm"/>
      <inkml:brushProperty name="color" value="#F2395B"/>
    </inkml:brush>
  </inkml:definitions>
  <inkml:trace contextRef="#ctx0" brushRef="#br0">44100 37600 525,'-44'-55'58,"13"41"8,12 40 9,13 42 9,6 25-7,0 14-19,0 11-20,0 14-20,-4 10-17,-5 9-16,-7 10-15,-5 10-14,-1-12-8,6-31 2,7-31 1,6-31 2,1-20 0,-3-5 1,-3-7 1,-2-5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1"/>
    </inkml:context>
    <inkml:brush xml:id="br0">
      <inkml:brushProperty name="width" value="0.03594" units="cm"/>
      <inkml:brushProperty name="height" value="0.03594" units="cm"/>
      <inkml:brushProperty name="color" value="#F2395B"/>
    </inkml:brush>
  </inkml:definitions>
  <inkml:trace contextRef="#ctx0" brushRef="#br0">88800 7050 612,'-41'-2'3,"19"-3"8,19-3 8,19-2 7,23-3 6,28 1 6,28-1 6,29 1 6,19 1-2,14 3-8,11 3-8,14 4-9,3 1-8,-2 0-9,-3 0-7,-3 0-8,-12 0-5,-18 0-4,-19 0-2,-18 0-2,-23 3-6,-24 6-6,-26 7-7,-24 6-8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6"/>
    </inkml:context>
    <inkml:brush xml:id="br0">
      <inkml:brushProperty name="width" value="0.04025" units="cm"/>
      <inkml:brushProperty name="height" value="0.04025" units="cm"/>
      <inkml:brushProperty name="color" value="#F2395B"/>
    </inkml:brush>
  </inkml:definitions>
  <inkml:trace contextRef="#ctx0" brushRef="#br0">45650 39300 546,'-22'-27'7,"6"-3"16,7-3 14,6-2 15,6 0 3,6 7-10,7 6-9,6 7-10,12 2-3,19 1 0,19-1 3,19 1 1,9-1-2,0 1-5,0-1-5,0 1-5,-4 4-6,-5 9-8,-7 10-6,-5 10-8,-11 5-7,-11 4-7,-14 3-7,-11 3-7,-12 1-4,-9 1 0,-10-1-1,-8 1 0,-8-3 3,-2-2 8,-3-3 7,-3-3 8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6"/>
    </inkml:context>
    <inkml:brush xml:id="br0">
      <inkml:brushProperty name="width" value="0.04168" units="cm"/>
      <inkml:brushProperty name="height" value="0.04168" units="cm"/>
      <inkml:brushProperty name="color" value="#F2395B"/>
    </inkml:brush>
  </inkml:definitions>
  <inkml:trace contextRef="#ctx0" brushRef="#br0">45700 39850 527,'-27'21'4,"-3"-5"6,-3-7 6,-2-5 8,11-4 7,29 0 10,28 0 9,28 0 9,18 0 1,10 0-9,10 0-9,9 0-10,4 3-7,1 6-9,-1 7-9,1 6-7,-6 3-4,-8 0 4,-10 0 3,-9 0 3,-9 0-16,-5 0-31,-7 0-33,-5 0-33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7"/>
    </inkml:context>
    <inkml:brush xml:id="br0">
      <inkml:brushProperty name="width" value="0.04966" units="cm"/>
      <inkml:brushProperty name="height" value="0.04966" units="cm"/>
      <inkml:brushProperty name="color" value="#F2395B"/>
    </inkml:brush>
  </inkml:definitions>
  <inkml:trace contextRef="#ctx0" brushRef="#br0">48950 38300 443,'6'-46'65,"13"10"-11,12 10-9,13 9-11,7 6-6,4 3-4,3 3-2,3 4-3,3 4 1,3 6 4,3 7 4,4 6 4,-4 7 0,-9 10-6,-10 10-5,-8 9-6,-11 6-3,-8 3-1,-10 3-3,-9 4-1,-13 5-2,-16 10-5,-15 10-4,-15 9-4,-17 2-5,-15-2-6,-15-3-5,-16-3-6,-5-6-3,6-5 3,7-7 0,6-5 2,7-11 3,10-11 5,10-14 4,9-11 5,7-9 4,7-3 5,6-3 4,7-2 5,11-5 6,20-2 9,18-3 8,20-3 8,14-2 3,14 0-4,11 0-5,14 0-4,5 0-3,1 0-6,-1 0-3,1 0-6,1 3-5,3 6-10,3 7-9,4 6-8,-3 3-9,-5 0-7,-7 0-8,-5 0-7,-11-2-2,-11-3 5,-14-3 6,-11-2 4,-7-5 3,0-2-1,0-3 0,0-3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7"/>
    </inkml:context>
    <inkml:brush xml:id="br0">
      <inkml:brushProperty name="width" value="0.04632" units="cm"/>
      <inkml:brushProperty name="height" value="0.04632" units="cm"/>
      <inkml:brushProperty name="color" value="#F2395B"/>
    </inkml:brush>
  </inkml:definitions>
  <inkml:trace contextRef="#ctx0" brushRef="#br0">52000 37950 474,'-4'-47'8,"-5"6"13,-7 7 16,-5 6 13,-11 9 4,-11 13-8,-14 12-8,-11 13-8,-9 13-6,-3 17-1,-3 15-3,-2 16-2,2 7-2,9 1 0,10-1-1,10 1-1,7-6 1,6-8-2,7-10 0,6-9-1,9-7 0,13-3-3,12-3-2,13-2-1,10-3-3,10 1 0,10-1-1,9 1-1,2-1-2,-2 1-1,-3-1-2,-3 1-1,-6-1 0,-5 1 1,-7-1 2,-5 1 1,-6-1 2,-3 1 0,-3-1 1,-2 1 1,-11 1 0,-15 3-2,-15 3-2,-16 4 0,-10 1-4,-3 0-2,-3 0-4,-2 0-3,-3-2-5,1-3-6,-1-3-5,1-2-6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8"/>
    </inkml:context>
    <inkml:brush xml:id="br0">
      <inkml:brushProperty name="width" value="0.05119" units="cm"/>
      <inkml:brushProperty name="height" value="0.05119" units="cm"/>
      <inkml:brushProperty name="color" value="#F2395B"/>
    </inkml:brush>
  </inkml:definitions>
  <inkml:trace contextRef="#ctx0" brushRef="#br0">52450 38400 429,'18'-40'11,"-11"23"20,-14 22 20,-11 22 22,-9 18 3,-3 16-11,-3 15-14,-2 17-11,-3 8-9,1 4-4,-1 3-4,1 3-5,1-2-2,3-6-2,3-6 0,4-6-1,8-9-5,17-8-5,15-10-8,16-9-6,12-16-5,9-22-3,10-22-4,10-21-3,5-20-1,4-15-1,3-15 1,3-16-1,-2-13 2,-6-9 0,-6-10 1,-6-8 2,-12-4 1,-15 3 5,-15 3 5,-16 4 3,-12 7 5,-5 13 3,-7 12 5,-5 13 4,-8 13 3,-5 17 4,-7 15 4,-5 16 4,-4 9 1,0 3-2,0 3-1,0 4-3,6 5-6,13 10-15,12 10-12,13 9-14,20 1-6,28-6 1,28-6 2,29-6 0,10-6 4,-6-2 2,-6-3 3,-6-3 4,-10 1 4,-12 6 3,-13 7 5,-12 6 3,-12 4 6,-8 4 4,-10 3 7,-9 3 5,-10 7 6,-9 14 6,-10 11 6,-8 14 7,-8 3 0,-2-2-3,-3-3-4,-3-3-4,-2-2-3,0 0-2,0 0-1,0 0-1,6-4-3,13-5-2,12-7-4,13-5-2,16-6-4,23-3-5,22-3-4,22-2-6,12-8-5,3-8-5,3-10-5,4-9-6,-4-5-5,-9 0-5,-10 0-4,-8 0-5,-9 0-5,-6 0-3,-6 0-5,-6 0-3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8"/>
    </inkml:context>
    <inkml:brush xml:id="br0">
      <inkml:brushProperty name="width" value="0.0553" units="cm"/>
      <inkml:brushProperty name="height" value="0.0553" units="cm"/>
      <inkml:brushProperty name="color" value="#F2395B"/>
    </inkml:brush>
  </inkml:definitions>
  <inkml:trace contextRef="#ctx0" brushRef="#br0">54000 38850 397,'-27'-27'4,"-3"-3"6,-3-3 8,-2-2 7,-1 0 5,3 7 6,3 6 5,4 7 5,1 8 2,0 14-2,0 11-2,0 14-3,1 13-2,4 16-5,3 15-5,3 17-5,3 11-3,3 10-2,3 10-2,4 9-3,1 10-3,0 14-6,0 11-4,0 14-7,-4 8-6,-5 7-11,-7 6-9,-5 7-10,-4-1-6,0-6-2,0-6-3,0-6-1,3-23-2,6-36 1,7-39 0,6-36 2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9"/>
    </inkml:context>
    <inkml:brush xml:id="br0">
      <inkml:brushProperty name="width" value="0.04525" units="cm"/>
      <inkml:brushProperty name="height" value="0.04525" units="cm"/>
      <inkml:brushProperty name="color" value="#F2395B"/>
    </inkml:brush>
  </inkml:definitions>
  <inkml:trace contextRef="#ctx0" brushRef="#br0">54050 37050 486,'28'-22'50,"6"6"5,7 7 5,6 6 6,-1 9-3,-5 13-11,-7 12-11,-5 13-11,-9 7-6,-9 4-3,-10 3-2,-8 3-3,-14 3-5,-15 3-6,-15 3-6,-16 4-7,-7-1-6,4-3-3,3-3-4,3-2-3,4-8-1,7-8 2,6-10 2,7-9 3,16-7 4,29-3 5,28-3 5,28-2 7,10-5 1,-5-2-1,-7-3-2,-5-3-1,-6-2-9,-3 0-16,-3 0-18,-2 0-16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9"/>
    </inkml:context>
    <inkml:brush xml:id="br0">
      <inkml:brushProperty name="width" value="0.04433" units="cm"/>
      <inkml:brushProperty name="height" value="0.04433" units="cm"/>
      <inkml:brushProperty name="color" value="#F2395B"/>
    </inkml:brush>
  </inkml:definitions>
  <inkml:trace contextRef="#ctx0" brushRef="#br0">54650 37250 496,'-22'-25'10,"6"0"20,7 0 20,6 0 21,9 1 4,13 4-12,12 3-11,13 3-12,7 3-8,4 3-5,3 3-4,3 4-5,1 2-7,1 4-9,-1 3-10,1 3-9,-4 3-9,-6 3-11,-6 3-11,-6 4-11,-7 1-4,-6 0 1,-6 0 0,-6 0 1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19"/>
    </inkml:context>
    <inkml:brush xml:id="br0">
      <inkml:brushProperty name="width" value="0.04767" units="cm"/>
      <inkml:brushProperty name="height" value="0.04767" units="cm"/>
      <inkml:brushProperty name="color" value="#F2395B"/>
    </inkml:brush>
  </inkml:definitions>
  <inkml:trace contextRef="#ctx0" brushRef="#br0">54350 39300 461,'12'-47'76,"26"6"-6,24 7-4,26 6-4,12 4-8,0 4-7,0 3-7,0 3-9,0 3-4,0 3-5,0 3-2,0 4-4,-7 1-8,-11 0-15,-14 0-13,-11 0-14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20"/>
    </inkml:context>
    <inkml:brush xml:id="br0">
      <inkml:brushProperty name="width" value="0.04991" units="cm"/>
      <inkml:brushProperty name="height" value="0.04991" units="cm"/>
      <inkml:brushProperty name="color" value="#F2395B"/>
    </inkml:brush>
  </inkml:definitions>
  <inkml:trace contextRef="#ctx0" brushRef="#br0">55450 38050 440,'-49'-22'7,"4"6"12,3 7 14,3 6 13,4 12 8,7 19 3,6 19 3,7 19 4,2 15-5,1 13-10,-1 12-10,1 13-10,-1 6-9,1 0-6,-1 0-6,1 0-7,-3 0-6,-2 0-9,-3 0-9,-3 0-8,1-7-6,6-11-5,7-14-5,6-11-5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1"/>
    </inkml:context>
    <inkml:brush xml:id="br0">
      <inkml:brushProperty name="width" value="0.03406" units="cm"/>
      <inkml:brushProperty name="height" value="0.03406" units="cm"/>
      <inkml:brushProperty name="color" value="#F2395B"/>
    </inkml:brush>
  </inkml:definitions>
  <inkml:trace contextRef="#ctx0" brushRef="#br0">88800 7200 645,'-49'-2'6,"4"-3"11,3-3 12,3-2 11,9-1 3,16 3-4,15 3-5,17 4-4,17 5-3,23 10-1,22 10-2,22 9 0,16 6-9,14 3-14,11 3-15,14 4-15,-9-3-12,-28-5-11,-28-7-11,-27-5-11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20"/>
    </inkml:context>
    <inkml:brush xml:id="br0">
      <inkml:brushProperty name="width" value="0.07005" units="cm"/>
      <inkml:brushProperty name="height" value="0.07005" units="cm"/>
      <inkml:brushProperty name="color" value="#F2395B"/>
    </inkml:brush>
  </inkml:definitions>
  <inkml:trace contextRef="#ctx0" brushRef="#br0">57100 38350 314,'-47'-46'5,"6"10"12,7 10 11,6 9 11,3 12 5,0 16 0,0 15-1,0 17-1,-4 13-3,-5 13-6,-7 12-7,-5 13-7,-1 6-3,6 0-3,7 0 0,6 0-3,4-4 0,4-5-2,3-7 0,3-5-1,3-8-6,3-5-11,3-7-10,4-5-11,7-14-5,13-18 1,12-19 1,13-18 0,7-17 3,4-11 3,3-14 3,3-11 4,-4-11 2,-8-5 4,-10-7 2,-9-5 3,-7-6 3,-3-3 3,-3-3 5,-2-2 2,-5 2 5,-2 9 4,-3 10 3,-3 10 5,-2 8 5,0 10 4,0 10 7,0 9 4,4 7 0,10 7-8,10 6-7,9 7-8,6 2-4,3 1-2,3-1-3,4 1-1,1 4-2,0 9 1,0 10 0,0 10 1,-5 10 0,-9 13-2,-10 12 0,-8 13-2,-6 9-1,1 6-1,-1 7 0,1 6-2,-7 1 0,-12-3-3,-13-3-1,-12-2-2,-7-6 0,1-6 2,-1-6 0,1-6 1,-1-7-4,1-6-12,-1-6-11,1-6-11,13-13-2,29-19 9,28-18 9,28-19 8,12-10 4,-3 1 2,-3-1 1,-2 1 1,-5 1 0,-2 3-1,-3 3 0,-3 4 0,-6 2-1,-5 4-1,-7 3-1,-5 3-2,-6-1 1,-3-2 2,-3-3 1,-2-3 1,-3-4 1,1-3-2,-1-3-2,1-2-1,-1-6 0,1-6 4,-1-6 3,1-6 3,-1-4 2,1 1 1,-1-1 0,1 1 1,-3 1 2,-2 3 1,-3 3 3,-3 4 1,-2 2 5,0 4 4,0 3 6,0 3 5,0 3 4,0 3 1,0 3 2,0 4 1,0 8 8,0 17 12,0 15 13,0 16 12,0 16 0,0 20-14,0 18-13,0 20-13,0 21-11,0 25-7,0 25-7,0 25-9,-2 9-7,-3-6-9,-3-6-10,-2-6-8,-5-9-7,-2-8-4,-3-10-3,-3-9-5,-4-5-3,-3 0-4,-3 0-3,-2 0-5,0-16 2,7-31 8,6-31 7,7-31 7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2:21"/>
    </inkml:context>
    <inkml:brush xml:id="br0">
      <inkml:brushProperty name="width" value="0.04504" units="cm"/>
      <inkml:brushProperty name="height" value="0.04504" units="cm"/>
      <inkml:brushProperty name="color" value="#F2395B"/>
    </inkml:brush>
  </inkml:definitions>
  <inkml:trace contextRef="#ctx0" brushRef="#br0">59000 37950 488,'28'-93'95,"6"17"-14,7 15-13,6 16-12,7 10-10,10 7-3,10 6-3,9 7-4,4 4-8,1 3-13,-1 3-12,1 4-12,-6 4-10,-8 6-9,-10 7-9,-9 6-9,-10 3-5,-9 0-3,-10 0-2,-8 0-4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08"/>
    </inkml:context>
    <inkml:brush xml:id="br0">
      <inkml:brushProperty name="width" value="0.04724" units="cm"/>
      <inkml:brushProperty name="height" value="0.04724" units="cm"/>
      <inkml:brushProperty name="color" value="#F2395B"/>
    </inkml:brush>
  </inkml:definitions>
  <inkml:trace contextRef="#ctx0" brushRef="#br0">70400 19500 465,'-7'-193'47,"-11"67"4,-14 65 6,-11 66 4,-4 34-2,6 3-10,7 3-11,6 4-9,-1 7-7,-5 13-2,-7 12-2,-5 13-3,-9 13-2,-9 17 1,-10 15-2,-8 16 0,-1 2-2,9-8-4,10-10-5,10-9-3,5-10-5,4-9-4,3-10-5,3-8-4,4-11-4,7-8-3,6-10-2,7-9-3,5-20-6,7-27-7,6-28-8,7-28-8,4-13 1,3 3 9,3 3 10,4 4 10,-1 2 7,-3 4 4,-3 3 4,-2 3 5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08"/>
    </inkml:context>
    <inkml:brush xml:id="br0">
      <inkml:brushProperty name="width" value="0.03558" units="cm"/>
      <inkml:brushProperty name="height" value="0.03558" units="cm"/>
      <inkml:brushProperty name="color" value="#F2395B"/>
    </inkml:brush>
  </inkml:definitions>
  <inkml:trace contextRef="#ctx0" brushRef="#br0">71700 20200 618,'-21'-38'97,"10"26"-18,10 24-19,9 26-19,2 10-11,-2-3-3,-3-3-3,-3-2-3,-7-12-19,-9-19-32,-10-18-34,-8-19-33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09"/>
    </inkml:context>
    <inkml:brush xml:id="br0">
      <inkml:brushProperty name="width" value="0.06256" units="cm"/>
      <inkml:brushProperty name="height" value="0.06256" units="cm"/>
      <inkml:brushProperty name="color" value="#F2395B"/>
    </inkml:brush>
  </inkml:definitions>
  <inkml:trace contextRef="#ctx0" brushRef="#br0">70400 19450 351,'-40'-16'24,"23"19"11,22 19 10,22 19 12,8 10-1,-2 4-9,-3 3-11,-3 3-10,-4 1-6,-3 1-4,-3-1-4,-2 1-2,-3-3-3,1-2 0,-1-3-2,1-3-1,-1-4-2,1-3-1,-1-3-2,1-2-2,5-15-1,14-25-2,11-25-1,14-25-2,2-11 0,-6 3 1,-6 3 0,-6 4 2,1-7 0,9-16-1,10-15-1,10-15-1,-3-1 0,-11 16 0,-14 15 1,-11 17 1,-7 10 1,0 6 2,0 7 1,0 6 3,0 10 4,0 17 8,0 15 9,0 16 9,-5 12 2,-9 9 0,-10 10-2,-8 10 0,-4 0-3,3-5-4,3-7-4,4-5-3,1-4-3,0 0-1,0 0 0,0 0-2,0 3-1,0 6-1,0 7-1,0 6-2,0 3-1,0 0 1,0 0 0,0 0 0,0 0-1,0 0-3,0 0-4,0 0-4,0 1-3,0 4-6,0 3-4,0 3-6,0-4-5,0-8-5,0-10-5,0-9-5,0-7-5,0-3-4,0-3-3,0-2-4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0"/>
    </inkml:context>
    <inkml:brush xml:id="br0">
      <inkml:brushProperty name="width" value="0.05245" units="cm"/>
      <inkml:brushProperty name="height" value="0.05245" units="cm"/>
      <inkml:brushProperty name="color" value="#F2395B"/>
    </inkml:brush>
  </inkml:definitions>
  <inkml:trace contextRef="#ctx0" brushRef="#br0">72150 20350 419,'-19'-22'51,"13"6"-7,12 7-7,13 6-7,6 9-2,0 13 0,0 12 1,0 13 0,-4 12 1,-5 13-2,-7 12-2,-5 13 0,-4 1-4,0-9-5,0-10-4,0-8-6,-2-9-3,-3-6-1,-3-6-2,-2-6-1,0-16-6,7-25-10,6-25-11,7-25-10,7-13-2,9 1 4,10-1 4,10 1 6,2 1 4,-3 3 5,-3 3 3,-2 4 5,-5 5 3,-2 10-2,-3 10 0,-3 9 0,-2 7 10,0 7 19,0 6 19,0 7 21,-4 7 4,-5 9-12,-7 10-10,-5 10-12,-3 5-6,4 4-4,3 3-3,3 3-3,-1 1-4,-2 1-5,-3-1-6,-3 1-3,-2-3-10,0-2-11,0-3-12,0-3-12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1"/>
    </inkml:context>
    <inkml:brush xml:id="br0">
      <inkml:brushProperty name="width" value="0.03884" units="cm"/>
      <inkml:brushProperty name="height" value="0.03884" units="cm"/>
      <inkml:brushProperty name="color" value="#F2395B"/>
    </inkml:brush>
  </inkml:definitions>
  <inkml:trace contextRef="#ctx0" brushRef="#br0">72800 18500 566,'48'-44'42,"-3"13"2,-3 12 2,-2 13 1,-3 9 0,1 6-5,-1 7-5,1 6-5,-6 7-4,-8 10-5,-10 10-5,-9 9-6,-12 7-3,-11 7-4,-14 6-3,-11 7-5,-7 0-2,0-2-2,0-3-2,0-3-3,3-9-1,6-11-3,7-14-1,6-11-1,4-7 1,4 0 5,3 0 5,3 0 6,12-4 5,22-5 6,22-7 7,23-5 5,10-6 0,0-3-6,0-3-7,0-2-5,-5-1-8,-9 3-7,-10 3-9,-8 4-7,-8 2-10,-2 4-14,-3 3-12,-3 3-14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1"/>
    </inkml:context>
    <inkml:brush xml:id="br0">
      <inkml:brushProperty name="width" value="0.03639" units="cm"/>
      <inkml:brushProperty name="height" value="0.03639" units="cm"/>
      <inkml:brushProperty name="color" value="#F2395B"/>
    </inkml:brush>
  </inkml:definitions>
  <inkml:trace contextRef="#ctx0" brushRef="#br0">73250 19000 604,'50'-69'8,"0"13"15,0 12 16,0 13 16,3 7 3,6 4-10,7 3-10,6 3-9,1 1-5,-3 1-3,-3-1-1,-2 1-2,-6 1-6,-6 3-9,-6 3-12,-6 4-9,-4 1-13,1 0-15,-1 0-16,1 0-14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1"/>
    </inkml:context>
    <inkml:brush xml:id="br0">
      <inkml:brushProperty name="width" value="0.04442" units="cm"/>
      <inkml:brushProperty name="height" value="0.04442" units="cm"/>
      <inkml:brushProperty name="color" value="#F2395B"/>
    </inkml:brush>
  </inkml:definitions>
  <inkml:trace contextRef="#ctx0" brushRef="#br0">74050 18150 495,'-86'-55'73,"28"41"2,28 40 3,29 42 1,11 24-7,-2 9-15,-3 10-18,-3 10-15,-1 13-17,4 19-14,3 19-16,3 19-16,-1-7-13,-2-31-11,-3-31-13,-3-31-10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2"/>
    </inkml:context>
    <inkml:brush xml:id="br0">
      <inkml:brushProperty name="width" value="0.04315" units="cm"/>
      <inkml:brushProperty name="height" value="0.04315" units="cm"/>
      <inkml:brushProperty name="color" value="#F2395B"/>
    </inkml:brush>
  </inkml:definitions>
  <inkml:trace contextRef="#ctx0" brushRef="#br0">81750 20550 509,'-22'28'95,"6"6"-17,7 7-18,6 6-17,3 4-10,0 4-1,0 3-3,0 3-2,0 6-2,0 9-4,0 10-2,0 10-4,-2 8-5,-3 10-7,-3 10-6,-2 9-7,-1-2-5,3-12-4,3-13-3,4-12-3,-1-12-7,-3-8-8,-3-10-8,-2-9-8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0:36"/>
    </inkml:context>
    <inkml:brush xml:id="br0">
      <inkml:brushProperty name="width" value="0.05377" units="cm"/>
      <inkml:brushProperty name="height" value="0.05377" units="cm"/>
      <inkml:brushProperty name="color" value="#00BFF3"/>
    </inkml:brush>
  </inkml:definitions>
  <inkml:trace contextRef="#ctx0" brushRef="#br0">85706 34550 409,'29'0'120,"-5"2"-27,-5 0-26,-5 2-28,-1 1-14,0 1-3,1 3-3,1 2-3,0 1-1,-3 2-2,-1 0 0,-2 1-1,-2 1-2,-2 1-1,-3 1-2,0 1-2,-4 2-3,-4 1-1,-4 3-2,-4 1-2,-2 2-2,-3-1 0,-2 0 0,-1 1-2,-1-2-1,1-1-3,1-3-3,1-1-3,1-3 0,3-3 3,1-3 4,3-2 3,3-2 5,8 1 7,6 2 8,7 0 7,4 0 2,2 1-2,0 0-3,1 0-2,0-1-2,-1 1-3,-1 0-1,-1 0-2,-1 0-2,-3 3 2,-1 2-1,-2 1 1,-2 2 0,-2 0 0,-2-1 0,-2 1 1,-3 0-2,-2 3 0,-4 1-1,-2 3-1,-3 0-2,-5 0-1,-4 1-3,-3-1-2,-2 0-3,1 1-5,1-1-3,1 1-5,2-3-5,1-3-2,3-5-4,1-3-4,4-5-2,3-6 0,4-6-1,4-6-1,2-3-2,2 1-5,0-1-4,2 0-4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2"/>
    </inkml:context>
    <inkml:brush xml:id="br0">
      <inkml:brushProperty name="width" value="0.03679" units="cm"/>
      <inkml:brushProperty name="height" value="0.03679" units="cm"/>
      <inkml:brushProperty name="color" value="#F2395B"/>
    </inkml:brush>
  </inkml:definitions>
  <inkml:trace contextRef="#ctx0" brushRef="#br0">93750 6150 597,'-47'104'130,"6"10"-30,7 10-28,6 9-29,3-1-18,0-8-8,0-10-6,0-9-7,0-9-7,0-5-9,0-7-8,0-5-8,0-8-7,0-5-8,0-7-7,0-5-7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2"/>
    </inkml:context>
    <inkml:brush xml:id="br0">
      <inkml:brushProperty name="width" value="0.03447" units="cm"/>
      <inkml:brushProperty name="height" value="0.03447" units="cm"/>
      <inkml:brushProperty name="color" value="#F2395B"/>
    </inkml:brush>
  </inkml:definitions>
  <inkml:trace contextRef="#ctx0" brushRef="#br0">81850 21500 638,'26'-25'95,"4"0"-18,3 0-18,3 0-17,6 3-12,9 6-6,10 7-7,10 6-5,0 1-6,-5-3-8,-7-3-5,-5-2-8,-6-1-5,-3 3-5,-3 3-4,-2 4-6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3"/>
    </inkml:context>
    <inkml:brush xml:id="br0">
      <inkml:brushProperty name="width" value="0.04538" units="cm"/>
      <inkml:brushProperty name="height" value="0.04538" units="cm"/>
      <inkml:brushProperty name="color" value="#F2395B"/>
    </inkml:brush>
  </inkml:definitions>
  <inkml:trace contextRef="#ctx0" brushRef="#br0">81950 20300 484,'0'-41'57,"0"19"-3,0 19-5,0 19-3,-2 16-4,-3 17-4,-3 15-2,-2 16-4,-6 15-3,-6 16-4,-6 15-2,-6 17-4,-6 7-3,-2 0-3,-3 0-1,-3 0-4,-4 4-1,-3 10-2,-3 10-2,-2 9-1,2-5-4,9-19-5,10-18-5,10-19-5,7-18-5,6-15-3,7-15-3,6-16-4,7-23-7,10-27-11,10-28-10,9-28-12,1-13 2,-6 3 13,-6 3 14,-6 4 14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4"/>
    </inkml:context>
    <inkml:brush xml:id="br0">
      <inkml:brushProperty name="width" value="0.05817" units="cm"/>
      <inkml:brushProperty name="height" value="0.05817" units="cm"/>
      <inkml:brushProperty name="color" value="#F2395B"/>
    </inkml:brush>
  </inkml:definitions>
  <inkml:trace contextRef="#ctx0" brushRef="#br0">81750 21550 378,'67'-115'11,"-16"23"2,-15 22 4,-15 22 2,-7 10 2,3 1-3,3-1 0,4 1-3,2 10 4,4 22 6,3 22 7,3 23 8,-4 11 0,-8 4-3,-10 3-5,-9 3-4,-5 3-3,0 3-2,0 3-2,0 4-2,0-3-2,0-5-4,0-7-2,0-5-3,6-8-4,13-5-4,12-7-4,13-5-4,4-11-4,-3-11-1,-3-14-3,-2-11-2,0-14-3,7-11-4,6-14-2,7-11-4,0-9 0,-2-3 2,-3-3 4,-3-2 2,-4 0 3,-3 7 2,-3 6 3,-2 7 3,-6 7 3,-6 9 4,-6 10 4,-6 10 4,-6 11 10,-2 17 19,-3 15 18,-3 16 18,-2 9 2,0 3-13,0 3-15,0 4-13,-2 5-8,-3 10-2,-3 10-2,-2 9-3,-1 6-3,3 3-3,3 3-4,4 4-3,1 1-5,0 0-5,0 0-4,0 0-6,0-2-5,0-3-6,0-3-6,0-2-6,1-9-2,4-12 1,3-13 1,3-12 2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4"/>
    </inkml:context>
    <inkml:brush xml:id="br0">
      <inkml:brushProperty name="width" value="0.05151" units="cm"/>
      <inkml:brushProperty name="height" value="0.05151" units="cm"/>
      <inkml:brushProperty name="color" value="#F2395B"/>
    </inkml:brush>
  </inkml:definitions>
  <inkml:trace contextRef="#ctx0" brushRef="#br0">83650 21600 427,'3'-46'44,"6"10"2,7 10 1,6 9 2,-1 12-2,-5 16-5,-7 15-5,-5 17-6,-4 11-3,0 10-2,0 10-3,0 9-2,-2 4-3,-3 1-2,-3-1-4,-2 1-2,-3-7-3,1-12-2,-1-13-3,1-12-3,10-24-8,22-34-13,22-35-14,23-33-12,5-14-3,-9 10 8,-10 10 9,-8 9 9,-8 10 7,-2 14 9,-3 11 9,-3 14 7,-4 13 11,-3 16 11,-3 15 11,-2 17 11,-3 8 2,1 4-10,-1 3-8,1 3-10,-3-1-5,-2-2-5,-3-3-2,-3-3-5,1-2-10,6 0-18,7 0-20,6 0-17,7-16-10,10-31-1,10-31 0,9-31-1,-2-12 5,-12 10 9,-13 10 11,-12 9 10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5"/>
    </inkml:context>
    <inkml:brush xml:id="br0">
      <inkml:brushProperty name="width" value="0.06195" units="cm"/>
      <inkml:brushProperty name="height" value="0.06195" units="cm"/>
      <inkml:brushProperty name="color" value="#F2395B"/>
    </inkml:brush>
  </inkml:definitions>
  <inkml:trace contextRef="#ctx0" brushRef="#br0">85150 21250 355,'1'-49'0,"4"4"2,3 3 2,3 3 1,-4 4 9,-8 7 17,-10 6 18,-9 7 16,-5 10 3,0 16-10,0 15-10,0 17-11,0 8-7,0 4-3,0 3-2,0 3-4,0 4-2,0 7 0,0 6-1,0 7-1,3 4-1,6 3-2,7 3-1,6 4-1,3-3-2,0-5-3,0-7-2,0-5-3,1-8 0,4-5 0,3-7 0,3-5 1,12-15-9,22-22-15,22-22-16,23-21-17,5-21-3,-9-19 9,-10-18 9,-8-19 9,-11-10 6,-8 1 4,-10-1 5,-9 1 3,-7 2 2,-3 7 1,-3 6 0,-2 7 0,-6 5 2,-6 7 3,-6 6 5,-6 7 3,-6 7 1,-2 9-1,-3 10-2,-3 10-1,-4 7-1,-3 6-2,-3 7-1,-2 6-1,-5 9-4,-2 13-8,-3 12-8,-3 13-7,1 1 0,6-9 5,7-10 6,6-8 7,4-4 0,4 3-4,3 3-5,3 4-3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5"/>
    </inkml:context>
    <inkml:brush xml:id="br0">
      <inkml:brushProperty name="width" value="0.05155" units="cm"/>
      <inkml:brushProperty name="height" value="0.05155" units="cm"/>
      <inkml:brushProperty name="color" value="#F2395B"/>
    </inkml:brush>
  </inkml:definitions>
  <inkml:trace contextRef="#ctx0" brushRef="#br0">86050 20600 426,'0'-38'42,"0"26"15,0 24 15,0 26 17,1 15-2,4 6-16,3 7-16,3 6-17,-2 7-12,-6 10-7,-6 10-7,-6 9-6,-4 4-9,1 1-6,-1-1-8,1 1-7,-1-4-7,1-6-6,-1-6-7,1-6-6,1-20-4,3-30-5,3-32-3,4-30-5,2-23 6,4-12 12,3-13 13,3-12 12,1-2 9,1 9 3,-1 10 4,1 10 3,-1 7 5,1 6 8,-1 7 7,1 6 7,1 3 5,3 0 4,3 0 2,4 0 4,4 1 1,6 4 1,7 3 1,6 3 0,3 3-5,0 3-7,0 3-9,0 4-8,-2-1-7,-3-3-8,-3-3-6,-2-2-8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6"/>
    </inkml:context>
    <inkml:brush xml:id="br0">
      <inkml:brushProperty name="width" value="0.06456" units="cm"/>
      <inkml:brushProperty name="height" value="0.06456" units="cm"/>
      <inkml:brushProperty name="color" value="#F2395B"/>
    </inkml:brush>
  </inkml:definitions>
  <inkml:trace contextRef="#ctx0" brushRef="#br0">86900 20300 340,'0'-71'8,"0"10"5,0 10 7,0 9 5,0 21 12,0 35 17,0 35 17,0 34 16,0 18 1,0 4-16,0 3-16,0 3-16,0 9-10,0 16-6,0 15-6,0 17-5,-2 17-9,-3 23-14,-3 22-12,-2 22-13,-1 13-11,3 7-9,3 6-8,4 7-9,1-28 2,0-58 13,0-60 13,0-59 14,1-29 5,4 4-4,3 3-4,3 3-3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6"/>
    </inkml:context>
    <inkml:brush xml:id="br0">
      <inkml:brushProperty name="width" value="0.04793" units="cm"/>
      <inkml:brushProperty name="height" value="0.04793" units="cm"/>
      <inkml:brushProperty name="color" value="#F2395B"/>
    </inkml:brush>
  </inkml:definitions>
  <inkml:trace contextRef="#ctx0" brushRef="#br0">87500 19550 458,'-18'-24'68,"17"4"-7,15 3-6,16 3-7,13 1-5,14 1 0,11-1-3,14 1-1,5 1-3,1 3-5,-1 3-4,1 4-5,-4-1-6,-6-3-7,-6-3-6,-6-2-6,-6-1-14,-2 3-22,-3 3-22,-3 4-21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6"/>
    </inkml:context>
    <inkml:brush xml:id="br0">
      <inkml:brushProperty name="width" value="0.05069" units="cm"/>
      <inkml:brushProperty name="height" value="0.05069" units="cm"/>
      <inkml:brushProperty name="color" value="#F2395B"/>
    </inkml:brush>
  </inkml:definitions>
  <inkml:trace contextRef="#ctx0" brushRef="#br0">88150 18950 434,'-44'-69'2,"13"13"6,12 12 6,13 13 5,6 6 2,0 0 2,0 0 0,0 0 0,3 14 9,6 28 17,7 28 15,6 29 17,-1 19-1,-5 14-20,-7 11-19,-5 14-19,-4 8-18,0 7-18,0 6-16,0 7-17,0-12-4,0-28 9,0-28 10,0-27 10,0-17-4,0-3-15,0-3-15,0-2-16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8"/>
    </inkml:context>
    <inkml:brush xml:id="br0">
      <inkml:brushProperty name="width" value="0.04278" units="cm"/>
      <inkml:brushProperty name="height" value="0.04278" units="cm"/>
      <inkml:brushProperty name="color" value="#F2395B"/>
    </inkml:brush>
  </inkml:definitions>
  <inkml:trace contextRef="#ctx0" brushRef="#br0">89600 26250 514,'-24'120'149,"4"-9"-34,3-10-34,3-8-34,-1-8-20,-2-2-3,-3-3-4,-3-3-4,-1 4-10,4 13-13,3 12-16,3 13-13,3-4-10,3-18-1,3-19-3,4-18-3,2-14 2,4-5 3,3-7 5,3-5 4,1-9 5,1-9 4,-1-10 4,1-8 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2"/>
    </inkml:context>
    <inkml:brush xml:id="br0">
      <inkml:brushProperty name="width" value="0.03261" units="cm"/>
      <inkml:brushProperty name="height" value="0.03261" units="cm"/>
      <inkml:brushProperty name="color" value="#F2395B"/>
    </inkml:brush>
  </inkml:definitions>
  <inkml:trace contextRef="#ctx0" brushRef="#br0">93400 7000 674,'25'-25'4,"0"0"8,0 0 8,0 0 8,3 3 5,6 6 0,7 7 1,6 6 0,4 3-1,4 0-5,3 0-4,3 0-4,1 0-6,1 0-7,-1 0-5,1 0-8,-6 1-6,-8 4-10,-10 3-9,-9 3-9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8"/>
    </inkml:context>
    <inkml:brush xml:id="br0">
      <inkml:brushProperty name="width" value="0.03704" units="cm"/>
      <inkml:brushProperty name="height" value="0.03704" units="cm"/>
      <inkml:brushProperty name="color" value="#F2395B"/>
    </inkml:brush>
  </inkml:definitions>
  <inkml:trace contextRef="#ctx0" brushRef="#br0">89600 27200 593,'1'-71'5,"4"10"10,3 10 9,3 9 10,6 7 4,9 7 0,10 6-1,10 7-1,5 4-2,4 3-5,3 3-5,3 4-4,-1 1-3,-2 0 0,-3 0-1,-3 0-1,-4 0-7,-3 0-17,-3 0-16,-2 0-16,-3 1-11,1 4-7,-1 3-7,1 3-6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9"/>
    </inkml:context>
    <inkml:brush xml:id="br0">
      <inkml:brushProperty name="width" value="0.04742" units="cm"/>
      <inkml:brushProperty name="height" value="0.04742" units="cm"/>
      <inkml:brushProperty name="color" value="#F2395B"/>
    </inkml:brush>
  </inkml:definitions>
  <inkml:trace contextRef="#ctx0" brushRef="#br0">90800 26150 463,'-66'-60'34,"19"32"10,19 31 11,19 32 10,5 18 1,-5 6-11,-7 7-11,-5 6-10,-4 6-6,0 6-1,0 7-3,0 6-2,0 12-3,0 19-7,0 19-5,0 19-6,3 9-7,6 0-7,7 0-5,6 0-8,4-10-9,4-18-13,3-19-14,3-18-12,1-20-2,1-18 10,-1-19 10,1-18 10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9"/>
    </inkml:context>
    <inkml:brush xml:id="br0">
      <inkml:brushProperty name="width" value="0.04483" units="cm"/>
      <inkml:brushProperty name="height" value="0.04483" units="cm"/>
      <inkml:brushProperty name="color" value="#F2395B"/>
    </inkml:brush>
  </inkml:definitions>
  <inkml:trace contextRef="#ctx0" brushRef="#br0">91850 26400 490,'-4'-38'55,"-5"26"-4,-7 24-3,-5 26-2,-11 16-3,-11 10-2,-14 10-2,-11 9-3,-9 10-2,-3 14-5,-3 11-4,-2 14-4,-1 3-5,3-2-3,3-3-5,4-3-3,4-7-6,6-9-7,7-10-6,6-8-7,7-12-8,10-12-9,10-13-9,9-12-9,9-12-2,9-8 7,10-10 6,10-9 6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19"/>
    </inkml:context>
    <inkml:brush xml:id="br0">
      <inkml:brushProperty name="width" value="0.05346" units="cm"/>
      <inkml:brushProperty name="height" value="0.05346" units="cm"/>
      <inkml:brushProperty name="color" value="#F2395B"/>
    </inkml:brush>
  </inkml:definitions>
  <inkml:trace contextRef="#ctx0" brushRef="#br0">91450 26800 411,'1'-40'51,"4"23"1,3 22 0,3 22 2,1 16-4,1 14-6,-1 11-6,1 14-7,-3 2-6,-2-6-5,-3-6-4,-3-6-5,2-9-7,10-8-8,10-10-8,9-9-9,9-18-5,9-24-2,10-26-2,10-24-2,2-17 0,-3-5-1,-3-7-1,-2-5 1,-5-1 3,-2 6 4,-3 7 6,-3 6 5,-7 9 4,-9 13 3,-10 12 4,-8 13 3,-8 16 13,-2 23 23,-3 22 25,-3 22 22,-4 12 5,-3 3-17,-3 3-15,-2 4-16,-3 4-11,1 6-5,-1 7-4,1 6-6,-3 4-3,-2 4-5,-3 3-3,-3 3-3,-1-4-6,4-8-9,3-10-7,3-9-9,9-15-9,16-18-12,15-19-10,17-18-11,5-17-2,-3-11 10,-3-14 9,-2-11 9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20"/>
    </inkml:context>
    <inkml:brush xml:id="br0">
      <inkml:brushProperty name="width" value="0.06229" units="cm"/>
      <inkml:brushProperty name="height" value="0.06229" units="cm"/>
      <inkml:brushProperty name="color" value="#F2395B"/>
    </inkml:brush>
  </inkml:definitions>
  <inkml:trace contextRef="#ctx0" brushRef="#br0">92850 27350 353,'25'-46'23,"0"10"8,0 10 8,0 9 7,-4 15 2,-5 22-8,-7 22-6,-5 23-8,-8 14-3,-5 10-2,-7 10-1,-5 9-2,-3-1-2,4-8-3,3-10-2,3-9-4,15-29-10,29-46-19,28-47-20,28-47-18,10-21-5,-5 7 12,-7 6 11,-5 7 11,-11 7 9,-11 9 10,-14 10 9,-11 10 8,-9 18 12,-3 28 14,-3 28 14,-2 29 14,-5 13 2,-2 1-11,-3-1-11,-3 1-11,-2-1-9,0 1-5,0-1-7,0 1-6,12-17-13,26-30-22,24-32-21,26-30-22,5-20-3,-11-6 13,-14-6 12,-11-6 15,-9-2 9,-3 3 7,-3 3 7,-2 4 7,-5 5 5,-2 10 3,-3 10 4,-3 9 4,-12 18 14,-18 29 23,-19 28 25,-18 28 23,-7 12 5,6-3-17,7-3-15,6-2-17,1 2-9,-3 9-4,-3 10-3,-2 10-5,2 0-3,9-5-4,10-7-4,10-5-4,14-9-5,23-9-8,22-10-6,22-8-8,8-18-5,-2-25-4,-3-25-4,-3-25-5,-6-18 1,-5-8 2,-7-10 2,-5-9 4,-8-7 1,-5-3 2,-7-3 2,-5-2 2,-8-3 2,-5 1 3,-7-1 3,-5 1 4,-8 5 2,-5 14 1,-7 11 2,-5 14 1,-8 13 1,-5 16-1,-7 15-2,-5 17 0,-6 11-4,-3 10-3,-3 10-5,-2 9-4,0 10-3,7 14-5,6 11-2,7 14-4,5-3 0,7-15 2,6-15 3,7-16 2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20"/>
    </inkml:context>
    <inkml:brush xml:id="br0">
      <inkml:brushProperty name="width" value="0.05051" units="cm"/>
      <inkml:brushProperty name="height" value="0.05051" units="cm"/>
      <inkml:brushProperty name="color" value="#F2395B"/>
    </inkml:brush>
  </inkml:definitions>
  <inkml:trace contextRef="#ctx0" brushRef="#br0">94950 27700 435,'117'-44'90,"-16"13"-12,-15 12-12,-15 13-11,-12 6-9,-6 0-4,-6 0-5,-6 0-5,-9 7-5,-8 17-3,-10 15-4,-9 16-4,-10 10-3,-9 7-6,-10 6-3,-8 7-5,-12 2-3,-12 1-1,-13-1-2,-12 1 0,-2-6-2,9-8-1,10-10 1,10-9-1,7-7 1,6-3 2,7-3 2,6-2 2,15-6 4,26-6 7,24-6 6,26-6 6,16-7 0,10-6-5,10-6-5,9-6-4,-1-4-8,-8 1-7,-10-1-7,-9 1-8,-7 1-3,-3 3 1,-3 3 1,-2 4 1,-8 4-8,-8 6-18,-10 7-17,-9 6-19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21"/>
    </inkml:context>
    <inkml:brush xml:id="br0">
      <inkml:brushProperty name="width" value="0.04511" units="cm"/>
      <inkml:brushProperty name="height" value="0.04511" units="cm"/>
      <inkml:brushProperty name="color" value="#F2395B"/>
    </inkml:brush>
  </inkml:definitions>
  <inkml:trace contextRef="#ctx0" brushRef="#br0">95450 25100 487,'0'-47'3,"0"6"4,0 7 5,0 6 5,6 3 5,13 0 4,12 0 5,13 0 4,9 3 2,6 6 1,7 7-1,6 6 0,-1 6-2,-5 6-1,-7 7-4,-5 6-1,-9 9-5,-9 13-3,-10 12-5,-8 13-5,-11 6-3,-8 0-6,-10 0-3,-9 0-5,-12-2-3,-11-3-2,-14-3-2,-11-2-3,-6-5 0,4-2-1,3-3 0,3-3 0,14-7 5,25-9 8,25-10 8,25-8 9,20-9 4,16-6-3,15-6-3,17-6-1,5-2-6,-3 3-9,-3 3-8,-2 4-9,-8 2-9,-8 4-11,-10 3-9,-9 3-10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21"/>
    </inkml:context>
    <inkml:brush xml:id="br0">
      <inkml:brushProperty name="width" value="0.03902" units="cm"/>
      <inkml:brushProperty name="height" value="0.03902" units="cm"/>
      <inkml:brushProperty name="color" value="#F2395B"/>
    </inkml:brush>
  </inkml:definitions>
  <inkml:trace contextRef="#ctx0" brushRef="#br0">96650 25450 563,'50'-68'37,"0"17"-10,0 15-9,0 16-10,0 7 2,0 1 12,0-1 12,0 1 11,1 2 5,4 7-1,3 6-2,3 7-2,-4 5-11,-8 7-23,-10 6-23,-9 7-22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32"/>
    </inkml:context>
    <inkml:brush xml:id="br0">
      <inkml:brushProperty name="width" value="0.06002" units="cm"/>
      <inkml:brushProperty name="height" value="0.06002" units="cm"/>
      <inkml:brushProperty name="color" value="#00BFF3"/>
    </inkml:brush>
  </inkml:definitions>
  <inkml:trace contextRef="#ctx0" brushRef="#br0">28750 42800 366,'-63'0'33,"26"0"8,24 0 7,26 0 8,13-2-1,4-3-11,3-3-11,3-2-10,6-3-6,9 1 0,10-1 0,10 1 0,7-1-1,6 1-1,7-1-2,6 1-1,4-1-2,4 1 0,3-1-2,3 1-1,3-3 1,3-2-1,3-3 1,4-3 0,1 1 0,0 6-3,0 7-2,0 6-2,-2 3-1,-3 0 0,-3 0 0,-2 0-1,-6 0 1,-6 0 0,-6 0 1,-6 0-1,-6 0 1,-2 0 0,-3 0 1,-3 0 0,-2 0 0,0 0 2,0 0-1,0 0 2,-2 0-1,-3 0 1,-3 0 0,-2 0 1,-1 0-1,3 0-1,3 0 0,4 0 0,4-4-2,6-5 1,7-7 0,6-5 0,3-3 0,0 4 1,0 3-1,0 3 0,0 1 1,0 1-1,0-1-1,0 1 0,0 1-1,0 3-1,0 3-1,0 4-2,-2-1 0,-3-3 0,-3-3 2,-2-2-1,-3-3 1,1 1 0,-1-1 0,1 1-1,-1 1-1,1 3 1,-1 3-2,1 4 0,1-1 0,3-3-1,3-3-1,4-2 0,2-1 0,4 3 1,3 3 0,3 4 1,1 1 0,1 0 2,-1 0 0,1 0 0,-3 0 1,-2 0-1,-3 0 0,-3 0-1,-1 0 1,4 0-1,3 0 1,3 0 0,-1 0 0,-2 0 0,-3 0 0,-3 0 1,-4 0-1,-3 0 0,-3 0 0,-2 0-1,-5 0 0,-2 0 1,-3 0 0,-3 0 1,-1 0 0,4 0 1,3 0 0,3 0 0,-1 0 0,-2 0-1,-3 0 0,-3 0 0,-2-2-1,0-3-1,0-3-1,0-2 0,0-1-1,0 3 1,0 3 0,0 4 0,1 1 0,4 0 0,3 0 1,3 0-1,1 0 0,1 0 0,-1 0-1,1 0 0,-1 0 2,1 0 4,-1 0 4,1 0 3,1 0 2,3 0-2,3 0-3,4 0-1,1 0-2,0 0-1,0 0-1,0 0-2,-2 0 1,-3 0-2,-3 0 0,-2 0 0,-6 0-1,-6 0 0,-6 0 1,-6 0-1,-4 0 0,1 0 1,-1 0 1,1 0 1,-1 0 1,1 0-1,-1 0 1,1 0 0,-3 0 0,-2 0 0,-3 0 0,-3 0-1,-1 0 1,4 0-1,3 0 1,3 0 0,4 0-1,7 0 0,6 0-1,7 0-1,2 0 0,1 0-1,-1 0 1,1 0-1,1-4 1,3-5 1,3-7-1,4-5 2,1-3-1,0 4 0,0 3-1,0 3-1,-7 1-1,-11 1-1,-14-1 0,-11 1-2,-17 5-5,-18 14-10,-19 11-11,-18 14-10,-14 2-6,-5-6 0,-7-6 0,-5-6-1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34"/>
    </inkml:context>
    <inkml:brush xml:id="br0">
      <inkml:brushProperty name="width" value="0.04412" units="cm"/>
      <inkml:brushProperty name="height" value="0.04412" units="cm"/>
      <inkml:brushProperty name="color" value="#00BFF3"/>
    </inkml:brush>
  </inkml:definitions>
  <inkml:trace contextRef="#ctx0" brushRef="#br0">33700 43750 498,'-47'-22'2,"6"6"3,7 7 4,6 6 3,9 3 5,13 0 4,12 0 5,13 0 5,12-2 1,13-3 0,12-3-2,13-2-1,4-3-3,-3 1-2,-3-1-3,-2 1-4,-3 2-1,1 7-2,-1 6-1,1 7 0,-4 5-2,-6 7 0,-6 6-2,-6 7 1,-7 4-3,-6 3-3,-6 3-4,-6 4-2,-7 2-3,-6 4-1,-6 3-1,-6 3-2,-13 3 0,-19 3-1,-18 3 1,-19 4 0,-13-3 0,-6-5 2,-6-7 1,-6-5 0,1-6 2,9-3-2,10-3 0,10-2-1,8-8 0,10-8 2,10-10 0,9-9 2,20-5 3,31 0 9,32 0 7,31 0 8,13 0 2,-2 0-5,-3 0-4,-3 0-4,-4 0-3,-3 0-3,-3 0 0,-2 0-3,-6 1-1,-6 4 1,-6 3-1,-6 3 0,-6 6 1,-2 9 0,-3 10 1,-3 10 0,-9 2 0,-11-3-1,-14-3-2,-11-2-2,-14 0 0,-11 7-1,-14 6-2,-11 7 0,-9 2-2,-3 1-4,-3-1-4,-2 1-4,0-3-5,7-2-3,6-3-5,7-3-4,7-7-3,9-9-2,10-10-1,10-8-3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2"/>
    </inkml:context>
    <inkml:brush xml:id="br0">
      <inkml:brushProperty name="width" value="0.04305" units="cm"/>
      <inkml:brushProperty name="height" value="0.04305" units="cm"/>
      <inkml:brushProperty name="color" value="#F2395B"/>
    </inkml:brush>
  </inkml:definitions>
  <inkml:trace contextRef="#ctx0" brushRef="#br0">94350 5900 511,'0'-63'39,"0"26"9,0 24 9,0 26 7,0 24 0,0 26-11,0 24-9,0 26-10,0 15-8,0 6-4,0 7-5,0 6-5,0 4-5,0 4-5,0 3-7,0 3-6,0 1-8,0 1-9,0-1-11,0 1-9,0-17-2,0-30 7,0-32 6,0-30 7,1-19 0,4-2-6,3-3-5,3-3-6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34"/>
    </inkml:context>
    <inkml:brush xml:id="br0">
      <inkml:brushProperty name="width" value="0.04624" units="cm"/>
      <inkml:brushProperty name="height" value="0.04624" units="cm"/>
      <inkml:brushProperty name="color" value="#00BFF3"/>
    </inkml:brush>
  </inkml:definitions>
  <inkml:trace contextRef="#ctx0" brushRef="#br0">36050 43450 475,'-24'-24'4,"4"4"5,3 3 7,3 3 6,1 7 8,1 14 6,-1 11 7,1 14 7,-3 11-1,-2 14-6,-3 11-8,-3 14-7,-4 8-5,-3 7-3,-3 6-1,-2 7-4,-5 4-1,-2 3-1,-3 3-2,-3 4-1,-4-1-1,-3-3-1,-3-3-1,-2-2 0,0-6-3,7-6-6,6-6-4,7-6-6,4-10-4,3-12-6,3-13-4,4-12-6,11-21-9,23-28-12,22-28-12,22-27-13,5-11 2,-8 10 14,-10 10 16,-9 9 15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34"/>
    </inkml:context>
    <inkml:brush xml:id="br0">
      <inkml:brushProperty name="width" value="0.05363" units="cm"/>
      <inkml:brushProperty name="height" value="0.05363" units="cm"/>
      <inkml:brushProperty name="color" value="#00BFF3"/>
    </inkml:brush>
  </inkml:definitions>
  <inkml:trace contextRef="#ctx0" brushRef="#br0">35900 44100 410,'23'-129'7,"-3"45"17,-3 43 14,-2 45 16,-5 25 5,-2 10-6,-3 10-5,-3 9-7,-2 6-5,0 3-3,0 3-4,0 4-4,1-1-4,4-3-3,3-3-5,3-2-3,4-6-3,7-6-4,6-6-4,7-6-2,2-12-5,1-15-5,-1-15-5,1-16-5,4-16-4,9-16-2,10-15-1,10-15-2,2-14 1,-3-8 2,-3-10 4,-2-9 2,-6-1 3,-6 10 4,-6 10 4,-6 9 4,-9 10 5,-8 14 5,-10 11 6,-9 14 5,-5 19 9,0 29 13,0 28 13,0 28 13,-2 21 1,-3 17-12,-3 15-11,-2 16-11,-5 4-9,-2-6-4,-3-6-5,-3-6-4,-1-6-4,4-2 0,3-3-3,3-3-1,1-7-4,1-9-7,-1-10-6,1-8-8,-1-8-1,1-2 4,-1-3 3,1-3 4,-1-4-1,1-3-7,-1-3-7,1-2-6,2-5-7,7-2-6,6-3-7,7-3-5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35"/>
    </inkml:context>
    <inkml:brush xml:id="br0">
      <inkml:brushProperty name="width" value="0.053" units="cm"/>
      <inkml:brushProperty name="height" value="0.053" units="cm"/>
      <inkml:brushProperty name="color" value="#00BFF3"/>
    </inkml:brush>
  </inkml:definitions>
  <inkml:trace contextRef="#ctx0" brushRef="#br0">37500 44500 415,'1'-35'74,"4"32"-8,3 31-10,3 32-9,-1 15-8,-2 0-5,-3 0-7,-3 0-5,-4-2-5,-3-3-2,-3-3-3,-2-2-3,2-15-7,9-25-11,10-25-12,10-25-10,8-19-6,10-12 2,10-13 2,9-12 2,1-1 2,-6 14 5,-6 11 4,-6 14 4,-6 7 6,-2 3 6,-3 3 6,-3 4 7,-2 10 10,0 19 11,0 19 13,0 19 11,-4 12 3,-5 6-8,-7 7-7,-5 6-9,-3 3-4,4 0-5,3 0-2,3 0-4,-1 0-4,-2 0-4,-3 0-3,-3 0-5,-2-4-5,0-5-10,0-7-9,0-5-10,-2-6-12,-3-3-19,-3-3-19,-2-2-18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35"/>
    </inkml:context>
    <inkml:brush xml:id="br0">
      <inkml:brushProperty name="width" value="0.0388" units="cm"/>
      <inkml:brushProperty name="height" value="0.0388" units="cm"/>
      <inkml:brushProperty name="color" value="#00BFF3"/>
    </inkml:brush>
  </inkml:definitions>
  <inkml:trace contextRef="#ctx0" brushRef="#br0">38550 43050 567,'48'-22'110,"-3"6"-19,-3 7-18,-2 6-18,-5 6-15,-2 6-11,-3 7-9,-3 6-11,-7 6-6,-9 6-1,-10 7-2,-8 6 0,-12 3-3,-12 0 0,-13 0-3,-12 0 0,-5-2-2,3-3-1,3-3 0,4-2-2,4-3 2,6 1 3,7-1 5,6 1 4,15-4 3,26-6 1,24-6 2,26-6 0,12-7 0,0-6-4,0-6-2,0-6-4,-2-4-7,-3 1-11,-3-1-10,-2 1-10,-8 1-7,-8 3-2,-10 3-2,-9 4-1,-7-3 1,-3-5 6,-3-7 5,-2-5 6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36"/>
    </inkml:context>
    <inkml:brush xml:id="br0">
      <inkml:brushProperty name="width" value="0.0359" units="cm"/>
      <inkml:brushProperty name="height" value="0.0359" units="cm"/>
      <inkml:brushProperty name="color" value="#00BFF3"/>
    </inkml:brush>
  </inkml:definitions>
  <inkml:trace contextRef="#ctx0" brushRef="#br0">39150 43300 612,'-21'-24'-21,"10"4"22,10 3 22,9 3 22,9 1 10,9 1-4,10-1-3,10 1-4,7-1-6,6 1-6,7-1-8,6 1-6,1 1-6,-3 3-2,-3 3-5,-2 4-2,-5 1-7,-2 0-7,-3 0-8,-3 0-8,-4 0-9,-3 0-7,-3 0-8,-2 0-8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3:36"/>
    </inkml:context>
    <inkml:brush xml:id="br0">
      <inkml:brushProperty name="width" value="0.04374" units="cm"/>
      <inkml:brushProperty name="height" value="0.04374" units="cm"/>
      <inkml:brushProperty name="color" value="#00BFF3"/>
    </inkml:brush>
  </inkml:definitions>
  <inkml:trace contextRef="#ctx0" brushRef="#br0">39750 42500 503,'-46'-36'47,"10"28"11,10 28 10,9 29 11,6 19-2,3 14-15,3 11-15,4 14-15,1 14-13,0 20-11,0 18-13,0 20-11,0 3-7,0-8-4,0-10-3,0-9-4,-2-16-7,-3-22-13,-3-22-10,-2-21-13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34"/>
    </inkml:context>
    <inkml:brush xml:id="br0">
      <inkml:brushProperty name="width" value="0.03722" units="cm"/>
      <inkml:brushProperty name="height" value="0.03722" units="cm"/>
      <inkml:brushProperty name="color" value="#00BFF3"/>
    </inkml:brush>
  </inkml:definitions>
  <inkml:trace contextRef="#ctx0" brushRef="#br0">55650 1700 591,'-25'-16'10,"0"19"21,0 19 21,0 19 21,-5 15 2,-9 13-14,-10 12-16,-8 13-15,-6 13-12,1 17-7,-1 15-8,1 16-9,1 7-3,3 1-2,3-1-1,4 1-1,2-9-1,4-15-1,3-15-1,3-16-2,3-13-2,3-9-5,3-10-5,4-8-5,7-17-4,13-21-4,12-22-3,13-22-3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34"/>
    </inkml:context>
    <inkml:brush xml:id="br0">
      <inkml:brushProperty name="width" value="0.0445" units="cm"/>
      <inkml:brushProperty name="height" value="0.0445" units="cm"/>
      <inkml:brushProperty name="color" value="#00BFF3"/>
    </inkml:brush>
  </inkml:definitions>
  <inkml:trace contextRef="#ctx0" brushRef="#br0">55550 2150 494,'-19'73'136,"13"-3"-33,12-3-33,13-2-35,4-1-18,-3 3-3,-3 3-5,-2 4-3,-3-3-3,1-5-3,-1-7-3,1-5-3,7-22-7,16-33-12,15-35-13,17-34-13,3-20-2,-5-2 7,-7-3 9,-5-3 7,-8 4 7,-5 13 4,-7 12 6,-5 13 3,-6 7 6,-3 4 4,-3 3 5,-2 3 5,-3 10 10,1 20 17,-1 18 16,1 20 17,-3 8 0,-2 1-13,-3-1-15,-3 1-15,-2 7-8,0 16-3,0 15-3,0 17-4,0 5 0,0-3-1,0-3-1,0-2 1,-2-1-5,-3 3-6,-3 3-7,-2 4-7,-1-4-8,3-9-6,3-10-7,4-8-6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34"/>
    </inkml:context>
    <inkml:brush xml:id="br0">
      <inkml:brushProperty name="width" value="0.04261" units="cm"/>
      <inkml:brushProperty name="height" value="0.04261" units="cm"/>
      <inkml:brushProperty name="color" value="#00BFF3"/>
    </inkml:brush>
  </inkml:definitions>
  <inkml:trace contextRef="#ctx0" brushRef="#br0">56900 2500 516,'0'70'83,"0"-9"-15,0-10-15,0-8-15,0-3-9,0 7-4,0 6-4,0 7-4,0-1-3,0-6-3,0-6-3,0-6-4,6-15-9,13-21-17,12-22-14,13-22-17,4-11-4,-3 0 9,-3 0 9,-2 0 8,-5 3 8,-2 6 9,-3 7 8,-3 6 8,-2 6 9,0 6 11,0 7 10,0 6 10,-2 6 3,-3 6-6,-3 7-4,-2 6-5,-5 4-2,-2 4-2,-3 3 1,-3 3-1,-2 4-3,0 7-4,0 6-4,0 7-5,0 0-2,0-2-4,0-3-1,0-3-4,-2-2-4,-3 0-8,-3 0-8,-2 0-8,-3-2-11,1-3-16,-1-3-16,1-2-15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36"/>
    </inkml:context>
    <inkml:brush xml:id="br0">
      <inkml:brushProperty name="width" value="0.03799" units="cm"/>
      <inkml:brushProperty name="height" value="0.03799" units="cm"/>
      <inkml:brushProperty name="color" value="#00BFF3"/>
    </inkml:brush>
  </inkml:definitions>
  <inkml:trace contextRef="#ctx0" brushRef="#br0">59050 1550 579,'-25'-22'6,"0"6"6,0 7 6,0 6 6,0 3 2,0 0 1,0 0-1,0 0 0,-4 3-2,-5 6-1,-7 7-2,-5 6-2,-4 4-1,0 4-2,0 3-1,0 3-1,1 1-2,4 1 1,3-1-2,3 1 0,3 1-1,3 3 0,3 3 0,4 4-1,2 1-1,4 0-2,3 0-2,3 0-2,6 0-3,9 0-1,10 0-2,10 0-1,7-4-2,6-5 0,7-7 0,6-5-1,1-4 0,-3 0 1,-3 0-1,-2 0 1,-5-2 1,-2-3 0,-3-3 0,-3-2 1,-6 0 0,-5 7 1,-7 6-1,-5 7 1,-11 2 1,-11 1 3,-14-1 1,-11 1 3,-7-1-1,0 1-4,0-1-4,0 1-4,1-3-2,4-2 0,3-3 0,3-3 0,7-9-8,14-11-16,11-14-16,14-11-16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2"/>
    </inkml:context>
    <inkml:brush xml:id="br0">
      <inkml:brushProperty name="width" value="0.02854" units="cm"/>
      <inkml:brushProperty name="height" value="0.02854" units="cm"/>
      <inkml:brushProperty name="color" value="#F2395B"/>
    </inkml:brush>
  </inkml:definitions>
  <inkml:trace contextRef="#ctx0" brushRef="#br0">94900 5800 770,'34'-50'5,"19"0"9,19 0 9,19 0 9,10 4 3,4 10-2,3 10-4,3 9-3,-2 6-5,-6 3-11,-6 3-9,-6 4-9,-10 1-4,-12 0 2,-13 0 3,-12 0 1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36"/>
    </inkml:context>
    <inkml:brush xml:id="br0">
      <inkml:brushProperty name="width" value="0.04297" units="cm"/>
      <inkml:brushProperty name="height" value="0.04297" units="cm"/>
      <inkml:brushProperty name="color" value="#00BFF3"/>
    </inkml:brush>
  </inkml:definitions>
  <inkml:trace contextRef="#ctx0" brushRef="#br0">59150 2150 511,'23'-47'3,"-3"6"3,-3 7 5,-2 6 4,-5 15 9,-2 26 13,-3 24 13,-3 26 13,-7 15 0,-9 6-11,-10 7-10,-8 6-12,-3-1-8,7-5-5,6-7-4,7-5-5,2-8-2,1-5 1,-1-7 1,1-5 0,8-14-4,20-18-10,18-19-10,20-18-8,6-18-7,-2-16-3,-3-15-1,-3-15-4,-1-15 1,4-12 2,3-13 2,3-12 2,-5 1 4,-12 16 6,-13 15 6,-12 17 5,-9 11 3,-2 10 1,-3 10 0,-3 9 2,-6 7 3,-5 7 6,-7 6 7,-5 7 7,-6 5 3,-3 7-1,-3 6 0,-2 7 0,-3 4-3,1 3-4,-1 3-4,1 4-5,4 2-5,9 4-7,10 3-5,10 3-7,7-2-5,6-6-5,7-6-5,6-6-4,3-6 1,0-2 7,0-3 7,0-3 6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36"/>
    </inkml:context>
    <inkml:brush xml:id="br0">
      <inkml:brushProperty name="width" value="0.03913" units="cm"/>
      <inkml:brushProperty name="height" value="0.03913" units="cm"/>
      <inkml:brushProperty name="color" value="#00BFF3"/>
    </inkml:brush>
  </inkml:definitions>
  <inkml:trace contextRef="#ctx0" brushRef="#br0">60000 2000 562,'-24'68'53,"4"-11"-7,3-14-6,3-11-6,1-3-3,1 10 1,-1 10 1,1 9 1,1 2-2,3-2-3,3-3-5,4-3-3,5-2-6,10 0-5,10 0-6,9 0-7,7-5-4,7-9-4,6-10-3,7-8-5,5-9-7,7-6-9,6-6-10,7-6-10,0-9-2,-2-8 4,-3-10 5,-3-9 4,-9-2 6,-11 6 7,-14 7 6,-11 6 6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37"/>
    </inkml:context>
    <inkml:brush xml:id="br0">
      <inkml:brushProperty name="width" value="0.03487" units="cm"/>
      <inkml:brushProperty name="height" value="0.03487" units="cm"/>
      <inkml:brushProperty name="color" value="#00BFF3"/>
    </inkml:brush>
  </inkml:definitions>
  <inkml:trace contextRef="#ctx0" brushRef="#br0">61050 1950 630,'-157'26'53,"39"4"-6,36 3-3,39 3-6,16 7-2,-3 14-3,-3 11-2,-2 14-3,0 10-4,7 9-6,6 10-7,7 10-6,0 10-4,-2 13-1,-3 12-2,-3 13-1,-1 2-9,4-5-15,3-7-16,3-5-16,1-20-5,1-31 5,-1-31 4,1-31 4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37"/>
    </inkml:context>
    <inkml:brush xml:id="br0">
      <inkml:brushProperty name="width" value="0.02895" units="cm"/>
      <inkml:brushProperty name="height" value="0.02895" units="cm"/>
      <inkml:brushProperty name="color" value="#00BFF3"/>
    </inkml:brush>
  </inkml:definitions>
  <inkml:trace contextRef="#ctx0" brushRef="#br0">61200 2450 759,'73'-46'15,"-3"10"-3,-3 10-4,-2 9-4,2 6 5,9 3 10,10 3 10,10 4 11,0 1 1,-5 0-10,-7 0-10,-5 0-10,-9 0-11,-9 0-10,-10 0-12,-8 0-11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37"/>
    </inkml:context>
    <inkml:brush xml:id="br0">
      <inkml:brushProperty name="width" value="0.04112" units="cm"/>
      <inkml:brushProperty name="height" value="0.04112" units="cm"/>
      <inkml:brushProperty name="color" value="#00BFF3"/>
    </inkml:brush>
  </inkml:definitions>
  <inkml:trace contextRef="#ctx0" brushRef="#br0">61850 1600 534,'-24'-38'51,"4"26"-1,3 24 2,3 26 0,4 18-3,7 13-5,6 12-6,7 13-6,0 9-4,-2 6-4,-3 7-4,-3 6-4,-1 9-7,4 13-8,3 12-11,3 13-8,-1-9-3,-2-27 5,-3-28 4,-3-28 4,-2-17-9,0-2-24,0-3-24,0-3-23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37"/>
    </inkml:context>
    <inkml:brush xml:id="br0">
      <inkml:brushProperty name="width" value="0.04372" units="cm"/>
      <inkml:brushProperty name="height" value="0.04372" units="cm"/>
      <inkml:brushProperty name="color" value="#00BFF3"/>
    </inkml:brush>
  </inkml:definitions>
  <inkml:trace contextRef="#ctx0" brushRef="#br0">63350 1550 503,'-22'-11'61,"6"28"5,7 28 4,6 29 4,3 15-4,0 3-15,0 3-12,0 4-15,0 5-10,0 10-8,0 10-8,0 9-9,-5 6-1,-9 3 3,-10 3 4,-8 4 4,-3-7-8,7-16-20,6-15-19,7-15-20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38"/>
    </inkml:context>
    <inkml:brush xml:id="br0">
      <inkml:brushProperty name="width" value="0.03768" units="cm"/>
      <inkml:brushProperty name="height" value="0.03768" units="cm"/>
      <inkml:brushProperty name="color" value="#00BFF3"/>
    </inkml:brush>
  </inkml:definitions>
  <inkml:trace contextRef="#ctx0" brushRef="#br0">64650 1800 583,'-30'-43'49,"-9"17"4,-10 15 3,-8 16 4,-4 10-3,3 7-12,3 6-10,4 7-11,-1 4-8,-3 3-4,-3 3-5,-2 4-5,-1-1-3,3-3-4,3-3-3,4-2-3,5-3-3,10 1-3,10-1-2,9 1-3,10-3 2,14-2 4,11-3 5,14-3 5,7-2 3,3 0 1,3 0 1,4 0 1,2 0 0,4 0 2,3 0 0,3 0 1,1-5-5,1-9-13,-1-10-13,1-8-12,-1-8-5,1-2 2,-1-3 3,1-3 2,-4-2 5,-6 0 4,-6 0 5,-6 0 5,-7 1 5,-6 4 2,-6 3 3,-6 3 4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38"/>
    </inkml:context>
    <inkml:brush xml:id="br0">
      <inkml:brushProperty name="width" value="0.04658" units="cm"/>
      <inkml:brushProperty name="height" value="0.04658" units="cm"/>
      <inkml:brushProperty name="color" value="#00BFF3"/>
    </inkml:brush>
  </inkml:definitions>
  <inkml:trace contextRef="#ctx0" brushRef="#br0">65200 2150 472,'-7'-36'22,"-11"28"16,-14 28 13,-11 29 15,-3 11 1,10-2-11,10-3-12,9-3-11,4-2-9,1 0-3,-1 0-5,1 0-3,5-4-8,14-5-8,11-7-10,14-5-9,8-15-4,7-22 1,6-22 0,7-21 1,0-14 0,-2-2 0,-3-3-1,-3-3-1,-6-1 0,-5 4 1,-7 3-1,-5 3 1,-6 6 2,-3 9 4,-3 10 4,-2 10 4,-1 7 11,3 6 20,3 7 19,4 6 20,2 4 3,4 4-12,3 3-13,3 3-12,-1 4-7,-2 7-1,-3 6-3,-3 7 0,-4 2-2,-3 1-2,-3-1-1,-2 1-2,-5-1-2,-2 1-5,-3-1-3,-3 1-4,-7 4-4,-9 9-5,-10 10-3,-8 10-5,-4-3-4,3-11 0,3-14-3,4-11 0,13-17-1,26-18 2,24-19 1,26-18 3,12-10 0,0 0 2,0 0 0,0 0 0,-2 0 3,-3 0 2,-3 0 1,-2 0 4,-6-2 1,-6-3 0,-6-3 2,-6-2 1,-6-1 1,-2 3 2,-3 3 2,-3 4 2,-6 4 2,-5 6 2,-7 7 1,-5 6 2,-6 4 3,-3 4 6,-3 3 5,-2 3 6,-3 7 10,1 14 16,-1 11 16,1 14 16,-1 11 1,1 14-14,-1 11-14,1 14-13,1 19-11,3 29-7,3 28-6,4 28-6,1 20-9,0 13-11,0 12-11,0 13-10,0-12-6,0-33 1,0-35 0,0-34 0,-2-23-5,-3-8-11,-3-10-10,-2-9-11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39"/>
    </inkml:context>
    <inkml:brush xml:id="br0">
      <inkml:brushProperty name="width" value="0.03702" units="cm"/>
      <inkml:brushProperty name="height" value="0.03702" units="cm"/>
      <inkml:brushProperty name="color" value="#00BFF3"/>
    </inkml:brush>
  </inkml:definitions>
  <inkml:trace contextRef="#ctx0" brushRef="#br0">68050 2150 594,'75'-24'118,"0"4"-27,0 3-27,0 3-27,7 1-15,17 1-1,15-1 0,16 1-2,-1 1-7,-15 3-12,-15 3-13,-16 4-13,-13 4-9,-9 6-8,-10 7-6,-8 6-7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39"/>
    </inkml:context>
    <inkml:brush xml:id="br0">
      <inkml:brushProperty name="width" value="0.03416" units="cm"/>
      <inkml:brushProperty name="height" value="0.03416" units="cm"/>
      <inkml:brushProperty name="color" value="#00BFF3"/>
    </inkml:brush>
  </inkml:definitions>
  <inkml:trace contextRef="#ctx0" brushRef="#br0">68100 2750 644,'-33'21'66,"34"-5"-3,35-7-5,35-5-5,21-4-7,9 0-12,10 0-11,10 0-11,4 3-12,0 6-12,0 7-14,0 6-13,-10 1-4,-18-3 7,-19-3 4,-18-2 7,-14-5-1,-5-2-7,-7-3-7,-5-3-8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3"/>
    </inkml:context>
    <inkml:brush xml:id="br0">
      <inkml:brushProperty name="width" value="0.03553" units="cm"/>
      <inkml:brushProperty name="height" value="0.03553" units="cm"/>
      <inkml:brushProperty name="color" value="#F2395B"/>
    </inkml:brush>
  </inkml:definitions>
  <inkml:trace contextRef="#ctx0" brushRef="#br0">95550 4850 619,'0'170'130,"0"-9"-33,0-10-34,0-8-35,-2-4-15,-3 3 0,-3 3 1,-2 4 1,-3-12-8,1-24-13,-1-26-16,1-24-15,-1-15-10,1-3-9,-1-3-8,1-2-7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40"/>
    </inkml:context>
    <inkml:brush xml:id="br0">
      <inkml:brushProperty name="width" value="0.03978" units="cm"/>
      <inkml:brushProperty name="height" value="0.03978" units="cm"/>
      <inkml:brushProperty name="color" value="#00BFF3"/>
    </inkml:brush>
  </inkml:definitions>
  <inkml:trace contextRef="#ctx0" brushRef="#br0">71200 1550 553,'-25'-22'7,"0"6"13,0 7 15,0 6 14,-5 10 6,-9 17-1,-10 15-2,-8 16-1,-6 12-6,1 9-11,-1 10-12,1 10-12,1 7-6,3 6-1,3 7 0,4 6 0,1 4-5,0 4-5,0 3-7,0 3-6,4-8-7,10-19-8,10-18-9,9-19-8,9-18-4,9-15 1,10-15 1,10-16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40"/>
    </inkml:context>
    <inkml:brush xml:id="br0">
      <inkml:brushProperty name="width" value="0.04533" units="cm"/>
      <inkml:brushProperty name="height" value="0.04533" units="cm"/>
      <inkml:brushProperty name="color" value="#00BFF3"/>
    </inkml:brush>
  </inkml:definitions>
  <inkml:trace contextRef="#ctx0" brushRef="#br0">71000 1850 485,'1'-55'10,"4"41"21,3 40 21,3 42 20,1 17 3,1-2-13,-1-3-15,1-3-13,-1-6-11,1-5-5,-1-7-7,1-5-5,7-11-9,16-11-10,15-14-11,17-11-11,5-18-5,-3-22 1,-3-22 0,-2-21 1,-6-9 1,-6 7 5,-6 6 4,-6 7 4,-6 4 3,-2 3 4,-3 3 4,-3 4 4,-6 13 14,-5 26 24,-7 24 24,-5 26 24,-4 15 5,0 6-14,0 7-15,0 6-15,0 6-10,0 6-7,0 7-5,0 6-7,0 3-5,0 0-2,0 0-2,0 0-3,0-5-7,0-9-12,0-10-12,0-8-12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41"/>
    </inkml:context>
    <inkml:brush xml:id="br0">
      <inkml:brushProperty name="width" value="0.04442" units="cm"/>
      <inkml:brushProperty name="height" value="0.04442" units="cm"/>
      <inkml:brushProperty name="color" value="#00BFF3"/>
    </inkml:brush>
  </inkml:definitions>
  <inkml:trace contextRef="#ctx0" brushRef="#br0">72550 2100 495,'0'118'117,"0"-11"-22,0-14-22,0-11-22,0-7-15,0 0-8,0 0-6,0 0-8,-2-5-5,-3-9-5,-3-10-4,-2-8-4,2-17-9,9-21-14,10-22-13,10-22-14,7-16-4,6-9 6,7-10 7,6-8 6,1-3 6,-3 7 6,-3 6 4,-2 7 6,-5 8 5,-2 14 6,-3 11 4,-3 14 5,-2 10 11,0 9 19,0 10 18,0 10 17,-4 8 4,-5 10-11,-7 10-11,-5 9-10,-4 4-11,0 1-6,0-1-9,0 1-7,0-1-4,0 1 1,0-1 1,0 1 0,0-4 1,0-6 0,0-6 1,0-6-1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41"/>
    </inkml:context>
    <inkml:brush xml:id="br0">
      <inkml:brushProperty name="width" value="0.04095" units="cm"/>
      <inkml:brushProperty name="height" value="0.04095" units="cm"/>
      <inkml:brushProperty name="color" value="#00BFF3"/>
    </inkml:brush>
  </inkml:definitions>
  <inkml:trace contextRef="#ctx0" brushRef="#br0">74150 1800 537,'-24'-24'-4,"4"4"12,3 3 10,3 3 10,-1 4 10,-2 7 6,-3 6 7,-3 7 7,-2 7-3,0 9-9,0 10-10,0 10-11,1 2-6,4-3-3,3-3-2,3-2-4,3-3-10,3 1-16,3-1-18,4 1-17,1-1 1,0 1 19,0-1 18,0 1 19,0-1 11,0 1 2,0-1 2,0 1 1,0 2 2,0 7-3,0 6 0,0 7-2,0-1-5,0-6-10,0-6-11,0-6-9,6-4-10,13 1-12,12-1-10,13 1-12,1-3-3,-9-2 3,-10-3 3,-8-3 3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42"/>
    </inkml:context>
    <inkml:brush xml:id="br0">
      <inkml:brushProperty name="width" value="0.04438" units="cm"/>
      <inkml:brushProperty name="height" value="0.04438" units="cm"/>
      <inkml:brushProperty name="color" value="#00BFF3"/>
    </inkml:brush>
  </inkml:definitions>
  <inkml:trace contextRef="#ctx0" brushRef="#br0">74800 2050 495,'-46'3'34,"10"6"2,10 7 4,9 6 2,2 7 0,-2 10-4,-3 10-5,-3 9-5,-1 4-2,4 1-3,3-1-2,3 1-3,3-3-2,3-2-3,3-3-3,4-3-3,7-7-7,13-9-8,12-10-11,13-8-9,4-14-5,-3-15 0,-3-15-2,-2-16 0,-3-13 1,1-9 1,-1-10 2,1-8 1,-4-1 4,-6 9 5,-6 10 5,-6 10 6,-6 7 3,-2 6 3,-3 7 2,-3 6 2,4 3 9,13 0 18,12 0 15,13 0 18,4 3 2,-3 6-11,-3 7-11,-2 6-11,-5 10-8,-2 17-3,-3 15-5,-3 16-3,-6 5-2,-5-2-2,-7-3-1,-5-3-2,-8-6-1,-5-5-4,-7-7-3,-5-5-4,8-6-9,26-3-15,24-3-16,26-2-16,7-9 0,-9-12 11,-10-13 13,-8-12 13,-6-5 7,1 3 3,-1 3 2,1 4 2,-4 1 2,-6 0 2,-6 0 2,-6 0 1,-4 1 1,1 4 0,-1 3-1,1 3 0,-1-1 0,1-2 1,-1-3-1,1-3 0,-3-2 1,-2 0 1,-3 0 2,-3 0 1,-4 0 2,-3 0 4,-3 0 3,-2 0 3,-1 6 14,3 13 22,3 12 22,4 13 24,1 10 2,0 10-16,0 10-17,0 9-16,-2 6-13,-3 3-6,-3 3-8,-2 4-7,-1 4-6,3 6-8,3 7-5,4 6-8,1 1-7,0-3-11,0-3-9,0-2-10,0-8-2,0-8 5,0-10 7,0-9 5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42"/>
    </inkml:context>
    <inkml:brush xml:id="br0">
      <inkml:brushProperty name="width" value="0.04804" units="cm"/>
      <inkml:brushProperty name="height" value="0.04804" units="cm"/>
      <inkml:brushProperty name="color" value="#00BFF3"/>
    </inkml:brush>
  </inkml:definitions>
  <inkml:trace contextRef="#ctx0" brushRef="#br0">76100 950 457,'46'-44'19,"-5"13"2,-7 12 3,-5 13 2,-1 6 3,6 0 1,7 0 2,6 0 1,3 4 0,0 10-2,0 10-1,0 9-3,-2 7-1,-3 7-3,-3 6-2,-2 7-1,-5 4-3,-2 3-1,-3 3-1,-3 4-1,-6 1-2,-5 0-1,-7 0-1,-5 0-1,-9 6-2,-9 13-2,-10 12-3,-8 13-3,-12 7-7,-12 4-11,-13 3-10,-12 3-12,-5-1-6,3-2-3,3-3-1,4-3-3,5-13-1,10-22 3,10-22 1,9-21 1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46"/>
    </inkml:context>
    <inkml:brush xml:id="br0">
      <inkml:brushProperty name="width" value="0.03312" units="cm"/>
      <inkml:brushProperty name="height" value="0.03312" units="cm"/>
      <inkml:brushProperty name="color" value="#00BFF3"/>
    </inkml:brush>
  </inkml:definitions>
  <inkml:trace contextRef="#ctx0" brushRef="#br0">62100 1600 664,'7'-44'41,"17"13"-2,15 12-2,16 13-3,7 7-2,1 4-3,-1 3-3,1 3-3,-4 4-4,-6 7-2,-6 6-3,-6 7-2,-7 5-4,-6 7-4,-6 6-4,-6 7-3,-9 4-3,-8 3-1,-10 3-1,-9 4-1,-10 2-2,-9 4 0,-10 3 0,-8 3-1,-8 1-1,-2 1 1,-3-1 0,-3 1 0,-1-4 1,4-6 4,3-6 2,3-6 3,6-9 3,9-8 2,10-10 1,10-9 3,22-9-1,39-5-2,36-7-2,39-5-2,27-9-5,19-9-9,19-10-7,19-8-8,-7-3-2,-31 7 7,-31 6 5,-31 7 6,-18 2 0,-3 1-8,-3-1-7,-2 1-8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47"/>
    </inkml:context>
    <inkml:brush xml:id="br0">
      <inkml:brushProperty name="width" value="0.03393" units="cm"/>
      <inkml:brushProperty name="height" value="0.03393" units="cm"/>
      <inkml:brushProperty name="color" value="#00BFF3"/>
    </inkml:brush>
  </inkml:definitions>
  <inkml:trace contextRef="#ctx0" brushRef="#br0">77200 2350 648,'70'0'76,"-9"0"-12,-10 0-12,-8 0-12,-8 4-10,-2 10-7,-3 10-6,-3 9-7,-9 6-6,-11 3-2,-14 3-5,-11 4-3,-9 2-2,-3 4 2,-3 3 0,-2 3 2,-3-2 2,1-6 1,-1-6 3,1-6 2,2-6 3,7-2 2,6-3 2,7-3 4,15-4-3,25-3-4,25-3-7,25-2-4,14-9-6,3-12-8,3-13-7,4-12-7,-1-7-6,-3 1-2,-3-1-4,-2 1-3,-9 4 1,-12 9 5,-13 10 6,-12 10 4,-9 2 6,-2-3 3,-3-3 4,-3-2 3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47"/>
    </inkml:context>
    <inkml:brush xml:id="br0">
      <inkml:brushProperty name="width" value="0.03439" units="cm"/>
      <inkml:brushProperty name="height" value="0.03439" units="cm"/>
      <inkml:brushProperty name="color" value="#00BFF3"/>
    </inkml:brush>
  </inkml:definitions>
  <inkml:trace contextRef="#ctx0" brushRef="#br0">78650 2150 639,'56'-24'122,"13"4"-28,12 3-28,13 3-27,6 1-17,0 1-9,0-1-9,0 1-7,0 1-8,0 3-5,0 3-6,0 4-6,-5 2-4,-9 4-2,-10 3-2,-8 3-1,-11-1-2,-8-2 1,-10-3 0,-9-3 1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47"/>
    </inkml:context>
    <inkml:brush xml:id="br0">
      <inkml:brushProperty name="width" value="0.03991" units="cm"/>
      <inkml:brushProperty name="height" value="0.03991" units="cm"/>
      <inkml:brushProperty name="color" value="#00BFF3"/>
    </inkml:brush>
  </inkml:definitions>
  <inkml:trace contextRef="#ctx0" brushRef="#br0">79550 1250 551,'-46'-24'1,"10"4"2,10 3 2,9 3 2,4 14 11,1 25 22,-1 25 21,1 25 21,2 17 1,7 9-18,6 10-19,7 10-19,2 13-17,1 19-11,-1 19-14,1 19-13,-1 7-10,1-3-6,-1-3-6,1-2-8,-1-19 2,1-30 8,-1-32 8,1-30 9,-1-22 4,1-8 1,-1-10 1,1-9 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3"/>
    </inkml:context>
    <inkml:brush xml:id="br0">
      <inkml:brushProperty name="width" value="0.03344" units="cm"/>
      <inkml:brushProperty name="height" value="0.03344" units="cm"/>
      <inkml:brushProperty name="color" value="#F2395B"/>
    </inkml:brush>
  </inkml:definitions>
  <inkml:trace contextRef="#ctx0" brushRef="#br0">95750 7150 657,'28'-30'6,"6"-9"10,7-10 12,6-8 10,9-3 3,13 7-4,12 6-5,13 7-6,10 5-2,10 7-3,10 6-2,9 7-2,-2 4-3,-12 3-3,-13 3-3,-12 4-4,-13 2-6,-12 4-11,-13 3-10,-12 3-10,-12 3-9,-8 3-9,-10 3-8,-9 4-7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48"/>
    </inkml:context>
    <inkml:brush xml:id="br0">
      <inkml:brushProperty name="width" value="0.04526" units="cm"/>
      <inkml:brushProperty name="height" value="0.04526" units="cm"/>
      <inkml:brushProperty name="color" value="#00BFF3"/>
    </inkml:brush>
  </inkml:definitions>
  <inkml:trace contextRef="#ctx0" brushRef="#br0">81650 1400 486,'-22'-16'59,"6"19"3,7 19 2,6 19 1,1 12-3,-3 6-10,-3 7-11,-2 6-9,-1 12-7,3 19-5,3 19-5,4 19-4,-3 7-5,-5-3-7,-7-3-5,-5-2-6,-1-8-6,6-8-7,7-10-6,6-9-7,3-13-5,0-16-2,0-15-3,0-15-2,3-14 1,6-8 6,7-10 6,6-9 5,3-7 5,0-3 1,0-3 3,0-2 3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48"/>
    </inkml:context>
    <inkml:brush xml:id="br0">
      <inkml:brushProperty name="width" value="0.041" units="cm"/>
      <inkml:brushProperty name="height" value="0.041" units="cm"/>
      <inkml:brushProperty name="color" value="#00BFF3"/>
    </inkml:brush>
  </inkml:definitions>
  <inkml:trace contextRef="#ctx0" brushRef="#br0">82450 1950 536,'-96'6'133,"10"13"-28,10 12-29,9 13-30,4 6-16,1 0-6,-1 0-4,1 0-6,2-2-5,7-3-3,6-3-6,7-2-3,5 0-4,7 7-2,6 6-3,7 7-2,8-1 0,14-6 4,11-6 3,14-6 5,8-7 0,7-6-3,6-6-1,7-6-3,2-6-5,1-2-6,-1-3-7,1-3-7,-4-2-2,-6 0 3,-6 0 2,-6 0 2,-6-2 0,-2-3-5,-3-3-3,-3-2-4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48"/>
    </inkml:context>
    <inkml:brush xml:id="br0">
      <inkml:brushProperty name="width" value="0.05001" units="cm"/>
      <inkml:brushProperty name="height" value="0.05001" units="cm"/>
      <inkml:brushProperty name="color" value="#00BFF3"/>
    </inkml:brush>
  </inkml:definitions>
  <inkml:trace contextRef="#ctx0" brushRef="#br0">82750 2200 439,'46'-43'7,"-5"17"14,-7 15 13,-5 16 14,-8 12 2,-5 9-10,-7 10-10,-5 10-10,-6 7-6,-3 6-2,-3 7-4,-2 6-3,-5-1-1,-2-5 1,-3-7 1,-3-5 1,10-17-6,26-24-12,24-26-13,26-24-11,13-20-6,4-11 2,3-14 2,3-11 2,-1-6 2,-2 4 4,-3 3 4,-3 3 3,-6 4 3,-5 7 4,-7 6 4,-5 7 4,-8 5 4,-5 7 5,-7 6 5,-5 7 6,-6 4 4,-3 3 7,-3 3 4,-2 4 7,-8 5 5,-8 10 6,-10 10 6,-9 9 6,-5 10-1,0 14-8,0 11-8,0 14-9,1 8-5,4 7-3,3 6-2,3 7-4,1-1-3,1-6-3,-1-6-4,1-6-3,2-6-2,7-2-4,6-3-3,7-3-2,4-4-5,3-3-5,3-3-7,4-2-5,-1-3-2,-3 1 1,-3-1 2,-2 1 0,-6-1 2,-6 1 1,-6-1 3,-6 1 1,-10 2 1,-12 7 3,-13 6 1,-12 7 1,-5-1 2,3-6 0,3-6 0,4-6 1,2-7-3,4-6-3,3-6-5,3-6-4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49"/>
    </inkml:context>
    <inkml:brush xml:id="br0">
      <inkml:brushProperty name="width" value="0.0477" units="cm"/>
      <inkml:brushProperty name="height" value="0.0477" units="cm"/>
      <inkml:brushProperty name="color" value="#00BFF3"/>
    </inkml:brush>
  </inkml:definitions>
  <inkml:trace contextRef="#ctx0" brushRef="#br0">84800 1750 461,'-47'31'155,"6"13"-36,7 12-37,6 13-36,4 7-19,4 4-2,3 3-2,3 3-2,3-2-3,3-6-6,3-6-4,4-6-5,8-12-9,17-15-10,15-15-12,16-16-10,7-18-5,1-18 4,-1-19 2,1-18 4,-1-12 2,1-3 3,-1-3 3,1-2 2,-7-3 3,-12 1 4,-13-1 3,-12 1 4,-9 4 2,-2 9-1,-3 10-2,-3 10 0,-10 10 2,-16 13 7,-15 12 6,-15 13 6,-9 7 4,1 4 1,-1 3 0,1 3 0,2 4-2,7 7-6,6 6-5,7 7-7,7 0-4,9-2-6,10-3-5,10-3-5,7-6 0,6-5 3,7-7 4,6-5 3,3-3 0,0 4-4,0 3-3,0 3-5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49"/>
    </inkml:context>
    <inkml:brush xml:id="br0">
      <inkml:brushProperty name="width" value="0.04472" units="cm"/>
      <inkml:brushProperty name="height" value="0.04472" units="cm"/>
      <inkml:brushProperty name="color" value="#00BFF3"/>
    </inkml:brush>
  </inkml:definitions>
  <inkml:trace contextRef="#ctx0" brushRef="#br0">85800 1750 491,'-25'70'62,"0"-9"-5,0-10-5,0-8-4,0-4-4,0 3-5,0 3-3,0 4-4,3 2-4,6 4-2,7 3-3,6 3-2,6 1-4,6 1-4,7-1-5,6 1-5,9-6-5,13-8-3,12-10-5,13-9-4,6-9-1,0-5 1,0-7 0,0-5 0,0-8-3,0-5-10,0-7-8,0-5-9,-4-9-4,-5-9 2,-7-10 2,-5-8 1,-8-6 3,-5 1 2,-7-1 3,-5 1 3,-8 4 5,-5 9 6,-7 10 6,-5 10 5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4:49"/>
    </inkml:context>
    <inkml:brush xml:id="br0">
      <inkml:brushProperty name="width" value="0.04066" units="cm"/>
      <inkml:brushProperty name="height" value="0.04066" units="cm"/>
      <inkml:brushProperty name="color" value="#00BFF3"/>
    </inkml:brush>
  </inkml:definitions>
  <inkml:trace contextRef="#ctx0" brushRef="#br0">86850 1800 541,'-49'-46'2,"4"10"5,3 10 5,3 9 4,1 6 6,1 3 6,-1 3 7,1 4 5,1 7 2,3 13-3,3 12-3,4 13-4,2 10-3,4 10-2,3 10-3,3 9-2,1 13-4,1 20-5,-1 18-3,1 20-5,-6 22-9,-8 29-11,-10 28-11,-9 28-13,-2-11-10,6-50-10,7-50-10,6-50-10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06"/>
    </inkml:context>
    <inkml:brush xml:id="br0">
      <inkml:brushProperty name="width" value="0.03894" units="cm"/>
      <inkml:brushProperty name="height" value="0.03894" units="cm"/>
      <inkml:brushProperty name="color" value="#00BFF3"/>
    </inkml:brush>
  </inkml:definitions>
  <inkml:trace contextRef="#ctx0" brushRef="#br0">43350 19250 564,'-4'-44'23,"-5"13"6,-7 12 6,-5 13 8,-8 10 0,-5 10-7,-7 10-6,-5 9-7,-6 9-4,-3 9-3,-3 10-3,-2 10-2,-5 4-1,-2 0-1,-3 0 1,-3 0-1,2 0 1,10 0 0,10 0-1,9 0 0,6-5-1,3-9-2,3-10-1,4-8-1,4-6-1,6 1-1,7-1 2,6 1-1,10-1 0,17 1-2,15-1-2,16 1-1,7-4-2,1-6 0,-1-6 0,1-6-2,-1-2 1,1 3 0,-1 3 0,1 4 1,-4 2 0,-6 4 2,-6 3 1,-6 3 1,-7 1 1,-6 1 1,-6-1 0,-6 1 0,-9-1 1,-8 1 0,-10-1-1,-9 1 0,-12 2-1,-11 7-1,-14 6-2,-11 7 0,-9-3-2,-3-8 0,-3-10 0,-2-9-1,-1-5-2,3 0-4,3 0-3,4 0-4,5-4-5,10-5-7,10-7-7,9-5-6,15-11-3,22-11 1,22-14 2,23-11 1,8-6 4,-3 4 6,-3 3 6,-2 3 7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07"/>
    </inkml:context>
    <inkml:brush xml:id="br0">
      <inkml:brushProperty name="width" value="0.05222" units="cm"/>
      <inkml:brushProperty name="height" value="0.05222" units="cm"/>
      <inkml:brushProperty name="color" value="#00BFF3"/>
    </inkml:brush>
  </inkml:definitions>
  <inkml:trace contextRef="#ctx0" brushRef="#br0">44250 20000 421,'-4'-46'6,"-5"10"13,-7 10 12,-5 9 13,-6 13 3,-3 20-3,-3 18-4,-2 20-5,-1 10-4,3 3-5,3 3-5,4 4-6,-1 2-2,-3 4-2,-3 3-2,-2 3-1,-1 1-1,3 1-2,3-1 0,4 1-2,2-4-1,4-6-1,3-6-3,3-6-1,7-9-4,14-8-5,11-10-5,14-9-6,8-15-1,7-18 4,6-19 3,7-18 4,8-25 0,14-27-3,11-28-2,14-28-3,0-13 1,-8 3 3,-10 3 4,-9 4 3,-13 7 4,-16 13 4,-15 12 4,-15 13 4,-14 12 3,-8 13-1,-10 12 1,-9 13 0,-10 10 1,-9 10 1,-10 10 1,-8 9 1,-6 10 0,1 14-1,-1 11-1,1 14-1,2 8-2,7 7-4,6 6-3,7 7-3,5 0-2,7-2-3,6-3-1,7-3-2,5-4-5,7-3-8,6-3-7,7-2-8,13-9-2,22-12 3,22-13 4,23-12 2,8-9 5,-3-2 4,-3-3 5,-2-3 3,-8-1 5,-8 4 1,-10 3 3,-9 3 3,-9 3 2,-5 3 4,-7 3 3,-5 4 4,-9 10 6,-9 19 9,-10 19 10,-8 19 8,-8 7 2,-2-3-5,-3-3-8,-3-2-5,-7 2-3,-9 9-2,-10 10 1,-8 10-2,-1-1-1,9-9-3,10-10-2,10-8-2,5-9-3,4-6-1,3-6 0,3-6-3,6-6-1,9-2-4,10-3-3,10-3-5,11-6-2,17-5-4,15-7-3,16-5-3,9-8-2,3-5 0,3-7 0,4-5 0,-3-4-1,-5 0-2,-7 0-2,-5 0-2,-8 1 0,-5 4 3,-7 3 4,-5 3 2,-11-2-1,-11-6-3,-14-6-5,-11-6-3,-12-6 1,-9-2 6,-10-3 7,-8-3 6,-8-2 4,-2 0 2,-3 0 1,-3 0 1,1 3 2,6 6 5,7 7 5,6 6 3,4 3 3,4 0 3,3 0 1,3 0 3,1 6 8,1 13 18,-1 12 16,1 13 17,-1 16 1,1 23-14,-1 22-14,1 22-15,1 16-9,3 14-6,3 11-6,4 14-5,-3 27-6,-5 44-9,-7 44-6,-5 44-8,-1 19-5,6-2 0,7-3-2,6-3-1,6-15-7,6-24-10,7-26-12,6-24-10,3-38-4,0-50 4,0-50 5,0-50 4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07"/>
    </inkml:context>
    <inkml:brush xml:id="br0">
      <inkml:brushProperty name="width" value="0.04087" units="cm"/>
      <inkml:brushProperty name="height" value="0.04087" units="cm"/>
      <inkml:brushProperty name="color" value="#00BFF3"/>
    </inkml:brush>
  </inkml:definitions>
  <inkml:trace contextRef="#ctx0" brushRef="#br0">45450 18500 538,'-21'-68'5,"10"17"11,10 15 10,9 16 10,10 9 5,14 3 1,11 3-1,14 4 0,5 4-2,1 6-4,-1 7-3,1 6-5,-7 7-3,-12 10-4,-13 10-5,-12 9-3,-10 9-5,-6 9-4,-6 10-5,-6 10-5,-12 5-3,-15 4-2,-15 3-3,-16 3-3,-7-4 0,4-8-1,3-10 1,3-9 1,4-12 0,7-11 1,6-14 2,7-11 1,19-18 5,35-22 9,35-22 9,34-21 8,15-7 1,-3 9-8,-3 10-9,-2 10-8,-5 7-7,-2 6-5,-3 7-7,-3 6-5,-9 3-3,-11 0 0,-14 0-1,-11 0 1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07"/>
    </inkml:context>
    <inkml:brush xml:id="br0">
      <inkml:brushProperty name="width" value="0.03577" units="cm"/>
      <inkml:brushProperty name="height" value="0.03577" units="cm"/>
      <inkml:brushProperty name="color" value="#00BFF3"/>
    </inkml:brush>
  </inkml:definitions>
  <inkml:trace contextRef="#ctx0" brushRef="#br0">46100 18600 615,'-22'-25'30,"6"0"4,7 0 2,6 0 3,12 3-1,19 6-4,19 7-3,19 6-5,9 3-3,0 0-4,0 0-2,0 0-4,1 3-1,4 6-1,3 7 0,3 6-1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3"/>
    </inkml:context>
    <inkml:brush xml:id="br0">
      <inkml:brushProperty name="width" value="0.03728" units="cm"/>
      <inkml:brushProperty name="height" value="0.03728" units="cm"/>
      <inkml:brushProperty name="color" value="#F2395B"/>
    </inkml:brush>
  </inkml:definitions>
  <inkml:trace contextRef="#ctx0" brushRef="#br0">96800 6050 590,'-25'-29'-3,"0"-5"-7,0-7-5,0-5-7,3 10 15,6 28 33,7 28 35,6 29 34,3 21 5,0 16-22,0 15-23,0 17-23,0 5-17,0-3-11,0-3-10,0-2-12,0-3-5,0 1 2,0-1 2,0 1 1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09"/>
    </inkml:context>
    <inkml:brush xml:id="br0">
      <inkml:brushProperty name="width" value="0.03959" units="cm"/>
      <inkml:brushProperty name="height" value="0.03959" units="cm"/>
      <inkml:brushProperty name="color" value="#00BFF3"/>
    </inkml:brush>
  </inkml:definitions>
  <inkml:trace contextRef="#ctx0" brushRef="#br0">47150 20700 555,'-35'-2'10,"32"-3"20,31-3 21,32-2 19,13-3 4,-3 1-13,-3-1-14,-2 1-13,5-1-9,16 1-6,15-1-6,17 1-4,3 2-8,-5 7-5,-7 6-7,-5 7-7,-11 4-6,-11 3-5,-14 3-7,-11 4-6,-11 2-4,-5 4-2,-7 3-3,-5 3-3,-9-2 4,-9-6 7,-10-6 10,-8-6 7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09"/>
    </inkml:context>
    <inkml:brush xml:id="br0">
      <inkml:brushProperty name="width" value="0.03961" units="cm"/>
      <inkml:brushProperty name="height" value="0.03961" units="cm"/>
      <inkml:brushProperty name="color" value="#00BFF3"/>
    </inkml:brush>
  </inkml:definitions>
  <inkml:trace contextRef="#ctx0" brushRef="#br0">47250 21300 555,'-105'18'25,"41"-11"18,40-14 17,42-11 17,27-4 1,16 6-16,15 7-17,17 6-16,11 6-12,10 6-9,10 7-8,9 6-8,4 3-9,1 0-10,-1 0-9,1 0-10,-10-2-1,-19-3 6,-18-3 5,-19-2 5,-13-3 2,-6 1-6,-6-1-5,-6 1-5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09"/>
    </inkml:context>
    <inkml:brush xml:id="br0">
      <inkml:brushProperty name="width" value="0.04049" units="cm"/>
      <inkml:brushProperty name="height" value="0.04049" units="cm"/>
      <inkml:brushProperty name="color" value="#00BFF3"/>
    </inkml:brush>
  </inkml:definitions>
  <inkml:trace contextRef="#ctx0" brushRef="#br0">50100 19850 543,'-46'-47'-3,"10"6"-7,10 7-6,9 6-7,4 9 9,1 13 22,-1 12 23,1 13 22,-6 16 10,-8 23-3,-10 22-3,-9 22-4,-5 12-7,0 3-9,0 3-9,0 4-9,0 1-6,0 0-2,0 0-2,0 0-2,-2 4-1,-3 10 0,-3 10 2,-2 9 0,2 1-9,9-6-18,10-6-19,10-6-17,5-15-9,4-21 0,3-22 2,3-22 0,7-22 6,14-22 10,11-22 11,14-21 9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10"/>
    </inkml:context>
    <inkml:brush xml:id="br0">
      <inkml:brushProperty name="width" value="0.04199" units="cm"/>
      <inkml:brushProperty name="height" value="0.04199" units="cm"/>
      <inkml:brushProperty name="color" value="#00BFF3"/>
    </inkml:brush>
  </inkml:definitions>
  <inkml:trace contextRef="#ctx0" brushRef="#br0">50000 20500 523,'0'-38'5,"0"26"10,0 24 10,0 26 10,0 15 1,0 6-4,0 7-5,0 6-6,0 1 0,0-3 4,0-3 5,0-2 4,1-6 0,4-6-6,3-6-6,3-6-6,7-9-13,14-8-20,11-10-19,14-9-19,3-18-9,-2-24 6,-3-26 4,-3-24 4,-1-17 6,4-5 7,3-7 6,3-5 6,-2-1 6,-6 6 4,-6 7 4,-6 6 4,-7 10 4,-6 17 3,-6 15 2,-6 16 3,-6 24 14,-2 35 24,-3 35 24,-3 34 25,-4 18 3,-3 4-16,-3 3-18,-2 3-15,-3 4-14,1 7-7,-1 6-8,1 7-8,-1-1-8,1-6-7,-1-6-8,1-6-7,1-7-3,3-6 1,3-6 1,4-6 2,4-13-7,6-19-16,7-18-17,6-19-16,1-16 0,-3-12 16,-3-13 16,-2-12 16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10"/>
    </inkml:context>
    <inkml:brush xml:id="br0">
      <inkml:brushProperty name="width" value="0.0404" units="cm"/>
      <inkml:brushProperty name="height" value="0.0404" units="cm"/>
      <inkml:brushProperty name="color" value="#00BFF3"/>
    </inkml:brush>
  </inkml:definitions>
  <inkml:trace contextRef="#ctx0" brushRef="#br0">51450 20750 544,'0'73'100,"0"-3"-19,0-3-18,0-2-18,0-1-12,0 3-5,0 3-6,0 4-5,-2-3-3,-3-5 0,-3-7 0,-2-5-1,10-26-16,25-44-32,25-43-33,25-44-32,6-16-6,-12 13 23,-13 12 22,-12 13 23,-9 12 14,-2 13 6,-3 12 8,-3 13 6,-4 7 7,-3 4 8,-3 3 7,-2 3 9,-5 9 6,-2 16 7,-3 15 6,-3 17 7,-2 8 1,0 4-7,0 3-5,0 3-7,1 4-3,4 7-1,3 6-1,3 7-2,-1 0-6,-2-2-13,-3-3-11,-3-3-12,-2-7-11,0-9-8,0-10-8,0-8-9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10"/>
    </inkml:context>
    <inkml:brush xml:id="br0">
      <inkml:brushProperty name="width" value="0.03457" units="cm"/>
      <inkml:brushProperty name="height" value="0.03457" units="cm"/>
      <inkml:brushProperty name="color" value="#00BFF3"/>
    </inkml:brush>
  </inkml:definitions>
  <inkml:trace contextRef="#ctx0" brushRef="#br0">52200 18800 636,'-44'-47'0,"13"6"0,12 7 0,13 6 1,10 4 3,10 4 8,10 3 9,9 3 7,7 3 5,7 3 0,6 3 0,7 4 1,0 4-2,-2 6-3,-3 7-2,-3 6-3,-7 10-4,-9 17-5,-10 15-4,-8 16-5,-12 9-5,-12 3-6,-13 3-4,-12 4-5,-9-1-5,-2-3-7,-3-3-5,-3-2-7,-2-9-1,0-12 1,0-13 2,0-12 2,3-12 3,6-8 6,7-10 6,6-9 5,10-9 8,17-5 6,15-7 8,16-5 7,12-4 4,9 0-2,10 0-2,10 0-1,4 3-8,0 6-11,0 7-12,0 6-12,-2 3-5,-3 0 4,-3 0 4,-2 0 3,-9-2 3,-12-3 6,-13-3 3,-12-2 4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11"/>
    </inkml:context>
    <inkml:brush xml:id="br0">
      <inkml:brushProperty name="width" value="0.02645" units="cm"/>
      <inkml:brushProperty name="height" value="0.02645" units="cm"/>
      <inkml:brushProperty name="color" value="#00BFF3"/>
    </inkml:brush>
  </inkml:definitions>
  <inkml:trace contextRef="#ctx0" brushRef="#br0">52900 18900 831,'-40'-49'2,"23"4"4,22 3 3,22 3 4,15 4 4,9 7 5,10 6 3,10 7 4,5 4-3,4 3-11,3 3-11,3 4-10,1 1-7,1 0-3,-1 0-3,1 0-3,-7 1-5,-12 4-6,-13 3-7,-12 3-6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11"/>
    </inkml:context>
    <inkml:brush xml:id="br0">
      <inkml:brushProperty name="width" value="0.02921" units="cm"/>
      <inkml:brushProperty name="height" value="0.02921" units="cm"/>
      <inkml:brushProperty name="color" value="#00BFF3"/>
    </inkml:brush>
  </inkml:definitions>
  <inkml:trace contextRef="#ctx0" brushRef="#br0">53450 17850 753,'-24'-24'0,"4"4"0,3 3 0,3 3 0,1 1-1,1 1 1,-1-1-2,1 1 0,1 5 6,3 14 13,3 11 13,4 14 12,2 14 4,4 20-7,3 18-6,3 20-7,1 13-12,1 9-14,-1 10-15,1 10-15,-3 5-9,-2 4 1,-3 3-1,-3 3 0,-1-13 1,4-28 2,3-28 3,3-27 1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11"/>
    </inkml:context>
    <inkml:brush xml:id="br0">
      <inkml:brushProperty name="width" value="0.04262" units="cm"/>
      <inkml:brushProperty name="height" value="0.04262" units="cm"/>
      <inkml:brushProperty name="color" value="#00BFF3"/>
    </inkml:brush>
  </inkml:definitions>
  <inkml:trace contextRef="#ctx0" brushRef="#br0">53700 20600 516,'-47'0'0,"6"0"3,7 0 1,6 0 1,15 0 13,26 0 24,24 0 25,26 0 23,15 0 1,6 0-21,7 0-22,6 0-22,3 0-13,0 0-7,0 0-6,0 0-5,0 0-7,0 0-6,0 0-7,0 0-6,-5 3-7,-9 6-10,-10 7-8,-8 6-9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12"/>
    </inkml:context>
    <inkml:brush xml:id="br0">
      <inkml:brushProperty name="width" value="0.04477" units="cm"/>
      <inkml:brushProperty name="height" value="0.04477" units="cm"/>
      <inkml:brushProperty name="color" value="#00BFF3"/>
    </inkml:brush>
  </inkml:definitions>
  <inkml:trace contextRef="#ctx0" brushRef="#br0">54450 19800 491,'-47'-49'3,"6"4"8,7 3 7,6 3 6,6 15 11,6 29 13,7 28 13,6 28 14,3 20-1,0 13-14,0 12-13,0 13-14,0 9-15,0 6-16,0 7-18,0 6-16,-2 6-8,-3 6 0,-3 7 2,-2 6 0,-1-13 3,3-31 7,3-31 5,4-31 7,2-20-3,4-5-12,3-7-11,3-5-11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3"/>
    </inkml:context>
    <inkml:brush xml:id="br0">
      <inkml:brushProperty name="width" value="0.04263" units="cm"/>
      <inkml:brushProperty name="height" value="0.04263" units="cm"/>
      <inkml:brushProperty name="color" value="#F2395B"/>
    </inkml:brush>
  </inkml:definitions>
  <inkml:trace contextRef="#ctx0" brushRef="#br0">98900 5500 516,'-27'-35'13,"-3"32"26,-3 31 26,-2 32 27,-5 22 3,-2 17-22,-3 15-21,-3 16-21,-2 5-14,0-2-11,0-3-8,0-3-10,0-4-7,0-3-6,0-3-7,0-2-5,3-12-5,6-19-1,7-18-3,6-19-2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12"/>
    </inkml:context>
    <inkml:brush xml:id="br0">
      <inkml:brushProperty name="width" value="0.0542" units="cm"/>
      <inkml:brushProperty name="height" value="0.0542" units="cm"/>
      <inkml:brushProperty name="color" value="#00BFF3"/>
    </inkml:brush>
  </inkml:definitions>
  <inkml:trace contextRef="#ctx0" brushRef="#br0">56050 19650 405,'-24'-47'2,"4"6"1,3 7 4,3 6 1,1 9 12,1 13 20,-1 12 20,1 13 21,-6 18 1,-8 26-15,-10 24-16,-9 26-15,-7 13-10,-3 4-4,-3 3-3,-2 3-3,-8 4-3,-8 7 0,-10 6-1,-9 7 0,-2 2-8,6 1-12,7-1-13,6 1-13,9-9-7,13-15-1,12-15-2,13-16 0,7-16-1,4-16 1,3-15 2,3-15 0,4-17 1,7-15 1,6-15-1,7-16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13"/>
    </inkml:context>
    <inkml:brush xml:id="br0">
      <inkml:brushProperty name="width" value="0.05488" units="cm"/>
      <inkml:brushProperty name="height" value="0.05488" units="cm"/>
      <inkml:brushProperty name="color" value="#00BFF3"/>
    </inkml:brush>
  </inkml:definitions>
  <inkml:trace contextRef="#ctx0" brushRef="#br0">55800 20200 400,'0'-41'38,"0"19"3,0 19 6,0 19 4,0 15 0,0 13-5,0 12-6,0 13-5,0 4-5,0-3-4,0-3-4,0-2-4,3-5-3,6-2-5,7-3-3,6-3-3,6-9-7,6-11-6,7-14-8,6-11-8,4-17-4,4-18-2,3-19-2,3-18-2,-1-10 0,-2 0 5,-3 0 3,-3 0 4,-6 0 2,-5 0 2,-7 0 1,-5 0 0,-6 4 4,-3 10 4,-3 10 5,-2 9 4,-5 12 12,-2 16 20,-3 15 18,-3 17 21,-4 13 3,-3 13-11,-3 12-12,-2 13-10,-5 7-9,-2 4-6,-3 3-5,-3 3-6,-1 3-3,4 3-1,3 3-1,3 4 0,3-1-3,3-3-6,3-3-5,4-2-6,-1-5-6,-3-2-6,-3-3-5,-2-3-7,2-9-9,9-11-12,10-14-12,10-11-12,4-14 0,0-11 14,0-14 14,0-11 14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13"/>
    </inkml:context>
    <inkml:brush xml:id="br0">
      <inkml:brushProperty name="width" value="0.0485" units="cm"/>
      <inkml:brushProperty name="height" value="0.0485" units="cm"/>
      <inkml:brushProperty name="color" value="#00BFF3"/>
    </inkml:brush>
  </inkml:definitions>
  <inkml:trace contextRef="#ctx0" brushRef="#br0">57200 20650 453,'-24'-18'33,"4"17"11,3 15 11,3 16 11,1 9 1,1 3-9,-1 3-9,1 4-9,-1 1-8,1 0-5,-1 0-6,1 0-6,10-15-16,22-27-27,22-28-28,23-28-26,3-12-5,-11 7 20,-14 6 20,-11 7 18,-7 7 19,0 9 17,0 10 17,0 10 17,-4 10 8,-5 13-4,-7 12-3,-5 13-2,-4 4-3,0-3-3,0-3-3,0-2-3,0 0-4,0 7-5,0 6-4,0 7-4,3-1-12,6-6-16,7-6-17,6-6-17,6-12-8,6-15 0,7-15 1,6-16 0,1-12 4,-3-5 9,-3-7 9,-2-5 7,-5-1 6,-2 6-1,-3 7 2,-3 6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14"/>
    </inkml:context>
    <inkml:brush xml:id="br0">
      <inkml:brushProperty name="width" value="0.0578" units="cm"/>
      <inkml:brushProperty name="height" value="0.0578" units="cm"/>
      <inkml:brushProperty name="color" value="#00BFF3"/>
    </inkml:brush>
  </inkml:definitions>
  <inkml:trace contextRef="#ctx0" brushRef="#br0">58600 20400 380,'-2'-47'3,"-3"6"5,-3 7 7,-2 6 5,-5 6 3,-2 6 4,-3 7 1,-3 6 3,-2 10 5,0 17 7,0 15 8,0 16 7,1 9 0,4 3-11,3 3-10,3 4-10,1 2-7,1 4-1,-1 3-1,1 3-3,1-2-2,3-6-3,3-6-2,4-6-4,7-9-5,13-8-11,12-10-9,13-9-11,6-16-3,0-22 1,0-22 2,0-21 2,-4-12 2,-5 1 1,-7-1 1,-5 1 2,-4-9 1,0-15 2,0-15 1,0-16 2,-5-2 2,-9 13 0,-10 12 3,-8 13 1,-6 12 2,1 13 5,-1 12 4,1 13 4,-1 6 6,1 0 8,-1 0 9,1 0 9,5 1 0,14 4-6,11 3-8,14 3-6,7 3-5,3 3-1,3 3-2,4 4-2,-3 7 0,-5 13 1,-7 12 1,-5 13 2,-6 9 1,-3 6 1,-3 7 1,-2 6 3,-5 4-1,-2 4-2,-3 3-1,-3 3-3,-4-1 0,-3-2-2,-3-3-1,-2-3-1,-3-6-3,1-5-5,-1-7-6,1-5-5,7-15-9,16-22-9,15-22-11,17-21-10,5-14-1,-3-2 12,-3-3 10,-2-3 11,-1 2 7,3 10 4,3 10 2,4 9 4,-3 2-1,-5-2-5,-7-3-5,-5-3-6,-8-4-2,-5-3-1,-7-3 1,-5-2 0,-4-3 1,0 1 5,0-1 4,0 1 3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14"/>
    </inkml:context>
    <inkml:brush xml:id="br0">
      <inkml:brushProperty name="width" value="0.06274" units="cm"/>
      <inkml:brushProperty name="height" value="0.06274" units="cm"/>
      <inkml:brushProperty name="color" value="#00BFF3"/>
    </inkml:brush>
  </inkml:definitions>
  <inkml:trace contextRef="#ctx0" brushRef="#br0">59800 20000 350,'0'-160'1,"0"32"3,0 31 2,0 32 3,0 16 4,0 4 5,0 3 4,0 3 6,-2 15 10,-3 29 15,-3 28 15,-2 28 15,-1 21 0,3 17-16,3 15-15,4 16-16,1 12-11,0 9-8,0 10-6,0 10-7,-2 13-3,-3 19 1,-3 19 2,-2 19 1,-3 10-9,1 4-17,-1 3-19,1 3-17,1-19-8,3-41 3,3-40 2,4-40 2,1-28 2,0-11 2,0-14 1,0-11 1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14"/>
    </inkml:context>
    <inkml:brush xml:id="br0">
      <inkml:brushProperty name="width" value="0.04684" units="cm"/>
      <inkml:brushProperty name="height" value="0.04684" units="cm"/>
      <inkml:brushProperty name="color" value="#00BFF3"/>
    </inkml:brush>
  </inkml:definitions>
  <inkml:trace contextRef="#ctx0" brushRef="#br0">60200 18850 469,'-61'-2'11,"28"-3"22,28-3 21,29-2 22,21-1 5,16 3-12,15 3-14,17 4-11,5 1-10,-3 0-7,-3 0-6,-2 0-7,-5 0-5,-2 0-6,-3 0-6,-3 0-5,-7 1-17,-9 4-27,-10 3-29,-8 3-27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15"/>
    </inkml:context>
    <inkml:brush xml:id="br0">
      <inkml:brushProperty name="width" value="0.04791" units="cm"/>
      <inkml:brushProperty name="height" value="0.04791" units="cm"/>
      <inkml:brushProperty name="color" value="#00BFF3"/>
    </inkml:brush>
  </inkml:definitions>
  <inkml:trace contextRef="#ctx0" brushRef="#br0">60900 18150 459,'-46'-2'0,"10"-3"0,10-3 0,9-2 0,2-3-3,-2 1-4,-3-1-5,-3 1-5,-1-1 11,4 1 27,3-1 28,3 1 27,4 5 8,7 14-13,6 11-12,7 14-12,2 11-9,1 14-6,-1 11-7,1 14-5,1 11-4,3 14 0,3 11-2,4 14-1,-3 16-9,-5 22-16,-7 22-18,-5 23-17,-3-11-13,4-40-8,3-40-10,3-41-8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2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49200 42400 1000,'-2'-49'-4,"-3"4"-5,-3 3-6,-2 3-6,-3 1-4,1 1-1,-1-1-1,1 1-2,-1 2 3,1 7 6,-1 6 5,1 7 7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30"/>
    </inkml:context>
    <inkml:brush xml:id="br0">
      <inkml:brushProperty name="width" value="0.05608" units="cm"/>
      <inkml:brushProperty name="height" value="0.05608" units="cm"/>
      <inkml:brushProperty name="color" value="#00BFF3"/>
    </inkml:brush>
  </inkml:definitions>
  <inkml:trace contextRef="#ctx0" brushRef="#br0">48750 41150 392,'-47'0'0,"6"0"1,7 0 0,6 0 2,10-2 8,17-3 18,15-3 18,16-2 18,7-3 3,1 1-13,-1-1-13,1 1-13,2-1-6,7 1-2,6-1 0,7 1 0,0 1-3,-2 3-3,-3 3-2,-3 4-4,-1 1-1,4 0-3,3 0-1,3 0-1,4 0-2,7 0 1,6 0 0,7 0 0,2 0 1,1 0-1,-1 0 0,1 0 1,-1 0-1,1 0 0,-1 0 0,1 0 0,-1 0-1,1 0 0,-1 0-2,1 0 0,-1 0-1,1 0 1,-1 0 2,1 0 0,-3 0 1,-2 0-1,-3 0 1,-3 0-1,-4 0 1,-3 0 0,-3 0 1,-2 0 0,-3 0 0,1 0 1,-1 0-1,1 0 0,1 0-1,3 0 1,3 0 0,4 0-1,1 0 1,0 0 0,0 0-1,0 0 1,1 0 0,4 0-1,3 0 0,3 0 0,-1-2 0,-2-3 0,-3-3 0,-3-2 0,-4-1-1,-3 3 0,-3 3-1,-2 4-1,-1-1 0,3-3 0,3-3 0,4-2 0,-3-1 0,-5 3 1,-7 3 0,-5 4 1,-3 1 0,4 0 0,3 0 0,3 0 0,1-2 0,1-3 0,-1-3 0,1-2-1,-3-1 0,-2 3 0,-3 3 0,-3 4 1,-2-1-2,0-3 1,0-3 0,0-2 0,3-3 0,6 1-2,7-1 0,6 1-1,-10 8-17,-24 20-34,-26 18-33,-24 20-34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37"/>
    </inkml:context>
    <inkml:brush xml:id="br0">
      <inkml:brushProperty name="width" value="0.0383" units="cm"/>
      <inkml:brushProperty name="height" value="0.0383" units="cm"/>
      <inkml:brushProperty name="color" value="#00BFF3"/>
    </inkml:brush>
  </inkml:definitions>
  <inkml:trace contextRef="#ctx0" brushRef="#br0">49800 43050 574,'-97'118'116,"6"-11"-29,7-14-29,6-11-29,-1-4-17,-5 6-5,-7 7-6,-5 6-6,0-2-2,10-9 0,10-10 1,9-8-1,7-8 2,7-2 0,6-3 2,7-3 2,4-7 0,3-9 0,3-10 0,4-8 1,11-6 3,23 1 7,22-1 7,22 1 7,10-1 2,1 1-6,-1-1-4,1 1-4,2-1-4,7 1 0,6-1 0,7 1 0,2-3-4,1-2-4,-1-3-5,1-3-5,-3-2-5,-2 0-5,-3 0-4,-3 0-5,-4-2-1,-3-3 2,-3-3 1,-2-2 3,-9-5-4,-12-2-10,-13-3-9,-12-3-9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4"/>
    </inkml:context>
    <inkml:brush xml:id="br0">
      <inkml:brushProperty name="width" value="0.05115" units="cm"/>
      <inkml:brushProperty name="height" value="0.05115" units="cm"/>
      <inkml:brushProperty name="color" value="#F2395B"/>
    </inkml:brush>
  </inkml:definitions>
  <inkml:trace contextRef="#ctx0" brushRef="#br0">98900 5350 430,'23'-27'0,"-3"-3"0,-3-3 0,-2-2 0,-1 6 9,3 20 19,3 18 18,4 20 19,-1 11 4,-3 7-11,-3 6-11,-2 7-10,-3 13-7,1 22-3,-1 22-4,1 23-4,-3 6-3,-2-5-5,-3-7-4,-3-5-4,-6-11-5,-5-11-4,-7-14-7,-5-11-4,-6-12-5,-3-9-5,-3-10-5,-2-8-4,-6-11-3,-6-8 1,-6-10 0,-6-9 1,-4-12 1,1-11 4,-1-14 4,1-11 3,2-7 4,7 0 6,6 0 6,7 0 5,7 1 5,9 4 4,10 3 4,10 3 5,14 3 5,23 3 6,22 3 7,22 4 5,15 1 0,9 0-9,10 0-8,10 0-7,2 0-9,-3 0-8,-3 0-7,-2 0-8,-8-5-4,-8-9-3,-10-10-2,-9-8-1,-10-11-1,-9-8 2,-10-10 3,-8-9 1,-9-5 3,-6 0 4,-6 0 2,-6 0 3,-6 3 3,-2 6 3,-3 7 1,-3 6 3,-2 7 5,0 10 12,0 10 9,0 9 12,0 20 8,0 31 9,0 32 9,0 31 7,-5 20 0,-9 9-10,-10 10-12,-8 10-10,-6 7-8,1 6-3,-1 7-5,1 6-4,-1-1-4,1-5-3,-1-7-5,1-5-3,2-14-4,7-18-4,6-19-6,7-18-4,15-20-8,25-18-11,25-19-11,25-18-12,10-21-2,-2-22 5,-3-22 5,-3-21 6,-6-7 7,-5 9 7,-7 10 7,-5 10 8,-9 10 7,-9 13 5,-10 12 7,-8 13 6,-8 15 7,-2 19 11,-3 19 10,-3 19 10,-7 15 3,-9 13-6,-10 12-5,-8 13-4,-3 4-6,7-3-3,6-3-4,7-2-4,4-8-4,3-8-2,3-10-4,4-9-2,15-16-7,28-22-8,28-22-11,29-21-8,10-21-4,-6-19 0,-6-18 2,-6-19 1,-12-10 2,-15 1 3,-15-1 3,-16 1 3,-12 2 2,-5 7 2,-7 6 2,-5 7 1,-12 8 2,-16 14 2,-15 11 2,-15 14 1,-11 10 1,-2 9 0,-3 10 0,-3 10 0,-1 10-3,4 13-4,3 12-5,3 13-5,7 2-2,14-5 0,11-7-1,14-5 1,5-4-1,1 0 1,-1 0 1,1 0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37"/>
    </inkml:context>
    <inkml:brush xml:id="br0">
      <inkml:brushProperty name="width" value="0.03916" units="cm"/>
      <inkml:brushProperty name="height" value="0.03916" units="cm"/>
      <inkml:brushProperty name="color" value="#00BFF3"/>
    </inkml:brush>
  </inkml:definitions>
  <inkml:trace contextRef="#ctx0" brushRef="#br0">49850 43500 561,'-46'-68'5,"10"17"8,10 15 8,9 16 10,4 15 6,1 16 5,-1 15 3,1 17 4,-1 14-2,1 17-8,-1 15-8,1 16-10,-1 12-4,1 9-3,-1 10-1,1 10-3,-3 4-6,-2 0-11,-3 0-10,-3 0-10,-2-2-7,0-3-3,0-3-3,0-2-3,3-9-1,6-12 3,7-13 0,6-12 3,4-15 2,4-15 3,3-15 3,3-16 2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37"/>
    </inkml:context>
    <inkml:brush xml:id="br0">
      <inkml:brushProperty name="width" value="0.04112" units="cm"/>
      <inkml:brushProperty name="height" value="0.04112" units="cm"/>
      <inkml:brushProperty name="color" value="#00BFF3"/>
    </inkml:brush>
  </inkml:definitions>
  <inkml:trace contextRef="#ctx0" brushRef="#br0">51400 43400 535,'-4'-44'27,"-5"13"9,-7 12 8,-5 13 8,-6 16 1,-3 23-6,-3 22-7,-2 22-5,-6 16-5,-6 14-5,-6 11-3,-6 14-5,-7 8-3,-6 7-4,-6 6-2,-6 7-4,-4-1-4,1-6-3,-1-6-5,1-6-5,4-13-3,9-19-5,10-18-3,10-19-4,8-15-3,10-8-2,10-10-2,9-9-1,12-13-3,16-16-2,15-15-2,17-15-3,3-9 3,-5 1 7,-7-1 8,-5 1 8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38"/>
    </inkml:context>
    <inkml:brush xml:id="br0">
      <inkml:brushProperty name="width" value="0.04765" units="cm"/>
      <inkml:brushProperty name="height" value="0.04765" units="cm"/>
      <inkml:brushProperty name="color" value="#00BFF3"/>
    </inkml:brush>
  </inkml:definitions>
  <inkml:trace contextRef="#ctx0" brushRef="#br0">51150 44050 461,'23'-85'15,"-3"32"8,-3 31 8,-2 32 8,-5 21 3,-2 13 0,-3 12-1,-3 13-1,-2 6-3,0 0-6,0 0-4,0 0-6,0-4-5,0-5-2,0-7-5,0-5-3,6-9-5,13-9-6,12-10-7,13-8-7,6-15-5,0-19-4,0-18-2,0-19-4,1-15 0,4-8 1,3-10 2,3-9 2,-2-4 2,-6 4 3,-6 3 4,-6 3 3,-7 6 5,-6 9 7,-6 10 6,-6 10 7,-4 14 11,1 23 17,-1 22 17,1 22 16,-3 13 2,-2 7-13,-3 6-12,-3 7-14,-2 8-8,0 14-3,0 11-5,0 14-2,-2 5-5,-3 1-2,-3-1-4,-2 1-3,-5-1-2,-2 1-3,-3-1-3,-3 1-3,-1-6 0,4-8 1,3-10 2,3-9 2,3-10-9,3-9-19,3-10-18,4-8-18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38"/>
    </inkml:context>
    <inkml:brush xml:id="br0">
      <inkml:brushProperty name="width" value="0.04341" units="cm"/>
      <inkml:brushProperty name="height" value="0.04341" units="cm"/>
      <inkml:brushProperty name="color" value="#00BFF3"/>
    </inkml:brush>
  </inkml:definitions>
  <inkml:trace contextRef="#ctx0" brushRef="#br0">53000 44400 506,'-24'-41'10,"4"19"20,3 19 20,3 19 19,3 15 4,3 13-14,3 12-12,4 13-13,1 9-9,0 6-4,0 7-3,0 6-5,-4-2-2,-5-9-5,-7-10-2,-5-8-4,6-23-9,23-34-17,22-35-15,22-33-15,10-20-5,1-3 9,-1-3 8,1-2 7,-6 2 10,-8 9 7,-10 10 10,-9 10 8,-5 18 14,0 28 20,0 28 21,0 29 20,-2 15 2,-3 3-15,-3 3-17,-2 4-15,-5 2-11,-2 4-6,-3 3-6,-3 3-7,-2-1-8,0-2-13,0-3-12,0-3-13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39"/>
    </inkml:context>
    <inkml:brush xml:id="br0">
      <inkml:brushProperty name="width" value="0.04021" units="cm"/>
      <inkml:brushProperty name="height" value="0.04021" units="cm"/>
      <inkml:brushProperty name="color" value="#00BFF3"/>
    </inkml:brush>
  </inkml:definitions>
  <inkml:trace contextRef="#ctx0" brushRef="#br0">53950 42900 547,'-15'-47'10,"23"6"19,22 7 21,22 6 20,8 7 3,-2 10-13,-3 10-13,-3 9-14,-4 9-9,-3 9-4,-3 10-5,-2 10-5,-9 5-4,-12 4-2,-13 3-3,-12 3-1,-15 3-5,-15 3-4,-15 3-6,-16 4-4,-10-1-2,-3-3 1,-3-3 0,-2-2 1,2-6 1,9-6 1,10-6 1,10-6 2,7-9 3,6-8 3,7-10 5,6-9 4,12-10 5,19-9 4,19-10 6,19-8 5,15-4 2,13 3-1,12 3 0,13 4-1,4 4-4,-3 6-9,-3 7-9,-2 6-8,-8 3-7,-8 0-9,-10 0-6,-9 0-8,-9 1-3,-5 4 0,-7 3 2,-5 3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39"/>
    </inkml:context>
    <inkml:brush xml:id="br0">
      <inkml:brushProperty name="width" value="0.03488" units="cm"/>
      <inkml:brushProperty name="height" value="0.03488" units="cm"/>
      <inkml:brushProperty name="color" value="#00BFF3"/>
    </inkml:brush>
  </inkml:definitions>
  <inkml:trace contextRef="#ctx0" brushRef="#br0">54700 43150 630,'-18'-24'9,"17"4"17,15 3 16,16 3 18,13 1 4,14 1-10,11-1-9,14 1-10,5 1-12,1 3-11,-1 3-14,1 4-12,-6 1-9,-8 0-5,-10 0-4,-9 0-4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39"/>
    </inkml:context>
    <inkml:brush xml:id="br0">
      <inkml:brushProperty name="width" value="0.04478" units="cm"/>
      <inkml:brushProperty name="height" value="0.04478" units="cm"/>
      <inkml:brushProperty name="color" value="#00BFF3"/>
    </inkml:brush>
  </inkml:definitions>
  <inkml:trace contextRef="#ctx0" brushRef="#br0">55350 42500 491,'-47'-27'5,"6"-3"9,7-3 10,6-2 9,6 8 10,6 22 9,7 22 8,6 23 10,6 20-3,6 23-17,7 22-15,6 22-16,-1 24-8,-5 29-2,-7 28 0,-5 28-1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3"/>
    </inkml:context>
    <inkml:brush xml:id="br0">
      <inkml:brushProperty name="width" value="0.04308" units="cm"/>
      <inkml:brushProperty name="height" value="0.04308" units="cm"/>
      <inkml:brushProperty name="color" value="#00BFF3"/>
    </inkml:brush>
  </inkml:definitions>
  <inkml:trace contextRef="#ctx0" brushRef="#br0">20150 49000 510,'-44'7'6,"13"17"11,12 15 11,13 16 12,6 9 4,0 3-6,0 3-4,0 4-4,0 2-4,0 4 1,0 3-2,0 3 0,0 9-1,0 16-1,0 15-3,0 17-1,-4 10-2,-5 6-2,-7 7-3,-5 6-1,-4 9-5,0 13-4,0 12-4,0 13-4,3-1-7,6-11-8,7-14-8,6-11-8,4-25-6,4-33-2,3-35-3,3-34-2,3-23 2,3-8 7,3-10 8,4-9 6,1-12 4,0-11 0,0-14-1,0-11-1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4"/>
    </inkml:context>
    <inkml:brush xml:id="br0">
      <inkml:brushProperty name="width" value="0.03963" units="cm"/>
      <inkml:brushProperty name="height" value="0.03963" units="cm"/>
      <inkml:brushProperty name="color" value="#00BFF3"/>
    </inkml:brush>
  </inkml:definitions>
  <inkml:trace contextRef="#ctx0" brushRef="#br0">21250 50200 555,'0'-47'4,"0"6"8,0 7 9,0 6 9,-4 9 6,-5 13 7,-7 12 6,-5 13 6,-11 13-1,-11 17-11,-14 15-10,-11 16-11,-9 7-7,-3 1-5,-3-1-5,-2 1-6,-1-6-4,3-8-3,3-10-3,4-9-2,5-9-1,10-5 3,10-7 3,9-5 3,12-3 2,16 4 4,15 3 3,17 3 4,14 4 3,17 7 1,15 6 3,16 7 2,10 0-3,7-2-6,6-3-7,7-3-6,0-4-6,-2-3-7,-3-3-6,-3-2-7,-4-8-6,-3-8-5,-3-10-6,-2-9-5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4"/>
    </inkml:context>
    <inkml:brush xml:id="br0">
      <inkml:brushProperty name="width" value="0.03534" units="cm"/>
      <inkml:brushProperty name="height" value="0.03534" units="cm"/>
      <inkml:brushProperty name="color" value="#00BFF3"/>
    </inkml:brush>
  </inkml:definitions>
  <inkml:trace contextRef="#ctx0" brushRef="#br0">21550 50100 622,'0'-113'0,"0"26"0,0 24 0,0 26 0,4 13 7,10 4 13,10 3 15,9 3 12,15-1 7,22-2-4,22-3-3,23-3-2,6 1-8,-5 6-13,-7 7-13,-5 6-11,-8 6-6,-5 6 3,-7 7 4,-5 6 3,-9 1-10,-9-3-22,-10-3-22,-8-2-23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5"/>
    </inkml:context>
    <inkml:brush xml:id="br0">
      <inkml:brushProperty name="width" value="0.03747" units="cm"/>
      <inkml:brushProperty name="height" value="0.03747" units="cm"/>
      <inkml:brushProperty name="color" value="#F2395B"/>
    </inkml:brush>
  </inkml:definitions>
  <inkml:trace contextRef="#ctx0" brushRef="#br0">101200 6500 587,'114'3'64,"-22"6"-4,-22 7-6,-21 6-5,-14 4-5,-2 4-7,-3 3-7,-3 3-7,-6 4-5,-5 7-4,-7 6-4,-5 7-3,-14 2-4,-18 1-4,-19-1-2,-18 1-3,-9-4-2,4-6-1,3-6 0,3-6 0,7-6-2,14-2-1,11-3-2,14-3-1,24-6 0,38-5 0,37-7 1,38-5 0,13-9-1,-8-9-3,-10-10-2,-9-8-3,-10-3-2,-9 7-1,-10 6-1,-8 7 0,-11 2-1,-8 1-2,-10-1-1,-9 1-1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4"/>
    </inkml:context>
    <inkml:brush xml:id="br0">
      <inkml:brushProperty name="width" value="0.04142" units="cm"/>
      <inkml:brushProperty name="height" value="0.04142" units="cm"/>
      <inkml:brushProperty name="color" value="#00BFF3"/>
    </inkml:brush>
  </inkml:definitions>
  <inkml:trace contextRef="#ctx0" brushRef="#br0">22550 48700 531,'-46'-24'1,"10"4"4,10 3 2,9 3 4,6 7 7,3 14 11,3 11 11,4 14 12,1 13 4,0 16-5,0 15-3,0 17-3,0 13-7,0 13-9,0 12-7,0 13-9,-2 7-9,-3 4-10,-3 3-8,-2 3-10,-1-10-2,3-21 4,3-22 4,4-22 5,-1-16-8,-3-9-19,-3-10-21,-2-8-20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4"/>
    </inkml:context>
    <inkml:brush xml:id="br0">
      <inkml:brushProperty name="width" value="0.03648" units="cm"/>
      <inkml:brushProperty name="height" value="0.03648" units="cm"/>
      <inkml:brushProperty name="color" value="#00BFF3"/>
    </inkml:brush>
  </inkml:definitions>
  <inkml:trace contextRef="#ctx0" brushRef="#br0">23000 51150 603,'-4'-27'10,"45"-3"20,43-3 20,45-2 20,14 2 3,-11 9-14,-14 10-13,-11 10-14,-4 4-13,6 0-11,7 0-12,6 0-11,-4 0-9,-11 0-6,-14 0-7,-11 0-7,-14 1-4,-11 4 1,-14 3-1,-11 3 1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5"/>
    </inkml:context>
    <inkml:brush xml:id="br0">
      <inkml:brushProperty name="width" value="0.04139" units="cm"/>
      <inkml:brushProperty name="height" value="0.04139" units="cm"/>
      <inkml:brushProperty name="color" value="#00BFF3"/>
    </inkml:brush>
  </inkml:definitions>
  <inkml:trace contextRef="#ctx0" brushRef="#br0">24000 50150 531,'-24'-47'0,"4"6"0,3 7 0,3 6 0,1 4 0,1 4 0,-1 3 0,1 3 0,4 17 14,9 31 30,10 32 28,10 31 29,0 18 0,-5 7-28,-7 6-28,-5 7-28,-4 7-15,0 9-5,0 10-2,0 10-4,0-1-7,0-9-11,0-10-10,0-8-11,1-15-8,4-19-3,3-18-4,3-19-4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5"/>
    </inkml:context>
    <inkml:brush xml:id="br0">
      <inkml:brushProperty name="width" value="0.04515" units="cm"/>
      <inkml:brushProperty name="height" value="0.04515" units="cm"/>
      <inkml:brushProperty name="color" value="#00BFF3"/>
    </inkml:brush>
  </inkml:definitions>
  <inkml:trace contextRef="#ctx0" brushRef="#br0">26250 50100 487,'-44'-47'0,"13"6"0,12 7 0,13 6 0,6 10 11,0 17 23,0 15 23,0 16 23,0 13 4,0 14-15,0 11-16,0 14-14,0 8-10,0 7-7,0 6-4,0 7-7,-4 4-6,-5 3-5,-7 3-6,-5 4-6,-3-1-2,4-3 2,3-3 3,3-2 1,3-12-1,3-19-9,3-18-8,4-19-7,2-10-9,4 1-12,3-1-11,3 1-12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5"/>
    </inkml:context>
    <inkml:brush xml:id="br0">
      <inkml:brushProperty name="width" value="0.03833" units="cm"/>
      <inkml:brushProperty name="height" value="0.03833" units="cm"/>
      <inkml:brushProperty name="color" value="#00BFF3"/>
    </inkml:brush>
  </inkml:definitions>
  <inkml:trace contextRef="#ctx0" brushRef="#br0">26050 50950 573,'1'-46'3,"4"10"7,3 10 5,3 9 6,6 4 8,9 1 8,10-1 10,10 1 9,5-1 0,4 1-8,3-1-7,3 1-8,1 1-11,1 3-13,-1 3-15,1 4-13,-4 2-7,-6 4-3,-6 3-2,-6 3-1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6"/>
    </inkml:context>
    <inkml:brush xml:id="br0">
      <inkml:brushProperty name="width" value="0.04926" units="cm"/>
      <inkml:brushProperty name="height" value="0.04926" units="cm"/>
      <inkml:brushProperty name="color" value="#00BFF3"/>
    </inkml:brush>
  </inkml:definitions>
  <inkml:trace contextRef="#ctx0" brushRef="#br0">27000 49950 446,'-22'-94'3,"6"13"4,7 12 5,6 13 5,3 18 10,0 26 16,0 24 14,0 26 16,0 24 1,0 26-12,0 24-12,0 26-13,0 10-8,0-3-6,0-3-4,0-2-6,0 3-6,0 14-6,0 11-8,0 14-6,-2 7-9,-3 3-10,-3 3-11,-2 4-10,-1-15-4,3-31 5,3-31 5,4-31 4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6"/>
    </inkml:context>
    <inkml:brush xml:id="br0">
      <inkml:brushProperty name="width" value="0.03224" units="cm"/>
      <inkml:brushProperty name="height" value="0.03224" units="cm"/>
      <inkml:brushProperty name="color" value="#00BFF3"/>
    </inkml:brush>
  </inkml:definitions>
  <inkml:trace contextRef="#ctx0" brushRef="#br0">27450 49950 682,'-18'-96'5,"17"10"10,15 10 11,16 9 10,7 10 4,1 14-4,-1 11-4,1 14-3,5 7-4,14 3-2,11 3-3,14 4-4,7 5-4,3 10-10,3 10-7,4 9-9,-6 4-7,-11 1-7,-14-1-6,-11 1-8,-11-4 0,-5-6 7,-7-6 6,-5-6 5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6"/>
    </inkml:context>
    <inkml:brush xml:id="br0">
      <inkml:brushProperty name="width" value="0.04338" units="cm"/>
      <inkml:brushProperty name="height" value="0.04338" units="cm"/>
      <inkml:brushProperty name="color" value="#00BFF3"/>
    </inkml:brush>
  </inkml:definitions>
  <inkml:trace contextRef="#ctx0" brushRef="#br0">28300 48650 507,'-68'-46'0,"17"10"0,15 10 0,16 9 0,9 13 12,3 20 25,3 18 24,4 20 26,1 19 2,0 22-16,0 22-17,0 23-17,-2 14-15,-3 10-11,-3 10-12,-2 9-11,-5 1-12,-2-6-13,-3-6-14,-3-6-12,1-18-6,6-28 2,7-28 2,6-27 1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7"/>
    </inkml:context>
    <inkml:brush xml:id="br0">
      <inkml:brushProperty name="width" value="0.03973" units="cm"/>
      <inkml:brushProperty name="height" value="0.03973" units="cm"/>
      <inkml:brushProperty name="color" value="#00BFF3"/>
    </inkml:brush>
  </inkml:definitions>
  <inkml:trace contextRef="#ctx0" brushRef="#br0">29950 51100 553,'-24'-25'0,"4"0"0,3 0 0,3 0 0,17-2 12,31-3 22,32-3 23,31-2 23,23 2 2,16 9-15,15 10-18,17 10-16,-1 5-13,-16 4-9,-15 3-10,-15 3-8,-14 3-9,-8 3-10,-10 3-9,-9 4-10,-13 1-4,-16 0-2,-15 0 0,-15 0-1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7"/>
    </inkml:context>
    <inkml:brush xml:id="br0">
      <inkml:brushProperty name="width" value="0.03737" units="cm"/>
      <inkml:brushProperty name="height" value="0.03737" units="cm"/>
      <inkml:brushProperty name="color" value="#00BFF3"/>
    </inkml:brush>
  </inkml:definitions>
  <inkml:trace contextRef="#ctx0" brushRef="#br0">30100 51700 588,'-69'-2'0,"13"-3"0,12-3 0,13-2 0,10-3 9,10 1 19,10-1 18,9 1 18,15 1 5,22 3-9,22 3-10,23 4-10,14 4-11,10 6-14,10 7-14,9 6-13,4 3-10,1 0-9,-1 0-8,1 0-7,-9-2-2,-15-3 5,-15-3 6,-16-2 4,-13 0 3,-9 7-3,-10 6-1,-8 7-1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0:37"/>
    </inkml:context>
    <inkml:brush xml:id="br0">
      <inkml:brushProperty name="width" value="0.0558" units="cm"/>
      <inkml:brushProperty name="height" value="0.0558" units="cm"/>
      <inkml:brushProperty name="color" value="#00BFF3"/>
    </inkml:brush>
  </inkml:definitions>
  <inkml:trace contextRef="#ctx0" brushRef="#br0">87686 35720 394,'-2'-12'48,"0"10"0,-3 8 0,-2 10 1,-2 5-4,-2 6-8,-1 5-8,-3 5-7,0 1-2,1 0 4,1-1 5,1-1 3,0-2 2,2 0-4,1-1-4,1-2-2,0-1-4,2-1-4,1-3-4,0-1-3,4-3-5,4-1-6,5-3-5,6-1-6,2-5-5,4-6-5,4-8-5,1-6-5,3-6-1,1-5 2,1-5 3,1-5 3,-1-2 3,-2-1 4,-2 1 4,-1 0 5,-5 0 3,-5 1 4,-6 1 3,-6 2 3,-5 0 3,-2 1 0,-4 1 0,-2 1 2,-3 2-1,-3 3 2,-3 3 0,-3 2 0,-3 3-1,-3 3-5,-3 1-4,-2 2-5,-1 3-5,1 2-8,3 3-7,2 4-8,2 0-5,5-1-5,3 0-6,5-2-4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5"/>
    </inkml:context>
    <inkml:brush xml:id="br0">
      <inkml:brushProperty name="width" value="0.03173" units="cm"/>
      <inkml:brushProperty name="height" value="0.03173" units="cm"/>
      <inkml:brushProperty name="color" value="#F2395B"/>
    </inkml:brush>
  </inkml:definitions>
  <inkml:trace contextRef="#ctx0" brushRef="#br0">102000 4600 693,'-19'-25'3,"13"0"6,12 0 5,13 0 7,6 1 4,0 4 4,0 3 3,0 3 4,14 4-1,28 7-3,28 6-4,29 7-4,8 7-8,-8 9-14,-10 10-11,-9 10-14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7"/>
    </inkml:context>
    <inkml:brush xml:id="br0">
      <inkml:brushProperty name="width" value="0.04543" units="cm"/>
      <inkml:brushProperty name="height" value="0.04543" units="cm"/>
      <inkml:brushProperty name="color" value="#00BFF3"/>
    </inkml:brush>
  </inkml:definitions>
  <inkml:trace contextRef="#ctx0" brushRef="#br0">34250 50400 484,'-33'-38'9,"-16"26"20,-15 24 18,-15 26 19,-1 12 4,16 0-12,15 0-13,17 0-12,3 7-7,-5 17-2,-7 15-3,-5 16-2,-6 12-2,-3 9-3,-3 10-3,-2 10-2,-5 11-3,-2 17-1,-3 15-1,-3 16-1,-1-2-5,4-19-7,3-18-6,3-19-8,7-22-6,14-25-4,11-25-5,14-25-5,8-21-2,7-15 1,6-15 1,7-16 1,4-12 2,3-5 5,3-7 4,4-5 4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8"/>
    </inkml:context>
    <inkml:brush xml:id="br0">
      <inkml:brushProperty name="width" value="0.05239" units="cm"/>
      <inkml:brushProperty name="height" value="0.05239" units="cm"/>
      <inkml:brushProperty name="color" value="#00BFF3"/>
    </inkml:brush>
  </inkml:definitions>
  <inkml:trace contextRef="#ctx0" brushRef="#br0">33650 51150 419,'25'-41'33,"0"19"11,0 19 13,0 19 11,-2 16 0,-3 17-10,-3 15-11,-2 16-11,-3 4-8,1-6-4,-1-6-4,1-6-4,1-6-6,3-2-7,3-3-7,4-3-7,2-9-5,4-11-3,3-14-3,3-11-4,3-14-1,3-11-2,3-14-1,4-11-2,2-15 1,4-16 1,3-15 2,3-15 2,-1-6 3,-2 7 3,-3 6 3,-3 7 4,-6 7 4,-5 9 3,-7 10 4,-5 10 4,-6 7 4,-3 6 4,-3 7 5,-2 6 5,-3 10 7,1 17 12,-1 15 10,1 16 11,-3 12 1,-2 9-11,-3 10-10,-3 10-11,-2 5-7,0 4-3,0 3-3,0 3-4,-2 4-3,-3 7-6,-3 6-3,-2 7-5,-3-1-6,1-6-7,-1-6-6,1-6-7,1-9-3,3-8 3,3-10 2,4-9 3,5-15-7,10-18-14,10-19-15,9-18-15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8"/>
    </inkml:context>
    <inkml:brush xml:id="br0">
      <inkml:brushProperty name="width" value="0.04722" units="cm"/>
      <inkml:brushProperty name="height" value="0.04722" units="cm"/>
      <inkml:brushProperty name="color" value="#00BFF3"/>
    </inkml:brush>
  </inkml:definitions>
  <inkml:trace contextRef="#ctx0" brushRef="#br0">35650 51250 465,'21'98'151,"-5"-3"-34,-7-3-32,-5-2-33,-4-1-19,0 3-7,0 3-5,0 4-6,0-4-6,0-9-3,0-10-3,0-8-5,1-22-8,4-30-13,3-32-14,3-30-12,7-25-5,14-15 6,11-15 6,14-16 5,2-2 6,-6 13 4,-6 12 4,-6 13 5,-6 10 6,-2 10 7,-3 10 8,-3 9 7,-2 12 10,0 16 15,0 15 12,0 17 15,0 13 1,0 13-11,0 12-12,0 13-10,-2 9-8,-3 6-3,-3 7-4,-2 6-3,-5 3-8,-2 0-9,-3 0-9,-3 0-11,-1-5-9,4-9-7,3-10-9,3-8-7,-1-11-4,-2-8 0,-3-10 1,-3-9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9"/>
    </inkml:context>
    <inkml:brush xml:id="br0">
      <inkml:brushProperty name="width" value="0.04232" units="cm"/>
      <inkml:brushProperty name="height" value="0.04232" units="cm"/>
      <inkml:brushProperty name="color" value="#00BFF3"/>
    </inkml:brush>
  </inkml:definitions>
  <inkml:trace contextRef="#ctx0" brushRef="#br0">36850 49400 519,'6'-68'8,"13"17"14,12 15 15,13 16 14,6 9 6,0 3-4,0 3-5,0 4-3,-4 7-6,-5 13-7,-7 12-6,-5 13-7,-8 10-5,-5 10-5,-7 10-4,-5 9-5,-12 6-2,-16 3-3,-15 3-2,-15 4-1,-11-3-3,-2-5-4,-3-7-4,-3-5-3,-1-11-1,4-11 4,3-14 3,3-11 4,6-9 3,9-3 4,10-3 5,10-2 4,18-6 6,28-6 10,28-6 9,29-6 9,15-6 0,3-2-11,3-3-10,4-3-11,-3 1-10,-5 6-8,-7 7-7,-5 6-9,-8 3-6,-5 0-4,-7 0-4,-5 0-4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49"/>
    </inkml:context>
    <inkml:brush xml:id="br0">
      <inkml:brushProperty name="width" value="0.03237" units="cm"/>
      <inkml:brushProperty name="height" value="0.03237" units="cm"/>
      <inkml:brushProperty name="color" value="#00BFF3"/>
    </inkml:brush>
  </inkml:definitions>
  <inkml:trace contextRef="#ctx0" brushRef="#br0">37450 49850 679,'7'-47'8,"17"6"18,15 7 16,16 6 16,9 6 3,3 6-11,3 7-13,4 6-11,1 6-14,0 6-13,0 7-15,0 6-15,-4 1-6,-5-3 0,-7-3 0,-5-2 2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50"/>
    </inkml:context>
    <inkml:brush xml:id="br0">
      <inkml:brushProperty name="width" value="0.04226" units="cm"/>
      <inkml:brushProperty name="height" value="0.04226" units="cm"/>
      <inkml:brushProperty name="color" value="#00BFF3"/>
    </inkml:brush>
  </inkml:definitions>
  <inkml:trace contextRef="#ctx0" brushRef="#br0">38100 48800 520,'-46'-24'3,"10"4"7,10 3 6,9 3 6,4 9 9,1 16 11,-1 15 10,1 17 11,1 14 0,3 17-14,3 15-12,4 16-12,-1 12-7,-3 9-2,-3 10-3,-2 10-1,-6 7-5,-6 6-8,-6 7-8,-6 6-8,-1-15-8,7-33-8,6-35-9,7-34-7,2-18-5,1 1-4,-1-1-2,1 1-3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50"/>
    </inkml:context>
    <inkml:brush xml:id="br0">
      <inkml:brushProperty name="width" value="0.03913" units="cm"/>
      <inkml:brushProperty name="height" value="0.03913" units="cm"/>
      <inkml:brushProperty name="color" value="#00BFF3"/>
    </inkml:brush>
  </inkml:definitions>
  <inkml:trace contextRef="#ctx0" brushRef="#br0">39300 50900 562,'-69'-2'4,"13"-3"10,12-3 8,13-2 9,23-1 9,34 3 9,35 3 10,35 4 8,19 1-4,7 0-16,6 0-18,7 0-17,2 0-11,1 0-9,-1 0-6,1 0-8,-9 1-8,-15 4-8,-15 3-8,-16 3-8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50"/>
    </inkml:context>
    <inkml:brush xml:id="br0">
      <inkml:brushProperty name="width" value="0.04498" units="cm"/>
      <inkml:brushProperty name="height" value="0.04498" units="cm"/>
      <inkml:brushProperty name="color" value="#00BFF3"/>
    </inkml:brush>
  </inkml:definitions>
  <inkml:trace contextRef="#ctx0" brushRef="#br0">40350 50150 489,'-25'-24'2,"0"4"5,0 3 4,0 3 5,0 6 8,0 9 13,0 10 14,0 10 12,3 10 2,6 13-10,7 12-9,6 13-10,3 10-7,0 10-4,0 10-6,0 9-4,-2 9-6,-3 9-9,-3 10-6,-2 10-9,-3 5-8,1 4-8,-1 3-9,1 3-8,1-8-3,3-19 2,3-18 1,4-19 3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51"/>
    </inkml:context>
    <inkml:brush xml:id="br0">
      <inkml:brushProperty name="width" value="0.04989" units="cm"/>
      <inkml:brushProperty name="height" value="0.04989" units="cm"/>
      <inkml:brushProperty name="color" value="#00BFF3"/>
    </inkml:brush>
  </inkml:definitions>
  <inkml:trace contextRef="#ctx0" brushRef="#br0">41950 50550 440,'-25'-33'13,"0"34"24,0 35 24,0 35 25,0 16 3,0 1-18,0-1-19,0 1-19,1-3-12,4-2-4,3-3-7,3-3-4,3-7-4,3-9-3,3-10-1,4-8-3,10-15-2,19-19-6,19-18-4,19-19-5,10-18-3,4-15-2,3-15-1,3-16-1,-4-10 0,-8-3 2,-10-3 1,-9-2 3,-10 2 3,-9 9 4,-10 10 5,-8 10 4,-8 7 2,-2 6-1,-3 7 1,-3 6 0,-4 6 6,-3 6 11,-3 7 11,-2 6 12,5 4 6,16 4 3,15 3 2,17 3 2,8 3-3,4 3-9,3 3-9,3 4-8,-2 5-7,-6 10-2,-6 10-4,-6 9-2,-7 9-2,-6 9-1,-6 10 1,-6 10-2,-6 5 1,-2 4 0,-3 3 0,-3 3-1,-7-1-2,-9-2-6,-10-3-6,-8-3-7,-4-6-3,3-5-1,3-7-2,4-5 0,8-15-2,17-22-4,15-22-3,16-21-4,5-9 3,-2 7 6,-3 6 9,-3 7 7,1-1 4,6-6-1,7-6 0,6-6 0,-1-1-1,-5 7 0,-7 6-1,-5 7 1,-4 2-3,0 1-2,0-1-3,0 1-2,-2-1-1,-3 1 5,-3-1 4,-2 1 4,-3-3 3,1-2 1,-1-3 3,1-3 1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51"/>
    </inkml:context>
    <inkml:brush xml:id="br0">
      <inkml:brushProperty name="width" value="0.05265" units="cm"/>
      <inkml:brushProperty name="height" value="0.05265" units="cm"/>
      <inkml:brushProperty name="color" value="#00BFF3"/>
    </inkml:brush>
  </inkml:definitions>
  <inkml:trace contextRef="#ctx0" brushRef="#br0">43850 49800 417,'1'-54'2,"4"-5"2,3-7 3,3-5 4,-1-1 4,-2 6 6,-3 7 7,-3 6 6,-1 28 10,4 50 13,3 50 11,3 50 14,-1 31-4,-2 13-18,-3 12-19,-3 13-18,-6 15-16,-5 19-12,-7 19-14,-5 19-13,-6 15-9,-3 13-8,-3 12-6,-2 13-7,0-27 2,7-66 11,6-65 10,7-65 12,2-34 2,1 1-4,-1-1-4,1 1-5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5"/>
    </inkml:context>
    <inkml:brush xml:id="br0">
      <inkml:brushProperty name="width" value="0.03873" units="cm"/>
      <inkml:brushProperty name="height" value="0.03873" units="cm"/>
      <inkml:brushProperty name="color" value="#F2395B"/>
    </inkml:brush>
  </inkml:definitions>
  <inkml:trace contextRef="#ctx0" brushRef="#br0">102150 6700 568,'-41'-2'5,"19"-3"12,19-3 11,19-2 11,19-1 7,23 3 3,22 3 1,22 4 4,10 1-5,1 0-10,-1 0-11,1 0-9,-3 0-11,-2 0-8,-3 0-10,-3 0-8,-9 0-7,-11 0-1,-14 0-1,-11 0-3,-18 0-5,-22 0-12,-22 0-11,-21 0-11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5:52"/>
    </inkml:context>
    <inkml:brush xml:id="br0">
      <inkml:brushProperty name="width" value="0.05006" units="cm"/>
      <inkml:brushProperty name="height" value="0.05006" units="cm"/>
      <inkml:brushProperty name="color" value="#00BFF3"/>
    </inkml:brush>
  </inkml:definitions>
  <inkml:trace contextRef="#ctx0" brushRef="#br0">45000 49600 439,'-41'0'7,"19"0"16,19 0 14,19 0 16,16 0 5,17 0-1,15 0-4,16 0-1,5-2-4,-2-3-6,-3-3-5,-3-2-5,-1-1-7,4 3-6,3 3-7,3 4-6,-2 1-8,-6 0-5,-6 0-8,-6 0-6,-7 0-9,-6 0-13,-6 0-12,-6 0-12,-9 3-5,-8 6 5,-10 7 5,-9 6 4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6:03"/>
    </inkml:context>
    <inkml:brush xml:id="br0">
      <inkml:brushProperty name="width" value="0.04198" units="cm"/>
      <inkml:brushProperty name="height" value="0.04198" units="cm"/>
      <inkml:brushProperty name="color" value="#00BFF3"/>
    </inkml:brush>
  </inkml:definitions>
  <inkml:trace contextRef="#ctx0" brushRef="#br0">54300 49800 524,'7'-68'6,"17"17"12,15 15 13,16 16 13,2 10 1,-8 7-7,-10 6-8,-9 7-8,-1 7-3,10 9 2,10 10 1,9 10 2,1 7-1,-6 6-2,-6 7-4,-6 6-3,-9 3-2,-8 0-4,-10 0-3,-9 0-3,-9 0-3,-5 0-4,-7 0-4,-5 0-4,-8-2-3,-5-3-2,-7-3-3,-5-2-2,-4-8-1,0-8 0,0-10 1,0-9 1,1-9-1,4-5 2,3-7-1,3-5 1,1-12 1,1-16 1,-1-15 2,1-15 1,2-9 2,7 1 3,6-1 2,7 1 2,4 1 3,3 3 3,3 3 4,4 4 3,2 10 10,4 19 16,3 19 18,3 19 17,-1 15 2,-2 13-12,-3 12-13,-3 13-12,-2 9-10,0 6-4,0 7-6,0 6-6,-2 3-2,-3 0 1,-3 0 0,-2 0 1,-1-2-3,3-3-3,3-3-5,4-2-4,8-17-14,17-28-25,15-28-23,16-27-24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6:03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54725 51350 333,'157'63'167,"51"46"-1,50 47 1,49 47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6:03"/>
    </inkml:context>
    <inkml:brush xml:id="br0">
      <inkml:brushProperty name="width" value="0.03956" units="cm"/>
      <inkml:brushProperty name="height" value="0.03956" units="cm"/>
      <inkml:brushProperty name="color" value="#00BFF3"/>
    </inkml:brush>
  </inkml:definitions>
  <inkml:trace contextRef="#ctx0" brushRef="#br0">55500 50050 556,'46'-79'32,"-5"45"7,-7 43 8,-5 45 6,-8 24 0,-5 6-8,-7 7-8,-5 6-8,-6 3-6,-3 0-3,-3 0-4,-2 0-2,-6 3-3,-6 6-2,-6 7 0,-6 6-2,-2-5-8,3-16-12,3-15-14,4-15-12,4-23-11,6-28-7,7-28-7,6-27-8,7-23 4,10-16 13,10-15 14,9-15 13,2-3 9,-2 14 6,-3 11 6,-3 14 5,-2 10 6,0 9 6,0 10 6,0 10 5,0 5 3,0 4-1,0 3-1,0 3-2,1 3 2,4 3 5,3 3 3,3 4 4,1 1-2,1 0-9,-1 0-8,1 0-9,-1 0-8,1 0-6,-1 0-8,1 0-6,-3 0-7,-2 0-6,-3 0-6,-3 0-7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6:03"/>
    </inkml:context>
    <inkml:brush xml:id="br0">
      <inkml:brushProperty name="width" value="0.0524" units="cm"/>
      <inkml:brushProperty name="height" value="0.0524" units="cm"/>
      <inkml:brushProperty name="color" value="#00BFF3"/>
    </inkml:brush>
  </inkml:definitions>
  <inkml:trace contextRef="#ctx0" brushRef="#br0">56600 49600 419,'1'-71'0,"4"10"0,3 10 0,3 9 0,-1 13 11,-2 20 20,-3 18 22,-3 20 21,-2 16 5,0 16-13,0 15-11,0 17-11,0 11-9,0 10-6,0 10-5,0 9-6,-2 7-3,-3 7-1,-3 6-1,-2 7 0,-5 10-7,-2 16-9,-3 15-10,-3 17-11,-1 5-8,4-3-10,3-3-8,3-2-9,1-19-2,1-30 3,-1-32 4,1-30 3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6:04"/>
    </inkml:context>
    <inkml:brush xml:id="br0">
      <inkml:brushProperty name="width" value="0.04328" units="cm"/>
      <inkml:brushProperty name="height" value="0.04328" units="cm"/>
      <inkml:brushProperty name="color" value="#00BFF3"/>
    </inkml:brush>
  </inkml:definitions>
  <inkml:trace contextRef="#ctx0" brushRef="#br0">57450 49850 508,'-15'-18'12,"23"17"24,22 15 23,22 16 25,12 7 2,3 1-17,3-1-19,4 1-17,4-1-12,6 1-4,7-1-5,6 1-4,-2-3-5,-9-2-1,-10-3-4,-8-3-3,-8-2-2,-2 0-2,-3 0-2,-3 0-3,-12 3 1,-18 6 4,-19 7 2,-18 6 4,-17 1 2,-11-3 0,-14-3 2,-11-2 1,-11-1 0,-5 3 0,-7 3 1,-5 4-1,-6 4-3,-3 6-7,-3 7-7,-2 6-7,3-1-4,14-5 0,11-7 0,14-5 0,10-6-1,9-3 0,10-3 0,10-2-1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6:05"/>
    </inkml:context>
    <inkml:brush xml:id="br0">
      <inkml:brushProperty name="width" value="0.05385" units="cm"/>
      <inkml:brushProperty name="height" value="0.05385" units="cm"/>
      <inkml:brushProperty name="color" value="#00BFF3"/>
    </inkml:brush>
  </inkml:definitions>
  <inkml:trace contextRef="#ctx0" brushRef="#br0">59100 49150 408,'3'-46'7,"6"10"16,7 10 13,6 9 16,6 10 3,6 14-9,7 11-8,6 14-8,7 3-6,10-2-6,10-3-3,9-3-6,4-6-3,1-5-3,-1-7-3,1-5-2,-4-3-3,-6 4-3,-6 3-4,-6 3-4,-9 3 2,-8 3 7,-10 3 6,-9 4 7,-10 4 7,-9 6 7,-10 7 8,-8 6 7,-8 4 2,-2 4-6,-3 3-5,-3 3-5,-2 4-3,0 7-3,0 6-2,0 7-1,0 8-4,0 14-2,0 11-2,0 14-3,-4 18-5,-5 25-8,-7 25-8,-5 25-9,-4 23-4,0 22-2,0 22-2,0 23-1,3-14 1,6-46 6,7-47 6,6-47 5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6:15"/>
    </inkml:context>
    <inkml:brush xml:id="br0">
      <inkml:brushProperty name="width" value="0.04728" units="cm"/>
      <inkml:brushProperty name="height" value="0.04728" units="cm"/>
      <inkml:brushProperty name="color" value="#F2395B"/>
    </inkml:brush>
  </inkml:definitions>
  <inkml:trace contextRef="#ctx0" brushRef="#br0">29350 48350 465,'-24'-46'0,"4"10"0,3 10 0,3 9 0,7 10 9,14 14 20,11 11 18,14 14 20,3 3 2,-2-2-13,-3-3-14,-3-3-14,-2-2-7,0 0-4,0 0-3,0 0-3,0 1-2,0 4 0,0 3 0,0 3 0,1 3-1,4 3-2,3 3-2,3 4-1,1 1-1,1 0 0,-1 0-1,1 0 1,-3-2-1,-2-3-1,-3-3 0,-3-2-1,1-3 0,6 1 2,7-1 0,6 1 1,1-1 1,-3 1 0,-3-1 0,-2 1 0,2 2 0,9 7 0,10 6-1,10 7 0,4 0 0,0-2-1,0-3 1,0-3-1,3-4 0,6-3 0,7-3-1,6-2 0,3-3-1,0 1-1,0-1 0,0 1-1,-5-1-1,-9 1-1,-10-1 0,-8 1-1,-9-1 1,-6 1-1,-6-1 1,-6 1 1,-9-1 1,-8 1 3,-10-1 2,-9 1 2,-12-3 2,-11-2-2,-14-3 0,-11-3-1,-14 2 0,-11 10 1,-14 10 1,-11 9 1,-7 4 0,0 1 0,0-1-1,0 1 0,-5 5-1,-9 14 0,-10 11-1,-8 14 0,-14 18-1,-15 25-3,-15 25 0,-16 25-3,-18 21-3,-18 20-7,-19 18-6,-18 20-7,-7 14-6,6 14-8,7 11-6,6 14-8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6:16"/>
    </inkml:context>
    <inkml:brush xml:id="br0">
      <inkml:brushProperty name="width" value="0.03119" units="cm"/>
      <inkml:brushProperty name="height" value="0.03119" units="cm"/>
      <inkml:brushProperty name="color" value="#F2395B"/>
    </inkml:brush>
  </inkml:definitions>
  <inkml:trace contextRef="#ctx0" brushRef="#br0">41200 49200 705,'65'4'5,"32"60"12,31 60 12,32 59 11,-1 10 1,-31-36-9,-31-39-8,-31-36-8,2 2-4,39 44 0,36 44 2,39 44 0,24 24 0,13 7-3,12 6-3,13 7-2,-9-20-8,-27-43-12,-28-44-11,-28-43-13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6:17"/>
    </inkml:context>
    <inkml:brush xml:id="br0">
      <inkml:brushProperty name="width" value="0.03121" units="cm"/>
      <inkml:brushProperty name="height" value="0.03121" units="cm"/>
      <inkml:brushProperty name="color" value="#F2395B"/>
    </inkml:brush>
  </inkml:definitions>
  <inkml:trace contextRef="#ctx0" brushRef="#br0">26550 48950 704,'-115'-50'0,"23"0"-1,22 0-1,22 0-1,16 4 5,14 10 10,11 10 10,14 9 11,14 13 3,20 20-2,18 18-4,20 20-3,13 24-2,9 31-1,10 32-3,10 31-1,10 28-7,13 25-11,12 25-11,13 25-11,4 12-8,-3 1-2,-3-1-3,-2 1-2,-15-21-3,-25-41-2,-25-40-4,-25-40-2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6"/>
    </inkml:context>
    <inkml:brush xml:id="br0">
      <inkml:brushProperty name="width" value="0.03971" units="cm"/>
      <inkml:brushProperty name="height" value="0.03971" units="cm"/>
      <inkml:brushProperty name="color" value="#F2395B"/>
    </inkml:brush>
  </inkml:definitions>
  <inkml:trace contextRef="#ctx0" brushRef="#br0">102900 5950 554,'-46'-61'24,"10"28"15,10 28 16,9 29 14,7 22 3,7 20-13,6 18-12,7 20-11,0 6-11,-2-2-10,-3-3-11,-3-3-9,-2-1-7,0 4-4,0 3-5,0 3-5,-2-5-6,-3-12-11,-3-13-11,-2-12-9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6:36"/>
    </inkml:context>
    <inkml:brush xml:id="br0">
      <inkml:brushProperty name="width" value="0.04797" units="cm"/>
      <inkml:brushProperty name="height" value="0.04797" units="cm"/>
      <inkml:brushProperty name="color" value="#F2395B"/>
    </inkml:brush>
  </inkml:definitions>
  <inkml:trace contextRef="#ctx0" brushRef="#br0">25900 28400 458,'46'3'112,"-5"6"-23,-7 7-24,-5 6-24,-4 6-12,0 6-1,0 7-1,0 6-2,0 3-2,0 0-3,0 0-2,0 0-3,-2-2-2,-3-3-2,-3-3-2,-2-2-1,0-3-3,7 1-2,6-1-3,7 1-2,2-13-1,1-25-1,-1-25-1,1-25-1,7-24-1,16-21-1,15-22-1,17-22-2,10-16-1,6-9-3,7-10-1,6-8-3,-2 7 0,-9 25 3,-10 25 3,-8 25 2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6:56"/>
    </inkml:context>
    <inkml:brush xml:id="br0">
      <inkml:brushProperty name="width" value="0.06094" units="cm"/>
      <inkml:brushProperty name="height" value="0.06094" units="cm"/>
      <inkml:brushProperty name="color" value="#F2395B"/>
    </inkml:brush>
  </inkml:definitions>
  <inkml:trace contextRef="#ctx0" brushRef="#br0">9650 27700 360,'-90'-24'0,"23"4"0,22 3 0,22 3 0,7-4 3,-6-8 3,-6-10 5,-6-9 3,9 7 12,25 26 16,25 24 17,25 26 17,12 24 1,1 26-14,-1 24-13,1 26-14,-4 13-9,-6 4-4,-6 3-2,-6 3-5,-4-5-2,1-12-2,-1-13-3,1-12-2,-1-12-1,1-8-1,-1-10-1,1-9-1,-1-10 0,1-9-1,-1-10 0,1-8 1,5-15-2,14-19 1,11-18-1,14-19 0,21-35 0,31-49 1,32-51 2,31-49 0,37-53-1,44-52-3,44-53-5,44-53-4,16-12-3,-8 32-5,-10 31-3,-9 32-3,-40 47-5,-68 67-5,-69 65-4,-68 66-6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6:58"/>
    </inkml:context>
    <inkml:brush xml:id="br0">
      <inkml:brushProperty name="width" value="0.0577" units="cm"/>
      <inkml:brushProperty name="height" value="0.0577" units="cm"/>
      <inkml:brushProperty name="color" value="#F2395B"/>
    </inkml:brush>
  </inkml:definitions>
  <inkml:trace contextRef="#ctx0" brushRef="#br0">23100 9500 381,'-47'-60'5,"6"-18"10,7-19 10,6-18 11,-1-4 3,-5 13-2,-7 12-2,-5 13-2,-4 10-3,0 10-4,0 10-4,0 9-4,-5 9-2,-9 9-2,-10 10-1,-8 10-1,-9 14-2,-6 23 0,-6 22 0,-6 22-1,-4 16 1,1 14 1,-1 11 1,1 14 1,2 11 1,7 14 1,6 11 1,7 14 1,7 2 0,9-6-2,10-6-1,10-6-2,8-9-2,10-8 0,10-10-2,9-9-2,21-10-3,35-9-6,35-10-6,34-8-6,38-28-3,45-43-1,43-44 1,45-43-1,47-48-2,54-49-7,53-51-6,53-49-7,1-13 1,-49 25 7,-51 25 6,-49 25 7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08"/>
    </inkml:context>
    <inkml:brush xml:id="br0">
      <inkml:brushProperty name="width" value="0.03584" units="cm"/>
      <inkml:brushProperty name="height" value="0.03584" units="cm"/>
    </inkml:brush>
  </inkml:definitions>
  <inkml:trace contextRef="#ctx0" brushRef="#br0">3200 55100 613,'-24'-49'1,"4"4"1,3 3 2,3 3 1,1 3 4,1 3 7,-1 3 7,1 4 7,2 1 6,7 0 3,6 0 4,7 0 3,4 0-2,3 0-8,3 0-9,4 0-8,1 9-12,0 19-18,0 19-16,0 19-18,-4 5-9,-5-5-6,-7-7-3,-5-5-4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08"/>
    </inkml:context>
    <inkml:brush xml:id="br0">
      <inkml:brushProperty name="width" value="0.04502" units="cm"/>
      <inkml:brushProperty name="height" value="0.04502" units="cm"/>
    </inkml:brush>
  </inkml:definitions>
  <inkml:trace contextRef="#ctx0" brushRef="#br0">2950 55600 488,'0'-47'5,"0"6"8,0 7 9,0 6 8,0 9 7,0 13 5,0 12 5,0 13 4,1 13-2,4 17-7,3 15-9,3 16-7,-1 10-5,-2 7-1,-3 6-2,-3 7-1,-2 4-3,0 3-3,0 3-3,0 4-3,-2-1-4,-3-3-4,-3-3-3,-2-2-4,-1-3 0,3 1 0,3-1 1,4 1 2,1-9-4,0-15-9,0-15-10,0-16-8,0-21-9,0-24-9,0-26-9,0-24-9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09"/>
    </inkml:context>
    <inkml:brush xml:id="br0">
      <inkml:brushProperty name="width" value="0.04393" units="cm"/>
      <inkml:brushProperty name="height" value="0.04393" units="cm"/>
    </inkml:brush>
  </inkml:definitions>
  <inkml:trace contextRef="#ctx0" brushRef="#br0">3050 55550 500,'-22'-113'30,"6"26"-1,7 24 0,6 26 0,6 13-2,6 4-2,7 3-3,6 3-2,7 3 0,10 3 4,10 3 3,9 4 3,7 5 1,7 10-5,6 10-2,7 9-5,4 6-3,3 3-2,3 3-2,4 4-3,-3 1-1,-5 0-1,-7 0-1,-5 0-2,-8 3 0,-5 6-1,-7 7 0,-5 6-2,-9 1-1,-9-3 0,-10-3-3,-8-2 0,-8 0-1,-2 7 0,-3 6 2,-3 7-1,-12 5 2,-18 7-1,-19 6 2,-18 7-1,-17 5-1,-11 7-3,-14 6-4,-11 7-3,-12 4-4,-9 3-4,-10 3-6,-8 4-4,-1-7-7,9-16-6,10-15-7,10-15-8,18-17 2,28-15 9,28-15 10,29-16 9,11-10 5,-2-3 3,-3-3 2,-3-2 2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10"/>
    </inkml:context>
    <inkml:brush xml:id="br0">
      <inkml:brushProperty name="width" value="0.04935" units="cm"/>
      <inkml:brushProperty name="height" value="0.04935" units="cm"/>
    </inkml:brush>
  </inkml:definitions>
  <inkml:trace contextRef="#ctx0" brushRef="#br0">8050 55650 445,'-2'-68'0,"-3"17"-2,-3 15 0,-2 16-2,-3 5 4,1-2 10,-1-3 7,1-3 10,-6 2 4,-8 10 0,-10 10 0,-9 9 1,-7 12-3,-3 16-2,-3 15-2,-2 17-4,-3 11-1,1 10-1,-1 10-2,1 9 0,-3 9-2,-2 9 1,-3 10-2,-3 10 1,-1 4-2,4 0 0,3 0 0,3 0-1,6-2 0,9-3 0,10-3-1,10-2 1,7-11-2,6-15-2,7-15-2,6-16-3,9-16-2,13-16-1,12-15-1,13-15-2,10-14-1,10-8-1,10-10 0,9-9-1,10-20 0,14-27 1,11-28 1,14-28 0,7-23 0,3-15-2,3-15-4,4-16-2,-6-2-1,-11 13-3,-14 12-2,-11 13-1,-15 12 0,-16 13 2,-15 12 1,-15 13 2,-17 10 2,-15 10 2,-15 10 2,-16 9 3,-12 7 2,-5 7-1,-7 6 1,-5 7 1,-8 4 0,-5 3 2,-7 3 0,-5 4 2,-4 5 1,0 10 0,0 10 0,0 9 1,0 12 1,0 16-1,0 15 0,0 17 0,3 8 0,6 4 1,7 3 0,6 3 1,9-1 1,13-2 1,12-3 2,13-3 0,9-2 1,6 0 2,7 0 2,6 0 2,7-2 0,10-3 0,10-3-1,9-2-1,7-1 0,7 3-2,6 3-2,7 4 0,4 1-2,3 0-3,3 0-2,4 0-2,4 1-5,6 4-5,7 3-6,6 3-6,1-2-5,-3-6-6,-3-6-6,-2-6-6,-9-9-1,-12-8 4,-13-10 3,-12-9 5,-12-7-2,-8-3-5,-10-3-6,-9-2-5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10"/>
    </inkml:context>
    <inkml:brush xml:id="br0">
      <inkml:brushProperty name="width" value="0.03706" units="cm"/>
      <inkml:brushProperty name="height" value="0.03706" units="cm"/>
    </inkml:brush>
  </inkml:definitions>
  <inkml:trace contextRef="#ctx0" brushRef="#br0">10800 55350 593,'-22'-25'5,"6"0"10,7 0 10,6 0 10,6 3 1,6 6-5,7 7-6,6 6-5,6 1-2,6-3 5,7-3 5,6-2 3,4-3 1,4 1-6,3-1-5,3 1-6,-1-1-4,-2 1-4,-3-1-5,-3 1-3,-6-3-3,-5-2 1,-7-3 0,-5-3 0,-14-2-13,-18 0-25,-19 0-26,-18 0-26,-7 1-3,6 4 22,7 3 21,6 3 21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11"/>
    </inkml:context>
    <inkml:brush xml:id="br0">
      <inkml:brushProperty name="width" value="0.04979" units="cm"/>
      <inkml:brushProperty name="height" value="0.04979" units="cm"/>
    </inkml:brush>
  </inkml:definitions>
  <inkml:trace contextRef="#ctx0" brushRef="#br0">11050 54450 441,'-27'-25'1,"-3"0"2,-3 0 2,-2 0 2,-3 6 4,1 13 5,-1 12 5,1 13 5,1 13 4,3 17 2,3 15 2,4 16 2,-1 12-1,-3 9-6,-3 10-4,-2 10-6,-1 0-3,3-5-1,3-7-1,4-5-1,2-11-4,4-11-7,3-14-5,3-11-8,10-12-6,20-9-7,18-10-8,20-8-6,8-9-1,1-6 7,-1-6 6,1-6 6,-4-1 5,-6 7 2,-6 6 4,-6 7 2,-7 5 2,-6 7 0,-6 6 0,-6 7 0,-10 5 4,-12 7 5,-13 6 4,-12 7 7,-12 2 1,-8 1-2,-10-1-2,-9 1-1,-2-4 0,6-6 2,7-6 3,6-6 2,4-6 0,4-2 0,3-3-2,3-3-2,10-4-1,20-3-1,18-3-3,20-2-2,14-8-2,14-8 0,11-10-2,14-9-2,3-5 0,-2 0-1,-3 0-2,-3 0-1,-7 3-1,-9 6-1,-10 7 0,-8 6-1,-12 9-1,-12 13 1,-13 12-1,-12 13 0,-13 7 0,-12 4 1,-13 3 0,-12 3 1,-9-1 0,-2-2-1,-3-3 0,-3-3-1,-6-1 0,-5 4 1,-7 3 2,-5 3 0,-4 1 2,0 1 2,0-1 2,0 1 2,1-4 2,4-6 2,3-6 3,3-6 2,7-7 4,14-6 5,11-6 6,14-6 6,18-6 0,25-2-5,25-3-6,25-3-4,20-6-3,16-5-2,15-7-1,17-5-1,13-6-2,13-3-2,12-3-4,13-2-2,9-1-5,6 3-10,7 3-9,6 4-9,-1 5-6,-5 10-2,-7 10-3,-5 9-3,-19 4 0,-27 1 4,-28-1 5,-28 1 3,-20 1 1,-8 3-4,-10 3-2,-9 4-4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12"/>
    </inkml:context>
    <inkml:brush xml:id="br0">
      <inkml:brushProperty name="width" value="0.04324" units="cm"/>
      <inkml:brushProperty name="height" value="0.04324" units="cm"/>
    </inkml:brush>
  </inkml:definitions>
  <inkml:trace contextRef="#ctx0" brushRef="#br0">14100 55750 508,'0'-60'9,"0"32"16,0 31 18,0 32 16,-2 21 2,-3 13-13,-3 12-13,-2 13-13,-5 2-9,-2-5-5,-3-7-5,-3-5-3,1-9-4,6-9 0,7-10 0,6-8-1,17-15 1,28-19 2,28-18 2,29-19 1,15-15 1,3-8 0,3-10-2,4-9 0,-7 1-2,-16 13-1,-15 12-2,-15 13-2,-11 6-2,-2 0-1,-3 0-3,-3 0-2,-12 0 0,-18 0 0,-19 0 2,-18 0 0,-14-2 2,-5-3 2,-7-3 4,-5-2 1,-1-5 3,6-2 0,7-3 1,6-3 1,3-1 1,0 4-1,0 3 1,0 3 0,1 1 2,4 1 4,3-1 4,3 1 4,-1 1 3,-2 3 0,-3 3 2,-3 4 1,-1 16 1,4 32 4,3 31 2,3 32 4,1 19-3,1 10-5,-1 10-7,1 9-6,1 2-6,3-2-5,3-3-4,4-3-6,-1 1-1,-3 6-1,-3 7 1,-2 6-1,-3-2-1,1-9-2,-1-10-3,1-8-3,-3-12-2,-2-12 2,-3-13-1,-3-12 1,-4-13 2,-3-12 1,-3-13 2,-2-12 3,-3-10 2,1-6 2,-1-6 4,1-6 2,1-6 2,3-2 5,3-3 2,4-3 4,4-7 0,6-9 0,7-10 0,6-8-2,6-11-2,6-8-4,7-10-4,6-9-4,12-9-2,19-5 0,19-7-1,19-5 1,15-6-1,13-3 0,12-3 1,13-2 0,2 5-1,-5 16-1,-7 15-2,-5 17-1,-14 13 2,-18 13 6,-19 12 7,-18 13 6,-12 10 4,-3 10 1,-3 10 0,-2 9 1,-5 9 1,-2 9 1,-3 10 2,-3 10 1,-2 5 1,0 4 0,0 3 0,0 3 0,3-1-1,6-2-4,7-3-3,6-3-3,3-1-1,0 4-1,0 3 1,0 3-1,0 1 0,0 1-4,0-1-1,0 1-4,-5 1-2,-9 3-2,-10 3-2,-8 4-2,-9-1-2,-6-3 2,-6-3 0,-6-2 1,-9-3 1,-8 1 2,-10-1 1,-9 1 2,-10-4-1,-9-6 0,-10-6 0,-8-6-2,-6-9-2,1-8-2,-1-10-2,1-9-3,4-13-4,9-16-5,10-15-7,10-15-5,7-18-2,6-19 2,7-18 2,6-19 1,6-5 3,6 9 3,7 10 3,6 10 2,6 10 4,6 13 5,7 12 4,6 13 5,1 9 6,-3 6 4,-3 7 6,-2 6 6,-8 12 8,-8 19 12,-10 19 11,-9 19 12,-10 15 1,-9 13-10,-10 12-10,-8 13-9,-4 6-10,3 0-6,3 0-9,4 0-6,5-7-7,10-11-4,10-14-5,9-11-4,17-28-8,25-40-11,25-40-13,25-41-12,12-18 0,1 7 10,-1 6 9,1 7 11,-9 10 7,-15 16 5,-15 15 4,-16 17 5,-13 19 12,-9 26 18,-10 24 17,-8 26 18,-12 16 4,-12 10-8,-13 10-10,-12 9-10,-5 6-9,3 3-10,3 3-11,4 4-10,5-9-10,10-18-10,10-19-9,9-18-10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6"/>
    </inkml:context>
    <inkml:brush xml:id="br0">
      <inkml:brushProperty name="width" value="0.04131" units="cm"/>
      <inkml:brushProperty name="height" value="0.04131" units="cm"/>
      <inkml:brushProperty name="color" value="#F2395B"/>
    </inkml:brush>
  </inkml:definitions>
  <inkml:trace contextRef="#ctx0" brushRef="#br0">103650 6250 532,'23'-25'3,"-3"0"6,-3 0 6,-2 0 6,-5 6 6,-2 13 6,-3 12 7,-3 13 6,-2 13 2,0 17-3,0 15-4,0 16-2,-4 7-6,-5 1-6,-7-1-7,-5 1-6,-6-1-8,-3 1-7,-3-1-9,-2 1-9,-3-6-7,1-8-7,-1-10-8,1-9-8,1-10-3,3-9-2,3-10 0,4-8-2,4-11 5,6-8 9,7-10 10,6-9 9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13"/>
    </inkml:context>
    <inkml:brush xml:id="br0">
      <inkml:brushProperty name="width" value="0.05105" units="cm"/>
      <inkml:brushProperty name="height" value="0.05105" units="cm"/>
    </inkml:brush>
  </inkml:definitions>
  <inkml:trace contextRef="#ctx0" brushRef="#br0">16950 56850 430,'-49'0'2,"4"0"3,3 0 4,3 0 3,14-4 5,25-5 7,25-7 5,25-5 7,20-6 0,16-3-3,15-3-5,17-2-3,5-3-5,-3 1-6,-3-1-5,-2 1-6,-6 2-4,-6 7-3,-6 6-2,-6 7-4,-9 2-1,-8 1-2,-10-1-1,-9 1-1,-13-4-5,-16-6-9,-15-6-9,-15-6-10,-15-7 1,-12-6 7,-13-6 9,-12-6 8,-7-7 6,1-6 4,-1-6 4,1-6 3,1-2 3,3 3 0,3 3 1,4 4 1,2 7 5,4 13 10,3 12 10,3 13 9,3 7 6,3 4 0,3 3 0,4 3 0,4 10 2,6 20 0,7 18 1,6 20 2,3 16-3,0 16-5,0 15-4,0 17-6,1 8-2,4 4-2,3 3 0,3 3-1,1 4-3,1 7-4,-1 6-4,1 7-5,-1 2-4,1 1-3,-1-1-4,1 1-4,-3-7-1,-2-12 0,-3-13 2,-3-12 2,-7-23-8,-9-30-14,-10-32-15,-8-30-15,-6-36-3,1-36 9,-1-39 7,1-36 9,-3-20 6,-2 1 2,-3-1 3,-3 1 3,1 5 4,6 14 2,7 11 4,6 14 3,3 13 5,0 16 6,0 15 6,0 17 7,12 7 5,26 0 5,24 0 5,26 0 6,19-4-6,17-5-14,15-7-15,16-5-15,-4 0-7,-21 10 2,-22 10 2,-22 9 1,-13 9 3,-3 9 1,-3 10 3,-2 10 1,-8 11 6,-8 17 8,-10 15 9,-9 16 8,-13 7 5,-16 1 1,-15-1 1,-15 1 1,-14 2-2,-8 7-5,-10 6-6,-9 7-4,-5 2-5,0 1-5,0-1-4,0 1-5,6-6-3,13-8 0,12-10-1,13-9-1,16-9-3,23-5-6,22-7-5,22-5-6,18-6 2,16-3 6,15-3 7,17-2 7,7-3 4,0 1 3,0-1 2,0 1 2,-5-1 2,-9 1 0,-10-1-1,-8 1 2,-11 1-2,-8 3-3,-10 3-2,-9 4-2,-10-7-5,-9-16-5,-10-15-6,-8-15-5,-4-11-1,3-2 5,3-3 4,4-3 5,-1-1 3,-3 4 3,-3 3 1,-2 3 2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14"/>
    </inkml:context>
    <inkml:brush xml:id="br0">
      <inkml:brushProperty name="width" value="0.04093" units="cm"/>
      <inkml:brushProperty name="height" value="0.04093" units="cm"/>
    </inkml:brush>
  </inkml:definitions>
  <inkml:trace contextRef="#ctx0" brushRef="#br0">18100 56300 537,'1'-47'-1,"4"6"-2,3 7-1,3 6-3,4-4 0,7-11-1,6-14 0,7-11 0,5-7 3,7 0 8,6 0 9,7 0 7,-1 6 7,-6 13 3,-6 12 3,-6 13 4,-6 10 0,-2 10-4,-3 10-3,-3 9-5,-7 10-3,-9 14-4,-10 11-4,-8 14-3,-12 11-3,-12 14-1,-13 11-2,-12 14 0,-5 0-3,3-8-3,3-10-3,4-9-3,15-15-4,28-18-3,28-19-4,29-18-3,15-14 1,3-5 6,3-7 6,4-5 6,-1-1 3,-3 6 2,-3 7 1,-2 6 1,-15 12-1,-25 19-2,-25 19-4,-25 19-2,-21 9-2,-15 0 0,-15 0 1,-16 0-1,-10 0 1,-3 0 0,-3 0 1,-2 0 0,-3-4 0,1-5 1,-1-7 0,1-5 2,4-8 3,9-5 6,10-7 7,10-5 7,18-8 6,28-5 6,28-7 6,29-5 6,26-9 0,25-9-9,25-10-8,25-8-8,18-8-7,14-2-4,11-3-5,14-3-4,7-2-5,3 0-6,3 0-6,4 0-4,-4 3-5,-9 6-2,-10 7-2,-8 6-3,-18 4-2,-25 4-5,-25 3-3,-25 3-4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14"/>
    </inkml:context>
    <inkml:brush xml:id="br0">
      <inkml:brushProperty name="width" value="0.04412" units="cm"/>
      <inkml:brushProperty name="height" value="0.04412" units="cm"/>
    </inkml:brush>
  </inkml:definitions>
  <inkml:trace contextRef="#ctx0" brushRef="#br0">19550 55950 498,'-46'-138'0,"10"26"0,10 24 0,9 26 0,1 8 3,-6-5 4,-6-7 5,-6-5 4,1 2 5,9 13 2,10 12 4,10 13 2,2 20 2,-3 28 4,-3 28 2,-2 29 3,-1 24 0,3 22-4,3 22-3,4 23-4,1 16-3,0 13-5,0 12-5,0 13-4,1 24-5,4 39-7,3 36-4,3 39-7,-1 16-3,-2-3 1,-3-3 0,-3-2 0,1-14-9,6-21-18,7-22-17,6-22-19,-1-41-2,-5-59 14,-7-60 15,-5-58 13,-3-31 9,4 1 3,3-1 4,3 1 3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14"/>
    </inkml:context>
    <inkml:brush xml:id="br0">
      <inkml:brushProperty name="width" value="0.02985" units="cm"/>
      <inkml:brushProperty name="height" value="0.02985" units="cm"/>
    </inkml:brush>
  </inkml:definitions>
  <inkml:trace contextRef="#ctx0" brushRef="#br0">20700 54450 736,'25'-22'0,"0"6"0,0 7 0,0 6 0,4 3 1,10 0 2,10 0 2,9 0 1,4 6 9,1 13 14,-1 12 14,1 13 15,-7 10-4,-12 10-19,-13 10-21,-12 9-19,-15 7-15,-15 7-11,-15 6-10,-16 7-9,-5-9-4,6-21 6,7-22 4,6-22 5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15"/>
    </inkml:context>
    <inkml:brush xml:id="br0">
      <inkml:brushProperty name="width" value="0.04812" units="cm"/>
      <inkml:brushProperty name="height" value="0.04812" units="cm"/>
    </inkml:brush>
  </inkml:definitions>
  <inkml:trace contextRef="#ctx0" brushRef="#br0">20500 55600 457,'-66'-18'10,"19"17"8,19 15 10,19 16 8,2 18 2,-11 22-7,-14 22-5,-11 23-7,-9 5-4,-3-9-3,-3-10-3,-2-8-2,3-12-4,14-12-3,11-13-5,14-12-4,10-13-1,9-12-1,10-13 1,10-12-1,14-16 0,23-19-1,22-18 1,22-19-2,15-8 2,9 3 4,10 3 3,10 4 2,-1 7 3,-9 13-1,-10 12 0,-8 13-1,-15 10 2,-19 10 4,-18 10 4,-19 9 3,-21 13 2,-21 20-3,-22 18 0,-22 20-2,-21 10-2,-18 3-2,-19 3-2,-18 4-3,-15 1 0,-9 0-2,-10 0 0,-8 0 0,0-7 0,14-11 3,11-14 1,14-11 2,11-11 3,14-5 3,11-7 3,14-5 3,28-11 4,48-11 3,47-14 3,47-11 3,32-11-2,19-5-6,19-7-7,19-5-6,2-4-7,-11 0-7,-14 0-6,-11 0-7,-12 3-4,-9 6-1,-10 7-1,-8 6-1,-15 6-1,-19 6-1,-18 7 0,-19 6-2,-19 1 3,-19-3 2,-18-3 4,-19-2 3,-19-6 2,-19-6 2,-18-6 2,-19-6 1,-7-4 6,7 1 8,6-1 10,7 1 7,7 1 5,9 3-1,10 3 0,10 4-1,10 10 4,13 19 7,12 19 9,13 19 7,9 15 0,6 13-10,7 12-8,6 13-9,1 9-5,-3 6-2,-3 7-1,-2 6-1,-5 7-3,-2 10-4,-3 10-5,-3 9-5,-6-4-4,-5-15-4,-7-15-5,-5-16-4,-4-16-4,0-16-1,0-15-1,0-15-2,-2-15 0,-3-12 1,-3-13 1,-2-12 2,-3-12 3,1-8 3,-1-10 3,1-9 4,4-10 3,9-9 4,10-10 5,10-8 3,8-4 2,10 3-1,10 3-1,9 4-1,10 1-3,14 0-5,11 0-5,14 0-4,7-2-2,3-3 1,3-3 0,4-2 2,-1-1-2,-3 3-8,-3 3-7,-2 4-6,-9 5 0,-12 10 6,-13 10 7,-12 9 7,-10 6 5,-6 3 5,-6 3 3,-6 4 5,-6 13 13,-2 26 24,-3 24 24,-3 26 24,-4 13 2,-3 4-20,-3 3-19,-2 3-21,-3-1-12,1-2-5,-1-3-6,1-3-5,1-7-3,3-9 1,3-10 1,4-8 0,2-15-9,4-19-20,3-18-20,3-19-20,1-8-4,1 3 14,-1 3 12,1 4 13,-1-3 9,1-5 2,-1-7 4,1-5 3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15"/>
    </inkml:context>
    <inkml:brush xml:id="br0">
      <inkml:brushProperty name="width" value="0.05157" units="cm"/>
      <inkml:brushProperty name="height" value="0.05157" units="cm"/>
    </inkml:brush>
  </inkml:definitions>
  <inkml:trace contextRef="#ctx0" brushRef="#br0">22300 55800 426,'1'-58'3,"4"-16"5,3-15 6,3-15 6,-1 2 3,-2 22 1,-3 22 1,-3 23 1,-2 20 2,0 23 5,0 22 3,0 22 5,0 21-1,0 22-3,0 22-3,0 23-4,0 19-3,0 19-3,0 19-2,0 19-4,0 27-2,0 39-1,0 36-2,0 39 0,0 13-10,0-9-14,0-10-17,0-8-14,0-18-10,0-25-1,0-25-1,0-25-1,0-35 0,0-43 5,0-44 4,0-43 3,0-26 5,0-6 5,0-6 5,0-6 4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16"/>
    </inkml:context>
    <inkml:brush xml:id="br0">
      <inkml:brushProperty name="width" value="0.03217" units="cm"/>
      <inkml:brushProperty name="height" value="0.03217" units="cm"/>
    </inkml:brush>
  </inkml:definitions>
  <inkml:trace contextRef="#ctx0" brushRef="#br0">21900 56750 683,'28'-88'9,"6"26"16,7 24 17,6 26 16,6 15 3,6 6-12,7 7-13,6 6-11,-1 3-13,-5 0-14,-7 0-13,-5 0-13,-8 0-5,-5 0 5,-7 0 5,-5 0 4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16"/>
    </inkml:context>
    <inkml:brush xml:id="br0">
      <inkml:brushProperty name="width" value="0.04327" units="cm"/>
      <inkml:brushProperty name="height" value="0.04327" units="cm"/>
    </inkml:brush>
  </inkml:definitions>
  <inkml:trace contextRef="#ctx0" brushRef="#br0">23050 55900 508,'25'-50'2,"0"0"5,0 0 5,0 0 5,3 4 5,6 10 6,7 10 7,6 9 6,3 4-1,0 1-5,0-1-7,0 1-6,0 2-4,0 7-3,0 6-3,0 7-2,-7 10-8,-11 16-11,-14 15-11,-11 17-12,-12 2-4,-9-9-1,-10-10 2,-8-8 0,-6-9 4,1-6 6,-1-6 5,1-6 6,-1-2 4,1 3 3,-1 3 3,1 4 3,-1 4 3,1 6 4,-1 7 4,1 6 3,1 4 2,3 4 0,3 3 1,4 3-1,2 1 1,4 1-1,3-1 0,3 1 0,12-10-1,22-19-1,22-18-1,23-19-2,11-15-1,4-8-3,3-10-2,3-9-2,-4-1-2,-8 10 2,-10 10 0,-9 9 1,-13 13 0,-16 20-1,-15 18-1,-15 20 0,-15 10-1,-12 3 0,-13 3 0,-12 4 0,-4-4-1,7-9-1,6-10 0,7-8-1,-1-8 0,-6-2-1,-6-3 0,-6-3 0,-1-4 0,7-3 0,6-3 2,7-2 1,0-3 0,-2 1 2,-3-1 1,-3 1 0,-2 1 1,0 3 0,0 3-2,0 4 0,0 2 0,0 4 3,0 3 4,0 3 1,12-2 7,26-6 8,24-6 9,26-6 8,22-10 0,23-12-9,22-13-10,22-12-9,5-2-11,-8 9-8,-10 10-11,-9 10-9,-9 10-4,-5 13 2,-7 12 2,-5 13 1,-11 4 0,-11-3-4,-14-3-5,-11-2-4,-9-5-4,-3-2-2,-3-3-2,-2-3-3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16"/>
    </inkml:context>
    <inkml:brush xml:id="br0">
      <inkml:brushProperty name="width" value="0.02894" units="cm"/>
      <inkml:brushProperty name="height" value="0.02894" units="cm"/>
    </inkml:brush>
  </inkml:definitions>
  <inkml:trace contextRef="#ctx0" brushRef="#br0">25500 56950 760,'46'6'107,"-5"13"-31,-7 12-32,-5 13-32,-8 6-20,-5 0-12,-7 0-10,-5 0-11,-4-2-5,0-3-1,0-3 1,0-2-1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17"/>
    </inkml:context>
    <inkml:brush xml:id="br0">
      <inkml:brushProperty name="width" value="0.03623" units="cm"/>
      <inkml:brushProperty name="height" value="0.03623" units="cm"/>
    </inkml:brush>
  </inkml:definitions>
  <inkml:trace contextRef="#ctx0" brushRef="#br0">25000 58050 607,'53'26'128,"6"4"-30,7 3-31,6 3-31,-4-1-16,-11-2-3,-14-3-3,-11-3-1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6"/>
    </inkml:context>
    <inkml:brush xml:id="br0">
      <inkml:brushProperty name="width" value="0.03266" units="cm"/>
      <inkml:brushProperty name="height" value="0.03266" units="cm"/>
      <inkml:brushProperty name="color" value="#F2395B"/>
    </inkml:brush>
  </inkml:definitions>
  <inkml:trace contextRef="#ctx0" brushRef="#br0">103550 6800 673,'51'-69'3,"4"13"7,3 12 6,3 13 6,-1 9 5,-2 6 1,-3 7 2,-3 6 1,-4 3 1,-3 0-3,-3 0-1,-2 0-3,-3 0-4,1 0-6,-1 0-7,1 0-7,-3 1-7,-2 4-9,-3 3-9,-3 3-9,-10-5-9,-16-12-7,-15-13-7,-15-12-7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2"/>
    </inkml:context>
    <inkml:brush xml:id="br0">
      <inkml:brushProperty name="width" value="0.03407" units="cm"/>
      <inkml:brushProperty name="height" value="0.03407" units="cm"/>
    </inkml:brush>
  </inkml:definitions>
  <inkml:trace contextRef="#ctx0" brushRef="#br0">30650 55600 645,'-5'-66'66,"-9"19"-12,-10 19-12,-8 19-11,-6 12-8,1 6-4,-1 7-2,1 6-3,-4 7-3,-6 10 0,-6 10-1,-6 9-1,1 2-1,9-2-1,10-3-1,10-3-1,5-4 0,4-3-1,3-3 0,3-2 0,9-1-1,16 3-2,15 3 0,17 4-2,8-1-1,4-3 1,3-3 0,3-2 0,-2-3-1,-6 1-2,-6-1-1,-6 1-3,-9 1 1,-8 3 2,-10 3 2,-9 4 2,-9 2 1,-5 4 1,-7 3 0,-5 3 0,-8 1 0,-5 1 0,-7-1 0,-5 1-1,-6-4 1,-3-6-1,-3-6 0,-2-6-1,0-9-2,7-8-4,6-10-4,7-9-3,7-12-6,9-11-6,10-14-6,10-11-6,10-12-2,13-9 0,12-10 1,13-8 1,2 2 3,-5 16 4,-7 15 5,-5 17 5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3"/>
    </inkml:context>
    <inkml:brush xml:id="br0">
      <inkml:brushProperty name="width" value="0.03963" units="cm"/>
      <inkml:brushProperty name="height" value="0.03963" units="cm"/>
    </inkml:brush>
  </inkml:definitions>
  <inkml:trace contextRef="#ctx0" brushRef="#br0">31350 55950 555,'23'-46'0,"-3"10"0,-3 10 0,-2 9 0,-5 12 6,-2 16 15,-3 15 13,-3 17 14,-7 11 4,-9 10-7,-10 10-8,-8 9-6,-6 2-5,1-2-2,-1-3-2,1-3-2,1-2-2,3 0-2,3 0-2,4 0-1,4-5-3,6-9-4,7-10-4,6-8-5,7-9-3,10-6-1,10-6 0,9-6-1,10-12-2,14-15-2,11-15-2,14-16-2,3-15-2,-2-11 0,-3-14-1,-3-11-1,-7-7-1,-9 0-1,-10 0 0,-8 0-2,-9 1 3,-6 4 4,-6 3 3,-6 3 5,-12 6 3,-15 9 3,-15 10 2,-16 10 3,-7 10 2,4 13 1,3 12 3,3 13 1,-1 9 1,-2 6-1,-3 7-2,-3 6 0,2 4-4,10 4-4,10 3-4,9 3-6,7-1-4,7-2-6,6-3-6,7-3-5,7-6-2,9-5 2,10-7 1,10-5 3,4-4 3,0 0 5,0 0 5,0 0 6,0 0 3,0 0 1,0 0 2,0 0 1,-5 1 2,-9 4 4,-10 3 4,-8 3 3,-6 3 3,1 3 2,-1 3 1,1 4 3,-3 4 3,-2 6 5,-3 7 4,-3 6 5,-6 4 0,-5 4-6,-7 3-4,-5 3-5,-4 1-3,0 1-2,0-1-2,0 1-1,0-4-2,0-6-2,0-6-1,0-6-2,9-4-2,19 1-5,19-1-5,19 1-5,12-7 0,6-12 0,7-13 3,6-12 1,3-9-3,0-2-7,0-3-9,0-3-7,-5-1-4,-9 4-1,-10 3-1,-8 3 0,-9 1 3,-6 1 5,-6-1 5,-6 1 5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3"/>
    </inkml:context>
    <inkml:brush xml:id="br0">
      <inkml:brushProperty name="width" value="0.03706" units="cm"/>
      <inkml:brushProperty name="height" value="0.03706" units="cm"/>
    </inkml:brush>
  </inkml:definitions>
  <inkml:trace contextRef="#ctx0" brushRef="#br0">32700 56200 593,'-25'-22'4,"0"6"10,0 7 8,0 6 8,1 9 7,4 13 1,3 12 2,3 13 2,1 12-1,1 13-6,-1 12-4,1 13-4,-1 18-6,1 26-7,-1 24-6,1 26-6,-1 19-5,1 17-4,-1 15-3,1 16-5,1-13-4,3-41-1,3-40-3,4-40-2,-1-28-8,-3-11-12,-3-14-11,-2-11-13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3"/>
    </inkml:context>
    <inkml:brush xml:id="br0">
      <inkml:brushProperty name="width" value="0.02258" units="cm"/>
      <inkml:brushProperty name="height" value="0.02258" units="cm"/>
    </inkml:brush>
  </inkml:definitions>
  <inkml:trace contextRef="#ctx0" brushRef="#br0">32750 55050 974,'0'-47'0,"0"6"0,0 7 0,0 6 0,6 3-6,13 0-12,12 0-11,13 0-13,4 6 8,-3 13 24,-3 12 25,-2 13 25,-8 13 7,-8 17-13,-10 15-14,-9 16-11,-10 9-11,-9 3-7,-10 3-7,-8 4-6,-8-4-5,-2-9-1,-3-10-1,-3-8-2,1-11 2,6-8 7,7-10 7,6-9 6,12-7 6,19-3 3,19-3 3,19-2 4,12-5 4,6-2 3,7-3 3,6-3 4,-1-4-5,-5-3-13,-7-3-11,-5-2-13,-8-1-3,-5 3 5,-7 3 6,-5 4 4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4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33450 55300 1000,'90'-22'-35,"-18"6"10,-19 7 9,-18 6 11,-3 4 5,17 4 0,15 3 0,16 3 1,2 4-5,-8 7-8,-10 6-8,-9 7-9,-10-1 0,-9-6 6,-10-6 7,-8-6 6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4"/>
    </inkml:context>
    <inkml:brush xml:id="br0">
      <inkml:brushProperty name="width" value="0.03928" units="cm"/>
      <inkml:brushProperty name="height" value="0.03928" units="cm"/>
    </inkml:brush>
  </inkml:definitions>
  <inkml:trace contextRef="#ctx0" brushRef="#br0">27900 58250 560,'-68'-47'1,"17"6"1,15 7 3,16 6 2,21 1 5,29-3 11,28-3 9,28-2 10,20-1 3,13 3-4,12 3-4,13 4-5,12 2-4,13 4-3,12 3-3,13 3-3,7-2-3,4-6-2,3-6-1,3-6-2,3 1-3,3 9-4,3 10-3,4 10-5,5 8-3,10 10-1,10 10-1,9 9-2,1 4-2,-6 1-2,-6-1-1,-6 1-2,-7-6-2,-6-8-3,-6-10-2,-6-9-2,-12-9-4,-15-5-4,-15-7-4,-16-5-3,-21-4-1,-24 0 4,-26 0 5,-24 0 3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4"/>
    </inkml:context>
    <inkml:brush xml:id="br0">
      <inkml:brushProperty name="width" value="0.03573" units="cm"/>
      <inkml:brushProperty name="height" value="0.03573" units="cm"/>
    </inkml:brush>
  </inkml:definitions>
  <inkml:trace contextRef="#ctx0" brushRef="#br0">30200 58500 615,'-46'-46'0,"10"10"0,10 10 0,9 9 0,2 7 8,-2 7 16,-3 6 15,-3 7 17,-1 11 2,4 20-8,3 18-10,3 20-10,-4 13-6,-8 9-5,-10 10-4,-9 10-4,-9 8-5,-5 10-2,-7 10-4,-5 9-2,-3 2-6,4-2-8,3-3-7,3-3-8,6-10-5,9-16-4,10-15-2,10-15-4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5"/>
    </inkml:context>
    <inkml:brush xml:id="br0">
      <inkml:brushProperty name="width" value="0.04129" units="cm"/>
      <inkml:brushProperty name="height" value="0.04129" units="cm"/>
    </inkml:brush>
  </inkml:definitions>
  <inkml:trace contextRef="#ctx0" brushRef="#br0">29700 59000 532,'45'-40'5,"-9"23"8,-10 22 8,-8 22 10,-6 15 3,1 9 1,-1 10-1,1 10 0,1 4-1,3 0-3,3 0-3,4 0-4,1-2-3,0-3-5,0-3-4,0-2-5,1-9-5,4-12-3,3-13-5,3-12-4,4-18-3,7-21-2,6-22-2,7-22-2,0-16-4,-2-9-5,-3-10-6,-3-8-6,-2-3 1,0 7 6,0 6 6,0 7 6,-5 10 4,-9 16 3,-10 15 3,-8 17 3,-8 13 12,-2 13 20,-3 12 20,-3 13 21,-2 10 5,0 10-9,0 10-9,0 9-9,0 6-8,0 3-6,0 3-7,0 4-6,0 1-4,0 0-2,0 0-1,0 0-2,1 0-3,4 0-8,3 0-7,3 0-6,3-7-10,3-11-12,3-14-11,4-11-13,1-12-2,0-9 5,0-10 5,0-8 5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5"/>
    </inkml:context>
    <inkml:brush xml:id="br0">
      <inkml:brushProperty name="width" value="0.03839" units="cm"/>
      <inkml:brushProperty name="height" value="0.03839" units="cm"/>
    </inkml:brush>
  </inkml:definitions>
  <inkml:trace contextRef="#ctx0" brushRef="#br0">31800 59200 573,'0'73'100,"0"-3"-22,0-3-22,0-2-22,0-3-14,0 1-4,0-1-5,0 1-5,7-13-10,17-25-17,15-25-17,16-25-16,5-18-5,-2-8 7,-3-10 7,-3-9 6,-4-1 8,-3 10 12,-3 10 11,-2 9 11,-5 7 7,-2 7 2,-3 6 3,-3 7 1,-4 8 5,-3 14 5,-3 11 6,-2 14 5,-3 8 3,1 7 0,-1 6-1,1 7 0,-1 2-5,1 1-6,-1-1-7,1 1-8,-1-1-2,1 1 0,-1-1 2,1 1 0,-3-3-12,-2-2-23,-3-3-25,-3-3-25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5"/>
    </inkml:context>
    <inkml:brush xml:id="br0">
      <inkml:brushProperty name="width" value="0.03105" units="cm"/>
      <inkml:brushProperty name="height" value="0.03105" units="cm"/>
    </inkml:brush>
  </inkml:definitions>
  <inkml:trace contextRef="#ctx0" brushRef="#br0">34350 57700 708,'-11'-44'52,"28"13"-2,28 12-4,29 13-3,11 6-5,-2 0-9,-3 0-9,-3 0-9,-4 0-8,-3 0-10,-3 0-7,-2 0-9,-8 3-9,-8 6-9,-10 7-9,-9 6-8,-9 3 0,-5 0 10,-7 0 11,-5 0 9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0:37"/>
    </inkml:context>
    <inkml:brush xml:id="br0">
      <inkml:brushProperty name="width" value="0.04864" units="cm"/>
      <inkml:brushProperty name="height" value="0.04864" units="cm"/>
      <inkml:brushProperty name="color" value="#F2395B"/>
    </inkml:brush>
  </inkml:definitions>
  <inkml:trace contextRef="#ctx0" brushRef="#br0">104400 5450 452,'3'-82'21,"6"39"16,7 36 14,6 39 14,-1 27 4,-5 19-10,-7 19-8,-5 19-10,-9 12-7,-9 6-3,-10 7-5,-8 6-3,-9-1-5,-6-5-5,-6-7-6,-6-5-6,1-11-3,9-11-5,10-14-4,10-11-3,14-17-11,23-18-17,22-19-17,22-18-17,13-18-4,7-16 11,6-15 10,7-15 9,-3-6 9,-8 7 8,-10 6 7,-9 7 7,-9 5 8,-5 7 7,-7 6 6,-5 7 7,-8 8 12,-5 14 17,-7 11 17,-5 14 16,-3 7 2,4 3-14,3 3-14,3 4-13,7-6-15,14-11-16,11-14-15,14-11-16,5-9-8,1-3-2,-1-3-1,1-2-1,-4-5 1,-6-2 6,-6-3 6,-6-3 5,-6-2 6,-2 0 3,-3 0 4,-3 0 5,-4 12 15,-3 26 26,-3 24 28,-2 26 27,-1 7 5,3-9-19,3-10-19,4-8-17,8-8-15,17-2-11,15-3-10,16-3-11,2-10-5,-8-16-2,-10-15-1,-9-15-1,-7-11-1,-3-2-1,-3-3 1,-2-3-1,-9-6 0,-12-5 0,-13-7 2,-12-5-1,-15 0 1,-15 10-3,-15 10 0,-16 9-3,-16 10-2,-16 14-5,-15 11-5,-15 14-4,2 5 1,22 1 4,22-1 7,23 1 5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6"/>
    </inkml:context>
    <inkml:brush xml:id="br0">
      <inkml:brushProperty name="width" value="0.0337" units="cm"/>
      <inkml:brushProperty name="height" value="0.0337" units="cm"/>
    </inkml:brush>
  </inkml:definitions>
  <inkml:trace contextRef="#ctx0" brushRef="#br0">34200 58650 652,'-65'-2'7,"23"-3"13,22-3 14,22-2 13,18-5 4,16-2-8,15-3-6,17-3-8,13-1-5,13 4-4,12 3-3,13 3-3,2 3-10,-5 3-12,-7 3-15,-5 4-13,-12 4-7,-16 6 1,-15 7 2,-15 6 2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6"/>
    </inkml:context>
    <inkml:brush xml:id="br0">
      <inkml:brushProperty name="width" value="0.03691" units="cm"/>
      <inkml:brushProperty name="height" value="0.03691" units="cm"/>
    </inkml:brush>
  </inkml:definitions>
  <inkml:trace contextRef="#ctx0" brushRef="#br0">36650 55750 596,'0'-69'5,"0"13"11,0 12 12,0 13 10,0 12 3,0 13-4,0 12-4,0 13-4,0 12-3,0 13 0,0 12-1,0 13-1,0 10-2,0 10-3,0 10-3,0 9-3,0 4-7,0 1-12,0-1-10,0 1-11,0-7-5,0-12 0,0-13 3,0-12 0,0-12-4,0-8-9,0-10-8,0-9-10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6"/>
    </inkml:context>
    <inkml:brush xml:id="br0">
      <inkml:brushProperty name="width" value="0.0351" units="cm"/>
      <inkml:brushProperty name="height" value="0.0351" units="cm"/>
    </inkml:brush>
  </inkml:definitions>
  <inkml:trace contextRef="#ctx0" brushRef="#br0">35800 58100 626,'-68'-2'4,"17"-3"8,15-3 8,16-2 8,18-6 6,22-6 4,22-6 4,23-6 4,16-2-3,13 3-10,12 3-10,13 4-10,9 4-5,6 6 1,7 7 1,6 6-1,-4 3-7,-11 0-19,-14 0-18,-11 0-17,-15 3-8,-16 6 3,-15 7 2,-15 6 4,-12 1 5,-6-3 7,-6-3 8,-6-2 8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6"/>
    </inkml:context>
    <inkml:brush xml:id="br0">
      <inkml:brushProperty name="width" value="0.03706" units="cm"/>
      <inkml:brushProperty name="height" value="0.03706" units="cm"/>
    </inkml:brush>
  </inkml:definitions>
  <inkml:trace contextRef="#ctx0" brushRef="#br0">36800 58400 593,'-93'3'5,"17"6"8,15 7 8,16 6 10,15 7 6,16 10 5,15 10 4,17 9 4,8 9-1,4 9-8,3 10-8,3 10-8,-2 14-12,-6 23-13,-6 22-15,-6 22-14,-6 4-9,-2-12-3,-3-13-2,-3-12-3,-4-16-1,-3-19-1,-3-18 0,-2-19-1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9"/>
    </inkml:context>
    <inkml:brush xml:id="br0">
      <inkml:brushProperty name="width" value="0.03794" units="cm"/>
      <inkml:brushProperty name="height" value="0.03794" units="cm"/>
    </inkml:brush>
  </inkml:definitions>
  <inkml:trace contextRef="#ctx0" brushRef="#br0">46600 55500 579,'0'-71'0,"0"10"0,0 10 0,0 9 0,-4 6 6,-5 3 13,-7 3 11,-5 4 13,-6 7 2,-3 13-7,-3 12-8,-2 13-7,-3 12-4,1 13-2,-1 12-3,1 13-1,-3 4-2,-2-3 0,-3-3 0,-3-2 0,2-3-1,10 1-1,10-1-1,9 1-1,6-4-1,3-6-1,3-6-1,4-6 0,5-7-1,10-6-2,10-6-1,9-6-2,4-2-1,1 3 0,-1 3-1,1 4 0,-3 2-1,-2 4 1,-3 3 1,-3 3 0,-6 3 1,-5 3 0,-7 3 1,-5 4-1,-6 2 2,-3 4 2,-3 3 3,-2 3 3,-6 1 0,-6 1 0,-6-1-2,-6 1 0,-6-4-1,-2-6-1,-3-6 1,-3-6-2,-1-6-3,4-2-8,3-3-8,3-3-9,7-10-7,14-16-10,11-15-7,14-15-9,7-7 2,3 3 11,3 3 12,4 4 11,-1 1 5,-3 0-4,-3 0-3,-2 0-3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9"/>
    </inkml:context>
    <inkml:brush xml:id="br0">
      <inkml:brushProperty name="width" value="0.04385" units="cm"/>
      <inkml:brushProperty name="height" value="0.04385" units="cm"/>
    </inkml:brush>
  </inkml:definitions>
  <inkml:trace contextRef="#ctx0" brushRef="#br0">47000 56100 501,'25'-47'0,"0"6"0,0 7 0,0 6 0,-4 3 6,-5 0 13,-7 0 13,-5 0 11,-6 12 7,-3 26-3,-3 24-1,-2 26-2,-6 15-4,-6 6-6,-6 7-6,-6 6-6,-2 1-4,3-3-1,3-3-1,4-2-1,4-8-3,6-8-5,7-10-5,6-9-3,13-12-7,23-11-5,22-14-6,22-11-6,7-18-4,-6-22 0,-6-22-2,-6-21 0,-6-15 1,-2-6 3,-3-6 3,-3-6 4,-7-4 2,-9 1 4,-10-1 3,-8 1 3,-8 4 3,-2 9 3,-3 10 4,-3 10 3,-6 8 3,-5 10 3,-7 10 2,-5 9 2,-6 9 2,-3 9-1,-3 10-1,-2 10-1,-5 8 0,-2 10-2,-3 10-2,-3 9-2,-1 7-5,4 7-9,3 6-9,3 7-10,6-3-6,9-8-3,10-10-3,10-9-3,10-7 0,13-3 2,12-3 1,13-2 3,2-5 4,-5-2 6,-7-3 8,-5-3 6,-4-2 4,0 0 1,0 0 2,0 0 1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29"/>
    </inkml:context>
    <inkml:brush xml:id="br0">
      <inkml:brushProperty name="width" value="0.04049" units="cm"/>
      <inkml:brushProperty name="height" value="0.04049" units="cm"/>
    </inkml:brush>
  </inkml:definitions>
  <inkml:trace contextRef="#ctx0" brushRef="#br0">47850 55850 543,'67'7'12,"-16"17"13,-15 15 11,-15 16 11,-15 12 3,-12 9-6,-13 10-7,-12 10-7,-9 4-4,-2 0-2,-3 0-3,-3 0-1,-1-4-3,4-5-3,3-7-2,3-5-2,6-9-2,9-9-2,10-10 0,10-8-2,14-12 0,23-12-2,22-13-1,22-12-1,8-10-3,-2-6-6,-3-6-5,-3-6-6,-4 1-5,-3 9-4,-3 10-2,-2 10-5,-8 4 0,-8 0-1,-10 0 1,-9 0 1,-9 3 2,-5 6 3,-7 7 4,-5 6 4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0"/>
    </inkml:context>
    <inkml:brush xml:id="br0">
      <inkml:brushProperty name="width" value="0.04308" units="cm"/>
      <inkml:brushProperty name="height" value="0.04308" units="cm"/>
    </inkml:brush>
  </inkml:definitions>
  <inkml:trace contextRef="#ctx0" brushRef="#br0">48350 56450 510,'-24'-24'0,"4"4"0,3 3 0,3 3 0,1 1-2,1 1-5,-1-1-4,1 1-4,-1-1 5,1 1 15,-1-1 15,1 1 15,1 12 12,3 25 11,3 25 10,4 25 11,2 23-4,4 22-14,3 22-16,3 23-16,-1 19-16,-2 19-20,-3 19-18,-3 19-20,-4-1-8,-3-18 2,-3-19 1,-2-18 1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0"/>
    </inkml:context>
    <inkml:brush xml:id="br0">
      <inkml:brushProperty name="width" value="0.03462" units="cm"/>
      <inkml:brushProperty name="height" value="0.03462" units="cm"/>
    </inkml:brush>
  </inkml:definitions>
  <inkml:trace contextRef="#ctx0" brushRef="#br0">48300 54650 635,'-22'-71'0,"6"10"0,7 10 0,6 9 0,12-1 2,19-8 3,19-10 3,19-9 3,2 4 1,-11 19-2,-14 19-3,-11 19-2,-6 9 5,4 0 16,3 0 13,3 0 15,-2 7 2,-6 17-12,-6 15-12,-6 16-12,-10 13-8,-12 14-4,-13 11-4,-12 14-6,-9 3-3,-2-2-5,-3-3-4,-3-3-4,-2-7-3,0-9-1,0-10 0,0-8-2,3-12 3,6-12 6,7-13 7,6-12 5,9-9 8,13-2 8,12-3 9,13-3 9,10-6 0,10-5-7,10-7-7,9-5-8,6-3-4,3 4 0,3 3-1,4 3 1,-4 1-9,-9 1-15,-10-1-15,-8 1-16,-8 2-8,-2 7 1,-3 6 0,-3 7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0"/>
    </inkml:context>
    <inkml:brush xml:id="br0">
      <inkml:brushProperty name="width" value="0.03035" units="cm"/>
      <inkml:brushProperty name="height" value="0.03035" units="cm"/>
    </inkml:brush>
  </inkml:definitions>
  <inkml:trace contextRef="#ctx0" brushRef="#br0">49050 54400 724,'46'-44'75,"-5"13"-13,-7 12-13,-5 13-12,3 7-11,17 4-8,15 3-10,16 3-8,1 1-8,-12 1-8,-13-1-8,-12 1-8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05"/>
    </inkml:context>
    <inkml:brush xml:id="br0">
      <inkml:brushProperty name="width" value="0.04" units="cm"/>
      <inkml:brushProperty name="height" value="0.04" units="cm"/>
      <inkml:brushProperty name="color" value="#F2395B"/>
    </inkml:brush>
  </inkml:definitions>
  <inkml:trace contextRef="#ctx0" brushRef="#br0">54200 18000 550,'-41'0'9,"19"0"17,19 0 19,19 0 18,10 0 3,4 0-12,3 0-12,3 0-12,4 0-7,7 0-3,6 0-2,7 0-3,4 0-3,3 0-2,3 0-3,4 0-3,2 0-2,4 0 0,3 0-1,3 0 0,-1 0-2,-2 0-2,-3 0-3,-3 0-1,-6 0-2,-5 0 0,-7 0 0,-5 0-1,-6 0-1,-3 0-3,-3 0-2,-2 0-2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1"/>
    </inkml:context>
    <inkml:brush xml:id="br0">
      <inkml:brushProperty name="width" value="0.03485" units="cm"/>
      <inkml:brushProperty name="height" value="0.03485" units="cm"/>
    </inkml:brush>
  </inkml:definitions>
  <inkml:trace contextRef="#ctx0" brushRef="#br0">49950 56000 631,'0'-47'0,"0"6"0,0 7 0,0 6 0,10 1 6,23-3 13,22-3 13,22-2 12,5 0 4,-8 7-7,-10 6-5,-9 7-7,-1 4-3,10 3-2,10 3-1,9 4-1,2 4-7,-2 6-11,-3 7-12,-3 6-11,-7 3-4,-9 0 3,-10 0 3,-8 0 4,-11 1-6,-8 4-15,-10 3-15,-9 3-15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1"/>
    </inkml:context>
    <inkml:brush xml:id="br0">
      <inkml:brushProperty name="width" value="0.03638" units="cm"/>
      <inkml:brushProperty name="height" value="0.03638" units="cm"/>
    </inkml:brush>
  </inkml:definitions>
  <inkml:trace contextRef="#ctx0" brushRef="#br0">49850 56450 604,'-91'0'5,"19"0"10,19 0 10,19 0 10,23-4 7,28-5 3,28-7 4,29-5 3,18-3-4,9 4-12,10 3-11,10 3-11,5 3-9,4 3-8,3 3-7,3 4-6,-8 5-7,-19 10-6,-18 10-5,-19 9-6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2"/>
    </inkml:context>
    <inkml:brush xml:id="br0">
      <inkml:brushProperty name="width" value="0.04619" units="cm"/>
      <inkml:brushProperty name="height" value="0.04619" units="cm"/>
    </inkml:brush>
  </inkml:definitions>
  <inkml:trace contextRef="#ctx0" brushRef="#br0">53050 55150 476,'0'-47'0,"0"6"0,0 7 0,0 6 0,-2 9 10,-3 13 19,-3 12 20,-2 13 20,-6 13 4,-6 17-12,-6 15-11,-6 16-11,-7 10-8,-6 7-5,-6 6-4,-6 7-6,-6 7-2,-2 9-3,-3 10-1,-3 10-3,-2 5-2,0 4-4,0 3-2,0 3-3,3-2-5,6-6-5,7-6-7,6-6-5,7-15-5,10-21-3,10-22-4,9-22-4,9-22 0,9-22 1,10-22 2,10-21 3,0-10 3,-5 3 7,-7 3 6,-5 4 7,-1-1 0,6-3-4,7-3-5,6-2-6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2"/>
    </inkml:context>
    <inkml:brush xml:id="br0">
      <inkml:brushProperty name="width" value="0.04842" units="cm"/>
      <inkml:brushProperty name="height" value="0.04842" units="cm"/>
    </inkml:brush>
  </inkml:definitions>
  <inkml:trace contextRef="#ctx0" brushRef="#br0">52800 55750 454,'23'-111'-2,"-3"28"7,-3 28 7,-2 29 8,-3 18 7,1 9 9,-1 10 10,1 10 8,-3 13 1,-2 19-7,-3 19-9,-3 19-7,-1 4-6,4-9-5,3-10-5,3-8-4,1-8-4,1-2-1,-1-3-3,1-3-1,8-10-5,20-16-6,18-15-6,20-15-7,5-18-6,-6-19-5,-6-18-7,-6-19-6,-4-13-1,1-6 3,-1-6 4,1-6 3,-6 1 7,-8 9 8,-10 10 10,-9 10 9,-7 10 5,-3 13 0,-3 12 1,-2 13 0,-6 21 10,-6 32 20,-6 31 20,-6 32 19,-4 15 4,1 0-15,-1 0-14,1 0-14,-3 1-10,-2 4-4,-3 3-5,-3 3-3,-1 3-5,4 3-3,3 3-5,3 4-4,3-9-5,3-18-7,3-19-8,4-18-6,5-18-13,10-16-15,10-15-16,9-15-16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3"/>
    </inkml:context>
    <inkml:brush xml:id="br0">
      <inkml:brushProperty name="width" value="0.04231" units="cm"/>
      <inkml:brushProperty name="height" value="0.04231" units="cm"/>
    </inkml:brush>
  </inkml:definitions>
  <inkml:trace contextRef="#ctx0" brushRef="#br0">54450 55950 520,'0'-40'30,"0"23"13,0 22 11,0 22 12,0 16 1,0 14-13,0 11-11,0 14-12,0 3-8,0-2-3,0-3-3,0-3-4,0-4-4,0-3-5,0-3-6,0-2-6,4-14-6,10-21-10,10-22-10,9-22-8,4-19-5,1-16 3,-1-15 0,1-15 2,-1-4 4,1 9 7,-1 10 6,1 10 7,-4 7 7,-6 6 7,-6 7 8,-6 6 8,-4 10 9,1 17 15,-1 15 13,1 16 14,-3 10 2,-2 7-10,-3 6-11,-3 7-9,-1 5-10,4 7-9,3 6-7,3 7-10,1 0-5,1-2-3,-1-3-3,1-3-2,-3-4-8,-2-3-12,-3-3-12,-3-2-11,-4-8-6,-3-8 3,-3-10 1,-2-9 3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3"/>
    </inkml:context>
    <inkml:brush xml:id="br0">
      <inkml:brushProperty name="width" value="0.03469" units="cm"/>
      <inkml:brushProperty name="height" value="0.03469" units="cm"/>
    </inkml:brush>
  </inkml:definitions>
  <inkml:trace contextRef="#ctx0" brushRef="#br0">55350 54300 634,'-16'-50'1,"19"0"4,19 0 3,19 0 3,9 6 8,0 13 12,0 12 12,0 13 13,-4 9-1,-5 6-9,-7 7-11,-5 6-10,-8 9-9,-5 13-5,-7 12-7,-5 13-7,-12 7-4,-16 4-4,-15 3-3,-15 3-4,-11-4-3,-2-8 0,-3-10-2,-3-9-1,1-7 1,6-3 1,7-3 0,6-2 2,17-8 10,28-8 18,28-10 19,29-9 17,18-7 4,9-3-10,10-3-11,10-2-11,-1-1-10,-9 3-11,-10 3-10,-8 4-12,-11 2-7,-8 4-7,-10 3-5,-9 3-6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3"/>
    </inkml:context>
    <inkml:brush xml:id="br0">
      <inkml:brushProperty name="width" value="0.03019" units="cm"/>
      <inkml:brushProperty name="height" value="0.03019" units="cm"/>
    </inkml:brush>
  </inkml:definitions>
  <inkml:trace contextRef="#ctx0" brushRef="#br0">56000 54550 728,'31'-91'7,"13"19"14,12 19 13,13 19 15,2 10 1,-5 4-9,-7 3-9,-5 3-10,-3 3-10,4 3-8,3 3-11,3 4-9,-4 4-10,-8 6-9,-10 7-9,-9 6-9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3"/>
    </inkml:context>
    <inkml:brush xml:id="br0">
      <inkml:brushProperty name="width" value="0.03892" units="cm"/>
      <inkml:brushProperty name="height" value="0.03892" units="cm"/>
    </inkml:brush>
  </inkml:definitions>
  <inkml:trace contextRef="#ctx0" brushRef="#br0">56500 53750 565,'-68'-68'4,"17"17"10,15 15 9,16 16 9,9 12 7,3 9 5,3 10 4,4 10 6,2 11-3,4 17-8,3 15-10,3 16-8,1 15-9,1 16-8,-1 15-7,1 17-9,-3-1-8,-2-16-12,-3-15-12,-3-15-10,-2-15-8,0-12-1,0-13-2,0-12-1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4"/>
    </inkml:context>
    <inkml:brush xml:id="br0">
      <inkml:brushProperty name="width" value="0.03956" units="cm"/>
      <inkml:brushProperty name="height" value="0.03956" units="cm"/>
    </inkml:brush>
  </inkml:definitions>
  <inkml:trace contextRef="#ctx0" brushRef="#br0">56800 56100 556,'-66'-25'0,"19"0"0,19 0 0,19 0 0,24 0 9,32 0 19,31 0 18,32 0 20,11 1 2,-5 4-10,-7 3-11,-5 3-12,3 1-7,17 1-5,15-1-4,16 1-5,-4 1-11,-21 3-20,-22 3-19,-22 4-19,-18 4-8,-11 6 4,-14 7 3,-11 6 3,-9 1 5,-3-3 6,-3-3 6,-2-2 5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4"/>
    </inkml:context>
    <inkml:brush xml:id="br0">
      <inkml:brushProperty name="width" value="0.04439" units="cm"/>
      <inkml:brushProperty name="height" value="0.04439" units="cm"/>
    </inkml:brush>
  </inkml:definitions>
  <inkml:trace contextRef="#ctx0" brushRef="#br0">57750 55150 495,'-46'-46'0,"10"10"0,10 10 0,9 9 0,4-1 0,1-8 0,-1-10 0,1-9 0,1 4 13,3 19 24,3 19 26,4 19 24,4 21 4,6 26-17,7 24-19,6 26-17,-1 18-13,-5 13-10,-7 12-9,-5 13-8,-4 7-4,0 4 4,0 3 4,0 3 2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08"/>
    </inkml:context>
    <inkml:brush xml:id="br0">
      <inkml:brushProperty name="width" value="0.03557" units="cm"/>
      <inkml:brushProperty name="height" value="0.03557" units="cm"/>
      <inkml:brushProperty name="color" value="#F2395B"/>
    </inkml:brush>
  </inkml:definitions>
  <inkml:trace contextRef="#ctx0" brushRef="#br0">54400 18800 618,'-50'1'2,"0"4"5,0 3 4,0 3 5,10 1 5,23 1 9,22-1 7,22 1 8,12 1 0,3 3-6,3 3-8,4 4-7,5-1-4,10-3-4,10-3-2,9-2-3,7-5-4,7-2-2,6-3-4,7-3-4,0-4 0,-2-3 1,-3-3 1,-3-2 1,-7-1-5,-9 3-9,-10 3-10,-8 4-11,-9 1-4,-6 0-2,-6 0 0,-6 0-1,-6-4-1,-2-5 2,-3-7 1,-3-5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6"/>
    </inkml:context>
    <inkml:brush xml:id="br0">
      <inkml:brushProperty name="width" value="0.04171" units="cm"/>
      <inkml:brushProperty name="height" value="0.04171" units="cm"/>
    </inkml:brush>
  </inkml:definitions>
  <inkml:trace contextRef="#ctx0" brushRef="#br0">60050 54500 527,'-22'-69'7,"6"13"16,7 12 15,6 13 15,1 13 3,-3 17-8,-3 15-8,-2 16-8,-6 18-7,-6 22-2,-6 22-4,-6 23-3,-6 11-2,-2 4 0,-3 3-1,-3 3 1,-4-1-2,-3-2-3,-3-3-3,-2-3-3,0-2-2,7 0 1,6 0 0,7 0 1,5-10-6,7-18-10,6-19-11,7-18-11,8-26-10,14-31-12,11-31-11,14-31-12,3-12 3,-2 10 16,-3 10 15,-3 9 17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59600 55850 333,'157'63'167,"51"46"-1,50 47 1,49 47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60900 56700 333,'157'63'167,"51"46"-1,50 47 1,49 47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8"/>
    </inkml:context>
    <inkml:brush xml:id="br0">
      <inkml:brushProperty name="width" value="0.05731" units="cm"/>
      <inkml:brushProperty name="height" value="0.05731" units="cm"/>
    </inkml:brush>
  </inkml:definitions>
  <inkml:trace contextRef="#ctx0" brushRef="#br0">60050 54500 383,'-24'-86'10,"4"28"18,3 28 18,3 29 19,3 19 4,3 14-12,3 11-11,4 14-11,2 8-9,4 7-3,3 6-5,3 7-4,3 5-2,3 7-2,3 6-1,4 7-2,-3-1-1,-5-6-1,-7-6-2,-5-6-1,-3-7-3,4-6-2,3-6-2,3-6-2,1-7-2,1-6 0,-1-6 1,1-6 0,5-16 3,14-25 4,11-25 4,14-25 4,3-13 2,-2 1-2,-3-1-3,-3 1-2,-1-4-2,4-6-2,3-6-2,3-6-3,1-7-1,1-6-2,-1-6-2,1-6-1,-6 2-1,-8 14 1,-10 11 1,-9 14 0,-5 7 2,0 3 3,0 3 3,0 4 4,-4 13 5,-5 26 9,-7 24 10,-5 26 8,-4 15 2,0 6-3,0 7-3,0 6-4,0 3-3,0 0-4,0 0-4,0 0-3,-2 3-2,-3 6-2,-3 7-2,-2 6-1,-3 3-2,1 0 1,-1 0-2,1 0 0,-1-2-1,1-3-3,-1-3-2,1-2-4,1-5-2,3-2-2,3-3-3,4-3-2,1-6-2,0-5-3,0-7-2,0-5-1,0-4-2,0 0 1,0 0 1,0 0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8"/>
    </inkml:context>
    <inkml:brush xml:id="br0">
      <inkml:brushProperty name="width" value="0.04645" units="cm"/>
      <inkml:brushProperty name="height" value="0.04645" units="cm"/>
    </inkml:brush>
  </inkml:definitions>
  <inkml:trace contextRef="#ctx0" brushRef="#br0">61950 55650 473,'-22'-80'-19,"6"41"32,7 40 32,6 42 31,1 21 7,-3 3-17,-3 3-17,-2 4-17,-6 1-10,-6 0-4,-6 0-5,-6 0-4,-1-4-3,7-5-1,6-7-1,7-5-2,7-17-4,9-24-11,10-26-10,10-24-10,8-17-2,10-5 2,10-7 4,9-5 4,2-1 2,-2 6 4,-3 7 3,-3 6 3,-6 6 5,-5 6 4,-7 7 6,-5 6 6,-4 10 7,0 17 13,0 15 10,0 16 12,-4 10 2,-5 7-10,-7 6-9,-5 7-10,-4 2-5,0 1-3,0-1-3,0 1-3,0-4-1,0-6 0,0-6 1,0-6-1,6-10-13,13-12-31,12-13-29,13-12-29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9"/>
    </inkml:context>
    <inkml:brush xml:id="br0">
      <inkml:brushProperty name="width" value="0.05223" units="cm"/>
      <inkml:brushProperty name="height" value="0.05223" units="cm"/>
    </inkml:brush>
  </inkml:definitions>
  <inkml:trace contextRef="#ctx0" brushRef="#br0">63500 55350 421,'-25'-68'20,"0"17"7,0 15 5,0 16 7,-4 13 3,-5 14 0,-7 11 0,-5 14-1,-1 8-1,6 7-5,7 6-4,6 7-4,4 2-4,4 1-1,3-1-2,3 1-2,3 1-1,3 3-2,3 3-1,4 4-1,1-3-3,0-5-4,0-7-4,0-5-3,10-9-5,23-9-9,22-10-8,22-8-7,4-15-4,-12-19 2,-13-18 2,-12-19 2,-9-12 1,-2-2 1,-3-3-1,-3-3 1,-6-2 2,-5 0 2,-7 0 3,-5 0 3,-6 1 2,-3 4 3,-3 3 2,-2 3 2,-3 4 4,1 7 5,-1 6 7,1 7 5,-3 5 3,-2 7 0,-3 6-1,-3 7 0,5-1-1,17-6-4,15-6-3,16-6-3,9-1-3,3 7-1,3 6-1,4 7-2,1 5 0,0 7 1,0 6 1,0 7 2,-5 7 0,-9 9-1,-10 10-1,-8 10 0,-6 7 3,1 6 7,-1 7 6,1 6 7,-3 4 2,-2 4-1,-3 3-2,-3 3-2,-6-2-3,-5-6-3,-7-6-5,-5-6-3,-4-7-5,0-6-4,0-6-5,0-6-6,7-13-6,17-19-9,15-18-10,16-19-9,9-10 0,3 1 7,3-1 8,4 1 8,-1 2 5,-3 7 2,-3 6 3,-2 7 1,-3 0 1,1-2-2,-1-3-1,1-3-3,-3-1 0,-2 4 1,-3 3-1,-3 3 1,-6-1 2,-5-2 2,-7-3 4,-5-3 4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39"/>
    </inkml:context>
    <inkml:brush xml:id="br0">
      <inkml:brushProperty name="width" value="0.05183" units="cm"/>
      <inkml:brushProperty name="height" value="0.05183" units="cm"/>
    </inkml:brush>
  </inkml:definitions>
  <inkml:trace contextRef="#ctx0" brushRef="#br0">64650 55350 424,'0'-55'-1,"0"-9"-2,0-10-2,0-8-1,0-1 0,0 9 5,0 10 3,0 10 5,0 5 5,0 4 4,0 3 6,0 3 4,0 3 4,0 3 3,0 3 2,0 4 3,0 19 4,0 39 5,0 36 6,0 39 5,0 21-3,0 6-11,0 7-10,0 6-12,-2 7-9,-3 10-6,-3 10-5,-2 9-8,-1 2-7,3-2-12,3-3-11,4-3-11,1-13-5,0-22-1,0-22 0,0-21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40"/>
    </inkml:context>
    <inkml:brush xml:id="br0">
      <inkml:brushProperty name="width" value="0.03136" units="cm"/>
      <inkml:brushProperty name="height" value="0.03136" units="cm"/>
    </inkml:brush>
  </inkml:definitions>
  <inkml:trace contextRef="#ctx0" brushRef="#br0">65000 53950 701,'6'-49'8,"13"4"16,12 3 16,13 3 15,9 4 3,6 7-12,7 6-13,6 7-11,1 4-11,-3 3-10,-3 3-8,-2 4-11,-6 1-8,-6 0-8,-6 0-8,-6 0-8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40"/>
    </inkml:context>
    <inkml:brush xml:id="br0">
      <inkml:brushProperty name="width" value="0.03804" units="cm"/>
      <inkml:brushProperty name="height" value="0.03804" units="cm"/>
    </inkml:brush>
  </inkml:definitions>
  <inkml:trace contextRef="#ctx0" brushRef="#br0">65650 53350 578,'-25'-47'3,"0"6"5,0 7 7,0 6 5,4 17 9,10 28 14,10 28 14,9 29 13,2 18-2,-2 9-16,-3 10-16,-3 10-17,-2 4-17,0 0-19,0 0-17,0 0-19,-2-8-9,-3-16-2,-3-15-1,-2-15-1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40"/>
    </inkml:context>
    <inkml:brush xml:id="br0">
      <inkml:brushProperty name="width" value="0.03946" units="cm"/>
      <inkml:brushProperty name="height" value="0.03946" units="cm"/>
    </inkml:brush>
  </inkml:definitions>
  <inkml:trace contextRef="#ctx0" brushRef="#br0">65900 55500 557,'-46'-47'0,"10"6"0,10 7 0,9 6 0,15 1 10,22-3 21,22-3 20,23-2 21,3 0 2,-11 7-15,-14 6-14,-11 7-17,3 2-8,23 1-2,22-1-4,22 1-2,8-1-5,-2 1-6,-3-1-5,-3 1-7,-7 2-1,-9 7 3,-10 6 3,-8 7 3,-9 4-9,-6 3-17,-6 3-18,-6 4-19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08"/>
    </inkml:context>
    <inkml:brush xml:id="br0">
      <inkml:brushProperty name="width" value="0.03982" units="cm"/>
      <inkml:brushProperty name="height" value="0.03982" units="cm"/>
      <inkml:brushProperty name="color" value="#F2395B"/>
    </inkml:brush>
  </inkml:definitions>
  <inkml:trace contextRef="#ctx0" brushRef="#br0">58350 17250 552,'-4'-44'14,"-5"13"8,-7 12 10,-5 13 9,-4 9 2,0 6-4,0 7-4,0 6-4,-2 9-4,-3 13-2,-3 12-3,-2 13-1,-6 6-3,-6 0-1,-6 0-2,-6 0-1,-2 4-3,3 10-2,3 10-2,4 9-3,-3 6-3,-5 3-5,-7 3-3,-5 4-4,-3 4-3,4 6-5,3 7-4,3 6-3,6-8-4,9-22-2,10-22-2,10-21-3,11-24-3,17-25-4,15-25-4,16-25-3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40"/>
    </inkml:context>
    <inkml:brush xml:id="br0">
      <inkml:brushProperty name="width" value="0.0449" units="cm"/>
      <inkml:brushProperty name="height" value="0.0449" units="cm"/>
    </inkml:brush>
  </inkml:definitions>
  <inkml:trace contextRef="#ctx0" brushRef="#br0">66850 54350 490,'-69'-49'0,"13"4"0,12 3 0,13 3 0,10 14 12,10 25 27,10 25 25,9 25 25,4 21 5,1 20-19,-1 18-17,1 20-18,-3 13-15,-2 9-13,-3 10-10,-3 10-13,-2 5-12,0 4-10,0 3-12,0 3-11,0-16-7,0-34-1,0-35-1,0-33-2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42"/>
    </inkml:context>
    <inkml:brush xml:id="br0">
      <inkml:brushProperty name="width" value="0.03677" units="cm"/>
      <inkml:brushProperty name="height" value="0.03677" units="cm"/>
    </inkml:brush>
  </inkml:definitions>
  <inkml:trace contextRef="#ctx0" brushRef="#br0">68650 54350 598,'-22'-19'7,"6"13"13,7 12 14,6 13 14,3 6 2,0 0-9,0 0-10,0 0-9,0 7-3,0 17 2,0 15 2,0 16 3,0 10-3,0 7-6,0 6-8,0 7-6,-2 2-2,-3 1 0,-3-1 1,-2 1 2,-1-7-7,3-12-11,3-13-14,4-12-11,1-12-9,0-8-2,0-10-3,0-9-4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42"/>
    </inkml:context>
    <inkml:brush xml:id="br0">
      <inkml:brushProperty name="width" value="0.03624" units="cm"/>
      <inkml:brushProperty name="height" value="0.03624" units="cm"/>
    </inkml:brush>
  </inkml:definitions>
  <inkml:trace contextRef="#ctx0" brushRef="#br0">68550 55300 607,'0'-91'23,"0"19"-2,0 19-3,0 19-2,3 10-1,6 4 2,7 3 2,6 3 2,7 1 4,10 1 6,10-1 6,9 1 6,4-1-2,1 1-9,-1-1-11,1 1-10,-1 2-10,1 7-8,-1 6-11,1 7-9,-6 2-2,-8 1 3,-10-1 4,-9 1 3,-7 1-4,-3 3-15,-3 3-13,-2 4-14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43"/>
    </inkml:context>
    <inkml:brush xml:id="br0">
      <inkml:brushProperty name="width" value="0.0442" units="cm"/>
      <inkml:brushProperty name="height" value="0.0442" units="cm"/>
    </inkml:brush>
  </inkml:definitions>
  <inkml:trace contextRef="#ctx0" brushRef="#br0">69600 53950 497,'-22'-47'0,"6"6"0,7 7 0,6 6 0,3 9 12,0 13 24,0 12 24,0 13 24,1 18 4,4 26-17,3 24-15,3 26-17,-1 21-12,-2 19-9,-3 19-8,-3 19-9,-4 10-8,-3 4-10,-3 3-11,-2 3-9,-1-8-6,3-19-2,3-18-1,4-19-3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43"/>
    </inkml:context>
    <inkml:brush xml:id="br0">
      <inkml:brushProperty name="width" value="0.04308" units="cm"/>
      <inkml:brushProperty name="height" value="0.04308" units="cm"/>
    </inkml:brush>
  </inkml:definitions>
  <inkml:trace contextRef="#ctx0" brushRef="#br0">70550 54250 510,'0'-93'0,"0"17"0,0 15 0,0 16 0,0 7 8,0 1 17,0-1 15,0 1 17,-2 18 7,-3 38-3,-3 37-2,-2 38-3,-8 21-8,-8 7-12,-10 6-13,-9 7-13,-7 2-8,-3 1-3,-3-1-3,-2 1-3,0-7-5,7-12-4,6-13-5,7-12-4,5-13-4,7-12-4,6-13-4,7-12-4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43"/>
    </inkml:context>
    <inkml:brush xml:id="br0">
      <inkml:brushProperty name="width" value="0.04835" units="cm"/>
      <inkml:brushProperty name="height" value="0.04835" units="cm"/>
    </inkml:brush>
  </inkml:definitions>
  <inkml:trace contextRef="#ctx0" brushRef="#br0">70550 54250 455,'21'-91'2,"-5"19"6,-7 19 5,-5 19 5,-4 15 8,0 13 14,0 12 12,0 13 13,0 13 0,0 17-11,0 15-12,0 16-11,0 9-8,0 3-1,0 3-3,0 4-2,3-3-2,6-5-2,7-7-2,6-5-3,9-19-10,13-27-19,12-28-21,13-28-19,2-23-6,-5-15 10,-7-15 9,-5-16 9,-8-7 8,-5 4 3,-7 3 5,-5 3 3,-6 7 5,-3 14 5,-3 11 5,-2 14 4,-5 22 15,-2 35 23,-3 35 23,-3 34 24,-6 18 2,-5 4-19,-7 3-20,-5 3-19,-3 3-15,4 3-10,3 3-9,3 4-10,1-6-8,1-11-7,-1-14-7,1-11-6,2-14-7,7-11-6,6-14-7,7-11-7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44"/>
    </inkml:context>
    <inkml:brush xml:id="br0">
      <inkml:brushProperty name="width" value="0.05792" units="cm"/>
      <inkml:brushProperty name="height" value="0.05792" units="cm"/>
    </inkml:brush>
  </inkml:definitions>
  <inkml:trace contextRef="#ctx0" brushRef="#br0">71500 55050 379,'21'-93'3,"-5"17"4,-7 15 5,-5 16 5,-4 21 6,0 29 10,0 28 8,0 28 8,0 14 1,0 0-11,0 0-8,0 0-10,0-5-6,0-9-4,0-10-3,0-8-4,9-17-9,19-21-15,19-22-14,19-22-15,4-11-2,-9 0 7,-10 0 9,-8 0 9,-9 3 9,-6 6 10,-6 7 11,-6 6 9,-2 7 9,3 10 7,3 10 7,4 9 7,-3 9 0,-5 9-9,-7 10-7,-5 10-8,-3 4-6,4 0-4,3 0-3,3 0-5,3-4-1,3-5-1,3-7-1,4-5-1,4-12-7,6-16-14,7-15-15,6-15-15,1-15-2,-3-12 9,-3-13 8,-2-12 8,-3-5 7,1 3 5,-1 3 5,1 4 4,-3 2 6,-2 4 5,-3 3 6,-3 3 6,-4 4 4,-3 7 6,-3 6 4,-2 7 5,-3 4 6,1 3 5,-1 3 7,1 4 6,-4 8-2,-6 17-11,-6 15-10,-6 16-11,-4 13-6,1 14-1,-1 11-2,1 14-1,-3 7 0,-2 3 1,-3 3 1,-3 4 2,1-3-1,6-5-2,7-7-1,6-5-3,10-8-6,17-5-11,15-7-11,16-5-12,5-15-5,-2-22 1,-3-22 1,-3-21 0,-2-18 3,0-12 4,0-13 3,0-12 4,-5-12 2,-9-8 2,-10-10 1,-8-9 1,-6-2 2,1 6 2,-1 7 2,1 6 2,-6 10 2,-8 17 2,-10 15 1,-9 16 2,-7 12 0,-3 9-2,-3 10-2,-2 10-2,-3 11-4,1 17-3,-1 15-5,1 16-4,2 5-2,7-2 1,6-3 1,7-3 1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73575 54925 333,'157'63'167,"51"46"-1,50 47 1,49 47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45"/>
    </inkml:context>
    <inkml:brush xml:id="br0">
      <inkml:brushProperty name="width" value="0.04692" units="cm"/>
      <inkml:brushProperty name="height" value="0.04692" units="cm"/>
    </inkml:brush>
  </inkml:definitions>
  <inkml:trace contextRef="#ctx0" brushRef="#br0">74200 53050 468,'73'-69'4,"-3"13"8,-3 12 8,-2 13 9,-5 10 8,-2 10 11,-3 10 10,-3 9 11,-6 6 0,-5 3-11,-7 3-11,-5 4-10,-4 5-11,0 10-11,0 10-12,0 9-12,-4 1-7,-5-6-4,-7-6-3,-5-6-3,-9-6 1,-9-2 9,-10-3 6,-8-3 9,-6-2 1,1 0-4,-1 0-5,1 0-4,-3 1-1,-2 4 1,-3 3 3,-3 3 1,-2-1 1,0-2 0,0-3 0,0-3 1,3-4 0,6-3 3,7-3 1,6-2 1,10-5 9,17-2 12,15-3 13,16-3 14,9-2 0,3 0-9,3 0-10,4 0-11,-1 0-6,-3 0-5,-3 0-5,-2 0-4,-1 0-4,3 0-5,3 0-3,4 0-5,-1 0-5,-3 0-4,-3 0-6,-2 0-4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45"/>
    </inkml:context>
    <inkml:brush xml:id="br0">
      <inkml:brushProperty name="width" value="0.04137" units="cm"/>
      <inkml:brushProperty name="height" value="0.04137" units="cm"/>
    </inkml:brush>
  </inkml:definitions>
  <inkml:trace contextRef="#ctx0" brushRef="#br0">75300 53150 531,'-18'-46'76,"17"10"-6,15 10-5,16 9-4,10 6-7,7 3-9,6 3-8,7 4-8,4-1-9,3-3-9,3-3-10,4-2-10,-3 0-7,-5 7-3,-7 6-4,-5 7-4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08"/>
    </inkml:context>
    <inkml:brush xml:id="br0">
      <inkml:brushProperty name="width" value="0.0447" units="cm"/>
      <inkml:brushProperty name="height" value="0.0447" units="cm"/>
      <inkml:brushProperty name="color" value="#F2395B"/>
    </inkml:brush>
  </inkml:definitions>
  <inkml:trace contextRef="#ctx0" brushRef="#br0">58100 17400 492,'21'-49'-1,"-5"4"0,-7 3-1,-5 3-1,-1 14 8,6 25 17,7 25 17,6 25 16,1 15 4,-3 7-11,-3 6-11,-2 7-11,-3 2-6,1 1-4,-1-1-2,1 1-4,-3-4-1,-2-6-3,-3-6 0,-3-6-2,2-9-3,10-8-3,10-10-4,9-9-5,7-18-3,7-24-5,6-26-4,7-24-5,4-20-2,3-11 2,3-14 0,4-11 2,-4-1 1,-9 13 5,-10 12 3,-8 13 4,-6 7 4,1 4 3,-1 3 4,1 3 3,-6 17 10,-8 31 16,-10 32 18,-9 31 17,-5 18 2,0 7-12,0 6-11,0 7-12,0 2-6,0 1-2,0-1-2,0 1-1,-2 1-4,-3 3-4,-3 3-4,-2 4-4,-1-3-4,3-5 0,3-7-2,4-5-1,-1-4-5,-3 0-8,-3 0-9,-2 0-7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73925 55625 333,'157'63'167,"51"46"-1,50 47 1,49 47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73975 55475 333,'157'63'167,"51"46"-1,50 47 1,49 47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48"/>
    </inkml:context>
    <inkml:brush xml:id="br0">
      <inkml:brushProperty name="width" value="0.03838" units="cm"/>
      <inkml:brushProperty name="height" value="0.03838" units="cm"/>
    </inkml:brush>
  </inkml:definitions>
  <inkml:trace contextRef="#ctx0" brushRef="#br0">74000 55200 573,'93'-22'74,"-11"6"-14,-14 7-13,-11 6-14,-9 7-8,-3 10-3,-3 10-3,-2 9-4,-8 6-2,-8 3-1,-10 3-1,-9 4-2,-9 2-1,-5 4 1,-7 3 0,-5 3 1,-11 1-1,-11 1-2,-14-1 0,-11 1-2,-7-3-1,0-2 1,0-3 0,0-3 0,4-6-2,10-5-2,10-7-4,9-5-4,1-4-1,-6 0-2,-6 0 0,-6 0-2,13-4 0,35-5 3,35-7 2,34-5 3,13-4 0,-5 0 2,-7 0 0,-5 0 0,-3 0 0,4 0-1,3 0-2,3 0-1,4 0-4,7 0-9,6 0-7,7 0-8,-4 0 0,-12 0 5,-13 0 8,-12 0 6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54"/>
    </inkml:context>
    <inkml:brush xml:id="br0">
      <inkml:brushProperty name="width" value="0.03447" units="cm"/>
      <inkml:brushProperty name="height" value="0.03447" units="cm"/>
    </inkml:brush>
  </inkml:definitions>
  <inkml:trace contextRef="#ctx0" brushRef="#br0">75450 55150 638,'-41'-46'0,"19"10"1,19 10 1,19 9 0,18 6 8,19 3 15,19 3 15,19 4 16,4 1 1,-9 0-11,-10 0-12,-8 0-10,3 0-7,20 0-2,18 0-2,20 0-1,6 0-5,-2 0-7,-3 0-5,-3 0-7,-9 0-5,-11 0-6,-14 0-4,-11 0-6,-14 0-3,-11 0-2,-14 0-3,-11 0-3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54"/>
    </inkml:context>
    <inkml:brush xml:id="br0">
      <inkml:brushProperty name="width" value="0.03757" units="cm"/>
      <inkml:brushProperty name="height" value="0.03757" units="cm"/>
    </inkml:brush>
  </inkml:definitions>
  <inkml:trace contextRef="#ctx0" brushRef="#br0">76250 53950 585,'-24'-47'4,"4"6"7,3 7 8,3 6 7,3 10 6,3 17 3,3 15 4,4 16 3,1 12-2,0 9-4,0 10-7,0 10-4,0 14-5,0 23-3,0 22-3,0 22-2,-2 13-4,-3 7-3,-3 6-4,-2 7-5,-1 0-5,3-2-8,3-3-7,4-3-9,1-6-6,0-5-7,0-7-7,0-5-5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56"/>
    </inkml:context>
    <inkml:brush xml:id="br0">
      <inkml:brushProperty name="width" value="0.05155" units="cm"/>
      <inkml:brushProperty name="height" value="0.05155" units="cm"/>
    </inkml:brush>
  </inkml:definitions>
  <inkml:trace contextRef="#ctx0" brushRef="#br0">79850 55200 426,'-49'-72'7,"4"56"12,3 57 14,3 56 13,3 24 3,3-5-8,3-7-7,4-5-7,4-12-6,6-16-3,7-15-5,6-15-4,9-20-5,13-21-8,12-22-7,13-22-8,7-15-4,4-5 0,3-7-1,3-5-1,-2 2 2,-6 13 2,-6 12 3,-6 13 2,-7 12 8,-6 13 13,-6 12 12,-6 13 12,-6 9 5,-2 6-2,-3 7-2,-3 6-3,-2 3-3,0 0-3,0 0-4,0 0-4,3-2-8,6-3-13,7-3-13,6-2-13,3-9-6,0-12 4,0-13 4,0-12 4,3-13 0,6-12-1,7-13 0,6-12-2,1-10 1,-3-6 4,-3-6 4,-2-6 3,-3-6 4,1-2 3,-1-3 4,1-3 3,-1 1 3,1 6 4,-1 7 3,1 6 3,-4 9 3,-6 13 4,-6 12 2,-6 13 4,-6 12 9,-2 13 12,-3 12 13,-3 13 13,-4 9 1,-3 6-13,-3 7-13,-2 6-12,-6 10-6,-6 17-1,-6 15 0,-6 16-1,-2 4-1,3-6-3,3-6-3,4-6-2,4-6-4,6-2-1,7-3-3,6-3-3,7-7-2,10-9-4,10-10-4,9-8-3,6-11-2,3-8 0,3-10-1,4-9 0,2-12-2,4-11-5,3-14-5,3-11-4,-1-12-1,-2-9 3,-3-10 3,-3-8 3,-7-11 3,-9-8 3,-10-10 2,-8-9 3,-8-1 2,-2 10 2,-3 10 2,-3 9 2,-6 7 1,-5 7 1,-7 6 2,-5 7 1,-8 10-2,-5 16-5,-7 15-5,-5 17-5,-3 10-2,4 6 0,3 7 0,3 6-1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58"/>
    </inkml:context>
    <inkml:brush xml:id="br0">
      <inkml:brushProperty name="width" value="0.04867" units="cm"/>
      <inkml:brushProperty name="height" value="0.04867" units="cm"/>
    </inkml:brush>
  </inkml:definitions>
  <inkml:trace contextRef="#ctx0" brushRef="#br0">78350 53650 452,'-25'75'137,"0"0"-31,0 0-31,0 0-32,-2 3-17,-3 6-4,-3 7-3,-2 6-4,-3 7-1,1 10-1,-1 10-1,1 9 0,-3 2-1,-2-2 1,-3-3-1,-3-3 1,1-7-5,6-9-7,7-10-9,6-8-8,3-9-5,0-6-4,0-6-3,0-6-3,6-16-8,13-25-15,12-25-15,13-25-14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8:58"/>
    </inkml:context>
    <inkml:brush xml:id="br0">
      <inkml:brushProperty name="width" value="0.05214" units="cm"/>
      <inkml:brushProperty name="height" value="0.05214" units="cm"/>
    </inkml:brush>
  </inkml:definitions>
  <inkml:trace contextRef="#ctx0" brushRef="#br0">78150 54200 421,'-43'1'7,"17"4"12,15 3 14,16 3 12,10 6 3,7 9-8,6 10-6,7 10-9,0 8-4,-2 10-2,-3 10-1,-3 9-3,-4 4-1,-3 1-1,-3-1-2,-2 1-1,-5-4-1,-2-6-2,-3-6 0,-3-6-1,4-13-4,13-19-7,12-18-6,13-19-6,4-22-4,-3-25 0,-3-25 1,-2-25 0,-3-16 0,1-6 2,-1-6 2,1-6 1,-1 4 1,1 16 1,-1 15 1,1 17 1,-4 10 2,-6 6 2,-6 7 2,-6 6 3,-6 13 8,-2 23 13,-3 22 13,-3 22 13,-2 13 4,0 7-7,0 6-5,0 7-7,0 2-4,0 1-3,0-1-4,0 1-3,-2 1-3,-3 3 0,-3 3-2,-2 4-1,-1 2-1,3 4-2,3 3-1,4 3-2,1-2 0,0-6 0,0-6 0,0-6 0,1-2-9,4 3-14,3 3-17,3 4-16,1-4-5,1-9 4,-1-10 5,1-8 5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00"/>
    </inkml:context>
    <inkml:brush xml:id="br0">
      <inkml:brushProperty name="width" value="0.03831" units="cm"/>
      <inkml:brushProperty name="height" value="0.03831" units="cm"/>
    </inkml:brush>
  </inkml:definitions>
  <inkml:trace contextRef="#ctx0" brushRef="#br0">81450 55550 574,'71'1'120,"-5"4"-27,-7 3-25,-5 3-26,-6 1-16,-3 1-4,-3-1-5,-2 1-4,-6 2-4,-6 7-1,-6 6-3,-6 7-3,-10 5-2,-12 7-5,-13 6-5,-12 7-4,-9 2-2,-2 1 0,-3-1 1,-3 1 0,-4-6 2,-3-8 1,-3-10 3,-2-9 1,2-7 4,9-3 3,10-3 4,10-2 5,16-5 2,26-2 2,24-3 2,26-3 2,12-4-2,0-3-6,0-3-4,0-2-7,0-3-2,0 1 0,0-1-1,0 1 0,0-3-6,0-2-15,0-3-13,0-3-13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01"/>
    </inkml:context>
    <inkml:brush xml:id="br0">
      <inkml:brushProperty name="width" value="0.03438" units="cm"/>
      <inkml:brushProperty name="height" value="0.03438" units="cm"/>
    </inkml:brush>
  </inkml:definitions>
  <inkml:trace contextRef="#ctx0" brushRef="#br0">82000 53200 639,'-21'-24'6,"10"4"9,10 3 12,9 3 9,6 7 5,3 14-3,3 11-4,4 14-2,1 7-4,0 3-2,0 3-3,0 4-3,-4 4-4,-5 6-5,-7 7-5,-5 6-5,-6-2-5,-3-9-8,-3-10-7,-2-8-7,-5-9-1,-2-6 5,-3-6 5,-3-6 5,4-6 2,13-2 0,12-3-1,13-3-1,12-2-1,13 0-1,12 0 0,13 0-1,4-2-1,-3-3 2,-3-3 0,-2-2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0:37"/>
    </inkml:context>
    <inkml:brush xml:id="br0">
      <inkml:brushProperty name="width" value="0.06081" units="cm"/>
      <inkml:brushProperty name="height" value="0.06081" units="cm"/>
      <inkml:brushProperty name="color" value="#00BFF3"/>
    </inkml:brush>
  </inkml:definitions>
  <inkml:trace contextRef="#ctx0" brushRef="#br0">90410 35200 361,'-1'24'150,"0"3"-30,-2 1-32,0 2-29,-1 3-19,0 1-4,0 2-4,1 2-5,-1 1-4,0 0-4,0 1-4,0-1-4,0-2-3,-2-2-2,0-3-3,-1-3-2,0-4-5,1-2-8,0-3-10,2-2-7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1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61950 16600 1000,'0'-47'-7,"0"6"-11,0 7-12,0 6-12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01"/>
    </inkml:context>
    <inkml:brush xml:id="br0">
      <inkml:brushProperty name="width" value="0.03232" units="cm"/>
      <inkml:brushProperty name="height" value="0.03232" units="cm"/>
    </inkml:brush>
  </inkml:definitions>
  <inkml:trace contextRef="#ctx0" brushRef="#br0">82950 53300 680,'-40'-24'61,"23"4"-6,22 3-5,22 3-5,15 3-7,9 3-9,10 3-8,10 4-9,7 2-6,6 4-3,7 3-5,6 3-4,-7 1-13,-18 1-20,-19-1-22,-18 1-20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01"/>
    </inkml:context>
    <inkml:brush xml:id="br0">
      <inkml:brushProperty name="width" value="0.03477" units="cm"/>
      <inkml:brushProperty name="height" value="0.03477" units="cm"/>
    </inkml:brush>
  </inkml:definitions>
  <inkml:trace contextRef="#ctx0" brushRef="#br0">83200 55100 632,'-47'-22'1,"6"6"1,7 7 1,6 6 1,9 1 7,13-3 14,12-3 14,13-2 14,15-5 1,19-2-10,19-3-9,19-3-10,10-2-6,4 0-2,3 0-2,3 0-1,1 0-7,1 0-14,-1 0-13,1 0-13,-6 3-6,-8 6 4,-10 7 4,-9 6 2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01"/>
    </inkml:context>
    <inkml:brush xml:id="br0">
      <inkml:brushProperty name="width" value="0.0385" units="cm"/>
      <inkml:brushProperty name="height" value="0.0385" units="cm"/>
    </inkml:brush>
  </inkml:definitions>
  <inkml:trace contextRef="#ctx0" brushRef="#br0">84000 53750 571,'-69'3'3,"13"6"5,12 7 6,13 6 6,9 6 6,6 6 7,7 7 8,6 6 8,3 7-1,0 10-7,0 10-8,0 9-7,3 9-5,6 9-1,7 10-2,6 10-1,-1 7-7,-5 6-10,-7 7-11,-5 6-11,-4-1-11,0-5-11,0-7-10,0-5-12,0-17 1,0-24 11,0-26 11,0-24 10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02"/>
    </inkml:context>
    <inkml:brush xml:id="br0">
      <inkml:brushProperty name="width" value="0.03853" units="cm"/>
      <inkml:brushProperty name="height" value="0.03853" units="cm"/>
    </inkml:brush>
  </inkml:definitions>
  <inkml:trace contextRef="#ctx0" brushRef="#br0">85750 53700 571,'-27'-16'48,"-3"19"3,-3 19 2,-2 19 2,-5 16-3,-2 17-8,-3 15-10,-3 16-8,-2 9-6,0 3-5,0 3-4,0 4-3,-2 1-3,-3 0-2,-3 0 0,-2 0-2,-1-4-5,3-5-6,3-7-8,4-5-7,5-14-5,10-18-3,10-19-2,9-18-3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02"/>
    </inkml:context>
    <inkml:brush xml:id="br0">
      <inkml:brushProperty name="width" value="0.04744" units="cm"/>
      <inkml:brushProperty name="height" value="0.04744" units="cm"/>
    </inkml:brush>
  </inkml:definitions>
  <inkml:trace contextRef="#ctx0" brushRef="#br0">85500 53900 463,'-22'29'75,"6"10"-12,7 10-10,6 9-12,3 9-6,0 9-4,0 10-3,0 10-4,3 2-2,6-3-4,7-3-4,6-2-3,4-9-3,4-12-2,3-13-2,3-12-1,7-19-9,14-25-14,11-25-13,14-25-13,2-21-6,-6-15 3,-6-15 3,-6-16 4,-7-5 4,-6 6 4,-6 7 3,-6 6 5,-6 9 3,-2 13 3,-3 12 4,-3 13 2,-4 9 8,-3 6 10,-3 7 12,-2 6 11,-5 9 11,-2 13 11,-3 12 13,-3 13 10,-2 16 1,0 23-12,0 22-12,0 22-13,0 13-8,0 7-5,0 6-4,0 7-6,0 0-4,0-2 0,0-3-2,0-3-1,0-6-5,0-5-6,0-7-9,0-5-6,0-12-9,0-16-7,0-15-7,0-15-9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02"/>
    </inkml:context>
    <inkml:brush xml:id="br0">
      <inkml:brushProperty name="width" value="0.04599" units="cm"/>
      <inkml:brushProperty name="height" value="0.04599" units="cm"/>
    </inkml:brush>
  </inkml:definitions>
  <inkml:trace contextRef="#ctx0" brushRef="#br0">87050 54500 478,'-22'50'28,"6"0"5,7 0 6,6 0 5,3 3 0,0 6-6,0 7-6,0 6-6,0 1-6,0-3-4,0-3-4,0-2-5,0-6-3,0-6-2,0-6-2,0-6-2,4-20-6,10-30-12,10-32-10,9-30-11,4-15-3,1 3 8,-1 3 6,1 4 7,-1 5 5,1 10 6,-1 10 6,1 9 5,-4 12 9,-6 16 15,-6 15 13,-6 17 14,-6 11 5,-2 10-6,-3 10-5,-3 9-5,-2 6-6,0 3-5,0 3-5,0 4-5,0-4-5,0-9-1,0-10-3,0-8-2,4-9-15,10-6-28,10-6-29,9-6-27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03"/>
    </inkml:context>
    <inkml:brush xml:id="br0">
      <inkml:brushProperty name="width" value="0.05166" units="cm"/>
      <inkml:brushProperty name="height" value="0.05166" units="cm"/>
    </inkml:brush>
  </inkml:definitions>
  <inkml:trace contextRef="#ctx0" brushRef="#br0">88400 53950 425,'-5'-52'73,"-9"47"-1,-10 47-1,-8 48-1,-6 24-6,1 3-9,-1 3-11,1 4-10,1-1-7,3-3-5,3-3-4,4-2-4,4-6-6,6-6-5,7-6-7,6-6-5,4-7-6,4-6-8,3-6-7,3-6-7,9-7-6,16-6-6,15-6-5,17-6-5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03"/>
    </inkml:context>
    <inkml:brush xml:id="br0">
      <inkml:brushProperty name="width" value="0.05069" units="cm"/>
      <inkml:brushProperty name="height" value="0.05069" units="cm"/>
    </inkml:brush>
  </inkml:definitions>
  <inkml:trace contextRef="#ctx0" brushRef="#br0">89200 54450 433,'-74'-19'8,"4"13"15,3 12 14,3 13 16,7 12 2,14 13-9,11 12-9,14 13-9,7 9-5,3 6 1,3 7 1,4 6 0,1 1 0,0-3-4,0-3-2,0-2-3,1-9-3,4-12-1,3-13-1,3-12-1,10-16-8,20-19-14,18-18-15,20-19-14,5-18-7,-6-15-1,-6-15 1,-6-16 0,-9-10 3,-8-3 7,-10-3 7,-9-2 7,-7-1 6,-3 3 4,-3 3 5,-2 4 4,-5 8 2,-2 17 0,-3 15-1,-3 16-1,-1 9 10,4 3 21,3 3 22,3 4 21,4 15 5,7 28-10,6 28-10,7 29-11,-1 8-7,-6-8-7,-6-10-5,-6-9-6,-6-2-9,-2 6-9,-3 7-10,-3 6-10,-6 3-5,-5 0 1,-7 0-1,-5 0 1,3-11-2,17-22-5,15-22-3,16-21-4,10-18 0,7-12 5,6-13 6,7-12 6,-1-9 1,-6-2-1,-6-3-2,-6-3-2,-9-1 0,-8 4 1,-10 3 2,-9 3 0,-5-1 2,0-2 4,0-3 3,0-3 4,0 2 3,0 10 4,0 10 4,0 9 4,0 17 14,0 25 26,0 25 26,0 25 25,1 18 5,4 14-19,3 11-17,3 14-18,1 7-12,1 3-8,-1 3-7,1 4-8,-3-1-5,-2-3-6,-3-3-4,-3-2-5,-1-8-5,4-8-5,3-10-5,3-9-4,-1-10-13,-2-9-19,-3-10-19,-3-8-19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04"/>
    </inkml:context>
    <inkml:brush xml:id="br0">
      <inkml:brushProperty name="width" value="0.04687" units="cm"/>
      <inkml:brushProperty name="height" value="0.04687" units="cm"/>
    </inkml:brush>
  </inkml:definitions>
  <inkml:trace contextRef="#ctx0" brushRef="#br0">90350 53000 469,'75'3'37,"0"6"-1,0 7-2,0 6-1,1 7 0,4 10 4,3 10 3,3 9 4,-2 7-2,-6 7-5,-6 6-6,-6 7-5,-7 5-4,-6 7-2,-6 6-2,-6 7-2,-10 5-3,-12 7-5,-13 6-4,-12 7-6,-13-1-4,-12-6-7,-13-6-7,-12-6-5,-9-10-6,-2-12-5,-3-13-4,-3-12-6,2-13-4,10-12-5,10-13-4,9-12-5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04"/>
    </inkml:context>
    <inkml:brush xml:id="br0">
      <inkml:brushProperty name="width" value="0.04376" units="cm"/>
      <inkml:brushProperty name="height" value="0.04376" units="cm"/>
    </inkml:brush>
  </inkml:definitions>
  <inkml:trace contextRef="#ctx0" brushRef="#br0">91600 54450 502,'-49'120'163,"4"-9"-40,3-10-41,3-8-41,3-9-20,3-6-4,3-6-1,4-6-2,2-7-4,4-6-3,3-6-3,3-6-5,7-6-2,14-2-4,11-3-3,14-3-3,10-6-2,9-5-1,10-7 1,10-5-1,5-8 0,4-5-3,3-7-1,3-5-2,-4-4-2,-8 0-5,-10 0-5,-9 0-3,-9 3-2,-5 6 0,-7 7 1,-5 6 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14"/>
    </inkml:context>
    <inkml:brush xml:id="br0">
      <inkml:brushProperty name="width" value="0.04407" units="cm"/>
      <inkml:brushProperty name="height" value="0.04407" units="cm"/>
      <inkml:brushProperty name="color" value="#F2395B"/>
    </inkml:brush>
  </inkml:definitions>
  <inkml:trace contextRef="#ctx0" brushRef="#br0">59950 18100 499,'-44'3'31,"13"6"7,12 7 5,13 6 7,6 6-2,0 6-7,0 7-9,0 6-7,0 4-7,0 4-2,0 3-3,0 3-3,-2 1-3,-3 1-1,-3-1-3,-2 1-1,-1-4-1,3-6 2,3-6 0,4-6 0,4-20-4,6-30-14,7-32-11,6-30-13,6-14-1,6 7 8,7 6 8,6 7 9,1 7 4,-3 9 1,-3 10 0,-2 10 1,-3 5 3,1 4 6,-1 3 7,1 3 6,-3 3 4,-2 3 3,-3 3 2,-3 4 3,-1 2 2,4 4 1,3 3 0,3 3 3,-1 3-3,-2 3-3,-3 3-5,-3 4-4,-6 4-3,-5 6-3,-7 7-2,-5 6-3,-4 3-2,0 0-4,0 0-3,0 0-4,0-2-2,0-3-2,0-3-4,0-2-2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04"/>
    </inkml:context>
    <inkml:brush xml:id="br0">
      <inkml:brushProperty name="width" value="0.04422" units="cm"/>
      <inkml:brushProperty name="height" value="0.04422" units="cm"/>
    </inkml:brush>
  </inkml:definitions>
  <inkml:trace contextRef="#ctx0" brushRef="#br0">92050 54650 497,'-47'-22'8,"6"6"15,7 7 15,6 6 16,6 18 6,6 32 0,7 31-2,6 32 0,3 15-7,0 0-12,0 0-11,0 0-11,0 1-10,0 4-5,0 3-7,0 3-7,-2-1-7,-3-2-10,-3-3-11,-2-3-9,-1-12-1,3-18 7,3-19 8,4-18 8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05"/>
    </inkml:context>
    <inkml:brush xml:id="br0">
      <inkml:brushProperty name="width" value="0.0372" units="cm"/>
      <inkml:brushProperty name="height" value="0.0372" units="cm"/>
    </inkml:brush>
  </inkml:definitions>
  <inkml:trace contextRef="#ctx0" brushRef="#br0">92150 52100 591,'3'-46'6,"6"10"14,7 10 13,6 9 13,4 10 5,4 14-5,3 11-4,3 14-5,-2 11-4,-6 14-6,-6 11-5,-6 14-4,-6 7-6,-2 3-3,-3 3-4,-3 4-3,-9-1-6,-11-3-4,-14-3-5,-11-2-5,-6-9-2,4-12 2,3-13 2,3-12 1,3-9 2,3-2 4,3-3 3,4-3 3,16-9 3,32-11 2,31-14 2,32-11 3,10-7-4,-9 0-11,-10 0-10,-8 0-11,-11 1-5,-8 4-1,-10 3 0,-9 3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05"/>
    </inkml:context>
    <inkml:brush xml:id="br0">
      <inkml:brushProperty name="width" value="0.03452" units="cm"/>
      <inkml:brushProperty name="height" value="0.03452" units="cm"/>
    </inkml:brush>
  </inkml:definitions>
  <inkml:trace contextRef="#ctx0" brushRef="#br0">92800 52650 637,'96'-21'128,"-5"10"-29,-7 10-28,-5 9-30,-4 4-21,0 1-17,0-1-14,0 1-17,-7-1-13,-11 1-11,-14-1-12,-11 1-12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24"/>
    </inkml:context>
    <inkml:brush xml:id="br0">
      <inkml:brushProperty name="width" value="0.03461" units="cm"/>
      <inkml:brushProperty name="height" value="0.03461" units="cm"/>
      <inkml:brushProperty name="color" value="#FED406"/>
    </inkml:brush>
  </inkml:definitions>
  <inkml:trace contextRef="#ctx0" brushRef="#br0">87600 32000 635,'-46'-47'22,"10"6"3,10 7 4,9 6 4,9 4-2,9 4-9,10 3-7,10 3-9,0 7-5,-5 14 0,-7 11-1,-5 14-1,-8 2 0,-5-6-1,-7-6 0,-5-6-1,-4-6 1,0-2 1,0-3 0,0-3 0,0-4 1,0-3 0,0-3-1,0-2 0,3-8-1,6-8-2,7-10-3,6-9-1,4-2 0,4 6 3,3 7 2,3 6 4,3 3 1,3 0 2,3 0 1,4 0 3,1 3 1,0 6 1,0 7 2,0 6 1,0 4 1,0 4 1,0 3 0,0 3 1,0 4 1,0 7-1,0 6-1,0 7 1,-2 2-2,-3 1-4,-3-1-3,-2 1-4,-5-1-1,-2 1 0,-3-1 1,-3 1 1,-7-4-5,-9-6-9,-10-6-7,-8-6-10,-4-6-9,3-2-14,3-3-12,4-3-12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29"/>
    </inkml:context>
    <inkml:brush xml:id="br0">
      <inkml:brushProperty name="width" value="0.0735" units="cm"/>
      <inkml:brushProperty name="height" value="0.0735" units="cm"/>
      <inkml:brushProperty name="color" value="#FED406"/>
    </inkml:brush>
  </inkml:definitions>
  <inkml:trace contextRef="#ctx0" brushRef="#br0">68650 56950 299,'-115'0'0,"23"0"-1,22 0 1,22 0-1,16 1 14,14 4 27,11 3 28,14 3 27,24 3 5,38 3-18,37 3-19,38 4-18,21-3-11,7-5-7,6-7-4,7-5-6,8-4-4,14 0-1,11 0-3,14 0-1,10-2-2,9-3 1,10-3 0,10-2 1,-4-3-1,-16 1-1,-15-1-2,-15 1 0,-15 1-1,-12 3-2,-13 3-1,-12 4 0,-13 2-2,-12 4 0,-13 3 1,-12 3-1,-5 1 0,3 1 1,3-1 0,4 1 1,2-1-1,4 1 0,3-1 0,3 1-1,3-3 0,3-2 0,3-3 0,4-3 0,4-2 0,6 0-2,7 0 0,6 0-2,6-4 1,6-5 0,7-7 1,6-5 0,1-3 1,-3 4 1,-3 3 0,-2 3-1,-5 3 1,-2 3 1,-3 3-1,-3 4 0,-6 1 0,-5 0-1,-7 0 0,-5 0 0,-6 0-1,-3 0 0,-3 0 0,-2 0 1,-3 0-1,1 0 0,-1 0 1,1 0-1,-3 0 1,-2 0 1,-3 0 0,-3 0 0,-4 0 1,-3 0 0,-3 0-1,-2 0 1,-3 0 0,1 0 0,-1 0-1,1 0 1,-3 1-1,-2 4 1,-3 3 1,-3 3-1,-2-1 1,0-2-1,0-3-1,0-3 1,0-2-1,0 0 0,0 0 0,0 0 1,-4 0-1,-5 0 1,-7 0 0,-5 0 0,-6 0-1,-3 0-1,-3 0-1,-2 0-1,-5 0-1,-2 0 1,-3 0 1,-3 0 0,-2 0 0,0 0 2,0 0 2,0 0 0,0-4 0,0-5-2,0-7-4,0-5-2,-13-4-3,-24 0-5,-26 0-5,-24 0-4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48"/>
    </inkml:context>
    <inkml:brush xml:id="br0">
      <inkml:brushProperty name="width" value="0.08214" units="cm"/>
      <inkml:brushProperty name="height" value="0.08214" units="cm"/>
      <inkml:brushProperty name="color" value="#F2395B"/>
    </inkml:brush>
  </inkml:definitions>
  <inkml:trace contextRef="#ctx0" brushRef="#br0">60150 57550 267,'-90'-24'-9,"23"4"5,22 3 7,22 3 7,8 3 3,-2 3 1,-3 3 1,-3 4 2,-10-1 6,-16-3 9,-15-3 10,-15-2 9,-6-1 1,7 3-11,6 3-9,7 4-9,4 1-5,3 0 2,3 0 1,4 0 1,15 3 3,28 6 5,28 7 3,29 6 4,15-1-1,3-5-8,3-7-7,4-5-6,8-6-5,17-3-1,15-3-1,16-2 0,16-8-2,20-8 0,18-10 0,20-9-1,13-5-1,9 0 0,10 0-2,10 0 0,-6 1-1,-18 4 0,-19 3-2,-18 3 1,-15 4-1,-9 7 0,-10 6 1,-8 7 0,-14 4 0,-15 3-1,-15 3-1,-16 4 0,-5 8-2,6 17 0,7 15-2,6 16-1,-2 2 0,-9-8 0,-10-10 1,-8-9 0,-4-7 0,3-3 0,3-3 0,4-2 0,2-5 0,4-2 0,3-3 1,3-3-1,1-2 1,1 0 0,-1 0 1,1 0 1,1 0-1,3 0 1,3 0-1,4 0 0,-4 3 0,-9 6 0,-10 7 0,-8 6-1,-4 1 1,3-3-1,3-3 1,4-2-1,4-3 1,6 1 2,7-1 0,6 1 2,1-3 0,-3-2 0,-3-3 1,-2-3 0,-5-2 0,-2 0 1,-3 0 1,-3 0 0,2-2 1,10-3-2,10-3-1,9-2-1,2-3 0,-2 1-2,-3-1 1,-3 1-2,-4-1 1,-3 1-1,-3-1 0,-2 1 0,-1 1 0,3 3 0,3 3 1,4 4 1,1 1-1,0 0 1,0 0 0,0 0 0,-2 0-1,-3 0 0,-3 0 0,-2 0 0,-5 0 0,-2 0 0,-3 0 2,-3 0 0,-2 0 0,0 0 0,0 0 0,0 0 1,3 0-1,6 0 0,7 0 0,6 0 0,4-2 1,4-3-1,3-3 0,3-2 0,4-3 0,7 1 0,6-1 0,7 1 0,-1-1 0,-6 1-1,-6-1 1,-6 1 0,-9 1 0,-8 3 0,-10 3 0,-9 4 1,-1 2-1,10 4 1,10 3 0,9 3 0,-1-1 0,-8-2-1,-10-3 1,-9-3-1,-4-2 0,4 0-1,3 0 1,3 0 0,1 0 0,1 0 0,-1 0 1,1 0-1,1 0 0,3 0 1,3 0-2,4 0 1,-1 0-1,-3 0 0,-3 0 0,-2 0-1,-3-2 1,1-3-1,-1-3 0,1-2 0,-4-1-1,-6 3 1,-6 3-1,-6 4 0,-6-1-1,-2-3 1,-3-3 1,-3-2-1,-4-6 1,-3-6 0,-3-6-1,-2-6 1,-3-4 0,1 1 0,-1-1 0,1 1 0,-3-3-1,-2-2 1,-3-3-2,-3-3 1,-2-2-1,0 0 0,0 0-1,0 0 0,0-2 0,0-3 0,0-3 1,0-2 0,-2-3 1,-3 1 0,-3-1 0,-2 1 1,-3 1 0,1 3 0,-1 3 2,1 4-1,1-3 1,3-5-1,3-7-1,4-5 0,-3-4-1,-5 0-1,-7 0-1,-5 0 0,-3 0-2,4 0 2,3 0-1,3 0 0,1 3 1,1 6 1,-1 7-1,1 6 1,1-2 0,3-9-1,3-10-1,4-8 0,1-6 0,0 1 0,0-1 0,0 1 1,0 1 1,0 3-1,0 3 1,0 4 0,-2 4 1,-3 6 0,-3 7 0,-2 6 1,-5 4 1,-2 4 0,-3 3 0,-3 3 2,-2 1-1,0 1 1,0-1 0,0 1 0,0-3-1,0-2 1,0-3-2,0-3 1,0-2-1,0 0-1,0 0 0,0 0 0,0-4 0,0-5 0,0-7 0,0-5 1,0-3 0,0 4 1,0 3-1,0 3 1,0 1 0,0 1 0,0-1 0,0 1 1,0 1 0,0 3-1,0 3 1,0 4 0,0 1 0,0 0 0,0 0-1,0 0 1,-4 1-1,-5 4 0,-7 3 1,-5 3-1,-6 1 0,-3 1 0,-3-1 0,-2 1 0,-8 1 0,-8 3 0,-10 3-1,-9 4 1,-5 2-2,0 4 0,0 3-1,0 3-1,-5 1-1,-9 1 0,-10-1 1,-8 1-2,-9-1 1,-6 1 1,-6-1-1,-6 1 2,-6 1-1,-2 3 1,-3 3 0,-3 4 0,-1 1 0,4 0 0,3 0 1,3 0-1,4 1 1,7 4-1,6 3 0,7 3-1,5-1 0,7-2 0,6-3 1,7-3-1,2-2 0,1 0 0,-1 0-1,1 0 0,1 0 0,3 0 0,3 0 0,4 0 0,1 0-1,0 0-2,0 0 0,0 0-1,-2 0-1,-3 0 0,-3 0 1,-2 0-1,-5 0 0,-2 0-1,-3 0 0,-3 0-1,7 0 1,19 0 1,19 0 2,19 0 2,10-2 0,4-3-1,3-3-1,3-2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51"/>
    </inkml:context>
    <inkml:brush xml:id="br0">
      <inkml:brushProperty name="width" value="0.03731" units="cm"/>
      <inkml:brushProperty name="height" value="0.03731" units="cm"/>
      <inkml:brushProperty name="color" value="#F2395B"/>
    </inkml:brush>
  </inkml:definitions>
  <inkml:trace contextRef="#ctx0" brushRef="#br0">65400 50400 589,'6'-44'4,"13"13"9,12 12 9,13 13 8,4 6 4,-3 0-3,-3 0-2,-2 0-3,0 3-2,7 6-3,6 7-1,7 6-2,-3 4-3,-8 4 0,-10 3-2,-9 3-1,-7 3-2,-3 3 0,-3 3-1,-2 4-1,-9 2-2,-12 4-3,-13 3-4,-12 3-3,-13 4-3,-12 7 0,-13 6-1,-12 7-1,-5-1 0,3-6 2,3-6 1,4-6 2,4-7 0,6-6 2,7-6 0,6-6 1,4-7 0,4-6 0,3-6 0,3-6 0,10-2 2,20 3 6,18 3 6,20 4 5,13-4 1,9-9-2,10-10-3,10-8-3,5-8-3,4-2-4,3-3-4,3-3-4,1-2-5,1 0-7,-1 0-6,1 0-6,-3 0-2,-2 0 2,-3 0 2,-3 0 3,-4 0-3,-3 0-5,-3 0-6,-2 0-5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51"/>
    </inkml:context>
    <inkml:brush xml:id="br0">
      <inkml:brushProperty name="width" value="0.04004" units="cm"/>
      <inkml:brushProperty name="height" value="0.04004" units="cm"/>
      <inkml:brushProperty name="color" value="#F2395B"/>
    </inkml:brush>
  </inkml:definitions>
  <inkml:trace contextRef="#ctx0" brushRef="#br0">67400 50400 549,'-24'-46'4,"4"10"8,3 10 9,3 9 8,1 9 3,1 9-1,-1 10-3,1 10-1,-4 10-3,-6 13-2,-6 12-2,-6 13-3,-4 7 0,1 4 3,-1 3 2,1 3 3,-3 3-1,-2 3-2,-3 3-5,-3 4-2,-4 2-4,-3 4-4,-3 3-3,-2 3-5,-1-2-4,3-6-5,3-6-6,4-6-4,13-24-12,26-41-16,24-40-17,26-40-18,7-14 1,-9 17 16,-10 15 17,-8 16 16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52"/>
    </inkml:context>
    <inkml:brush xml:id="br0">
      <inkml:brushProperty name="width" value="0.04432" units="cm"/>
      <inkml:brushProperty name="height" value="0.04432" units="cm"/>
      <inkml:brushProperty name="color" value="#F2395B"/>
    </inkml:brush>
  </inkml:definitions>
  <inkml:trace contextRef="#ctx0" brushRef="#br0">67050 51150 496,'0'-69'0,"0"13"0,0 12 0,0 13 0,3 1 0,6-9 0,7-10 0,6-8 0,-1-1 0,-5 9 0,-7 10 1,-5 10 0,-3 8 7,4 10 14,3 10 14,3 9 14,-1 10 4,-2 14-9,-3 11-7,-3 14-9,-2 5-4,0 1-3,0-1 0,0 1-2,0-3-3,0-2-1,0-3-4,0-3-1,1-4-3,4-3-2,3-3-2,3-2-1,10-14-9,20-21-16,18-22-15,20-22-15,5-18-4,-6-11 8,-6-14 8,-6-11 8,-7-3 6,-6 10 6,-6 10 6,-6 9 5,-7 9 4,-6 9 5,-6 10 4,-6 10 4,-6 11 8,-2 17 14,-3 15 14,-3 16 13,-4 12 2,-3 9-10,-3 10-9,-2 10-11,-5 5-6,-2 4-3,-3 3-5,-3 3-4,-2 4-3,0 7-3,0 6-2,0 7-4,0 2-2,0 1-2,0-1-2,0 1-2,1-7-6,4-12-13,3-13-12,3-12-13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52"/>
    </inkml:context>
    <inkml:brush xml:id="br0">
      <inkml:brushProperty name="width" value="0.04201" units="cm"/>
      <inkml:brushProperty name="height" value="0.04201" units="cm"/>
      <inkml:brushProperty name="color" value="#F2395B"/>
    </inkml:brush>
  </inkml:definitions>
  <inkml:trace contextRef="#ctx0" brushRef="#br0">68300 51350 523,'23'-47'2,"-3"6"5,-3 7 3,-2 6 5,-5 12 6,-2 19 9,-3 19 9,-3 19 9,-4 10 0,-3 4-6,-3 3-6,-2 3-8,-3 1-4,1 1-5,-1-1-3,1 1-5,-1-4-4,1-6-1,-1-6-4,1-6-2,8-18-8,20-28-16,18-28-14,20-27-15,8-14-2,1 4 9,-1 3 10,1 3 9,-4 7 8,-6 14 6,-6 11 7,-6 14 7,-7 16 12,-6 22 19,-6 22 19,-6 23 18,-6 6 2,-2-5-16,-3-7-15,-3-5-15,-2-4-10,0 0-5,0 0-4,0 0-3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14"/>
    </inkml:context>
    <inkml:brush xml:id="br0">
      <inkml:brushProperty name="width" value="0.04768" units="cm"/>
      <inkml:brushProperty name="height" value="0.04768" units="cm"/>
      <inkml:brushProperty name="color" value="#F2395B"/>
    </inkml:brush>
  </inkml:definitions>
  <inkml:trace contextRef="#ctx0" brushRef="#br0">62350 17550 461,'-7'-40'46,"-11"23"6,-14 22 6,-11 22 5,-4 15-3,6 9-8,7 10-10,6 10-9,4 4-7,4 0-4,3 0-3,3 0-5,3 0-2,3 0-3,3 0-1,4 0-3,2-4 0,4-5-1,3-7 0,3-5 0,9-9-4,16-9-9,15-10-10,17-8-8,5-17-4,-3-21 2,-3-22 3,-2-22 3,-6-15 1,-6-5 0,-6-7 2,-6-5 1,-7-3 1,-6 4 3,-6 3 3,-6 3 2,-10 4 3,-12 7 3,-13 6 4,-12 7 4,-10 8 2,-6 14 3,-6 11 3,-6 14 2,-4 7 0,1 3-1,-1 3-2,1 4-1,16-3-10,35-5-15,35-7-18,34-5-16,18-9-3,4-9 7,3-10 9,3-8 8,-2-4 7,-6 3 5,-6 3 4,-6 4 6,-7 5 4,-6 10 5,-6 10 5,-6 9 5,-6 7 8,-2 7 11,-3 6 11,-3 7 12,-2 13 2,0 22-6,0 22-6,0 23-6,-4 5-5,-5-9-6,-7-10-5,-5-8-6,-9 3-4,-9 20-3,-10 18-4,-8 20-2,-4 0-4,3-15-5,3-15-3,4-16-5,2-13-5,4-9-5,3-10-6,3-8-6,4-17-5,7-21-6,6-22-7,7-22-5,4-13 1,3-3 8,3-3 9,4-2 7,1 0 9,0 7 8,0 6 10,0 7 9,-2 4 7,-3 3 9,-3 3 6,-2 4 9,-1 4 4,3 6 2,3 7 2,4 6 3,5 1-4,10-3-8,10-3-8,9-2-9,1-1-14,-6 3-23,-6 3-21,-6 4-22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53"/>
    </inkml:context>
    <inkml:brush xml:id="br0">
      <inkml:brushProperty name="width" value="0.04597" units="cm"/>
      <inkml:brushProperty name="height" value="0.04597" units="cm"/>
      <inkml:brushProperty name="color" value="#F2395B"/>
    </inkml:brush>
  </inkml:definitions>
  <inkml:trace contextRef="#ctx0" brushRef="#br0">70050 50850 478,'-24'-24'0,"4"4"0,3 3 0,3 3 0,-2 6 7,-6 9 14,-6 10 14,-6 10 15,-4 5 2,1 4-7,-1 3-7,1 3-9,1 3-3,3 3 1,3 3 0,4 4 1,1 2-2,0 4-3,0 3-5,0 3-3,1 1-3,4 1-2,3-1-1,3 1-1,3-3-2,3-2-1,3-3-2,4-3-1,1-4-3,0-3-2,0-3-4,0-2-1,7-6-4,17-6-2,15-6-2,16-6-3,7-13 0,1-19 0,-1-18 0,1-19 2,-1-12-1,1-2 2,-1-3-1,1-3 1,-6-4 0,-8-3 2,-10-3 1,-9-2 2,-7 2 2,-3 9 3,-3 10 3,-2 10 3,-8 5 2,-8 4 3,-10 3 1,-9 3 3,-7 4-2,-3 7-3,-3 6-3,-2 7-4,-6 4-5,-6 3-8,-6 3-7,-6 4-8,1 2-1,9 4 5,10 3 6,10 3 5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53"/>
    </inkml:context>
    <inkml:brush xml:id="br0">
      <inkml:brushProperty name="width" value="0.04961" units="cm"/>
      <inkml:brushProperty name="height" value="0.04961" units="cm"/>
      <inkml:brushProperty name="color" value="#F2395B"/>
    </inkml:brush>
  </inkml:definitions>
  <inkml:trace contextRef="#ctx0" brushRef="#br0">71200 50500 443,'-2'-55'7,"-3"41"13,-3 40 14,-2 42 14,-5 19 1,-2 1-8,-3-1-9,-3 1-10,-2 2-6,0 7-4,0 6-4,0 7-4,0-1 0,0-6 0,0-6 3,0-6 1,1-9-5,4-8-11,3-10-13,3-9-11,3-15-8,3-18-6,3-19-4,4-18-6,2-18 4,4-16 12,3-15 11,3-15 11,3-7 8,3 3 2,3 3 2,4 4 2,1 5 2,0 10 1,0 10 0,0 9 0,-2 7 3,-3 7 5,-3 6 6,-2 7 4,-1 4 2,3 3-1,3 3-1,4 4-2,4-1 2,6-3 5,7-3 5,6-2 4,3-1 1,0 3-6,0 3-5,0 4-5,-2 1-4,-3 0-3,-3 0-4,-2 0-3,-3 1-5,1 4-7,-1 3-5,1 3-7,-3-2-5,-2-6-3,-3-6-4,-3-6-4,-4-6 2,-3-2 6,-3-3 6,-2-3 7,-3-6 4,1-5 3,-1-7 2,1-5 4,1-8 1,3-5 1,3-7 1,4-5 0,1-3 1,0 4-1,0 3 1,0 3 0,-2 3 0,-3 3 0,-3 3 0,-2 4 0,-5 4 1,-2 6 5,-3 7 3,-3 6 5,-6 13 11,-5 23 21,-7 22 22,-5 22 20,-8 18 3,-5 16-15,-7 15-16,-5 17-14,-4 5-11,0-3-7,0-3-5,0-2-6,-4 11-4,-5 29-4,-7 28-3,-5 28-3,-4 15-7,0 4-7,0 3-9,0 3-8,4-4-8,10-8-9,10-10-9,9-9-8,9-12-1,9-11 5,10-14 5,10-11 5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5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73800 50000 1000,'-24'-24'-7,"4"4"-11,3 3-12,3 3-12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54"/>
    </inkml:context>
    <inkml:brush xml:id="br0">
      <inkml:brushProperty name="width" value="0.04292" units="cm"/>
      <inkml:brushProperty name="height" value="0.04292" units="cm"/>
      <inkml:brushProperty name="color" value="#F2395B"/>
    </inkml:brush>
  </inkml:definitions>
  <inkml:trace contextRef="#ctx0" brushRef="#br0">73450 49150 512,'-25'-50'0,"0"0"1,0 0 1,0 0 1,3 3 0,6 6 3,7 7 2,6 6 2,3 15 11,0 26 18,0 24 20,0 26 18,0 18 2,0 13-18,0 12-16,0 13-16,-2 10-12,-3 10-3,-3 10-5,-2 9-5,-6 4-8,-6 1-16,-6-1-15,-6 1-14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59:55"/>
    </inkml:context>
    <inkml:brush xml:id="br0">
      <inkml:brushProperty name="width" value="0.04986" units="cm"/>
      <inkml:brushProperty name="height" value="0.04986" units="cm"/>
      <inkml:brushProperty name="color" value="#F2395B"/>
    </inkml:brush>
  </inkml:definitions>
  <inkml:trace contextRef="#ctx0" brushRef="#br0">72450 49600 441,'-18'-43'14,"17"17"20,15 15 20,16 16 20,13 5 4,14-2-12,11-3-13,14-3-12,8-2-9,7 0-6,6 0-5,7 0-6,0-2-2,-2-3-1,-3-3-1,-3-2 0,-7-1-7,-9 3-17,-10 3-16,-8 4-16,-9 4-13,-6 6-11,-6 7-10,-6 6-10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0:24"/>
    </inkml:context>
    <inkml:brush xml:id="br0">
      <inkml:brushProperty name="width" value="0.04381" units="cm"/>
      <inkml:brushProperty name="height" value="0.04381" units="cm"/>
      <inkml:brushProperty name="color" value="#F2395B"/>
    </inkml:brush>
  </inkml:definitions>
  <inkml:trace contextRef="#ctx0" brushRef="#br0">87350 41550 502,'21'25'77,"-5"0"-15,-7 0-16,-5 0-14,-3 3-10,4 6-3,3 7-3,3 6-2,-1 4-2,-2 4-2,-3 3-1,-3 3-2,-1-1 0,4-2 0,3-3 1,3-3-1,-1-17-5,-2-27-12,-3-28-10,-3-28-12,-2-17-3,0-2 5,0-3 4,0-3 4,0 1 5,0 6 5,0 7 5,0 6 4,0 6 5,0 6 4,0 7 4,0 6 4,1 10 5,4 17 5,3 15 6,3 16 4,-1 10 1,-2 7-5,-3 6-5,-3 7-4,-2 2-3,0 1-1,0-1-2,0 1 0,0-4-2,0-6-4,0-6-3,0-6-4,0-20-9,0-30-16,0-32-16,0-30-16,0-15-2,0 3 10,0 3 9,0 4 11,0 4 8,0 6 7,0 7 6,0 6 6,0 6 4,0 6 1,0 7 3,0 6 0,0 15 7,0 26 9,0 24 11,0 26 9,0 12 0,0 0-7,0 0-8,0 0-9,0-5-5,0-9-1,0-10-1,0-8-2,0-6-3,0 1-4,0-1-3,0 1-3,-2-20-10,-3-36-13,-3-39-16,-2-36-13,2-18-4,9 3 10,10 3 8,10 4 8,2 10 8,-3 19 7,-3 19 4,-2 19 7,-5 15 8,-2 13 9,-3 12 9,-3 13 9,-2 9 4,0 6-5,0 7-3,0 6-4,0 6-3,0 6-2,0 7-3,0 6-2,1-2-1,4-9-2,3-10-1,3-8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10"/>
    </inkml:context>
    <inkml:brush xml:id="br0">
      <inkml:brushProperty name="width" value="0.05614" units="cm"/>
      <inkml:brushProperty name="height" value="0.05614" units="cm"/>
      <inkml:brushProperty name="color" value="#FED406"/>
    </inkml:brush>
  </inkml:definitions>
  <inkml:trace contextRef="#ctx0" brushRef="#br0">85200 51750 391,'-25'-93'0,"0"17"0,0 15 0,0 16 0,0 9 4,0 3 6,0 3 8,0 4 6,0 2 4,0 4-2,0 3 0,0 3-2,0 1-1,0 1-4,0-1-3,0 1-4,-7-1-2,-11 1-1,-14-1-2,-11 1-2,-7-1-1,0 1-1,0-1 0,0 1-1,-4 1 0,-5 3-1,-7 3 0,-5 4 0,-8 1 1,-5 0 0,-7 0 2,-5 0 0,-4 1 0,0 4 1,0 3 0,0 3 0,-2 1 0,-3 1 0,-3-1 0,-2 1 1,-1 1 0,3 3-1,3 3 0,4 4-1,2 2 0,4 4 0,3 3 0,3 3 0,1 1 0,1 1 0,-1-1 0,1 1 0,-1 1 0,1 3 0,-1 3-2,1 4 1,-1-1-1,1-3 0,-1-3 0,1-2 0,1-1 0,3 3 0,3 3 0,4 4 0,1 1 0,0 0 0,0 0 0,0 0 0,0 0 0,0 0 0,0 0 1,0 0-1,1 1 1,4 4 1,3 3 0,3 3 1,3 1 1,3 1 0,3-1 0,4 1 0,2-1 0,4 1-1,3-1-2,3 1-1,1-3-1,1-2 0,-1-3 0,1-3 1,-1-4-1,1-3-1,-1-3-1,1-2 0,-1-1-1,1 3 1,-1 3 0,1 4 0,-4 1 1,-6 0 1,-6 0 0,-6 0 1,-2 3 1,3 6 1,3 7 0,4 6 2,7 1-1,13-3 0,12-3-1,13-2 0,7-1-1,4 3-1,3 3 0,3 4-1,1-1-1,1-3 0,-1-3 0,1-2-1,1-5 1,3-2-1,3-3 0,4-3 0,1-1 0,0 4 0,0 3 0,0 3 1,0 1 0,0 1 1,0-1 0,0 1 2,0-3 0,0-2 0,0-3-1,0-3-1,0-2 1,0 0 1,0 0 0,0 0 1,3-2 1,6-3-1,7-3-1,6-2 0,7-3-1,10 1 0,10-1-1,9 1 0,9 1-1,9 3 1,10 3-2,10 4 1,8-3 0,10-5-1,10-7 1,9-5 0,6-6-1,3-3 0,3-3-1,4-2 0,2-3-1,4 1 1,3-1 1,3 1 0,-2 1 1,-6 3-1,-6 3 0,-6 4 1,-4 1-1,1 0 1,-1 0-1,1 0 1,1 0-1,3 0 1,3 0 0,4 0 0,-3-2 0,-5-3 0,-7-3 0,-5-2 1,-4-3-1,0 1 0,0-1 0,0 1 0,0-1 0,0 1 0,0-1 0,0 1 0,-2-1 1,-3 1-1,-3-1 0,-2 1 0,-8-3 0,-8-2 0,-10-3 0,-9-3 0,-9-1 0,-5 4 0,-7 3 1,-5 3 0,-4-1 0,0-2 0,0-3 0,0-3 1,1-4 0,4-3-1,3-3 1,3-2 0,-1-3 0,-2 1 0,-3-1 0,-3 1 0,-2 1 0,0 3 0,0 3-1,0 4 0,0 2-1,0 4 1,0 3 0,0 3 1,6-4-1,13-8-1,12-10 0,13-9-1,6-5 0,0 0 0,0 0 0,0 0 0,4 1 0,10 4 1,10 3 0,9 3-1,4-1 1,1-2-1,-1-3 1,1-3-1,-1-1 0,1 4 0,-1 3 1,1 3 0,-4 3-1,-6 3 1,-6 3 1,-6 4-1,-4-1 1,1-3-1,-1-3 1,1-2-1,-1-1 1,1 3-1,-1 3 1,1 4-1,2-1 1,7-3 1,6-3 0,7-2 1,2-1 0,1 3 0,-1 3-1,1 4-1,1-3 0,3-5-1,3-7-1,4-5 0,2-4 0,4 0 0,3 0-1,3 0 0,4 0 0,7 0-1,6 0-1,7 0 0,0-4 0,-2-5 1,-3-7 0,-3-5 1,-6-3-1,-5 4 1,-7 3-1,-5 3 0,-4 1 1,0 1 1,0-1 1,0 1 1,-5-4 0,-9-6 0,-10-6-2,-8-6-1,-8-2 0,-2 3 1,-3 3 2,-3 4 0,-4-3 1,-3-5 1,-3-7-1,-2-5 2,-1-6-1,3-3-1,3-3 1,4-2-2,1-3 1,0 1 0,0-1-1,0 1 0,-4 1 0,-5 3 0,-7 3-1,-5 4 1,-9 2-1,-9 4 0,-10 3 1,-8 3-1,-9 3 1,-6 3 0,-6 3 0,-6 4 1,-7-1 0,-6-3 0,-6-3 1,-6-2 0,-9-5-1,-8-2 1,-10-3-1,-9-3 1,-10-2-1,-9 0-1,-10 0 0,-8 0 0,-9 0-2,-6 0 1,-6 0-2,-6 0 0,-4 0 0,1 0 0,-1 0 0,1 0 1,-4 1-1,-6 4 0,-6 3-1,-6 3 0,-6-1 0,-2-2-1,-3-3 1,-3-3 0,-1 1 0,4 6 1,3 7-1,3 6 1,-2 3 0,-6 0 1,-6 0 0,-6 0 1,-6 1-1,-2 4 0,-3 3 1,-3 3-1,-6 1 0,-5 1-1,-7-1 0,-5 1-1,-4 2 1,0 7-1,0 6 1,0 7-1,1 2 2,4 1 0,3-1 0,3 1 2,1-1 0,1 1-1,-1-1 0,1 1-2,1-1 0,3 1 0,3-1 0,4 1-1,2 1 1,4 3 0,3 3 0,3 4 0,-1 1 1,-2 0-1,-3 0 0,-3 0 0,-4 0-1,-3 0 0,-3 0-2,-2 0-1,-1 3-1,3 6-1,3 7 0,4 6 0,5 4-3,10 4-3,10 3-4,9 3-3,12 3-2,16 3 1,15 3 0,17 4 0,13-1-6,13-3-13,12-3-12,13-2-13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12"/>
    </inkml:context>
    <inkml:brush xml:id="br0">
      <inkml:brushProperty name="width" value="0.05992" units="cm"/>
      <inkml:brushProperty name="height" value="0.05992" units="cm"/>
      <inkml:brushProperty name="color" value="#FED406"/>
    </inkml:brush>
  </inkml:definitions>
  <inkml:trace contextRef="#ctx0" brushRef="#br0">56750 53700 367,'-4'-54'5,"-5"-5"13,-7-7 11,-5-5 12,-4 2 3,0 13-5,0 12-6,0 13-5,0 6-5,0 0-3,0 0-4,0 0-4,-5 1-2,-9 4-1,-10 3-1,-8 3 0,-11 1-1,-8 1 1,-10-1 0,-9 1 1,-9 1-1,-5 3 0,-7 3-2,-5 4 0,-8 4-1,-5 6 0,-7 7 1,-5 6-1,-1 3 1,6 0-1,7 0 1,6 0-1,13-2 0,23-3-1,22-3-1,22-2-2,-7 3 1,-34 14 0,-35 11 1,-33 14 0,-17 5 1,4 1-1,3-1 0,3 1-2,4-1 1,7 1-2,6-1 1,7 1-1,8 1 1,14 3 0,11 3 3,14 4 0,7 2 1,3 4 0,3 3-1,4 3 0,2 6 0,4 9 0,3 10 1,3 10 1,-1 2-1,-2-3-1,-3-3-1,-3-2-1,-1-5 0,4-2-1,3-3-1,3-3 1,1-4-1,1-3 2,-1-3 1,1-2 2,2-5-1,7-2 0,6-3-1,7-3 0,0 5-1,-2 17 2,-3 15 0,-3 16 0,2 2 1,10-8-1,10-10-1,9-9-1,6-7-1,3-3 0,3-3 0,4-2 0,7-5 0,13-2 0,12-3 0,13-3 1,9-4-1,6-3 2,7-3-1,6-2 1,9-6 0,13-6 0,12-6-1,13-6 0,9-6 0,6-2-1,7-3 0,6-3-1,6-6 0,6-5 0,7-7-1,6-5-1,-1-4 1,-5 0 0,-7 0 0,-5 0 1,3 0-1,17 0 0,15 0 0,16 0-1,2-4 0,-8-5-1,-10-7 1,-9-5-1,-7-8 1,-3-5 0,-3-7 1,-2-5-1,-5-9 1,-2-9 0,-3-10 0,-3-8-1,-7-8 0,-9-2 0,-10-3-1,-8-3 0,-11-6 0,-8-5 0,-10-7 0,-9-5 1,-4-8 0,4-5 0,3-7 0,3-5 1,1-3 0,1 4 0,-1 3 2,1 3 1,-1 1-1,1 1 0,-1-1-1,1 1-1,-6-1 0,-8 1 0,-10-1 1,-9 1-1,-9 2 1,-5 7 0,-7 6 0,-5 7-1,-8 2 1,-5 1 1,-7-1-1,-5 1 1,-4 4 1,0 9-1,0 10 1,0 10 1,-4 4 0,-5 0-1,-7 0 0,-5 0-1,-8 0 0,-5 0 0,-7 0 0,-5 0 0,-9 1-1,-9 4 1,-10 3-1,-8 3 0,-9 6 0,-6 9-2,-6 10 1,-6 10-2,-12 5-2,-15 4-5,-15 3-5,-16 3-4,-13 9-4,-9 16 0,-10 15-2,-8 17 0,0 13-3,14 13-3,11 12-3,14 13-4,21-2 1,31-16 7,32-15 6,31-15 7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16"/>
    </inkml:context>
    <inkml:brush xml:id="br0">
      <inkml:brushProperty name="width" value="0.0385" units="cm"/>
      <inkml:brushProperty name="height" value="0.0385" units="cm"/>
      <inkml:brushProperty name="color" value="#FED406"/>
    </inkml:brush>
  </inkml:definitions>
  <inkml:trace contextRef="#ctx0" brushRef="#br0">87950 41450 571,'0'-47'50,"0"6"-13,0 7-14,0 6-13,-2 3-8,-3 0 1,-3 0-1,-2 0 0,-1 0-1,3 0 1,3 0-2,4 0 1,-3 1 0,-5 4 3,-7 3 3,-5 3 3,-6 3 1,-3 3 0,-3 3 0,-2 4-1,-3 4 1,1 6-2,-1 7 0,1 6-2,1 3 1,3 0 0,3 0 1,4 0 0,1 1 1,0 4-2,0 3-1,0 3-1,-2 4 0,-3 7 3,-3 6 1,-2 7 3,-1 0 0,3-2-1,3-3-1,4-3-1,2-4-1,4-3-1,3-3-2,3-2-1,3-3 0,3 1-2,3-1 0,4 1 0,1-1-1,0 1-1,0-1-1,0 1 1,3-3-2,6-2 0,7-3 1,6-3-2,6-6 1,6-5-1,7-7 0,6-5 0,3-4-2,0 0 0,0 0-3,0 0-1,3-7-3,6-11-1,7-14-3,6-11-3,3-11 0,0-5 2,0-7 1,0-5 1,-5-3 3,-9 4 2,-10 3 2,-8 3 3,-9 1 2,-6 1 1,-6-1 1,-6 1 2,-6 1 0,-2 3 0,-3 3 1,-3 4-1,-12 7 1,-18 13 0,-19 12-1,-18 13 1,-9 13-5,4 17-11,3 15-10,3 16-12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18"/>
    </inkml:context>
    <inkml:brush xml:id="br0">
      <inkml:brushProperty name="width" value="0.0399" units="cm"/>
      <inkml:brushProperty name="height" value="0.0399" units="cm"/>
      <inkml:brushProperty name="color" value="#FED406"/>
    </inkml:brush>
  </inkml:definitions>
  <inkml:trace contextRef="#ctx0" brushRef="#br0">87500 46250 551,'-24'71'111,"4"-5"-26,3-7-25,3-5-25,-4 5-14,-8 19-2,-10 19-1,-9 19-2,-5 7-1,0-3-1,0-3 0,0-2-1,0-5-2,0-2-3,0-3-2,0-3-4,0-7-2,0-9-3,0-10-4,0-8-4,3-8-2,6-2-4,7-3-3,6-3-4,7-12-4,10-18-5,10-19-5,9-18-6,7-15 1,7-9 8,6-10 9,7-8 7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15"/>
    </inkml:context>
    <inkml:brush xml:id="br0">
      <inkml:brushProperty name="width" value="0.06067" units="cm"/>
      <inkml:brushProperty name="height" value="0.06067" units="cm"/>
      <inkml:brushProperty name="color" value="#F2395B"/>
    </inkml:brush>
  </inkml:definitions>
  <inkml:trace contextRef="#ctx0" brushRef="#br0">64100 16950 362,'0'-140'2,"0"23"3,0 22 4,0 22 2,0 15 4,0 9 0,0 10 2,0 10 0,0 16 10,0 26 17,0 24 16,0 26 18,0 13 0,0 4-14,0 3-14,0 3-15,0 12-8,0 22-4,0 22-3,0 23-3,0 10-3,0 0-7,0 0-5,0 0-5,-2 7-7,-3 17-10,-3 15-8,-2 16-10,-1 7-3,3 1 6,3-1 6,4 1 4,1-23-6,0-43-17,0-44-16,0-43-18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19"/>
    </inkml:context>
    <inkml:brush xml:id="br0">
      <inkml:brushProperty name="width" value="0.05516" units="cm"/>
      <inkml:brushProperty name="height" value="0.05516" units="cm"/>
      <inkml:brushProperty name="color" value="#FED406"/>
    </inkml:brush>
  </inkml:definitions>
  <inkml:trace contextRef="#ctx0" brushRef="#br0">87450 46800 398,'-2'-41'7,"-3"19"11,-3 19 13,-2 19 12,-1 12 3,3 6-7,3 7-9,4 6-6,1 4-4,0 4 1,0 3 1,0 3 1,0-1-1,0-2-2,0-3-2,0-3-3,1-4-2,4-3-1,3-3-1,3-2-2,6-6-3,9-6-6,10-6-6,10-6-5,5-13-4,4-19-4,3-18-2,3-19-4,3-16-1,3-12 2,3-13 0,4-12 2,-3-5 2,-5 3 3,-7 3 4,-5 4 2,-9 7 2,-9 13 0,-10 12 1,-8 13-1,-8 9 4,-2 6 5,-3 7 5,-3 6 7,-2 13 7,0 23 9,0 22 11,0 22 9,0 12 1,0 3-9,0 3-9,0 4-9,-2 5-5,-3 10 1,-3 10 0,-2 9 1,-3 1-3,1-6-3,-1-6-3,1-6-5,1-4-1,3 1 1,3-1 0,4 1 0,1-6 0,0-8 0,0-10-1,0-9-1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19"/>
    </inkml:context>
    <inkml:brush xml:id="br0">
      <inkml:brushProperty name="width" value="0.04919" units="cm"/>
      <inkml:brushProperty name="height" value="0.04919" units="cm"/>
      <inkml:brushProperty name="color" value="#FED406"/>
    </inkml:brush>
  </inkml:definitions>
  <inkml:trace contextRef="#ctx0" brushRef="#br0">88950 47000 447,'0'-35'27,"0"32"15,0 31 13,0 32 15,0 16 0,0 4-12,0 3-11,0 3-11,-4 1-9,-5 1-3,-7-1-5,-5 1-3,-3-6-4,4-8-4,3-10-2,3-9-3,9-21-11,16-31-15,15-31-16,17-31-16,8-18-4,4-3 10,3-3 9,3-2 10,-2 3 7,-6 14 6,-6 11 6,-6 14 6,-6 18 13,-2 25 18,-3 25 19,-3 25 18,-6 14 4,-5 3-12,-7 3-11,-5 4-12,-4-1-9,0-3-7,0-3-7,0-2-5,0-3-10,0 1-11,0-1-12,0 1-10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0"/>
    </inkml:context>
    <inkml:brush xml:id="br0">
      <inkml:brushProperty name="width" value="0.04014" units="cm"/>
      <inkml:brushProperty name="height" value="0.04014" units="cm"/>
      <inkml:brushProperty name="color" value="#FED406"/>
    </inkml:brush>
  </inkml:definitions>
  <inkml:trace contextRef="#ctx0" brushRef="#br0">89650 45750 548,'70'-43'8,"-9"17"18,-10 15 18,-8 16 17,-12 16 1,-12 20-15,-13 18-14,-12 20-14,-13 6-11,-12-2-5,-13-3-5,-12-3-5,-5-6-4,3-5 0,3-7-1,4-5-2,2-8 3,4-5 2,3-7 5,3-5 3,9-8 6,16-5 9,15-7 8,17-5 9,13-4 1,13 0-5,12 0-6,13 0-6,6-4-2,0-5-1,0-7 0,0-5 0,-4-1-5,-5 6-13,-7 7-10,-5 6-13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0"/>
    </inkml:context>
    <inkml:brush xml:id="br0">
      <inkml:brushProperty name="width" value="0.03062" units="cm"/>
      <inkml:brushProperty name="height" value="0.03062" units="cm"/>
      <inkml:brushProperty name="color" value="#FED406"/>
    </inkml:brush>
  </inkml:definitions>
  <inkml:trace contextRef="#ctx0" brushRef="#br0">90150 46100 718,'3'-46'0,"6"10"0,7 10 0,6 9 0,15 2 9,26-2 17,24-3 17,26-3 18,7-1 1,-9 4-18,-10 3-17,-8 3-18,-12 3-12,-12 3-12,-13 3-10,-12 4-10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0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91300 45950 1000,'-4'-71'0,"-5"10"0,-7 10 0,-5 9 0,-3 7-7,4 7-11,3 6-12,3 7-12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0"/>
    </inkml:context>
    <inkml:brush xml:id="br0">
      <inkml:brushProperty name="width" value="0.03788" units="cm"/>
      <inkml:brushProperty name="height" value="0.03788" units="cm"/>
      <inkml:brushProperty name="color" value="#FED406"/>
    </inkml:brush>
  </inkml:definitions>
  <inkml:trace contextRef="#ctx0" brushRef="#br0">91050 45450 580,'-49'-25'-1,"4"0"-4,3 0-3,3 0-3,4 6 10,7 13 26,6 12 24,7 13 25,4 12 6,3 13-13,3 12-14,4 13-14,1 12-10,0 13-10,0 12-9,0 13-9,-2 7-12,-3 4-11,-3 3-12,-2 3-12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1"/>
    </inkml:context>
    <inkml:brush xml:id="br0">
      <inkml:brushProperty name="width" value="0.04265" units="cm"/>
      <inkml:brushProperty name="height" value="0.04265" units="cm"/>
      <inkml:brushProperty name="color" value="#FED406"/>
    </inkml:brush>
  </inkml:definitions>
  <inkml:trace contextRef="#ctx0" brushRef="#br0">91300 47150 515,'-19'-25'56,"13"0"-3,12 0-4,13 0-4,12-2-2,13-3-4,12-3-2,13-2-4,9 0-3,6 7-3,7 6-3,6 7-4,-1 2-4,-5 1-6,-7-1-8,-5 1-5,-8 2-9,-5 7-10,-7 6-9,-5 7-11,-9 5-6,-9 7-2,-10 6-3,-8 7-1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1"/>
    </inkml:context>
    <inkml:brush xml:id="br0">
      <inkml:brushProperty name="width" value="0.04145" units="cm"/>
      <inkml:brushProperty name="height" value="0.04145" units="cm"/>
      <inkml:brushProperty name="color" value="#FED406"/>
    </inkml:brush>
  </inkml:definitions>
  <inkml:trace contextRef="#ctx0" brushRef="#br0">91250 47600 530,'-46'-24'9,"10"4"16,10 3 17,9 3 17,18 3 6,29 3-7,28 3-7,28 4-6,14 1-7,0 0-8,0 0-6,0 0-8,1 1-9,4 4-8,3 3-9,3 3-9,-2 1-6,-6 1-3,-6-1-3,-6 1-2,-12-1-7,-15 1-11,-15-1-10,-16 1-9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1"/>
    </inkml:context>
    <inkml:brush xml:id="br0">
      <inkml:brushProperty name="width" value="0.04825" units="cm"/>
      <inkml:brushProperty name="height" value="0.04825" units="cm"/>
      <inkml:brushProperty name="color" value="#FED406"/>
    </inkml:brush>
  </inkml:definitions>
  <inkml:trace contextRef="#ctx0" brushRef="#br0">94500 46000 455,'-46'-43'8,"10"17"16,10 15 17,9 16 15,4 12 3,1 9-7,-1 10-9,1 10-9,-1 5-5,1 4-2,-1 3-2,1 3-1,-7 9-3,-12 16-2,-13 15-2,-12 17-3,-10 8-1,-6 4-3,-6 3-3,-6 3-2,-7 1-1,-6 1 0,-6-1 0,-6 1 0,4-9-5,16-15-10,15-15-11,17-16-11,19-23-10,26-27-10,24-28-11,26-28-10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2"/>
    </inkml:context>
    <inkml:brush xml:id="br0">
      <inkml:brushProperty name="width" value="0.05238" units="cm"/>
      <inkml:brushProperty name="height" value="0.05238" units="cm"/>
      <inkml:brushProperty name="color" value="#FED406"/>
    </inkml:brush>
  </inkml:definitions>
  <inkml:trace contextRef="#ctx0" brushRef="#br0">94150 46800 419,'23'-93'4,"-3"17"6,-3 15 8,-2 16 6,-1 21 9,3 29 12,3 28 10,4 28 12,-3 15-1,-5 4-12,-7 3-11,-5 3-12,-4-1-7,0-2-3,0-3-3,0-3-2,9-15-9,19-24-15,19-26-15,19-24-16,9-23-6,0-18 2,0-19 2,0-18 2,-2-12 3,-3-3 3,-3-3 4,-2-2 3,-6 5 3,-6 16 4,-6 15 4,-6 17 3,-9 19 14,-8 26 25,-10 24 23,-9 26 25,-5 19 6,0 17-15,0 15-13,0 16-14,-2 5-11,-3-2-5,-3-3-6,-2-3-7,-5-2-5,-2 0-6,-3 0-6,-3 0-4,-1-4-7,4-5-8,3-7-8,3-5-8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15"/>
    </inkml:context>
    <inkml:brush xml:id="br0">
      <inkml:brushProperty name="width" value="0.03931" units="cm"/>
      <inkml:brushProperty name="height" value="0.03931" units="cm"/>
      <inkml:brushProperty name="color" value="#F2395B"/>
    </inkml:brush>
  </inkml:definitions>
  <inkml:trace contextRef="#ctx0" brushRef="#br0">65050 16300 559,'-46'-2'5,"10"-3"9,10-3 10,9-2 10,15-1 6,22 3 5,22 3 5,23 4 5,11 1-3,4 0-9,3 0-10,3 0-10,1 0-8,1 0-8,-1 0-7,1 0-6,-6-2-4,-8-3 2,-10-3 2,-9-2 1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2"/>
    </inkml:context>
    <inkml:brush xml:id="br0">
      <inkml:brushProperty name="width" value="0.05305" units="cm"/>
      <inkml:brushProperty name="height" value="0.05305" units="cm"/>
      <inkml:brushProperty name="color" value="#FED406"/>
    </inkml:brush>
  </inkml:definitions>
  <inkml:trace contextRef="#ctx0" brushRef="#br0">95800 47000 414,'0'-36'14,"0"28"27,0 28 28,0 29 28,-2 15 3,-3 3-20,-3 3-21,-2 4-19,-5 1-14,-2 0-4,-3 0-6,-3 0-5,-1-4-5,4-5-2,3-7-4,3-5-2,9-17-9,16-24-13,15-26-12,17-24-14,10-18-3,6-9 6,7-10 8,6-8 7,-1-3 5,-5 7 5,-7 6 5,-5 7 5,-8 7 4,-5 9 6,-7 10 4,-5 10 5,-6 10 8,-3 13 13,-3 12 11,-2 13 13,-5 7 1,-2 4-9,-3 3-10,-3 3-9,-2 3-6,0 3-2,0 3-3,0 4-3,0 1-3,0 0-4,0 0-5,0 0-3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3"/>
    </inkml:context>
    <inkml:brush xml:id="br0">
      <inkml:brushProperty name="width" value="0.05778" units="cm"/>
      <inkml:brushProperty name="height" value="0.05778" units="cm"/>
      <inkml:brushProperty name="color" value="#FED406"/>
    </inkml:brush>
  </inkml:definitions>
  <inkml:trace contextRef="#ctx0" brushRef="#br0">97500 46650 380,'-49'-68'6,"4"17"10,3 15 12,3 16 10,3 16 7,3 20 2,3 18 2,4 20 3,2 11-3,4 7-6,3 6-6,3 7-5,-2 4-5,-6 3-2,-6 3-1,-6 4-2,-1-3-3,7-5-2,6-7-4,7-5-3,4-6-2,3-3-2,3-3-2,4-2-2,18-14-4,34-21-10,35-22-9,35-22-9,10-19-3,-12-16 1,-13-15 3,-12-15 1,-13-12 3,-12-6 3,-13-6 3,-12-6 3,-10-2 1,-6 3 2,-6 3 1,-6 4 1,-10 5 0,-12 10 3,-13 10 0,-12 9 2,-10 9-1,-6 9-2,-6 10-3,-6 10-4,-1 10-1,7 13-2,6 12-1,7 13-2,5 6 1,7 0 3,6 0 3,7 0 2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3"/>
    </inkml:context>
    <inkml:brush xml:id="br0">
      <inkml:brushProperty name="width" value="0.04155" units="cm"/>
      <inkml:brushProperty name="height" value="0.04155" units="cm"/>
      <inkml:brushProperty name="color" value="#FED406"/>
    </inkml:brush>
  </inkml:definitions>
  <inkml:trace contextRef="#ctx0" brushRef="#br0">97850 47300 529,'46'-22'40,"-5"6"-7,-7 7-8,-5 6-6,-3 4-2,4 4 4,3 3 4,3 3 4,-1 3 3,-2 3-1,-3 3 1,-3 4-1,-4 2-2,-3 4-4,-3 3-4,-2 3-5,-6 3-3,-6 3-2,-6 3-4,-6 4-2,-9-1-3,-8-3 1,-10-3-1,-9-2-1,-2-5 0,6-2-3,7-3 0,6-3-2,17-4 0,28-3 2,28-3 2,29-2 2,16-6-2,7-6-6,6-6-6,7-6-7,-7-2-5,-19 3-4,-18 3-4,-19 4-4,-12-1-7,-2-3-7,-3-3-9,-3-2-7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4"/>
    </inkml:context>
    <inkml:brush xml:id="br0">
      <inkml:brushProperty name="width" value="0.04198" units="cm"/>
      <inkml:brushProperty name="height" value="0.04198" units="cm"/>
      <inkml:brushProperty name="color" value="#FED406"/>
    </inkml:brush>
  </inkml:definitions>
  <inkml:trace contextRef="#ctx0" brushRef="#br0">98800 45100 524,'-22'-25'0,"6"0"0,7 0 0,6 0 0,15 3 10,26 6 23,24 7 21,26 6 21,4 4 5,-16 4-15,-15 3-14,-15 3-15,-12 4-9,-6 7-7,-6 6-6,-6 7-7,-7 5-4,-6 7-2,-6 6-4,-6 7-2,-12 0-1,-15-2 0,-15-3 0,-16-3 1,-7-4-2,4-3-4,3-3-3,3-2-4,6-5 2,9-2 9,10-3 7,10-3 9,14-4 3,23-3 1,22-3-1,22-2-1,15-5-1,9-2-6,10-3-4,10-3-4,0-2-7,-5 0-9,-7 0-9,-5 0-9,-9 0-6,-9 0-2,-10 0-2,-8 0-2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4"/>
    </inkml:context>
    <inkml:brush xml:id="br0">
      <inkml:brushProperty name="width" value="0.0357" units="cm"/>
      <inkml:brushProperty name="height" value="0.0357" units="cm"/>
      <inkml:brushProperty name="color" value="#FED406"/>
    </inkml:brush>
  </inkml:definitions>
  <inkml:trace contextRef="#ctx0" brushRef="#br0">100000 45250 616,'37'-44'12,"26"13"23,24 12 25,26 13 23,7 6 1,-9 0-25,-10 0-22,-8 0-25,-12 0-11,-12 0-1,-13 0 1,-12 0-2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4"/>
    </inkml:context>
    <inkml:brush xml:id="br0">
      <inkml:brushProperty name="width" value="0.03869" units="cm"/>
      <inkml:brushProperty name="height" value="0.03869" units="cm"/>
      <inkml:brushProperty name="color" value="#FED406"/>
    </inkml:brush>
  </inkml:definitions>
  <inkml:trace contextRef="#ctx0" brushRef="#br0">99800 46950 568,'-36'-46'11,"28"10"20,28 10 22,29 9 21,13 6 3,1 3-16,-1 3-15,1 4-15,7 1-11,16 0-5,15 0-6,17 0-5,0 0-8,-11 0-9,-14 0-9,-11 0-8,-15 4-3,-16 10 4,-15 10 4,-15 9 3,-12 2-4,-6-2-12,-6-3-14,-6-3-12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4"/>
    </inkml:context>
    <inkml:brush xml:id="br0">
      <inkml:brushProperty name="width" value="0.03528" units="cm"/>
      <inkml:brushProperty name="height" value="0.03528" units="cm"/>
      <inkml:brushProperty name="color" value="#FED406"/>
    </inkml:brush>
  </inkml:definitions>
  <inkml:trace contextRef="#ctx0" brushRef="#br0">99750 47450 623,'-41'0'9,"19"0"19,19 0 19,19 0 18,21 1 4,26 4-13,24 3-11,26 3-13,16 1-12,10 1-14,10-1-15,9 1-13,-5-1-6,-19 1-1,-18-1 1,-19 1 1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5"/>
    </inkml:context>
    <inkml:brush xml:id="br0">
      <inkml:brushProperty name="width" value="0.04655" units="cm"/>
      <inkml:brushProperty name="height" value="0.04655" units="cm"/>
      <inkml:brushProperty name="color" value="#FED406"/>
    </inkml:brush>
  </inkml:definitions>
  <inkml:trace contextRef="#ctx0" brushRef="#br0">102300 46150 472,'-47'4'113,"6"10"-24,7 10-25,6 9-24,1 10-12,-3 14-1,-3 11-1,-2 14 1,-6 8-3,-6 7-2,-6 6-3,-6 7-3,-7 2-2,-6 1-4,-6-1-4,-6 1-4,-4-3-3,1-2-6,-1-3-4,1-3-5,7-9-5,16-11-5,15-14-4,17-11-5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5"/>
    </inkml:context>
    <inkml:brush xml:id="br0">
      <inkml:brushProperty name="width" value="0.05154" units="cm"/>
      <inkml:brushProperty name="height" value="0.05154" units="cm"/>
      <inkml:brushProperty name="color" value="#FED406"/>
    </inkml:brush>
  </inkml:definitions>
  <inkml:trace contextRef="#ctx0" brushRef="#br0">102000 46750 426,'1'-63'19,"4"26"9,3 24 11,3 26 9,-1 18 3,-2 13-3,-3 12-4,-3 13-4,-2 7-3,0 4-5,0 3-3,0 3-3,0-4-5,0-8-3,0-10-4,0-9-4,12-21-10,26-31-16,24-31-16,26-31-17,7-18-4,-9-3 6,-10-3 8,-8-2 7,-11 2 5,-8 9 3,-10 10 3,-9 10 3,-9 14 15,-5 23 25,-7 22 26,-5 22 25,-4 10 6,0 1-17,0-1-17,0 1-15,-5 13-10,-9 29-3,-10 28-2,-8 28-3,-3 6-5,7-16-7,6-15-7,7-15-7,0-14-3,-2-8 3,-3-10 2,-3-9 2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6"/>
    </inkml:context>
    <inkml:brush xml:id="br0">
      <inkml:brushProperty name="width" value="0.04913" units="cm"/>
      <inkml:brushProperty name="height" value="0.04913" units="cm"/>
      <inkml:brushProperty name="color" value="#FED406"/>
    </inkml:brush>
  </inkml:definitions>
  <inkml:trace contextRef="#ctx0" brushRef="#br0">103200 47450 447,'-24'53'124,"4"6"-25,3 7-25,3 6-25,-1 1-15,-2-3-5,-3-3-5,-3-2-6,1-6-4,6-6-6,7-6-4,6-6-6,7-15-8,10-21-10,10-22-10,9-22-12,7-15-2,7-5 4,6-7 4,7-5 5,0-1 5,-2 6 4,-3 7 5,-3 6 5,-6 7 4,-5 10 7,-7 10 5,-5 9 6,-6 9 9,-3 9 13,-3 10 14,-2 10 12,-5 7 3,-2 6-9,-3 7-10,-3 6-10,-2 4-7,0 4-7,0 3-6,0 3-6,-2-2-8,-3-6-6,-3-6-7,-2-6-7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15"/>
    </inkml:context>
    <inkml:brush xml:id="br0">
      <inkml:brushProperty name="width" value="0.04538" units="cm"/>
      <inkml:brushProperty name="height" value="0.04538" units="cm"/>
      <inkml:brushProperty name="color" value="#F2395B"/>
    </inkml:brush>
  </inkml:definitions>
  <inkml:trace contextRef="#ctx0" brushRef="#br0">65650 15600 484,'-47'-46'6,"6"10"10,7 10 11,6 9 12,6 10 6,6 14 3,7 11 2,6 14 4,4 13-2,4 16-7,3 15-6,3 17-7,1 11-7,1 10-8,-1 10-7,1 9-9,-3 6-2,-2 3 2,-3 3 3,-3 4 1,-1-10-14,4-22-35,3-22-35,3-21-33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6"/>
    </inkml:context>
    <inkml:brush xml:id="br0">
      <inkml:brushProperty name="width" value="0.04854" units="cm"/>
      <inkml:brushProperty name="height" value="0.04854" units="cm"/>
      <inkml:brushProperty name="color" value="#FED406"/>
    </inkml:brush>
  </inkml:definitions>
  <inkml:trace contextRef="#ctx0" brushRef="#br0">104800 46500 453,'-25'-21'0,"0"10"0,0 10 0,0 9 0,-5 15 8,-9 22 19,-10 22 16,-8 23 19,-3 6 4,7-5-5,6-7-6,7-5-6,0-3-6,-2 4-6,-3 3-5,-3 3-7,-1 4-6,4 7-6,3 6-7,3 7-5,3-3-8,3-8-6,3-10-8,4-9-6,4-10-8,6-9-6,7-10-6,6-8-8,6-9 1,6-6 5,7-6 7,6-6 5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7"/>
    </inkml:context>
    <inkml:brush xml:id="br0">
      <inkml:brushProperty name="width" value="0.05333" units="cm"/>
      <inkml:brushProperty name="height" value="0.05333" units="cm"/>
      <inkml:brushProperty name="color" value="#FED406"/>
    </inkml:brush>
  </inkml:definitions>
  <inkml:trace contextRef="#ctx0" brushRef="#br0">104800 47550 412,'-24'-46'-2,"4"10"-3,3 10-3,3 9-4,-2 6 11,-6 3 24,-6 3 25,-6 4 24,-2 7 7,3 13-12,3 12-11,4 13-12,-1 7-8,-3 4-5,-3 3-5,-2 3-5,-1-1-3,3-2 0,3-3 0,4-3-1,4-2-1,6 0-4,7 0-4,6 0-3,9-8-7,13-16-11,12-15-11,13-15-11,6-12-1,0-6 7,0-6 8,0-6 9,-4-4 3,-5 1 3,-7-1 0,-5 1 2,-4-3 0,0-2 1,0-3-2,0-3 1,-2-1 0,-3 4 1,-3 3 0,-2 3 1,-5 1-1,-2 1 1,-3-1-2,-3 1 0,-7-1 0,-9 1 2,-10-1 1,-8 1 2,-6 4 0,1 9 0,-1 10 1,1 10 0,-1 5-2,1 4 0,-1 3-3,1 3-2,7 3-8,16 3-17,15 3-15,17 4-17,13-4-3,13-9 9,12-10 11,13-8 10,4-9 8,-3-6 6,-3-6 6,-2-6 6,-6-1 4,-6 7 0,-6 6 2,-6 7 2,-6 4 0,-2 3 3,-3 3 2,-3 4 1,-2 5 10,0 10 16,0 10 16,0 9 17,-4 6 4,-5 3-8,-7 3-9,-5 4-9,-8 2-6,-5 4-4,-7 3-5,-5 3-4,-6 1-5,-3 1-6,-3-1-5,-2 1-7,-1-4-4,3-6-5,3-6-5,4-6-4,7-13-8,13-19-12,12-18-9,13-19-12,10-12 1,10-2 13,10-3 12,9-3 13,2 2 7,-2 10 3,-3 10 3,-3 9 3,-2 4 3,0 1 3,0-1 3,0 1 4,-2 1 1,-3 3 0,-3 3-1,-2 4 1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7"/>
    </inkml:context>
    <inkml:brush xml:id="br0">
      <inkml:brushProperty name="width" value="0.05063" units="cm"/>
      <inkml:brushProperty name="height" value="0.05063" units="cm"/>
      <inkml:brushProperty name="color" value="#FED406"/>
    </inkml:brush>
  </inkml:definitions>
  <inkml:trace contextRef="#ctx0" brushRef="#br0">105950 47500 434,'0'-50'-1,"0"0"-3,0 0-3,0 0-2,0 1 1,0 4 6,0 3 5,0 3 6,0 14 14,0 25 22,0 25 22,0 25 22,-4 17 3,-5 9-18,-7 10-17,-5 10-18,-4 5-11,0 4-3,0 3-4,0 3-4,1-5-10,4-12-13,3-13-15,3-12-14,1-10-8,1-6 2,-1-6 1,1-6 1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7"/>
    </inkml:context>
    <inkml:brush xml:id="br0">
      <inkml:brushProperty name="width" value="0.04869" units="cm"/>
      <inkml:brushProperty name="height" value="0.04869" units="cm"/>
      <inkml:brushProperty name="color" value="#FED406"/>
    </inkml:brush>
  </inkml:definitions>
  <inkml:trace contextRef="#ctx0" brushRef="#br0">106350 46200 451,'3'-65'8,"6"23"16,7 22 16,6 22 15,3 16 6,0 14-6,0 11-5,0 14-5,-2 13-5,-3 16-5,-3 15-5,-2 17-4,-8 7-4,-8 0-4,-10 0-3,-9 0-2,-12 0-5,-11 0-5,-14 0-3,-11 0-6,-7-5-5,0-9-7,0-10-6,0-8-7,0-9-5,0-6-3,0-6-3,0-6-3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8"/>
    </inkml:context>
    <inkml:brush xml:id="br0">
      <inkml:brushProperty name="width" value="0.04732" units="cm"/>
      <inkml:brushProperty name="height" value="0.04732" units="cm"/>
      <inkml:brushProperty name="color" value="#FED406"/>
    </inkml:brush>
  </inkml:definitions>
  <inkml:trace contextRef="#ctx0" brushRef="#br0">106500 47750 464,'-2'-43'8,"-3"17"16,-3 15 16,-2 16 15,-5 10 5,-2 7-7,-3 6-7,-3 7-6,-2 5-5,0 7-3,0 6-2,0 7-4,1 0-2,4-2-3,3-3-3,3-3-3,9-2-6,16 0-13,15 0-10,17 0-12,7-7-7,0-11-2,0-14-3,0-11-3,0-7 1,0 0 1,0 0 2,0 0 3,-5-4 1,-9-5 0,-10-7 0,-8-5-1,-8-4 3,-2 0 2,-3 0 3,-3 0 3,-2 0 3,0 0 5,0 0 4,0 0 5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8"/>
    </inkml:context>
    <inkml:brush xml:id="br0">
      <inkml:brushProperty name="width" value="0.0521" units="cm"/>
      <inkml:brushProperty name="height" value="0.0521" units="cm"/>
      <inkml:brushProperty name="color" value="#FED406"/>
    </inkml:brush>
  </inkml:definitions>
  <inkml:trace contextRef="#ctx0" brushRef="#br0">106800 47900 422,'-25'-46'4,"0"10"10,0 10 9,0 9 9,0 15 9,0 22 12,0 22 9,0 23 12,0 14-3,0 10-14,0 10-14,0 9-14,-4 10-8,-5 14-3,-7 11-2,-5 14-3,-3 7-7,4 3-9,3 3-11,3 4-10,1-9-9,1-18-9,-1-19-10,1-18-8,2-17-5,7-11 0,6-14 1,7-11-1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8"/>
    </inkml:context>
    <inkml:brush xml:id="br0">
      <inkml:brushProperty name="width" value="0.03603" units="cm"/>
      <inkml:brushProperty name="height" value="0.03603" units="cm"/>
      <inkml:brushProperty name="color" value="#FED406"/>
    </inkml:brush>
  </inkml:definitions>
  <inkml:trace contextRef="#ctx0" brushRef="#br0">106900 45450 610,'70'-19'9,"-9"13"18,-10 12 18,-8 13 19,-11 7 2,-8 4-12,-10 3-13,-9 3-12,-10 1-10,-9 1-5,-10-1-6,-8 1-5,-9 1-6,-6 3-5,-6 3-4,-6 4-5,-1-1-1,7-3 1,6-3 2,7-2 2,8-3 4,14 1 8,11-1 8,14 1 8,11-4 2,14-6-1,11-6-4,14-6-1,5-6-1,1-2 0,-1-3 1,1-3 0,-4-2-7,-6 0-17,-6 0-15,-6 0-16,-6-2-10,-2-3-5,-3-3-4,-3-2-5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28"/>
    </inkml:context>
    <inkml:brush xml:id="br0">
      <inkml:brushProperty name="width" value="0.03821" units="cm"/>
      <inkml:brushProperty name="height" value="0.03821" units="cm"/>
      <inkml:brushProperty name="color" value="#FED406"/>
    </inkml:brush>
  </inkml:definitions>
  <inkml:trace contextRef="#ctx0" brushRef="#br0">107450 45900 575,'3'-46'8,"6"10"14,7 10 15,6 9 14,4 6 6,4 3-6,3 3-6,3 4-5,4 5-5,7 10-4,6 10-5,7 9-5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31"/>
    </inkml:context>
    <inkml:brush xml:id="br0">
      <inkml:brushProperty name="width" value="0.08236" units="cm"/>
      <inkml:brushProperty name="height" value="0.08236" units="cm"/>
      <inkml:brushProperty name="color" value="#FED406"/>
    </inkml:brush>
  </inkml:definitions>
  <inkml:trace contextRef="#ctx0" brushRef="#br0">32300 29100 267,'-46'-24'0,"10"4"0,10 3 0,9 3 0,10 3 10,14 3 20,11 3 21,14 4 19,5 4 5,1 6-13,-1 7-13,1 6-12,1 1-9,3-3-5,3-3-3,4-2-6,1-1-1,0 3-2,0 3-1,0 4-1,-2 4-1,-3 6-2,-3 7-2,-2 6-2,-8 4-1,-8 4-1,-10 3-1,-9 3-1,-7 4 0,-3 7-2,-3 6-1,-2 7-1,-6 2-1,-6 1 0,-6-1 0,-6 1 1,-7-3-1,-6-2 1,-6-3 1,-6-3 0,-7-2 1,-6 0-1,-6 0 1,-6 0 0,-4-2 0,1-3-1,-1-3 1,1-2-2,1-3 1,3 1 1,3-1 0,4 1 2,5-4 0,10-6 0,10-6 2,9-6 0,15-9 3,22-8 6,22-10 7,23-9 5,16-5 1,13 0-5,12 0-4,13 0-4,4 0-3,-3 0 0,-3 0-2,-2 0 0,-6 1 0,-6 4 0,-6 3 0,-6 3 1,-6 4-1,-2 7 1,-3 6 1,-3 7-1,-6 5 1,-5 7-1,-7 6 0,-5 7-1,-9 8 0,-9 14 2,-10 11 1,-8 14 1,-11 2 1,-8-6-1,-10-6 0,-9-6 0,-5-1-1,0 7 0,0 6 0,0 7-1,0-1 0,0-6 0,0-6 0,0-6 0,-2-6 0,-3-2 0,-3-3 0,-2-3 0,-3-4-2,1-3-4,-1-3-2,1-2-3,1-5-1,3-2 0,3-3 2,4-3 1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37"/>
    </inkml:context>
    <inkml:brush xml:id="br0">
      <inkml:brushProperty name="width" value="0.04906" units="cm"/>
      <inkml:brushProperty name="height" value="0.04906" units="cm"/>
      <inkml:brushProperty name="color" value="#FED406"/>
    </inkml:brush>
  </inkml:definitions>
  <inkml:trace contextRef="#ctx0" brushRef="#br0">42800 30300 448,'-5'-35'96,"-9"32"-11,-10 31-11,-8 32-12,-8 19-10,-2 10-8,-3 10-9,-3 9-7,-2 2-6,0-2-4,0-3-4,0-3-4,-2-4-3,-3-3-3,-3-3-3,-2-2-3,2-9-5,9-12-5,10-13-6,10-12-6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20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39350 23500 333,'157'63'167,"51"46"-1,50 47 1,49 47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01:37"/>
    </inkml:context>
    <inkml:brush xml:id="br0">
      <inkml:brushProperty name="width" value="0.05703" units="cm"/>
      <inkml:brushProperty name="height" value="0.05703" units="cm"/>
      <inkml:brushProperty name="color" value="#FED406"/>
    </inkml:brush>
  </inkml:definitions>
  <inkml:trace contextRef="#ctx0" brushRef="#br0">41850 30200 385,'-46'-24'6,"10"4"11,10 3 11,9 3 11,13 10 9,20 20 7,18 18 6,20 20 6,10 13-2,3 9-9,3 10-12,4 10-9,1 4-8,0 0-5,0 0-4,0 0-4,1 1-5,4 4-5,3 3-6,3 3-6,-4-4-4,-8-8-5,-10-10-4,-9-9-6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10"/>
    </inkml:context>
    <inkml:brush xml:id="br0">
      <inkml:brushProperty name="width" value="0.02546" units="cm"/>
      <inkml:brushProperty name="height" value="0.02546" units="cm"/>
    </inkml:brush>
  </inkml:definitions>
  <inkml:trace contextRef="#ctx0" brushRef="#br0">61600 13200 863,'1'-47'95,"4"6"-54,3 7-52,3 6-52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11"/>
    </inkml:context>
    <inkml:brush xml:id="br0">
      <inkml:brushProperty name="width" value="0.05087" units="cm"/>
      <inkml:brushProperty name="height" value="0.05087" units="cm"/>
    </inkml:brush>
  </inkml:definitions>
  <inkml:trace contextRef="#ctx0" brushRef="#br0">12800 7500 432,'-22'-71'3,"6"10"7,7 10 7,6 9 6,3 2 4,0-2 1,0-3 0,0-3 1,-4-1-2,-5 4-3,-7 3-3,-5 3-4,-6 1-2,-3 1 0,-3-1 0,-2 1-1,-6 2 0,-6 7 0,-6 6-1,-6 7-1,-7 4 0,-6 3 0,-6 3-1,-6 4 0,-2 4 0,3 6-1,3 7 0,4 6 1,-1 9-1,-3 13-1,-3 12 1,-2 13 0,-1 9-2,3 6 0,3 7-1,4 6-2,2 7-1,4 10 1,3 10-1,3 9-1,1 9 1,1 9-1,-1 10-1,1 10 0,5 0 0,14-5 1,11-7 0,14-5 1,7-9 0,3-9-2,3-10-1,4-8-1,4-11-1,6-8-1,7-10 0,6-9 0,7-10-1,10-9 0,10-10 0,9-8 0,9-9 0,9-6-1,10-6 1,10-6-2,11-9 1,17-8-2,15-10-1,16-9 0,9-12-6,3-11-9,3-14-8,4-11-10,-6-7-3,-11 0 2,-14 0 4,-11 0 3,-20 6 3,-24 13 3,-26 12 3,-24 13 3,-13 4-2,0-3-4,0-3-6,0-2-4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16"/>
    </inkml:context>
    <inkml:brush xml:id="br0">
      <inkml:brushProperty name="width" value="0.03715" units="cm"/>
      <inkml:brushProperty name="height" value="0.03715" units="cm"/>
    </inkml:brush>
  </inkml:definitions>
  <inkml:trace contextRef="#ctx0" brushRef="#br0">15850 6900 592,'-46'4'5,"10"10"13,10 10 11,9 9 11,6 6 3,3 3-6,3 3-6,4 4-6,2 1-4,4 0-2,3 0 0,3 0-2,7-7-3,14-11-3,11-14-5,14-11-3,5-7-4,1 0-2,-1 0-2,1 0-2,-3 0-1,-2 0-1,-3 0 0,-3 0-1,-6-2 0,-5-3-1,-7-3-1,-5-2-1,-9 2-1,-9 9-1,-10 10-1,-8 10 0,-12 7 0,-12 6 0,-13 7 2,-12 6 1,-10 4 1,-6 4 2,-6 3 2,-6 3 3,1-1 1,9-2 2,10-3 3,10-3 1,0-1 3,-5 4 3,-7 3 3,-5 3 3,2-5 1,13-12 1,12-13-1,13-12 0,21-10 3,32-6 4,31-6 5,32-6 4,16-7 0,4-6-7,3-6-6,3-6-6,-2-2-3,-6 3 0,-6 3 1,-6 4 0,-9 2-4,-8 4-12,-10 3-11,-9 3-11,-10-1-9,-9-2-6,-10-3-6,-8-3-7,-11-7 0,-8-9 6,-10-10 7,-9-8 5,-5-11 7,0-8 5,0-10 5,0-9 6,1-2 4,4 6 3,3 7 2,3 6 2,3 6 4,3 6 4,3 7 3,4 6 5,-1 7 1,-3 10-2,-3 10-2,-2 9-1,-1 13 9,3 20 19,3 18 19,4 20 20,-4 16 2,-9 16-15,-10 15-14,-8 17-16,-6 7-9,1 0-5,-1 0-4,1 0-5,-4 4-4,-6 10-3,-6 10-2,-6 9-2,1-7-2,9-21-4,10-22-1,10-22-3,11-19-5,17-16-7,15-15-7,16-15-7,12-17 0,9-15 6,10-15 6,10-16 7,4-7 4,0 4 3,0 3 4,0 3 2,-5 4 3,-9 7 2,-10 6 3,-8 7 2,-17 4-4,-21 3-11,-22 3-10,-22 4-12,-11 1-2,0 0 3,0 0 5,0 0 4,3-2 4,6-3 4,7-3 5,6-2 4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16"/>
    </inkml:context>
    <inkml:brush xml:id="br0">
      <inkml:brushProperty name="width" value="0.04365" units="cm"/>
      <inkml:brushProperty name="height" value="0.04365" units="cm"/>
    </inkml:brush>
  </inkml:definitions>
  <inkml:trace contextRef="#ctx0" brushRef="#br0">15650 8050 504,'-71'-46'-1,"10"10"-1,10 10-2,9 9 0,6 4 4,3 1 10,3-1 11,4 1 11,4 13 6,6 29 3,7 28 3,6 28 3,3 21-2,0 17-7,0 15-4,0 16-7,1 2-4,4-8-2,3-10-3,3-9-2,6-13-1,9-16-3,10-15-2,10-15-3,8-14-2,10-8-3,10-10-3,9-9-3,9-10-4,9-9-6,10-10-6,10-8-5,5-15-5,4-19-5,3-18-5,3-19-6,3-15 1,3-8 5,3-10 5,4-9 4,-14 4 2,-27 19-2,-28 19-3,-28 19-3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17"/>
    </inkml:context>
    <inkml:brush xml:id="br0">
      <inkml:brushProperty name="width" value="0.04575" units="cm"/>
      <inkml:brushProperty name="height" value="0.04575" units="cm"/>
    </inkml:brush>
  </inkml:definitions>
  <inkml:trace contextRef="#ctx0" brushRef="#br0">17900 7000 480,'-61'-47'22,"28"6"7,28 7 6,29 6 6,15 6 0,3 6-7,3 7-6,4 6-7,-1 3-7,-3 0-3,-3 0-6,-2 0-5,-5 1-2,-2 4-1,-3 3 0,-3 3 0,-12 10-7,-18 20-11,-19 18-11,-18 20-11,-9 2-2,4-12 10,3-13 10,3-12 9,4-7 7,7 1 7,6-1 5,7 1 5,2 2 4,1 7 2,-1 6 1,1 7 2,1 2 3,3 1 5,3-1 6,4 1 4,1 2 2,0 7-1,0 6-3,0 7-2,0 4-2,0 3-2,0 3-3,0 4-2,0 1-2,0 0-4,0 0-3,0 0-3,-2-7-3,-3-11-5,-3-14-3,-2-11-4,0-20-8,7-24-10,6-26-12,7-24-11,8-31-4,14-33 4,11-35 3,14-34 4,3-15 0,-2 7-1,-3 6-1,-3 7-1,-6 15 1,-5 25 8,-7 25 6,-5 25 7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17"/>
    </inkml:context>
    <inkml:brush xml:id="br0">
      <inkml:brushProperty name="width" value="0.04648" units="cm"/>
      <inkml:brushProperty name="height" value="0.04648" units="cm"/>
    </inkml:brush>
  </inkml:definitions>
  <inkml:trace contextRef="#ctx0" brushRef="#br0">18700 6900 473,'48'-119'1,"-3"13"0,-3 12 3,-2 13 0,-5 10 4,-2 10 5,-3 10 4,-3 9 6,-4 6 3,-3 3 2,-3 3 3,-2 4 2,0 4-1,7 6-4,6 7-5,7 6-4,-1 9-3,-6 13-3,-6 12-2,-6 13-2,-6 9-1,-2 6 1,-3 7 1,-3 6 0,-2 3-2,0 0-9,0 0-9,0 0-7,-2-5-5,-3-9 1,-3-10-2,-2-8 1,-3-8 0,1-2 3,-1-3 1,1-3 3,-3-1 3,-2 4 6,-3 3 7,-3 3 5,-2 1 5,0 1 5,0-1 6,0 1 4,3 2 1,6 7-1,7 6-1,6 7-2,3 2-1,0 1-2,0-1 0,0 1-3,-2-1 0,-3 1-1,-3-1-2,-2 1 0,-1-3-2,3-2-4,3-3-3,4-3-4,2-17-9,4-27-17,3-28-17,3-28-16,7-24-7,14-19 4,11-18 5,14-19 3,3-1 7,-2 20 8,-3 18 8,-3 20 8,-1 8 6,4 1 4,3-1 4,3 1 5,1 2 1,1 7 0,-1 6-3,1 7 0,-6 7 4,-8 9 8,-10 10 9,-9 10 9,-7 10 8,-3 13 5,-3 12 6,-2 13 5,-5 9 1,-2 6-5,-3 7-6,-3 6-4,-6 6-5,-5 6-5,-7 7-3,-5 6-5,-6 3-4,-3 0-2,-3 0-3,-2 0-2,-5-5-5,-2-9-7,-3-10-7,-3-8-6,1-11-6,6-8-4,7-10-4,6-9-5,4-21-4,4-31-5,3-31-4,3-31-4,3-15 2,3 4 8,3 3 8,4 3 8,4 6 7,6 9 5,7 10 7,6 10 4,1 8 8,-3 10 7,-3 10 7,-2 9 7,-1 9 11,3 9 13,3 10 12,4 10 14,-9 11-1,-18 17-11,-19 15-13,-18 16-13,-17 12-9,-11 9-7,-14 10-7,-11 10-8,-7 4-2,0 0 0,0 0 2,0 0 0,3-7-1,6-11-7,7-14-4,6-11-7,7-15-13,10-16-21,10-15-22,9-15-21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17"/>
    </inkml:context>
    <inkml:brush xml:id="br0">
      <inkml:brushProperty name="width" value="0.04122" units="cm"/>
      <inkml:brushProperty name="height" value="0.04122" units="cm"/>
    </inkml:brush>
  </inkml:definitions>
  <inkml:trace contextRef="#ctx0" brushRef="#br0">19100 8650 533,'93'3'53,"-11"6"-8,-14 7-9,-11 6-7,-3 6-2,10 6 6,10 7 5,9 6 6,4 6 0,1 6-5,-1 7-5,1 6-5,1 1-14,3-3-21,3-3-23,4-2-21,-9-9-14,-18-12-3,-19-13-5,-18-12-3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18"/>
    </inkml:context>
    <inkml:brush xml:id="br0">
      <inkml:brushProperty name="width" value="0.03891" units="cm"/>
      <inkml:brushProperty name="height" value="0.03891" units="cm"/>
    </inkml:brush>
  </inkml:definitions>
  <inkml:trace contextRef="#ctx0" brushRef="#br0">22150 7750 565,'70'46'158,"-9"-5"-37,-10-7-38,-8-5-37,-6-4-26,1 0-14,-1 0-12,1 0-14,-6 3-11,-8 6-10,-10 7-9,-9 6-9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18"/>
    </inkml:context>
    <inkml:brush xml:id="br0">
      <inkml:brushProperty name="width" value="0.03785" units="cm"/>
      <inkml:brushProperty name="height" value="0.03785" units="cm"/>
    </inkml:brush>
  </inkml:definitions>
  <inkml:trace contextRef="#ctx0" brushRef="#br0">22100 8600 581,'-19'50'12,"13"0"26,12 0 26,13 0 24,9-2 2,6-3-24,7-3-24,6-2-24,1-3-26,-3 1-31,-3-1-30,-2 1-30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22"/>
    </inkml:context>
    <inkml:brush xml:id="br0">
      <inkml:brushProperty name="width" value="0.03806" units="cm"/>
      <inkml:brushProperty name="height" value="0.03806" units="cm"/>
      <inkml:brushProperty name="color" value="#F2395B"/>
    </inkml:brush>
  </inkml:definitions>
  <inkml:trace contextRef="#ctx0" brushRef="#br0">37700 23650 578,'-25'-36'47,"0"28"1,0 28-1,0 29 0,-5 21-4,-9 16-6,-10 15-6,-8 17-7,-6 8-4,1 4-1,-1 3-1,1 3-1,1-1-4,3-2-5,3-3-6,4-3-4,4-10-7,6-16-5,7-15-5,6-15-7,10-21-10,17-25-14,15-25-15,16-25-15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21"/>
    </inkml:context>
    <inkml:brush xml:id="br0">
      <inkml:brushProperty name="width" value="0.04639" units="cm"/>
      <inkml:brushProperty name="height" value="0.04639" units="cm"/>
    </inkml:brush>
  </inkml:definitions>
  <inkml:trace contextRef="#ctx0" brushRef="#br0">30750 5000 474,'-19'-49'9,"13"4"4,12 3 2,13 3 3,10 4 1,10 7 0,10 6 0,9 7-1,4 4 1,1 3-1,-1 3 1,1 4 0,-1 4 0,1 6-2,-1 7-2,1 6-1,-4 6-1,-6 6 0,-6 7 0,-6 6-1,-7 4-1,-6 4-2,-6 3-2,-6 3-2,-7 4-1,-6 7-1,-6 6-1,-6 7-1,-7 0-1,-6-2-1,-6-3 0,-6-3-1,-10-1-1,-12 4-2,-13 3-1,-12 3-2,-4-7-1,7-15-2,6-15-1,7-16-1,4-12-3,3-5-4,3-7-3,4-5-4,2-11-1,4-11 1,3-14 2,3-11 1,6-11 3,9-5 2,10-7 3,10-5 4,4-3 1,0 4 1,0 3 2,0 3 0,0 4 3,0 7 4,0 6 3,0 7 4,0 19 12,0 35 20,0 35 20,0 34 21,0 20 2,0 6-15,0 7-16,0 6-16,0 10-8,0 17-4,0 15-2,0 16-4,-4 16-3,-5 20-7,-7 18-7,-5 20-5,-4 13-8,0 9-10,0 10-10,0 10-9,3-9-7,6-24-2,7-26-3,6-24-2,3-32 1,0-37 5,0-38 5,0-37 6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21"/>
    </inkml:context>
    <inkml:brush xml:id="br0">
      <inkml:brushProperty name="width" value="0.03254" units="cm"/>
      <inkml:brushProperty name="height" value="0.03254" units="cm"/>
    </inkml:brush>
  </inkml:definitions>
  <inkml:trace contextRef="#ctx0" brushRef="#br0">33100 5250 676,'31'-46'-26,"13"10"25,12 10 22,13 9 24,6 6 9,0 3-6,0 3-7,0 4-5,1 1-6,4 0-5,3 0-4,3 0-5,-4-2-6,-8-3-7,-10-3-5,-9-2-8,-13 2-11,-16 9-19,-15 10-19,-15 10-17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21"/>
    </inkml:context>
    <inkml:brush xml:id="br0">
      <inkml:brushProperty name="width" value="0.03479" units="cm"/>
      <inkml:brushProperty name="height" value="0.03479" units="cm"/>
    </inkml:brush>
  </inkml:definitions>
  <inkml:trace contextRef="#ctx0" brushRef="#br0">33250 4750 632,'-69'-44'2,"13"13"3,12 12 3,13 13 4,9 12 8,6 13 14,7 12 14,6 13 13,3 12 0,0 13-13,0 12-13,0 13-14,0 6-10,0 0-9,0 0-9,0 0-9,0-2-9,0-3-9,0-3-8,0-2-10,-4-6-4,-5-6 4,-7-6 1,-5-6 4,-3-10 5,4-12 10,3-13 8,3-12 10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22"/>
    </inkml:context>
    <inkml:brush xml:id="br0">
      <inkml:brushProperty name="width" value="0.03435" units="cm"/>
      <inkml:brushProperty name="height" value="0.03435" units="cm"/>
    </inkml:brush>
  </inkml:definitions>
  <inkml:trace contextRef="#ctx0" brushRef="#br0">32650 6150 640,'-21'-16'-36,"10"19"38,10 19 36,9 19 38,2 15 10,-2 13-15,-3 12-17,-3 13-16,-6-1-16,-5-11-14,-7-14-14,-5-11-14,6-28-15,23-40-15,22-40-14,22-41-16,12-15 2,3 14 18,3 11 17,4 14 17,-1 10 16,-3 9 17,-3 10 15,-2 10 17,-8 8 6,-8 10 1,-10 10-2,-9 9-1,-9 7-2,-5 7-4,-7 6-5,-5 7-4,-11 7-5,-11 9-7,-14 10-7,-11 10-6,-9 2-6,-3-3-4,-3-3-4,-2-2-3,0-6-4,7-6-1,6-6-3,7-6-2,4-7 1,3-6 3,3-6 4,4-6 4,11-7 4,23-6 7,22-6 7,22-6 6,7-4 4,-6 1 1,-6-1 2,-6 1 2,-10 5-11,-12 14-22,-13 11-22,-12 14-22,-13 5-6,-12 1 9,-13-1 10,-12 1 10,-2-4 7,9-6 5,10-6 7,10-6 5,4-4 4,0 1 1,0-1 1,0 1 1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22"/>
    </inkml:context>
    <inkml:brush xml:id="br0">
      <inkml:brushProperty name="width" value="0.04597" units="cm"/>
      <inkml:brushProperty name="height" value="0.04597" units="cm"/>
    </inkml:brush>
  </inkml:definitions>
  <inkml:trace contextRef="#ctx0" brushRef="#br0">31400 7700 478,'-80'21'-5,"41"-5"19,40-7 18,42-5 19,19-1 7,1 6-5,-1 7-3,1 6-4,-3 1-4,-2-3-4,-3-3-3,-3-2-5,-1-3-4,4 1-5,3-1-5,3 1-6,3-3-6,3-2-6,3-3-7,4-3-6,1-6-9,0-5-9,0-7-9,0-5-10,-2-4-2,-3 0 6,-3 0 5,-2 0 6,-6 1 6,-6 4 4,-6 3 6,-6 3 5,-4 4 6,1 7 6,-1 6 6,1 7 6,-3 0 7,-2-2 5,-3-3 6,-3-3 6,-2-1 1,0 4-1,0 3-2,0 3-1,1-1-4,4-2-4,3-3-5,3-3-4,3-2-3,3 0 1,3 0-1,4 0 0,2-2-2,4-3-7,3-3-4,3-2-7,1 0-2,1 7 2,-1 6 0,1 7 1,-4 4 5,-6 3 6,-6 3 9,-6 4 7,-4-1 2,1-3-2,-1-3-3,1-2-2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23"/>
    </inkml:context>
    <inkml:brush xml:id="br0">
      <inkml:brushProperty name="width" value="0.03903" units="cm"/>
      <inkml:brushProperty name="height" value="0.03903" units="cm"/>
    </inkml:brush>
  </inkml:definitions>
  <inkml:trace contextRef="#ctx0" brushRef="#br0">36850 6900 563,'46'1'126,"-5"4"-25,-7 3-25,-5 3-25,-1 4-17,6 7-9,7 6-9,6 7-8,-5 4-11,-16 3-9,-15 3-11,-15 4-11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23"/>
    </inkml:context>
    <inkml:brush xml:id="br0">
      <inkml:brushProperty name="width" value="0.04909" units="cm"/>
      <inkml:brushProperty name="height" value="0.04909" units="cm"/>
    </inkml:brush>
  </inkml:definitions>
  <inkml:trace contextRef="#ctx0" brushRef="#br0">36850 7550 448,'-25'23'0,"0"-3"0,0-3 0,0-2 0,4-3 11,10 1 23,10-1 23,9 1 22,7 1 6,7 3-13,6 3-13,7 4-11,4-1-12,3-3-8,3-3-10,4-2-10,-3 0-4,-5 7 0,-7 6 0,-5 7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26"/>
    </inkml:context>
    <inkml:brush xml:id="br0">
      <inkml:brushProperty name="width" value="0.04107" units="cm"/>
      <inkml:brushProperty name="height" value="0.04107" units="cm"/>
    </inkml:brush>
  </inkml:definitions>
  <inkml:trace contextRef="#ctx0" brushRef="#br0">42500 5100 535,'3'-43'26,"6"17"1,7 15-1,6 16 1,3 13 0,0 14-2,0 11-1,0 14-1,-4 11-2,-5 14-4,-7 11-3,-5 14-4,-6 5 0,-3 1-1,-3-1 1,-2 1 1,-3-7-3,1-12-5,-1-13-5,1-12-5,12-16-4,25-19 0,25-18-2,25-19-1,12-16 0,1-12 2,-1-13 2,1-12 1,-4-7 2,-6 1 0,-6-1-1,-6 1 1,-9 1 1,-8 3-1,-10 3 1,-9 4 0,-9 2 0,-5 4 0,-7 3 1,-5 3-1,-8-1 0,-5-2 1,-7-3 0,-5-3 0,-4-2 0,0 0 0,0 0 0,0 0 0,0 3 1,0 6 2,0 7 2,0 6 3,0 4 1,0 4 1,0 3 2,0 3 0,0 6 4,0 9 6,0 10 7,0 10 7,1 11 0,4 17-4,3 15-4,3 16-4,3 9-4,3 3-4,3 3-2,4 4-4,-1 11-2,-3 23-3,-3 22-2,-2 22-3,-3 4-2,1-12-2,-1-13-3,1-12-2,-4-13 0,-6-12 1,-6-13 1,-6-12 2,-4-13-1,1-12-3,-1-13-3,1-12-3,-7-12-1,-12-8 0,-13-10 1,-12-9 1,-5-7 2,3-3 3,3-3 3,4-2 3,7-8 4,13-8 4,12-10 4,13-9 5,15-12 2,19-11 0,19-14 0,19-11 1,23-14 0,28-11-1,28-14 1,29-11 0,18-9-2,9-3-2,10-3-2,10-2-3,-3 10-1,-11 25-1,-14 25-1,-11 25-1,-15 18-1,-16 14 0,-15 11 0,-15 14 0,-18 11 1,-19 14 0,-18 11 1,-19 14 0,-13 8 3,-6 7 6,-6 6 4,-6 7 6,-2 0 2,3-2 1,3-3 0,4-3 1,4-2-2,6 0-4,7 0-3,6 0-3,7-2-4,10-3-1,10-3-2,9-2-1,4-1-3,1 3-1,-1 3-2,1 4-2,-4 2 0,-6 4 0,-6 3 0,-6 3 1,-7 1 1,-6 1 2,-6-1 1,-6 1 2,-6-3 1,-2-2 1,-3-3 2,-3-3 1,-9-1 1,-11 4 0,-14 3-1,-11 3 1,-11-4-3,-5-8-2,-7-10-3,-5-9-3,-6-9-3,-3-5-1,-3-7-3,-2-5 0,-1-12-7,3-16-10,3-15-11,4-15-9,5-17-3,10-15 4,10-15 4,9-16 5,9-8 5,9 0 7,10 0 7,10 0 7,5 9 4,4 19 2,3 19 3,3 19 1,1 13 5,1 10 5,-1 10 6,1 9 5,-3 9 3,-2 9-1,-3 10 0,-3 10-1,-7 13 1,-9 19 5,-10 19 5,-8 19 4,-8 7 0,-2-3-4,-3-3-4,-3-2-5,1-9-5,6-12-6,7-13-6,6-12-7,17-18-6,28-21-7,28-22-7,29-22-6,15-13-6,3-3-5,3-3-5,4-2-4,-6 2 4,-11 9 14,-14 10 13,-11 10 14,-18 18 11,-22 28 11,-22 28 9,-21 29 11,-17 15 4,-8 3-1,-10 3-1,-9 4-1,-4-1-3,4-3-5,3-3-5,3-2-5,6-8-10,9-8-17,10-10-17,10-9-16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27"/>
    </inkml:context>
    <inkml:brush xml:id="br0">
      <inkml:brushProperty name="width" value="0.04805" units="cm"/>
      <inkml:brushProperty name="height" value="0.04805" units="cm"/>
    </inkml:brush>
  </inkml:definitions>
  <inkml:trace contextRef="#ctx0" brushRef="#br0">45500 6550 457,'28'-27'2,"6"-3"2,7-3 3,6-2 3,4-1 6,4 3 7,3 3 8,3 4 7,7 1 3,14 0-6,11 0-3,14 0-6,2 1-6,-6 4-8,-6 3-8,-6 3-8,-7-1-6,-6-2-2,-6-3-4,-6-3-3,-9-2-4,-8 0-7,-10 0-5,-9 0-6,-12-4-2,-11-5 6,-14-7 3,-11-5 6,-12-8 4,-9-5 5,-10-7 6,-8-5 5,-3-6 3,7-3 2,6-3 0,7-2 2,2 0 0,1 7 1,-1 6 1,1 7 1,2 5 5,7 7 8,6 6 9,7 7 9,2 15 10,1 25 12,-1 25 11,1 25 13,-1 21-1,1 20-14,-1 18-13,1 20-14,1 14-9,3 14-5,3 11-5,4 14-5,1 5-4,0 1-5,0-1-3,0 1-5,0-9-5,0-15-7,0-15-6,0-16-6,0-19-5,0-22-1,0-22-2,0-21-2,-8-24-1,-16-25-2,-15-25-1,-15-25-2,-7-22 3,3-19 4,3-18 5,4-19 4,2-10 7,4 1 5,3-1 7,3 1 7,4 5 3,7 14 0,6 11 1,7 14 1,4 10 4,3 9 9,3 10 8,4 10 8,4 8 4,6 10-1,7 10-1,6 9-2,3 7-3,0 7-7,0 6-7,0 7-6,1 4-2,4 3 0,3 3 0,3 4 2,6-6-7,9-11-13,10-14-12,10-11-13,5-15-7,4-16-2,3-15-1,3-15-1,-2-4 5,-6 9 11,-6 10 12,-6 10 11,-10 8 7,-12 10 3,-13 10 3,-12 9 3,-12 12 8,-8 16 15,-10 15 15,-9 17 15,-10 14 1,-9 17-12,-10 15-11,-8 16-11,-9 10-7,-6 7-3,-6 6-2,-6 7-2,-2-3-6,3-8-9,3-10-7,4-9-8,5-13-7,10-16-4,10-15-5,9-15-5,12-15-2,16-12 0,15-13-2,17-12 0,14-5 5,17 3 9,15 3 10,16 4 9,9 1 8,3 0 5,3 0 5,4 0 5,-3 3 3,-5 6 1,-7 7 1,-5 6 2,-8 3-1,-5 0 0,-7 0-2,-5 0 0,-11 1-6,-11 4-10,-14 3-9,-11 3-11,-11-1-7,-5-2-7,-7-3-6,-5-3-6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27"/>
    </inkml:context>
    <inkml:brush xml:id="br0">
      <inkml:brushProperty name="width" value="0.04237" units="cm"/>
      <inkml:brushProperty name="height" value="0.04237" units="cm"/>
    </inkml:brush>
  </inkml:definitions>
  <inkml:trace contextRef="#ctx0" brushRef="#br0">47300 5350 519,'28'-47'18,"6"6"-2,7 7-1,6 6-3,-1 9 4,-5 13 9,-7 12 9,-5 13 9,-11 13-1,-11 17-12,-14 15-12,-11 16-12,-11 7-8,-5 1-3,-7-1-5,-5 1-3,-1-7-2,6-12 2,7-13 1,6-12 1,13-10 2,23-6 2,22-6 2,22-6 2,10-6 1,1-2 2,-1-3 1,1-3 2,-4-2 1,-6 0 1,-6 0 2,-6 0 1,-9 4 0,-8 10-1,-10 10-3,-9 9-1,-12 7-2,-11 7 0,-14 6 0,-11 7-1,-11 2-1,-5 1 1,-7-1-1,-5 1 1,-4-4-1,0-6 1,0-6 0,0-6 0,1-6 1,4-2 2,3-3 2,3-3 2,7-2 5,14 0 6,11 0 8,14 0 6,14-4 1,20-5-6,18-7-5,20-5-5,16-9-4,16-9-2,15-10-1,17-8-2,10-6-1,6 1-2,7-1-1,6 1-2,-1 1-4,-5 3-3,-7 3-6,-5 4-3,-12 4-2,-16 6 2,-15 7 1,-15 6 2,-23-12-11,-28-27-22,-28-28-23,-27-28-21,-14-7-2,4 16 20,3 15 20,3 17 20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22"/>
    </inkml:context>
    <inkml:brush xml:id="br0">
      <inkml:brushProperty name="width" value="0.04514" units="cm"/>
      <inkml:brushProperty name="height" value="0.04514" units="cm"/>
      <inkml:brushProperty name="color" value="#F2395B"/>
    </inkml:brush>
  </inkml:definitions>
  <inkml:trace contextRef="#ctx0" brushRef="#br0">37750 24000 487,'1'-41'34,"4"19"4,3 19 4,3 19 4,3 13-1,3 10-8,3 10-8,4 9-6,-1 7-6,-3 7-2,-3 6-2,-2 7-2,-3 2-2,1 1-2,-1-1-1,1 1-1,-1-6-2,1-8-1,-1-10 0,1-9-2,5-16-4,14-22-6,11-22-8,14-21-6,3-21-5,-2-19 1,-3-18 0,-3-19 0,-2-10 2,0 1 2,0-1 3,0 1 2,-2 5 4,-3 14 3,-3 11 3,-2 14 4,-5 8 3,-2 7 5,-3 6 5,-3 7 4,-4 11 7,-3 20 11,-3 18 10,-2 20 11,-6 14 1,-6 14-7,-6 11-7,-6 14-7,-4 7-5,1 3-5,-1 3-3,1 4-5,1-1-3,3-3-2,3-3-4,4-2-3,1-5-4,0-2-6,0-3-8,0-3-5,0-2-8,0 0-8,0 0-7,0 0-9,1-5-3,4-9-1,3-10-1,3-8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28"/>
    </inkml:context>
    <inkml:brush xml:id="br0">
      <inkml:brushProperty name="width" value="0.05161" units="cm"/>
      <inkml:brushProperty name="height" value="0.05161" units="cm"/>
    </inkml:brush>
  </inkml:definitions>
  <inkml:trace contextRef="#ctx0" brushRef="#br0">48250 5100 426,'-22'-138'3,"6"26"5,7 24 7,6 26 6,3 13 3,0 4 2,0 3 0,0 3 2,3 9 6,6 16 9,7 15 10,6 17 9,1 24 0,-3 34-12,-3 35-12,-2 35-11,-3 39-9,1 48-3,-1 47-4,1 47-4,-4 18-4,-6-9-5,-6-10-4,-6-8-5,-4 30-11,1 72-22,-1 72-20,1 73-20,1-19-3,3-105 17,3-107 15,4-105 17,2-65 9,4-22 0,3-22 1,3-21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0"/>
    </inkml:context>
    <inkml:brush xml:id="br0">
      <inkml:brushProperty name="width" value="0.04018" units="cm"/>
      <inkml:brushProperty name="height" value="0.04018" units="cm"/>
    </inkml:brush>
  </inkml:definitions>
  <inkml:trace contextRef="#ctx0" brushRef="#br0">57250 4250 547,'-2'-46'4,"-3"10"8,-3 10 9,-2 9 7,-5 6 4,-2 3-2,-3 3-1,-3 4-1,-10 2-4,-16 4-8,-15 3-7,-15 3-6,-1-1-5,16-2-1,15-3-1,17-3 0,8 10 1,4 26 7,3 24 5,3 26 6,-1 15 3,-2 6-2,-3 7 0,-3 6-2,-2 4 0,0 4 0,0 3-1,0 3 1,1 1 0,4 1-2,3-1-1,3 1-2,3-6 0,3-8-1,3-10-1,4-9 0,4-13-2,6-16-2,7-15-3,6-15-1,6-15-7,6-12-10,7-13-10,6-12-10,-2-9-3,-9-2 6,-10-3 5,-8-3 5,-6-2-1,1 0-12,-1 0-10,1 0-10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0"/>
    </inkml:context>
    <inkml:brush xml:id="br0">
      <inkml:brushProperty name="width" value="0.03991" units="cm"/>
      <inkml:brushProperty name="height" value="0.03991" units="cm"/>
    </inkml:brush>
  </inkml:definitions>
  <inkml:trace contextRef="#ctx0" brushRef="#br0">58800 4300 551,'-2'-68'6,"-3"17"13,-3 15 13,-2 16 13,-5 9 3,-2 3-5,-3 3-7,-3 4-4,-4 4-6,-3 6-3,-3 7-4,-2 6-3,-5 7-3,-2 10 0,-3 10-1,-3 9-1,-2 6 0,0 3-2,0 3 0,0 4 0,3-3-2,6-5-2,7-7-2,6-5-2,7-4 0,10 0-2,10 0 0,9 0 0,9-4-1,9-5-1,10-7-2,10-5 0,4-3-1,0 4 0,0 3 0,0 3 0,-5 1 0,-9 1-1,-10-1-2,-8 1-1,-9 2 0,-6 7 2,-6 6 3,-6 7 1,-10 5 3,-12 7 2,-13 6 2,-12 7 2,-9-3 0,-2-8-1,-3-10-1,-3-9-1,1-10-4,6-9-7,7-10-6,6-8-7,9-14-6,13-15-8,12-15-7,13-16-6,9-7-3,6 4 4,7 3 4,6 3 4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1"/>
    </inkml:context>
    <inkml:brush xml:id="br0">
      <inkml:brushProperty name="width" value="0.04606" units="cm"/>
      <inkml:brushProperty name="height" value="0.04606" units="cm"/>
    </inkml:brush>
  </inkml:definitions>
  <inkml:trace contextRef="#ctx0" brushRef="#br0">59250 4700 477,'109'-83'6,"-31"34"13,-31 35 13,-31 35 12,-21 21 4,-9 9-2,-10 10-3,-8 10-3,-6 5-4,1 4-4,-1 3-3,1 3-5,-1 3-3,1 3-3,-1 3-3,1 4-2,4-1-1,9-3 0,10-3 0,10-2 0,11-14-4,17-21-8,15-22-7,16-22-9,10-26-4,7-27-2,6-28-1,7-28-1,0-18-1,-2-6 0,-3-6-1,-3-6 1,-9 2 1,-11 14 3,-14 11 3,-11 14 4,-12 8 4,-9 7 4,-10 6 5,-8 7 4,-9 7 2,-6 9 2,-6 10 2,-6 10 1,-6 7 0,-2 6 0,-3 7-1,-3 6 0,-1 4-1,4 4 1,3 3 0,3 3 1,10 4-9,20 7-16,18 6-16,20 7-18,14-3-4,14-8 6,11-10 7,14-9 5,3-5 6,-2 0 3,-3 0 4,-3 0 4,-4 1 3,-3 4 7,-3 3 4,-2 3 6,-9 4 6,-12 7 6,-13 6 8,-12 7 7,-9 4 1,-2 3-2,-3 3-4,-3 4-2,-9 4 0,-11 6 5,-14 7 5,-11 6 6,-7 6-1,0 6-3,0 7-5,0 6-4,1 1-2,4-3-1,3-3-2,3-2-1,4-6-1,7-6-1,6-6-2,7-6-1,13-9-3,22-8-8,22-10-6,23-9-7,17-15-4,17-18-2,15-19-2,16-18-2,4-7 0,-6 6 2,-6 7 3,-6 6 2,-12 4-3,-15 4-11,-15 3-8,-16 3-11,-15-1-4,-11-2-1,-14-3-1,-11-3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1"/>
    </inkml:context>
    <inkml:brush xml:id="br0">
      <inkml:brushProperty name="width" value="0.05017" units="cm"/>
      <inkml:brushProperty name="height" value="0.05017" units="cm"/>
    </inkml:brush>
  </inkml:definitions>
  <inkml:trace contextRef="#ctx0" brushRef="#br0">61000 5350 438,'-25'-29'-1,"0"-5"-3,0-7-2,0-5-2,3-1 2,6 6 6,7 7 7,6 6 6,4 13 14,4 23 20,3 22 19,3 22 20,-1 19 2,-2 20-18,-3 18-16,-3 20-18,-4 19-10,-3 22-3,-3 22-4,-2 23-3,-6 16-7,-6 13-13,-6 12-11,-6 13-11,-1 1-12,7-9-11,6-10-12,7-8-10,4-29-3,3-47 7,3-47 6,4-46 8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2"/>
    </inkml:context>
    <inkml:brush xml:id="br0">
      <inkml:brushProperty name="width" value="0.02801" units="cm"/>
      <inkml:brushProperty name="height" value="0.02801" units="cm"/>
    </inkml:brush>
  </inkml:definitions>
  <inkml:trace contextRef="#ctx0" brushRef="#br0">61250 3800 785,'4'-50'0,"10"0"0,10 0 0,9 0 0,7 4 1,7 10 2,6 10 2,7 9 2,0 9 4,-2 9 5,-3 10 6,-3 10 6,-7 10 0,-9 13-7,-10 12-5,-8 13-6,-12 9-2,-12 6 1,-13 7 1,-12 6 2,-10 1-5,-6-3-8,-6-3-11,-6-2-9,-4-9-5,1-12-2,-1-13 0,1-12-1,4-9 2,9-2 6,10-3 6,10-3 5,13-6 6,19-5 3,19-7 4,19-5 3,13-6 0,10-3-4,10-3-5,9-2-4,2-1-6,-2 3-6,-3 3-5,-3 4-7,-9-1 1,-11-3 6,-14-3 7,-11-2 7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2"/>
    </inkml:context>
    <inkml:brush xml:id="br0">
      <inkml:brushProperty name="width" value="0.02584" units="cm"/>
      <inkml:brushProperty name="height" value="0.02584" units="cm"/>
    </inkml:brush>
  </inkml:definitions>
  <inkml:trace contextRef="#ctx0" brushRef="#br0">62000 4150 851,'51'-24'18,"4"4"2,3 3 2,3 3 3,3 3-2,3 3-4,3 3-6,4 4-4,-1 1-11,-3 0-15,-3 0-16,-2 0-14,-8 1-5,-8 4 8,-10 3 8,-9 3 7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2"/>
    </inkml:context>
    <inkml:brush xml:id="br0">
      <inkml:brushProperty name="width" value="0.04463" units="cm"/>
      <inkml:brushProperty name="height" value="0.04463" units="cm"/>
    </inkml:brush>
  </inkml:definitions>
  <inkml:trace contextRef="#ctx0" brushRef="#br0">62900 3200 492,'115'-22'56,"-18"6"-13,-19 7-15,-18 6-13,-6 4-9,10 4-4,10 3-5,9 3-3,-2 1-3,-12 1 0,-13-1 0,-12 1 0,-10 1-1,-6 3-1,-6 3-1,-6 4-2,-6 1-1,-2 0 1,-3 0-1,-3 0 1,-2 1 6,0 4 12,0 3 13,0 3 12,0 3 4,0 3-3,0 3-5,0 4-4,0 2 1,0 4 4,0 3 6,0 3 4,0 4 0,0 7-4,0 6-5,0 7-4,0 5-4,0 7-1,0 6-3,0 7-3,1 4-1,4 3-1,3 3-1,3 4-2,-1 2 0,-2 4-2,-3 3-1,-3 3 0,-4-4-3,-3-8-1,-3-10-4,-2-9-1,-5-10-3,-2-9-1,-3-10-2,-3-8 0,-9-9-1,-11-6 2,-14-6 2,-11-6 2,-12-6-4,-9-2-7,-10-3-8,-8-3-8,-3-6-5,7-5-6,6-7-5,7-5-4,8-4 0,14 0 6,11 0 6,14 0 6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3"/>
    </inkml:context>
    <inkml:brush xml:id="br0">
      <inkml:brushProperty name="width" value="0.04152" units="cm"/>
      <inkml:brushProperty name="height" value="0.04152" units="cm"/>
    </inkml:brush>
  </inkml:definitions>
  <inkml:trace contextRef="#ctx0" brushRef="#br0">65650 4350 529,'-33'0'54,"34"0"-1,35 0-1,35 0-2,21-2-2,9-3-4,10-3-5,10-2-4,4-1-5,0 3-6,0 3-5,0 4-6,-5 1-5,-9 0-6,-10 0-7,-8 0-6,-14 3-7,-15 6-10,-15 7-9,-16 6-10,-15 3-7,-11 0-4,-14 0-5,-11 0-5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3"/>
    </inkml:context>
    <inkml:brush xml:id="br0">
      <inkml:brushProperty name="width" value="0.04197" units="cm"/>
      <inkml:brushProperty name="height" value="0.04197" units="cm"/>
    </inkml:brush>
  </inkml:definitions>
  <inkml:trace contextRef="#ctx0" brushRef="#br0">65250 5150 524,'-52'23'-1,"-3"-3"-3,-3-3-1,-2-2-3,3-3 6,14 1 12,11-1 14,14 1 12,22-7 9,35-12 7,35-13 7,34-12 5,20-2-1,6 9-13,7 10-10,6 10-12,4 4-11,4 0-10,3 0-9,3 0-10,-2 3-9,-6 6-10,-6 7-7,-6 6-10,-15 1-1,-21-3 7,-22-3 5,-22-2 7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23"/>
    </inkml:context>
    <inkml:brush xml:id="br0">
      <inkml:brushProperty name="width" value="0.04902" units="cm"/>
      <inkml:brushProperty name="height" value="0.04902" units="cm"/>
      <inkml:brushProperty name="color" value="#F2395B"/>
    </inkml:brush>
  </inkml:definitions>
  <inkml:trace contextRef="#ctx0" brushRef="#br0">39800 24050 448,'-44'-35'47,"13"32"0,12 31 0,13 32 1,6 15-5,0 0-6,0 0-9,0 0-8,-4 7-4,-5 17-4,-7 15-2,-5 16-3,-4 2-1,0-8 0,0-10 0,0-9 1,3-13-3,6-16-6,7-15-6,6-15-5,3-20-5,0-21 0,0-22-3,0-22 0,4-24-1,10-24 0,10-26 1,9-24 1,10-12 0,14 4 1,11 3-1,14 3 0,2 9 3,-6 16 3,-6 15 3,-6 17 4,-7 13 4,-6 13 5,-6 12 5,-6 13 4,-7 18 10,-6 26 13,-6 24 13,-6 26 13,-6 8 2,-2-5-13,-3-7-11,-3-5-12,-1-1-7,4 6-2,3 7-3,3 6-1,1 4-2,1 4 0,-1 3 0,1 3 0,-3-1-2,-2-2-5,-3-3-4,-3-3-6,-2-6-5,0-5-4,0-7-5,0-5-5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6"/>
    </inkml:context>
    <inkml:brush xml:id="br0">
      <inkml:brushProperty name="width" value="0.04287" units="cm"/>
      <inkml:brushProperty name="height" value="0.04287" units="cm"/>
    </inkml:brush>
  </inkml:definitions>
  <inkml:trace contextRef="#ctx0" brushRef="#br0">70800 3050 513,'-30'-16'68,"-9"19"-17,-10 19-15,-8 19-16,-8 9-9,-2 0 0,-3 0-1,-3 0 1,-1-4-4,4-5-4,3-7-5,3-5-5,6-6-2,9-3 1,10-3 1,10-2 2,7 3 2,6 14 4,7 11 4,6 14 4,3 10 4,0 9 3,0 10 3,0 10 3,-2 5 2,-3 4 1,-3 3 2,-2 3 0,-3 4-1,1 7-5,-1 6-3,1 7-5,-3 5-3,-2 7-2,-3 6-1,-3 7-2,1-3-2,6-8-2,7-10-3,6-9-1,3-15-3,0-18-1,0-19-2,0-18-3,9-21-6,19-22-11,19-22-12,19-21-11,4-15-1,-9-6 9,-10-6 8,-8-6 8,-8-1 2,-2 7-5,-3 6-6,-3 7-5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6"/>
    </inkml:context>
    <inkml:brush xml:id="br0">
      <inkml:brushProperty name="width" value="0.03935" units="cm"/>
      <inkml:brushProperty name="height" value="0.03935" units="cm"/>
    </inkml:brush>
  </inkml:definitions>
  <inkml:trace contextRef="#ctx0" brushRef="#br0">71950 3700 559,'-5'-35'40,"-9"32"6,-10 31 5,-8 32 6,-9 18-1,-6 6-10,-6 7-9,-6 6-8,-7 3-7,-6 0-3,-6 0-4,-6 0-4,-4 1-3,1 4-4,-1 3-5,1 3-4,5-2-1,14-6 1,11-6 1,14-6 0,8-10-4,7-12-11,6-13-10,7-12-10,5-15-4,7-15 4,6-15 3,7-16 4,4-8 0,3 0-5,3 0-6,4 0-4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6"/>
    </inkml:context>
    <inkml:brush xml:id="br0">
      <inkml:brushProperty name="width" value="0.04603" units="cm"/>
      <inkml:brushProperty name="height" value="0.04603" units="cm"/>
    </inkml:brush>
  </inkml:definitions>
  <inkml:trace contextRef="#ctx0" brushRef="#br0">71550 4250 477,'45'-40'10,"-9"23"16,-10 22 15,-8 22 18,-8 15 3,-2 9-9,-3 10-8,-3 10-8,-1 2-6,4-3-5,3-3-3,3-2-5,4-8-2,7-8-1,6-10-1,7-9-2,4-12-2,3-11-7,3-14-5,4-11-7,5-15-6,10-16-6,10-15-7,9-15-7,1-9-3,-6 1 2,-6-1 1,-6 1 2,-9 2 2,-8 7 3,-10 6 3,-9 7 2,-10 21 15,-9 38 26,-10 37 25,-8 38 26,-6 16 6,1-2-15,-1-3-16,1-3-14,-1 2-10,1 10-5,-1 10-5,1 9-5,-3 4-7,-2 1-7,-3-1-9,-3 1-7,1-6-5,6-8-3,7-10-2,6-9-2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7"/>
    </inkml:context>
    <inkml:brush xml:id="br0">
      <inkml:brushProperty name="width" value="0.04761" units="cm"/>
      <inkml:brushProperty name="height" value="0.04761" units="cm"/>
    </inkml:brush>
  </inkml:definitions>
  <inkml:trace contextRef="#ctx0" brushRef="#br0">73350 4350 462,'0'96'133,"0"-5"-29,0-7-29,0-5-29,-2-4-17,-3 0-5,-3 0-6,-2 0-5,-1-4-2,3-5-2,3-7-1,4-5-1,7-23-10,13-37-21,12-38-19,13-37-20,6-15-4,0 10 12,0 10 12,0 9 12,-2 9 10,-3 9 8,-3 10 7,-2 10 9,-6 10 10,-6 13 15,-6 12 14,-6 13 14,-6 9 3,-2 6-8,-3 7-9,-3 6-8,-2 4-6,0 4-4,0 3-4,0 3-2,0 4-8,0 7-9,0 6-9,0 7-9,0-1-11,0-6-8,0-6-10,0-6-8,-2-9-7,-3-8-2,-3-10-2,-2-9-2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7"/>
    </inkml:context>
    <inkml:brush xml:id="br0">
      <inkml:brushProperty name="width" value="0.03746" units="cm"/>
      <inkml:brushProperty name="height" value="0.03746" units="cm"/>
    </inkml:brush>
  </inkml:definitions>
  <inkml:trace contextRef="#ctx0" brushRef="#br0">74450 2700 587,'25'-68'50,"0"17"-9,0 15-7,0 16-8,4 9-2,10 3 5,10 3 4,9 4 5,-1 8-1,-8 17-7,-10 15-6,-9 16-8,-10 12-4,-9 9-3,-10 10-3,-8 10-2,-12 2-5,-12-3-3,-13-3-5,-12-2-4,-7-6-2,1-6 1,-1-6 0,1-6 0,4-10 2,9-12 3,10-13 2,10-12 3,19-9 3,32-2 2,31-3 4,32-3 2,10-4-1,-9-3-7,-10-3-7,-8-2-6,-8-3-6,-2 1-6,-3-1-6,-3 1-6,-6-1-4,-5 1-1,-7-1-2,-5 1-2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7"/>
    </inkml:context>
    <inkml:brush xml:id="br0">
      <inkml:brushProperty name="width" value="0.03749" units="cm"/>
      <inkml:brushProperty name="height" value="0.03749" units="cm"/>
    </inkml:brush>
  </inkml:definitions>
  <inkml:trace contextRef="#ctx0" brushRef="#br0">75050 3150 586,'6'-46'51,"13"10"-3,12 10-2,13 9-4,9 4-4,6 1-4,7-1-4,6 1-4,1 1-4,-3 3-1,-3 3-2,-2 4-2,-5 1-3,-2 0-8,-3 0-8,-3 0-6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7"/>
    </inkml:context>
    <inkml:brush xml:id="br0">
      <inkml:brushProperty name="width" value="0.03703" units="cm"/>
      <inkml:brushProperty name="height" value="0.03703" units="cm"/>
    </inkml:brush>
  </inkml:definitions>
  <inkml:trace contextRef="#ctx0" brushRef="#br0">75650 2500 594,'-24'-24'2,"4"4"4,3 3 4,3 3 5,3 9 7,3 16 14,3 15 13,4 17 12,2 10 1,4 6-12,3 7-11,3 6-13,-2 6-9,-6 6-8,-6 7-8,-6 6-7,-6 7-11,-2 10-13,-3 10-14,-3 9-13,-1-8-5,4-25 2,3-25 2,3-25 3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38"/>
    </inkml:context>
    <inkml:brush xml:id="br0">
      <inkml:brushProperty name="width" value="0.05335" units="cm"/>
      <inkml:brushProperty name="height" value="0.05335" units="cm"/>
    </inkml:brush>
  </inkml:definitions>
  <inkml:trace contextRef="#ctx0" brushRef="#br0">76050 2400 412,'28'-44'54,"6"13"-9,7 12-10,6 13-11,4 6-6,4 0-4,3 0-4,3 0-4,-4 3-3,-8 6-1,-10 7-1,-9 6-2,-7 3-1,-3 0 1,-3 0 0,-2 0 0,-5 1 0,-2 4 2,-3 3 0,-3 3 1,-2 3 3,0 3 5,0 3 5,0 4 5,0 2 3,0 4-2,0 3 1,0 3-1,0 4-1,0 7-1,0 6-1,0 7-1,0 5-1,0 7-1,0 6 0,0 7-2,0 0-1,0-2-1,0-3-1,0-3 0,0-2-1,0 0-1,0 0 0,0 0 0,1-4-2,4-5 0,3-7-2,3-5-2,-1-8 0,-2-5 1,-3-7 1,-3-5 1,-12-3-5,-18 4-7,-19 3-10,-18 3-8,-17-5-6,-11-12-4,-14-13-4,-11-12-4,-1-9 1,13-2 2,12-3 4,13-3 3,9-2-1,6 0-6,7 0-6,6 0-6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4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78000 3800 623,'-47'23'0,"6"-3"0,7-3 0,6-2 0,9-5 6,13-2 11,12-3 11,13-3 12,13-2 3,17 0-3,15 0-4,16 0-3,12-2-4,9-3-4,10-3-4,10-2-4,2-3-4,-3 1-2,-3-1-2,-2 1-4,-8 2-2,-8 7-2,-10 6-4,-9 7-2,-9 2-7,-5 1-12,-7-1-12,-5 1-12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41"/>
    </inkml:context>
    <inkml:brush xml:id="br0">
      <inkml:brushProperty name="width" value="0.03781" units="cm"/>
      <inkml:brushProperty name="height" value="0.03781" units="cm"/>
    </inkml:brush>
  </inkml:definitions>
  <inkml:trace contextRef="#ctx0" brushRef="#br0">79000 2800 581,'-25'-24'0,"0"4"0,0 3 0,0 3 0,1 1 4,4 1 8,3-1 9,3 1 7,3 12 6,3 25 6,3 25 5,4 25 4,1 20-1,0 16-7,0 15-8,0 17-7,0 10-7,0 6-7,0 7-6,0 6-5,-2 4-6,-3 4-4,-3 3-2,-2 3-5,-1-8 0,3-19 1,3-18 1,4-19 1,-1-21-8,-3-21-19,-3-22-19,-2-22-19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15:20:38"/>
    </inkml:context>
    <inkml:brush xml:id="br0">
      <inkml:brushProperty name="width" value="0.06661" units="cm"/>
      <inkml:brushProperty name="height" value="0.06661" units="cm"/>
      <inkml:brushProperty name="color" value="#00BFF3"/>
    </inkml:brush>
  </inkml:definitions>
  <inkml:trace contextRef="#ctx0" brushRef="#br0">90874 34713 330,'31'-22'27,"-1"6"-3,-2 5-1,1 5-2,-2 2-3,2 2-3,1 0-2,1 2-2,-1 0-2,-3 2-1,-4 0 1,-1 2-1,-6 1-1,-3 3 1,-6 4-1,-4 2 0,-3 2 2,0-1 6,0 1 4,0 0 6,-2 0 2,0 3 1,-3 1 0,-2 3 1,0 1-1,0 1-1,2 1-1,1 1-2,0 1-2,0 2-2,0 2-2,0 3-3,1 0-2,0 0-2,1 0-1,2 1-2,0-1-2,0 0 0,0 0 0,0 1-2,0-2 1,0 0 0,0-1 1,0-1 0,0-2-1,0-2-2,0-1-2,0-3-3,-3-7-13,-6-14-21,-5-14-22,-7-13-23,-3-7-3,-1 1 14,-1 1 15,0 1 14,-1 2 8,1 3 4,1 3 3,1 3 4,1 2 4,3 1 6,1 1 8,3 0 6,1 2 5,4 1 4,3 0 4,3 2 4,2 0 1,3 1-1,4-1-1,2 0-1,8-2 0,11-2 0,12-3 3,12-3 0,1 1-1,-10 5-3,-9 4-4,-11 6-2,-5 2-3,-1 0 0,-1 0-2,0 0 0,-1 1 0,-1 2-2,1 2-1,0 2 0,-3 3-3,-5 5-3,-4 5-2,-5 5-4,-6 3 0,-8 1 0,-6 0 1,-6 2 1,-5 0 0,1-3 2,0-2 1,0-1 0,1-3 2,3-1 2,3-3 3,4-1 3,7-4 2,16-6 4,14-6 4,15-6 3,5-3-5,-6 2-12,-3 1-13,-6 0-12,-3 1-11,1-2-10,0 0-10,-1-1-10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26"/>
    </inkml:context>
    <inkml:brush xml:id="br0">
      <inkml:brushProperty name="width" value="0.04421" units="cm"/>
      <inkml:brushProperty name="height" value="0.04421" units="cm"/>
      <inkml:brushProperty name="color" value="#F2395B"/>
    </inkml:brush>
  </inkml:definitions>
  <inkml:trace contextRef="#ctx0" brushRef="#br0">41600 24000 497,'-25'-24'2,"0"4"5,0 3 5,0 3 4,-2 7 6,-3 14 6,-3 11 7,-2 14 7,0 10 0,7 9-7,6 10-6,7 10-6,2 4-5,1 0-2,-1 0-3,1 0-1,1 0-3,3 0-1,3 0-3,4 0-1,2-4-2,4-5-3,3-7-1,3-5-2,3-8-2,3-5-2,3-7-1,4-5-1,8-14-2,17-18-2,15-19-3,16-18-3,4-18 0,-6-16 3,-6-15 2,-6-15 2,-9-9 2,-8 1 0,-10-1 1,-9 1 1,-9 5 1,-5 14 3,-7 11 2,-5 14 1,-9 8 3,-9 7 1,-10 6 2,-8 7 1,-8 5 2,-2 7 1,-3 6 2,-3 7 1,-1 4 0,4 3-1,3 3-2,3 4-3,15-3-5,29-5-9,28-7-11,28-5-9,18-6-2,10-3 3,10-3 5,9-2 4,-1 2 4,-8 9 4,-10 10 5,-9 10 3,-10 5 4,-9 4 1,-10 3 3,-8 3 1,-9 6 4,-6 9 6,-6 10 7,-6 10 6,-6 2 5,-2-3 2,-3-3 1,-3-2 3,-2 0-2,0 7-5,0 6-5,0 7-6,-2 7-4,-3 9-2,-3 10-4,-2 10-2,-3 2-1,1-3 1,-1-3 0,1-2 2,-3-6-7,-2-6-16,-3-6-13,-3-6-15,1-16-10,6-25-4,7-25-5,6-25-4,4-18 3,4-8 9,3-10 9,3-9 9,3-4 7,3 4 4,3 3 4,4 3 5,2 6 5,4 9 9,3 10 9,3 10 8,3 5 3,3 4 0,3 3 0,4 3-1,-1 3 0,-3 3-2,-3 3 0,-2 4-1,-1-1-1,3-3 0,3-3 0,4-2 0,-1-3-7,-3 1-14,-3-1-14,-2 1-15,-5-3-7,-2-2 0,-3-3 0,-3-3-1,-4-1 5,-3 4 7,-3 3 9,-2 3 8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41"/>
    </inkml:context>
    <inkml:brush xml:id="br0">
      <inkml:brushProperty name="width" value="0.04538" units="cm"/>
      <inkml:brushProperty name="height" value="0.04538" units="cm"/>
    </inkml:brush>
  </inkml:definitions>
  <inkml:trace contextRef="#ctx0" brushRef="#br0">82050 2900 484,'-7'-69'23,"-11"13"4,-14 12 5,-11 13 6,-9 9-1,-3 6-8,-3 7-6,-2 6-7,-5 6-5,-2 6-3,-3 7-2,-3 6-4,-1 4-1,4 4-2,3 3-1,3 3-1,6-2-2,9-6 1,10-6 0,10-6 1,5-2 0,4 3 1,3 3 1,3 4 2,3 4 1,3 6 0,3 7 0,4 6 0,1 6 2,0 6 3,0 7 3,0 6 4,0 7 3,0 10 3,0 10 2,0 9 3,0 1-1,0-6-1,0-6-3,0-6-2,-2 1-3,-3 9-1,-3 10-1,-2 10-3,-1-4-1,3-16-2,3-15-1,4-15-3,7-14-8,13-8-18,12-10-18,13-9-16,2-10-5,-5-9 11,-7-10 9,-5-8 10,-4-8 2,0-2-7,0-3-6,0-3-7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42"/>
    </inkml:context>
    <inkml:brush xml:id="br0">
      <inkml:brushProperty name="width" value="0.04575" units="cm"/>
      <inkml:brushProperty name="height" value="0.04575" units="cm"/>
    </inkml:brush>
  </inkml:definitions>
  <inkml:trace contextRef="#ctx0" brushRef="#br0">82950 2850 480,'-30'-8'95,"-9"34"-12,-10 35-13,-8 35-11,-6 19-10,1 7-9,-1 6-7,1 7-8,-4 5-7,-6 7-4,-6 6-4,-6 7-4,-2-1-1,3-6-1,3-6 0,4-6 0,8-15-7,17-21-16,15-22-17,16-22-15,10-22-9,7-22-1,6-22-1,7-21 0,4-12 3,3 1 8,3-1 8,4 1 8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42"/>
    </inkml:context>
    <inkml:brush xml:id="br0">
      <inkml:brushProperty name="width" value="0.04851" units="cm"/>
      <inkml:brushProperty name="height" value="0.04851" units="cm"/>
    </inkml:brush>
  </inkml:definitions>
  <inkml:trace contextRef="#ctx0" brushRef="#br0">82550 3450 453,'90'-124'34,"-18"54"8,-19 53 8,-18 53 9,-14 31 0,-5 9-5,-7 10-6,-5 10-6,-4 4-6,0 0-5,0 0-6,0 0-5,0-7-5,0-11-4,0-14-3,0-11-3,7-15-8,17-16-12,15-15-10,16-15-13,7-20-5,1-21 0,-1-22-1,1-22-1,-3-13 3,-2-3 5,-3-3 4,-3-2 5,-4 2 4,-3 9 1,-3 10 3,-2 10 1,-6 10 4,-6 13 8,-6 12 6,-6 13 7,-6 16 11,-2 23 15,-3 22 16,-3 22 15,-4 12 3,-3 3-8,-3 3-9,-2 4-9,-3 8-6,1 17-5,-1 15-4,1 16-4,-1 4-6,1-6-7,-1-6-6,1-6-8,-1-7-2,1-6 2,-1-6 1,1-6 2,-1-10-14,1-12-31,-1-13-31,1-12-31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42"/>
    </inkml:context>
    <inkml:brush xml:id="br0">
      <inkml:brushProperty name="width" value="0.04551" units="cm"/>
      <inkml:brushProperty name="height" value="0.04551" units="cm"/>
    </inkml:brush>
  </inkml:definitions>
  <inkml:trace contextRef="#ctx0" brushRef="#br0">84150 3900 483,'21'-16'8,"-5"19"16,-7 19 16,-5 19 16,-6 10 5,-3 4-7,-3 3-6,-2 3-8,-3 3-6,1 3-6,-1 3-5,1 4-6,-1-4-5,1-9-3,-1-10-5,1-8-3,4-14-9,9-15-14,10-15-12,10-16-15,5-10-2,4-3 6,3-3 6,3-2 8,3-5 4,3-2 2,3-3 4,4-3 2,-3 2 6,-5 10 11,-7 10 9,-5 9 11,-6 9 7,-3 9 7,-3 10 7,-2 10 6,-5 7 2,-2 6-3,-3 7-2,-3 6-3,-2 3-4,0 0-6,0 0-7,0 0-5,6-2-15,13-3-23,12-3-24,13-2-24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42"/>
    </inkml:context>
    <inkml:brush xml:id="br0">
      <inkml:brushProperty name="width" value="0.05032" units="cm"/>
      <inkml:brushProperty name="height" value="0.05032" units="cm"/>
    </inkml:brush>
  </inkml:definitions>
  <inkml:trace contextRef="#ctx0" brushRef="#br0">86150 3400 437,'-25'-44'28,"0"13"8,0 12 7,0 13 7,-2 15 3,-3 19-4,-3 19-2,-2 19-4,-3 10-3,1 4-4,-1 3-4,1 3-5,2-2-4,7-6-3,6-6-4,7-6-4,2-2-5,1 3-6,-1 3-7,1 4-6,10-6-14,22-11-23,22-14-24,23-11-22,3-12-4,-11-9 18,-14-10 16,-11-8 18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43"/>
    </inkml:context>
    <inkml:brush xml:id="br0">
      <inkml:brushProperty name="width" value="0.0324" units="cm"/>
      <inkml:brushProperty name="height" value="0.0324" units="cm"/>
    </inkml:brush>
  </inkml:definitions>
  <inkml:trace contextRef="#ctx0" brushRef="#br0">86450 3950 679,'-47'-41'68,"6"19"8,7 19 9,6 19 6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44"/>
    </inkml:context>
    <inkml:brush xml:id="br0">
      <inkml:brushProperty name="width" value="0.05545" units="cm"/>
      <inkml:brushProperty name="height" value="0.05545" units="cm"/>
    </inkml:brush>
  </inkml:definitions>
  <inkml:trace contextRef="#ctx0" brushRef="#br0">86100 3450 396,'-24'-40'35,"4"23"1,3 22 2,3 22 2,-1 13-1,-2 7-6,-3 6-5,-3 7-4,-1 2-4,4 1-1,3-1-1,3 1-2,1-1 0,1 1-2,-1-1-1,1 1 0,1-4-2,3-6 0,3-6-1,4-6-1,10-6-3,19-2-5,19-3-5,19-3-5,5-9-3,-5-11-3,-7-14-2,-5-11-1,-8-9-2,-5-3 1,-7-3 1,-5-2 1,-6-8 0,-3-8-2,-3-10-1,-2-9-1,-3-7 1,1-3 2,-1-3 5,1-2 2,-3 0 2,-2 7 0,-3 6 0,-3 7 0,-6 5 1,-5 7 5,-7 6 4,-5 7 3,-4 5 7,0 7 6,0 6 7,0 7 6,9 7-4,19 9-17,19 10-16,19 10-18,13-6-7,10-18 1,10-19 1,9-18 1,1-7 4,-6 6 7,-6 7 6,-6 6 6,-9 6 5,-8 6 2,-10 7 3,-9 6 3,-9 7 8,-5 10 14,-7 10 15,-5 9 14,-6 7 4,-3 7-5,-3 6-5,-2 7-5,-1 4-5,3 3-7,3 3-5,4 4-6,-1 2-4,-3 4-2,-3 3-4,-2 3-2,-3 1-4,1 1-5,-1-1-4,1 1-4,1-6-10,3-8-15,3-10-14,4-9-14,-1-20-5,-3-27 1,-3-28 4,-2-28 2,0-15 4,7 1 5,6-1 7,7 1 5,5 1 7,7 3 10,6 3 9,7 4 9,4 2 5,3 4 2,3 3 0,4 3 3,2 4 4,4 7 8,3 6 10,3 7 8,-2 4 1,-6 3-5,-6 3-6,-6 4-5,-2 1-7,3 0-8,3 0-7,4 0-9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44"/>
    </inkml:context>
    <inkml:brush xml:id="br0">
      <inkml:brushProperty name="width" value="0.05784" units="cm"/>
      <inkml:brushProperty name="height" value="0.05784" units="cm"/>
    </inkml:brush>
  </inkml:definitions>
  <inkml:trace contextRef="#ctx0" brushRef="#br0">88050 2800 380,'0'-85'11,"0"32"24,0 31 22,0 32 23,0 22 5,0 17-13,0 15-12,0 16-14,-4 15-9,-5 16-6,-7 15-5,-5 17-7,-3 13-3,4 13-1,3 12-2,3 13-1,1 10-8,1 10-11,-1 10-13,1 9-13,1-5-11,3-19-9,3-18-10,4-19-11,1-24 0,0-28 5,0-28 7,0-27 7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55"/>
    </inkml:context>
    <inkml:brush xml:id="br0">
      <inkml:brushProperty name="width" value="0.04513" units="cm"/>
      <inkml:brushProperty name="height" value="0.04513" units="cm"/>
    </inkml:brush>
  </inkml:definitions>
  <inkml:trace contextRef="#ctx0" brushRef="#br0">88950 2850 487,'-19'-22'9,"13"6"17,12 7 19,13 6 16,13 3 6,17 0-9,15 0-8,16 0-9,7-2-7,1-3-4,-1-3-4,1-2-5,-3-3-4,-2 1-4,-3-1-4,-3 1-3,-7 1-7,-9 3-7,-10 3-7,-8 4-8,-14-3-14,-15-5-20,-15-7-19,-16-5-20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55"/>
    </inkml:context>
    <inkml:brush xml:id="br0">
      <inkml:brushProperty name="width" value="0.04361" units="cm"/>
      <inkml:brushProperty name="height" value="0.04361" units="cm"/>
    </inkml:brush>
  </inkml:definitions>
  <inkml:trace contextRef="#ctx0" brushRef="#br0">89700 2250 504,'-68'-40'38,"17"23"16,15 22 17,16 22 17,9 16-1,3 14-19,3 11-20,4 14-18,1 7-18,0 3-17,0 3-16,0 4-15,0-1-11,0-3-2,0-3-2,0-2-3,-2-11-1,-3-15 2,-3-15 2,-2-16 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26"/>
    </inkml:context>
    <inkml:brush xml:id="br0">
      <inkml:brushProperty name="width" value="0.05108" units="cm"/>
      <inkml:brushProperty name="height" value="0.05108" units="cm"/>
      <inkml:brushProperty name="color" value="#F2395B"/>
    </inkml:brush>
  </inkml:definitions>
  <inkml:trace contextRef="#ctx0" brushRef="#br0">43750 23600 430,'-4'-52'1,"-5"-3"2,-7-3 2,-5-2 2,-3 11 10,4 29 19,3 28 19,3 28 18,3 20 3,3 13-13,3 12-13,4 13-12,-1 12-9,-3 13-4,-3 12-4,-2 13-3,-3 13-5,1 17-2,-1 15-4,1 16-3,1 7-1,3 1 1,3-1 1,4 1 1,1-10-12,0-19-24,0-18-23,0-19-25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0:56"/>
    </inkml:context>
    <inkml:brush xml:id="br0">
      <inkml:brushProperty name="width" value="0.05687" units="cm"/>
      <inkml:brushProperty name="height" value="0.05687" units="cm"/>
    </inkml:brush>
  </inkml:definitions>
  <inkml:trace contextRef="#ctx0" brushRef="#br0">90450 1950 386,'71'1'105,"-5"4"-25,-7 3-24,-5 3-26,-4 1-14,0 1-5,0-1-5,0 1-5,-4 1-2,-5 3 0,-7 3 0,-5 4 0,-8 2 1,-5 4 1,-7 3 1,-5 3 0,-4 4 4,0 7 7,0 6 6,0 7 7,0 2 2,0 1-2,0-1-2,0 1-2,0 5-3,0 14-1,0 11-2,0 14-3,-2 8-1,-3 7 0,-3 6-1,-2 7 0,-3-1-1,1-6-2,-1-6-3,1-6-1,1-9-1,3-8-2,3-10-1,4-9 0,-4-7-2,-9-3-2,-10-3-1,-8-2-2,-6-6-2,1-6 1,-1-6 0,1-6-1,-4-4 0,-6 1-1,-6-1-1,-6 1-2,-7 1 1,-6 3 0,-6 3 0,-6 4 2,-15-4-7,-21-9-12,-22-10-13,-22-8-12,3-8-6,28-2-1,28-3 1,29-3-1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0"/>
    </inkml:context>
    <inkml:brush xml:id="br0">
      <inkml:brushProperty name="width" value="0.05154" units="cm"/>
      <inkml:brushProperty name="height" value="0.05154" units="cm"/>
      <inkml:brushProperty name="color" value="#F2395B"/>
    </inkml:brush>
  </inkml:definitions>
  <inkml:trace contextRef="#ctx0" brushRef="#br0">97250 2050 426,'0'-47'8,"0"6"15,0 7 15,0 6 16,-11 26 5,-22 47-3,-22 47-4,-21 48-4,-6 16-5,14-12-7,11-13-8,14-12-6,7-13-5,3-12-2,3-13-3,4-12-1,2 2-2,4 20 1,3 18 1,3 20-1,1 5-2,1-6-5,-1-6-4,1-6-6,5-7-5,14-6-6,11-6-5,14-6-6,8-9-4,7-8 1,6-10-1,7-9-1,-1-12 3,-6-11 5,-6-14 5,-6-11 5,-6-6-5,-2 4-12,-3 3-14,-3 3-13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3"/>
    </inkml:context>
    <inkml:brush xml:id="br0">
      <inkml:brushProperty name="width" value="0.04393" units="cm"/>
      <inkml:brushProperty name="height" value="0.04393" units="cm"/>
      <inkml:brushProperty name="color" value="#F2395B"/>
    </inkml:brush>
  </inkml:definitions>
  <inkml:trace contextRef="#ctx0" brushRef="#br0">98650 2200 500,'-49'0'3,"4"0"7,3 0 5,3 0 7,18 0 8,35 0 9,35 0 11,34 0 9,23-2 2,13-3-9,12-3-9,13-2-8,4-6-8,-3-6-10,-3-6-9,-2-6-9,-12-1-7,-19 7-5,-18 6-5,-19 7-6,-29 7-10,-36 9-17,-39 10-17,-36 10-17,-17-1 0,7-9 19,6-10 18,7-8 18,4-9 12,3-6 5,3-6 6,4-6 4,4-2 2,6 3-1,7 3 0,6 4-2,4 1 6,4 0 10,3 0 10,3 0 11,1 12 11,1 26 14,-1 24 12,1 26 14,-1 18-1,1 13-16,-1 12-14,1 13-16,-3 6-12,-2 0-10,-3 0-11,-3 0-9,-1-8-6,4-16-1,3-15-1,3-15-2,7-20-11,14-21-24,11-22-22,14-22-24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3"/>
    </inkml:context>
    <inkml:brush xml:id="br0">
      <inkml:brushProperty name="width" value="0.04708" units="cm"/>
      <inkml:brushProperty name="height" value="0.04708" units="cm"/>
      <inkml:brushProperty name="color" value="#F2395B"/>
    </inkml:brush>
  </inkml:definitions>
  <inkml:trace contextRef="#ctx0" brushRef="#br0">99950 1250 467,'1'-61'40,"4"28"6,3 28 6,3 29 7,-1 19-2,-2 14-10,-3 11-9,-3 14-10,-2 8-5,0 7-3,0 6-2,0 7-3,-2 4 0,-3 3 2,-3 3 1,-2 4 2,-5 4-5,-2 6-11,-3 7-10,-3 6-12,-2-7-8,0-18-4,0-19-5,0-18-5,0-17-2,0-11 0,0-14-1,0-11-1,-4-12 2,-5-9 3,-7-10 3,-5-8 3,-4-12 3,0-12 4,0-13 2,0-12 4,1-7 3,4 1 6,3-1 4,3 1 5,4 4 5,7 9 6,6 10 4,7 10 5,5 4 4,7 0 1,6 0 1,7 0 2,8 0 1,14 0 2,11 0 3,14 0 1,7 1-2,3 4-5,3 3-6,4 3-6,-4 3-4,-9 3-2,-10 3-1,-8 4-3,-12 11-4,-12 23-7,-13 22-7,-12 22-8,-16 8-2,-19-2 3,-18-3 1,-19-3 4,-10-4 1,1-3 1,-1-3 1,1-2 2,-1-5 2,1-2 3,-1-3 4,1-3 4,2-6 3,7-5 4,6-7 4,7-5 4,15-8 2,25-5 4,25-7 2,25-5 2,25-12-1,25-16-6,25-15-7,25-15-6,12-7-5,1 3-4,-1 3-3,1 4-5,-9 5-1,-15 10 4,-15 10 3,-16 9 3,-19 10 4,-22 14 7,-22 11 5,-21 14 6,-20 10 3,-15 9-2,-15 10-1,-16 10 0,-12 4-4,-5 0-5,-7 0-4,-5 0-6,-1-2-5,6-3-5,7-3-6,6-2-6,7-8-5,10-8-7,10-10-7,9-9-6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3"/>
    </inkml:context>
    <inkml:brush xml:id="br0">
      <inkml:brushProperty name="width" value="0.03945" units="cm"/>
      <inkml:brushProperty name="height" value="0.03945" units="cm"/>
      <inkml:brushProperty name="color" value="#F2395B"/>
    </inkml:brush>
  </inkml:definitions>
  <inkml:trace contextRef="#ctx0" brushRef="#br0">99550 3950 557,'50'-21'8,"0"10"14,0 10 15,0 9 15,0 7 5,0 7-3,0 6-4,0 7-4,0 4-5,0 3-8,0 3-8,0 4-8,-2-3-20,-3-5-34,-3-7-33,-2-5-34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4"/>
    </inkml:context>
    <inkml:brush xml:id="br0">
      <inkml:brushProperty name="width" value="0.04155" units="cm"/>
      <inkml:brushProperty name="height" value="0.04155" units="cm"/>
      <inkml:brushProperty name="color" value="#F2395B"/>
    </inkml:brush>
  </inkml:definitions>
  <inkml:trace contextRef="#ctx0" brushRef="#br0">101300 1300 529,'71'-66'67,"-5"19"-1,-7 19-3,-5 19-1,-8 19-4,-5 23-7,-7 22-7,-5 22-7,-15 10-14,-22 1-25,-22-1-24,-21 1-23,-9-6-10,7-8 5,6-10 5,7-9 5,4-9 1,3-5-1,3-7-1,4-5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4"/>
    </inkml:context>
    <inkml:brush xml:id="br0">
      <inkml:brushProperty name="width" value="0.05167" units="cm"/>
      <inkml:brushProperty name="height" value="0.05167" units="cm"/>
      <inkml:brushProperty name="color" value="#F2395B"/>
    </inkml:brush>
  </inkml:definitions>
  <inkml:trace contextRef="#ctx0" brushRef="#br0">100350 2700 425,'23'26'69,"-3"4"-7,-3 3-7,-2 3-7,-5 7-6,-2 14-6,-3 11-4,-3 14-6,-4-1-4,-3-12-6,-3-13-4,-2-12-6,5-19-7,16-25-12,15-25-11,17-25-12,13-18-4,13-8 2,12-10 1,13-9 2,13-7 4,17-3 4,15-3 4,16-2 5,-4 6 5,-21 20 5,-22 18 6,-22 20 5,-21 16 7,-18 16 11,-19 15 10,-18 17 11,-21 14 2,-22 17-8,-22 15-7,-21 16-8,-12 7-3,1 1-2,-1-1-2,1 1-1,2-3-6,7-2-13,6-3-10,7-3-13,7-7-5,9-9 0,10-10 1,10-8 0,5-8 6,4-2 10,3-3 11,3-3 11,4 1 9,7 6 7,6 7 8,7 6 8,0 3 1,-2 0-5,-3 0-5,-3 0-5,1 1-2,6 4 2,7 3 0,6 3 1,3-1 0,0-2-4,0-3-2,0-3-3,3-6-3,6-5-3,7-7-4,6-5-2,4-6-7,4-3-9,3-3-8,3-2-8,-1-8-8,-2-8-5,-3-10-6,-3-9-6,-6-5 2,-5 0 8,-7 0 8,-5 0 7,-6-2 3,-3-3-6,-3-3-5,-2-2-5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4"/>
    </inkml:context>
    <inkml:brush xml:id="br0">
      <inkml:brushProperty name="width" value="0.0452" units="cm"/>
      <inkml:brushProperty name="height" value="0.0452" units="cm"/>
      <inkml:brushProperty name="color" value="#F2395B"/>
    </inkml:brush>
  </inkml:definitions>
  <inkml:trace contextRef="#ctx0" brushRef="#br0">102000 3000 486,'-47'4'74,"6"10"-5,7 10-4,6 9-3,-2 13-6,-9 20-7,-10 18-8,-8 20-6,-11 10-8,-8 3-8,-10 3-7,-9 4-7,-2-4-9,6-9-8,7-10-8,6-8-8,10-12-13,17-12-17,15-13-17,16-12-17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5"/>
    </inkml:context>
    <inkml:brush xml:id="br0">
      <inkml:brushProperty name="width" value="0.04518" units="cm"/>
      <inkml:brushProperty name="height" value="0.04518" units="cm"/>
      <inkml:brushProperty name="color" value="#F2395B"/>
    </inkml:brush>
  </inkml:definitions>
  <inkml:trace contextRef="#ctx0" brushRef="#br0">103000 1500 486,'20'-18'12,"-9"17"24,-10 15 24,-8 16 24,-14 16 4,-15 20-14,-15 18-15,-16 20-15,-7 6-13,4-2-12,3-3-13,3-3-11,6-10-12,9-16-12,10-15-12,10-15-11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5"/>
    </inkml:context>
    <inkml:brush xml:id="br0">
      <inkml:brushProperty name="width" value="0.05869" units="cm"/>
      <inkml:brushProperty name="height" value="0.05869" units="cm"/>
      <inkml:brushProperty name="color" value="#F2395B"/>
    </inkml:brush>
  </inkml:definitions>
  <inkml:trace contextRef="#ctx0" brushRef="#br0">103250 1550 374,'181'-44'5,"-37"13"-2,-38 12-2,-37 13-2,-23 7 6,-5 4 16,-7 3 14,-5 3 16,-8 4 4,-5 7-7,-7 6-7,-5 7-8,-6 5-3,-3 7-2,-3 6 0,-2 7-1,-3 4-1,1 3 0,-1 3 1,1 4-1,-3 2-1,-2 4-4,-3 3-2,-3 3-4,-2-1-3,0-2-3,0-3-3,0-3-2,0-6-5,0-5-4,0-7-5,0-5-5,-4-11-7,-5-11-9,-7-14-11,-5-11-10,-3-22-5,4-27 2,3-28-1,3-28 2,6-17 1,9-2 5,10-3 3,10-3 4,5 5 6,4 17 7,3 15 7,3 16 7,-1 12 5,-2 9 6,-3 10 3,-3 10 6,-6 14 9,-5 23 18,-7 22 17,-5 22 17,-11 13 3,-11 7-11,-14 6-10,-11 7-11,-4-1-8,6-6-5,7-6-5,6-6-6,23-16-12,41-25-21,40-25-20,42-25-20,16-15-6,-6-2 8,-6-3 9,-6-3 9,-10 2 6,-12 10 8,-13 10 6,-12 9 6,-16 12 12,-19 16 19,-18 15 17,-19 17 18,-16 10 5,-12 6-9,-13 7-9,-12 6-9,-7 6-8,1 6-8,-1 7-7,1 6-8,-1 3-3,1 0 2,-1 0 1,1 0 3,1 0-9,3 0-17,3 0-17,4 0-18,7-8-4,13-16 10,12-15 8,13-15 9,7-12 8,4-6 6,3-6 6,3-6 6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26"/>
    </inkml:context>
    <inkml:brush xml:id="br0">
      <inkml:brushProperty name="width" value="0.03325" units="cm"/>
      <inkml:brushProperty name="height" value="0.03325" units="cm"/>
      <inkml:brushProperty name="color" value="#F2395B"/>
    </inkml:brush>
  </inkml:definitions>
  <inkml:trace contextRef="#ctx0" brushRef="#br0">44050 23200 661,'-18'-46'8,"17"10"16,15 10 15,16 9 17,15 4 2,16 1-10,15-1-11,17 1-9,5 1-9,-3 3-6,-3 3-5,-2 4-8,-6 1-5,-6 0-6,-6 0-6,-6 0-5,-9 1-11,-8 4-12,-10 3-14,-9 3-13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5"/>
    </inkml:context>
    <inkml:brush xml:id="br0">
      <inkml:brushProperty name="width" value="0.03461" units="cm"/>
      <inkml:brushProperty name="height" value="0.03461" units="cm"/>
      <inkml:brushProperty name="color" value="#F2395B"/>
    </inkml:brush>
  </inkml:definitions>
  <inkml:trace contextRef="#ctx0" brushRef="#br0">101950 4050 635,'23'-19'56,"-3"13"-2,-3 12-2,-2 13-2,-6 10-5,-6 10-6,-6 10-7,-6 9-6,-2 1-15,3-6-25,3-6-25,4-6-23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6"/>
    </inkml:context>
    <inkml:brush xml:id="br0">
      <inkml:brushProperty name="width" value="0.05137" units="cm"/>
      <inkml:brushProperty name="height" value="0.05137" units="cm"/>
      <inkml:brushProperty name="color" value="#F2395B"/>
    </inkml:brush>
  </inkml:definitions>
  <inkml:trace contextRef="#ctx0" brushRef="#br0">102600 4200 428,'71'48'67,"-5"-3"-6,-7-3-5,-5-2-5,-4-5-5,0-2-3,0-3-5,0-3-4,1 1-2,4 6-1,3 7-3,3 6 0,-2 1-4,-6-3-7,-6-3-6,-6-2-6,-7-25-13,-6-43-18,-6-44-19,-6-43-17,1-17-5,9 14 12,10 11 11,10 14 12,4 13 9,0 16 10,0 15 9,0 17 8,0 8 6,0 4 2,0 3 3,0 3 1,-2 4 3,-3 7 3,-3 6 3,-2 7 2,-5 5 1,-2 7-3,-3 6-2,-3 7-2,-15 2-13,-24 1-21,-26-1-22,-24 1-22,-12-6-9,4-8 5,3-10 4,3-9 5,4-9 5,7-5 7,6-7 8,7-5 6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6"/>
    </inkml:context>
    <inkml:brush xml:id="br0">
      <inkml:brushProperty name="width" value="0.03678" units="cm"/>
      <inkml:brushProperty name="height" value="0.03678" units="cm"/>
      <inkml:brushProperty name="color" value="#F2395B"/>
    </inkml:brush>
  </inkml:definitions>
  <inkml:trace contextRef="#ctx0" brushRef="#br0">103250 3550 598,'-19'-21'8,"13"10"16,12 10 17,13 9 15,9 4 4,6 1-10,7-1-9,6 1-11,6-3-5,6-2-3,7-3-2,6-3-2,-1-6-11,-5-5-22,-7-7-19,-5-5-22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7"/>
    </inkml:context>
    <inkml:brush xml:id="br0">
      <inkml:brushProperty name="width" value="0.05276" units="cm"/>
      <inkml:brushProperty name="height" value="0.05276" units="cm"/>
      <inkml:brushProperty name="color" value="#F2395B"/>
    </inkml:brush>
  </inkml:definitions>
  <inkml:trace contextRef="#ctx0" brushRef="#br0">104550 2500 416,'1'48'49,"4"-3"-9,3-3-10,3-2-9,-1 5 1,-2 16 8,-3 15 8,-3 17 10,-6 10 2,-5 6-1,-7 7-3,-5 6-2,-8-2-6,-5-9-8,-7-10-9,-5-8-9,-3-14-12,4-15-13,3-15-15,3-16-13,9-19-9,16-22-1,15-22-3,17-21-1,11-18 1,10-12 4,10-13 6,9-12 4,7-10 5,7-6 3,6-6 3,7-6 5,-4 9 4,-12 25 6,-13 25 6,-12 25 6,-9 17 6,-2 9 6,-3 10 5,-3 10 7,-2 5 6,0 4 7,0 3 8,0 3 7,-2 4 1,-3 7-3,-3 6-6,-2 7-4,-5 5-2,-2 7-2,-3 6-1,-3 7-2,-4 2-2,-3 1-6,-3-1-6,-2 1-5,-8-4-6,-8-6-5,-10-6-7,-9-6-6,-4-7-3,4-6 3,3-6 2,3-6 3,3-10-7,3-12-13,3-13-13,4-12-14,4-13-4,6-12 4,7-13 3,6-12 5,6-2 4,6 9 5,7 10 6,6 10 5,3 10 7,0 13 11,0 12 8,0 13 11,-2 12 5,-3 13 3,-3 12 2,-2 13 3,-5 7 4,-2 4 3,-3 3 6,-3 3 3,-4-2 0,-3-6-6,-3-6-7,-2-6-5,5-15-8,16-21-8,15-22-8,17-22-9,14-24-8,17-24-8,15-26-7,16-24-9,7-15-2,1-3 5,-1-3 4,1-2 4,-6 3 5,-8 14 7,-10 11 5,-9 14 7,-10 13 6,-9 16 9,-10 15 7,-8 17 8,-14 19 13,-15 26 17,-15 24 19,-16 26 17,-5 12 0,6 0-18,7 0-18,6 0-18,6-2-12,6-3-3,7-3-5,6-2-4,6-3-4,6 1-1,7-1-3,6 1-1,3 1-3,0 3 0,0 3-2,0 4 0,-8 4-1,-16 6 1,-15 7 0,-15 6 0,-20 7 1,-21 10 1,-22 10-1,-22 9 1,-15 4-2,-5 1-3,-7-1-4,-5 1-3,-6-6-5,-3-8-3,-3-10-3,-2-9-5,3-12 0,14-11 2,11-14 3,14-11 3,13-17-5,16-18-14,15-19-12,17-18-14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7"/>
    </inkml:context>
    <inkml:brush xml:id="br0">
      <inkml:brushProperty name="width" value="0.04172" units="cm"/>
      <inkml:brushProperty name="height" value="0.04172" units="cm"/>
      <inkml:brushProperty name="color" value="#F2395B"/>
    </inkml:brush>
  </inkml:definitions>
  <inkml:trace contextRef="#ctx0" brushRef="#br0">105550 2650 527,'54'1'6,"10"4"14,10 3 12,9 3 14,2 1 4,-2 1-4,-3-1-5,-3 1-4,4 2-3,13 7 2,12 6-1,13 7 1,-1 4-6,-11 3-12,-14 3-12,-11 4-13,-15 2-10,-16 4-9,-15 3-9,-15 3-9,-20-1-1,-21-2 4,-22-3 7,-22-3 4,-7-7 0,10-9-7,10-10-7,9-8-6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7"/>
    </inkml:context>
    <inkml:brush xml:id="br0">
      <inkml:brushProperty name="width" value="0.0462" units="cm"/>
      <inkml:brushProperty name="height" value="0.0462" units="cm"/>
      <inkml:brushProperty name="color" value="#F2395B"/>
    </inkml:brush>
  </inkml:definitions>
  <inkml:trace contextRef="#ctx0" brushRef="#br0">105650 3800 476,'-22'46'54,"6"-5"2,7-7 4,6-5 2,9-4-5,13 0-12,12 0-12,13 0-12,6-4-10,0-5-7,0-7-7,0-5-8,1-8-6,4-5-5,3-7-6,3-5-4,-8 6 5,-19 23 16,-18 22 17,-19 22 15,-12 10 10,-2 1 3,-3-1 3,-3 1 2,1-4-2,6-6-8,7-6-8,6-6-8,7-12-10,10-15-10,10-15-11,9-16-11,7-16-6,7-16 1,6-15 1,7-15 0,-1-7-4,-6 3-7,-6 3-8,-6 4-6,-6 5 0,-2 10 9,-3 10 8,-3 9 10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7"/>
    </inkml:context>
    <inkml:brush xml:id="br0">
      <inkml:brushProperty name="width" value="0.0375" units="cm"/>
      <inkml:brushProperty name="height" value="0.0375" units="cm"/>
      <inkml:brushProperty name="color" value="#F2395B"/>
    </inkml:brush>
  </inkml:definitions>
  <inkml:trace contextRef="#ctx0" brushRef="#br0">107300 2050 586,'68'21'49,"-11"-5"-4,-14-7-3,-11-5-3,-4 0-4,6 10-2,7 10-2,6 9-4,1 2 0,-3-2 1,-3-3 0,-2-3 2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07"/>
    </inkml:context>
    <inkml:brush xml:id="br0">
      <inkml:brushProperty name="width" value="0.02887" units="cm"/>
      <inkml:brushProperty name="height" value="0.02887" units="cm"/>
      <inkml:brushProperty name="color" value="#F2395B"/>
    </inkml:brush>
  </inkml:definitions>
  <inkml:trace contextRef="#ctx0" brushRef="#br0">107900 4400 761,'-41'79'9,"-31"10"18,-31 10 17,-31 9 17,-29 7-3,-24 7-26,-26 6-24,-24 7-27,8-10-16,45-25-10,43-25-10,45-25-9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10"/>
    </inkml:context>
    <inkml:brush xml:id="br0">
      <inkml:brushProperty name="width" value="0.03498" units="cm"/>
      <inkml:brushProperty name="height" value="0.03498" units="cm"/>
    </inkml:brush>
  </inkml:definitions>
  <inkml:trace contextRef="#ctx0" brushRef="#br0">65200 14750 628,'31'73'16,"-37"47"31,-38 47 31,-37 48 31,-7-12-17,26-69-62,24-68-65,26-69-63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15"/>
    </inkml:context>
    <inkml:brush xml:id="br0">
      <inkml:brushProperty name="width" value="0.04279" units="cm"/>
      <inkml:brushProperty name="height" value="0.04279" units="cm"/>
    </inkml:brush>
  </inkml:definitions>
  <inkml:trace contextRef="#ctx0" brushRef="#br0">20450 14000 514,'-24'-47'5,"4"6"10,3 7 10,3 6 10,3 10 8,3 17 6,3 15 4,4 16 6,2 16-2,4 20-12,3 18-10,3 20-11,-1 11-7,-2 7-5,-3 6-4,-3 7-5,-2 0-4,0-2-7,0-3-5,0-3-7,0-7-4,0-9-1,0-10-1,0-8-2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27"/>
    </inkml:context>
    <inkml:brush xml:id="br0">
      <inkml:brushProperty name="width" value="0.03703" units="cm"/>
      <inkml:brushProperty name="height" value="0.03703" units="cm"/>
      <inkml:brushProperty name="color" value="#F2395B"/>
    </inkml:brush>
  </inkml:definitions>
  <inkml:trace contextRef="#ctx0" brushRef="#br0">44950 22200 594,'-68'-19'32,"17"13"4,15 12 6,16 13 4,5 15 1,-2 19-4,-3 19-4,-3 19-3,1 13-5,6 10-7,7 10-7,6 9-6,3 4-9,0 1-13,0-1-12,0 1-12,0-9-3,0-15 5,0-15 7,0-16 6,0-13-3,0-9-12,0-10-13,0-8-12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15"/>
    </inkml:context>
    <inkml:brush xml:id="br0">
      <inkml:brushProperty name="width" value="0.04249" units="cm"/>
      <inkml:brushProperty name="height" value="0.04249" units="cm"/>
    </inkml:brush>
  </inkml:definitions>
  <inkml:trace contextRef="#ctx0" brushRef="#br0">20600 14200 517,'26'-69'4,"4"13"6,3 12 7,3 13 7,7 9 5,14 6 3,11 7 3,14 6 2,7 6 1,3 6-4,3 7-2,4 6-3,1 4-3,0 4-2,0 3-3,0 3-3,-4 3-1,-5 3-2,-7 3-2,-5 4-2,-12 2-3,-16 4-2,-15 3-4,-15 3-2,-14 3-4,-8 3-3,-10 3-3,-9 4-3,-13-1-2,-16-3-2,-15-3 0,-15-2-2,-11-6 0,-2-6 0,-3-6 0,-3-6 0,-2-9 1,0-8 1,0-10 2,0-9 2,6-7 2,13-3 2,12-3 4,13-2 2,10-6 3,10-6 2,10-6 2,9-6 2,17-9 0,25-8 1,25-10 0,25-9 1,12-2 0,1 6 2,-1 7 1,1 6 1,-4 7 0,-6 10 0,-6 10-1,-6 9-1,-12 13-2,-15 20-1,-15 18-3,-16 20-2,-18 16-1,-18 16-1,-19 15-1,-18 17-1,-15 5-2,-9-3-1,-10-3-1,-8-2-3,-3-6 0,7-6 0,6-6-1,7-6-1,10-12 1,16-15 1,15-15 0,17-16 1,19-15 5,26-11 6,24-14 8,26-11 7,10-7 1,-3 0-5,-3 0-7,-2 0-4,-3-2-7,1-3-3,-1-3-5,1-2-5,-4-5-4,-6-2-4,-6-3-5,-6-3-3,-6-9-2,-2-11-1,-3-14 0,-3-11 0,-7-14 2,-9-11 4,-10-14 5,-8-11 5,-6 5 3,1 26 4,-1 24 4,1 26 4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15"/>
    </inkml:context>
    <inkml:brush xml:id="br0">
      <inkml:brushProperty name="width" value="0.05443" units="cm"/>
      <inkml:brushProperty name="height" value="0.05443" units="cm"/>
    </inkml:brush>
  </inkml:definitions>
  <inkml:trace contextRef="#ctx0" brushRef="#br0">21450 13750 404,'-22'-52'0,"6"-3"0,7-3 0,6-2 0,-1 0 0,-5 7 3,-7 6 0,-5 7 3,-4 5 5,0 7 11,0 6 11,0 7 10,3 24 6,6 44-1,7 44 1,6 44 0,3 29-3,0 16-5,0 15-5,0 17-6,-2 7-4,-3 0-2,-3 0-4,-2 0-3,-3-4-3,1-5-2,-1-7-5,1-5-2,2-15-4,7-22-3,6-22-5,7-21-4,5-23-4,7-21-5,6-22-4,7-22-6,8-27-1,14-31 0,11-31 0,14-31-1,5-23 1,1-11 0,-1-14-1,1-11 0,-7 3-2,-12 23-7,-13 22-4,-12 22-6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16"/>
    </inkml:context>
    <inkml:brush xml:id="br0">
      <inkml:brushProperty name="width" value="0.0385" units="cm"/>
      <inkml:brushProperty name="height" value="0.0385" units="cm"/>
    </inkml:brush>
  </inkml:definitions>
  <inkml:trace contextRef="#ctx0" brushRef="#br0">23050 13400 571,'-52'-5'9,"47"-9"20,47-10 18,48-8 18,30-4 5,16 3-10,15 3-11,17 4-10,2 2-10,-9 4-10,-10 3-8,-8 3-9,-14 3-7,-15 3-3,-15 3-3,-16 4-3,-21 4-12,-24 6-21,-26 7-21,-24 6-21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16"/>
    </inkml:context>
    <inkml:brush xml:id="br0">
      <inkml:brushProperty name="width" value="0.04293" units="cm"/>
      <inkml:brushProperty name="height" value="0.04293" units="cm"/>
    </inkml:brush>
  </inkml:definitions>
  <inkml:trace contextRef="#ctx0" brushRef="#br0">23650 12750 512,'-68'-24'4,"17"4"7,15 3 7,16 3 8,9 7 6,3 14 5,3 11 5,4 14 4,1 13 0,0 16-5,0 15-5,0 17-4,-2 8-6,-3 4-4,-3 3-5,-2 3-5,-1-2-2,3-6-1,3-6 1,4-6 1,7-15-13,13-21-22,12-22-24,13-22-23,2-18-9,-5-11 6,-7-14 5,-5-11 6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16"/>
    </inkml:context>
    <inkml:brush xml:id="br0">
      <inkml:brushProperty name="width" value="0.04782" units="cm"/>
      <inkml:brushProperty name="height" value="0.04782" units="cm"/>
    </inkml:brush>
  </inkml:definitions>
  <inkml:trace contextRef="#ctx0" brushRef="#br0">24600 12600 460,'23'-24'3,"-3"4"8,-3 3 6,-2 3 8,-9 6 5,-12 9 4,-13 10 3,-12 10 4,-13 13 1,-12 19-5,-13 19-3,-12 19-4,-13 16-4,-12 17-3,-13 15-3,-12 16-3,-5 7-6,3 1-10,3-1-9,4 1-8,7-10-8,13-19-5,12-18-4,13-19-6,10-16-1,10-12 1,10-13 2,9-12 1,12-12 7,16-8 14,15-10 13,17-9 13,7-2 7,0 6-1,0 7 0,0 6-1,-4 7 3,-5 10 3,-7 10 4,-5 9 5,-4 4 3,0 1 0,0-1 1,0 1 1,0-1-2,0 1-4,0-1-6,0 1-4,-2-3-6,-3-2-6,-3-3-7,-2-3-5,0-17-19,7-27-29,6-28-30,7-28-29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16"/>
    </inkml:context>
    <inkml:brush xml:id="br0">
      <inkml:brushProperty name="width" value="0.03738" units="cm"/>
      <inkml:brushProperty name="height" value="0.03738" units="cm"/>
    </inkml:brush>
  </inkml:definitions>
  <inkml:trace contextRef="#ctx0" brushRef="#br0">23700 14150 588,'140'-111'42,"-18"28"2,-19 28 3,-18 29 3,-6 13-1,10 1-6,10-1-5,9 1-6,2 2-5,-2 7-7,-3 6-7,-3 7-7,-9 4-12,-11 3-21,-14 3-20,-11 4-21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17"/>
    </inkml:context>
    <inkml:brush xml:id="br0">
      <inkml:brushProperty name="width" value="0.04585" units="cm"/>
      <inkml:brushProperty name="height" value="0.04585" units="cm"/>
    </inkml:brush>
  </inkml:definitions>
  <inkml:trace contextRef="#ctx0" brushRef="#br0">24950 14000 479,'-24'23'1,"4"-3"3,3-3 1,3-2 2,3-1 5,3 3 7,3 3 6,4 4 7,1 8 3,0 17-2,0 15 0,0 16-2,1 12-1,4 9 0,3 10 0,3 10-1,-1 10 0,-2 13-2,-3 12-2,-3 13 0,-2 9-4,0 6-4,0 7-5,0 6-3,1 6-10,4 6-11,3 7-12,3 6-12,-1-13-7,-2-31-3,-3-31-2,-3-31-2,-4-26-2,-3-18-1,-3-19 0,-2-18-2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17"/>
    </inkml:context>
    <inkml:brush xml:id="br0">
      <inkml:brushProperty name="width" value="0.03511" units="cm"/>
      <inkml:brushProperty name="height" value="0.03511" units="cm"/>
    </inkml:brush>
  </inkml:definitions>
  <inkml:trace contextRef="#ctx0" brushRef="#br0">24000 15050 626,'71'-90'43,"-5"23"0,-7 22 0,-5 22-1,-6 18-3,-3 16-5,-3 15-5,-2 17-6,-11 14-4,-15 17-2,-15 15-2,-16 16-4,-13 4-2,-9-6-4,-10-6-3,-8-6-4,-4-9-3,3-8-2,3-10-1,4-9-2,1-12 0,0-11 1,0-14 3,0-11 0,4-15 3,10-16 0,10-15 0,9-15 2,9-17-2,9-15-4,10-15-2,10-16-4,7-4-4,6 10-4,7 10-4,6 9-4,6 6-2,6 3 1,7 3 0,6 4 2,-4 7 0,-11 13-2,-14 12 1,-11 13-2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17"/>
    </inkml:context>
    <inkml:brush xml:id="br0">
      <inkml:brushProperty name="width" value="0.04117" units="cm"/>
      <inkml:brushProperty name="height" value="0.04117" units="cm"/>
    </inkml:brush>
  </inkml:definitions>
  <inkml:trace contextRef="#ctx0" brushRef="#br0">27750 14750 534,'71'3'13,"-5"6"26,-7 7 27,-5 6 25,-8 3 3,-5 0-21,-7 0-22,-5 0-20,-6 3-23,-3 6-25,-3 7-25,-2 6-23,-8-2-12,-8-9 5,-10-10 3,-9-8 4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18"/>
    </inkml:context>
    <inkml:brush xml:id="br0">
      <inkml:brushProperty name="width" value="0.04282" units="cm"/>
      <inkml:brushProperty name="height" value="0.04282" units="cm"/>
    </inkml:brush>
  </inkml:definitions>
  <inkml:trace contextRef="#ctx0" brushRef="#br0">27550 15800 513,'48'92'146,"-3"-16"-28,-3-15-26,-2-15-28,-1-11-23,3-2-19,3-3-19,4-3-17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27"/>
    </inkml:context>
    <inkml:brush xml:id="br0">
      <inkml:brushProperty name="width" value="0.03545" units="cm"/>
      <inkml:brushProperty name="height" value="0.03545" units="cm"/>
      <inkml:brushProperty name="color" value="#F2395B"/>
    </inkml:brush>
  </inkml:definitions>
  <inkml:trace contextRef="#ctx0" brushRef="#br0">45000 24550 620,'-46'-2'7,"10"-3"15,10-3 13,9-2 15,15-3 3,22 1-6,22-1-7,23 1-7,11-1-5,4 1-6,3-1-5,3 1-6,9 2-3,16 7-4,15 6-2,17 7-2,-3 2-5,-18 1-7,-19-1-7,-18 1-6,-15-3-7,-9-2-5,-10-3-5,-8-3-6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20"/>
    </inkml:context>
    <inkml:brush xml:id="br0">
      <inkml:brushProperty name="width" value="0.05036" units="cm"/>
      <inkml:brushProperty name="height" value="0.05036" units="cm"/>
    </inkml:brush>
  </inkml:definitions>
  <inkml:trace contextRef="#ctx0" brushRef="#br0">37850 13200 436,'21'-27'28,"-5"-3"6,-7-3 8,-5-2 7,-9 0 0,-9 7-8,-10 6-7,-8 7-8,-9 7-6,-6 9-6,-6 10-5,-6 10-6,-4 5-3,1 4-3,-1 3-1,1 3-3,2-2 0,7-6-1,6-6 1,7-6 0,4 1 2,3 9 4,3 10 3,4 10 4,5 4 4,10 0 3,10 0 3,9 0 2,4 6 3,1 13-2,-1 12 1,1 13-1,-1 9-1,1 6-2,-1 7-2,1 6-1,-4 7-3,-6 10 0,-6 10-2,-6 9 0,-4 1-2,1-6 0,-1-6-1,1-6-2,-1-10-1,1-12-2,-1-13-3,1-12-2,2-13-2,7-12 0,6-13-1,7-12-1,10-16-8,16-19-18,15-18-16,17-19-18,0-10-6,-11 1 4,-14-1 4,-11 1 4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21"/>
    </inkml:context>
    <inkml:brush xml:id="br0">
      <inkml:brushProperty name="width" value="0.04661" units="cm"/>
      <inkml:brushProperty name="height" value="0.04661" units="cm"/>
    </inkml:brush>
  </inkml:definitions>
  <inkml:trace contextRef="#ctx0" brushRef="#br0">38700 13300 472,'0'54'141,"0"10"-29,0 10-31,0 9-31,0 9-17,0 9-4,0 10-5,0 10-3,-2 8-5,-3 10-4,-3 10-5,-2 9-5,-3-2-6,1-12-7,-1-13-7,1-12-8,-1-15-3,1-15 0,-1-15-2,1-16-1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21"/>
    </inkml:context>
    <inkml:brush xml:id="br0">
      <inkml:brushProperty name="width" value="0.04007" units="cm"/>
      <inkml:brushProperty name="height" value="0.04007" units="cm"/>
    </inkml:brush>
  </inkml:definitions>
  <inkml:trace contextRef="#ctx0" brushRef="#br0">38450 14800 548,'23'-29'0,"-3"-5"0,-3-7 0,-2-5 0,-3-1 5,1 6 7,-1 7 9,1 6 7,4 3 7,9 0 4,10 0 4,10 0 5,5 3-1,4 6-3,3 7-4,3 6-4,3 3-7,3 0-11,3 0-11,4 0-12,-4 0-9,-9 0-7,-10 0-8,-8 0-8,-8-2-9,-2-3-9,-3-3-10,-3-2-9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21"/>
    </inkml:context>
    <inkml:brush xml:id="br0">
      <inkml:brushProperty name="width" value="0.05642" units="cm"/>
      <inkml:brushProperty name="height" value="0.05642" units="cm"/>
    </inkml:brush>
  </inkml:definitions>
  <inkml:trace contextRef="#ctx0" brushRef="#br0">39650 13350 389,'0'-47'3,"0"6"4,0 7 5,0 6 4,0 15 13,0 26 19,0 24 20,0 26 18,0 22 3,0 23-16,0 22-17,0 22-15,0 16-11,0 14-7,0 11-6,0 14-7,-4 3-8,-5-2-7,-7-3-9,-5-3-8,-1-7-9,6-9-10,7-10-10,6-8-10,3-22 1,0-30 13,0-32 11,0-30 12,-2-19 2,-3-2-10,-3-3-9,-2-3-10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21"/>
    </inkml:context>
    <inkml:brush xml:id="br0">
      <inkml:brushProperty name="width" value="0.03466" units="cm"/>
      <inkml:brushProperty name="height" value="0.03466" units="cm"/>
    </inkml:brush>
  </inkml:definitions>
  <inkml:trace contextRef="#ctx0" brushRef="#br0">40150 13250 634,'-21'-24'0,"10"4"0,10 3 0,9 3 0,7 1 8,7 1 15,6-1 16,7 1 16,7-1 3,9 1-9,10-1-9,10 1-8,5 1-9,4 3-6,3 3-8,3 4-7,-2 1-2,-6 0 2,-6 0 1,-6 0 2,-7 1-12,-6 4-29,-6 3-28,-6 3-29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21"/>
    </inkml:context>
    <inkml:brush xml:id="br0">
      <inkml:brushProperty name="width" value="0.04548" units="cm"/>
      <inkml:brushProperty name="height" value="0.04548" units="cm"/>
    </inkml:brush>
  </inkml:definitions>
  <inkml:trace contextRef="#ctx0" brushRef="#br0">40900 12450 483,'-69'-2'6,"13"-3"12,12-3 12,13-2 12,9 10 8,6 25 4,7 25 4,6 25 3,3 14-2,0 3-11,0 3-11,0 4-10,1 7-9,4 13-9,3 12-10,3 13-9,-2-1-9,-6-11-9,-6-14-9,-6-11-9,-4-14-8,1-11-8,-1-14-6,1-11-6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22"/>
    </inkml:context>
    <inkml:brush xml:id="br0">
      <inkml:brushProperty name="width" value="0.06678" units="cm"/>
      <inkml:brushProperty name="height" value="0.06678" units="cm"/>
    </inkml:brush>
  </inkml:definitions>
  <inkml:trace contextRef="#ctx0" brushRef="#br0">41900 12600 329,'4'-46'7,"10"10"12,10 10 15,9 9 12,7 6 2,7 3-8,6 3-10,7 4-9,2 1-6,1 0-1,-1 0-3,1 0-1,-3 3-3,-2 6-1,-3 7-3,-3 6-2,-6 4 1,-5 4 4,-7 3 5,-5 3 3,-8 3 4,-5 3 1,-7 3 2,-5 4 3,-4 4-1,0 6-1,0 7-1,0 6-2,0 1-2,0-3-1,0-3-3,0-2 0,0 3-3,0 14 1,0 11-1,0 14 0,0 13-1,0 16 1,0 15-1,0 17 0,0-3-1,0-18-2,0-19-2,0-18-1,0-14-3,0-5-1,0-7-2,0-5-2,-5-4-3,-9 0-4,-10 0-5,-8 0-3,-9-5-2,-6-9 3,-6-10 2,-6-8 2,-7-6 1,-6 1-5,-6-1-3,-6 1-4,-6-3-3,-2-2-3,-3-3-3,-3-3-4,4-6-4,13-5-5,12-7-7,13-5-5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22"/>
    </inkml:context>
    <inkml:brush xml:id="br0">
      <inkml:brushProperty name="width" value="0.04296" units="cm"/>
      <inkml:brushProperty name="height" value="0.04296" units="cm"/>
    </inkml:brush>
  </inkml:definitions>
  <inkml:trace contextRef="#ctx0" brushRef="#br0">43800 14100 512,'31'-68'62,"13"17"1,12 15 1,13 16 0,12 5-4,13-2-8,12-3-10,13-3-8,6 1-10,0 6-8,0 7-10,0 6-8,-4 4-6,-5 4-4,-7 3-3,-5 3-3,-12 4-6,-16 7-9,-15 6-8,-15 7-9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23"/>
    </inkml:context>
    <inkml:brush xml:id="br0">
      <inkml:brushProperty name="width" value="0.05276" units="cm"/>
      <inkml:brushProperty name="height" value="0.05276" units="cm"/>
    </inkml:brush>
  </inkml:definitions>
  <inkml:trace contextRef="#ctx0" brushRef="#br0">44700 13050 416,'-46'-24'3,"10"4"4,10 3 5,9 3 5,4-1 9,1-2 13,-1-3 14,1-3 14,4 8 3,9 23-9,10 22-8,10 22-8,2 16-8,-3 14-5,-3 11-6,-2 14-7,-5 14-6,-2 20-9,-3 18-9,-3 20-9,-2 10-8,0 3-6,0 3-9,0 4-6,-2-15-4,-3-31 4,-3-31 2,-2-31 2,-1-21-1,3-9-6,3-10-4,4-8-6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23"/>
    </inkml:context>
    <inkml:brush xml:id="br0">
      <inkml:brushProperty name="width" value="0.06305" units="cm"/>
      <inkml:brushProperty name="height" value="0.06305" units="cm"/>
    </inkml:brush>
  </inkml:definitions>
  <inkml:trace contextRef="#ctx0" brushRef="#br0">47400 12650 348,'-25'-25'5,"0"0"9,0 0 9,0 0 10,-4 3 3,-5 6-1,-7 7-1,-5 6-2,-6 4-4,-3 4-6,-3 3-5,-2 3-6,-1 3-3,3 3-2,3 3-1,4 4-2,2 1-1,4 0-3,3 0-1,3 0-1,9 4 2,16 10 8,15 10 8,17 9 9,5 6 3,-3 3 1,-3 3-1,-2 4-1,-6 8 0,-6 17-2,-6 15-2,-6 16-2,-4 10-2,1 7-1,-1 6-2,1 7-2,1-4-1,3-12-3,3-13-2,4-12-2,1-13-3,0-12-2,0-13-1,0-12-3,1-9-4,4-2-3,3-3-4,3-3-4,6-7-10,9-9-13,10-10-14,10-8-14,2-12-5,-3-12 2,-3-13 3,-2-12 4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27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46150 23800 508,'-47'-2'0,"6"-3"0,7-3 0,6-2 0,3-1 9,0 3 16,0 3 18,0 4 17,3 8 5,6 17-8,7 15-7,6 16-9,1 10-6,-3 7-6,-3 6-6,-2 7-7,-1 4-3,3 3-2,3 3-3,4 4-2,1-1-5,0-3-9,0-3-9,0-2-8,6-8-11,13-8-14,12-10-14,13-9-13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23"/>
    </inkml:context>
    <inkml:brush xml:id="br0">
      <inkml:brushProperty name="width" value="0.06396" units="cm"/>
      <inkml:brushProperty name="height" value="0.06396" units="cm"/>
    </inkml:brush>
  </inkml:definitions>
  <inkml:trace contextRef="#ctx0" brushRef="#br0">48050 12550 343,'-22'-69'7,"6"13"14,7 12 14,6 13 13,4 15 6,4 19-2,3 19-3,3 19-3,-1 15-2,-2 13-4,-3 12-2,-3 13-3,-2 10-4,0 10-2,0 10-3,0 9-4,-2 9-3,-3 9-4,-3 10-4,-2 10-3,-1 4-2,3 0 0,3 0 0,4 0 0,1-11-3,0-22-7,0-22-5,0-21-7,0-17-10,0-8-14,0-10-14,0-9-13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24"/>
    </inkml:context>
    <inkml:brush xml:id="br0">
      <inkml:brushProperty name="width" value="0.05195" units="cm"/>
      <inkml:brushProperty name="height" value="0.05195" units="cm"/>
    </inkml:brush>
  </inkml:definitions>
  <inkml:trace contextRef="#ctx0" brushRef="#br0">48950 12750 423,'18'-36'15,"-11"28"29,-14 28 30,-11 29 30,-14 15 4,-11 3-23,-14 3-23,-11 4-23,-6 1-15,4 0-9,3 0-9,3 0-8,4-5-8,7-9-5,6-10-5,7-8-6,10-3-2,16 7 2,15 6 0,17 7 1,11-1 4,10-6 4,10-6 4,9-6 6,9-1 3,9 7 3,10 6 4,10 7 3,0-1-3,-5-6-8,-7-6-7,-5-6-9,-11-6-6,-11-2-5,-14-3-3,-11-3-4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24"/>
    </inkml:context>
    <inkml:brush xml:id="br0">
      <inkml:brushProperty name="width" value="0.04345" units="cm"/>
      <inkml:brushProperty name="height" value="0.04345" units="cm"/>
    </inkml:brush>
  </inkml:definitions>
  <inkml:trace contextRef="#ctx0" brushRef="#br0">49500 12550 506,'1'-47'6,"4"6"14,3 7 13,3 6 12,4 6 5,7 6-7,6 7-4,7 6-7,10 1-1,16-3 4,15-3 2,17-2 3,5-1-3,-3 3-11,-3 3-11,-2 4-10,-8 1-10,-8 0-7,-10 0-7,-9 0-7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24"/>
    </inkml:context>
    <inkml:brush xml:id="br0">
      <inkml:brushProperty name="width" value="0.05091" units="cm"/>
      <inkml:brushProperty name="height" value="0.05091" units="cm"/>
    </inkml:brush>
  </inkml:definitions>
  <inkml:trace contextRef="#ctx0" brushRef="#br0">50250 11800 432,'-25'-46'3,"0"10"8,0 10 7,0 9 7,1 12 10,4 16 10,3 15 11,3 17 11,3 13 2,3 13-9,3 12-7,4 13-9,1 6-9,0 0-10,0 0-10,0 0-10,-4 1-6,-5 4 1,-7 3 1,-5 3 0,-3-7-16,4-15-35,3-15-34,3-16-34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24"/>
    </inkml:context>
    <inkml:brush xml:id="br0">
      <inkml:brushProperty name="width" value="0.07039" units="cm"/>
      <inkml:brushProperty name="height" value="0.07039" units="cm"/>
    </inkml:brush>
  </inkml:definitions>
  <inkml:trace contextRef="#ctx0" brushRef="#br0">51300 11600 312,'-18'-47'6,"17"6"11,15 7 11,16 6 12,15 6 3,16 6-6,15 7-6,17 6-5,2 7-5,-9 10-6,-10 10-4,-8 9-4,-11 4-4,-8 1 1,-10-1-2,-9 1 0,-7 1 1,-3 3 1,-3 3 3,-2 4 1,-5 2 3,-2 4 3,-3 3 3,-3 3 3,-2-1 1,0-2 0,0-3 0,0-3-1,0 2 0,0 10 0,0 10 0,0 9 0,0 4-1,0 1-2,0-1-2,0 1-1,0 1-3,0 3 0,0 3-1,0 4-2,1 4 0,4 6-1,3 7 0,3 6 0,-1-2-2,-2-9-1,-3-10-1,-3-8-2,-1-8 0,4-2-2,3-3-1,3-3 0,-10-2-3,-21 0-2,-22 0-5,-22 0-2,-16-7-4,-9-11-4,-10-14-4,-8-11-4,-8-11-4,-2-5-7,-3-7-5,-3-5-6,7-3-4,19 4-4,19 3-4,19 3-2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29"/>
    </inkml:context>
    <inkml:brush xml:id="br0">
      <inkml:brushProperty name="width" value="0.04008" units="cm"/>
      <inkml:brushProperty name="height" value="0.04008" units="cm"/>
    </inkml:brush>
  </inkml:definitions>
  <inkml:trace contextRef="#ctx0" brushRef="#br0">53550 13100 548,'-40'0'7,"23"0"15,22 0 13,22 0 15,12 0 4,3 0-6,3 0-7,4 0-5,7 0-5,13 0-2,12 0-2,13 0-3,7-2-3,4-3-6,3-3-6,3-2-6,-1-1-7,-2 3-8,-3 3-7,-3 4-8,-7-1-1,-9-3 2,-10-3 5,-8-2 3,-11-3-6,-8 1-16,-10-1-16,-9 1-15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30"/>
    </inkml:context>
    <inkml:brush xml:id="br0">
      <inkml:brushProperty name="width" value="0.04351" units="cm"/>
      <inkml:brushProperty name="height" value="0.04351" units="cm"/>
    </inkml:brush>
  </inkml:definitions>
  <inkml:trace contextRef="#ctx0" brushRef="#br0">54450 12200 505,'-46'-46'3,"10"10"5,10 10 6,9 9 6,4 18 10,1 29 14,-1 28 15,1 28 14,-1 15 1,1 4-14,-1 3-14,1 3-13,-1 9-12,1 16-12,-1 15-9,1 17-12,-1 13-8,1 13-8,-1 12-7,1 13-7,1-18-8,3-46-7,3-47-9,4-47-8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30"/>
    </inkml:context>
    <inkml:brush xml:id="br0">
      <inkml:brushProperty name="width" value="0.04893" units="cm"/>
      <inkml:brushProperty name="height" value="0.04893" units="cm"/>
    </inkml:brush>
  </inkml:definitions>
  <inkml:trace contextRef="#ctx0" brushRef="#br0">56250 12150 449,'75'3'17,"0"6"14,0 7 16,0 6 16,0 1 1,0-3-10,0-3-11,0-2-10,-5 0-8,-9 7-4,-10 6-5,-8 7-4,-12 5-4,-12 7-5,-13 6-5,-12 7-4,-16 5-2,-19 7-2,-18 6 0,-19 7-2,-12 0 0,-2-2 1,-3-3 0,-3-3 0,-1-4 1,4-3 1,3-3 1,3-2 1,4-5 2,7-2 3,6-3 3,7-3 2,18-10 8,31-16 11,32-15 12,31-15 12,17-7 0,3 3-10,3 3-9,4 4-11,10-1-11,19-3-10,19-3-10,19-2-12,1 0-6,-16 7 0,-15 6 0,-15 7-1,-14 2-6,-8 1-12,-10-1-12,-9 1-12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31"/>
    </inkml:context>
    <inkml:brush xml:id="br0">
      <inkml:brushProperty name="width" value="0.05869" units="cm"/>
      <inkml:brushProperty name="height" value="0.05869" units="cm"/>
    </inkml:brush>
  </inkml:definitions>
  <inkml:trace contextRef="#ctx0" brushRef="#br0">59300 11550 374,'-50'-68'66,"0"17"-5,0 15-7,0 16-5,1 9-7,4 3-7,3 3-7,3 4-8,-1 2-4,-2 4-5,-3 3-2,-3 3-5,-1 3-2,4 3-3,3 3-1,3 4-2,1 1-2,1 0 1,-1 0-2,1 0 1,5 3 3,14 6 6,11 7 6,14 6 7,5 6 4,1 6 0,-1 7 2,1 6 1,-3 6-1,-2 6-2,-3 7-2,-3 6-2,-2 6-2,0 6-2,0 7 0,0 6-2,-2 1-1,-3-3-2,-3-3-2,-2-2-2,-1-5-1,3-2-3,3-3-2,4-3-1,1-6-2,0-5-2,0-7-3,0-5-3,4-9-11,10-9-22,10-10-23,9-8-21,1-14-4,-6-15 13,-6-15 15,-6-16 14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31"/>
    </inkml:context>
    <inkml:brush xml:id="br0">
      <inkml:brushProperty name="width" value="0.06159" units="cm"/>
      <inkml:brushProperty name="height" value="0.06159" units="cm"/>
    </inkml:brush>
  </inkml:definitions>
  <inkml:trace contextRef="#ctx0" brushRef="#br0">60250 11500 357,'-2'-41'9,"-3"19"20,-3 19 19,-2 19 18,-6 18 4,-6 19-13,-6 19-13,-6 19-13,-6 13-7,-2 10-1,-3 10-2,-3 9-2,-7 4-1,-9 1-3,-10-1-2,-8 1-2,-3 2-3,7 7-3,6 6-2,7 7-4,5-6-2,7-15-1,6-15-2,7-16-1,11-30-8,20-44-16,18-43-15,20-44-14,13-33-6,9-22 6,10-22 5,10-21 6,0-10 6,-5 3 6,-7 3 7,-5 4 6,-4 7 5,0 13 4,0 12 4,0 13 5,-2 10 3,-3 10 5,-3 10 2,-2 9 5,-6 10 6,-6 14 12,-6 11 10,-6 14 11,-4 10 4,1 9-2,-1 10-1,1 10-3,-3 11-2,-2 17-4,-3 15-2,-3 16-4,-2 7-3,0 1-4,0-1-4,0 1-4,0-3-3,0-2-2,0-3-3,0-3-1,0-6-2,0-5 1,0-7-1,0-5 1,7-15-9,17-22-17,15-22-16,16-21-17,5-20-6,-2-15 7,-3-15 5,-3-16 7,-2-8 3,0 0 3,0 0 1,0 0 3,-4 3 4,-5 6 7,-7 7 6,-5 6 7,-8 9 5,-5 13 3,-7 12 4,-5 13 4,-3 16 7,4 23 10,3 22 10,3 22 10,-1 13 1,-2 7-5,-3 6-6,-3 7-7,-2 4-3,0 3-3,0 3-1,0 4-2,0 5-3,0 10-6,0 10-4,0 9-5,-2 6-7,-3 3-10,-3 3-11,-2 4-9,-3-6-9,1-11-9,-1-14-7,1-11-8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28"/>
    </inkml:context>
    <inkml:brush xml:id="br0">
      <inkml:brushProperty name="width" value="0.04808" units="cm"/>
      <inkml:brushProperty name="height" value="0.04808" units="cm"/>
      <inkml:brushProperty name="color" value="#F2395B"/>
    </inkml:brush>
  </inkml:definitions>
  <inkml:trace contextRef="#ctx0" brushRef="#br0">47250 24000 457,'-25'-21'99,"0"10"-18,0 10-17,0 9-18,0 10-9,0 14-4,0 11-2,0 14-2,-2 11-4,-3 14-4,-3 11-3,-2 14-3,0-1-3,7-12-1,6-13-3,7-12-1,4-7-3,3 1-2,3-1-4,4 1-3,11-15-5,23-28-8,22-28-9,22-27-8,7-17-2,-6-3 6,-6-3 6,-6-2 5,-4-11 3,1-15 2,-1-15 1,1-16 0,-9-2 3,-15 13 2,-15 12 3,-16 13 3,-8 9 3,0 6 2,0 7 4,0 6 2,-4 6 2,-5 6 3,-7 7 2,-5 6 2,6 9 4,23 13 5,22 12 6,22 13 5,5 7-2,-8 4-8,-10 3-7,-9 3-9,-7 4-4,-3 7-3,-3 6-1,-2 7-2,-5 2-2,-2 1-3,-3-1-1,-3 1-3,-6 1-2,-5 3-4,-7 3-5,-5 4-3,-3-4-4,4-9-3,3-10-4,3-8-3,1-15-1,1-19 0,-1-18 0,1-19 1,5-12 3,14-2 5,11-3 5,14-3 5,8-2 7,7 0 6,6 0 8,7 0 7,-1 4 5,-6 10 2,-6 10 4,-6 9 2,-4 4 0,1 1-3,-1-1-3,1 1-3,-1-1-7,1 1-9,-1-1-11,1 1-9,-6-3-7,-8-2-5,-10-3-6,-9-3-5,-4-2 2,4 0 9,3 0 7,3 0 9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34"/>
    </inkml:context>
    <inkml:brush xml:id="br0">
      <inkml:brushProperty name="width" value="0.05309" units="cm"/>
      <inkml:brushProperty name="height" value="0.05309" units="cm"/>
    </inkml:brush>
  </inkml:definitions>
  <inkml:trace contextRef="#ctx0" brushRef="#br0">61700 12600 414,'21'51'138,"-5"4"-29,-7 3-28,-5 3-28,-4 3-17,0 3-5,0 3-6,0 4-4,-2-1-5,-3-3-3,-3-3-2,-2-2-4,-1-5-5,3-2-6,3-3-7,4-3-6,2-15-9,4-24-9,3-26-11,3-24-8,3-13-1,3 0 10,3 0 10,4 0 10,4-4 5,6-5 3,7-7 2,6-5 2,1-1 1,-3 6 1,-3 7 1,-2 6 1,-1 4 2,3 4 7,3 3 5,4 3 7,-3 6 5,-5 9 6,-7 10 7,-5 10 6,-8 11 5,-5 17 3,-7 15 4,-5 16 4,-4 5-4,0-2-8,0-3-10,0-3-8,0 1-6,0 6-1,0 7-2,0 6-2,0 1-5,0-3-8,0-3-10,0-2-9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35"/>
    </inkml:context>
    <inkml:brush xml:id="br0">
      <inkml:brushProperty name="width" value="0.0407" units="cm"/>
      <inkml:brushProperty name="height" value="0.0407" units="cm"/>
    </inkml:brush>
  </inkml:definitions>
  <inkml:trace contextRef="#ctx0" brushRef="#br0">62800 10750 540,'134'-21'81,"-31"10"-16,-31 10-16,-31 9-17,-13 10-5,6 14 2,7 11 4,6 14 3,-4 7-1,-11 3-8,-14 3-7,-11 4-7,-12 1-5,-9 0-4,-10 0-3,-8 0-5,-9 0-3,-6 0-3,-6 0-3,-6 0-4,-2-5-1,3-9-2,3-10 0,4-8-2,2-9 1,4-6 1,3-6 2,3-6 2,14-9 5,25-8 9,25-10 11,25-9 9,10-4 3,-2 4-3,-3 3-4,-3 3-5,1 3-5,6 3-9,7 3-9,6 4-9,-1 1-7,-5 0-7,-7 0-6,-5 0-6,-8 0-2,-5 0 7,-7 0 4,-5 0 6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35"/>
    </inkml:context>
    <inkml:brush xml:id="br0">
      <inkml:brushProperty name="width" value="0.03649" units="cm"/>
      <inkml:brushProperty name="height" value="0.03649" units="cm"/>
    </inkml:brush>
  </inkml:definitions>
  <inkml:trace contextRef="#ctx0" brushRef="#br0">63450 11300 602,'95'-44'127,"-9"13"-27,-10 12-28,-8 13-26,-6 6-19,1 0-9,-1 0-11,1 0-9,-4 0-9,-6 0-9,-6 0-9,-6 0-9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35"/>
    </inkml:context>
    <inkml:brush xml:id="br0">
      <inkml:brushProperty name="width" value="0.04296" units="cm"/>
      <inkml:brushProperty name="height" value="0.04296" units="cm"/>
    </inkml:brush>
  </inkml:definitions>
  <inkml:trace contextRef="#ctx0" brushRef="#br0">64000 10700 512,'-24'-19'11,"4"13"21,3 12 23,3 13 21,3 10 4,3 10-12,3 10-14,4 9-13,1 6-11,0 3-8,0 3-8,0 4-9,-2 4-9,-3 6-9,-3 7-10,-2 6-8,-3-2-7,1-9-5,-1-10-4,1-8-5,-1-11-1,1-8 0,-1-10 1,1-9 1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36"/>
    </inkml:context>
    <inkml:brush xml:id="br0">
      <inkml:brushProperty name="width" value="0.06789" units="cm"/>
      <inkml:brushProperty name="height" value="0.06789" units="cm"/>
    </inkml:brush>
  </inkml:definitions>
  <inkml:trace contextRef="#ctx0" brushRef="#br0">64550 10400 324,'98'-2'39,"-3"-3"-7,-3-3-6,-2-2-6,-8 0-5,-8 7-3,-10 6-4,-9 7-4,-9 5 1,-5 7 5,-7 6 5,-5 7 4,-9 10 4,-9 16 4,-10 15 4,-8 17 4,-4 5 0,3-3-2,3-3-3,4-2-2,1-1-3,0 3-1,0 3-2,0 4-1,0 4-3,0 6-1,0 7-2,0 6-2,0 1-1,0-3-1,0-3-1,0-2-1,0-6-1,0-6 0,0-6-2,0-6-1,0-6-1,0-2-3,0-3-3,0-3-2,-8-1-6,-16 4-8,-15 3-9,-15 3-8,-18-5-5,-19-12-1,-18-13-1,-19-12-1,1-10 2,22-6 7,22-6 7,23-6 5,10-4-2,0 1-13,0-1-11,0 1-13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36"/>
    </inkml:context>
    <inkml:brush xml:id="br0">
      <inkml:brushProperty name="width" value="0.04706" units="cm"/>
      <inkml:brushProperty name="height" value="0.04706" units="cm"/>
    </inkml:brush>
  </inkml:definitions>
  <inkml:trace contextRef="#ctx0" brushRef="#br0">66650 12000 467,'-57'-4'12,"39"-5"24,36-7 25,39-5 24,28-3 4,23 4-16,22 3-16,22 3-16,4 3-12,-12 3-6,-13 3-7,-12 4-8,-13 1-5,-12 0-8,-13 0-6,-12 0-7,-12 3-7,-8 6-9,-10 7-7,-9 6-8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36"/>
    </inkml:context>
    <inkml:brush xml:id="br0">
      <inkml:brushProperty name="width" value="0.05659" units="cm"/>
      <inkml:brushProperty name="height" value="0.05659" units="cm"/>
    </inkml:brush>
  </inkml:definitions>
  <inkml:trace contextRef="#ctx0" brushRef="#br0">67450 10700 388,'-46'-25'34,"10"0"4,10 0 5,9 0 5,7 12 3,7 26 1,6 24 1,7 26 2,0 21-4,-2 19-5,-3 19-6,-3 19-6,-1 15-6,4 13-8,3 12-7,3 13-8,-1 4-8,-2-3-11,-3-3-12,-3-2-12,-4-19-12,-3-30-18,-3-32-15,-2-30-17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39"/>
    </inkml:context>
    <inkml:brush xml:id="br0">
      <inkml:brushProperty name="width" value="0.05084" units="cm"/>
      <inkml:brushProperty name="height" value="0.05084" units="cm"/>
    </inkml:brush>
  </inkml:definitions>
  <inkml:trace contextRef="#ctx0" brushRef="#br0">70750 10150 432,'-7'-44'25,"-11"13"4,-14 12 3,-11 13 4,-4 7-1,6 4-7,7 3-6,6 3-6,-5 3-6,-16 3-1,-15 3-3,-15 4-2,-6 1-1,7 0-1,6 0 1,7 0-1,5-2 0,7-3-1,6-3 0,7-2 0,7 5 0,9 16 3,10 15 3,10 17 2,4 10 4,0 6 5,0 7 4,0 6 5,-2 13 1,-3 23-2,-3 22-4,-2 22-2,-6 8-2,-6-2-4,-6-3-3,-6-3-3,-2-7-2,3-9 0,3-10 0,4-8 0,4-14 0,6-15 1,7-15 0,6-16 1,9-13-9,13-9-19,12-10-20,13-8-20,4-14-8,-3-15 3,-3-15 2,-2-16 3,-5-8 5,-2 0 5,-3 0 5,-3 0 7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39"/>
    </inkml:context>
    <inkml:brush xml:id="br0">
      <inkml:brushProperty name="width" value="0.04558" units="cm"/>
      <inkml:brushProperty name="height" value="0.04558" units="cm"/>
    </inkml:brush>
  </inkml:definitions>
  <inkml:trace contextRef="#ctx0" brushRef="#br0">71550 10900 482,'-50'81'142,"0"13"-29,0 12-29,0 13-28,-2 10-18,-3 10-8,-3 10-7,-2 9-9,-6 4-4,-6 1-5,-6-1-2,-6 1-5,-1-9-5,7-15-10,6-15-9,7-16-9,7-18-7,9-18-4,10-19-4,10-18-5,8-18 0,10-16 1,10-15 3,9-15 1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39"/>
    </inkml:context>
    <inkml:brush xml:id="br0">
      <inkml:brushProperty name="width" value="0.05333" units="cm"/>
      <inkml:brushProperty name="height" value="0.05333" units="cm"/>
    </inkml:brush>
  </inkml:definitions>
  <inkml:trace contextRef="#ctx0" brushRef="#br0">71100 11350 412,'23'54'64,"-3"10"-5,-3 10-4,-2 9-4,-3 2-4,1-2-4,-1-3-5,1-3-3,1-6-5,3-5-4,3-7-3,4-5-5,2-8-2,4-5-3,3-7-1,3-5-3,3-9-5,3-9-10,3-10-8,4-8-9,4-15-4,6-19 3,7-18 3,6-19 3,3-13-3,0-6-8,0-6-9,0-6-8,-5-2-1,-9 3 7,-10 3 5,-8 4 7,-9 7 7,-6 13 10,-6 12 9,-6 13 10,-4 23 13,1 34 18,-1 35 18,1 35 17,-3 19 2,-2 7-14,-3 6-13,-3 7-15,-4 5-8,-3 7-6,-3 6-6,-2 7-5,-6 0-4,-6-2-3,-6-3-5,-6-3-2,-1-9-8,7-11-10,6-14-11,7-11-11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28"/>
    </inkml:context>
    <inkml:brush xml:id="br0">
      <inkml:brushProperty name="width" value="0.05144" units="cm"/>
      <inkml:brushProperty name="height" value="0.05144" units="cm"/>
      <inkml:brushProperty name="color" value="#F2395B"/>
    </inkml:brush>
  </inkml:definitions>
  <inkml:trace contextRef="#ctx0" brushRef="#br0">48700 23700 427,'0'-52'1,"0"-3"0,0-3 1,0-2 2,-2 2 1,-3 9 6,-3 10 3,-2 10 5,-1 18 10,3 28 16,3 28 17,4 29 15,1 15 3,0 3-13,0 3-12,0 4-12,0 4-12,0 6-12,0 7-11,0 6-12,0 6-9,0 6-9,0 7-7,0 6-9,1 1-6,4-3-6,3-3-5,3-2-7,1-17 1,1-28 3,-1-28 5,1-27 5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0"/>
    </inkml:context>
    <inkml:brush xml:id="br0">
      <inkml:brushProperty name="width" value="0.04932" units="cm"/>
      <inkml:brushProperty name="height" value="0.04932" units="cm"/>
    </inkml:brush>
  </inkml:definitions>
  <inkml:trace contextRef="#ctx0" brushRef="#br0">72900 12100 446,'21'50'99,"-5"0"-14,-7 0-15,-5 0-14,-4 1-10,0 4-5,0 3-3,0 3-5,-2-2-4,-3-6-5,-3-6-5,-2-6-6,5-15-13,16-21-24,15-22-22,17-22-24,8-13-6,4-3 13,3-3 13,3-2 11,-1 0 10,-2 7 7,-3 6 7,-3 7 6,-6 8 15,-5 14 21,-7 11 21,-5 14 22,-8 10 4,-5 9-11,-7 10-11,-5 10-12,-3 8-12,4 10-14,3 10-12,3 9-13,-1-2-15,-2-12-16,-3-13-17,-3-12-15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0"/>
    </inkml:context>
    <inkml:brush xml:id="br0">
      <inkml:brushProperty name="width" value="0.05956" units="cm"/>
      <inkml:brushProperty name="height" value="0.05956" units="cm"/>
    </inkml:brush>
  </inkml:definitions>
  <inkml:trace contextRef="#ctx0" brushRef="#br0">74850 11300 369,'-46'3'9,"10"6"18,10 7 17,9 6 19,2 9 5,-2 13-8,-3 12-7,-3 13-7,-2 7-7,0 4-5,0 3-7,0 3-6,1 1-1,4 1 1,3-1 1,3 1 2,3-6-2,3-8-6,3-10-6,4-9-6,11-12-5,23-11-9,22-14-6,22-11-8,8-15-5,-2-16-4,-3-15-2,-3-15-4,-7-14 0,-9-8 3,-10-10 4,-8-9 4,-11-5 2,-8 0 4,-10 0 2,-9 0 2,-7 4 3,-3 10 2,-3 10 0,-2 9 2,-6 10 2,-6 14 4,-6 11 3,-6 14 4,9 3 1,25-2 0,25-3-2,25-3 1,12-1-2,1 4-1,-1 3-2,1 3-2,1 1 3,3 1 6,3-1 5,4 1 7,-4 5 2,-9 14-2,-10 11 0,-8 14-2,-9 7 2,-6 3 6,-6 3 6,-6 4 5,-6 2 3,-2 4-1,-3 3 0,-3 3 0,-4 4-3,-3 7-4,-3 6-4,-2 7-6,-6 0-4,-6-2-6,-6-3-6,-6-3-5,-4-6-8,1-5-9,-1-7-8,1-5-9,10-19-9,22-27-9,22-28-8,23-28-9,8-10 4,-3 9 14,-3 10 14,-2 10 15,0 4 10,7 0 5,6 0 5,7 0 5,-1 3 4,-6 6 4,-6 7 2,-6 6 4,-6 1-1,-2-3-4,-3-3-5,-3-2-4,-6-5-5,-5-2-5,-7-3-5,-5-3-6,-3-4-1,4-3 1,3-3 2,3-2 1,-1-1 2,-2 3 2,-3 3 2,-3 4 1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1"/>
    </inkml:context>
    <inkml:brush xml:id="br0">
      <inkml:brushProperty name="width" value="0.06727" units="cm"/>
      <inkml:brushProperty name="height" value="0.06727" units="cm"/>
    </inkml:brush>
  </inkml:definitions>
  <inkml:trace contextRef="#ctx0" brushRef="#br0">76800 10950 327,'23'-50'0,"-3"0"0,-3 0 1,-2 0 0,-3 1 4,1 4 6,-1 3 6,1 3 7,-1 12 11,1 22 18,-1 22 17,1 23 18,-3 19 0,-2 19-16,-3 19-15,-3 19-17,-4 16-10,-3 17-4,-3 15-3,-2 16-5,-5 12-6,-2 9-11,-3 10-8,-3 10-11,-1 2-9,4-3-9,3-3-10,3-2-10,1-12-2,1-19 2,-1-18 4,1-19 4,1-22 0,3-25 0,3-25-2,4-25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1"/>
    </inkml:context>
    <inkml:brush xml:id="br0">
      <inkml:brushProperty name="width" value="0.0383" units="cm"/>
      <inkml:brushProperty name="height" value="0.0383" units="cm"/>
    </inkml:brush>
  </inkml:definitions>
  <inkml:trace contextRef="#ctx0" brushRef="#br0">77500 10700 574,'29'-68'10,"10"17"20,10 15 21,9 16 19,9 7 4,9 1-13,10-1-12,10 1-13,2 1-12,-3 3-9,-3 3-10,-2 4-9,-8 1-12,-8 0-15,-10 0-14,-9 0-14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1"/>
    </inkml:context>
    <inkml:brush xml:id="br0">
      <inkml:brushProperty name="width" value="0.04585" units="cm"/>
      <inkml:brushProperty name="height" value="0.04585" units="cm"/>
    </inkml:brush>
  </inkml:definitions>
  <inkml:trace contextRef="#ctx0" brushRef="#br0">78300 10100 479,'-46'-24'3,"10"4"6,10 3 5,9 3 6,6 9 10,3 16 15,3 15 16,4 17 14,1 8 1,0 4-14,0 3-14,0 3-13,0 6-11,0 9-10,0 10-10,0 10-8,-2 2-13,-3-3-15,-3-3-15,-2-2-14,-3-9-5,1-12 8,-1-13 7,1-12 7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1"/>
    </inkml:context>
    <inkml:brush xml:id="br0">
      <inkml:brushProperty name="width" value="0.06524" units="cm"/>
      <inkml:brushProperty name="height" value="0.06524" units="cm"/>
    </inkml:brush>
  </inkml:definitions>
  <inkml:trace contextRef="#ctx0" brushRef="#br0">78550 9700 337,'54'-43'18,"10"17"4,10 15 6,9 16 5,-1 9 0,-8 3-2,-10 3-4,-9 4-3,-10 2-4,-9 4-2,-10 3-4,-8 3-2,-8 3-1,-2 3 1,-3 3 3,-3 4 0,-2 1 2,0 0 0,0 0 0,0 0 0,0 1 1,0 4 2,0 3 2,0 3 2,-2 4-1,-3 7-2,-3 6-3,-2 7-2,-1 7-2,3 9-2,3 10-2,4 10-2,1 7 0,0 6-1,0 7 1,0 6 0,0-5-1,0-16-1,0-15-1,0-15-1,0-12-1,0-6-4,0-6-3,0-6-2,-5-6-4,-9-2-6,-10-3-5,-8-3-4,-14-1-4,-15 4-1,-15 3-1,-16 3-1,-7-4-1,4-8-1,3-10-2,3-9 0,4-5-5,7 0-6,6 0-8,7 0-7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2"/>
    </inkml:context>
    <inkml:brush xml:id="br0">
      <inkml:brushProperty name="width" value="0.05193" units="cm"/>
      <inkml:brushProperty name="height" value="0.05193" units="cm"/>
    </inkml:brush>
  </inkml:definitions>
  <inkml:trace contextRef="#ctx0" brushRef="#br0">81050 10550 423,'145'-24'162,"-9"4"-36,-10 3-35,-8 3-35,-4 1-21,3 1-4,3-1-6,4 1-4,-7 1-6,-16 3-5,-15 3-5,-15 4-6,-23 13-17,-28 26-27,-28 24-29,-27 26-29,-14 2-4,4-18 19,3-19 19,3-18 18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2"/>
    </inkml:context>
    <inkml:brush xml:id="br0">
      <inkml:brushProperty name="width" value="0.05256" units="cm"/>
      <inkml:brushProperty name="height" value="0.05256" units="cm"/>
    </inkml:brush>
  </inkml:definitions>
  <inkml:trace contextRef="#ctx0" brushRef="#br0">80900 11600 418,'-50'21'2,"0"-5"5,0-7 3,0-5 5,10-6 9,23-3 15,22-3 13,22-2 15,21-5 3,22-2-8,22-3-8,23-3-7,11 1-7,4 6-7,3 7-6,3 6-7,1 3-8,1 0-12,-1 0-9,1 0-11,-12 3-3,-21 6 6,-22 7 5,-22 6 6,-13 1-12,-3-3-28,-3-3-29,-2-2-29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4"/>
    </inkml:context>
    <inkml:brush xml:id="br0">
      <inkml:brushProperty name="width" value="0.04947" units="cm"/>
      <inkml:brushProperty name="height" value="0.04947" units="cm"/>
    </inkml:brush>
  </inkml:definitions>
  <inkml:trace contextRef="#ctx0" brushRef="#br0">84750 9800 444,'40'-24'7,"32"4"13,31 3 13,32 3 13,2 3 5,-24 3-4,-26 3-4,-24 4-3,-12 2-4,4 4-4,3 3-4,3 3-3,-7 7-5,-15 14-5,-15 11-6,-16 14-6,-18 10-3,-18 9 0,-19 10 0,-18 10 0,-18 7-1,-16 6-2,-15 7-2,-15 6-2,-3-1-2,14-5 1,11-7-1,14-5 1,10-11 1,9-11 3,10-14 1,10-11 3,16-17 5,26-18 7,24-19 6,26-18 8,16-9 1,10 4-6,10 3-5,9 3-5,4 4-3,1 7 0,-1 6-2,1 7 1,-1 2-11,1 1-17,-1-1-19,1 1-18,-4-3-8,-6-2 3,-6-3 1,-6-3 2,-7-2 5,-6 0 5,-6 0 6,-6 0 7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5"/>
    </inkml:context>
    <inkml:brush xml:id="br0">
      <inkml:brushProperty name="width" value="0.05574" units="cm"/>
      <inkml:brushProperty name="height" value="0.05574" units="cm"/>
    </inkml:brush>
  </inkml:definitions>
  <inkml:trace contextRef="#ctx0" brushRef="#br0">88250 9150 394,'-30'-25'6,"-9"0"10,-10 0 11,-8 0 12,-6 3 2,1 6-4,-1 7-4,1 6-6,-3 7-3,-2 10-4,-3 10-4,-3 9-4,2 4-3,10 1-2,10-1-3,9 1-1,6-3-2,3-2-1,3-3 0,4-3-1,4-1 0,6 4 3,7 3 1,6 3 1,3 4 4,0 7 6,0 6 5,0 7 6,0 8 2,0 14-1,0 11-3,0 14 0,-5 10-3,-9 9-1,-10 10-2,-8 10-2,-3 4-2,7 0-2,6 0-3,7 0-3,4-8-2,3-16-3,3-15-1,4-15-3,4-15-5,6-12-6,7-13-7,6-12-7,4-15-7,4-15-8,3-15-7,3-16-8,-2-8 2,-6 0 11,-6 0 12,-6 0 11,-4-2 1,1-3-6,-1-3-8,1-2-8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28"/>
    </inkml:context>
    <inkml:brush xml:id="br0">
      <inkml:brushProperty name="width" value="0.03494" units="cm"/>
      <inkml:brushProperty name="height" value="0.03494" units="cm"/>
      <inkml:brushProperty name="color" value="#F2395B"/>
    </inkml:brush>
  </inkml:definitions>
  <inkml:trace contextRef="#ctx0" brushRef="#br0">49200 22650 629,'3'-47'2,"6"6"4,7 7 4,6 6 4,3 6 6,0 6 9,0 7 9,0 6 8,7 6 3,17 6-3,15 7-4,16 6-4,4 3-12,-6 0-22,-6 0-21,-6 0-23,-9 0-13,-8 0-6,-10 0-5,-9 0-6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5"/>
    </inkml:context>
    <inkml:brush xml:id="br0">
      <inkml:brushProperty name="width" value="0.05516" units="cm"/>
      <inkml:brushProperty name="height" value="0.05516" units="cm"/>
    </inkml:brush>
  </inkml:definitions>
  <inkml:trace contextRef="#ctx0" brushRef="#br0">88850 9650 398,'21'-47'4,"-5"6"7,-7 7 7,-5 6 7,-8 6 6,-5 6 2,-7 7 5,-5 6 2,-6 6 2,-3 6-1,-3 7-1,-2 6 0,-8 10-2,-8 17-6,-10 15-5,-9 16-5,-2 5-3,6-2-2,7-3-1,6-3-2,7-4-1,10-3-2,10-3-1,9-2 0,7-5-4,7-2-2,6-3-5,7-3-3,7-2-3,9 0-1,10 0-3,10 0-2,5-4-1,4-5-2,3-7-1,3-5-1,-5-3 0,-12 4 2,-13 3 3,-12 3 1,-12 4 2,-8 7-1,-10 6 1,-9 7-1,-12 2 2,-11 1 2,-14-1 3,-11 1 2,-6-6 0,4-8-1,3-10-1,3-9-2,4-7-4,7-3-4,6-3-5,7-2-5,7-11-4,9-15-2,10-15-3,10-16-2,7-7-2,6 4 1,7 3-1,6 3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5"/>
    </inkml:context>
    <inkml:brush xml:id="br0">
      <inkml:brushProperty name="width" value="0.05995" units="cm"/>
      <inkml:brushProperty name="height" value="0.05995" units="cm"/>
    </inkml:brush>
  </inkml:definitions>
  <inkml:trace contextRef="#ctx0" brushRef="#br0">89500 9750 366,'43'-19'10,"-11"13"18,-14 12 18,-11 13 19,-12 12 5,-9 13-6,-10 12-8,-8 13-8,-4 9-5,3 6-6,3 7-5,4 6-4,-1 3-5,-3 0-2,-3 0-3,-2 0-3,2-5-2,9-9-5,10-10-2,10-8-5,13-20-7,19-28-10,19-28-12,19-27-12,9-23-2,0-16 5,0-15 5,0-15 4,-5-3 5,-9 14 3,-10 11 3,-8 14 3,-9 8 2,-6 7 0,-6 6 0,-6 7 1,-4-9-2,1-21-1,-1-22-3,1-22-3,-4-1 3,-6 23 4,-6 22 5,-6 22 4,-7 13 3,-6 7 0,-6 6-1,-6 7 0,-2 7 1,3 9 4,3 10 4,4 10 3,2 4 2,4 0-2,3 0-2,3 0-1,6 1-4,9 4-5,10 3-6,10 3-5,8-2-3,10-6 0,10-6 0,9-6-1,6-2 3,3 3 2,3 3 3,4 4 3,-3 1 1,-5 0-1,-7 0 0,-5 0-1,-11 4 8,-11 10 14,-14 10 15,-11 9 15,-14 6 4,-11 3-7,-14 3-6,-11 4-6,-9 1-1,-3 0 4,-3 0 5,-2 0 4,0-2 0,7-3-6,6-3-5,7-2-7,13-6-5,22-6-8,22-6-6,23-6-8,17-10-6,17-12-6,15-13-5,16-12-5,5-9-6,-2-2-5,-3-3-4,-3-3-6,-7-2-1,-9 0 0,-10 0 0,-8 0 2,-12-2 1,-12-3 5,-13-3 2,-12-2 4,-10-3 4,-6 1 3,-6-1 3,-6 1 4,-6 1 3,-2 3 4,-3 3 2,-3 4 3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6"/>
    </inkml:context>
    <inkml:brush xml:id="br0">
      <inkml:brushProperty name="width" value="0.06704" units="cm"/>
      <inkml:brushProperty name="height" value="0.06704" units="cm"/>
    </inkml:brush>
  </inkml:definitions>
  <inkml:trace contextRef="#ctx0" brushRef="#br0">91050 10450 328,'-25'-25'1,"0"0"2,0 0 2,0 0 2,0 9 15,0 19 26,0 19 29,0 19 26,1 15 3,4 13-20,3 12-21,3 13-21,1 29-15,1 47-6,-1 47-6,1 48-8,-3 19-3,-2-6 0,-3-6 1,-3-6 0,-1-9-11,4-8-25,3-10-25,3-9-24,3-29-4,3-46 16,3-47 17,4-47 16,1-24 3,0 1-8,0-1-10,0 1-8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6"/>
    </inkml:context>
    <inkml:brush xml:id="br0">
      <inkml:brushProperty name="width" value="0.04547" units="cm"/>
      <inkml:brushProperty name="height" value="0.04547" units="cm"/>
    </inkml:brush>
  </inkml:definitions>
  <inkml:trace contextRef="#ctx0" brushRef="#br0">91400 9350 483,'1'-46'0,"4"10"0,3 10 0,3 9 0,6-1 7,9-8 13,10-10 14,10-9 12,2 1 7,-3 13-4,-3 12-2,-2 13-3,-1 6-3,3 0-2,3 0-4,4 0-3,-6 7-4,-11 17-8,-14 15-6,-11 16-8,-15 10-5,-16 7-3,-15 6-5,-15 7-5,-9 0-2,1-2-3,-1-3-1,1-3-4,2-7 1,7-9 2,6-10 2,7-8 3,13-9 2,22-6 2,22-6 3,23-6 3,17-7-1,17-6-2,15-6-2,16-6-3,4-6-5,-6-2-7,-6-3-7,-6-3-6,-12-2-4,-15 0-1,-15 0 0,-16 0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6"/>
    </inkml:context>
    <inkml:brush xml:id="br0">
      <inkml:brushProperty name="width" value="0.04138" units="cm"/>
      <inkml:brushProperty name="height" value="0.04138" units="cm"/>
    </inkml:brush>
  </inkml:definitions>
  <inkml:trace contextRef="#ctx0" brushRef="#br0">92200 9550 531,'1'-46'0,"4"10"0,3 10 0,3 9 0,4 4 8,7 1 17,6-1 16,7 1 16,4-1 6,3 1-5,3-1-5,4 1-5,1 2-8,0 7-11,0 6-11,0 7-10,0 2-6,0 1 3,0-1 1,0 1 1,0-1-10,0 1-24,0-1-24,0 1-24,-4-3-8,-5-2 9,-7-3 8,-5-3 8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7"/>
    </inkml:context>
    <inkml:brush xml:id="br0">
      <inkml:brushProperty name="width" value="0.06723" units="cm"/>
      <inkml:brushProperty name="height" value="0.06723" units="cm"/>
    </inkml:brush>
  </inkml:definitions>
  <inkml:trace contextRef="#ctx0" brushRef="#br0">92950 8400 327,'25'-46'80,"0"10"-16,0 10-16,0 9-16,4 4-8,10 1-1,10-1-1,9 1 0,4 1-4,1 3-4,-1 3-4,1 4-4,-3 4-3,-2 6 0,-3 7 0,-3 6 1,-6 4 0,-5 4 2,-7 3 1,-5 3 1,-6 3 2,-3 3 1,-3 3 2,-2 4 1,-5 5 1,-2 10-1,-3 10-1,-3 9 0,-2 7 1,0 7 0,0 6 3,0 7 0,0 7 1,0 9-2,0 10-2,0 10-1,-4 4-2,-5 0-2,-7 0 0,-5 0-3,-1-4 0,6-5-3,7-7-1,6-5-3,-1-8-1,-5-5 0,-7-7-2,-5-5 0,-4-11-2,0-11-3,0-14-2,0-11-4,-11-6-5,-22 4-11,-22 3-10,-21 3-10,-17-2-1,-8-6 7,-10-6 8,-9-6 7,9-9 6,28-8 6,28-10 4,29-9 4,11-4-3,-2 4-15,-3 3-14,-3 3-13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7"/>
    </inkml:context>
    <inkml:brush xml:id="br0">
      <inkml:brushProperty name="width" value="0.05216" units="cm"/>
      <inkml:brushProperty name="height" value="0.05216" units="cm"/>
    </inkml:brush>
  </inkml:definitions>
  <inkml:trace contextRef="#ctx0" brushRef="#br0">94750 10250 421,'-36'-2'11,"28"-3"21,28-3 20,29-2 22,21-5 6,16-2-12,15-3-11,17-3-10,10 1-9,6 6-4,7 7-6,6 6-4,-2 3-7,-9 0-6,-10 0-6,-8 0-6,-14 1-8,-15 4-8,-15 3-10,-16 3-8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8"/>
    </inkml:context>
    <inkml:brush xml:id="br0">
      <inkml:brushProperty name="width" value="0.0587" units="cm"/>
      <inkml:brushProperty name="height" value="0.0587" units="cm"/>
    </inkml:brush>
  </inkml:definitions>
  <inkml:trace contextRef="#ctx0" brushRef="#br0">95550 9450 374,'-24'-68'0,"4"17"0,3 15 0,3 16 0,3 5 6,3-2 13,3-3 12,4-3 12,4 13 11,6 32 9,7 31 11,6 32 9,-1 18-3,-5 6-16,-7 7-15,-5 6-17,-4 9-13,0 13-11,0 12-11,0 13-11,-7 10-7,-11 10-5,-14 10-4,-11 9-3,-3-12-1,10-30 5,10-32 3,9-30 4,4-22-7,1-8-16,-1-10-17,1-9-17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48"/>
    </inkml:context>
    <inkml:brush xml:id="br0">
      <inkml:brushProperty name="width" value="0.06079" units="cm"/>
      <inkml:brushProperty name="height" value="0.06079" units="cm"/>
    </inkml:brush>
  </inkml:definitions>
  <inkml:trace contextRef="#ctx0" brushRef="#br0">98300 9450 361,'-5'-71'7,"-9"10"14,-10 10 14,-8 9 13,-6 9 4,1 9-9,-1 10-9,1 10-7,-7 8-7,-12 10-5,-13 10-5,-12 9-4,-5 4-3,3 1 0,3-1-1,4 1-1,5-4-1,10-6-1,10-6-2,9-6-2,13-1 3,20 7 8,18 6 7,20 7 7,5 2 5,-6 1-2,-6-1 1,-6 1 0,-6 4-1,-2 9-1,-3 10-2,-3 10 0,-6 5-2,-5 4-2,-7 3-1,-5 3-3,-3 3-1,4 3-1,3 3-3,3 4-1,1-3-2,1-5-2,-1-7-1,1-5-1,1-6 0,3-3-1,3-3 2,4-2-1,1-5 0,0-2 0,0-3-2,0-3-1,4-2-4,10 0-9,10 0-10,9 0-7,2-2-8,-2-3-4,-3-3-5,-3-2-5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56"/>
    </inkml:context>
    <inkml:brush xml:id="br0">
      <inkml:brushProperty name="width" value="0.05448" units="cm"/>
      <inkml:brushProperty name="height" value="0.05448" units="cm"/>
    </inkml:brush>
  </inkml:definitions>
  <inkml:trace contextRef="#ctx0" brushRef="#br0">100250 9500 403,'-25'-24'80,"0"4"-17,0 3-14,0 3-16,-2 6-9,-3 9-2,-3 10-1,-2 10-3,-3 10 1,1 13 1,-1 12 1,1 13 3,-1 4-1,1-3-2,-1-3-2,1-2-3,1-1 0,3 3-2,3 3 0,4 4-1,2 1 0,4 0-2,3 0 0,3 0-2,1 0-1,1 0-2,-1 0-1,1 0-3,7-8 0,16-16-3,15-15-1,17-15-2,14-18-1,17-19-1,15-18-2,16-19 0,9-18-1,3-15 1,3-15-1,4-16 1,-6-5-2,-11 6-7,-14 7-5,-11 6-6,-15 6-1,-16 6 4,-15 7 4,-15 6 4,-15 6 2,-12 6 1,-13 7 3,-12 6 0,-12 7 3,-8 10 4,-10 10 2,-9 9 4,-4 7 3,4 7 3,3 6 2,3 7 4,18 2-7,35 1-13,35-1-14,34 1-15,20-6-4,6-8 5,7-10 4,6-9 4,-2-7 5,-9-3 2,-10-3 5,-8-2 2,-9 2 2,-6 9 0,-6 10 1,-6 10-1,-6 4 5,-2 0 12,-3 0 10,-3 0 10,-2 0 8,0 0 3,0 0 4,0 0 2,0 4 1,0 10-2,0 10-3,0 9-2,-4 9-4,-5 9-3,-7 10-3,-5 10-4,-8 7-4,-5 6-4,-7 7-4,-5 6-5,-9 4-3,-9 4-4,-10 3-4,-8 3-4,-1-7-2,9-15 2,10-15 0,10-16 2,7-23-11,6-27-21,7-28-21,6-28-21,9-15-3,13 1 19,12-1 18,13 1 17,7 1 12,4 3 4,3 3 4,3 4 4,-1 5 6,-2 10 8,-3 10 8,-3 9 8,-2 4 2,0 1-5,0-1-4,0 1-6,0 1-6,0 3-7,0 3-7,0 4-9,-4-3-2,-5-5 1,-7-7 1,-5-5 2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31"/>
    </inkml:context>
    <inkml:brush xml:id="br0">
      <inkml:brushProperty name="width" value="0.03515" units="cm"/>
      <inkml:brushProperty name="height" value="0.03515" units="cm"/>
      <inkml:brushProperty name="color" value="#F2395B"/>
    </inkml:brush>
  </inkml:definitions>
  <inkml:trace contextRef="#ctx0" brushRef="#br0">50650 24000 625,'-36'-4'9,"28"-5"18,28-7 17,29-5 17,19-4 4,14 0-13,11 0-12,14 0-13,2 3-8,-6 6-4,-6 7-5,-6 6-4,-6 4-7,-2 4-8,-3 3-8,-3 3-9,-9 1-5,-11 1-6,-14-1-6,-11 1-4,-9 1-2,-3 3 1,-3 3 3,-2 4 1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56"/>
    </inkml:context>
    <inkml:brush xml:id="br0">
      <inkml:brushProperty name="width" value="0.05804" units="cm"/>
      <inkml:brushProperty name="height" value="0.05804" units="cm"/>
    </inkml:brush>
  </inkml:definitions>
  <inkml:trace contextRef="#ctx0" brushRef="#br0">102450 9150 379,'0'-49'0,"0"4"0,0 3 2,0 3-1,-2 18 15,-3 35 29,-3 35 28,-2 34 29,-1 23 4,3 13-21,3 12-20,4 13-21,-4 18-14,-9 26-6,-10 24-8,-8 26-5,-3 12-11,7 0-10,6 0-12,7 0-12,2-13-10,1-24-5,-1-26-8,1-24-6,1-28-3,3-27 2,3-28 2,4-28 1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56"/>
    </inkml:context>
    <inkml:brush xml:id="br0">
      <inkml:brushProperty name="width" value="0.03771" units="cm"/>
      <inkml:brushProperty name="height" value="0.03771" units="cm"/>
    </inkml:brush>
  </inkml:definitions>
  <inkml:trace contextRef="#ctx0" brushRef="#br0">103000 9550 583,'25'-68'42,"0"17"-2,0 15-1,0 16-2,1 7 0,4 1-2,3-1 1,3 1-2,6-1-1,9 1-6,10-1-3,10 1-6,7 1-6,6 3-9,7 3-10,6 4-10,-1-1-6,-5-3-3,-7-3-5,-5-2-3,-9-1-3,-9 3-3,-10 3-3,-8 4-1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1:56"/>
    </inkml:context>
    <inkml:brush xml:id="br0">
      <inkml:brushProperty name="width" value="0.06539" units="cm"/>
      <inkml:brushProperty name="height" value="0.06539" units="cm"/>
    </inkml:brush>
  </inkml:definitions>
  <inkml:trace contextRef="#ctx0" brushRef="#br0">104100 8100 336,'26'-24'37,"4"4"-2,3 3-1,3 3-2,4 1-3,7 1-4,6-1-2,7 1-4,2 1-4,1 3-3,-1 3-5,1 4-3,-4 4-2,-6 6 1,-6 7 0,-6 6 2,-9 4 0,-8 4 2,-10 3 1,-9 3 1,-5 3 2,0 3 2,0 3 2,0 4 1,-2 2 1,-3 4-1,-3 3 0,-2 3-2,-3 6 1,1 9 2,-1 10 2,1 10 1,-1 5 1,1 4-2,-1 3-2,1 3-2,-3-1-2,-2-2 0,-3-3-1,-3-3-2,1-2 0,6 0-2,7 0-2,6 0-1,1-2-1,-3-3-1,-3-3-1,-2-2 0,-3-6-1,1-6-2,-1-6-2,1-6 0,-7-4-4,-12 1-4,-13-1-5,-12 1-4,-10-6-4,-6-8-2,-6-10-3,-6-9-3,-13-4-3,-19 4-4,-18 3-4,-19 3-4,4-2 2,29-6 9,28-6 8,28-6 10,12-2-1,-3 3-9,-3 3-9,-2 4-9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27"/>
    </inkml:context>
    <inkml:brush xml:id="br0">
      <inkml:brushProperty name="width" value="0.05573" units="cm"/>
      <inkml:brushProperty name="height" value="0.05573" units="cm"/>
      <inkml:brushProperty name="color" value="#F2395B"/>
    </inkml:brush>
  </inkml:definitions>
  <inkml:trace contextRef="#ctx0" brushRef="#br0">69850 7000 394,'-105'-61'45,"41"28"6,40 28 8,42 29 7,21 13-2,3 1-13,3-1-12,4 1-12,4-4-7,6-6-4,7-6-4,6-6-2,6-6-4,6-2 1,7-3-2,6-3-1,6-6-1,6-5-1,7-7-1,6-5-1,3-6-1,0-3-2,0-3-1,0-2-1,-2-5-2,-3-2 1,-3-3-1,-2-3-1,-8-1 1,-8 4 0,-10 3 1,-9 3 1,-7 4 0,-3 7 2,-3 6 2,-2 7 0,-5 4 3,-2 3 3,-3 3 2,-3 4 3,-1 4 2,4 6 1,3 7 1,3 6 1,-1 1 0,-2-3-2,-3-3 0,-3-2-1,-1-1-1,4 3 0,3 3-2,3 4 0,6-3-2,9-5-1,10-7-3,10-5-1,8-8-3,10-5-1,10-7-3,9-5-3,-1-4 0,-8 0 1,-10 0 0,-9 0 0,-7 3 1,-3 6 0,-3 7 0,-2 6 0,-6 3 2,-6 0 1,-6 0 2,-6 0 2,-1 0 1,7 0 1,6 0 2,7 0 1,4-2 0,3-3-1,3-3 0,4-2 0,5-6-2,10-6 0,10-6-2,9-6-1,2-2-1,-2 3 0,-3 3 0,-3 4-1,-4 2 1,-3 4 0,-3 3 1,-2 3 0,-5 3 1,-2 3 1,-3 3 0,-3 4 1,-4 4 0,-3 6 0,-3 7 0,-2 6 1,2 1-2,9-3 0,10-3-1,10-2-2,8-8 0,10-8-2,10-10-1,9-9-1,4-7-1,1-3-1,-1-3-1,1-2 1,-6-1-1,-8 3 0,-10 3 2,-9 4 0,-10 5 2,-9 10 3,-10 10 3,-8 9 4,-11 7 1,-8 7 1,-10 6-1,-9 7 1,-2-1 0,6-6-1,7-6-1,6-6 0,7-6 0,10-2-1,10-3-1,9-3-1,10-10-2,14-16-5,11-15-4,14-15-4,3-7-1,-2 3 0,-3 3 0,-3 4 1,-7 5 1,-9 10 3,-10 10 2,-8 9 2,-12 9 1,-12 9 2,-13 10 1,-12 10 1,-10 5 0,-6 4 2,-6 3-1,-6 3 1,-1 1 1,7 1 5,6-1 2,7 1 4,11-4 1,20-6-5,18-6-3,20-6-4,16-13-2,16-19-3,15-18-1,17-19-2,8-12-2,4-2-2,3-3-1,3-3-3,-1 1 1,-2 6 1,-3 7 1,-3 6 1,-7 6 2,-9 6 1,-10 7 2,-8 6 2,-12 3 0,-12 0 2,-13 0 1,-12 0 2,-4 0 0,7 0 1,6 0 1,7 0 1,2-2 1,1-3 0,-1-3 0,1-2 0,2-3 0,7 1 1,6-1 0,7 1 1,-3 2-1,-8 7-2,-10 6-2,-9 7-1,-10 4-4,-9 3-3,-10 3-5,-8 4-4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28"/>
    </inkml:context>
    <inkml:brush xml:id="br0">
      <inkml:brushProperty name="width" value="0.05767" units="cm"/>
      <inkml:brushProperty name="height" value="0.05767" units="cm"/>
      <inkml:brushProperty name="color" value="#F2395B"/>
    </inkml:brush>
  </inkml:definitions>
  <inkml:trace contextRef="#ctx0" brushRef="#br0">83600 6050 381,'29'-44'5,"10"13"9,10 12 10,9 13 10,9 7 4,9 4-1,10 3-2,10 3 0,7 3-3,6 3-3,7 3-2,6 4-3,6 1-3,6 0-2,7 0-2,6 0-2,1 3-1,-3 6 0,-3 7 0,-2 6 1,-6 4-2,-6 4-1,-6 3-1,-6 3-2,-4 1 0,1 1-1,-1-1 0,1 1 0,-4-1 0,-6 1 1,-6-1 0,-6 1 0,-4 1 0,1 3 0,-1 3 0,1 4-1,1-3-2,3-5-4,3-7-4,4-5-4,-3-4-2,-5 0 2,-7 0 1,-5 0 0,-8 0 1,-5 0 0,-7 0-1,-5 0 0,-8 0-1,-5 0 2,-7 0 0,-5 0 2,-6 0-1,-3 0-2,-3 0 0,-2 0-2,-5 0 0,-2 0-2,-3 0-1,-3 0-2,-6 3-3,-5 6-8,-7 7-8,-5 6-7,-4-4-4,0-11 1,0-14-1,0-11 0,0-12 0,0-9-2,0-10 0,0-8-2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29"/>
    </inkml:context>
    <inkml:brush xml:id="br0">
      <inkml:brushProperty name="width" value="0.04723" units="cm"/>
      <inkml:brushProperty name="height" value="0.04723" units="cm"/>
      <inkml:brushProperty name="color" value="#F2395B"/>
    </inkml:brush>
  </inkml:definitions>
  <inkml:trace contextRef="#ctx0" brushRef="#br0">87200 7850 465,'92'48'114,"-16"-3"-22,-15-3-23,-15-2-23,-9 2-13,1 9-4,-1 10-5,1 10-3,1 4-4,3 0-1,3 0-3,4 0-1,1 0-1,0 0-2,0 0-1,0 0-2,-2-4-1,-3-5-2,-3-7-3,-2-5-2,-3-9-1,1-9-1,-1-10 0,1-8 0,1-6 0,3 1 1,3-1 0,4 1 2,2-7-1,4-12 2,3-13 1,3-12 1,6-18 2,9-21 0,10-22 2,10-22 1,10-22 0,13-22-3,12-22-3,13-21-2,7-12-8,4 1-13,3-1-13,3 1-12,-11 16-3,-25 35 6,-25 35 7,-25 34 7,-19 21-2,-12 10-8,-13 10-10,-12 9-9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1"/>
    </inkml:context>
    <inkml:brush xml:id="br0">
      <inkml:brushProperty name="width" value="0.04635" units="cm"/>
      <inkml:brushProperty name="height" value="0.04635" units="cm"/>
      <inkml:brushProperty name="color" value="#F2395B"/>
    </inkml:brush>
  </inkml:definitions>
  <inkml:trace contextRef="#ctx0" brushRef="#br0">55350 15450 474,'-41'-22'7,"19"6"15,19 7 15,19 6 14,19 3 3,23 0-8,22 0-9,22 0-8,12 1-5,3 4-2,3 3-3,4 3-1,-1-1-3,-3-2-2,-3-3-1,-2-3-2,10-4-1,25-3 1,25-3 0,25-2 0,10-3-1,-2 1-2,-3-1-2,-3 1-2,-2 1-2,0 3 0,0 3-1,0 4-1,-2 4-1,-3 6 0,-3 7 0,-2 6-1,0 1 0,7-3 1,6-3-1,7-2 0,2-6 0,1-6 1,-1-6-1,1-6 1,-4-4-1,-6 1 1,-6-1 1,-6 1-1,-4-1 1,1 1-1,-1-1 1,1 1 0,-3 1 0,-2 3 1,-3 3 0,-3 4 1,-2 1-1,0 0 1,0 0 0,0 0 0,-2-2-1,-3-3 1,-3-3-1,-2-2 0,-5-1 0,-2 3 0,-3 3 0,-3 4-1,-1 1 1,4 0 0,3 0 0,3 0 0,1 0 0,1 0-1,-1 0 0,1 0-1,-3-2 1,-2-3 1,-3-3 0,-3-2 0,-2-1 2,0 3-1,0 3 1,0 4 0,1 1 0,4 0 2,3 0 0,3 0 2,3-2-1,3-3 0,3-3 0,4-2 0,4-3 0,6 1-1,7-1 1,6 1-1,3-1 0,0 1-2,0-1-1,0 1-2,3-3 0,6-2 1,7-3 1,6-3-1,-1-1 2,-5 4 0,-7 3 0,-5 3 1,-4 3 0,0 3-1,0 3 0,0 4 1,1 1-2,4 0 1,3 0-1,3 0-1,-2 0 0,-6 0-1,-6 0-1,-6 0-2,-9 0 1,-8 0 0,-10 0 0,-9 0 2,-9 0 0,-5 0 0,-7 0 1,-5 0 0,-4 0 0,0 0 1,0 0-1,0 0 0,-2 0-1,-3 0 1,-3 0 0,-2 0 0,-6-2 0,-6-3-1,-6-3-1,-6-2 0,-4-3-1,1 1 0,-1-1 1,1 1 0,-1-3 0,1-2 1,-1-3 0,1-3 1,1-1 1,3 4 0,3 3 0,4 3 0,-1 1 1,-3 1 0,-3-1 0,-2 1 0,-5-1 0,-2 1-1,-3-1-3,-3 1 0,-7 1-3,-9 3-5,-10 3-3,-8 4-4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3"/>
    </inkml:context>
    <inkml:brush xml:id="br0">
      <inkml:brushProperty name="width" value="0.04298" units="cm"/>
      <inkml:brushProperty name="height" value="0.04298" units="cm"/>
      <inkml:brushProperty name="color" value="#F2395B"/>
    </inkml:brush>
  </inkml:definitions>
  <inkml:trace contextRef="#ctx0" brushRef="#br0">62300 17650 511,'-52'125'126,"-3"0"-27,-3 0-26,-2 0-26,-5 4-15,-2 10-4,-3 10-6,-3 9-4,-2 6-4,0 3-3,0 3-2,0 4-2,4-7-5,10-16-4,10-15-6,9-15-5,7-18-6,7-19-4,6-18-6,7-19-5,7-19-5,9-19-6,10-18-6,10-19-6,4-10 1,0 1 6,0-1 6,0 1 6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3"/>
    </inkml:context>
    <inkml:brush xml:id="br0">
      <inkml:brushProperty name="width" value="0.05163" units="cm"/>
      <inkml:brushProperty name="height" value="0.05163" units="cm"/>
      <inkml:brushProperty name="color" value="#F2395B"/>
    </inkml:brush>
  </inkml:definitions>
  <inkml:trace contextRef="#ctx0" brushRef="#br0">62100 18250 426,'21'-58'31,"-5"34"12,-7 35 14,-5 35 11,-4 21 2,0 9-12,0 10-11,0 10-11,1-3-8,4-11-6,3-14-4,3-11-5,9-15-6,16-16-6,15-15-6,17-15-6,7-18-6,0-19-7,0-18-7,0-19-7,-2-13-3,-3-6 3,-3-6 0,-2-6 2,-5 2 5,-2 14 9,-3 11 8,-3 14 8,-9 10 6,-11 9 3,-14 10 4,-11 10 3,-7 16 10,0 26 16,0 24 15,0 26 16,-2 12 1,-3 0-13,-3 0-14,-2 0-14,-3 4-8,1 10-6,-1 10-6,1 9-4,-1 2-8,1-2-8,-1-3-7,1-3-9,-1-2-8,1 0-8,-1 0-6,1 0-9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4"/>
    </inkml:context>
    <inkml:brush xml:id="br0">
      <inkml:brushProperty name="width" value="0.0513" units="cm"/>
      <inkml:brushProperty name="height" value="0.0513" units="cm"/>
      <inkml:brushProperty name="color" value="#F2395B"/>
    </inkml:brush>
  </inkml:definitions>
  <inkml:trace contextRef="#ctx0" brushRef="#br0">63900 18550 428,'-25'31'9,"0"13"18,0 12 17,0 13 18,1 7 4,4 4-9,3 3-9,3 3-10,1 1-7,1 1-6,-1-1-7,1 1-5,-1-7-4,1-12-4,-1-13-2,1-12-4,8-18-7,20-21-12,18-22-11,20-22-13,10-18-4,3-11 4,3-14 4,4-11 5,1-3 3,0 10 4,0 10 5,0 9 3,-7 10 7,-11 14 9,-14 11 8,-11 14 8,-7 14 13,0 20 15,0 18 16,0 20 16,-4 5 1,-5-6-13,-7-6-15,-5-6-13,-4-1-9,0 7-2,0 6-2,0 7-3,0 2-6,0 1-11,0-1-9,0 1-11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57:27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87500 26000 333,'157'63'167,"51"46"-1,50 47 1,49 47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31"/>
    </inkml:context>
    <inkml:brush xml:id="br0">
      <inkml:brushProperty name="width" value="0.03257" units="cm"/>
      <inkml:brushProperty name="height" value="0.03257" units="cm"/>
      <inkml:brushProperty name="color" value="#F2395B"/>
    </inkml:brush>
  </inkml:definitions>
  <inkml:trace contextRef="#ctx0" brushRef="#br0">50600 24650 675,'-49'21'1,"4"-5"2,3-7 1,3-5 3,15-8 8,29-5 14,28-7 14,28-5 15,20-3 1,13 4-13,12 3-14,13 3-12,7 3-13,4 3-9,3 3-10,3 4-11,-2-1-5,-6-3-2,-6-3-2,-6-2-2,-10-3 0,-12 1 0,-13-1 0,-12 1 1,-10-1 1,-6 1 2,-6-1 2,-6 1 2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4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65200 17300 551,'26'-19'13,"4"13"27,3 12 26,3 13 27,-5 13 1,-12 17-25,-13 15-23,-12 16-25,-10 7-15,-6 1-6,-6-1-8,-6 1-7,-2-7-5,3-12-5,3-13-4,4-12-5,11-12 3,23-8 9,22-10 10,22-9 9,8-7 5,-2-3 0,-3-3 0,-3-2 0,-4-1-4,-3 3-8,-3 3-8,-2 4-8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4"/>
    </inkml:context>
    <inkml:brush xml:id="br0">
      <inkml:brushProperty name="width" value="0.03729" units="cm"/>
      <inkml:brushProperty name="height" value="0.03729" units="cm"/>
      <inkml:brushProperty name="color" value="#F2395B"/>
    </inkml:brush>
  </inkml:definitions>
  <inkml:trace contextRef="#ctx0" brushRef="#br0">65650 17600 589,'95'-46'108,"-9"10"-20,-10 10-20,-8 9-19,-6 6-16,1 3-8,-1 3-11,1 4-8,-3 1-5,-2 0 3,-3 0 2,-3 0 3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4"/>
    </inkml:context>
    <inkml:brush xml:id="br0">
      <inkml:brushProperty name="width" value="0.04922" units="cm"/>
      <inkml:brushProperty name="height" value="0.04922" units="cm"/>
      <inkml:brushProperty name="color" value="#F2395B"/>
    </inkml:brush>
  </inkml:definitions>
  <inkml:trace contextRef="#ctx0" brushRef="#br0">66400 16800 446,'-44'-47'8,"13"6"14,12 7 14,13 6 15,6 20 8,0 34 2,0 35 3,0 35 2,-2 18-5,-3 3-11,-3 3-13,-2 4-11,-5 4-14,-2 6-12,-3 7-14,-3 6-13,-1-10-17,4-24-18,3-26-20,3-24-19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5"/>
    </inkml:context>
    <inkml:brush xml:id="br0">
      <inkml:brushProperty name="width" value="0.04689" units="cm"/>
      <inkml:brushProperty name="height" value="0.04689" units="cm"/>
      <inkml:brushProperty name="color" value="#F2395B"/>
    </inkml:brush>
  </inkml:definitions>
  <inkml:trace contextRef="#ctx0" brushRef="#br0">67450 18350 469,'31'-24'88,"13"4"-12,12 3-13,13 3-13,4 1-8,-3 1-4,-3-1-4,-2 1-2,0-1-5,7 1-3,6-1-4,7 1-3,-3 2-5,-8 7-6,-10 6-5,-9 7-5,-7 2-9,-3 1-15,-3-1-13,-2 1-14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5"/>
    </inkml:context>
    <inkml:brush xml:id="br0">
      <inkml:brushProperty name="width" value="0.04049" units="cm"/>
      <inkml:brushProperty name="height" value="0.04049" units="cm"/>
      <inkml:brushProperty name="color" value="#F2395B"/>
    </inkml:brush>
  </inkml:definitions>
  <inkml:trace contextRef="#ctx0" brushRef="#br0">67650 18850 543,'-16'20'12,"19"-9"26,19-10 24,19-8 25,15-4 3,13 3-19,12 3-20,13 4-20,9 1-17,6 0-13,7 0-15,6 0-15,-2 0-8,-9 0-3,-10 0-3,-8 0-4,-14 0-2,-15 0-2,-15 0-3,-16 0-1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5"/>
    </inkml:context>
    <inkml:brush xml:id="br0">
      <inkml:brushProperty name="width" value="0.0551" units="cm"/>
      <inkml:brushProperty name="height" value="0.0551" units="cm"/>
      <inkml:brushProperty name="color" value="#F2395B"/>
    </inkml:brush>
  </inkml:definitions>
  <inkml:trace contextRef="#ctx0" brushRef="#br0">71550 17150 399,'-25'-18'73,"0"17"2,0 15-1,0 16 2,-2 13-6,-3 14-11,-3 11-11,-2 14-12,-6 10-8,-6 9-5,-6 10-6,-6 10-5,-7 7-5,-6 6-5,-6 7-3,-6 6-5,1-1-3,9-5 0,10-7-2,10-5-1,7-15-4,6-22-5,7-22-6,6-21-6,10-21-5,17-19-7,15-18-6,16-19-5,5-12-3,-2-2 4,-3-3 2,-3-3 3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6"/>
    </inkml:context>
    <inkml:brush xml:id="br0">
      <inkml:brushProperty name="width" value="0.06558" units="cm"/>
      <inkml:brushProperty name="height" value="0.06558" units="cm"/>
      <inkml:brushProperty name="color" value="#F2395B"/>
    </inkml:brush>
  </inkml:definitions>
  <inkml:trace contextRef="#ctx0" brushRef="#br0">71200 17900 335,'46'-47'4,"-5"6"7,-7 7 7,-5 6 8,-6 9 9,-3 13 12,-3 12 11,-2 13 12,-3 10 0,1 10-9,-1 10-10,1 9-10,-1 4-8,1 1-4,-1-1-5,1 1-5,2-3-2,7-2-1,6-3 0,7-3 0,11-20-14,20-33-25,18-35-27,20-34-27,3-20-6,-8-2 13,-10-3 13,-9-3 13,-9-1 10,-5 4 4,-7 3 5,-5 3 6,-8 9 3,-5 16 3,-7 15 1,-5 17 3,-8 16 14,-5 19 27,-7 19 28,-5 19 26,-6 12 6,-3 6-16,-3 7-16,-2 6-16,-5 7-11,-2 10-7,-3 10-6,-3 9-7,-1 2-7,4-2-7,3-3-8,3-3-7,1-4-7,1-3-8,-1-3-6,1-2-8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6"/>
    </inkml:context>
    <inkml:brush xml:id="br0">
      <inkml:brushProperty name="width" value="0.05739" units="cm"/>
      <inkml:brushProperty name="height" value="0.05739" units="cm"/>
      <inkml:brushProperty name="color" value="#F2395B"/>
    </inkml:brush>
  </inkml:definitions>
  <inkml:trace contextRef="#ctx0" brushRef="#br0">73200 18150 383,'-2'70'200,"-3"-9"-47,-3-10-48,-2-8-48,-3-1-25,1 9-5,-1 10-4,1 10-5,10-11-16,22-27-31,22-28-30,23-28-29,6-15-6,-5 1 19,-7-1 20,-5 1 18,-6 1 14,-3 3 8,-3 3 8,-2 4 9,-5 5 12,-2 10 18,-3 10 16,-3 9 18,-6 9 1,-5 9-17,-7 10-16,-5 10-15,2-3-18,13-11-19,12-14-19,13-11-19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7"/>
    </inkml:context>
    <inkml:brush xml:id="br0">
      <inkml:brushProperty name="width" value="0.06652" units="cm"/>
      <inkml:brushProperty name="height" value="0.06652" units="cm"/>
      <inkml:brushProperty name="color" value="#F2395B"/>
    </inkml:brush>
  </inkml:definitions>
  <inkml:trace contextRef="#ctx0" brushRef="#br0">75250 17800 330,'-47'-41'109,"6"19"-18,7 19-19,6 19-19,3 10-12,0 4-6,0 3-6,0 3-5,-2 9-2,-3 16 3,-3 15 3,-2 17 4,0 0-1,7-11-5,6-14-5,7-11-4,7-6-7,9 4-6,10 3-9,10 3-7,7-10-6,6-21-4,7-22-5,6-22-4,3-13-4,0-3-1,0-3-3,0-2-1,-2-11 0,-3-15 2,-3-15 2,-2-16 3,-6-4 5,-6 10 5,-6 10 8,-6 9 5,-6 6 5,-2 3 2,-3 3 3,-3 4 2,-1 4 3,4 6 5,3 7 4,3 6 4,6 3 5,9 0 5,10 0 4,10 0 5,4 9 2,0 19-3,0 19-3,0 19-2,-7 18-2,-11 19-5,-14 19-3,-11 19-4,-12 1-4,-9-16-4,-10-15-4,-8-15-4,8-21-13,29-25-22,28-25-22,28-25-23,14-15-2,0-2 17,0-3 16,0-3 16,-4 1 10,-5 6 1,-7 7 1,-5 6 2,-6 3 0,-3 0-2,-3 0-3,-2 0-2,-8-4 0,-8-5 5,-10-7 3,-9-5 4,-5-1 3,0 6 2,0 7 3,0 6 2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7"/>
    </inkml:context>
    <inkml:brush xml:id="br0">
      <inkml:brushProperty name="width" value="0.06888" units="cm"/>
      <inkml:brushProperty name="height" value="0.06888" units="cm"/>
      <inkml:brushProperty name="color" value="#F2395B"/>
    </inkml:brush>
  </inkml:definitions>
  <inkml:trace contextRef="#ctx0" brushRef="#br0">76700 17250 319,'0'-91'-1,"0"19"7,0 19 7,0 19 7,1 21 15,4 26 22,3 24 23,3 26 23,-1 18 1,-2 13-20,-3 12-19,-3 13-20,-2 10-15,0 10-8,0 10-9,0 9-8,-2 9-10,-3 9-7,-3 10-7,-2 10-9,-1 2-8,3-3-9,3-3-9,4-2-10,-1-15-1,-3-25 5,-3-25 6,-2-25 6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31"/>
    </inkml:context>
    <inkml:brush xml:id="br0">
      <inkml:brushProperty name="width" value="0.0429" units="cm"/>
      <inkml:brushProperty name="height" value="0.0429" units="cm"/>
      <inkml:brushProperty name="color" value="#F2395B"/>
    </inkml:brush>
  </inkml:definitions>
  <inkml:trace contextRef="#ctx0" brushRef="#br0">53700 23150 512,'-5'-33'12,"-9"34"23,-10 35 23,-8 35 24,-8 18 2,-2 3-16,-3 3-17,-3 4-18,-6 2-10,-5 4-6,-7 3-4,-5 3-5,-3-1-5,4-2-4,3-3-5,3-3-5,6-7-4,9-9-2,10-10-2,10-8-3,11-18-9,17-25-19,15-25-18,16-25-18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7"/>
    </inkml:context>
    <inkml:brush xml:id="br0">
      <inkml:brushProperty name="width" value="0.04444" units="cm"/>
      <inkml:brushProperty name="height" value="0.04444" units="cm"/>
      <inkml:brushProperty name="color" value="#F2395B"/>
    </inkml:brush>
  </inkml:definitions>
  <inkml:trace contextRef="#ctx0" brushRef="#br0">77150 17050 495,'1'-47'6,"4"6"15,3 7 13,3 6 15,7 3 6,14 0 3,11 0 1,14 0 2,7 1-5,3 4-12,3 3-13,4 3-12,-1 3-9,-3 3-9,-3 3-6,-2 4-8,-3 2-11,1 4-13,-1 3-15,1 3-13,-6 1-5,-8 1 4,-10-1 3,-9 1 4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7"/>
    </inkml:context>
    <inkml:brush xml:id="br0">
      <inkml:brushProperty name="width" value="0.05449" units="cm"/>
      <inkml:brushProperty name="height" value="0.05449" units="cm"/>
      <inkml:brushProperty name="color" value="#F2395B"/>
    </inkml:brush>
  </inkml:definitions>
  <inkml:trace contextRef="#ctx0" brushRef="#br0">78050 15950 403,'-46'4'16,"10"10"30,10 10 31,9 9 30,6 13 5,3 20-23,3 18-22,4 20-23,1 17-17,0 20-16,0 18-13,0 20-15,-2 2-10,-3-12-10,-3-13-8,-2-12-8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8"/>
    </inkml:context>
    <inkml:brush xml:id="br0">
      <inkml:brushProperty name="width" value="0.04632" units="cm"/>
      <inkml:brushProperty name="height" value="0.04632" units="cm"/>
      <inkml:brushProperty name="color" value="#F2395B"/>
    </inkml:brush>
  </inkml:definitions>
  <inkml:trace contextRef="#ctx0" brushRef="#br0">24850 25250 474,'93'48'113,"-11"-3"-16,-14-3-17,-11-2-16,-9-5-12,-3-2-10,-3-3-10,-2-3-9,-6-1-9,-6 4-6,-6 3-8,-6 3-6,-7 3-12,-6 3-18,-6 3-18,-6 4-17,-6-3-6,-2-5 5,-3-7 5,-3-5 5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9"/>
    </inkml:context>
    <inkml:brush xml:id="br0">
      <inkml:brushProperty name="width" value="0.04672" units="cm"/>
      <inkml:brushProperty name="height" value="0.04672" units="cm"/>
      <inkml:brushProperty name="color" value="#F2395B"/>
    </inkml:brush>
  </inkml:definitions>
  <inkml:trace contextRef="#ctx0" brushRef="#br0">24100 26700 470,'-68'26'9,"17"4"17,15 3 18,16 3 17,13-1 7,14-2-5,11-3-5,14-3-4,7-1-7,3 4-9,3 3-8,4 3-9,2 1-10,4 1-12,3-1-12,3 1-11,-2-3-10,-6-2-11,-6-3-10,-6-3-9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39"/>
    </inkml:context>
    <inkml:brush xml:id="br0">
      <inkml:brushProperty name="width" value="0.0504" units="cm"/>
      <inkml:brushProperty name="height" value="0.0504" units="cm"/>
      <inkml:brushProperty name="color" value="#F2395B"/>
    </inkml:brush>
  </inkml:definitions>
  <inkml:trace contextRef="#ctx0" brushRef="#br0">26250 26950 436,'28'46'114,"6"-5"-8,7-7-8,6-5-8,3-3-15,0 4-24,0 3-24,0 3-25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43"/>
    </inkml:context>
    <inkml:brush xml:id="br0">
      <inkml:brushProperty name="width" value="0.02984" units="cm"/>
      <inkml:brushProperty name="height" value="0.02984" units="cm"/>
    </inkml:brush>
  </inkml:definitions>
  <inkml:trace contextRef="#ctx0" brushRef="#br0">59400 21350 737,'9'54'11,"-31"10"23,-31 10 23,-31 9 22,-2-10-14,28-28-49,28-28-49,29-27-50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45"/>
    </inkml:context>
    <inkml:brush xml:id="br0">
      <inkml:brushProperty name="width" value="0.04866" units="cm"/>
      <inkml:brushProperty name="height" value="0.04866" units="cm"/>
    </inkml:brush>
  </inkml:definitions>
  <inkml:trace contextRef="#ctx0" brushRef="#br0">37200 24250 452,'18'-49'58,"-11"4"-2,-14 3-2,-11 3-1,-11 4-7,-5 7-8,-7 6-11,-5 7-9,-6 5-6,-3 7-5,-3 6-4,-2 7-5,0 5-2,7 7-3,6 6-3,7 7-2,4 2-1,3 1 1,3-1 0,4 1 2,4 2 1,6 7 3,7 6 4,6 7 2,3 2 3,0 1 3,0-1 3,0 1 3,0 4 2,0 9 3,0 10 1,0 10 2,1 4 1,4 0-1,3 0-2,3 0-1,-1 3-1,-2 6-1,-3 7-2,-3 6-1,-4 4-1,-3 4-3,-3 3 0,-2 3-3,-3-4-1,1-8-2,-1-10-1,1-9-1,1-10 0,3-9 0,3-10 2,4-8 0,7-14-7,13-15-19,12-15-17,13-16-18,6-24-7,0-31 5,0-31 4,0-31 5,-2-12 5,-3 10 6,-3 10 6,-2 9 6,-5 9 4,-2 9 2,-3 10 2,-3 10 3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45"/>
    </inkml:context>
    <inkml:brush xml:id="br0">
      <inkml:brushProperty name="width" value="0.04562" units="cm"/>
      <inkml:brushProperty name="height" value="0.04562" units="cm"/>
    </inkml:brush>
  </inkml:definitions>
  <inkml:trace contextRef="#ctx0" brushRef="#br0">37850 24700 482,'28'-52'2,"6"-3"6,7-3 5,6-2 5,-2 19 11,-9 44 19,-10 44 17,-8 44 18,-8 27 0,-2 14-18,-3 11-18,-3 14-18,-6 2-13,-5-6-7,-7-6-7,-5-6-7,-3-6-9,4-2-10,3-3-11,3-3-10,1-13-7,1-22 1,-1-22-2,1-21 0,-1-21 1,1-19 4,-1-18 4,1-19 3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45"/>
    </inkml:context>
    <inkml:brush xml:id="br0">
      <inkml:brushProperty name="width" value="0.0396" units="cm"/>
      <inkml:brushProperty name="height" value="0.0396" units="cm"/>
    </inkml:brush>
  </inkml:definitions>
  <inkml:trace contextRef="#ctx0" brushRef="#br0">37950 26000 555,'4'-52'2,"10"-3"5,10-3 4,9-2 5,4 0 5,1 7 8,-1 6 7,1 7 7,1 2 3,3 1-5,3-1-3,4 1-5,1 2-4,0 7-5,0 6-6,0 7-6,-2 2-3,-3 1 1,-3-1-1,-2 1 0,-3 1-8,1 3-15,-1 3-17,1 4-15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45"/>
    </inkml:context>
    <inkml:brush xml:id="br0">
      <inkml:brushProperty name="width" value="0.05242" units="cm"/>
      <inkml:brushProperty name="height" value="0.05242" units="cm"/>
    </inkml:brush>
  </inkml:definitions>
  <inkml:trace contextRef="#ctx0" brushRef="#br0">39050 24150 419,'1'-91'7,"4"19"13,3 19 14,3 19 14,1 21 7,1 26 1,-1 24 0,1 26 2,-1 22-4,1 23-8,-1 22-8,1 22-8,-4 21-5,-6 22-5,-6 22-4,-6 23-4,-6 8-7,-2-3-6,-3-3-8,-3-2-8,1-5-9,6-2-8,7-3-10,6-3-9,3-21-2,0-37 3,0-38 5,0-37 4,1-24 2,4-9-1,3-10 0,3-8-2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31"/>
    </inkml:context>
    <inkml:brush xml:id="br0">
      <inkml:brushProperty name="width" value="0.05201" units="cm"/>
      <inkml:brushProperty name="height" value="0.05201" units="cm"/>
      <inkml:brushProperty name="color" value="#F2395B"/>
    </inkml:brush>
  </inkml:definitions>
  <inkml:trace contextRef="#ctx0" brushRef="#br0">53700 23350 422,'25'-40'40,"0"23"3,0 22 3,0 22 3,-2 15-1,-3 9-4,-3 10-5,-2 10-5,-5 7-4,-2 6-6,-3 7-4,-3 6-4,-2-1-5,0-5-1,0-7-2,0-5-2,0-8-1,0-5 0,0-7 2,0-5 0,10-22-7,23-33-15,22-35-15,22-34-15,7-23-4,-6-8 3,-6-10 6,-6-9 3,-6-1 6,-2 10 6,-3 10 4,-3 9 7,-6 10 2,-5 14 1,-7 11 1,-5 14 0,-8 13 12,-5 16 22,-7 15 21,-5 17 22,-4 11 5,0 10-12,0 10-11,0 9-13,0 6-7,0 3-4,0 3-4,0 4-4,0 2-3,0 4-4,0 3-3,0 3-3,-2 3-6,-3 3-6,-3 3-6,-2 4-7,-3-1-5,1-3-1,-1-3-3,1-2-2,1-9 1,3-12 3,3-13 4,4-12 3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46"/>
    </inkml:context>
    <inkml:brush xml:id="br0">
      <inkml:brushProperty name="width" value="0.03903" units="cm"/>
      <inkml:brushProperty name="height" value="0.03903" units="cm"/>
    </inkml:brush>
  </inkml:definitions>
  <inkml:trace contextRef="#ctx0" brushRef="#br0">39600 24750 563,'-16'-72'9,"19"6"18,19 7 18,19 6 18,16 6 5,17 6-8,15 7-9,16 6-8,5 4-10,-2 4-10,-3 3-11,-3 3-9,-7 4-12,-9 7-11,-10 6-10,-8 7-11,-11 2-9,-8 1-8,-10-1-7,-9 1-7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46"/>
    </inkml:context>
    <inkml:brush xml:id="br0">
      <inkml:brushProperty name="width" value="0.04139" units="cm"/>
      <inkml:brushProperty name="height" value="0.04139" units="cm"/>
    </inkml:brush>
  </inkml:definitions>
  <inkml:trace contextRef="#ctx0" brushRef="#br0">40550 23800 531,'-24'-46'2,"4"10"4,3 10 4,3 9 5,1 17 11,1 25 22,-1 25 19,1 25 21,-1 15-1,1 7-24,-1 6-23,1 7-24,-1 2-17,1 1-12,-1-1-12,1 1-12,1-7-7,3-12 1,3-13-1,4-12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46"/>
    </inkml:context>
    <inkml:brush xml:id="br0">
      <inkml:brushProperty name="width" value="0.05895" units="cm"/>
      <inkml:brushProperty name="height" value="0.05895" units="cm"/>
    </inkml:brush>
  </inkml:definitions>
  <inkml:trace contextRef="#ctx0" brushRef="#br0">40850 23700 373,'50'-68'5,"0"17"12,0 15 12,0 16 11,3 9 2,6 3-7,7 3-6,6 4-7,-1 5-5,-5 10-1,-7 10-3,-5 9-3,-8 4-1,-5 1-2,-7-1-2,-5 1-1,-8 1 0,-5 3 3,-7 3 2,-5 4 2,-6 4 4,-3 6 3,-3 7 4,-2 6 4,-3 6 0,1 6 0,-1 7-2,1 6-1,1 3-2,3 0-3,3 0-3,4 0-4,1 0-1,0 0 0,0 0-2,0 0 0,0-5-1,0-9-2,0-10-3,0-8-2,1-1 0,4 9-1,3 10-1,3 10 1,-1-1-2,-2-9-2,-3-10-1,-3-8-3,-6-8-1,-5-2 1,-7-3 1,-5-3 1,-9-6-1,-9-5-5,-10-7-2,-8-5-5,-11-6-1,-8-3-3,-10-3-2,-9-2-2,-4-9-3,4-12-2,3-13-4,3-12-4,10-5-2,20 3-4,18 3-3,20 4-4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46"/>
    </inkml:context>
    <inkml:brush xml:id="br0">
      <inkml:brushProperty name="width" value="0.03641" units="cm"/>
      <inkml:brushProperty name="height" value="0.03641" units="cm"/>
    </inkml:brush>
  </inkml:definitions>
  <inkml:trace contextRef="#ctx0" brushRef="#br0">42600 24750 604,'25'-22'50,"0"6"-6,0 7-6,0 6-7,0 3-5,0 0-4,0 0-6,0 0-4,6 1-1,13 4 7,12 3 6,13 3 6,7 1-2,4 1-6,3-1-7,3 1-7,-4 1-11,-8 3-17,-10 3-16,-9 4-17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47"/>
    </inkml:context>
    <inkml:brush xml:id="br0">
      <inkml:brushProperty name="width" value="0.05299" units="cm"/>
      <inkml:brushProperty name="height" value="0.05299" units="cm"/>
    </inkml:brush>
  </inkml:definitions>
  <inkml:trace contextRef="#ctx0" brushRef="#br0">43350 23950 415,'-46'-2'7,"10"-3"15,10-3 16,9-2 14,6 8 8,3 22 2,3 22 2,4 23 1,1 16-5,0 13-10,0 12-11,0 13-11,-2 15-9,-3 19-6,-3 19-8,-2 19-5,-1 4-10,3-9-9,3-10-10,4-8-10,1-15-2,0-19 5,0-18 6,0-19 6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47"/>
    </inkml:context>
    <inkml:brush xml:id="br0">
      <inkml:brushProperty name="width" value="0.05536" units="cm"/>
      <inkml:brushProperty name="height" value="0.05536" units="cm"/>
    </inkml:brush>
  </inkml:definitions>
  <inkml:trace contextRef="#ctx0" brushRef="#br0">45750 23800 397,'-2'-47'10,"-3"6"22,-3 7 20,-2 6 21,-9 9 4,-12 13-15,-13 12-13,-12 13-14,-7 9-11,1 6-6,-1 7-7,1 6-7,-1-1-6,1-5-5,-1-7-4,1-5-6,5-1-4,14 6-5,11 7-3,14 6-5,10 1 5,9-3 12,10-3 14,10-2 12,2 5 9,-3 16 3,-3 15 5,-2 17 3,-5 14 2,-2 17-3,-3 15-1,-3 16-1,-2 4-3,0-6-1,0-6-3,0-6-1,-2-9-2,-3-8-3,-3-10-2,-2-9-3,-1-10-2,3-9-6,3-10-3,4-8-4,4-9-7,6-6-8,7-6-8,6-6-8,6-7-4,6-6 0,7-6 1,6-6 1,1-10 1,-3-12 1,-3-13 3,-2-12 1,-5-7 0,-2 1-2,-3-1-3,-3 1-1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47"/>
    </inkml:context>
    <inkml:brush xml:id="br0">
      <inkml:brushProperty name="width" value="0.0597" units="cm"/>
      <inkml:brushProperty name="height" value="0.0597" units="cm"/>
    </inkml:brush>
  </inkml:definitions>
  <inkml:trace contextRef="#ctx0" brushRef="#br0">46450 24100 368,'0'-35'15,"0"32"29,0 31 29,0 32 30,0 24 5,0 19-20,0 19-19,0 19-20,-4 15-14,-5 13-9,-7 12-11,-5 13-9,-3 2-6,4-5-2,3-7-3,3-5-3,3-14-9,3-18-18,3-19-16,4-18-16,1-17-6,0-11 9,0-14 9,0-11 7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47"/>
    </inkml:context>
    <inkml:brush xml:id="br0">
      <inkml:brushProperty name="width" value="0.05385" units="cm"/>
      <inkml:brushProperty name="height" value="0.05385" units="cm"/>
    </inkml:brush>
  </inkml:definitions>
  <inkml:trace contextRef="#ctx0" brushRef="#br0">47400 24400 408,'21'-25'0,"-5"0"0,-7 0 0,-5 0 0,-3-2 10,4-3 18,3-3 20,3-2 19,-4 5 6,-8 16-8,-10 15-6,-9 17-7,-12 17-7,-11 23-7,-14 22-7,-11 22-6,-9 13-6,-3 7-5,-3 6-4,-2 7-4,2-4-4,9-12-4,10-13-1,10-12-4,7-12-1,6-8 0,7-10-1,6-9 1,15-7-3,26-3-7,24-3-7,26-2-6,16-5 0,10-2 4,10-3 6,9-3 5,2-2 1,-2 0-4,-3 0-3,-3 0-4,-6-2-3,-5-3-1,-7-3-3,-5-2 0,-11-5-3,-11-2 1,-14-3-2,-11-3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48"/>
    </inkml:context>
    <inkml:brush xml:id="br0">
      <inkml:brushProperty name="width" value="0.04561" units="cm"/>
      <inkml:brushProperty name="height" value="0.04561" units="cm"/>
    </inkml:brush>
  </inkml:definitions>
  <inkml:trace contextRef="#ctx0" brushRef="#br0">47800 24100 482,'7'-69'11,"17"13"21,15 12 22,16 13 21,16 6 5,20 0-13,18 0-14,20 0-12,3 3-9,-8 6-5,-10 7-5,-9 6-5,-9 3-11,-5 0-16,-7 0-17,-5 0-17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48"/>
    </inkml:context>
    <inkml:brush xml:id="br0">
      <inkml:brushProperty name="width" value="0.04882" units="cm"/>
      <inkml:brushProperty name="height" value="0.04882" units="cm"/>
    </inkml:brush>
  </inkml:definitions>
  <inkml:trace contextRef="#ctx0" brushRef="#br0">48900 23300 450,'-24'-46'4,"4"10"9,3 10 9,3 9 7,3 17 13,3 25 13,3 25 15,4 25 14,1 12-2,0 1-18,0-1-18,0 1-19,-2 4-15,-3 9-16,-3 10-14,-2 10-15,-3-4-6,1-16 1,-1-15 2,1-15 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32"/>
    </inkml:context>
    <inkml:brush xml:id="br0">
      <inkml:brushProperty name="width" value="0.04271" units="cm"/>
      <inkml:brushProperty name="height" value="0.04271" units="cm"/>
      <inkml:brushProperty name="color" value="#F2395B"/>
    </inkml:brush>
  </inkml:definitions>
  <inkml:trace contextRef="#ctx0" brushRef="#br0">55950 23300 515,'-49'0'3,"4"0"7,3 0 6,3 0 6,3 3 6,3 6 4,3 7 4,4 6 3,-1 7 1,-3 10-1,-3 10-1,-2 9-2,-3 9-4,1 9-3,-1 10-4,1 10-4,2 4-5,7 0-4,6 0-5,7 0-4,4-2-5,3-3-6,3-3-6,4-2-6,5-9-10,10-12-12,10-13-12,9-12-14,4-12 1,1-8 12,-1-10 12,1-9 13,-3-7 5,-2-3 1,-3-3-1,-3-2-1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48"/>
    </inkml:context>
    <inkml:brush xml:id="br0">
      <inkml:brushProperty name="width" value="0.0643" units="cm"/>
      <inkml:brushProperty name="height" value="0.0643" units="cm"/>
    </inkml:brush>
  </inkml:definitions>
  <inkml:trace contextRef="#ctx0" brushRef="#br0">49800 23000 342,'9'-46'7,"19"10"16,19 10 16,19 9 15,9 6 2,0 3-11,0 3-11,0 4-12,0 1-7,0 0-5,0 0-3,0 0-4,-7 4-3,-11 10 0,-14 10-1,-11 9 0,-9 6 0,-3 3 4,-3 3 3,-2 4 3,-5 2 3,-2 4 0,-3 3 2,-3 3 1,-6 3 0,-5 3 0,-7 3 0,-5 4 0,-3 5 0,4 10 4,3 10 2,3 9 2,3 6 0,3 3-3,3 3-3,4 4-2,1 5-3,0 10-2,0 10 0,0 9-2,1 1-1,4-6-2,3-6 0,3-6-2,1-9-1,1-8-4,-1-10-1,1-9-4,-3-10-1,-2-9-3,-3-10-2,-3-8-3,-12-9-2,-18-6-4,-19-6-4,-18-6-3,-18-9 0,-16-8 4,-15-10 4,-15-9 5,0-5-8,20 0-20,18 0-20,20 0-19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50"/>
    </inkml:context>
    <inkml:brush xml:id="br0">
      <inkml:brushProperty name="width" value="0.04507" units="cm"/>
      <inkml:brushProperty name="height" value="0.04507" units="cm"/>
    </inkml:brush>
  </inkml:definitions>
  <inkml:trace contextRef="#ctx0" brushRef="#br0">53100 25000 488,'215'-2'182,"-18"-3"-42,-19-3-44,-18-2-44,-20 0-27,-18 7-11,-19 6-11,-18 7-13,-17 4-10,-11 3-12,-14 3-10,-11 4-12,-12 4-6,-9 6-4,-10 7-2,-8 6-4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50"/>
    </inkml:context>
    <inkml:brush xml:id="br0">
      <inkml:brushProperty name="width" value="0.04646" units="cm"/>
      <inkml:brushProperty name="height" value="0.04646" units="cm"/>
    </inkml:brush>
  </inkml:definitions>
  <inkml:trace contextRef="#ctx0" brushRef="#br0">52950 26000 473,'-55'0'11,"41"0"22,40 0 22,42 0 22,25 0 5,14 0-13,11 0-12,14 0-13,5 0-10,1 0-6,-1 0-7,1 0-7,-4 0-12,-6 0-18,-6 0-18,-6 0-17,-12 1-6,-15 4 4,-15 3 6,-16 3 5,-12 1 1,-5 1-4,-7-1-3,-5 1-2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51"/>
    </inkml:context>
    <inkml:brush xml:id="br0">
      <inkml:brushProperty name="width" value="0.05471" units="cm"/>
      <inkml:brushProperty name="height" value="0.05471" units="cm"/>
    </inkml:brush>
  </inkml:definitions>
  <inkml:trace contextRef="#ctx0" brushRef="#br0">59950 23350 402,'-8'-44'5,"-16"13"13,-15 12 11,-15 13 12,-9 10 1,1 10-8,-1 10-9,1 9-8,1 1-6,3-6-1,3-6-2,4-6-2,2-2-2,4 3 1,3 3-2,3 4 0,4 4 0,7 6 2,6 7 1,7 6 2,5 6 1,7 6 3,6 7 2,7 6 3,0 9 3,-2 13 3,-3 12 5,-3 13 3,-6 12 0,-5 13-3,-7 12-5,-5 13-3,-3 4-4,4-3-3,3-3-2,3-2-4,-1-9-2,-2-12-1,-3-13-2,-3-12-2,1-12 0,6-8-2,7-10 0,6-9-2,3-9-2,0-5-5,0-7-5,0-5-5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52"/>
    </inkml:context>
    <inkml:brush xml:id="br0">
      <inkml:brushProperty name="width" value="0.05179" units="cm"/>
      <inkml:brushProperty name="height" value="0.05179" units="cm"/>
    </inkml:brush>
  </inkml:definitions>
  <inkml:trace contextRef="#ctx0" brushRef="#br0">61250 23700 424,'-2'-43'8,"-3"17"14,-3 15 16,-2 16 15,-5 13 5,-2 14-6,-3 11-5,-3 14-4,-4 11-6,-3 14-2,-3 11-5,-2 14-2,-8 10-4,-8 9-2,-10 10-3,-9 10-3,-5 10-2,0 13-5,0 12-2,0 13-5,1-1-1,4-11 1,3-14 2,3-11 1,7-20-6,14-24-12,11-26-11,14-24-12,18-34-11,25-40-12,25-40-10,25-41-12,3-13 2,-19 16 15,-18 15 14,-19 17 15,-7 7 10,7 0 3,6 0 3,7 0 4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52"/>
    </inkml:context>
    <inkml:brush xml:id="br0">
      <inkml:brushProperty name="width" value="0.0592" units="cm"/>
      <inkml:brushProperty name="height" value="0.0592" units="cm"/>
    </inkml:brush>
  </inkml:definitions>
  <inkml:trace contextRef="#ctx0" brushRef="#br0">61100 24600 371,'26'-52'1,"4"-3"0,3-3 1,3-2 2,-1 2 2,-2 9 6,-3 10 5,-3 10 5,-6 13 10,-5 19 12,-7 19 13,-5 19 13,-4 13 1,0 10-12,0 10-12,0 9-11,0 6-8,0 3-4,0 3-4,0 4-4,3-3-4,6-5-3,7-7-2,6-5-5,4-9-6,4-9-10,3-10-12,3-8-10,3-22-5,3-30 1,3-32 1,4-30 2,2-23 1,4-12 3,3-13 3,3-12 3,-2-4 3,-6 7 2,-6 6 3,-6 7 1,-4 8 4,1 14 4,-1 11 4,1 14 4,-4 22 14,-6 35 23,-6 35 22,-6 34 24,-7 21 4,-6 10-14,-6 10-15,-6 9-14,-6 10-12,-2 14-9,-3 11-8,-3 14-9,-2 2-6,0-6-8,0-6-5,0-6-8,3-13-6,6-19-7,7-18-7,6-19-8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52"/>
    </inkml:context>
    <inkml:brush xml:id="br0">
      <inkml:brushProperty name="width" value="0.05855" units="cm"/>
      <inkml:brushProperty name="height" value="0.05855" units="cm"/>
    </inkml:brush>
  </inkml:definitions>
  <inkml:trace contextRef="#ctx0" brushRef="#br0">62900 24700 375,'23'-24'7,"-3"4"15,-3 3 14,-2 3 15,-3 7 2,1 14-6,-1 11-9,1 14-6,-3 11-4,-2 14 2,-3 11 1,-3 14 3,-6 7-2,-5 3-3,-7 3-4,-5 4-4,-4 1-3,0 0-4,0 0-3,0 0-5,7-18-12,17-33-19,15-35-19,16-34-20,15-32-6,16-28 10,15-28 8,17-27 9,2-8 9,-9 17 8,-10 15 9,-8 16 7,-9 15 7,-6 16 3,-6 15 3,-6 17 3,-6 14 11,-2 17 18,-3 15 19,-3 16 18,-4 13 4,-3 14-13,-3 11-12,-2 14-12,-5 3-8,-2-2-6,-3-3-5,-3-3-4,-2-4-11,0-3-12,0-3-15,0-2-14,-4-6-15,-5-6-18,-7-6-18,-5-6-17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53"/>
    </inkml:context>
    <inkml:brush xml:id="br0">
      <inkml:brushProperty name="width" value="0.04576" units="cm"/>
      <inkml:brushProperty name="height" value="0.04576" units="cm"/>
    </inkml:brush>
  </inkml:definitions>
  <inkml:trace contextRef="#ctx0" brushRef="#br0">64400 23150 480,'26'-27'5,"4"-3"10,3-3 10,3-2 10,-1 0 7,-2 7 4,-3 6 4,-3 7 3,-1 5 0,4 7-7,3 6-6,3 7-7,-2 8-6,-6 14-6,-6 11-6,-6 14-5,-13 10-6,-19 9-5,-18 10-4,-19 10-5,-10 2-3,1-3-2,-1-3-2,1-2-3,2-8 0,7-8 0,6-10 1,7-9 1,13-10 2,22-9 6,22-10 4,23-8 5,11-11-1,4-8-4,3-10-6,3-9-6,1-4-4,1 4-7,-1 3-5,1 3-6,-6 3 0,-8 3 6,-10 3 5,-9 4 5,-7-1 3,-3-3 0,-3-3-1,-2-2-1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53"/>
    </inkml:context>
    <inkml:brush xml:id="br0">
      <inkml:brushProperty name="width" value="0.04507" units="cm"/>
      <inkml:brushProperty name="height" value="0.04507" units="cm"/>
    </inkml:brush>
  </inkml:definitions>
  <inkml:trace contextRef="#ctx0" brushRef="#br0">65050 23400 488,'93'0'162,"-11"0"-36,-14 0-39,-11 0-37,-4-2-21,6-3-6,7-3-5,6-2-5,-1-1-9,-5 3-15,-7 3-12,-5 4-14,-6 1-10,-3 0-4,-3 0-4,-2 0-5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2:54"/>
    </inkml:context>
    <inkml:brush xml:id="br0">
      <inkml:brushProperty name="width" value="0.06189" units="cm"/>
      <inkml:brushProperty name="height" value="0.06189" units="cm"/>
    </inkml:brush>
  </inkml:definitions>
  <inkml:trace contextRef="#ctx0" brushRef="#br0">65600 22800 355,'-21'-19'89,"10"13"-5,10 12-4,9 13-5,2 15-7,-2 19-9,-3 19-10,-3 19-9,-2 5-7,0-5-7,0-7-5,0-5-6,0-1-10,0 6-12,0 7-14,0 6-13,0-2-7,0-9-1,0-10-1,0-8-2,-2-9-4,-3-6-10,-3-6-9,-2-6-9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33"/>
    </inkml:context>
    <inkml:brush xml:id="br0">
      <inkml:brushProperty name="width" value="0.05658" units="cm"/>
      <inkml:brushProperty name="height" value="0.05658" units="cm"/>
      <inkml:brushProperty name="color" value="#F2395B"/>
    </inkml:brush>
  </inkml:definitions>
  <inkml:trace contextRef="#ctx0" brushRef="#br0">56450 23700 388,'-69'1'20,"13"4"4,12 3 4,13 3 4,6 4 1,0 7 0,0 6-2,0 7-1,1 5-1,4 7-3,3 6-3,3 7-2,1 4-2,1 3-2,-1 3-2,1 4-3,1-3-1,3-5-2,3-7-1,4-5-3,8-14-6,17-18-15,15-19-13,16-18-14,7-18-4,1-16 6,-1-15 7,1-15 6,-6-6 4,-8 7 4,-10 6 4,-9 7 3,-5 4 5,0 3 6,0 3 7,0 4 5,-5 4 7,-9 6 6,-10 7 5,-8 6 6,0 9 0,14 13-8,11 12-7,14 13-7,3 13-6,-2 17-2,-3 15-4,-3 16-2,-9 4-3,-11-6 0,-14-6-1,-11-6-2,-7-6 0,0-2 0,0-3-1,0-3 0,6-13-3,13-22-5,12-22-7,13-21-5,9-12 0,6 1 6,7-1 5,6 1 5,3 1 4,0 3 1,0 3 0,0 4 2,-4 2 1,-5 4 2,-7 3 2,-5 3 1,-3-1 1,4-2 0,3-3-2,3-3-1,-2-4 0,-6-3 0,-6-3 0,-6-2-1,-4-1 1,1 3 2,-1 3 3,1 4 1,-3 1 3,-2 0 4,-3 0 4,-3 0 3,-4 7 10,-3 17 14,-3 15 15,-2 16 15,-1 10 1,3 7-12,3 6-14,4 7-12,-1 5-9,-3 7-5,-3 6-5,-2 7-6,-1 5-3,3 7-1,3 6-1,4 7-3,1-4-2,0-12-6,0-13-5,0-12-6,-2-7-8,-3 1-13,-3-1-12,-2 1-12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02"/>
    </inkml:context>
    <inkml:brush xml:id="br0">
      <inkml:brushProperty name="width" value="0.05582" units="cm"/>
      <inkml:brushProperty name="height" value="0.05582" units="cm"/>
    </inkml:brush>
  </inkml:definitions>
  <inkml:trace contextRef="#ctx0" brushRef="#br0">66950 22900 394,'-38'-29'6,"26"-5"13,24-7 13,26-5 12,16-3 4,10 4-5,10 3-4,9 3-6,1 6-4,-6 9-5,-6 10-5,-6 10-4,-6 5-5,-2 4-6,-3 3-5,-3 3-5,-7 6-2,-9 9 1,-10 10 2,-8 10 1,-8 4 1,-2 0 1,-3 0 0,-3 0 0,-2-2 3,0-3 4,0-3 4,0-2 5,0-3 1,0 1 1,0-1 0,0 1 0,-2 4 1,-3 9-1,-3 10 1,-2 10-1,-3 5 1,1 4-2,-1 3 0,1 3-1,-1 3-1,1 3-1,-1 3-2,1 4-1,1 2-2,3 4-2,3 3-2,4 3-2,1-1-1,0-2 1,0-3-1,0-3 1,0-4-2,0-3 0,0-3-2,0-2-1,0-6-1,0-6 1,0-6-1,0-6 0,-2-6 0,-3-2-2,-3-3-2,-2-3-2,-8-6 0,-8-5 1,-10-7 3,-9-5 1,-9-4 1,-5 0 0,-7 0 0,-5 0 0,-11 1-2,-11 4-4,-14 3-4,-11 3-3,-9-1-4,-3-2-3,-3-3-3,-2-3-4,8-6 1,22-5 4,22-7 5,23-5 4,11-8-4,4-5-10,3-7-11,3-5-12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03"/>
    </inkml:context>
    <inkml:brush xml:id="br0">
      <inkml:brushProperty name="width" value="0.04588" units="cm"/>
      <inkml:brushProperty name="height" value="0.04588" units="cm"/>
    </inkml:brush>
  </inkml:definitions>
  <inkml:trace contextRef="#ctx0" brushRef="#br0">69800 24350 479,'189'-24'160,"-22"4"-36,-22 3-35,-21 3-35,-14 3-21,-2 3-7,-3 3-7,-3 4-8,1 2-6,6 4-8,7 3-7,6 3-7,-5 1-4,-16 1 1,-15-1-1,-15 1 0,-11-3-4,-2-2-7,-3-3-9,-3-3-7,-7-6-5,-9-5 0,-10-7 0,-8-5-2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03"/>
    </inkml:context>
    <inkml:brush xml:id="br0">
      <inkml:brushProperty name="width" value="0.04984" units="cm"/>
      <inkml:brushProperty name="height" value="0.04984" units="cm"/>
    </inkml:brush>
  </inkml:definitions>
  <inkml:trace contextRef="#ctx0" brushRef="#br0">70800 23350 441,'-46'-71'5,"10"10"8,10 10 11,9 9 8,6 15 9,3 22 7,3 22 7,4 23 7,1 14-1,0 10-8,0 10-10,0 9-9,0 9-6,0 9-5,0 10-6,0 10-4,0 8-6,0 10-9,0 10-7,0 9-9,-2 9-5,-3 9-4,-3 10-5,-2 10-3,-1-6-5,3-18-5,3-19-5,4-18-5,2-21-1,4-22 4,3-22 3,3-21 4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04"/>
    </inkml:context>
    <inkml:brush xml:id="br0">
      <inkml:brushProperty name="width" value="0.05294" units="cm"/>
      <inkml:brushProperty name="height" value="0.05294" units="cm"/>
    </inkml:brush>
  </inkml:definitions>
  <inkml:trace contextRef="#ctx0" brushRef="#br0">76100 22950 415,'-18'-68'7,"-33"17"13,-35 15 15,-34 16 12,-9 10 3,20 7-11,18 6-10,20 7-10,10 2-6,3 1-4,3-1-3,4 1-3,2-3-2,4-2-3,3-3-1,3-3-2,4 4 2,7 13 6,6 12 5,7 13 6,4 7 3,3 4 2,3 3 2,4 3 1,1 3 0,0 3 0,0 3-1,0 4-1,0 1-2,0 0 0,0 0-3,0 0-1,-2 9-1,-3 19-2,-3 19-1,-2 19-1,-1 5-2,3-5-1,3-7-1,4-5-1,1-11-6,0-11-13,0-14-13,0-11-11,4-12-8,10-9-3,10-10-1,9-8-3,2-9 4,-2-6 8,-3-6 8,-3-6 8,-2-7 3,0-6-6,0-6-5,0-6-4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05"/>
    </inkml:context>
    <inkml:brush xml:id="br0">
      <inkml:brushProperty name="width" value="0.06572" units="cm"/>
      <inkml:brushProperty name="height" value="0.06572" units="cm"/>
    </inkml:brush>
  </inkml:definitions>
  <inkml:trace contextRef="#ctx0" brushRef="#br0">77050 23400 334,'-47'-22'6,"6"6"11,7 7 11,6 6 12,1 10 3,-3 17-4,-3 15-5,-2 16-3,-1 9-4,3 3-3,3 3-2,4 4-3,1 2-3,0 4-1,0 3-1,0 3-3,3-4-1,6-8 0,7-10-1,6-9 0,7-7-2,10-3-1,10-3-2,9-2-2,9-17-3,9-28-7,10-28-5,10-27-6,-1-17-3,-9-3-3,-10-3-1,-8-2-2,-8-3 2,-2 1 5,-3-1 6,-3 1 5,-2 1 3,0 3 3,0 3 2,0 4 2,0 5 0,0 10 0,0 10-1,0 9-1,3 7 6,6 7 15,7 6 14,6 7 14,3 15 4,0 25-9,0 25-8,0 25-8,-7 9-6,-11-6-5,-14-6-6,-11-6-5,-11-2-5,-5 3-6,-7 3-5,-5 4-6,-6-3-3,-3-5 0,-3-7 0,-2-5 1,13-15-2,31-22-2,32-22-3,31-21-2,10-10 2,-8 3 7,-10 3 6,-9 4 7,-7 2 0,-3 4-5,-3 3-4,-2 3-6,-8-2-1,-8-6 0,-10-6 1,-9-6 0,-4-6 1,4-2 0,3-3 0,3-3 0,1-2 2,1 0 3,-1 0 4,1 0 4,-1 0 2,1 0 1,-1 0 1,1 0 2,-1 0 1,1 0 0,-1 0 0,1 0 1,-3 1 2,-2 4 3,-3 3 5,-3 3 4,-1 1 1,4 1-2,3-1-1,3 1-1,-1 1 4,-2 3 13,-3 3 11,-3 4 12,-2 8 6,0 17 2,0 15 1,0 16 2,-2 13-4,-3 14-9,-3 11-9,-2 14-8,-1 0-8,3-8-3,3-10-5,4-9-3,1-1-4,0 10 0,0 10-1,0 9-2,-2 7-1,-3 7-2,-3 6-4,-2 7-1,-3 10-4,1 16-6,-1 15-5,1 17-5,-3 10-8,-2 6-6,-3 7-9,-3 6-8,-1-2-3,4-9 0,3-10 1,3-8-1,1-18 5,1-25 9,-1-25 7,1-25 9,-1-18 4,1-8 1,-1-10 0,1-9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06"/>
    </inkml:context>
    <inkml:brush xml:id="br0">
      <inkml:brushProperty name="width" value="0.0425" units="cm"/>
      <inkml:brushProperty name="height" value="0.0425" units="cm"/>
    </inkml:brush>
  </inkml:definitions>
  <inkml:trace contextRef="#ctx0" brushRef="#br0">79800 23500 517,'-38'-2'11,"26"-3"20,24-3 21,26-2 22,18-1 4,13 3-13,12 3-11,13 4-13,4 1-10,-3 0-8,-3 0-8,-2 0-7,-3-2-11,1-3-10,-1-3-12,1-2-10,-4-1-9,-6 3-6,-6 3-6,-6 4-5,-9-1 0,-8-3 6,-10-3 7,-9-2 6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06"/>
    </inkml:context>
    <inkml:brush xml:id="br0">
      <inkml:brushProperty name="width" value="0.0633" units="cm"/>
      <inkml:brushProperty name="height" value="0.0633" units="cm"/>
    </inkml:brush>
  </inkml:definitions>
  <inkml:trace contextRef="#ctx0" brushRef="#br0">81050 22400 347,'-22'-47'2,"6"6"6,7 7 4,6 6 5,6 6 5,6 6 1,7 7 4,6 6 3,9 3-1,13 0-2,12 0-4,13 0-3,7 1-4,4 4-4,3 3-4,3 3-5,-4 4-3,-8 7-2,-10 6-2,-9 7-1,-9 0-1,-5-2 2,-7-3 1,-5-3 1,-6-1 3,-3 4 3,-3 3 5,-2 3 3,-5 3 3,-2 3 2,-3 3 3,-3 4 2,-4 4 1,-3 6 1,-3 7 0,-2 6 0,-3 4-2,1 4-1,-1 3-2,1 3-2,1-1-2,3-2-1,3-3-1,4-3-1,1-1-2,0 4-1,0 3-1,0 3-1,0 1-1,0 1 1,0-1 0,0 1 1,1-1-2,4 1-2,3-1-5,3 1-2,-1-4-3,-2-6-2,-3-6 0,-3-6-3,-6-6 0,-5-2 1,-7-3 0,-5-3 0,-14-4-2,-18-3-7,-19-3-6,-18-2-6,-23 0-5,-24 7-3,-26 6-4,-24 7-3,4-4 2,34-12 5,35-13 7,35-12 7,18-5 0,3 3-6,3 3-5,4 4-6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09"/>
    </inkml:context>
    <inkml:brush xml:id="br0">
      <inkml:brushProperty name="width" value="0.0411" units="cm"/>
      <inkml:brushProperty name="height" value="0.0411" units="cm"/>
    </inkml:brush>
  </inkml:definitions>
  <inkml:trace contextRef="#ctx0" brushRef="#br0">30050 31100 535,'10'-44'3,"23"13"8,22 12 7,22 13 8,10 7 2,1 4 0,-1 3-1,1 3 0,-3 6-2,-2 9-2,-3 10-4,-3 10-1,-9 4-3,-11 0-3,-14 0-2,-11 0-2,-11 1-3,-5 4-2,-7 3-3,-5 3-2,-12 4-1,-16 7-1,-15 6-1,-15 7-1,-12 2 0,-6 1-1,-6-1-1,-6 1-1,2-12-1,14-21-1,11-22-1,14-22 0,7-18-2,3-11 0,3-14-2,4-11 0,4-12-1,6-9 1,7-10 1,6-8 0,3-3 3,0 7 3,0 6 5,0 7 3,1 7 4,4 9 5,3 10 5,3 10 4,1 16 5,1 26 9,-1 24 7,1 26 7,-3 15 1,-2 6-7,-3 7-7,-3 6-7,-4 4-6,-3 4-1,-3 3-3,-2 3-2,-3 4-3,1 7-4,-1 6-4,1 7-2,1-6-5,3-15-6,3-15-4,4-16-6,8-32-10,17-46-14,15-47-15,16-47-15,4-22 0,-6 3 13,-6 3 13,-6 4 14,-7 7 9,-6 13 5,-6 12 3,-6 13 5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09"/>
    </inkml:context>
    <inkml:brush xml:id="br0">
      <inkml:brushProperty name="width" value="0.04517" units="cm"/>
      <inkml:brushProperty name="height" value="0.04517" units="cm"/>
    </inkml:brush>
  </inkml:definitions>
  <inkml:trace contextRef="#ctx0" brushRef="#br0">31200 31650 487,'71'-94'-10,"-5"13"7,-7 12 7,-5 13 7,-8 12 5,-5 13 2,-7 12 2,-5 13 3,-6 13 1,-3 17-1,-3 15 1,-2 16-1,-5 12-1,-2 9 1,-3 10-1,-3 10-1,-4 7-1,-3 6-4,-3 7-4,-2 6-3,-5-1-4,-2-5-4,-3-7-4,-3-5-4,-1-11-5,4-11-5,3-14-5,3-11-5,4-25-5,7-33-7,6-35-5,7-34-6,4-18 1,3 1 9,3-1 10,4 1 9,1 4 7,0 9 6,0 10 6,0 10 5,1 7 5,4 6 5,3 7 6,3 6 4,3 4 3,3 4-1,3 3 0,4 3 0,-1 3-1,-3 3-2,-3 3-1,-2 4-3,-3 1-3,1 0-5,-1 0-6,1 0-6,-3 0-3,-2 0-4,-3 0-1,-3 0-4,-4-5-4,-3-9-7,-3-10-7,-2-8-7,-5-11 0,-2-8 8,-3-10 6,-3-9 8,-2-7 5,0-3 3,0-3 2,0-2 3,1-1 5,4 3 4,3 3 6,3 4 6,-1 7 2,-2 13 2,-3 12 2,-3 13 0,-1 20 9,4 28 15,3 28 15,3 29 15,-1 19 0,-2 14-14,-3 11-15,-3 14-14,-4 7-10,-3 3-5,-3 3-7,-2 4-5,-3 24-8,1 47-10,-1 47-12,1 48-10,1 0-8,3-43-6,3-44-5,4-43-6,1-39 3,0-30 9,0-32 10,0-30 10,1-19 4,4-2-3,3-3-3,3-3-3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10"/>
    </inkml:context>
    <inkml:brush xml:id="br0">
      <inkml:brushProperty name="width" value="0.04939" units="cm"/>
      <inkml:brushProperty name="height" value="0.04939" units="cm"/>
    </inkml:brush>
  </inkml:definitions>
  <inkml:trace contextRef="#ctx0" brushRef="#br0">34200 31150 445,'-38'-44'7,"26"13"14,24 12 14,26 13 15,16 10 2,10 10-8,10 10-8,9 9-8,7 4-4,7 1-3,6-1-2,7 1-1,2-3-3,1-2-1,-1-3-2,1-3-2,-6-1-1,-8 4 0,-10 3-1,-9 3-1,-10 3-1,-9 3 0,-10 3-2,-8 4-1,-11-1 0,-8-3-1,-10-3 1,-9-2 0,-12-3 1,-11 1 0,-14-1 1,-11 1 1,-9-3 1,-3-2-1,-3-3 0,-2-3 1,-5-1 0,-2 4 0,-3 3 1,-3 3 0,-6 6-1,-5 9-4,-7 10-3,-5 10-2,-1 4-8,6 0-10,7 0-10,6 0-10,9-4-7,13-5-1,12-7-2,13-5-2,10-15-1,10-22 1,10-22 0,9-21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33"/>
    </inkml:context>
    <inkml:brush xml:id="br0">
      <inkml:brushProperty name="width" value="0.05014" units="cm"/>
      <inkml:brushProperty name="height" value="0.05014" units="cm"/>
      <inkml:brushProperty name="color" value="#F2395B"/>
    </inkml:brush>
  </inkml:definitions>
  <inkml:trace contextRef="#ctx0" brushRef="#br0">57550 23200 438,'1'-47'3,"4"6"6,3 7 5,3 6 7,4 4 5,7 4 8,6 3 6,7 3 7,4 6 1,3 9-4,3 10-5,4 10-3,-1 8-5,-3 10-2,-3 10-3,-2 9-2,-5 6-3,-2 3-3,-3 3-2,-3 4-1,-9 5-5,-11 10-3,-14 10-4,-11 9-3,-14 7-7,-11 7-5,-14 6-8,-11 7-5,-7 0-8,0-2-7,0-3-8,0-3-6,6-15 0,13-24 11,12-26 9,13-24 9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10"/>
    </inkml:context>
    <inkml:brush xml:id="br0">
      <inkml:brushProperty name="width" value="0.0564" units="cm"/>
      <inkml:brushProperty name="height" value="0.0564" units="cm"/>
    </inkml:brush>
  </inkml:definitions>
  <inkml:trace contextRef="#ctx0" brushRef="#br0">36850 30450 390,'-44'-25'0,"13"0"0,12 0 0,13 0 0,13 4 7,17 10 15,15 10 15,16 9 15,12 4 2,9 1-12,10-1-11,10 1-12,4 1-7,0 3-2,0 3-3,0 4-3,-5-1-2,-9-3-2,-10-3-2,-8-2-3,-12 2 2,-12 9 1,-13 10 3,-12 10 2,-12 4 5,-8 0 4,-10 0 5,-9 0 5,-5 0 2,0 0 0,0 0 0,0 0 0,0 3-1,0 6-2,0 7-1,0 6-2,1 4-1,4 4-2,3 3-1,3 3-2,1 7-2,1 14-3,-1 11-2,1 14-3,1 21-6,3 31-6,3 32-6,4 31-8,-1 13-7,-3-2-8,-3-3-8,-2-3-8,-1-20-1,3-33 7,3-35 6,4-34 6,1-26 2,0-15-3,0-15-3,0-16-3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11"/>
    </inkml:context>
    <inkml:brush xml:id="br0">
      <inkml:brushProperty name="width" value="0.03246" units="cm"/>
      <inkml:brushProperty name="height" value="0.03246" units="cm"/>
    </inkml:brush>
  </inkml:definitions>
  <inkml:trace contextRef="#ctx0" brushRef="#br0">46150 31450 677,'46'1'122,"-5"4"-30,-7 3-29,-5 3-29,-4 3-22,0 3-14,0 3-13,0 4-12,-4 1-7,-5 0 1,-7 0 3,-5 0 1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11"/>
    </inkml:context>
    <inkml:brush xml:id="br0">
      <inkml:brushProperty name="width" value="0.03517" units="cm"/>
      <inkml:brushProperty name="height" value="0.03517" units="cm"/>
    </inkml:brush>
  </inkml:definitions>
  <inkml:trace contextRef="#ctx0" brushRef="#br0">45450 32300 625,'-46'23'5,"10"-3"11,10-3 11,9-2 10,9 0 7,9 7 4,10 6 2,10 7 4,7 2-7,6 1-16,7-1-15,6 1-18,3-3-13,0-2-12,0-3-13,0-3-12,-2-6-6,-3-5 1,-3-7 1,-2-5 1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11"/>
    </inkml:context>
    <inkml:brush xml:id="br0">
      <inkml:brushProperty name="width" value="0.03926" units="cm"/>
      <inkml:brushProperty name="height" value="0.03926" units="cm"/>
    </inkml:brush>
  </inkml:definitions>
  <inkml:trace contextRef="#ctx0" brushRef="#br0">47150 32350 560,'25'21'6,"0"-5"12,0-7 13,0-5 12,1-1 6,4 6 0,3 7 1,3 6 0,-1 3-4,-2 0-8,-3 0-8,-3 0-8,-4 1-15,-3 4-19,-3 3-22,-2 3-19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12"/>
    </inkml:context>
    <inkml:brush xml:id="br0">
      <inkml:brushProperty name="width" value="0.05151" units="cm"/>
      <inkml:brushProperty name="height" value="0.05151" units="cm"/>
    </inkml:brush>
  </inkml:definitions>
  <inkml:trace contextRef="#ctx0" brushRef="#br0">53800 30900 427,'-29'-49'6,"-5"4"12,-7 3 13,-5 3 12,-8 7 1,-5 14-8,-7 11-9,-5 14-9,-1 7-6,6 3-2,7 3-4,6 4-4,6 1 0,6 0-1,7 0 0,6 0-1,4 3 2,4 6 1,3 7 3,3 6 1,3 3 1,3 0 3,3 0 3,4 0 1,2 3 2,4 6 1,3 7 1,3 6 2,-1 4-1,-2 4 0,-3 3-3,-3 3 0,-2 3-2,0 3-1,0 3-2,0 4-1,0 4-1,0 6 0,0 7 1,0 6 0,1 3-4,4 0-8,3 0-8,3 0-7,1-10-7,1-18-4,-1-19-5,1-18-5,2-17-5,7-11-5,6-14-5,7-11-5,0-11-1,-2-5 4,-3-7 5,-3-5 4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12"/>
    </inkml:context>
    <inkml:brush xml:id="br0">
      <inkml:brushProperty name="width" value="0.05179" units="cm"/>
      <inkml:brushProperty name="height" value="0.05179" units="cm"/>
    </inkml:brush>
  </inkml:definitions>
  <inkml:trace contextRef="#ctx0" brushRef="#br0">54650 30750 424,'0'-38'11,"0"26"21,0 24 22,0 26 21,0 21 4,0 19-12,0 19-14,0 19-12,0 12-9,0 6-4,0 7-4,0 6-3,-2 7-4,-3 10-2,-3 10-4,-2 9-2,-3 4-3,1 1-5,-1-1-5,1 1-5,1-7-1,3-12 0,3-13 2,4-12 0,1-18-5,0-21-10,0-22-10,0-22-11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13"/>
    </inkml:context>
    <inkml:brush xml:id="br0">
      <inkml:brushProperty name="width" value="0.04622" units="cm"/>
      <inkml:brushProperty name="height" value="0.04622" units="cm"/>
    </inkml:brush>
  </inkml:definitions>
  <inkml:trace contextRef="#ctx0" brushRef="#br0">55950 31250 475,'-2'-61'14,"-3"28"25,-3 28 26,-2 29 26,-8 19 4,-8 14-19,-10 11-18,-9 14-18,-12 5-15,-11 1-10,-14-1-9,-11 1-9,-4-4-6,6-6-2,7-6-2,6-6-2,7-9-1,10-8-1,10-10-2,9-9-1,9-4 2,9 4 5,10 3 4,10 3 5,18-1 2,28-2 2,28-3 1,29-3 0,15-2 0,3 0-1,3 0-2,4 0-1,-1 0-3,-3 0-4,-3 0-4,-2 0-5,-8-4-5,-8-5-7,-10-7-6,-9-5-7,-12-4-3,-11 0 4,-14 0 1,-11 0 4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13"/>
    </inkml:context>
    <inkml:brush xml:id="br0">
      <inkml:brushProperty name="width" value="0.03895" units="cm"/>
      <inkml:brushProperty name="height" value="0.03895" units="cm"/>
    </inkml:brush>
  </inkml:definitions>
  <inkml:trace contextRef="#ctx0" brushRef="#br0">56300 31400 564,'-22'-25'0,"6"0"0,7 0 0,6 0 0,6 1 8,6 4 14,7 3 16,6 3 14,12-1 7,19-2-5,19-3-2,19-3-5,16-2-6,17 0-11,15 0-10,16 0-10,1 1-8,-12 4-4,-13 3-5,-12 3-4,-13 3-6,-12 3-7,-13 3-6,-12 4-7,-15 4-4,-15 6-1,-15 7-3,-16 6-1,-12 1 0,-5-3 3,-7-3 3,-5-2 4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13"/>
    </inkml:context>
    <inkml:brush xml:id="br0">
      <inkml:brushProperty name="width" value="0.04456" units="cm"/>
      <inkml:brushProperty name="height" value="0.04456" units="cm"/>
    </inkml:brush>
  </inkml:definitions>
  <inkml:trace contextRef="#ctx0" brushRef="#br0">57300 30500 493,'-25'-47'4,"0"6"5,0 7 8,0 6 6,3 17 9,6 28 12,7 28 11,6 29 12,3 18-2,0 9-12,0 10-13,0 10-13,0 5-7,0 4-2,0 3-3,0 3-1,0 1-11,0 1-17,0-1-18,0 1-19,-2-15-11,-3-28-6,-3-28-6,-2-27-5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14"/>
    </inkml:context>
    <inkml:brush xml:id="br0">
      <inkml:brushProperty name="width" value="0.05946" units="cm"/>
      <inkml:brushProperty name="height" value="0.05946" units="cm"/>
    </inkml:brush>
  </inkml:definitions>
  <inkml:trace contextRef="#ctx0" brushRef="#br0">59300 30200 369,'-16'-27'8,"19"-3"16,19-3 16,19-2 16,15 0 2,13 7-12,12 6-12,13 7-11,1 7-8,-9 9-6,-10 10-4,-8 10-5,-9 5-4,-6 4 0,-6 3-1,-6 3-1,-7 3 1,-6 3 4,-6 3 2,-6 4 4,-6-1 2,-2-3 3,-3-3 3,-3-2 2,-4-1 2,-3 3 0,-3 3 1,-2 4 2,-1 1-1,3 0-1,3 0 0,4 0-1,-1 3-1,-3 6 1,-3 7-2,-2 6 0,-1 4-1,3 4-2,3 3-1,4 3-3,-1 3-1,-3 3-2,-3 3 0,-2 4-1,-1 1 0,3 0-1,3 0 0,4 0-1,1 0-1,0 0-1,0 0-1,0 0-2,0 0-2,0 0 0,0 0-2,0 0-1,-2-4-1,-3-5 0,-3-7 0,-2-5 0,-3-6 0,1-3 1,-1-3 0,1-2 1,-10-6-1,-19-6-3,-18-6-4,-19-6-2,-13-10-5,-6-12-4,-6-13-5,-6-12-6,-6-9-1,-2-2 2,-3-3 1,-3-3 2,8-1-1,23 4-5,22 3-4,22 3-5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33"/>
    </inkml:context>
    <inkml:brush xml:id="br0">
      <inkml:brushProperty name="width" value="0.04148" units="cm"/>
      <inkml:brushProperty name="height" value="0.04148" units="cm"/>
      <inkml:brushProperty name="color" value="#F2395B"/>
    </inkml:brush>
  </inkml:definitions>
  <inkml:trace contextRef="#ctx0" brushRef="#br0">58350 24050 530,'28'-24'7,"6"4"15,7 3 15,6 3 14,1 6 6,-3 9-4,-3 10-4,-2 10-4,-6 8-5,-6 10-7,-6 10-7,-6 9-6,-12 7-5,-15 7-6,-15 6-4,-16 7-5,-7 0-3,4-2-4,3-3-3,3-3-3,6-7-2,9-9 0,10-10 0,10-8-1,11-12 1,17-12 2,15-13 2,16-12 3,10-10 0,7-6-3,6-6-3,7-6-2,-4-1-5,-12 7-7,-13 6-9,-12 7-6,-9 4-4,-2 3 4,-3 3 2,-3 4 3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62075 30325 333,'157'63'167,"51"46"-1,50 47 1,49 47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19"/>
    </inkml:context>
    <inkml:brush xml:id="br0">
      <inkml:brushProperty name="width" value="0.05354" units="cm"/>
      <inkml:brushProperty name="height" value="0.05354" units="cm"/>
    </inkml:brush>
  </inkml:definitions>
  <inkml:trace contextRef="#ctx0" brushRef="#br0">67350 30150 410,'-72'-25'0,"6"0"0,7 0 0,6 0 0,-1 0 5,-5 0 11,-7 0 9,-5 0 10,-1 3 2,6 6-8,7 7-7,6 6-7,1 4-4,-3 4-3,-3 3-2,-2 3-3,-1 3 0,3 3-1,3 3 1,4 4-1,4 1 1,6 0 1,7 0 1,6 0 0,4 1 2,4 4 1,3 3 1,3 3 2,3 1 2,3 1 1,3-1 0,4 1 2,1 2 1,0 7 0,0 6-1,0 7 0,0 5 0,0 7-1,0 6-1,0 7 0,0 2-1,0 1-1,0-1 1,0 1-1,0 2-1,0 7 0,0 6-1,0 7-1,0-1 0,0-6-3,0-6-1,0-6-1,1-6-1,4-2 1,3-3 1,3-3 1,3-7-6,3-9-11,3-10-12,4-8-11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19"/>
    </inkml:context>
    <inkml:brush xml:id="br0">
      <inkml:brushProperty name="width" value="0.04762" units="cm"/>
      <inkml:brushProperty name="height" value="0.04762" units="cm"/>
    </inkml:brush>
  </inkml:definitions>
  <inkml:trace contextRef="#ctx0" brushRef="#br0">63150 31750 462,'-4'-71'5,"-5"10"13,-7 10 11,-5 9 11,-8 10 7,-5 14-1,-7 11-1,-5 14 1,-4 10-3,0 9-5,0 10-4,0 10-6,-5 7-3,-9 6-3,-10 7-3,-8 6-2,-9 6-4,-6 6-2,-6 7-4,-6 6-3,-2 4-3,3 4-6,3 3-5,4 3-4,5-4-7,10-8-8,10-10-9,9-9-8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20"/>
    </inkml:context>
    <inkml:brush xml:id="br0">
      <inkml:brushProperty name="width" value="0.04926" units="cm"/>
      <inkml:brushProperty name="height" value="0.04926" units="cm"/>
    </inkml:brush>
  </inkml:definitions>
  <inkml:trace contextRef="#ctx0" brushRef="#br0">68750 30150 446,'-2'-40'9,"-3"23"18,-3 22 19,-2 22 17,-9 26 6,-12 31-9,-13 32-8,-12 31-8,-7 12-6,1-6-6,-1-6-4,1-6-5,-3-2-4,-2 3-3,-3 3-4,-3 4-3,-2 1-4,0 0-3,0 0-5,0 0-3,6-10-2,13-18 1,12-19-1,13-18 1,18-34-11,26-46-22,24-47-22,26-47-22,5-16-3,-11 16 16,-14 15 16,-11 17 15,-7 7 9,0 0 3,0 0 3,0 0 4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21"/>
    </inkml:context>
    <inkml:brush xml:id="br0">
      <inkml:brushProperty name="width" value="0.05396" units="cm"/>
      <inkml:brushProperty name="height" value="0.05396" units="cm"/>
    </inkml:brush>
  </inkml:definitions>
  <inkml:trace contextRef="#ctx0" brushRef="#br0">68300 30900 407,'23'-97'2,"-3"6"2,-3 7 3,-2 6 2,-1 15 7,3 26 10,3 24 9,4 26 10,1 18 1,0 13-7,0 12-6,0 13-8,-2 9-3,-3 6 1,-3 7 2,-2 6 1,-3-1 0,1-5-2,-1-7-1,1-5-3,-1-8-1,1-5-4,-1-7-2,1-5-3,7-11-6,16-11-6,15-14-7,17-11-8,7-20-6,0-24-7,0-26-7,0-24-6,-2-17-1,-3-5 5,-3-7 5,-2-5 4,-6-1 6,-6 6 4,-6 7 6,-6 6 5,-6 7 3,-2 10 0,-3 10 0,-3 9-1,-6 9 4,-5 9 9,-7 10 7,-5 10 8,-3 13 8,4 19 6,3 19 7,3 19 7,-1 16-1,-2 17-6,-3 15-8,-3 16-6,-4 9-6,-3 3-1,-3 3-2,-2 4-3,-5 1-2,-2 0-4,-3 0-3,-3 0-4,-1-5-6,4-9-7,3-10-7,3-8-7,3-9-6,3-6-3,3-6-4,4-6-4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21"/>
    </inkml:context>
    <inkml:brush xml:id="br0">
      <inkml:brushProperty name="width" value="0.05191" units="cm"/>
      <inkml:brushProperty name="height" value="0.05191" units="cm"/>
    </inkml:brush>
  </inkml:definitions>
  <inkml:trace contextRef="#ctx0" brushRef="#br0">70600 30900 423,'21'98'150,"-5"-3"-33,-7-3-30,-5-2-33,-6 0-17,-3 7-6,-3 6-4,-2 7-6,-5-1-3,-2-6-3,-3-6-4,-3-6-2,10-24-13,26-41-19,24-40-20,26-40-20,10-26-5,-3-9 9,-3-10 11,-2-8 9,-5 0 9,-2 14 8,-3 11 9,-3 14 7,-6 10 4,-5 9 0,-7 10-1,-5 10-1,-3 13 7,4 19 18,3 19 16,3 19 16,-1 9 5,-2 0-8,-3 0-7,-3 0-9,-4 0-5,-3 0-5,-3 0-3,-2 0-4,-8 1-12,-8 4-20,-10 3-20,-9 3-20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21"/>
    </inkml:context>
    <inkml:brush xml:id="br0">
      <inkml:brushProperty name="width" value="0.04106" units="cm"/>
      <inkml:brushProperty name="height" value="0.04106" units="cm"/>
    </inkml:brush>
  </inkml:definitions>
  <inkml:trace contextRef="#ctx0" brushRef="#br0">72200 29250 535,'28'-22'10,"6"6"18,7 7 18,6 6 20,3 6 3,0 6-11,0 7-11,0 6-11,-5 7-8,-9 10-4,-10 10-6,-8 9-4,-14 7-4,-15 7-3,-15 6-4,-16 7-2,-10 2-5,-3 1-3,-3-1-5,-2 1-3,2-7-2,9-12 0,10-13 0,10-12-1,11-9 4,17-2 7,15-3 7,16-3 6,13-9 3,14-11-1,11-14-1,14-11-1,3-9-4,-2-3-7,-3-3-9,-3-2-7,-7 0-5,-9 7-1,-10 6-2,-8 7-2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21"/>
    </inkml:context>
    <inkml:brush xml:id="br0">
      <inkml:brushProperty name="width" value="0.04011" units="cm"/>
      <inkml:brushProperty name="height" value="0.04011" units="cm"/>
    </inkml:brush>
  </inkml:definitions>
  <inkml:trace contextRef="#ctx0" brushRef="#br0">72900 29800 548,'4'-47'57,"10"6"-2,10 7-1,9 6-4,7 6-2,7 6-7,6 7-6,7 6-5,5 3-5,7 0-5,6 0-4,7 0-4,-1 0-5,-6 0-6,-6 0-4,-6 0-6,-6 0-8,-2 0-10,-3 0-10,-3 0-10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22"/>
    </inkml:context>
    <inkml:brush xml:id="br0">
      <inkml:brushProperty name="width" value="0.04803" units="cm"/>
      <inkml:brushProperty name="height" value="0.04803" units="cm"/>
    </inkml:brush>
  </inkml:definitions>
  <inkml:trace contextRef="#ctx0" brushRef="#br0">73650 29200 458,'-24'-24'3,"4"4"8,3 3 8,3 3 7,3 10 11,3 20 14,3 18 15,4 20 13,1 14-1,0 14-15,0 11-17,0 14-15,-4 10-13,-5 9-7,-7 10-8,-5 10-9,-3-1-9,4-9-10,3-10-11,3-8-11,1-15-9,1-19-8,-1-18-8,1-19-8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22"/>
    </inkml:context>
    <inkml:brush xml:id="br0">
      <inkml:brushProperty name="width" value="0.0688" units="cm"/>
      <inkml:brushProperty name="height" value="0.0688" units="cm"/>
    </inkml:brush>
  </inkml:definitions>
  <inkml:trace contextRef="#ctx0" brushRef="#br0">74500 29000 319,'32'-68'5,"17"17"9,15 15 9,16 16 10,9 9 0,3 3-7,3 3-9,4 4-8,-6 2-4,-11 4-2,-14 3-1,-11 3-2,-12 4 3,-9 7 7,-10 6 7,-8 7 7,-9 2 3,-6 1 1,-6-1 1,-6 1 1,-4 1-1,1 3-1,-1 3 0,1 4 0,1 5-3,3 10-2,3 10-3,4 9-3,-1 7-2,-3 7 0,-3 6-2,-2 7 0,-1 7-1,3 9-2,3 10 0,4 10-2,1 5-1,0 4 0,0 3 0,0 3-1,0-5 0,0-12-1,0-13-1,0-12 0,0-10-2,0-6-1,0-6-3,0-6-2,-4-7-3,-5-6-3,-7-6-5,-5-6-3,-14-12-6,-18-15-8,-19-15-8,-18-16-8,-7-8-2,6 0 3,7 0 2,6 0 4,4 0-1,4 0-5,3 0-5,3 0-4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40"/>
    </inkml:context>
    <inkml:brush xml:id="br0">
      <inkml:brushProperty name="width" value="0.03947" units="cm"/>
      <inkml:brushProperty name="height" value="0.03947" units="cm"/>
      <inkml:brushProperty name="color" value="#F2395B"/>
    </inkml:brush>
  </inkml:definitions>
  <inkml:trace contextRef="#ctx0" brushRef="#br0">32250 27750 557,'-22'-94'3,"6"13"6,7 12 7,6 13 6,1 18 6,-3 26 7,-3 24 6,-2 26 6,-9 21 0,-12 19-6,-13 19-6,-12 19-6,-10 9-6,-6 0-3,-6 0-4,-6 0-4,-2 1-3,3 4-3,3 3-3,4 3-3,1-4-3,0-8-5,0-10-5,0-9-5,6-10-4,13-9-6,12-10-5,13-8-6,13-22-4,17-30-2,15-32-3,16-30-3,5-14 2,-2 7 7,-3 6 8,-3 7 6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3:03:23"/>
    </inkml:context>
    <inkml:brush xml:id="br0">
      <inkml:brushProperty name="width" value="0.06463" units="cm"/>
      <inkml:brushProperty name="height" value="0.06463" units="cm"/>
    </inkml:brush>
  </inkml:definitions>
  <inkml:trace contextRef="#ctx0" brushRef="#br0">62350 30250 340,'-46'-2'0,"10"-3"0,10-3 0,9-2 0,1-11 1,-6-15 4,-6-15 2,-6-16 4,-6-2 2,-2 13 1,-3 12 3,-3 13 1,-4 7 1,-3 4 1,-3 3-1,-2 3 0,-1 3 0,3 3 0,3 3 0,4 4 0,10 5 7,19 10 13,19 10 14,19 9 13,19 10 1,23 14-14,22 11-13,22 14-14,4 2-8,-12-6-4,-13-6-4,-12-6-5,-5-6-2,3-2-3,3-3-1,4-3-3,-1-1 0,-3 4-1,-3 3 0,-2 3 0,-6-2 0,-6-6-1,-6-6 1,-6-6-1,-2-4 0,3 1 1,3-1 0,4 1 0,1-6-2,0-8-4,0-10-5,0-9-5,-13-4 3,-24 4 6,-26 3 9,-24 3 6,-13 6 4,0 9-2,0 10-1,0 10-2,-7 8-3,-11 10-3,-14 10-6,-11 9-3,-11 9-6,-5 9-6,-7 10-8,-5 10-6,5-1-1,19-9 6,19-10 6,19-8 6,10-12-3,4-12-10,3-13-10,3-12-10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17:22:28"/>
    </inkml:context>
    <inkml:brush xml:id="br0">
      <inkml:brushProperty name="width" value="0.0611" units="cm"/>
      <inkml:brushProperty name="height" value="0.0611" units="cm"/>
      <inkml:brushProperty name="color" value="#FED406"/>
    </inkml:brush>
  </inkml:definitions>
  <inkml:trace contextRef="#ctx0" brushRef="#br0">60600 28400 360,'-19'-49'5,"13"4"12,12 3 11,13 3 12,6 4 1,0 7-8,0 6-8,0 7-8,3-1-3,6-6 2,7-6 2,6-6 1,6-2 2,6 3 2,7 3 0,6 4 2,6 2-1,6 4-3,7 3-2,6 3-3,9 1-2,13 1-2,12-1-2,13 1-1,10-4-2,10-6-1,10-6 0,9-6-1,2-2 0,-2 3 0,-3 3 0,-3 4 0,-9 2 1,-11 4-2,-14 3 0,-11 3-1,-14 6 0,-11 9 0,-14 10 1,-11 10 0,-7 5 0,0 4-4,0 3-3,0 3-2,-2-2-2,-3-6-1,-3-6 0,-2-6 0,-17-10-3,-28-12-5,-28-13-5,-27-12-5,-22-5-1,-11 3 1,-14 3 2,-11 4 1,-12 4 2,-9 6 0,-10 7 2,-8 6 0,-9 4 2,-6 4 2,-6 3 1,-6 3 3,-1 4 0,7 7 2,6 6 2,7 7 0,5 2 2,7 1 3,6-1 1,7 1 2,7-3 3,9-2 2,10-3 3,10-3 2,24-4 7,41-3 11,40-3 11,42-2 10,19-5 2,1-2-9,-1-3-8,1-3-8,10-2-5,22 0-3,22 0-1,23 0-2,10-2-1,0-3-3,0-3-2,0-2-2,0-3-2,0 1-1,0-1-2,0 1-1,-2 1-1,-3 3 0,-3 3-2,-2 4 0,-8-1 0,-8-3-2,-10-3 0,-9-2-1,-12-1 0,-11 3 0,-14 3 0,-11 4 2,-11 1-1,-5 0 1,-7 0-1,-5 0 1,-4 1-1,0 4-3,0 3-4,0 3-2,0 1-4,0 1-4,0-1-5,0 1-4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17:22:33"/>
    </inkml:context>
    <inkml:brush xml:id="br0">
      <inkml:brushProperty name="width" value="0.05104" units="cm"/>
      <inkml:brushProperty name="height" value="0.05104" units="cm"/>
      <inkml:brushProperty name="color" value="#FED406"/>
    </inkml:brush>
  </inkml:definitions>
  <inkml:trace contextRef="#ctx0" brushRef="#br0">80600 42500 431,'-113'3'0,"26"6"0,24 7 0,26 6 0,12 1 0,0-3 0,0-3 0,0-2 0,6-5 8,13-2 16,12-3 17,13-3 16,10-1 5,10 4-6,10 3-7,9 3-6,2-1-7,-2-2-6,-3-3-8,-3-3-6,2-2-5,10 0-1,10 0-1,9 0-3,9 0 0,9 0 0,10 0 1,10 0 0,8 0-1,10 0 2,10 0-1,9 0 0,6 1 1,3 4-1,3 3 0,4 3-1,-4 4-1,-9 7-4,-10 6-1,-8 7-4,-11 0 0,-8-2-1,-10-3 1,-9-3 1,-7-6-1,-3-5-1,-3-7 0,-2-5-2,-3-4 0,1 0 0,-1 0 0,1 0 0,-1-4 2,1-5 0,-1-7 3,1-5 2,-4-4 0,-6 0 1,-6 0 0,-6 0 1,-6 3-1,-2 6-3,-3 7-1,-3 6-2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17:38:20"/>
    </inkml:context>
    <inkml:brush xml:id="br0">
      <inkml:brushProperty name="width" value="0.03822" units="cm"/>
      <inkml:brushProperty name="height" value="0.03822" units="cm"/>
      <inkml:brushProperty name="color" value="#6ADCAB"/>
    </inkml:brush>
  </inkml:definitions>
  <inkml:trace contextRef="#ctx0" brushRef="#br0">85050 36350 575,'0'-49'29,"0"4"3,0 3 5,0 3 4,0 3-1,0 3-5,0 3-5,0 4-5,1 7-1,4 13 2,3 12 2,3 13 2,-5 4-4,-12-3-10,-13-3-10,-12-2-11,-5-8-4,3-8-1,3-10 1,4-9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17:38:24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84650 36400 551,'4'-49'17,"10"4"6,10 3 4,9 3 6,2 1 0,-2 1-2,-3-1-4,-3 1-3,-2 2-3,0 7-1,0 6-3,0 7-2,0 2-2,0 1-1,0-1-1,0 1-2,-2 7-2,-3 16-2,-3 15-2,-2 17-1,-5 7-1,-2 0 1,-3 0 2,-3 0 1,-7-2 0,-9-3-1,-10-3-1,-8-2-2,-4-15-3,3-25-4,3-25-5,4-25-5,7-11 0,13 3 4,12 3 3,13 4 5,6 5 3,0 10 2,0 10 3,0 9 2,1 6 3,4 3 1,3 3 1,3 4 3,-1 4 0,-2 6 0,-3 7-1,-3 6 0,-6 6-2,-5 6-1,-7 7-3,-5 6-1,-8-1-3,-5-5 0,-7-7-2,-5-5-1,-8-6 0,-5-3-3,-7-3 0,-5-2-1,0-9-3,10-12-3,10-13-2,9-12-5,9-7-10,9 1-21,10-1-20,10 1-20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17:38:28"/>
    </inkml:context>
    <inkml:brush xml:id="br0">
      <inkml:brushProperty name="width" value="0.03464" units="cm"/>
      <inkml:brushProperty name="height" value="0.03464" units="cm"/>
      <inkml:brushProperty name="color" value="#F2395B"/>
    </inkml:brush>
  </inkml:definitions>
  <inkml:trace contextRef="#ctx0" brushRef="#br0">84800 20900 635,'46'-24'20,"-5"4"1,-7 3 0,-5 3 1,-8 7-1,-5 14-4,-7 11-3,-5 14-4,-6 3-2,-3-2 1,-3-3 0,-2-3 0,-5-6-2,-2-5-2,-3-7-3,-3-5-3,-1-8-2,4-5 1,3-7 0,3-5 1,3-4-1,3 0 1,3 0-1,4 0 1,4 0 0,6 0-1,7 0 1,6 0-1,3 3 3,0 6 5,0 7 5,0 6 5,-4 7 2,-5 10-2,-7 10 0,-5 9-2,-6 2-2,-3-2-3,-3-3-2,-2-3-3,-6-4-2,-6-3-4,-6-3-1,-6-2-3,-1-8-2,7-8 0,6-10 0,7-9 0,4-5 0,3 0 1,3 0 1,4 0 0,4 1 2,6 4-1,7 3 0,6 3 1,3 3 2,0 3 5,0 3 5,0 4 4,-2 4 3,-3 6-2,-3 7-1,-2 6 0,-5 6-2,-2 6-2,-3 7-1,-3 6-1,-7-1-2,-9-5-2,-10-7-1,-8-5-1,-6-9-1,1-9-1,-1-10 1,1-8-1,4-11-1,9-8-2,10-10-1,10-9-1,7-1-1,6 10 1,7 10 2,6 9 1,3 4 1,0 1-1,0-1 1,0 1-1,0 2 3,0 7 6,0 6 6,0 7 7,-2 4 1,-3 3-4,-3 3-3,-2 4-4,-8 1-3,-8 0 0,-10 0-3,-9 0 0,-9-4-3,-5-5 0,-7-7-2,-5-5 0,5-9-3,19-9 0,19-10-2,19-8-2,9 0 3,0 14 7,0 11 7,0 14 7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17:38:31"/>
    </inkml:context>
    <inkml:brush xml:id="br0">
      <inkml:brushProperty name="width" value="0.02705" units="cm"/>
      <inkml:brushProperty name="height" value="0.02705" units="cm"/>
      <inkml:brushProperty name="color" value="#F2395B"/>
    </inkml:brush>
  </inkml:definitions>
  <inkml:trace contextRef="#ctx0" brushRef="#br0">84850 21000 813,'0'70'7,"0"-9"-2,0-10-3,0-8-2,0-6-1,0 1 1,0-1-1,0 1 2,0-1-1,0 1-1,0-1 0,0 1-1,0-1 0,0 1-1,0-1-1,0 1-1,0-1-1,0 1 0,0-1 0,0 1-1,0-1 1,0 1 0,0-1 2,0 1 0,0 1 1,0 3 1,0 3-1,0 4 1,0-1-1,0-3 0,0-3 0,0-2 0,0-3-1,0 1 0,0-1 0,0 1 0,0-3 0,0-2 1,0-3-1,0-3 0,0-1 1,0 4 0,0 3 1,0 3 0,0-1 0,0-2 1,0-3 0,0-3 0,0-2 1,0 0 0,0 0 0,0 0 0,0 1 1,0 4-1,0 3 1,0 3 0,0-1-1,0-2 1,0-3 0,0-3-1,0-2 0,0 0 0,0 0-2,0 0 1,1 0-1,4 0-1,3 0 1,3 0-1,-1 0 0,-2 0 0,-3 0 1,-3 0 0,-2 1 0,0 4 0,0 3-1,0 3-1,0 1 1,0 1-1,0-1 0,0 1 0,0-1 0,0 1 1,0-1 0,0 1 0,0-1 1,0 1 0,0-1 0,0 1 1,0 1-1,0 3 2,0 3-1,0 4 1,0-3 0,0-5 0,0-7 1,0-5-1,0-4 1,0 0-1,0 0 0,0 0 1,0 0-1,0 0 1,0 0-1,0 0 0,-2 1 1,-3 4 0,-3 3 1,-2 3 2,-1 3-1,3 3 1,3 3 1,4 4 0,1 1 0,0 0 0,0 0-1,0 0 1,0-2-1,0-3 0,0-3 0,0-2 1,0-1-2,0 3-1,0 3-1,0 4-2,0-3 0,0-5 0,0-7 0,0-5 0,0-3 0,0 4 0,0 3 0,0 3 1,-2 1-1,-3 1 0,-3-1 0,-2 1 0,-1-1 0,3 1 0,3-1-1,4 1 1,1-1-1,0 1 0,0-1 1,0 1 0,0 1-1,0 3 0,0 3-1,0 4 0,-2-1 0,-3-3 0,-3-3 1,-2-2 0,-1-1 0,3 3 0,3 3 2,4 4-1,1 1 1,0 0 1,0 0 0,0 0 1,0 1-1,0 4 1,0 3 0,0 3 0,0 1 0,0 1 0,0-1-1,0 1 1,0 1-1,0 3 2,0 3-1,0 4 1,-2 1 0,-3 0 0,-3 0-1,-2 0 1,-1-4-1,3-5 1,3-7 1,4-5 0,1-4 1,0 0-1,0 0 0,0 0-1,0 0 0,0 0 0,0 0-2,0 0 1,0 1-2,0 4 0,0 3 0,0 3 0,0-1 0,0-2-1,0-3 1,0-3 0,0-4 0,0-3 1,0-3 1,0-2 0,0-1 2,0 3 0,0 3 1,0 4 1,0-1 0,0-3-1,0-3-1,0-2 0,0-1-2,0 3 0,0 3-1,0 4 0,0 2-1,0 4 1,0 3 0,0 3 0,0-1 0,0-2-3,0-3-1,0-3-2,0-1 0,0 4 1,0 3 1,0 3 2,0-1 0,0-2 0,0-3 1,0-3 0,0-2 0,0 0 1,0 0 1,0 0 0,0 1 1,0 4 1,0 3 0,0 3 0,0-1 1,0-2-1,0-3 0,0-3 0,0-2 0,0 0-1,0 0-1,0 0 0,0-2-1,0-3 1,0-3 0,0-2 0,0-3 0,0 1 1,0-1 0,0 1 0,0 1 0,0 3 0,0 3 0,0 4 0,0 1 0,0 0-1,0 0 1,0 0-1,0 0 0,0 0 1,0 0-1,0 0 0,0 0 0,0 0-1,0 0-1,0 0-1,0 1 0,0 4 1,0 3-1,0 3 1,0 3 1,0 3 0,0 3 1,0 4 1,1 1 0,4 0 1,3 0 1,3 0 0,-1 0 1,-2 0-1,-3 0-1,-3 0 0,-2-4 0,0-5-1,0-7 1,0-5-1,1-4 0,4 0 0,3 0-1,3 0 1,-1-2-1,-2-3 1,-3-3-1,-3-2 1,-2 0-1,0 7 0,0 6 1,0 7-1,0 2 1,0 1 2,0-1 2,0 1 1,0-1 0,0 1-1,0-1-2,0 1-1,0-3-1,0-2 0,0-3 0,0-3-1,1-1 0,4 4-1,3 3 0,3 3-2,-1-1 0,-2-2 0,-3-3 0,-3-3-1,-2-2 1,0 0-1,0 0 1,0 0 0,1 0 1,4 0-1,3 0 0,3 0 1,-1-4-1,-2-5-1,-3-7-1,-3-5-1,-2-12-5,0-16-10,0-15-11,0-15-9,0-11-5,0-2 3,0-3 3,0-3 2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17:38:32"/>
    </inkml:context>
    <inkml:brush xml:id="br0">
      <inkml:brushProperty name="width" value="0.03033" units="cm"/>
      <inkml:brushProperty name="height" value="0.03033" units="cm"/>
      <inkml:brushProperty name="color" value="#F2395B"/>
    </inkml:brush>
  </inkml:definitions>
  <inkml:trace contextRef="#ctx0" brushRef="#br0">84950 20800 725,'-24'23'-32,"4"-3"17,3-3 18,3-2 17,-1 2 8,-2 9 1,-3 10 1,-3 10-1,-2 4-1,0 0-4,0 0-4,0 0-3,-2 1-2,-3 4 0,-3 3 0,-2 3 1,-3 3-2,1 3-4,-1 3-4,1 4-4,1-1-1,3-3-3,3-3 0,4-2-1,2-6-2,4-6-1,3-6-2,3-6-1,7-20-6,14-30-14,11-32-11,14-30-13,3-9-3,-2 16 8,-3 15 5,-3 17 8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17:38:32"/>
    </inkml:context>
    <inkml:brush xml:id="br0">
      <inkml:brushProperty name="width" value="0.03723" units="cm"/>
      <inkml:brushProperty name="height" value="0.03723" units="cm"/>
      <inkml:brushProperty name="color" value="#F2395B"/>
    </inkml:brush>
  </inkml:definitions>
  <inkml:trace contextRef="#ctx0" brushRef="#br0">84900 20950 590,'26'70'112,"4"-9"-25,3-10-25,3-8-26,-1-6-15,-2 1-2,-3-1-4,-3 1-3,-2-3-2,0-2 2,0-3-1,0-3 2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17:38:35"/>
    </inkml:context>
    <inkml:brush xml:id="br0">
      <inkml:brushProperty name="width" value="0.03815" units="cm"/>
      <inkml:brushProperty name="height" value="0.03815" units="cm"/>
      <inkml:brushProperty name="color" value="#F2395B"/>
    </inkml:brush>
  </inkml:definitions>
  <inkml:trace contextRef="#ctx0" brushRef="#br0">85850 20350 576,'0'76'137,"0"4"-32,0 3-31,0 3-33,-4 3-17,-5 3-6,-7 3-5,-5 4-4,-6 2-6,-3 4-8,-3 3-6,-2 3-7,0-2-6,7-6-4,6-6-3,7-6-4,7-15-5,9-21-2,10-22-4,10-22-4,4-15 1,0-5 7,0-7 7,0-5 5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41"/>
    </inkml:context>
    <inkml:brush xml:id="br0">
      <inkml:brushProperty name="width" value="0.0389" units="cm"/>
      <inkml:brushProperty name="height" value="0.0389" units="cm"/>
      <inkml:brushProperty name="color" value="#F2395B"/>
    </inkml:brush>
  </inkml:definitions>
  <inkml:trace contextRef="#ctx0" brushRef="#br0">31800 28050 565,'0'-49'2,"0"4"2,0 3 4,0 3 2,4 6 6,10 9 7,10 10 7,9 10 9,2 11 0,-2 17-3,-3 15-5,-3 16-5,-4 15-2,-3 16-2,-3 15-1,-2 17-1,-3 0-3,1-11-1,-1-14-3,1-11-2,1-12-3,3-9-4,3-10-5,4-8-3,10-22-8,19-30-10,19-32-9,19-30-11,2-20-3,-11-6 3,-14-6 4,-11-6 4,-9-1 4,-3 7 4,-3 6 4,-2 7 3,-6 10 5,-6 16 3,-6 15 5,-6 17 4,-6 21 12,-2 28 21,-3 28 20,-3 29 21,-2 13 2,0 1-14,0-1-15,0 1-15,0-1-11,0 1-5,0-1-6,0 1-6,0-1-7,0 1-8,0-1-7,0 1-8,-2-4-3,-3-6-2,-3-6-1,-2-6 0,-3-9-2,1-8-2,-1-10-2,1-9-1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17:38:35"/>
    </inkml:context>
    <inkml:brush xml:id="br0">
      <inkml:brushProperty name="width" value="0.04292" units="cm"/>
      <inkml:brushProperty name="height" value="0.04292" units="cm"/>
      <inkml:brushProperty name="color" value="#F2395B"/>
    </inkml:brush>
  </inkml:definitions>
  <inkml:trace contextRef="#ctx0" brushRef="#br0">86500 20700 512,'-2'-40'8,"-3"23"16,-3 22 15,-2 22 15,-5 13 4,-2 7-10,-3 6-10,-3 7-9,-1 5-6,4 7-1,3 6-2,3 7-3,1-3-1,1-8-1,-1-10-1,1-9-2,1-5-1,3 0 0,3 0 1,4 0-1,10-10-6,19-18-9,19-19-10,19-18-11,5-15-4,-5-9 3,-7-10 3,-5-8 3,-6-8 2,-3-2 1,-3-3 0,-2-3 2,-6 1 2,-6 6 5,-6 7 3,-6 6 4,-6 4 3,-2 4 2,-3 3 2,-3 3 2,-6 4 0,-5 7-1,-7 6-1,-5 7-2,-8 4-1,-5 3-1,-7 3-2,-5 4-2,-3 2-9,4 4-16,3 3-17,3 3-17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17:38:35"/>
    </inkml:context>
    <inkml:brush xml:id="br0">
      <inkml:brushProperty name="width" value="0.03365" units="cm"/>
      <inkml:brushProperty name="height" value="0.03365" units="cm"/>
      <inkml:brushProperty name="color" value="#F2395B"/>
    </inkml:brush>
  </inkml:definitions>
  <inkml:trace contextRef="#ctx0" brushRef="#br0">87000 20350 653,'50'-22'124,"0"6"-30,0 7-30,0 6-30,0 3-18,0 0-5,0 0-7,0 0-7,-2 0-5,-3 0-7,-3 0-7,-2 0-6,-5-2-9,-2-3-10,-3-3-11,-3-2-10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17:38:36"/>
    </inkml:context>
    <inkml:brush xml:id="br0">
      <inkml:brushProperty name="width" value="0.04345" units="cm"/>
      <inkml:brushProperty name="height" value="0.04345" units="cm"/>
      <inkml:brushProperty name="color" value="#F2395B"/>
    </inkml:brush>
  </inkml:definitions>
  <inkml:trace contextRef="#ctx0" brushRef="#br0">87900 19900 506,'0'-40'9,"0"23"16,0 22 16,0 22 16,0 13 3,0 7-7,0 6-9,0 7-8,-2 2-5,-3 1-5,-3-1-3,-2 1-4,-1-3-3,3-2-2,3-3-3,4-3-1,1-2-3,0 0-1,0 0-2,0 0-3,3-4-1,6-5-5,7-7-3,6-5-4,-2-3-4,-9 4-8,-10 3-5,-8 3-8,-11-1 0,-8-2 4,-10-3 4,-9-3 4,-5-6 2,0-5-2,0-7-1,0-5-2,1-4-1,4 0-1,3 0-2,3 0-1,3-2 2,3-3 5,3-3 5,4-2 5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17:38:36"/>
    </inkml:context>
    <inkml:brush xml:id="br0">
      <inkml:brushProperty name="width" value="0.03167" units="cm"/>
      <inkml:brushProperty name="height" value="0.03167" units="cm"/>
      <inkml:brushProperty name="color" value="#F2395B"/>
    </inkml:brush>
  </inkml:definitions>
  <inkml:trace contextRef="#ctx0" brushRef="#br0">87750 19950 694,'96'-91'48,"-5"19"-6,-7 19-6,-5 19-6,-8 12-1,-5 6 1,-7 7 2,-5 6 1,-6 6-9,-3 6-23,-3 7-21,-2 6-21,-5 1-13,-2-3-2,-3-3-2,-3-2-2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2:36"/>
    </inkml:context>
    <inkml:brush xml:id="br0">
      <inkml:brushProperty name="width" value="0.06623" units="cm"/>
      <inkml:brushProperty name="height" value="0.06623" units="cm"/>
      <inkml:brushProperty name="color" value="#FED406"/>
    </inkml:brush>
  </inkml:definitions>
  <inkml:trace contextRef="#ctx0" brushRef="#br0">61400 28450 332,'-24'-69'0,"4"13"0,3 12 0,3 13 0,1 6-2,1 0-2,-1 0-2,1 0-4,-1-2 1,1-3 4,-1-3 4,1-2 4,1-1 3,3 3 2,3 3 3,4 4 3,-3 2 4,-5 4 3,-7 3 6,-5 3 3,-3 6 2,4 9-2,3 10-2,3 10-1,9 0 2,16-5 7,15-7 8,17-5 7,14-3-1,17 4-7,15 3-9,16 3-7,4-1-6,-6-2-2,-6-3-3,-6-3-2,2-4-2,14-3 0,11-3-2,14-2 0,8-6-1,7-6-3,6-6-2,7-6-2,4-2-2,3 3 0,3 3-2,4 4-1,-4 4 0,-9 6 0,-10 7 0,-8 6 0,-12 7 0,-12 10 1,-13 10-1,-12 9 2,-9 2-1,-2-2-1,-3-3-1,-3-3 0,-2-6-1,0-5 1,0-7 0,0-5 0,1-4 0,4 0 0,3 0-1,3 0 0,-2 0-1,-6 0 1,-6 0 0,-6 0 0,-15-8-6,-21-16-13,-22-15-13,-22-15-14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2:36"/>
    </inkml:context>
    <inkml:brush xml:id="br0">
      <inkml:brushProperty name="width" value="0.06768" units="cm"/>
      <inkml:brushProperty name="height" value="0.06768" units="cm"/>
      <inkml:brushProperty name="color" value="#FED406"/>
    </inkml:brush>
  </inkml:definitions>
  <inkml:trace contextRef="#ctx0" brushRef="#br0">79700 42500 325,'-24'-24'0,"4"4"0,3 3 0,3 3 0,4 1 8,7 1 19,6-1 18,7 1 17,10-1 5,16 1-10,15-1-8,17 1-11,11-1-5,10 1-5,10-1-3,9 1-5,12-1-1,16 1-2,15-1-1,17 1 0,7 1-2,0 3-1,0 3-1,0 4-2,0 2 0,0 4 0,0 3 0,0 3 1,-5 4-1,-9 7-1,-10 6-2,-8 7-1,-6 4-1,1 3 0,-1 3 0,1 4 0,-1-3-2,1-5-1,-1-7-1,1-5-3,-3-8-1,-2-5 0,-3-7-2,-3-5-1,-6-6 0,-5-3 0,-7-3 0,-5-2 0,-9-1 0,-9 3 1,-10 3 0,-8 4 0,-17-6-9,-21-11-18,-22-14-18,-22-11-19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2:42"/>
    </inkml:context>
    <inkml:brush xml:id="br0">
      <inkml:brushProperty name="width" value="0.07371" units="cm"/>
      <inkml:brushProperty name="height" value="0.07371" units="cm"/>
      <inkml:brushProperty name="color" value="#FED406"/>
    </inkml:brush>
  </inkml:definitions>
  <inkml:trace contextRef="#ctx0" brushRef="#br0">65850 8100 298,'-69'-2'3,"13"-3"6,12-3 7,13-2 5,12 2 8,13 9 9,12 10 8,13 10 8,9 0 0,6-5-10,7-7-9,6-5-11,6-8-5,6-5-4,7-7-2,6-5-3,12-3-2,19 4 0,19 3 1,19 3-1,2 4 1,-11 7 0,-14 6 0,-11 7 0,-9 7 0,-3 9 0,-3 10 0,-2 10-1,-3 4 0,1 0-1,-1 0 0,1 0 0,1-5-1,3-9 0,3-10 0,4-8 1,2-8-1,4-2 0,3-3-1,3-3-1,-1-4-1,-2-3 0,-3-3-1,-3-2 0,-4-1 0,-3 3-1,-3 3 1,-2 4 0,-5 1 1,-2 0-2,-3 0 1,-3 0 0,-1-4-1,4-5 1,3-7 0,3-5 0,6-8-1,9-5 1,10-7-1,10-5 0,10-4-1,13 0 1,12 0 1,13 0-1,1 4 1,-9 10-1,-10 10-1,-8 9 0,-11 7-1,-8 7 0,-10 6 0,-9 7 1,-12 4-1,-11 3-1,-14 3 1,-11 4 0,-1 2 0,13 4 0,12 3 1,13 3 0,2-2 1,-5-6 0,-7-6-1,-5-6 0,-3-6 1,4-2-1,3-3 1,3-3-1,4-1 0,7 4 0,6 3 0,7 3-1,4-1 1,3-2-1,3-3 1,4-3-1,-1-2 1,-3 0-2,-3 0-2,-2 0 0,-1-2 0,3-3 0,3-3 1,4-2 0,4-1 2,6 3-1,7 3 1,6 4 1,4 1 0,4 0 0,3 0 0,3 0 1,1 0 0,1 0 0,-1 0-1,1 0 0,-7 1 0,-12 4 1,-13 3-1,-12 3 0,-10-1 0,-6-2 0,-6-3 0,-6-3 0,-6-1 0,-2 4 0,-3 3-1,-3 3 1,-2-1 0,0-2-1,0-3 0,0-3 1,0-2-1,0 0 0,0 0 0,0 0 1,0 1-1,0 4 1,0 3 0,0 3-1,1-1 1,4-2 0,3-3-1,3-3 0,-1-2 0,-2 0 0,-3 0 0,-3 0-1,2-4 0,10-5 0,10-7 0,9-5 0,2-3 1,-2 4-1,-3 3 1,-3 3 1,-4 3 0,-3 3 1,-3 3 0,-2 4 1,-5 4-1,-2 6 1,-3 7-1,-3 6 0,-6 3 0,-5 0 0,-7 0 0,-5 0 1,-3 0 0,4 0 1,3 0 0,3 0 1,7-4 0,14-5 0,11-7 0,14-5-1,10-6 0,9-3 0,10-3-2,10-2-1,4-5 0,0-2-2,0-3 1,0-3-2,1 1 1,4 6 0,3 7 1,3 6 0,-4 3 0,-8 0 0,-10 0-1,-9 0 1,-4 1 0,4 4-1,3 3 1,3 3 0,1-1 0,1-2 1,-1-3 0,1-3 1,4-4 0,9-3 1,10-3 1,10-2 1,2-3 0,-3 1-1,-3-1 1,-2 1 0,-3 1-1,1 3-1,-1 3 1,1 4-2,-9 2 1,-15 4-1,-15 3 1,-16 3-1,-12-1 0,-5-2 0,-7-3 0,-5-3-1,-1-2 0,6 0 1,7 0 0,6 0 1,6-2 0,6-3 1,7-3-1,6-2 1,3-3-1,0 1 0,0-1 1,0 1-1,1-1 0,4 1 0,3-1-1,3 1 1,-4 1-1,-8 3 0,-10 3 0,-9 4-1,-2 1 1,6 0-1,7 0-1,6 0 1,-1 0-1,-5 0 0,-7 0 1,-5 0-1,-1-2 1,6-3 0,7-3 1,6-2-1,4-3 0,4 1 1,3-1-1,3 1 0,1 1 0,1 3 0,-1 3 0,1 4 0,-4 1 0,-6 0 0,-6 0 0,-6 0 0,-7 0 0,-6 0 0,-6 0 2,-6 0-1,-4 0 1,1 0-1,-1 0 0,1 0-1,-1 0 0,1 0 0,-1 0-1,1 0-1,1 0 1,3 0 0,3 0 0,4 0 1,4-2-1,6-3 0,7-3 0,6-2-2,3-3 1,0 1-1,0-1 0,0 1-1,1-3 0,4-2 0,3-3 0,3-3 0,4-2 1,7 0-1,6 0 1,7 0 0,2 0 0,1 0-1,-1 0 0,1 0-1,-4 1-1,-6 4 0,-6 3-2,-6 3 0,-7 1-2,-6 1-1,-6-1-1,-6 1-2,-9 1-2,-8 3-2,-10 3-3,-9 4-2,-13-10-6,-16-22-10,-15-22-9,-15-21-11,-12-4-3,-6 16 3,-6 15 4,-6 17 4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2:47"/>
    </inkml:context>
    <inkml:brush xml:id="br0">
      <inkml:brushProperty name="width" value="0.02752" units="cm"/>
      <inkml:brushProperty name="height" value="0.02752" units="cm"/>
      <inkml:brushProperty name="color" value="#FED406"/>
    </inkml:brush>
  </inkml:definitions>
  <inkml:trace contextRef="#ctx0" brushRef="#br0">72850 30500 799,'-21'-21'12,"10"10"26,10 10 25,9 9 25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2:47"/>
    </inkml:context>
    <inkml:brush xml:id="br0">
      <inkml:brushProperty name="width" value="0.02732" units="cm"/>
      <inkml:brushProperty name="height" value="0.02732" units="cm"/>
      <inkml:brushProperty name="color" value="#FED406"/>
    </inkml:brush>
  </inkml:definitions>
  <inkml:trace contextRef="#ctx0" brushRef="#br0">72950 30350 805,'3'-44'89,"6"13"-27,7 12-27,6 13-26,-1 9-22,-5 6-14,-7 7-15,-5 6-14,-6 1-2,-3-3 9,-3-3 9,-2-2 10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2:48"/>
    </inkml:context>
    <inkml:brush xml:id="br0">
      <inkml:brushProperty name="width" value="0.02663" units="cm"/>
      <inkml:brushProperty name="height" value="0.02663" units="cm"/>
      <inkml:brushProperty name="color" value="#FED406"/>
    </inkml:brush>
  </inkml:definitions>
  <inkml:trace contextRef="#ctx0" brushRef="#br0">73000 30350 826,'3'-44'-37,"6"13"21,7 12 19,6 13 21,-1 10 6,-5 10-7,-7 10-7,-5 9-7,-8 2-3,-5-2-1,-7-3-1,-5-3 0,-6-2-2,-3 0-3,-3 0-2,-2 0-4,-1-4-1,3-5-1,3-7-1,4-5 0,4-8 0,6-5 1,7-7 3,6-5 1,6-4 0,6 0-1,7 0-1,6 0-1,3 1 1,0 4 3,0 3 3,0 3 3,0 3 6,0 3 6,0 3 8,0 4 8,-2 4 0,-3 6-3,-3 7-5,-2 6-4,-5 3-4,-2 0-2,-3 0-3,-3 0-3,-6-2-3,-5-3-7,-7-3-4,-5-2-7,-3-8-2,4-8 0,3-10 1,3-9-1,3-5 1,3 0 3,3 0 1,4 0 2,4 0 3,6 0 0,7 0 2,6 0 2,1 4 4,-3 10 8,-3 10 7,-2 9 8,-3 6 0,1 3-4,-1 3-6,1 4-5,-4 1-6,-6 0-3,-6 0-6,-6 0-4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1:41:41"/>
    </inkml:context>
    <inkml:brush xml:id="br0">
      <inkml:brushProperty name="width" value="0.04753" units="cm"/>
      <inkml:brushProperty name="height" value="0.04753" units="cm"/>
      <inkml:brushProperty name="color" value="#F2395B"/>
    </inkml:brush>
  </inkml:definitions>
  <inkml:trace contextRef="#ctx0" brushRef="#br0">33550 28450 462,'23'-46'-30,"-3"10"16,-3 10 15,-2 9 16,-1 9 10,3 9 5,3 10 4,4 10 5,-3 8-1,-5 10-3,-7 10-4,-5 9-4,-4 4-4,0 1-2,0-1-3,0 1-3,-2-1-1,-3 1-3,-3-1-2,-2 1-2,-3-4-2,1-6-2,-1-6-1,1-6-1,4-15-6,9-21-10,10-22-10,10-22-10,8-15-3,10-5 4,10-7 2,9-5 4,1 0 3,-6 10 6,-6 10 4,-6 9 6,-6 7 5,-2 7 7,-3 6 6,-3 7 8,-1 8 5,4 14 6,3 11 6,3 14 6,-4 8 0,-8 7-5,-10 6-5,-9 7-6,-4 0-5,4-2-4,3-3-6,3-3-4,-1-2-2,-2 0 2,-3 0 1,-3 0 2,-2 0-6,0 0-15,0 0-12,0 0-14,0 0-14,0 0-14,0 0-12,0 0-15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2:48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73175 30375 333,'157'63'167,"51"46"-1,50 47 1,49 47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2:49"/>
    </inkml:context>
    <inkml:brush xml:id="br0">
      <inkml:brushProperty name="width" value="0.02845" units="cm"/>
      <inkml:brushProperty name="height" value="0.02845" units="cm"/>
      <inkml:brushProperty name="color" value="#FED406"/>
    </inkml:brush>
  </inkml:definitions>
  <inkml:trace contextRef="#ctx0" brushRef="#br0">72950 30600 773,'-25'-27'0,"0"-3"0,0-3 0,0-2 0,4-3 3,10 1 6,10-1 7,9 1 6,7 1 1,7 3-5,6 3-5,7 4-4,0 2-2,-2 4-1,-3 3 1,-3 3-1,-2 6 1,0 9 3,0 10 3,0 10 2,-4 4 0,-5 0-4,-7 0-3,-5 0-5,-4 0-2,0 0 1,0 0-1,0 0 0,-2 0-1,-3 0 0,-3 0-1,-2 0-1,-5 1-1,-2 4 0,-3 3 0,-3 3-1,-2-1 0,0-2 1,0-3 0,0-3 1,0-4-1,0-3-2,0-3-1,0-2-3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3:09"/>
    </inkml:context>
    <inkml:brush xml:id="br0">
      <inkml:brushProperty name="width" value="0.05032" units="cm"/>
      <inkml:brushProperty name="height" value="0.05032" units="cm"/>
      <inkml:brushProperty name="color" value="#FED406"/>
    </inkml:brush>
  </inkml:definitions>
  <inkml:trace contextRef="#ctx0" brushRef="#br0">64800 22350 437,'-71'-22'0,"10"6"1,10 7 1,9 6 1,15 1 8,22-3 18,22-3 16,23-2 17,13-5 3,6-2-7,7-3-10,6-3-9,3 1-6,0 6-5,0 7-5,0 6-4,1 4-3,4 4-2,3 3 0,3 3-1,-2 4-2,-6 7-1,-6 6-3,-6 7-1,-2-1-2,3-6-2,3-6-3,4-6-2,-3-6-3,-5-2-4,-7-3-4,-5-3-4,0-2-4,10 0-4,10 0-5,9 0-3,1-2-1,-6-3-1,-6-3 1,-6-2 1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3:17"/>
    </inkml:context>
    <inkml:brush xml:id="br0">
      <inkml:brushProperty name="width" value="0.02568" units="cm"/>
      <inkml:brushProperty name="height" value="0.02568" units="cm"/>
      <inkml:brushProperty name="color" value="#FED406"/>
    </inkml:brush>
  </inkml:definitions>
  <inkml:trace contextRef="#ctx0" brushRef="#br0">76900 2600 856,'-18'-24'1,"17"4"1,15 3 3,16 3 1,10 3 4,7 3 9,6 3 7,7 4 8,-1 2-4,-6 4-20,-6 3-17,-6 3-18,-6-1-11,-2-2-5,-3-3-3,-3-3-4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3:18"/>
    </inkml:context>
    <inkml:brush xml:id="br0">
      <inkml:brushProperty name="width" value="0.05104" units="cm"/>
      <inkml:brushProperty name="height" value="0.05104" units="cm"/>
      <inkml:brushProperty name="color" value="#FED406"/>
    </inkml:brush>
  </inkml:definitions>
  <inkml:trace contextRef="#ctx0" brushRef="#br0">77000 2850 431,'3'-44'8,"6"13"19,7 12 17,6 13 17,1 16 6,-3 23-5,-3 22-6,-2 22-6,-8 8-6,-8-2-7,-10-3-8,-9-3-7,-4-4-5,4-3-3,3-3-3,3-2-3,3-5-2,3-2-3,3-3-1,4-3-2,5-4-1,10-3-3,10-3-2,9-2-2,6-6-2,3-6 0,3-6-1,4-6-1,-1-4-1,-3 1 2,-3-1-1,-2 1 2,-5 2 1,-2 7 6,-3 6 5,-3 7 5,-7 4 3,-9 3-2,-10 3 0,-8 4 0,-11-1-1,-8-3-1,-10-3-1,-9-2-1,-7-3-2,-3 1-3,-3-1-2,-2 1-4,-5-3 0,-2-2 1,-3-3 0,-3-3 1,-1-4-1,4-3-3,3-3-3,3-2-3,3-5-2,3-2-4,3-3-2,4-3-2,4-7-5,6-9-5,7-10-5,6-8-6,6-6 1,6 1 5,7-1 6,6 1 5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3:18"/>
    </inkml:context>
    <inkml:brush xml:id="br0">
      <inkml:brushProperty name="width" value="0.03482" units="cm"/>
      <inkml:brushProperty name="height" value="0.03482" units="cm"/>
      <inkml:brushProperty name="color" value="#FED406"/>
    </inkml:brush>
  </inkml:definitions>
  <inkml:trace contextRef="#ctx0" brushRef="#br0">77250 2800 631,'4'-47'4,"10"6"7,10 7 6,9 6 8,4 3 7,1 0 4,-1 0 5,1 0 5,2 1-1,7 4-7,6 3-7,7 3-8,2 3-8,1 3-11,-1 3-9,1 4-10,-3 1-7,-2 0-5,-3 0-3,-3 0-5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3:18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78975 4425 333,'157'63'167,"51"46"-1,50 47 1,49 47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3:20"/>
    </inkml:context>
    <inkml:brush xml:id="br0">
      <inkml:brushProperty name="width" value="0.04258" units="cm"/>
      <inkml:brushProperty name="height" value="0.04258" units="cm"/>
      <inkml:brushProperty name="color" value="#FED406"/>
    </inkml:brush>
  </inkml:definitions>
  <inkml:trace contextRef="#ctx0" brushRef="#br0">80700 4000 516,'-115'-24'0,"23"4"0,22 3 0,22 3 0,16 1 10,14 1 18,11-1 20,14 1 19,10 1 2,9 3-13,10 3-13,10 4-13,13-1-9,19-3-3,19-3-3,19-2-3,9-1-1,0 3 1,0 3 0,0 4 0,-4 1-1,-5 0-5,-7 0-3,-5 0-6,-9 0-4,-9 0-7,-10 0-6,-8 0-6,-9 0-10,-6 0-10,-6 0-11,-6 0-12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3:21"/>
    </inkml:context>
    <inkml:brush xml:id="br0">
      <inkml:brushProperty name="width" value="0.05426" units="cm"/>
      <inkml:brushProperty name="height" value="0.05426" units="cm"/>
      <inkml:brushProperty name="color" value="#FED406"/>
    </inkml:brush>
  </inkml:definitions>
  <inkml:trace contextRef="#ctx0" brushRef="#br0">82950 2050 405,'0'-47'0,"0"6"0,0 7 0,0 6 0,-4 12 11,-5 19 23,-7 19 22,-5 19 22,-6 13 4,-3 10-15,-3 10-16,-2 9-14,-5 9-11,-2 9-4,-3 10-4,-3 10-4,1 7-4,6 6-2,7 7-2,6 6-3,4-2-2,4-9-4,3-10-3,3-8-3,3-9-2,3-6-2,3-6-1,4-6-2,4-10 0,6-12 0,7-13 0,6-12 0,6-12-1,6-8-2,7-10-1,6-9-2,7-9-1,10-5 1,10-7 1,9-5 1,4-12 1,1-16 2,-1-15 2,1-15 1,-4-7 2,-6 3 1,-6 3 1,-6 4 0,-9 2 1,-8 4 2,-10 3 2,-9 3 1,-9 6 3,-5 9 4,-7 10 3,-5 10 3,-9 7 3,-9 6 3,-10 7 2,-8 6 4,-8 3 0,-2 0-1,-3 0 0,-3 0-1,-1 4-1,4 10 2,3 10 1,3 9 1,1 6-1,1 3-4,-1 3-3,1 4-3,4 1-3,9 0-1,10 0-3,10 0-1,8-2-4,10-3-5,10-3-7,9-2-5,6-8-4,3-8-2,3-10-1,4-9-3,2-10 1,4-9 1,3-10 1,3-8 2,-4-8 3,-8-2 3,-10-3 3,-9-3 4,-7-1 3,-3 4 3,-3 3 2,-2 3 4,-6 9 9,-6 16 17,-6 15 18,-6 17 17,-6 14 3,-2 17-11,-3 15-12,-3 16-12,-1 9-7,4 3-3,3 3-3,3 4-3,1 1-2,1 0-2,-1 0-2,1 0-2,-3 4 0,-2 10-2,-3 10 1,-3 9-1,1 6-3,6 3-6,7 3-5,6 4-5,3-4-3,0-9-1,0-10-1,0-8 0,0-14-1,0-15 0,0-15 0,0-16 0,-8-12 0,-16-5 1,-15-7 1,-15-5 1,-11-9 1,-2-9 4,-3-10 4,-3-8 3,-1-14 2,4-15 1,3-15 2,3-16 1,6-13 0,9-9-1,10-10-1,10-8 0,10-9 0,13-6 2,12-6 0,13-6 2,20-4-3,28 1-4,28-1-6,29 1-4,15 1-5,3 3-3,3 3-4,4 4-4,-10 11 0,-22 23 2,-22 22 4,-21 22 1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4T02:23:21"/>
    </inkml:context>
    <inkml:brush xml:id="br0">
      <inkml:brushProperty name="width" value="0.04433" units="cm"/>
      <inkml:brushProperty name="height" value="0.04433" units="cm"/>
      <inkml:brushProperty name="color" value="#FED406"/>
    </inkml:brush>
  </inkml:definitions>
  <inkml:trace contextRef="#ctx0" brushRef="#br0">85850 2550 496,'-25'-68'3,"0"17"6,0 15 6,0 16 6,0 7 3,0 1 1,0-1 0,0 1 2,-2 1-2,-3 3-2,-3 3-3,-2 4-1,-6 5-2,-6 10 1,-6 10 1,-6 9 0,-4 9 0,1 9-1,-1 10-2,1 10-2,-1 7-1,1 6 0,-1 7-1,1 6 0,2 4-1,7 4 0,6 3 1,7 3 1,4-2-2,3-6-3,3-6-2,4-6-3,5-7-1,10-6-2,10-6 1,9-6-2,10-9-1,14-8-3,11-10-2,14-9-2,11-7-5,14-3-9,11-3-8,14-2-8,3-8-3,-2-8 2,-3-10 3,-3-9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2025/10/31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customXml" Target="../ink/ink6.xml"/><Relationship Id="rId18" Type="http://schemas.openxmlformats.org/officeDocument/2006/relationships/image" Target="../media/image8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5.png"/><Relationship Id="rId17" Type="http://schemas.openxmlformats.org/officeDocument/2006/relationships/customXml" Target="../ink/ink8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.png"/><Relationship Id="rId1" Type="http://schemas.openxmlformats.org/officeDocument/2006/relationships/tags" Target="../tags/tag62.xml"/><Relationship Id="rId6" Type="http://schemas.openxmlformats.org/officeDocument/2006/relationships/image" Target="../media/image2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customXml" Target="../ink/ink4.xml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83.xml"/><Relationship Id="rId3" Type="http://schemas.openxmlformats.org/officeDocument/2006/relationships/image" Target="../media/image1574.png"/><Relationship Id="rId7" Type="http://schemas.openxmlformats.org/officeDocument/2006/relationships/image" Target="../media/image15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6" Type="http://schemas.openxmlformats.org/officeDocument/2006/relationships/customXml" Target="../ink/ink1582.xml"/><Relationship Id="rId11" Type="http://schemas.openxmlformats.org/officeDocument/2006/relationships/image" Target="../media/image1578.png"/><Relationship Id="rId5" Type="http://schemas.openxmlformats.org/officeDocument/2006/relationships/image" Target="../media/image1575.png"/><Relationship Id="rId10" Type="http://schemas.openxmlformats.org/officeDocument/2006/relationships/customXml" Target="../ink/ink1584.xml"/><Relationship Id="rId4" Type="http://schemas.openxmlformats.org/officeDocument/2006/relationships/customXml" Target="../ink/ink1581.xml"/><Relationship Id="rId9" Type="http://schemas.openxmlformats.org/officeDocument/2006/relationships/image" Target="../media/image1577.png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631.png"/><Relationship Id="rId299" Type="http://schemas.openxmlformats.org/officeDocument/2006/relationships/customXml" Target="../ink/ink1733.xml"/><Relationship Id="rId21" Type="http://schemas.openxmlformats.org/officeDocument/2006/relationships/image" Target="../media/image1583.png"/><Relationship Id="rId63" Type="http://schemas.openxmlformats.org/officeDocument/2006/relationships/image" Target="../media/image1604.png"/><Relationship Id="rId159" Type="http://schemas.openxmlformats.org/officeDocument/2006/relationships/image" Target="../media/image1652.png"/><Relationship Id="rId170" Type="http://schemas.openxmlformats.org/officeDocument/2006/relationships/customXml" Target="../ink/ink1668.xml"/><Relationship Id="rId226" Type="http://schemas.openxmlformats.org/officeDocument/2006/relationships/image" Target="../media/image1685.png"/><Relationship Id="rId268" Type="http://schemas.openxmlformats.org/officeDocument/2006/relationships/image" Target="../media/image1706.png"/><Relationship Id="rId32" Type="http://schemas.openxmlformats.org/officeDocument/2006/relationships/customXml" Target="../ink/ink1599.xml"/><Relationship Id="rId74" Type="http://schemas.openxmlformats.org/officeDocument/2006/relationships/customXml" Target="../ink/ink1620.xml"/><Relationship Id="rId128" Type="http://schemas.openxmlformats.org/officeDocument/2006/relationships/customXml" Target="../ink/ink1647.xml"/><Relationship Id="rId5" Type="http://schemas.openxmlformats.org/officeDocument/2006/relationships/image" Target="../media/image1575.png"/><Relationship Id="rId181" Type="http://schemas.openxmlformats.org/officeDocument/2006/relationships/customXml" Target="../ink/ink1674.xml"/><Relationship Id="rId237" Type="http://schemas.openxmlformats.org/officeDocument/2006/relationships/customXml" Target="../ink/ink1702.xml"/><Relationship Id="rId279" Type="http://schemas.openxmlformats.org/officeDocument/2006/relationships/customXml" Target="../ink/ink1723.xml"/><Relationship Id="rId43" Type="http://schemas.openxmlformats.org/officeDocument/2006/relationships/image" Target="../media/image1594.png"/><Relationship Id="rId139" Type="http://schemas.openxmlformats.org/officeDocument/2006/relationships/image" Target="../media/image1642.png"/><Relationship Id="rId290" Type="http://schemas.openxmlformats.org/officeDocument/2006/relationships/image" Target="../media/image1717.png"/><Relationship Id="rId85" Type="http://schemas.openxmlformats.org/officeDocument/2006/relationships/image" Target="../media/image1615.png"/><Relationship Id="rId150" Type="http://schemas.openxmlformats.org/officeDocument/2006/relationships/customXml" Target="../ink/ink1658.xml"/><Relationship Id="rId192" Type="http://schemas.openxmlformats.org/officeDocument/2006/relationships/image" Target="../media/image1668.png"/><Relationship Id="rId206" Type="http://schemas.openxmlformats.org/officeDocument/2006/relationships/image" Target="../media/image1675.png"/><Relationship Id="rId248" Type="http://schemas.openxmlformats.org/officeDocument/2006/relationships/image" Target="../media/image1696.png"/><Relationship Id="rId12" Type="http://schemas.openxmlformats.org/officeDocument/2006/relationships/customXml" Target="../ink/ink1589.xml"/><Relationship Id="rId108" Type="http://schemas.openxmlformats.org/officeDocument/2006/relationships/customXml" Target="../ink/ink1637.xml"/><Relationship Id="rId54" Type="http://schemas.openxmlformats.org/officeDocument/2006/relationships/customXml" Target="../ink/ink1610.xml"/><Relationship Id="rId96" Type="http://schemas.openxmlformats.org/officeDocument/2006/relationships/customXml" Target="../ink/ink1631.xml"/><Relationship Id="rId161" Type="http://schemas.openxmlformats.org/officeDocument/2006/relationships/image" Target="../media/image1653.png"/><Relationship Id="rId217" Type="http://schemas.openxmlformats.org/officeDocument/2006/relationships/customXml" Target="../ink/ink1692.xml"/><Relationship Id="rId6" Type="http://schemas.openxmlformats.org/officeDocument/2006/relationships/customXml" Target="../ink/ink1586.xml"/><Relationship Id="rId238" Type="http://schemas.openxmlformats.org/officeDocument/2006/relationships/image" Target="../media/image1691.png"/><Relationship Id="rId259" Type="http://schemas.openxmlformats.org/officeDocument/2006/relationships/customXml" Target="../ink/ink1713.xml"/><Relationship Id="rId23" Type="http://schemas.openxmlformats.org/officeDocument/2006/relationships/image" Target="../media/image1584.png"/><Relationship Id="rId119" Type="http://schemas.openxmlformats.org/officeDocument/2006/relationships/image" Target="../media/image1632.png"/><Relationship Id="rId270" Type="http://schemas.openxmlformats.org/officeDocument/2006/relationships/image" Target="../media/image1707.png"/><Relationship Id="rId291" Type="http://schemas.openxmlformats.org/officeDocument/2006/relationships/customXml" Target="../ink/ink1729.xml"/><Relationship Id="rId44" Type="http://schemas.openxmlformats.org/officeDocument/2006/relationships/customXml" Target="../ink/ink1605.xml"/><Relationship Id="rId65" Type="http://schemas.openxmlformats.org/officeDocument/2006/relationships/image" Target="../media/image1605.png"/><Relationship Id="rId86" Type="http://schemas.openxmlformats.org/officeDocument/2006/relationships/customXml" Target="../ink/ink1626.xml"/><Relationship Id="rId130" Type="http://schemas.openxmlformats.org/officeDocument/2006/relationships/customXml" Target="../ink/ink1648.xml"/><Relationship Id="rId151" Type="http://schemas.openxmlformats.org/officeDocument/2006/relationships/image" Target="../media/image1648.png"/><Relationship Id="rId172" Type="http://schemas.openxmlformats.org/officeDocument/2006/relationships/image" Target="../media/image1658.png"/><Relationship Id="rId193" Type="http://schemas.openxmlformats.org/officeDocument/2006/relationships/customXml" Target="../ink/ink1680.xml"/><Relationship Id="rId207" Type="http://schemas.openxmlformats.org/officeDocument/2006/relationships/customXml" Target="../ink/ink1687.xml"/><Relationship Id="rId228" Type="http://schemas.openxmlformats.org/officeDocument/2006/relationships/image" Target="../media/image1686.png"/><Relationship Id="rId249" Type="http://schemas.openxmlformats.org/officeDocument/2006/relationships/customXml" Target="../ink/ink1708.xml"/><Relationship Id="rId13" Type="http://schemas.openxmlformats.org/officeDocument/2006/relationships/image" Target="../media/image1579.png"/><Relationship Id="rId109" Type="http://schemas.openxmlformats.org/officeDocument/2006/relationships/image" Target="../media/image1627.png"/><Relationship Id="rId260" Type="http://schemas.openxmlformats.org/officeDocument/2006/relationships/image" Target="../media/image1702.png"/><Relationship Id="rId281" Type="http://schemas.openxmlformats.org/officeDocument/2006/relationships/customXml" Target="../ink/ink1724.xml"/><Relationship Id="rId34" Type="http://schemas.openxmlformats.org/officeDocument/2006/relationships/customXml" Target="../ink/ink1600.xml"/><Relationship Id="rId55" Type="http://schemas.openxmlformats.org/officeDocument/2006/relationships/image" Target="../media/image1600.png"/><Relationship Id="rId76" Type="http://schemas.openxmlformats.org/officeDocument/2006/relationships/customXml" Target="../ink/ink1621.xml"/><Relationship Id="rId97" Type="http://schemas.openxmlformats.org/officeDocument/2006/relationships/image" Target="../media/image1621.png"/><Relationship Id="rId120" Type="http://schemas.openxmlformats.org/officeDocument/2006/relationships/customXml" Target="../ink/ink1643.xml"/><Relationship Id="rId141" Type="http://schemas.openxmlformats.org/officeDocument/2006/relationships/image" Target="../media/image1643.png"/><Relationship Id="rId7" Type="http://schemas.openxmlformats.org/officeDocument/2006/relationships/image" Target="../media/image1576.png"/><Relationship Id="rId162" Type="http://schemas.openxmlformats.org/officeDocument/2006/relationships/customXml" Target="../ink/ink1664.xml"/><Relationship Id="rId183" Type="http://schemas.openxmlformats.org/officeDocument/2006/relationships/customXml" Target="../ink/ink1675.xml"/><Relationship Id="rId218" Type="http://schemas.openxmlformats.org/officeDocument/2006/relationships/image" Target="../media/image1681.png"/><Relationship Id="rId239" Type="http://schemas.openxmlformats.org/officeDocument/2006/relationships/customXml" Target="../ink/ink1703.xml"/><Relationship Id="rId250" Type="http://schemas.openxmlformats.org/officeDocument/2006/relationships/image" Target="../media/image1697.png"/><Relationship Id="rId271" Type="http://schemas.openxmlformats.org/officeDocument/2006/relationships/customXml" Target="../ink/ink1719.xml"/><Relationship Id="rId292" Type="http://schemas.openxmlformats.org/officeDocument/2006/relationships/image" Target="../media/image1718.png"/><Relationship Id="rId24" Type="http://schemas.openxmlformats.org/officeDocument/2006/relationships/customXml" Target="../ink/ink1595.xml"/><Relationship Id="rId45" Type="http://schemas.openxmlformats.org/officeDocument/2006/relationships/image" Target="../media/image1595.png"/><Relationship Id="rId66" Type="http://schemas.openxmlformats.org/officeDocument/2006/relationships/customXml" Target="../ink/ink1616.xml"/><Relationship Id="rId87" Type="http://schemas.openxmlformats.org/officeDocument/2006/relationships/image" Target="../media/image1616.png"/><Relationship Id="rId110" Type="http://schemas.openxmlformats.org/officeDocument/2006/relationships/customXml" Target="../ink/ink1638.xml"/><Relationship Id="rId131" Type="http://schemas.openxmlformats.org/officeDocument/2006/relationships/image" Target="../media/image1638.png"/><Relationship Id="rId152" Type="http://schemas.openxmlformats.org/officeDocument/2006/relationships/customXml" Target="../ink/ink1659.xml"/><Relationship Id="rId173" Type="http://schemas.openxmlformats.org/officeDocument/2006/relationships/customXml" Target="../ink/ink1670.xml"/><Relationship Id="rId194" Type="http://schemas.openxmlformats.org/officeDocument/2006/relationships/image" Target="../media/image1669.png"/><Relationship Id="rId208" Type="http://schemas.openxmlformats.org/officeDocument/2006/relationships/image" Target="../media/image1676.png"/><Relationship Id="rId229" Type="http://schemas.openxmlformats.org/officeDocument/2006/relationships/customXml" Target="../ink/ink1698.xml"/><Relationship Id="rId240" Type="http://schemas.openxmlformats.org/officeDocument/2006/relationships/image" Target="../media/image1692.png"/><Relationship Id="rId261" Type="http://schemas.openxmlformats.org/officeDocument/2006/relationships/customXml" Target="../ink/ink1714.xml"/><Relationship Id="rId14" Type="http://schemas.openxmlformats.org/officeDocument/2006/relationships/customXml" Target="../ink/ink1590.xml"/><Relationship Id="rId35" Type="http://schemas.openxmlformats.org/officeDocument/2006/relationships/image" Target="../media/image1590.png"/><Relationship Id="rId56" Type="http://schemas.openxmlformats.org/officeDocument/2006/relationships/customXml" Target="../ink/ink1611.xml"/><Relationship Id="rId77" Type="http://schemas.openxmlformats.org/officeDocument/2006/relationships/image" Target="../media/image1611.png"/><Relationship Id="rId100" Type="http://schemas.openxmlformats.org/officeDocument/2006/relationships/customXml" Target="../ink/ink1633.xml"/><Relationship Id="rId282" Type="http://schemas.openxmlformats.org/officeDocument/2006/relationships/image" Target="../media/image1713.png"/><Relationship Id="rId8" Type="http://schemas.openxmlformats.org/officeDocument/2006/relationships/customXml" Target="../ink/ink1587.xml"/><Relationship Id="rId98" Type="http://schemas.openxmlformats.org/officeDocument/2006/relationships/customXml" Target="../ink/ink1632.xml"/><Relationship Id="rId121" Type="http://schemas.openxmlformats.org/officeDocument/2006/relationships/image" Target="../media/image1633.png"/><Relationship Id="rId142" Type="http://schemas.openxmlformats.org/officeDocument/2006/relationships/customXml" Target="../ink/ink1654.xml"/><Relationship Id="rId163" Type="http://schemas.openxmlformats.org/officeDocument/2006/relationships/image" Target="../media/image1654.png"/><Relationship Id="rId184" Type="http://schemas.openxmlformats.org/officeDocument/2006/relationships/image" Target="../media/image1664.png"/><Relationship Id="rId219" Type="http://schemas.openxmlformats.org/officeDocument/2006/relationships/customXml" Target="../ink/ink1693.xml"/><Relationship Id="rId230" Type="http://schemas.openxmlformats.org/officeDocument/2006/relationships/image" Target="../media/image1687.png"/><Relationship Id="rId251" Type="http://schemas.openxmlformats.org/officeDocument/2006/relationships/customXml" Target="../ink/ink1709.xml"/><Relationship Id="rId25" Type="http://schemas.openxmlformats.org/officeDocument/2006/relationships/image" Target="../media/image1585.png"/><Relationship Id="rId46" Type="http://schemas.openxmlformats.org/officeDocument/2006/relationships/customXml" Target="../ink/ink1606.xml"/><Relationship Id="rId67" Type="http://schemas.openxmlformats.org/officeDocument/2006/relationships/image" Target="../media/image1606.png"/><Relationship Id="rId272" Type="http://schemas.openxmlformats.org/officeDocument/2006/relationships/image" Target="../media/image1708.png"/><Relationship Id="rId293" Type="http://schemas.openxmlformats.org/officeDocument/2006/relationships/customXml" Target="../ink/ink1730.xml"/><Relationship Id="rId88" Type="http://schemas.openxmlformats.org/officeDocument/2006/relationships/customXml" Target="../ink/ink1627.xml"/><Relationship Id="rId111" Type="http://schemas.openxmlformats.org/officeDocument/2006/relationships/image" Target="../media/image1628.png"/><Relationship Id="rId132" Type="http://schemas.openxmlformats.org/officeDocument/2006/relationships/customXml" Target="../ink/ink1649.xml"/><Relationship Id="rId153" Type="http://schemas.openxmlformats.org/officeDocument/2006/relationships/image" Target="../media/image1649.png"/><Relationship Id="rId174" Type="http://schemas.openxmlformats.org/officeDocument/2006/relationships/image" Target="../media/image1659.png"/><Relationship Id="rId195" Type="http://schemas.openxmlformats.org/officeDocument/2006/relationships/customXml" Target="../ink/ink1681.xml"/><Relationship Id="rId209" Type="http://schemas.openxmlformats.org/officeDocument/2006/relationships/customXml" Target="../ink/ink1688.xml"/><Relationship Id="rId220" Type="http://schemas.openxmlformats.org/officeDocument/2006/relationships/image" Target="../media/image1682.png"/><Relationship Id="rId241" Type="http://schemas.openxmlformats.org/officeDocument/2006/relationships/customXml" Target="../ink/ink1704.xml"/><Relationship Id="rId15" Type="http://schemas.openxmlformats.org/officeDocument/2006/relationships/image" Target="../media/image1580.png"/><Relationship Id="rId36" Type="http://schemas.openxmlformats.org/officeDocument/2006/relationships/customXml" Target="../ink/ink1601.xml"/><Relationship Id="rId57" Type="http://schemas.openxmlformats.org/officeDocument/2006/relationships/image" Target="../media/image1601.png"/><Relationship Id="rId262" Type="http://schemas.openxmlformats.org/officeDocument/2006/relationships/image" Target="../media/image1703.png"/><Relationship Id="rId283" Type="http://schemas.openxmlformats.org/officeDocument/2006/relationships/customXml" Target="../ink/ink1725.xml"/><Relationship Id="rId78" Type="http://schemas.openxmlformats.org/officeDocument/2006/relationships/customXml" Target="../ink/ink1622.xml"/><Relationship Id="rId99" Type="http://schemas.openxmlformats.org/officeDocument/2006/relationships/image" Target="../media/image1622.png"/><Relationship Id="rId101" Type="http://schemas.openxmlformats.org/officeDocument/2006/relationships/image" Target="../media/image1623.png"/><Relationship Id="rId122" Type="http://schemas.openxmlformats.org/officeDocument/2006/relationships/customXml" Target="../ink/ink1644.xml"/><Relationship Id="rId143" Type="http://schemas.openxmlformats.org/officeDocument/2006/relationships/image" Target="../media/image1644.png"/><Relationship Id="rId164" Type="http://schemas.openxmlformats.org/officeDocument/2006/relationships/customXml" Target="../ink/ink1665.xml"/><Relationship Id="rId185" Type="http://schemas.openxmlformats.org/officeDocument/2006/relationships/customXml" Target="../ink/ink1676.xml"/><Relationship Id="rId9" Type="http://schemas.openxmlformats.org/officeDocument/2006/relationships/image" Target="../media/image1577.png"/><Relationship Id="rId210" Type="http://schemas.openxmlformats.org/officeDocument/2006/relationships/image" Target="../media/image1677.png"/><Relationship Id="rId26" Type="http://schemas.openxmlformats.org/officeDocument/2006/relationships/customXml" Target="../ink/ink1596.xml"/><Relationship Id="rId231" Type="http://schemas.openxmlformats.org/officeDocument/2006/relationships/customXml" Target="../ink/ink1699.xml"/><Relationship Id="rId252" Type="http://schemas.openxmlformats.org/officeDocument/2006/relationships/image" Target="../media/image1698.png"/><Relationship Id="rId273" Type="http://schemas.openxmlformats.org/officeDocument/2006/relationships/customXml" Target="../ink/ink1720.xml"/><Relationship Id="rId294" Type="http://schemas.openxmlformats.org/officeDocument/2006/relationships/image" Target="../media/image1719.png"/><Relationship Id="rId47" Type="http://schemas.openxmlformats.org/officeDocument/2006/relationships/image" Target="../media/image1596.png"/><Relationship Id="rId68" Type="http://schemas.openxmlformats.org/officeDocument/2006/relationships/customXml" Target="../ink/ink1617.xml"/><Relationship Id="rId89" Type="http://schemas.openxmlformats.org/officeDocument/2006/relationships/image" Target="../media/image1617.png"/><Relationship Id="rId112" Type="http://schemas.openxmlformats.org/officeDocument/2006/relationships/customXml" Target="../ink/ink1639.xml"/><Relationship Id="rId133" Type="http://schemas.openxmlformats.org/officeDocument/2006/relationships/image" Target="../media/image1639.png"/><Relationship Id="rId154" Type="http://schemas.openxmlformats.org/officeDocument/2006/relationships/customXml" Target="../ink/ink1660.xml"/><Relationship Id="rId175" Type="http://schemas.openxmlformats.org/officeDocument/2006/relationships/customXml" Target="../ink/ink1671.xml"/><Relationship Id="rId196" Type="http://schemas.openxmlformats.org/officeDocument/2006/relationships/image" Target="../media/image1670.png"/><Relationship Id="rId200" Type="http://schemas.openxmlformats.org/officeDocument/2006/relationships/image" Target="../media/image1672.png"/><Relationship Id="rId16" Type="http://schemas.openxmlformats.org/officeDocument/2006/relationships/customXml" Target="../ink/ink1591.xml"/><Relationship Id="rId221" Type="http://schemas.openxmlformats.org/officeDocument/2006/relationships/customXml" Target="../ink/ink1694.xml"/><Relationship Id="rId242" Type="http://schemas.openxmlformats.org/officeDocument/2006/relationships/image" Target="../media/image1693.png"/><Relationship Id="rId263" Type="http://schemas.openxmlformats.org/officeDocument/2006/relationships/customXml" Target="../ink/ink1715.xml"/><Relationship Id="rId284" Type="http://schemas.openxmlformats.org/officeDocument/2006/relationships/image" Target="../media/image1714.png"/><Relationship Id="rId37" Type="http://schemas.openxmlformats.org/officeDocument/2006/relationships/image" Target="../media/image1591.png"/><Relationship Id="rId58" Type="http://schemas.openxmlformats.org/officeDocument/2006/relationships/customXml" Target="../ink/ink1612.xml"/><Relationship Id="rId79" Type="http://schemas.openxmlformats.org/officeDocument/2006/relationships/image" Target="../media/image1612.png"/><Relationship Id="rId102" Type="http://schemas.openxmlformats.org/officeDocument/2006/relationships/customXml" Target="../ink/ink1634.xml"/><Relationship Id="rId123" Type="http://schemas.openxmlformats.org/officeDocument/2006/relationships/image" Target="../media/image1634.png"/><Relationship Id="rId144" Type="http://schemas.openxmlformats.org/officeDocument/2006/relationships/customXml" Target="../ink/ink1655.xml"/><Relationship Id="rId90" Type="http://schemas.openxmlformats.org/officeDocument/2006/relationships/customXml" Target="../ink/ink1628.xml"/><Relationship Id="rId165" Type="http://schemas.openxmlformats.org/officeDocument/2006/relationships/image" Target="../media/image1655.png"/><Relationship Id="rId186" Type="http://schemas.openxmlformats.org/officeDocument/2006/relationships/image" Target="../media/image1665.png"/><Relationship Id="rId211" Type="http://schemas.openxmlformats.org/officeDocument/2006/relationships/customXml" Target="../ink/ink1689.xml"/><Relationship Id="rId232" Type="http://schemas.openxmlformats.org/officeDocument/2006/relationships/image" Target="../media/image1688.png"/><Relationship Id="rId253" Type="http://schemas.openxmlformats.org/officeDocument/2006/relationships/customXml" Target="../ink/ink1710.xml"/><Relationship Id="rId274" Type="http://schemas.openxmlformats.org/officeDocument/2006/relationships/image" Target="../media/image1709.png"/><Relationship Id="rId295" Type="http://schemas.openxmlformats.org/officeDocument/2006/relationships/customXml" Target="../ink/ink1731.xml"/><Relationship Id="rId27" Type="http://schemas.openxmlformats.org/officeDocument/2006/relationships/image" Target="../media/image1586.png"/><Relationship Id="rId48" Type="http://schemas.openxmlformats.org/officeDocument/2006/relationships/customXml" Target="../ink/ink1607.xml"/><Relationship Id="rId69" Type="http://schemas.openxmlformats.org/officeDocument/2006/relationships/image" Target="../media/image1607.png"/><Relationship Id="rId113" Type="http://schemas.openxmlformats.org/officeDocument/2006/relationships/image" Target="../media/image1629.png"/><Relationship Id="rId134" Type="http://schemas.openxmlformats.org/officeDocument/2006/relationships/customXml" Target="../ink/ink1650.xml"/><Relationship Id="rId80" Type="http://schemas.openxmlformats.org/officeDocument/2006/relationships/customXml" Target="../ink/ink1623.xml"/><Relationship Id="rId155" Type="http://schemas.openxmlformats.org/officeDocument/2006/relationships/image" Target="../media/image1650.png"/><Relationship Id="rId176" Type="http://schemas.openxmlformats.org/officeDocument/2006/relationships/image" Target="../media/image1660.png"/><Relationship Id="rId197" Type="http://schemas.openxmlformats.org/officeDocument/2006/relationships/customXml" Target="../ink/ink1682.xml"/><Relationship Id="rId201" Type="http://schemas.openxmlformats.org/officeDocument/2006/relationships/customXml" Target="../ink/ink1684.xml"/><Relationship Id="rId222" Type="http://schemas.openxmlformats.org/officeDocument/2006/relationships/image" Target="../media/image1683.png"/><Relationship Id="rId243" Type="http://schemas.openxmlformats.org/officeDocument/2006/relationships/customXml" Target="../ink/ink1705.xml"/><Relationship Id="rId264" Type="http://schemas.openxmlformats.org/officeDocument/2006/relationships/image" Target="../media/image1704.png"/><Relationship Id="rId285" Type="http://schemas.openxmlformats.org/officeDocument/2006/relationships/customXml" Target="../ink/ink1726.xml"/><Relationship Id="rId17" Type="http://schemas.openxmlformats.org/officeDocument/2006/relationships/image" Target="../media/image1581.png"/><Relationship Id="rId38" Type="http://schemas.openxmlformats.org/officeDocument/2006/relationships/customXml" Target="../ink/ink1602.xml"/><Relationship Id="rId59" Type="http://schemas.openxmlformats.org/officeDocument/2006/relationships/image" Target="../media/image1602.png"/><Relationship Id="rId103" Type="http://schemas.openxmlformats.org/officeDocument/2006/relationships/image" Target="../media/image1624.png"/><Relationship Id="rId124" Type="http://schemas.openxmlformats.org/officeDocument/2006/relationships/customXml" Target="../ink/ink1645.xml"/><Relationship Id="rId70" Type="http://schemas.openxmlformats.org/officeDocument/2006/relationships/customXml" Target="../ink/ink1618.xml"/><Relationship Id="rId91" Type="http://schemas.openxmlformats.org/officeDocument/2006/relationships/image" Target="../media/image1618.png"/><Relationship Id="rId145" Type="http://schemas.openxmlformats.org/officeDocument/2006/relationships/image" Target="../media/image1645.png"/><Relationship Id="rId166" Type="http://schemas.openxmlformats.org/officeDocument/2006/relationships/customXml" Target="../ink/ink1666.xml"/><Relationship Id="rId187" Type="http://schemas.openxmlformats.org/officeDocument/2006/relationships/customXml" Target="../ink/ink1677.xml"/><Relationship Id="rId1" Type="http://schemas.openxmlformats.org/officeDocument/2006/relationships/tags" Target="../tags/tag64.xml"/><Relationship Id="rId212" Type="http://schemas.openxmlformats.org/officeDocument/2006/relationships/image" Target="../media/image1678.png"/><Relationship Id="rId233" Type="http://schemas.openxmlformats.org/officeDocument/2006/relationships/customXml" Target="../ink/ink1700.xml"/><Relationship Id="rId254" Type="http://schemas.openxmlformats.org/officeDocument/2006/relationships/image" Target="../media/image1699.png"/><Relationship Id="rId28" Type="http://schemas.openxmlformats.org/officeDocument/2006/relationships/customXml" Target="../ink/ink1597.xml"/><Relationship Id="rId49" Type="http://schemas.openxmlformats.org/officeDocument/2006/relationships/image" Target="../media/image1597.png"/><Relationship Id="rId114" Type="http://schemas.openxmlformats.org/officeDocument/2006/relationships/customXml" Target="../ink/ink1640.xml"/><Relationship Id="rId275" Type="http://schemas.openxmlformats.org/officeDocument/2006/relationships/customXml" Target="../ink/ink1721.xml"/><Relationship Id="rId296" Type="http://schemas.openxmlformats.org/officeDocument/2006/relationships/image" Target="../media/image1720.png"/><Relationship Id="rId300" Type="http://schemas.openxmlformats.org/officeDocument/2006/relationships/image" Target="../media/image1722.png"/><Relationship Id="rId60" Type="http://schemas.openxmlformats.org/officeDocument/2006/relationships/customXml" Target="../ink/ink1613.xml"/><Relationship Id="rId81" Type="http://schemas.openxmlformats.org/officeDocument/2006/relationships/image" Target="../media/image1613.png"/><Relationship Id="rId135" Type="http://schemas.openxmlformats.org/officeDocument/2006/relationships/image" Target="../media/image1640.png"/><Relationship Id="rId156" Type="http://schemas.openxmlformats.org/officeDocument/2006/relationships/customXml" Target="../ink/ink1661.xml"/><Relationship Id="rId177" Type="http://schemas.openxmlformats.org/officeDocument/2006/relationships/customXml" Target="../ink/ink1672.xml"/><Relationship Id="rId198" Type="http://schemas.openxmlformats.org/officeDocument/2006/relationships/image" Target="../media/image1671.png"/><Relationship Id="rId202" Type="http://schemas.openxmlformats.org/officeDocument/2006/relationships/image" Target="../media/image1673.png"/><Relationship Id="rId223" Type="http://schemas.openxmlformats.org/officeDocument/2006/relationships/customXml" Target="../ink/ink1695.xml"/><Relationship Id="rId244" Type="http://schemas.openxmlformats.org/officeDocument/2006/relationships/image" Target="../media/image1694.png"/><Relationship Id="rId18" Type="http://schemas.openxmlformats.org/officeDocument/2006/relationships/customXml" Target="../ink/ink1592.xml"/><Relationship Id="rId39" Type="http://schemas.openxmlformats.org/officeDocument/2006/relationships/image" Target="../media/image1592.png"/><Relationship Id="rId265" Type="http://schemas.openxmlformats.org/officeDocument/2006/relationships/customXml" Target="../ink/ink1716.xml"/><Relationship Id="rId286" Type="http://schemas.openxmlformats.org/officeDocument/2006/relationships/image" Target="../media/image1715.png"/><Relationship Id="rId50" Type="http://schemas.openxmlformats.org/officeDocument/2006/relationships/customXml" Target="../ink/ink1608.xml"/><Relationship Id="rId104" Type="http://schemas.openxmlformats.org/officeDocument/2006/relationships/customXml" Target="../ink/ink1635.xml"/><Relationship Id="rId125" Type="http://schemas.openxmlformats.org/officeDocument/2006/relationships/image" Target="../media/image1635.png"/><Relationship Id="rId146" Type="http://schemas.openxmlformats.org/officeDocument/2006/relationships/customXml" Target="../ink/ink1656.xml"/><Relationship Id="rId167" Type="http://schemas.openxmlformats.org/officeDocument/2006/relationships/image" Target="../media/image1656.png"/><Relationship Id="rId188" Type="http://schemas.openxmlformats.org/officeDocument/2006/relationships/image" Target="../media/image1666.png"/><Relationship Id="rId71" Type="http://schemas.openxmlformats.org/officeDocument/2006/relationships/image" Target="../media/image1608.png"/><Relationship Id="rId92" Type="http://schemas.openxmlformats.org/officeDocument/2006/relationships/customXml" Target="../ink/ink1629.xml"/><Relationship Id="rId213" Type="http://schemas.openxmlformats.org/officeDocument/2006/relationships/customXml" Target="../ink/ink1690.xml"/><Relationship Id="rId234" Type="http://schemas.openxmlformats.org/officeDocument/2006/relationships/image" Target="../media/image1689.png"/><Relationship Id="rId2" Type="http://schemas.openxmlformats.org/officeDocument/2006/relationships/slideLayout" Target="../slideLayouts/slideLayout2.xml"/><Relationship Id="rId29" Type="http://schemas.openxmlformats.org/officeDocument/2006/relationships/image" Target="../media/image1587.png"/><Relationship Id="rId255" Type="http://schemas.openxmlformats.org/officeDocument/2006/relationships/customXml" Target="../ink/ink1711.xml"/><Relationship Id="rId276" Type="http://schemas.openxmlformats.org/officeDocument/2006/relationships/image" Target="../media/image1710.png"/><Relationship Id="rId297" Type="http://schemas.openxmlformats.org/officeDocument/2006/relationships/customXml" Target="../ink/ink1732.xml"/><Relationship Id="rId40" Type="http://schemas.openxmlformats.org/officeDocument/2006/relationships/customXml" Target="../ink/ink1603.xml"/><Relationship Id="rId115" Type="http://schemas.openxmlformats.org/officeDocument/2006/relationships/image" Target="../media/image1630.png"/><Relationship Id="rId136" Type="http://schemas.openxmlformats.org/officeDocument/2006/relationships/customXml" Target="../ink/ink1651.xml"/><Relationship Id="rId157" Type="http://schemas.openxmlformats.org/officeDocument/2006/relationships/image" Target="../media/image1651.png"/><Relationship Id="rId178" Type="http://schemas.openxmlformats.org/officeDocument/2006/relationships/image" Target="../media/image1661.png"/><Relationship Id="rId301" Type="http://schemas.openxmlformats.org/officeDocument/2006/relationships/customXml" Target="../ink/ink1734.xml"/><Relationship Id="rId61" Type="http://schemas.openxmlformats.org/officeDocument/2006/relationships/image" Target="../media/image1603.png"/><Relationship Id="rId82" Type="http://schemas.openxmlformats.org/officeDocument/2006/relationships/customXml" Target="../ink/ink1624.xml"/><Relationship Id="rId199" Type="http://schemas.openxmlformats.org/officeDocument/2006/relationships/customXml" Target="../ink/ink1683.xml"/><Relationship Id="rId203" Type="http://schemas.openxmlformats.org/officeDocument/2006/relationships/customXml" Target="../ink/ink1685.xml"/><Relationship Id="rId19" Type="http://schemas.openxmlformats.org/officeDocument/2006/relationships/image" Target="../media/image1582.png"/><Relationship Id="rId224" Type="http://schemas.openxmlformats.org/officeDocument/2006/relationships/image" Target="../media/image1684.png"/><Relationship Id="rId245" Type="http://schemas.openxmlformats.org/officeDocument/2006/relationships/customXml" Target="../ink/ink1706.xml"/><Relationship Id="rId266" Type="http://schemas.openxmlformats.org/officeDocument/2006/relationships/image" Target="../media/image1705.png"/><Relationship Id="rId287" Type="http://schemas.openxmlformats.org/officeDocument/2006/relationships/customXml" Target="../ink/ink1727.xml"/><Relationship Id="rId30" Type="http://schemas.openxmlformats.org/officeDocument/2006/relationships/customXml" Target="../ink/ink1598.xml"/><Relationship Id="rId105" Type="http://schemas.openxmlformats.org/officeDocument/2006/relationships/image" Target="../media/image1625.png"/><Relationship Id="rId126" Type="http://schemas.openxmlformats.org/officeDocument/2006/relationships/customXml" Target="../ink/ink1646.xml"/><Relationship Id="rId147" Type="http://schemas.openxmlformats.org/officeDocument/2006/relationships/image" Target="../media/image1646.png"/><Relationship Id="rId168" Type="http://schemas.openxmlformats.org/officeDocument/2006/relationships/customXml" Target="../ink/ink1667.xml"/><Relationship Id="rId51" Type="http://schemas.openxmlformats.org/officeDocument/2006/relationships/image" Target="../media/image1598.png"/><Relationship Id="rId72" Type="http://schemas.openxmlformats.org/officeDocument/2006/relationships/customXml" Target="../ink/ink1619.xml"/><Relationship Id="rId93" Type="http://schemas.openxmlformats.org/officeDocument/2006/relationships/image" Target="../media/image1619.png"/><Relationship Id="rId189" Type="http://schemas.openxmlformats.org/officeDocument/2006/relationships/customXml" Target="../ink/ink1678.xml"/><Relationship Id="rId3" Type="http://schemas.openxmlformats.org/officeDocument/2006/relationships/image" Target="../media/image1574.png"/><Relationship Id="rId214" Type="http://schemas.openxmlformats.org/officeDocument/2006/relationships/image" Target="../media/image1679.png"/><Relationship Id="rId235" Type="http://schemas.openxmlformats.org/officeDocument/2006/relationships/customXml" Target="../ink/ink1701.xml"/><Relationship Id="rId256" Type="http://schemas.openxmlformats.org/officeDocument/2006/relationships/image" Target="../media/image1700.png"/><Relationship Id="rId277" Type="http://schemas.openxmlformats.org/officeDocument/2006/relationships/customXml" Target="../ink/ink1722.xml"/><Relationship Id="rId298" Type="http://schemas.openxmlformats.org/officeDocument/2006/relationships/image" Target="../media/image1721.png"/><Relationship Id="rId116" Type="http://schemas.openxmlformats.org/officeDocument/2006/relationships/customXml" Target="../ink/ink1641.xml"/><Relationship Id="rId137" Type="http://schemas.openxmlformats.org/officeDocument/2006/relationships/image" Target="../media/image1641.png"/><Relationship Id="rId158" Type="http://schemas.openxmlformats.org/officeDocument/2006/relationships/customXml" Target="../ink/ink1662.xml"/><Relationship Id="rId302" Type="http://schemas.openxmlformats.org/officeDocument/2006/relationships/image" Target="../media/image1723.png"/><Relationship Id="rId20" Type="http://schemas.openxmlformats.org/officeDocument/2006/relationships/customXml" Target="../ink/ink1593.xml"/><Relationship Id="rId41" Type="http://schemas.openxmlformats.org/officeDocument/2006/relationships/image" Target="../media/image1593.png"/><Relationship Id="rId62" Type="http://schemas.openxmlformats.org/officeDocument/2006/relationships/customXml" Target="../ink/ink1614.xml"/><Relationship Id="rId83" Type="http://schemas.openxmlformats.org/officeDocument/2006/relationships/image" Target="../media/image1614.png"/><Relationship Id="rId179" Type="http://schemas.openxmlformats.org/officeDocument/2006/relationships/customXml" Target="../ink/ink1673.xml"/><Relationship Id="rId190" Type="http://schemas.openxmlformats.org/officeDocument/2006/relationships/image" Target="../media/image1667.png"/><Relationship Id="rId204" Type="http://schemas.openxmlformats.org/officeDocument/2006/relationships/image" Target="../media/image1674.png"/><Relationship Id="rId225" Type="http://schemas.openxmlformats.org/officeDocument/2006/relationships/customXml" Target="../ink/ink1696.xml"/><Relationship Id="rId246" Type="http://schemas.openxmlformats.org/officeDocument/2006/relationships/image" Target="../media/image1695.png"/><Relationship Id="rId267" Type="http://schemas.openxmlformats.org/officeDocument/2006/relationships/customXml" Target="../ink/ink1717.xml"/><Relationship Id="rId288" Type="http://schemas.openxmlformats.org/officeDocument/2006/relationships/image" Target="../media/image1716.png"/><Relationship Id="rId106" Type="http://schemas.openxmlformats.org/officeDocument/2006/relationships/customXml" Target="../ink/ink1636.xml"/><Relationship Id="rId127" Type="http://schemas.openxmlformats.org/officeDocument/2006/relationships/image" Target="../media/image1636.png"/><Relationship Id="rId10" Type="http://schemas.openxmlformats.org/officeDocument/2006/relationships/customXml" Target="../ink/ink1588.xml"/><Relationship Id="rId31" Type="http://schemas.openxmlformats.org/officeDocument/2006/relationships/image" Target="../media/image1588.png"/><Relationship Id="rId52" Type="http://schemas.openxmlformats.org/officeDocument/2006/relationships/customXml" Target="../ink/ink1609.xml"/><Relationship Id="rId73" Type="http://schemas.openxmlformats.org/officeDocument/2006/relationships/image" Target="../media/image1609.png"/><Relationship Id="rId94" Type="http://schemas.openxmlformats.org/officeDocument/2006/relationships/customXml" Target="../ink/ink1630.xml"/><Relationship Id="rId148" Type="http://schemas.openxmlformats.org/officeDocument/2006/relationships/customXml" Target="../ink/ink1657.xml"/><Relationship Id="rId169" Type="http://schemas.openxmlformats.org/officeDocument/2006/relationships/image" Target="../media/image1657.png"/><Relationship Id="rId4" Type="http://schemas.openxmlformats.org/officeDocument/2006/relationships/customXml" Target="../ink/ink1585.xml"/><Relationship Id="rId180" Type="http://schemas.openxmlformats.org/officeDocument/2006/relationships/image" Target="../media/image1662.png"/><Relationship Id="rId215" Type="http://schemas.openxmlformats.org/officeDocument/2006/relationships/customXml" Target="../ink/ink1691.xml"/><Relationship Id="rId236" Type="http://schemas.openxmlformats.org/officeDocument/2006/relationships/image" Target="../media/image1690.png"/><Relationship Id="rId257" Type="http://schemas.openxmlformats.org/officeDocument/2006/relationships/customXml" Target="../ink/ink1712.xml"/><Relationship Id="rId278" Type="http://schemas.openxmlformats.org/officeDocument/2006/relationships/image" Target="../media/image1711.png"/><Relationship Id="rId42" Type="http://schemas.openxmlformats.org/officeDocument/2006/relationships/customXml" Target="../ink/ink1604.xml"/><Relationship Id="rId84" Type="http://schemas.openxmlformats.org/officeDocument/2006/relationships/customXml" Target="../ink/ink1625.xml"/><Relationship Id="rId138" Type="http://schemas.openxmlformats.org/officeDocument/2006/relationships/customXml" Target="../ink/ink1652.xml"/><Relationship Id="rId191" Type="http://schemas.openxmlformats.org/officeDocument/2006/relationships/customXml" Target="../ink/ink1679.xml"/><Relationship Id="rId205" Type="http://schemas.openxmlformats.org/officeDocument/2006/relationships/customXml" Target="../ink/ink1686.xml"/><Relationship Id="rId247" Type="http://schemas.openxmlformats.org/officeDocument/2006/relationships/customXml" Target="../ink/ink1707.xml"/><Relationship Id="rId107" Type="http://schemas.openxmlformats.org/officeDocument/2006/relationships/image" Target="../media/image1626.png"/><Relationship Id="rId289" Type="http://schemas.openxmlformats.org/officeDocument/2006/relationships/customXml" Target="../ink/ink1728.xml"/><Relationship Id="rId11" Type="http://schemas.openxmlformats.org/officeDocument/2006/relationships/image" Target="../media/image1578.png"/><Relationship Id="rId53" Type="http://schemas.openxmlformats.org/officeDocument/2006/relationships/image" Target="../media/image1599.png"/><Relationship Id="rId149" Type="http://schemas.openxmlformats.org/officeDocument/2006/relationships/image" Target="../media/image1647.png"/><Relationship Id="rId95" Type="http://schemas.openxmlformats.org/officeDocument/2006/relationships/image" Target="../media/image1620.png"/><Relationship Id="rId160" Type="http://schemas.openxmlformats.org/officeDocument/2006/relationships/customXml" Target="../ink/ink1663.xml"/><Relationship Id="rId216" Type="http://schemas.openxmlformats.org/officeDocument/2006/relationships/image" Target="../media/image1680.png"/><Relationship Id="rId258" Type="http://schemas.openxmlformats.org/officeDocument/2006/relationships/image" Target="../media/image1701.png"/><Relationship Id="rId22" Type="http://schemas.openxmlformats.org/officeDocument/2006/relationships/customXml" Target="../ink/ink1594.xml"/><Relationship Id="rId64" Type="http://schemas.openxmlformats.org/officeDocument/2006/relationships/customXml" Target="../ink/ink1615.xml"/><Relationship Id="rId118" Type="http://schemas.openxmlformats.org/officeDocument/2006/relationships/customXml" Target="../ink/ink1642.xml"/><Relationship Id="rId171" Type="http://schemas.openxmlformats.org/officeDocument/2006/relationships/customXml" Target="../ink/ink1669.xml"/><Relationship Id="rId227" Type="http://schemas.openxmlformats.org/officeDocument/2006/relationships/customXml" Target="../ink/ink1697.xml"/><Relationship Id="rId269" Type="http://schemas.openxmlformats.org/officeDocument/2006/relationships/customXml" Target="../ink/ink1718.xml"/><Relationship Id="rId33" Type="http://schemas.openxmlformats.org/officeDocument/2006/relationships/image" Target="../media/image1589.png"/><Relationship Id="rId129" Type="http://schemas.openxmlformats.org/officeDocument/2006/relationships/image" Target="../media/image1637.png"/><Relationship Id="rId280" Type="http://schemas.openxmlformats.org/officeDocument/2006/relationships/image" Target="../media/image1712.png"/><Relationship Id="rId75" Type="http://schemas.openxmlformats.org/officeDocument/2006/relationships/image" Target="../media/image1610.png"/><Relationship Id="rId140" Type="http://schemas.openxmlformats.org/officeDocument/2006/relationships/customXml" Target="../ink/ink1653.xml"/><Relationship Id="rId182" Type="http://schemas.openxmlformats.org/officeDocument/2006/relationships/image" Target="../media/image1663.png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780.png"/><Relationship Id="rId21" Type="http://schemas.openxmlformats.org/officeDocument/2006/relationships/image" Target="../media/image1733.png"/><Relationship Id="rId324" Type="http://schemas.openxmlformats.org/officeDocument/2006/relationships/customXml" Target="../ink/ink1895.xml"/><Relationship Id="rId531" Type="http://schemas.openxmlformats.org/officeDocument/2006/relationships/image" Target="../media/image1987.png"/><Relationship Id="rId170" Type="http://schemas.openxmlformats.org/officeDocument/2006/relationships/customXml" Target="../ink/ink1818.xml"/><Relationship Id="rId268" Type="http://schemas.openxmlformats.org/officeDocument/2006/relationships/customXml" Target="../ink/ink1867.xml"/><Relationship Id="rId475" Type="http://schemas.openxmlformats.org/officeDocument/2006/relationships/image" Target="../media/image1959.png"/><Relationship Id="rId32" Type="http://schemas.openxmlformats.org/officeDocument/2006/relationships/customXml" Target="../ink/ink1749.xml"/><Relationship Id="rId128" Type="http://schemas.openxmlformats.org/officeDocument/2006/relationships/customXml" Target="../ink/ink1797.xml"/><Relationship Id="rId335" Type="http://schemas.openxmlformats.org/officeDocument/2006/relationships/image" Target="../media/image1889.png"/><Relationship Id="rId542" Type="http://schemas.openxmlformats.org/officeDocument/2006/relationships/customXml" Target="../ink/ink2004.xml"/><Relationship Id="rId181" Type="http://schemas.openxmlformats.org/officeDocument/2006/relationships/image" Target="../media/image1812.png"/><Relationship Id="rId402" Type="http://schemas.openxmlformats.org/officeDocument/2006/relationships/customXml" Target="../ink/ink1934.xml"/><Relationship Id="rId279" Type="http://schemas.openxmlformats.org/officeDocument/2006/relationships/image" Target="../media/image1861.png"/><Relationship Id="rId486" Type="http://schemas.openxmlformats.org/officeDocument/2006/relationships/customXml" Target="../ink/ink1976.xml"/><Relationship Id="rId43" Type="http://schemas.openxmlformats.org/officeDocument/2006/relationships/image" Target="../media/image1744.png"/><Relationship Id="rId139" Type="http://schemas.openxmlformats.org/officeDocument/2006/relationships/image" Target="../media/image1791.png"/><Relationship Id="rId346" Type="http://schemas.openxmlformats.org/officeDocument/2006/relationships/customXml" Target="../ink/ink1906.xml"/><Relationship Id="rId553" Type="http://schemas.openxmlformats.org/officeDocument/2006/relationships/image" Target="../media/image1998.png"/><Relationship Id="rId192" Type="http://schemas.openxmlformats.org/officeDocument/2006/relationships/customXml" Target="../ink/ink1829.xml"/><Relationship Id="rId206" Type="http://schemas.openxmlformats.org/officeDocument/2006/relationships/customXml" Target="../ink/ink1836.xml"/><Relationship Id="rId413" Type="http://schemas.openxmlformats.org/officeDocument/2006/relationships/image" Target="../media/image1928.png"/><Relationship Id="rId497" Type="http://schemas.openxmlformats.org/officeDocument/2006/relationships/image" Target="../media/image1970.png"/><Relationship Id="rId357" Type="http://schemas.openxmlformats.org/officeDocument/2006/relationships/image" Target="../media/image1900.png"/><Relationship Id="rId54" Type="http://schemas.openxmlformats.org/officeDocument/2006/relationships/customXml" Target="../ink/ink1760.xml"/><Relationship Id="rId217" Type="http://schemas.openxmlformats.org/officeDocument/2006/relationships/image" Target="../media/image1830.png"/><Relationship Id="rId564" Type="http://schemas.openxmlformats.org/officeDocument/2006/relationships/customXml" Target="../ink/ink2015.xml"/><Relationship Id="rId424" Type="http://schemas.openxmlformats.org/officeDocument/2006/relationships/customXml" Target="../ink/ink1945.xml"/><Relationship Id="rId270" Type="http://schemas.openxmlformats.org/officeDocument/2006/relationships/customXml" Target="../ink/ink1868.xml"/><Relationship Id="rId65" Type="http://schemas.openxmlformats.org/officeDocument/2006/relationships/image" Target="../media/image1755.png"/><Relationship Id="rId130" Type="http://schemas.openxmlformats.org/officeDocument/2006/relationships/customXml" Target="../ink/ink1798.xml"/><Relationship Id="rId368" Type="http://schemas.openxmlformats.org/officeDocument/2006/relationships/customXml" Target="../ink/ink1917.xml"/><Relationship Id="rId575" Type="http://schemas.openxmlformats.org/officeDocument/2006/relationships/image" Target="../media/image2009.png"/><Relationship Id="rId228" Type="http://schemas.openxmlformats.org/officeDocument/2006/relationships/customXml" Target="../ink/ink1847.xml"/><Relationship Id="rId435" Type="http://schemas.openxmlformats.org/officeDocument/2006/relationships/image" Target="../media/image1939.png"/><Relationship Id="rId281" Type="http://schemas.openxmlformats.org/officeDocument/2006/relationships/image" Target="../media/image1862.png"/><Relationship Id="rId502" Type="http://schemas.openxmlformats.org/officeDocument/2006/relationships/customXml" Target="../ink/ink1984.xml"/><Relationship Id="rId76" Type="http://schemas.openxmlformats.org/officeDocument/2006/relationships/customXml" Target="../ink/ink1771.xml"/><Relationship Id="rId141" Type="http://schemas.openxmlformats.org/officeDocument/2006/relationships/image" Target="../media/image1792.png"/><Relationship Id="rId379" Type="http://schemas.openxmlformats.org/officeDocument/2006/relationships/image" Target="../media/image1911.png"/><Relationship Id="rId586" Type="http://schemas.openxmlformats.org/officeDocument/2006/relationships/customXml" Target="../ink/ink2026.xml"/><Relationship Id="rId7" Type="http://schemas.openxmlformats.org/officeDocument/2006/relationships/image" Target="../media/image1726.png"/><Relationship Id="rId239" Type="http://schemas.openxmlformats.org/officeDocument/2006/relationships/image" Target="../media/image1841.png"/><Relationship Id="rId446" Type="http://schemas.openxmlformats.org/officeDocument/2006/relationships/customXml" Target="../ink/ink1956.xml"/><Relationship Id="rId292" Type="http://schemas.openxmlformats.org/officeDocument/2006/relationships/customXml" Target="../ink/ink1879.xml"/><Relationship Id="rId306" Type="http://schemas.openxmlformats.org/officeDocument/2006/relationships/customXml" Target="../ink/ink1886.xml"/><Relationship Id="rId87" Type="http://schemas.openxmlformats.org/officeDocument/2006/relationships/image" Target="../media/image1766.png"/><Relationship Id="rId513" Type="http://schemas.openxmlformats.org/officeDocument/2006/relationships/image" Target="../media/image1978.png"/><Relationship Id="rId152" Type="http://schemas.openxmlformats.org/officeDocument/2006/relationships/customXml" Target="../ink/ink1809.xml"/><Relationship Id="rId194" Type="http://schemas.openxmlformats.org/officeDocument/2006/relationships/customXml" Target="../ink/ink1830.xml"/><Relationship Id="rId208" Type="http://schemas.openxmlformats.org/officeDocument/2006/relationships/customXml" Target="../ink/ink1837.xml"/><Relationship Id="rId415" Type="http://schemas.openxmlformats.org/officeDocument/2006/relationships/image" Target="../media/image1929.png"/><Relationship Id="rId457" Type="http://schemas.openxmlformats.org/officeDocument/2006/relationships/image" Target="../media/image1950.png"/><Relationship Id="rId261" Type="http://schemas.openxmlformats.org/officeDocument/2006/relationships/image" Target="../media/image1852.png"/><Relationship Id="rId499" Type="http://schemas.openxmlformats.org/officeDocument/2006/relationships/image" Target="../media/image1971.png"/><Relationship Id="rId14" Type="http://schemas.openxmlformats.org/officeDocument/2006/relationships/customXml" Target="../ink/ink1740.xml"/><Relationship Id="rId56" Type="http://schemas.openxmlformats.org/officeDocument/2006/relationships/customXml" Target="../ink/ink1761.xml"/><Relationship Id="rId317" Type="http://schemas.openxmlformats.org/officeDocument/2006/relationships/image" Target="../media/image1880.png"/><Relationship Id="rId359" Type="http://schemas.openxmlformats.org/officeDocument/2006/relationships/image" Target="../media/image1901.png"/><Relationship Id="rId524" Type="http://schemas.openxmlformats.org/officeDocument/2006/relationships/customXml" Target="../ink/ink1995.xml"/><Relationship Id="rId566" Type="http://schemas.openxmlformats.org/officeDocument/2006/relationships/customXml" Target="../ink/ink2016.xml"/><Relationship Id="rId98" Type="http://schemas.openxmlformats.org/officeDocument/2006/relationships/customXml" Target="../ink/ink1782.xml"/><Relationship Id="rId121" Type="http://schemas.openxmlformats.org/officeDocument/2006/relationships/image" Target="../media/image1782.png"/><Relationship Id="rId163" Type="http://schemas.openxmlformats.org/officeDocument/2006/relationships/image" Target="../media/image1803.png"/><Relationship Id="rId219" Type="http://schemas.openxmlformats.org/officeDocument/2006/relationships/image" Target="../media/image1831.png"/><Relationship Id="rId370" Type="http://schemas.openxmlformats.org/officeDocument/2006/relationships/customXml" Target="../ink/ink1918.xml"/><Relationship Id="rId426" Type="http://schemas.openxmlformats.org/officeDocument/2006/relationships/customXml" Target="../ink/ink1946.xml"/><Relationship Id="rId230" Type="http://schemas.openxmlformats.org/officeDocument/2006/relationships/customXml" Target="../ink/ink1848.xml"/><Relationship Id="rId468" Type="http://schemas.openxmlformats.org/officeDocument/2006/relationships/customXml" Target="../ink/ink1967.xml"/><Relationship Id="rId25" Type="http://schemas.openxmlformats.org/officeDocument/2006/relationships/image" Target="../media/image1735.png"/><Relationship Id="rId67" Type="http://schemas.openxmlformats.org/officeDocument/2006/relationships/image" Target="../media/image1756.png"/><Relationship Id="rId272" Type="http://schemas.openxmlformats.org/officeDocument/2006/relationships/customXml" Target="../ink/ink1869.xml"/><Relationship Id="rId328" Type="http://schemas.openxmlformats.org/officeDocument/2006/relationships/customXml" Target="../ink/ink1897.xml"/><Relationship Id="rId535" Type="http://schemas.openxmlformats.org/officeDocument/2006/relationships/image" Target="../media/image1989.png"/><Relationship Id="rId577" Type="http://schemas.openxmlformats.org/officeDocument/2006/relationships/image" Target="../media/image2010.png"/><Relationship Id="rId132" Type="http://schemas.openxmlformats.org/officeDocument/2006/relationships/customXml" Target="../ink/ink1799.xml"/><Relationship Id="rId174" Type="http://schemas.openxmlformats.org/officeDocument/2006/relationships/customXml" Target="../ink/ink1820.xml"/><Relationship Id="rId381" Type="http://schemas.openxmlformats.org/officeDocument/2006/relationships/image" Target="../media/image1912.png"/><Relationship Id="rId241" Type="http://schemas.openxmlformats.org/officeDocument/2006/relationships/image" Target="../media/image1842.png"/><Relationship Id="rId437" Type="http://schemas.openxmlformats.org/officeDocument/2006/relationships/image" Target="../media/image1940.png"/><Relationship Id="rId479" Type="http://schemas.openxmlformats.org/officeDocument/2006/relationships/image" Target="../media/image1961.png"/><Relationship Id="rId36" Type="http://schemas.openxmlformats.org/officeDocument/2006/relationships/customXml" Target="../ink/ink1751.xml"/><Relationship Id="rId283" Type="http://schemas.openxmlformats.org/officeDocument/2006/relationships/image" Target="../media/image1863.png"/><Relationship Id="rId339" Type="http://schemas.openxmlformats.org/officeDocument/2006/relationships/image" Target="../media/image1891.png"/><Relationship Id="rId490" Type="http://schemas.openxmlformats.org/officeDocument/2006/relationships/customXml" Target="../ink/ink1978.xml"/><Relationship Id="rId504" Type="http://schemas.openxmlformats.org/officeDocument/2006/relationships/customXml" Target="../ink/ink1985.xml"/><Relationship Id="rId546" Type="http://schemas.openxmlformats.org/officeDocument/2006/relationships/customXml" Target="../ink/ink2006.xml"/><Relationship Id="rId78" Type="http://schemas.openxmlformats.org/officeDocument/2006/relationships/customXml" Target="../ink/ink1772.xml"/><Relationship Id="rId101" Type="http://schemas.openxmlformats.org/officeDocument/2006/relationships/image" Target="../media/image1772.png"/><Relationship Id="rId143" Type="http://schemas.openxmlformats.org/officeDocument/2006/relationships/image" Target="../media/image1793.png"/><Relationship Id="rId185" Type="http://schemas.openxmlformats.org/officeDocument/2006/relationships/image" Target="../media/image1814.png"/><Relationship Id="rId350" Type="http://schemas.openxmlformats.org/officeDocument/2006/relationships/customXml" Target="../ink/ink1908.xml"/><Relationship Id="rId406" Type="http://schemas.openxmlformats.org/officeDocument/2006/relationships/customXml" Target="../ink/ink1936.xml"/><Relationship Id="rId588" Type="http://schemas.openxmlformats.org/officeDocument/2006/relationships/customXml" Target="../ink/ink2027.xml"/><Relationship Id="rId9" Type="http://schemas.openxmlformats.org/officeDocument/2006/relationships/image" Target="../media/image1727.png"/><Relationship Id="rId210" Type="http://schemas.openxmlformats.org/officeDocument/2006/relationships/customXml" Target="../ink/ink1838.xml"/><Relationship Id="rId392" Type="http://schemas.openxmlformats.org/officeDocument/2006/relationships/customXml" Target="../ink/ink1929.xml"/><Relationship Id="rId448" Type="http://schemas.openxmlformats.org/officeDocument/2006/relationships/customXml" Target="../ink/ink1957.xml"/><Relationship Id="rId252" Type="http://schemas.openxmlformats.org/officeDocument/2006/relationships/customXml" Target="../ink/ink1859.xml"/><Relationship Id="rId294" Type="http://schemas.openxmlformats.org/officeDocument/2006/relationships/customXml" Target="../ink/ink1880.xml"/><Relationship Id="rId308" Type="http://schemas.openxmlformats.org/officeDocument/2006/relationships/customXml" Target="../ink/ink1887.xml"/><Relationship Id="rId515" Type="http://schemas.openxmlformats.org/officeDocument/2006/relationships/image" Target="../media/image1979.png"/><Relationship Id="rId47" Type="http://schemas.openxmlformats.org/officeDocument/2006/relationships/image" Target="../media/image1746.png"/><Relationship Id="rId89" Type="http://schemas.openxmlformats.org/officeDocument/2006/relationships/image" Target="../media/image1639.png"/><Relationship Id="rId112" Type="http://schemas.openxmlformats.org/officeDocument/2006/relationships/customXml" Target="../ink/ink1789.xml"/><Relationship Id="rId154" Type="http://schemas.openxmlformats.org/officeDocument/2006/relationships/customXml" Target="../ink/ink1810.xml"/><Relationship Id="rId361" Type="http://schemas.openxmlformats.org/officeDocument/2006/relationships/image" Target="../media/image1902.png"/><Relationship Id="rId557" Type="http://schemas.openxmlformats.org/officeDocument/2006/relationships/image" Target="../media/image2000.png"/><Relationship Id="rId196" Type="http://schemas.openxmlformats.org/officeDocument/2006/relationships/customXml" Target="../ink/ink1831.xml"/><Relationship Id="rId417" Type="http://schemas.openxmlformats.org/officeDocument/2006/relationships/image" Target="../media/image1930.png"/><Relationship Id="rId459" Type="http://schemas.openxmlformats.org/officeDocument/2006/relationships/image" Target="../media/image1951.png"/><Relationship Id="rId16" Type="http://schemas.openxmlformats.org/officeDocument/2006/relationships/customXml" Target="../ink/ink1741.xml"/><Relationship Id="rId221" Type="http://schemas.openxmlformats.org/officeDocument/2006/relationships/image" Target="../media/image1832.png"/><Relationship Id="rId263" Type="http://schemas.openxmlformats.org/officeDocument/2006/relationships/image" Target="../media/image1853.png"/><Relationship Id="rId319" Type="http://schemas.openxmlformats.org/officeDocument/2006/relationships/image" Target="../media/image1881.png"/><Relationship Id="rId470" Type="http://schemas.openxmlformats.org/officeDocument/2006/relationships/customXml" Target="../ink/ink1968.xml"/><Relationship Id="rId526" Type="http://schemas.openxmlformats.org/officeDocument/2006/relationships/customXml" Target="../ink/ink1996.xml"/><Relationship Id="rId58" Type="http://schemas.openxmlformats.org/officeDocument/2006/relationships/customXml" Target="../ink/ink1762.xml"/><Relationship Id="rId123" Type="http://schemas.openxmlformats.org/officeDocument/2006/relationships/image" Target="../media/image1783.png"/><Relationship Id="rId330" Type="http://schemas.openxmlformats.org/officeDocument/2006/relationships/customXml" Target="../ink/ink1898.xml"/><Relationship Id="rId568" Type="http://schemas.openxmlformats.org/officeDocument/2006/relationships/customXml" Target="../ink/ink2017.xml"/><Relationship Id="rId165" Type="http://schemas.openxmlformats.org/officeDocument/2006/relationships/image" Target="../media/image1804.png"/><Relationship Id="rId372" Type="http://schemas.openxmlformats.org/officeDocument/2006/relationships/customXml" Target="../ink/ink1919.xml"/><Relationship Id="rId428" Type="http://schemas.openxmlformats.org/officeDocument/2006/relationships/customXml" Target="../ink/ink1947.xml"/><Relationship Id="rId232" Type="http://schemas.openxmlformats.org/officeDocument/2006/relationships/customXml" Target="../ink/ink1849.xml"/><Relationship Id="rId274" Type="http://schemas.openxmlformats.org/officeDocument/2006/relationships/customXml" Target="../ink/ink1870.xml"/><Relationship Id="rId481" Type="http://schemas.openxmlformats.org/officeDocument/2006/relationships/image" Target="../media/image1962.png"/><Relationship Id="rId27" Type="http://schemas.openxmlformats.org/officeDocument/2006/relationships/image" Target="../media/image1736.png"/><Relationship Id="rId69" Type="http://schemas.openxmlformats.org/officeDocument/2006/relationships/image" Target="../media/image1757.png"/><Relationship Id="rId134" Type="http://schemas.openxmlformats.org/officeDocument/2006/relationships/customXml" Target="../ink/ink1800.xml"/><Relationship Id="rId537" Type="http://schemas.openxmlformats.org/officeDocument/2006/relationships/image" Target="../media/image1990.png"/><Relationship Id="rId579" Type="http://schemas.openxmlformats.org/officeDocument/2006/relationships/image" Target="../media/image2011.png"/><Relationship Id="rId80" Type="http://schemas.openxmlformats.org/officeDocument/2006/relationships/customXml" Target="../ink/ink1773.xml"/><Relationship Id="rId176" Type="http://schemas.openxmlformats.org/officeDocument/2006/relationships/customXml" Target="../ink/ink1821.xml"/><Relationship Id="rId341" Type="http://schemas.openxmlformats.org/officeDocument/2006/relationships/image" Target="../media/image1892.png"/><Relationship Id="rId383" Type="http://schemas.openxmlformats.org/officeDocument/2006/relationships/image" Target="../media/image1913.png"/><Relationship Id="rId439" Type="http://schemas.openxmlformats.org/officeDocument/2006/relationships/image" Target="../media/image1941.png"/><Relationship Id="rId590" Type="http://schemas.openxmlformats.org/officeDocument/2006/relationships/customXml" Target="../ink/ink2028.xml"/><Relationship Id="rId201" Type="http://schemas.openxmlformats.org/officeDocument/2006/relationships/image" Target="../media/image1822.png"/><Relationship Id="rId243" Type="http://schemas.openxmlformats.org/officeDocument/2006/relationships/image" Target="../media/image1843.png"/><Relationship Id="rId285" Type="http://schemas.openxmlformats.org/officeDocument/2006/relationships/image" Target="../media/image1864.png"/><Relationship Id="rId450" Type="http://schemas.openxmlformats.org/officeDocument/2006/relationships/customXml" Target="../ink/ink1958.xml"/><Relationship Id="rId506" Type="http://schemas.openxmlformats.org/officeDocument/2006/relationships/customXml" Target="../ink/ink1986.xml"/><Relationship Id="rId38" Type="http://schemas.openxmlformats.org/officeDocument/2006/relationships/customXml" Target="../ink/ink1752.xml"/><Relationship Id="rId103" Type="http://schemas.openxmlformats.org/officeDocument/2006/relationships/image" Target="../media/image1773.png"/><Relationship Id="rId310" Type="http://schemas.openxmlformats.org/officeDocument/2006/relationships/customXml" Target="../ink/ink1888.xml"/><Relationship Id="rId492" Type="http://schemas.openxmlformats.org/officeDocument/2006/relationships/customXml" Target="../ink/ink1979.xml"/><Relationship Id="rId548" Type="http://schemas.openxmlformats.org/officeDocument/2006/relationships/customXml" Target="../ink/ink2007.xml"/><Relationship Id="rId91" Type="http://schemas.openxmlformats.org/officeDocument/2006/relationships/image" Target="../media/image1767.png"/><Relationship Id="rId145" Type="http://schemas.openxmlformats.org/officeDocument/2006/relationships/image" Target="../media/image1794.png"/><Relationship Id="rId187" Type="http://schemas.openxmlformats.org/officeDocument/2006/relationships/image" Target="../media/image1815.png"/><Relationship Id="rId352" Type="http://schemas.openxmlformats.org/officeDocument/2006/relationships/customXml" Target="../ink/ink1909.xml"/><Relationship Id="rId394" Type="http://schemas.openxmlformats.org/officeDocument/2006/relationships/customXml" Target="../ink/ink1930.xml"/><Relationship Id="rId408" Type="http://schemas.openxmlformats.org/officeDocument/2006/relationships/customXml" Target="../ink/ink1937.xml"/><Relationship Id="rId212" Type="http://schemas.openxmlformats.org/officeDocument/2006/relationships/customXml" Target="../ink/ink1839.xml"/><Relationship Id="rId254" Type="http://schemas.openxmlformats.org/officeDocument/2006/relationships/customXml" Target="../ink/ink1860.xml"/><Relationship Id="rId49" Type="http://schemas.openxmlformats.org/officeDocument/2006/relationships/image" Target="../media/image1747.png"/><Relationship Id="rId114" Type="http://schemas.openxmlformats.org/officeDocument/2006/relationships/customXml" Target="../ink/ink1790.xml"/><Relationship Id="rId296" Type="http://schemas.openxmlformats.org/officeDocument/2006/relationships/customXml" Target="../ink/ink1881.xml"/><Relationship Id="rId461" Type="http://schemas.openxmlformats.org/officeDocument/2006/relationships/image" Target="../media/image1952.png"/><Relationship Id="rId517" Type="http://schemas.openxmlformats.org/officeDocument/2006/relationships/image" Target="../media/image1980.png"/><Relationship Id="rId559" Type="http://schemas.openxmlformats.org/officeDocument/2006/relationships/image" Target="../media/image2001.png"/><Relationship Id="rId60" Type="http://schemas.openxmlformats.org/officeDocument/2006/relationships/customXml" Target="../ink/ink1763.xml"/><Relationship Id="rId156" Type="http://schemas.openxmlformats.org/officeDocument/2006/relationships/customXml" Target="../ink/ink1811.xml"/><Relationship Id="rId198" Type="http://schemas.openxmlformats.org/officeDocument/2006/relationships/customXml" Target="../ink/ink1832.xml"/><Relationship Id="rId321" Type="http://schemas.openxmlformats.org/officeDocument/2006/relationships/image" Target="../media/image1882.png"/><Relationship Id="rId363" Type="http://schemas.openxmlformats.org/officeDocument/2006/relationships/image" Target="../media/image1903.png"/><Relationship Id="rId419" Type="http://schemas.openxmlformats.org/officeDocument/2006/relationships/image" Target="../media/image1931.png"/><Relationship Id="rId570" Type="http://schemas.openxmlformats.org/officeDocument/2006/relationships/customXml" Target="../ink/ink2018.xml"/><Relationship Id="rId223" Type="http://schemas.openxmlformats.org/officeDocument/2006/relationships/image" Target="../media/image1833.png"/><Relationship Id="rId430" Type="http://schemas.openxmlformats.org/officeDocument/2006/relationships/customXml" Target="../ink/ink1948.xml"/><Relationship Id="rId18" Type="http://schemas.openxmlformats.org/officeDocument/2006/relationships/customXml" Target="../ink/ink1742.xml"/><Relationship Id="rId265" Type="http://schemas.openxmlformats.org/officeDocument/2006/relationships/image" Target="../media/image1854.png"/><Relationship Id="rId472" Type="http://schemas.openxmlformats.org/officeDocument/2006/relationships/customXml" Target="../ink/ink1969.xml"/><Relationship Id="rId528" Type="http://schemas.openxmlformats.org/officeDocument/2006/relationships/customXml" Target="../ink/ink1997.xml"/><Relationship Id="rId125" Type="http://schemas.openxmlformats.org/officeDocument/2006/relationships/image" Target="../media/image1784.png"/><Relationship Id="rId167" Type="http://schemas.openxmlformats.org/officeDocument/2006/relationships/image" Target="../media/image1805.png"/><Relationship Id="rId332" Type="http://schemas.openxmlformats.org/officeDocument/2006/relationships/customXml" Target="../ink/ink1899.xml"/><Relationship Id="rId374" Type="http://schemas.openxmlformats.org/officeDocument/2006/relationships/customXml" Target="../ink/ink1920.xml"/><Relationship Id="rId581" Type="http://schemas.openxmlformats.org/officeDocument/2006/relationships/image" Target="../media/image2012.png"/><Relationship Id="rId71" Type="http://schemas.openxmlformats.org/officeDocument/2006/relationships/image" Target="../media/image1758.png"/><Relationship Id="rId234" Type="http://schemas.openxmlformats.org/officeDocument/2006/relationships/customXml" Target="../ink/ink1850.xml"/><Relationship Id="rId2" Type="http://schemas.openxmlformats.org/officeDocument/2006/relationships/slideLayout" Target="../slideLayouts/slideLayout2.xml"/><Relationship Id="rId29" Type="http://schemas.openxmlformats.org/officeDocument/2006/relationships/image" Target="../media/image1737.png"/><Relationship Id="rId276" Type="http://schemas.openxmlformats.org/officeDocument/2006/relationships/customXml" Target="../ink/ink1871.xml"/><Relationship Id="rId441" Type="http://schemas.openxmlformats.org/officeDocument/2006/relationships/image" Target="../media/image1942.png"/><Relationship Id="rId483" Type="http://schemas.openxmlformats.org/officeDocument/2006/relationships/image" Target="../media/image1963.png"/><Relationship Id="rId539" Type="http://schemas.openxmlformats.org/officeDocument/2006/relationships/image" Target="../media/image1991.png"/><Relationship Id="rId40" Type="http://schemas.openxmlformats.org/officeDocument/2006/relationships/customXml" Target="../ink/ink1753.xml"/><Relationship Id="rId136" Type="http://schemas.openxmlformats.org/officeDocument/2006/relationships/customXml" Target="../ink/ink1801.xml"/><Relationship Id="rId178" Type="http://schemas.openxmlformats.org/officeDocument/2006/relationships/customXml" Target="../ink/ink1822.xml"/><Relationship Id="rId301" Type="http://schemas.openxmlformats.org/officeDocument/2006/relationships/image" Target="../media/image1872.png"/><Relationship Id="rId343" Type="http://schemas.openxmlformats.org/officeDocument/2006/relationships/image" Target="../media/image1893.png"/><Relationship Id="rId550" Type="http://schemas.openxmlformats.org/officeDocument/2006/relationships/customXml" Target="../ink/ink2008.xml"/><Relationship Id="rId82" Type="http://schemas.openxmlformats.org/officeDocument/2006/relationships/customXml" Target="../ink/ink1774.xml"/><Relationship Id="rId203" Type="http://schemas.openxmlformats.org/officeDocument/2006/relationships/image" Target="../media/image1823.png"/><Relationship Id="rId385" Type="http://schemas.openxmlformats.org/officeDocument/2006/relationships/image" Target="../media/image1914.png"/><Relationship Id="rId592" Type="http://schemas.openxmlformats.org/officeDocument/2006/relationships/customXml" Target="../ink/ink2029.xml"/><Relationship Id="rId245" Type="http://schemas.openxmlformats.org/officeDocument/2006/relationships/image" Target="../media/image1844.png"/><Relationship Id="rId287" Type="http://schemas.openxmlformats.org/officeDocument/2006/relationships/image" Target="../media/image1865.png"/><Relationship Id="rId410" Type="http://schemas.openxmlformats.org/officeDocument/2006/relationships/customXml" Target="../ink/ink1938.xml"/><Relationship Id="rId452" Type="http://schemas.openxmlformats.org/officeDocument/2006/relationships/customXml" Target="../ink/ink1959.xml"/><Relationship Id="rId494" Type="http://schemas.openxmlformats.org/officeDocument/2006/relationships/customXml" Target="../ink/ink1980.xml"/><Relationship Id="rId508" Type="http://schemas.openxmlformats.org/officeDocument/2006/relationships/customXml" Target="../ink/ink1987.xml"/><Relationship Id="rId105" Type="http://schemas.openxmlformats.org/officeDocument/2006/relationships/image" Target="../media/image1774.png"/><Relationship Id="rId147" Type="http://schemas.openxmlformats.org/officeDocument/2006/relationships/image" Target="../media/image1795.png"/><Relationship Id="rId312" Type="http://schemas.openxmlformats.org/officeDocument/2006/relationships/customXml" Target="../ink/ink1889.xml"/><Relationship Id="rId354" Type="http://schemas.openxmlformats.org/officeDocument/2006/relationships/customXml" Target="../ink/ink1910.xml"/><Relationship Id="rId51" Type="http://schemas.openxmlformats.org/officeDocument/2006/relationships/image" Target="../media/image1748.png"/><Relationship Id="rId93" Type="http://schemas.openxmlformats.org/officeDocument/2006/relationships/image" Target="../media/image1768.png"/><Relationship Id="rId189" Type="http://schemas.openxmlformats.org/officeDocument/2006/relationships/image" Target="../media/image1816.png"/><Relationship Id="rId396" Type="http://schemas.openxmlformats.org/officeDocument/2006/relationships/customXml" Target="../ink/ink1931.xml"/><Relationship Id="rId561" Type="http://schemas.openxmlformats.org/officeDocument/2006/relationships/image" Target="../media/image2002.png"/><Relationship Id="rId214" Type="http://schemas.openxmlformats.org/officeDocument/2006/relationships/customXml" Target="../ink/ink1840.xml"/><Relationship Id="rId256" Type="http://schemas.openxmlformats.org/officeDocument/2006/relationships/customXml" Target="../ink/ink1861.xml"/><Relationship Id="rId298" Type="http://schemas.openxmlformats.org/officeDocument/2006/relationships/customXml" Target="../ink/ink1882.xml"/><Relationship Id="rId421" Type="http://schemas.openxmlformats.org/officeDocument/2006/relationships/image" Target="../media/image1932.png"/><Relationship Id="rId463" Type="http://schemas.openxmlformats.org/officeDocument/2006/relationships/image" Target="../media/image1953.png"/><Relationship Id="rId519" Type="http://schemas.openxmlformats.org/officeDocument/2006/relationships/image" Target="../media/image1981.png"/><Relationship Id="rId116" Type="http://schemas.openxmlformats.org/officeDocument/2006/relationships/customXml" Target="../ink/ink1791.xml"/><Relationship Id="rId158" Type="http://schemas.openxmlformats.org/officeDocument/2006/relationships/customXml" Target="../ink/ink1812.xml"/><Relationship Id="rId323" Type="http://schemas.openxmlformats.org/officeDocument/2006/relationships/image" Target="../media/image1883.png"/><Relationship Id="rId530" Type="http://schemas.openxmlformats.org/officeDocument/2006/relationships/customXml" Target="../ink/ink1998.xml"/><Relationship Id="rId20" Type="http://schemas.openxmlformats.org/officeDocument/2006/relationships/customXml" Target="../ink/ink1743.xml"/><Relationship Id="rId62" Type="http://schemas.openxmlformats.org/officeDocument/2006/relationships/customXml" Target="../ink/ink1764.xml"/><Relationship Id="rId365" Type="http://schemas.openxmlformats.org/officeDocument/2006/relationships/image" Target="../media/image1904.png"/><Relationship Id="rId572" Type="http://schemas.openxmlformats.org/officeDocument/2006/relationships/customXml" Target="../ink/ink2019.xml"/><Relationship Id="rId225" Type="http://schemas.openxmlformats.org/officeDocument/2006/relationships/image" Target="../media/image1834.png"/><Relationship Id="rId267" Type="http://schemas.openxmlformats.org/officeDocument/2006/relationships/image" Target="../media/image1855.png"/><Relationship Id="rId432" Type="http://schemas.openxmlformats.org/officeDocument/2006/relationships/customXml" Target="../ink/ink1949.xml"/><Relationship Id="rId474" Type="http://schemas.openxmlformats.org/officeDocument/2006/relationships/customXml" Target="../ink/ink1970.xml"/><Relationship Id="rId127" Type="http://schemas.openxmlformats.org/officeDocument/2006/relationships/image" Target="../media/image1785.png"/><Relationship Id="rId31" Type="http://schemas.openxmlformats.org/officeDocument/2006/relationships/image" Target="../media/image1738.png"/><Relationship Id="rId73" Type="http://schemas.openxmlformats.org/officeDocument/2006/relationships/image" Target="../media/image1759.png"/><Relationship Id="rId169" Type="http://schemas.openxmlformats.org/officeDocument/2006/relationships/image" Target="../media/image1806.png"/><Relationship Id="rId334" Type="http://schemas.openxmlformats.org/officeDocument/2006/relationships/customXml" Target="../ink/ink1900.xml"/><Relationship Id="rId376" Type="http://schemas.openxmlformats.org/officeDocument/2006/relationships/customXml" Target="../ink/ink1921.xml"/><Relationship Id="rId541" Type="http://schemas.openxmlformats.org/officeDocument/2006/relationships/image" Target="../media/image1992.png"/><Relationship Id="rId583" Type="http://schemas.openxmlformats.org/officeDocument/2006/relationships/image" Target="../media/image2013.png"/><Relationship Id="rId4" Type="http://schemas.openxmlformats.org/officeDocument/2006/relationships/customXml" Target="../ink/ink1735.xml"/><Relationship Id="rId180" Type="http://schemas.openxmlformats.org/officeDocument/2006/relationships/customXml" Target="../ink/ink1823.xml"/><Relationship Id="rId236" Type="http://schemas.openxmlformats.org/officeDocument/2006/relationships/customXml" Target="../ink/ink1851.xml"/><Relationship Id="rId278" Type="http://schemas.openxmlformats.org/officeDocument/2006/relationships/customXml" Target="../ink/ink1872.xml"/><Relationship Id="rId401" Type="http://schemas.openxmlformats.org/officeDocument/2006/relationships/image" Target="../media/image1922.png"/><Relationship Id="rId443" Type="http://schemas.openxmlformats.org/officeDocument/2006/relationships/image" Target="../media/image1943.png"/><Relationship Id="rId303" Type="http://schemas.openxmlformats.org/officeDocument/2006/relationships/image" Target="../media/image1873.png"/><Relationship Id="rId485" Type="http://schemas.openxmlformats.org/officeDocument/2006/relationships/image" Target="../media/image1964.png"/><Relationship Id="rId42" Type="http://schemas.openxmlformats.org/officeDocument/2006/relationships/customXml" Target="../ink/ink1754.xml"/><Relationship Id="rId84" Type="http://schemas.openxmlformats.org/officeDocument/2006/relationships/customXml" Target="../ink/ink1775.xml"/><Relationship Id="rId138" Type="http://schemas.openxmlformats.org/officeDocument/2006/relationships/customXml" Target="../ink/ink1802.xml"/><Relationship Id="rId345" Type="http://schemas.openxmlformats.org/officeDocument/2006/relationships/image" Target="../media/image1894.png"/><Relationship Id="rId387" Type="http://schemas.openxmlformats.org/officeDocument/2006/relationships/image" Target="../media/image1915.png"/><Relationship Id="rId510" Type="http://schemas.openxmlformats.org/officeDocument/2006/relationships/customXml" Target="../ink/ink1988.xml"/><Relationship Id="rId552" Type="http://schemas.openxmlformats.org/officeDocument/2006/relationships/customXml" Target="../ink/ink2009.xml"/><Relationship Id="rId594" Type="http://schemas.openxmlformats.org/officeDocument/2006/relationships/customXml" Target="../ink/ink2030.xml"/><Relationship Id="rId191" Type="http://schemas.openxmlformats.org/officeDocument/2006/relationships/image" Target="../media/image1817.png"/><Relationship Id="rId205" Type="http://schemas.openxmlformats.org/officeDocument/2006/relationships/image" Target="../media/image1824.png"/><Relationship Id="rId247" Type="http://schemas.openxmlformats.org/officeDocument/2006/relationships/image" Target="../media/image1845.png"/><Relationship Id="rId412" Type="http://schemas.openxmlformats.org/officeDocument/2006/relationships/customXml" Target="../ink/ink1939.xml"/><Relationship Id="rId107" Type="http://schemas.openxmlformats.org/officeDocument/2006/relationships/image" Target="../media/image1775.png"/><Relationship Id="rId289" Type="http://schemas.openxmlformats.org/officeDocument/2006/relationships/image" Target="../media/image1866.png"/><Relationship Id="rId454" Type="http://schemas.openxmlformats.org/officeDocument/2006/relationships/customXml" Target="../ink/ink1960.xml"/><Relationship Id="rId496" Type="http://schemas.openxmlformats.org/officeDocument/2006/relationships/customXml" Target="../ink/ink1981.xml"/><Relationship Id="rId11" Type="http://schemas.openxmlformats.org/officeDocument/2006/relationships/image" Target="../media/image1728.png"/><Relationship Id="rId53" Type="http://schemas.openxmlformats.org/officeDocument/2006/relationships/image" Target="../media/image1749.png"/><Relationship Id="rId149" Type="http://schemas.openxmlformats.org/officeDocument/2006/relationships/image" Target="../media/image1796.png"/><Relationship Id="rId314" Type="http://schemas.openxmlformats.org/officeDocument/2006/relationships/customXml" Target="../ink/ink1890.xml"/><Relationship Id="rId356" Type="http://schemas.openxmlformats.org/officeDocument/2006/relationships/customXml" Target="../ink/ink1911.xml"/><Relationship Id="rId398" Type="http://schemas.openxmlformats.org/officeDocument/2006/relationships/customXml" Target="../ink/ink1932.xml"/><Relationship Id="rId521" Type="http://schemas.openxmlformats.org/officeDocument/2006/relationships/image" Target="../media/image1982.png"/><Relationship Id="rId563" Type="http://schemas.openxmlformats.org/officeDocument/2006/relationships/image" Target="../media/image2003.png"/><Relationship Id="rId95" Type="http://schemas.openxmlformats.org/officeDocument/2006/relationships/image" Target="../media/image1769.png"/><Relationship Id="rId160" Type="http://schemas.openxmlformats.org/officeDocument/2006/relationships/customXml" Target="../ink/ink1813.xml"/><Relationship Id="rId216" Type="http://schemas.openxmlformats.org/officeDocument/2006/relationships/customXml" Target="../ink/ink1841.xml"/><Relationship Id="rId423" Type="http://schemas.openxmlformats.org/officeDocument/2006/relationships/image" Target="../media/image1933.png"/><Relationship Id="rId258" Type="http://schemas.openxmlformats.org/officeDocument/2006/relationships/customXml" Target="../ink/ink1862.xml"/><Relationship Id="rId465" Type="http://schemas.openxmlformats.org/officeDocument/2006/relationships/image" Target="../media/image1954.png"/><Relationship Id="rId22" Type="http://schemas.openxmlformats.org/officeDocument/2006/relationships/customXml" Target="../ink/ink1744.xml"/><Relationship Id="rId64" Type="http://schemas.openxmlformats.org/officeDocument/2006/relationships/customXml" Target="../ink/ink1765.xml"/><Relationship Id="rId118" Type="http://schemas.openxmlformats.org/officeDocument/2006/relationships/customXml" Target="../ink/ink1792.xml"/><Relationship Id="rId325" Type="http://schemas.openxmlformats.org/officeDocument/2006/relationships/image" Target="../media/image1884.png"/><Relationship Id="rId367" Type="http://schemas.openxmlformats.org/officeDocument/2006/relationships/image" Target="../media/image1905.png"/><Relationship Id="rId532" Type="http://schemas.openxmlformats.org/officeDocument/2006/relationships/customXml" Target="../ink/ink1999.xml"/><Relationship Id="rId574" Type="http://schemas.openxmlformats.org/officeDocument/2006/relationships/customXml" Target="../ink/ink2020.xml"/><Relationship Id="rId171" Type="http://schemas.openxmlformats.org/officeDocument/2006/relationships/image" Target="../media/image1807.png"/><Relationship Id="rId227" Type="http://schemas.openxmlformats.org/officeDocument/2006/relationships/image" Target="../media/image1835.png"/><Relationship Id="rId269" Type="http://schemas.openxmlformats.org/officeDocument/2006/relationships/image" Target="../media/image1856.png"/><Relationship Id="rId434" Type="http://schemas.openxmlformats.org/officeDocument/2006/relationships/customXml" Target="../ink/ink1950.xml"/><Relationship Id="rId476" Type="http://schemas.openxmlformats.org/officeDocument/2006/relationships/customXml" Target="../ink/ink1971.xml"/><Relationship Id="rId33" Type="http://schemas.openxmlformats.org/officeDocument/2006/relationships/image" Target="../media/image1739.png"/><Relationship Id="rId129" Type="http://schemas.openxmlformats.org/officeDocument/2006/relationships/image" Target="../media/image1786.png"/><Relationship Id="rId280" Type="http://schemas.openxmlformats.org/officeDocument/2006/relationships/customXml" Target="../ink/ink1873.xml"/><Relationship Id="rId336" Type="http://schemas.openxmlformats.org/officeDocument/2006/relationships/customXml" Target="../ink/ink1901.xml"/><Relationship Id="rId501" Type="http://schemas.openxmlformats.org/officeDocument/2006/relationships/image" Target="../media/image1972.png"/><Relationship Id="rId543" Type="http://schemas.openxmlformats.org/officeDocument/2006/relationships/image" Target="../media/image1993.png"/><Relationship Id="rId75" Type="http://schemas.openxmlformats.org/officeDocument/2006/relationships/image" Target="../media/image1760.png"/><Relationship Id="rId140" Type="http://schemas.openxmlformats.org/officeDocument/2006/relationships/customXml" Target="../ink/ink1803.xml"/><Relationship Id="rId182" Type="http://schemas.openxmlformats.org/officeDocument/2006/relationships/customXml" Target="../ink/ink1824.xml"/><Relationship Id="rId378" Type="http://schemas.openxmlformats.org/officeDocument/2006/relationships/customXml" Target="../ink/ink1922.xml"/><Relationship Id="rId403" Type="http://schemas.openxmlformats.org/officeDocument/2006/relationships/image" Target="../media/image1923.png"/><Relationship Id="rId585" Type="http://schemas.openxmlformats.org/officeDocument/2006/relationships/image" Target="../media/image2014.png"/><Relationship Id="rId6" Type="http://schemas.openxmlformats.org/officeDocument/2006/relationships/customXml" Target="../ink/ink1736.xml"/><Relationship Id="rId238" Type="http://schemas.openxmlformats.org/officeDocument/2006/relationships/customXml" Target="../ink/ink1852.xml"/><Relationship Id="rId445" Type="http://schemas.openxmlformats.org/officeDocument/2006/relationships/image" Target="../media/image1944.png"/><Relationship Id="rId487" Type="http://schemas.openxmlformats.org/officeDocument/2006/relationships/image" Target="../media/image1965.png"/><Relationship Id="rId291" Type="http://schemas.openxmlformats.org/officeDocument/2006/relationships/image" Target="../media/image1867.png"/><Relationship Id="rId305" Type="http://schemas.openxmlformats.org/officeDocument/2006/relationships/image" Target="../media/image1874.png"/><Relationship Id="rId347" Type="http://schemas.openxmlformats.org/officeDocument/2006/relationships/image" Target="../media/image1895.png"/><Relationship Id="rId512" Type="http://schemas.openxmlformats.org/officeDocument/2006/relationships/customXml" Target="../ink/ink1989.xml"/><Relationship Id="rId44" Type="http://schemas.openxmlformats.org/officeDocument/2006/relationships/customXml" Target="../ink/ink1755.xml"/><Relationship Id="rId86" Type="http://schemas.openxmlformats.org/officeDocument/2006/relationships/customXml" Target="../ink/ink1776.xml"/><Relationship Id="rId151" Type="http://schemas.openxmlformats.org/officeDocument/2006/relationships/image" Target="../media/image1797.png"/><Relationship Id="rId389" Type="http://schemas.openxmlformats.org/officeDocument/2006/relationships/image" Target="../media/image1916.png"/><Relationship Id="rId554" Type="http://schemas.openxmlformats.org/officeDocument/2006/relationships/customXml" Target="../ink/ink2010.xml"/><Relationship Id="rId193" Type="http://schemas.openxmlformats.org/officeDocument/2006/relationships/image" Target="../media/image1818.png"/><Relationship Id="rId207" Type="http://schemas.openxmlformats.org/officeDocument/2006/relationships/image" Target="../media/image1825.png"/><Relationship Id="rId249" Type="http://schemas.openxmlformats.org/officeDocument/2006/relationships/image" Target="../media/image1846.png"/><Relationship Id="rId414" Type="http://schemas.openxmlformats.org/officeDocument/2006/relationships/customXml" Target="../ink/ink1940.xml"/><Relationship Id="rId456" Type="http://schemas.openxmlformats.org/officeDocument/2006/relationships/customXml" Target="../ink/ink1961.xml"/><Relationship Id="rId498" Type="http://schemas.openxmlformats.org/officeDocument/2006/relationships/customXml" Target="../ink/ink1982.xml"/><Relationship Id="rId13" Type="http://schemas.openxmlformats.org/officeDocument/2006/relationships/image" Target="../media/image1729.png"/><Relationship Id="rId109" Type="http://schemas.openxmlformats.org/officeDocument/2006/relationships/image" Target="../media/image1776.png"/><Relationship Id="rId260" Type="http://schemas.openxmlformats.org/officeDocument/2006/relationships/customXml" Target="../ink/ink1863.xml"/><Relationship Id="rId316" Type="http://schemas.openxmlformats.org/officeDocument/2006/relationships/customXml" Target="../ink/ink1891.xml"/><Relationship Id="rId523" Type="http://schemas.openxmlformats.org/officeDocument/2006/relationships/image" Target="../media/image1983.png"/><Relationship Id="rId55" Type="http://schemas.openxmlformats.org/officeDocument/2006/relationships/image" Target="../media/image1750.png"/><Relationship Id="rId97" Type="http://schemas.openxmlformats.org/officeDocument/2006/relationships/image" Target="../media/image1770.png"/><Relationship Id="rId120" Type="http://schemas.openxmlformats.org/officeDocument/2006/relationships/customXml" Target="../ink/ink1793.xml"/><Relationship Id="rId358" Type="http://schemas.openxmlformats.org/officeDocument/2006/relationships/customXml" Target="../ink/ink1912.xml"/><Relationship Id="rId565" Type="http://schemas.openxmlformats.org/officeDocument/2006/relationships/image" Target="../media/image2004.png"/><Relationship Id="rId162" Type="http://schemas.openxmlformats.org/officeDocument/2006/relationships/customXml" Target="../ink/ink1814.xml"/><Relationship Id="rId218" Type="http://schemas.openxmlformats.org/officeDocument/2006/relationships/customXml" Target="../ink/ink1842.xml"/><Relationship Id="rId425" Type="http://schemas.openxmlformats.org/officeDocument/2006/relationships/image" Target="../media/image1934.png"/><Relationship Id="rId467" Type="http://schemas.openxmlformats.org/officeDocument/2006/relationships/image" Target="../media/image1955.png"/><Relationship Id="rId271" Type="http://schemas.openxmlformats.org/officeDocument/2006/relationships/image" Target="../media/image1857.png"/><Relationship Id="rId24" Type="http://schemas.openxmlformats.org/officeDocument/2006/relationships/customXml" Target="../ink/ink1745.xml"/><Relationship Id="rId66" Type="http://schemas.openxmlformats.org/officeDocument/2006/relationships/customXml" Target="../ink/ink1766.xml"/><Relationship Id="rId131" Type="http://schemas.openxmlformats.org/officeDocument/2006/relationships/image" Target="../media/image1787.png"/><Relationship Id="rId327" Type="http://schemas.openxmlformats.org/officeDocument/2006/relationships/image" Target="../media/image1885.png"/><Relationship Id="rId369" Type="http://schemas.openxmlformats.org/officeDocument/2006/relationships/image" Target="../media/image1906.png"/><Relationship Id="rId534" Type="http://schemas.openxmlformats.org/officeDocument/2006/relationships/customXml" Target="../ink/ink2000.xml"/><Relationship Id="rId576" Type="http://schemas.openxmlformats.org/officeDocument/2006/relationships/customXml" Target="../ink/ink2021.xml"/><Relationship Id="rId173" Type="http://schemas.openxmlformats.org/officeDocument/2006/relationships/image" Target="../media/image1808.png"/><Relationship Id="rId229" Type="http://schemas.openxmlformats.org/officeDocument/2006/relationships/image" Target="../media/image1836.png"/><Relationship Id="rId380" Type="http://schemas.openxmlformats.org/officeDocument/2006/relationships/customXml" Target="../ink/ink1923.xml"/><Relationship Id="rId436" Type="http://schemas.openxmlformats.org/officeDocument/2006/relationships/customXml" Target="../ink/ink1951.xml"/><Relationship Id="rId240" Type="http://schemas.openxmlformats.org/officeDocument/2006/relationships/customXml" Target="../ink/ink1853.xml"/><Relationship Id="rId478" Type="http://schemas.openxmlformats.org/officeDocument/2006/relationships/customXml" Target="../ink/ink1972.xml"/><Relationship Id="rId35" Type="http://schemas.openxmlformats.org/officeDocument/2006/relationships/image" Target="../media/image1740.png"/><Relationship Id="rId77" Type="http://schemas.openxmlformats.org/officeDocument/2006/relationships/image" Target="../media/image1761.png"/><Relationship Id="rId100" Type="http://schemas.openxmlformats.org/officeDocument/2006/relationships/customXml" Target="../ink/ink1783.xml"/><Relationship Id="rId282" Type="http://schemas.openxmlformats.org/officeDocument/2006/relationships/customXml" Target="../ink/ink1874.xml"/><Relationship Id="rId338" Type="http://schemas.openxmlformats.org/officeDocument/2006/relationships/customXml" Target="../ink/ink1902.xml"/><Relationship Id="rId503" Type="http://schemas.openxmlformats.org/officeDocument/2006/relationships/image" Target="../media/image1973.png"/><Relationship Id="rId545" Type="http://schemas.openxmlformats.org/officeDocument/2006/relationships/image" Target="../media/image1994.png"/><Relationship Id="rId587" Type="http://schemas.openxmlformats.org/officeDocument/2006/relationships/image" Target="../media/image2015.png"/><Relationship Id="rId8" Type="http://schemas.openxmlformats.org/officeDocument/2006/relationships/customXml" Target="../ink/ink1737.xml"/><Relationship Id="rId142" Type="http://schemas.openxmlformats.org/officeDocument/2006/relationships/customXml" Target="../ink/ink1804.xml"/><Relationship Id="rId184" Type="http://schemas.openxmlformats.org/officeDocument/2006/relationships/customXml" Target="../ink/ink1825.xml"/><Relationship Id="rId391" Type="http://schemas.openxmlformats.org/officeDocument/2006/relationships/image" Target="../media/image1917.png"/><Relationship Id="rId405" Type="http://schemas.openxmlformats.org/officeDocument/2006/relationships/image" Target="../media/image1924.png"/><Relationship Id="rId447" Type="http://schemas.openxmlformats.org/officeDocument/2006/relationships/image" Target="../media/image1945.png"/><Relationship Id="rId251" Type="http://schemas.openxmlformats.org/officeDocument/2006/relationships/image" Target="../media/image1847.png"/><Relationship Id="rId489" Type="http://schemas.openxmlformats.org/officeDocument/2006/relationships/image" Target="../media/image1966.png"/><Relationship Id="rId46" Type="http://schemas.openxmlformats.org/officeDocument/2006/relationships/customXml" Target="../ink/ink1756.xml"/><Relationship Id="rId293" Type="http://schemas.openxmlformats.org/officeDocument/2006/relationships/image" Target="../media/image1868.png"/><Relationship Id="rId307" Type="http://schemas.openxmlformats.org/officeDocument/2006/relationships/image" Target="../media/image1875.png"/><Relationship Id="rId349" Type="http://schemas.openxmlformats.org/officeDocument/2006/relationships/image" Target="../media/image1896.png"/><Relationship Id="rId514" Type="http://schemas.openxmlformats.org/officeDocument/2006/relationships/customXml" Target="../ink/ink1990.xml"/><Relationship Id="rId556" Type="http://schemas.openxmlformats.org/officeDocument/2006/relationships/customXml" Target="../ink/ink2011.xml"/><Relationship Id="rId88" Type="http://schemas.openxmlformats.org/officeDocument/2006/relationships/customXml" Target="../ink/ink1777.xml"/><Relationship Id="rId111" Type="http://schemas.openxmlformats.org/officeDocument/2006/relationships/image" Target="../media/image1777.png"/><Relationship Id="rId153" Type="http://schemas.openxmlformats.org/officeDocument/2006/relationships/image" Target="../media/image1798.png"/><Relationship Id="rId195" Type="http://schemas.openxmlformats.org/officeDocument/2006/relationships/image" Target="../media/image1819.png"/><Relationship Id="rId209" Type="http://schemas.openxmlformats.org/officeDocument/2006/relationships/image" Target="../media/image1826.png"/><Relationship Id="rId360" Type="http://schemas.openxmlformats.org/officeDocument/2006/relationships/customXml" Target="../ink/ink1913.xml"/><Relationship Id="rId416" Type="http://schemas.openxmlformats.org/officeDocument/2006/relationships/customXml" Target="../ink/ink1941.xml"/><Relationship Id="rId220" Type="http://schemas.openxmlformats.org/officeDocument/2006/relationships/customXml" Target="../ink/ink1843.xml"/><Relationship Id="rId458" Type="http://schemas.openxmlformats.org/officeDocument/2006/relationships/customXml" Target="../ink/ink1962.xml"/><Relationship Id="rId15" Type="http://schemas.openxmlformats.org/officeDocument/2006/relationships/image" Target="../media/image1730.png"/><Relationship Id="rId57" Type="http://schemas.openxmlformats.org/officeDocument/2006/relationships/image" Target="../media/image1751.png"/><Relationship Id="rId262" Type="http://schemas.openxmlformats.org/officeDocument/2006/relationships/customXml" Target="../ink/ink1864.xml"/><Relationship Id="rId318" Type="http://schemas.openxmlformats.org/officeDocument/2006/relationships/customXml" Target="../ink/ink1892.xml"/><Relationship Id="rId525" Type="http://schemas.openxmlformats.org/officeDocument/2006/relationships/image" Target="../media/image1984.png"/><Relationship Id="rId567" Type="http://schemas.openxmlformats.org/officeDocument/2006/relationships/image" Target="../media/image2005.png"/><Relationship Id="rId99" Type="http://schemas.openxmlformats.org/officeDocument/2006/relationships/image" Target="../media/image1771.png"/><Relationship Id="rId122" Type="http://schemas.openxmlformats.org/officeDocument/2006/relationships/customXml" Target="../ink/ink1794.xml"/><Relationship Id="rId164" Type="http://schemas.openxmlformats.org/officeDocument/2006/relationships/customXml" Target="../ink/ink1815.xml"/><Relationship Id="rId371" Type="http://schemas.openxmlformats.org/officeDocument/2006/relationships/image" Target="../media/image1907.png"/><Relationship Id="rId427" Type="http://schemas.openxmlformats.org/officeDocument/2006/relationships/image" Target="../media/image1935.png"/><Relationship Id="rId469" Type="http://schemas.openxmlformats.org/officeDocument/2006/relationships/image" Target="../media/image1956.png"/><Relationship Id="rId26" Type="http://schemas.openxmlformats.org/officeDocument/2006/relationships/customXml" Target="../ink/ink1746.xml"/><Relationship Id="rId231" Type="http://schemas.openxmlformats.org/officeDocument/2006/relationships/image" Target="../media/image1837.png"/><Relationship Id="rId273" Type="http://schemas.openxmlformats.org/officeDocument/2006/relationships/image" Target="../media/image1858.png"/><Relationship Id="rId329" Type="http://schemas.openxmlformats.org/officeDocument/2006/relationships/image" Target="../media/image1886.png"/><Relationship Id="rId480" Type="http://schemas.openxmlformats.org/officeDocument/2006/relationships/customXml" Target="../ink/ink1973.xml"/><Relationship Id="rId536" Type="http://schemas.openxmlformats.org/officeDocument/2006/relationships/customXml" Target="../ink/ink2001.xml"/><Relationship Id="rId68" Type="http://schemas.openxmlformats.org/officeDocument/2006/relationships/customXml" Target="../ink/ink1767.xml"/><Relationship Id="rId133" Type="http://schemas.openxmlformats.org/officeDocument/2006/relationships/image" Target="../media/image1788.png"/><Relationship Id="rId175" Type="http://schemas.openxmlformats.org/officeDocument/2006/relationships/image" Target="../media/image1809.png"/><Relationship Id="rId340" Type="http://schemas.openxmlformats.org/officeDocument/2006/relationships/customXml" Target="../ink/ink1903.xml"/><Relationship Id="rId578" Type="http://schemas.openxmlformats.org/officeDocument/2006/relationships/customXml" Target="../ink/ink2022.xml"/><Relationship Id="rId200" Type="http://schemas.openxmlformats.org/officeDocument/2006/relationships/customXml" Target="../ink/ink1833.xml"/><Relationship Id="rId382" Type="http://schemas.openxmlformats.org/officeDocument/2006/relationships/customXml" Target="../ink/ink1924.xml"/><Relationship Id="rId438" Type="http://schemas.openxmlformats.org/officeDocument/2006/relationships/customXml" Target="../ink/ink1952.xml"/><Relationship Id="rId242" Type="http://schemas.openxmlformats.org/officeDocument/2006/relationships/customXml" Target="../ink/ink1854.xml"/><Relationship Id="rId284" Type="http://schemas.openxmlformats.org/officeDocument/2006/relationships/customXml" Target="../ink/ink1875.xml"/><Relationship Id="rId491" Type="http://schemas.openxmlformats.org/officeDocument/2006/relationships/image" Target="../media/image1967.png"/><Relationship Id="rId505" Type="http://schemas.openxmlformats.org/officeDocument/2006/relationships/image" Target="../media/image1974.png"/><Relationship Id="rId37" Type="http://schemas.openxmlformats.org/officeDocument/2006/relationships/image" Target="../media/image1741.png"/><Relationship Id="rId79" Type="http://schemas.openxmlformats.org/officeDocument/2006/relationships/image" Target="../media/image1762.png"/><Relationship Id="rId102" Type="http://schemas.openxmlformats.org/officeDocument/2006/relationships/customXml" Target="../ink/ink1784.xml"/><Relationship Id="rId144" Type="http://schemas.openxmlformats.org/officeDocument/2006/relationships/customXml" Target="../ink/ink1805.xml"/><Relationship Id="rId547" Type="http://schemas.openxmlformats.org/officeDocument/2006/relationships/image" Target="../media/image1995.png"/><Relationship Id="rId589" Type="http://schemas.openxmlformats.org/officeDocument/2006/relationships/image" Target="../media/image2016.png"/><Relationship Id="rId90" Type="http://schemas.openxmlformats.org/officeDocument/2006/relationships/customXml" Target="../ink/ink1778.xml"/><Relationship Id="rId186" Type="http://schemas.openxmlformats.org/officeDocument/2006/relationships/customXml" Target="../ink/ink1826.xml"/><Relationship Id="rId351" Type="http://schemas.openxmlformats.org/officeDocument/2006/relationships/image" Target="../media/image1897.png"/><Relationship Id="rId393" Type="http://schemas.openxmlformats.org/officeDocument/2006/relationships/image" Target="../media/image1918.png"/><Relationship Id="rId407" Type="http://schemas.openxmlformats.org/officeDocument/2006/relationships/image" Target="../media/image1925.png"/><Relationship Id="rId449" Type="http://schemas.openxmlformats.org/officeDocument/2006/relationships/image" Target="../media/image1946.png"/><Relationship Id="rId211" Type="http://schemas.openxmlformats.org/officeDocument/2006/relationships/image" Target="../media/image1827.png"/><Relationship Id="rId253" Type="http://schemas.openxmlformats.org/officeDocument/2006/relationships/image" Target="../media/image1848.png"/><Relationship Id="rId295" Type="http://schemas.openxmlformats.org/officeDocument/2006/relationships/image" Target="../media/image1869.png"/><Relationship Id="rId309" Type="http://schemas.openxmlformats.org/officeDocument/2006/relationships/image" Target="../media/image1876.png"/><Relationship Id="rId460" Type="http://schemas.openxmlformats.org/officeDocument/2006/relationships/customXml" Target="../ink/ink1963.xml"/><Relationship Id="rId516" Type="http://schemas.openxmlformats.org/officeDocument/2006/relationships/customXml" Target="../ink/ink1991.xml"/><Relationship Id="rId48" Type="http://schemas.openxmlformats.org/officeDocument/2006/relationships/customXml" Target="../ink/ink1757.xml"/><Relationship Id="rId113" Type="http://schemas.openxmlformats.org/officeDocument/2006/relationships/image" Target="../media/image1778.png"/><Relationship Id="rId320" Type="http://schemas.openxmlformats.org/officeDocument/2006/relationships/customXml" Target="../ink/ink1893.xml"/><Relationship Id="rId558" Type="http://schemas.openxmlformats.org/officeDocument/2006/relationships/customXml" Target="../ink/ink2012.xml"/><Relationship Id="rId155" Type="http://schemas.openxmlformats.org/officeDocument/2006/relationships/image" Target="../media/image1799.png"/><Relationship Id="rId197" Type="http://schemas.openxmlformats.org/officeDocument/2006/relationships/image" Target="../media/image1820.png"/><Relationship Id="rId362" Type="http://schemas.openxmlformats.org/officeDocument/2006/relationships/customXml" Target="../ink/ink1914.xml"/><Relationship Id="rId418" Type="http://schemas.openxmlformats.org/officeDocument/2006/relationships/customXml" Target="../ink/ink1942.xml"/><Relationship Id="rId222" Type="http://schemas.openxmlformats.org/officeDocument/2006/relationships/customXml" Target="../ink/ink1844.xml"/><Relationship Id="rId264" Type="http://schemas.openxmlformats.org/officeDocument/2006/relationships/customXml" Target="../ink/ink1865.xml"/><Relationship Id="rId471" Type="http://schemas.openxmlformats.org/officeDocument/2006/relationships/image" Target="../media/image1957.png"/><Relationship Id="rId17" Type="http://schemas.openxmlformats.org/officeDocument/2006/relationships/image" Target="../media/image1731.png"/><Relationship Id="rId59" Type="http://schemas.openxmlformats.org/officeDocument/2006/relationships/image" Target="../media/image1752.png"/><Relationship Id="rId124" Type="http://schemas.openxmlformats.org/officeDocument/2006/relationships/customXml" Target="../ink/ink1795.xml"/><Relationship Id="rId527" Type="http://schemas.openxmlformats.org/officeDocument/2006/relationships/image" Target="../media/image1985.png"/><Relationship Id="rId569" Type="http://schemas.openxmlformats.org/officeDocument/2006/relationships/image" Target="../media/image2006.png"/><Relationship Id="rId70" Type="http://schemas.openxmlformats.org/officeDocument/2006/relationships/customXml" Target="../ink/ink1768.xml"/><Relationship Id="rId166" Type="http://schemas.openxmlformats.org/officeDocument/2006/relationships/customXml" Target="../ink/ink1816.xml"/><Relationship Id="rId331" Type="http://schemas.openxmlformats.org/officeDocument/2006/relationships/image" Target="../media/image1887.png"/><Relationship Id="rId373" Type="http://schemas.openxmlformats.org/officeDocument/2006/relationships/image" Target="../media/image1908.png"/><Relationship Id="rId429" Type="http://schemas.openxmlformats.org/officeDocument/2006/relationships/image" Target="../media/image1936.png"/><Relationship Id="rId580" Type="http://schemas.openxmlformats.org/officeDocument/2006/relationships/customXml" Target="../ink/ink2023.xml"/><Relationship Id="rId1" Type="http://schemas.openxmlformats.org/officeDocument/2006/relationships/tags" Target="../tags/tag65.xml"/><Relationship Id="rId233" Type="http://schemas.openxmlformats.org/officeDocument/2006/relationships/image" Target="../media/image1838.png"/><Relationship Id="rId440" Type="http://schemas.openxmlformats.org/officeDocument/2006/relationships/customXml" Target="../ink/ink1953.xml"/><Relationship Id="rId28" Type="http://schemas.openxmlformats.org/officeDocument/2006/relationships/customXml" Target="../ink/ink1747.xml"/><Relationship Id="rId275" Type="http://schemas.openxmlformats.org/officeDocument/2006/relationships/image" Target="../media/image1859.png"/><Relationship Id="rId300" Type="http://schemas.openxmlformats.org/officeDocument/2006/relationships/customXml" Target="../ink/ink1883.xml"/><Relationship Id="rId482" Type="http://schemas.openxmlformats.org/officeDocument/2006/relationships/customXml" Target="../ink/ink1974.xml"/><Relationship Id="rId538" Type="http://schemas.openxmlformats.org/officeDocument/2006/relationships/customXml" Target="../ink/ink2002.xml"/><Relationship Id="rId81" Type="http://schemas.openxmlformats.org/officeDocument/2006/relationships/image" Target="../media/image1763.png"/><Relationship Id="rId135" Type="http://schemas.openxmlformats.org/officeDocument/2006/relationships/image" Target="../media/image1789.png"/><Relationship Id="rId177" Type="http://schemas.openxmlformats.org/officeDocument/2006/relationships/image" Target="../media/image1810.png"/><Relationship Id="rId342" Type="http://schemas.openxmlformats.org/officeDocument/2006/relationships/customXml" Target="../ink/ink1904.xml"/><Relationship Id="rId384" Type="http://schemas.openxmlformats.org/officeDocument/2006/relationships/customXml" Target="../ink/ink1925.xml"/><Relationship Id="rId591" Type="http://schemas.openxmlformats.org/officeDocument/2006/relationships/image" Target="../media/image2017.png"/><Relationship Id="rId202" Type="http://schemas.openxmlformats.org/officeDocument/2006/relationships/customXml" Target="../ink/ink1834.xml"/><Relationship Id="rId244" Type="http://schemas.openxmlformats.org/officeDocument/2006/relationships/customXml" Target="../ink/ink1855.xml"/><Relationship Id="rId39" Type="http://schemas.openxmlformats.org/officeDocument/2006/relationships/image" Target="../media/image1742.png"/><Relationship Id="rId286" Type="http://schemas.openxmlformats.org/officeDocument/2006/relationships/customXml" Target="../ink/ink1876.xml"/><Relationship Id="rId451" Type="http://schemas.openxmlformats.org/officeDocument/2006/relationships/image" Target="../media/image1947.png"/><Relationship Id="rId493" Type="http://schemas.openxmlformats.org/officeDocument/2006/relationships/image" Target="../media/image1968.png"/><Relationship Id="rId507" Type="http://schemas.openxmlformats.org/officeDocument/2006/relationships/image" Target="../media/image1975.png"/><Relationship Id="rId549" Type="http://schemas.openxmlformats.org/officeDocument/2006/relationships/image" Target="../media/image1996.png"/><Relationship Id="rId50" Type="http://schemas.openxmlformats.org/officeDocument/2006/relationships/customXml" Target="../ink/ink1758.xml"/><Relationship Id="rId104" Type="http://schemas.openxmlformats.org/officeDocument/2006/relationships/customXml" Target="../ink/ink1785.xml"/><Relationship Id="rId146" Type="http://schemas.openxmlformats.org/officeDocument/2006/relationships/customXml" Target="../ink/ink1806.xml"/><Relationship Id="rId188" Type="http://schemas.openxmlformats.org/officeDocument/2006/relationships/customXml" Target="../ink/ink1827.xml"/><Relationship Id="rId311" Type="http://schemas.openxmlformats.org/officeDocument/2006/relationships/image" Target="../media/image1877.png"/><Relationship Id="rId353" Type="http://schemas.openxmlformats.org/officeDocument/2006/relationships/image" Target="../media/image1898.png"/><Relationship Id="rId395" Type="http://schemas.openxmlformats.org/officeDocument/2006/relationships/image" Target="../media/image1919.png"/><Relationship Id="rId409" Type="http://schemas.openxmlformats.org/officeDocument/2006/relationships/image" Target="../media/image1926.png"/><Relationship Id="rId560" Type="http://schemas.openxmlformats.org/officeDocument/2006/relationships/customXml" Target="../ink/ink2013.xml"/><Relationship Id="rId92" Type="http://schemas.openxmlformats.org/officeDocument/2006/relationships/customXml" Target="../ink/ink1779.xml"/><Relationship Id="rId213" Type="http://schemas.openxmlformats.org/officeDocument/2006/relationships/image" Target="../media/image1828.png"/><Relationship Id="rId420" Type="http://schemas.openxmlformats.org/officeDocument/2006/relationships/customXml" Target="../ink/ink1943.xml"/><Relationship Id="rId255" Type="http://schemas.openxmlformats.org/officeDocument/2006/relationships/image" Target="../media/image1849.png"/><Relationship Id="rId297" Type="http://schemas.openxmlformats.org/officeDocument/2006/relationships/image" Target="../media/image1870.png"/><Relationship Id="rId462" Type="http://schemas.openxmlformats.org/officeDocument/2006/relationships/customXml" Target="../ink/ink1964.xml"/><Relationship Id="rId518" Type="http://schemas.openxmlformats.org/officeDocument/2006/relationships/customXml" Target="../ink/ink1992.xml"/><Relationship Id="rId115" Type="http://schemas.openxmlformats.org/officeDocument/2006/relationships/image" Target="../media/image1779.png"/><Relationship Id="rId157" Type="http://schemas.openxmlformats.org/officeDocument/2006/relationships/image" Target="../media/image1800.png"/><Relationship Id="rId322" Type="http://schemas.openxmlformats.org/officeDocument/2006/relationships/customXml" Target="../ink/ink1894.xml"/><Relationship Id="rId364" Type="http://schemas.openxmlformats.org/officeDocument/2006/relationships/customXml" Target="../ink/ink1915.xml"/><Relationship Id="rId61" Type="http://schemas.openxmlformats.org/officeDocument/2006/relationships/image" Target="../media/image1753.png"/><Relationship Id="rId199" Type="http://schemas.openxmlformats.org/officeDocument/2006/relationships/image" Target="../media/image1821.png"/><Relationship Id="rId571" Type="http://schemas.openxmlformats.org/officeDocument/2006/relationships/image" Target="../media/image2007.png"/><Relationship Id="rId19" Type="http://schemas.openxmlformats.org/officeDocument/2006/relationships/image" Target="../media/image1732.png"/><Relationship Id="rId224" Type="http://schemas.openxmlformats.org/officeDocument/2006/relationships/customXml" Target="../ink/ink1845.xml"/><Relationship Id="rId266" Type="http://schemas.openxmlformats.org/officeDocument/2006/relationships/customXml" Target="../ink/ink1866.xml"/><Relationship Id="rId431" Type="http://schemas.openxmlformats.org/officeDocument/2006/relationships/image" Target="../media/image1937.png"/><Relationship Id="rId473" Type="http://schemas.openxmlformats.org/officeDocument/2006/relationships/image" Target="../media/image1958.png"/><Relationship Id="rId529" Type="http://schemas.openxmlformats.org/officeDocument/2006/relationships/image" Target="../media/image1986.png"/><Relationship Id="rId30" Type="http://schemas.openxmlformats.org/officeDocument/2006/relationships/customXml" Target="../ink/ink1748.xml"/><Relationship Id="rId126" Type="http://schemas.openxmlformats.org/officeDocument/2006/relationships/customXml" Target="../ink/ink1796.xml"/><Relationship Id="rId168" Type="http://schemas.openxmlformats.org/officeDocument/2006/relationships/customXml" Target="../ink/ink1817.xml"/><Relationship Id="rId333" Type="http://schemas.openxmlformats.org/officeDocument/2006/relationships/image" Target="../media/image1888.png"/><Relationship Id="rId540" Type="http://schemas.openxmlformats.org/officeDocument/2006/relationships/customXml" Target="../ink/ink2003.xml"/><Relationship Id="rId72" Type="http://schemas.openxmlformats.org/officeDocument/2006/relationships/customXml" Target="../ink/ink1769.xml"/><Relationship Id="rId375" Type="http://schemas.openxmlformats.org/officeDocument/2006/relationships/image" Target="../media/image1909.png"/><Relationship Id="rId582" Type="http://schemas.openxmlformats.org/officeDocument/2006/relationships/customXml" Target="../ink/ink2024.xml"/><Relationship Id="rId3" Type="http://schemas.openxmlformats.org/officeDocument/2006/relationships/image" Target="../media/image1724.png"/><Relationship Id="rId235" Type="http://schemas.openxmlformats.org/officeDocument/2006/relationships/image" Target="../media/image1839.png"/><Relationship Id="rId277" Type="http://schemas.openxmlformats.org/officeDocument/2006/relationships/image" Target="../media/image1860.png"/><Relationship Id="rId400" Type="http://schemas.openxmlformats.org/officeDocument/2006/relationships/customXml" Target="../ink/ink1933.xml"/><Relationship Id="rId442" Type="http://schemas.openxmlformats.org/officeDocument/2006/relationships/customXml" Target="../ink/ink1954.xml"/><Relationship Id="rId484" Type="http://schemas.openxmlformats.org/officeDocument/2006/relationships/customXml" Target="../ink/ink1975.xml"/><Relationship Id="rId137" Type="http://schemas.openxmlformats.org/officeDocument/2006/relationships/image" Target="../media/image1790.png"/><Relationship Id="rId302" Type="http://schemas.openxmlformats.org/officeDocument/2006/relationships/customXml" Target="../ink/ink1884.xml"/><Relationship Id="rId344" Type="http://schemas.openxmlformats.org/officeDocument/2006/relationships/customXml" Target="../ink/ink1905.xml"/><Relationship Id="rId41" Type="http://schemas.openxmlformats.org/officeDocument/2006/relationships/image" Target="../media/image1743.png"/><Relationship Id="rId83" Type="http://schemas.openxmlformats.org/officeDocument/2006/relationships/image" Target="../media/image1764.png"/><Relationship Id="rId179" Type="http://schemas.openxmlformats.org/officeDocument/2006/relationships/image" Target="../media/image1811.png"/><Relationship Id="rId386" Type="http://schemas.openxmlformats.org/officeDocument/2006/relationships/customXml" Target="../ink/ink1926.xml"/><Relationship Id="rId551" Type="http://schemas.openxmlformats.org/officeDocument/2006/relationships/image" Target="../media/image1997.png"/><Relationship Id="rId593" Type="http://schemas.openxmlformats.org/officeDocument/2006/relationships/image" Target="../media/image2018.png"/><Relationship Id="rId190" Type="http://schemas.openxmlformats.org/officeDocument/2006/relationships/customXml" Target="../ink/ink1828.xml"/><Relationship Id="rId204" Type="http://schemas.openxmlformats.org/officeDocument/2006/relationships/customXml" Target="../ink/ink1835.xml"/><Relationship Id="rId246" Type="http://schemas.openxmlformats.org/officeDocument/2006/relationships/customXml" Target="../ink/ink1856.xml"/><Relationship Id="rId288" Type="http://schemas.openxmlformats.org/officeDocument/2006/relationships/customXml" Target="../ink/ink1877.xml"/><Relationship Id="rId411" Type="http://schemas.openxmlformats.org/officeDocument/2006/relationships/image" Target="../media/image1927.png"/><Relationship Id="rId453" Type="http://schemas.openxmlformats.org/officeDocument/2006/relationships/image" Target="../media/image1948.png"/><Relationship Id="rId509" Type="http://schemas.openxmlformats.org/officeDocument/2006/relationships/image" Target="../media/image1976.png"/><Relationship Id="rId106" Type="http://schemas.openxmlformats.org/officeDocument/2006/relationships/customXml" Target="../ink/ink1786.xml"/><Relationship Id="rId313" Type="http://schemas.openxmlformats.org/officeDocument/2006/relationships/image" Target="../media/image1878.png"/><Relationship Id="rId495" Type="http://schemas.openxmlformats.org/officeDocument/2006/relationships/image" Target="../media/image1969.png"/><Relationship Id="rId10" Type="http://schemas.openxmlformats.org/officeDocument/2006/relationships/customXml" Target="../ink/ink1738.xml"/><Relationship Id="rId52" Type="http://schemas.openxmlformats.org/officeDocument/2006/relationships/customXml" Target="../ink/ink1759.xml"/><Relationship Id="rId94" Type="http://schemas.openxmlformats.org/officeDocument/2006/relationships/customXml" Target="../ink/ink1780.xml"/><Relationship Id="rId148" Type="http://schemas.openxmlformats.org/officeDocument/2006/relationships/customXml" Target="../ink/ink1807.xml"/><Relationship Id="rId355" Type="http://schemas.openxmlformats.org/officeDocument/2006/relationships/image" Target="../media/image1899.png"/><Relationship Id="rId397" Type="http://schemas.openxmlformats.org/officeDocument/2006/relationships/image" Target="../media/image1920.png"/><Relationship Id="rId520" Type="http://schemas.openxmlformats.org/officeDocument/2006/relationships/customXml" Target="../ink/ink1993.xml"/><Relationship Id="rId562" Type="http://schemas.openxmlformats.org/officeDocument/2006/relationships/customXml" Target="../ink/ink2014.xml"/><Relationship Id="rId215" Type="http://schemas.openxmlformats.org/officeDocument/2006/relationships/image" Target="../media/image1829.png"/><Relationship Id="rId257" Type="http://schemas.openxmlformats.org/officeDocument/2006/relationships/image" Target="../media/image1850.png"/><Relationship Id="rId422" Type="http://schemas.openxmlformats.org/officeDocument/2006/relationships/customXml" Target="../ink/ink1944.xml"/><Relationship Id="rId464" Type="http://schemas.openxmlformats.org/officeDocument/2006/relationships/customXml" Target="../ink/ink1965.xml"/><Relationship Id="rId299" Type="http://schemas.openxmlformats.org/officeDocument/2006/relationships/image" Target="../media/image1871.png"/><Relationship Id="rId63" Type="http://schemas.openxmlformats.org/officeDocument/2006/relationships/image" Target="../media/image1754.png"/><Relationship Id="rId159" Type="http://schemas.openxmlformats.org/officeDocument/2006/relationships/image" Target="../media/image1801.png"/><Relationship Id="rId366" Type="http://schemas.openxmlformats.org/officeDocument/2006/relationships/customXml" Target="../ink/ink1916.xml"/><Relationship Id="rId573" Type="http://schemas.openxmlformats.org/officeDocument/2006/relationships/image" Target="../media/image2008.png"/><Relationship Id="rId226" Type="http://schemas.openxmlformats.org/officeDocument/2006/relationships/customXml" Target="../ink/ink1846.xml"/><Relationship Id="rId433" Type="http://schemas.openxmlformats.org/officeDocument/2006/relationships/image" Target="../media/image1938.png"/><Relationship Id="rId74" Type="http://schemas.openxmlformats.org/officeDocument/2006/relationships/customXml" Target="../ink/ink1770.xml"/><Relationship Id="rId377" Type="http://schemas.openxmlformats.org/officeDocument/2006/relationships/image" Target="../media/image1910.png"/><Relationship Id="rId500" Type="http://schemas.openxmlformats.org/officeDocument/2006/relationships/customXml" Target="../ink/ink1983.xml"/><Relationship Id="rId584" Type="http://schemas.openxmlformats.org/officeDocument/2006/relationships/customXml" Target="../ink/ink2025.xml"/><Relationship Id="rId5" Type="http://schemas.openxmlformats.org/officeDocument/2006/relationships/image" Target="../media/image1725.png"/><Relationship Id="rId237" Type="http://schemas.openxmlformats.org/officeDocument/2006/relationships/image" Target="../media/image1840.png"/><Relationship Id="rId444" Type="http://schemas.openxmlformats.org/officeDocument/2006/relationships/customXml" Target="../ink/ink1955.xml"/><Relationship Id="rId290" Type="http://schemas.openxmlformats.org/officeDocument/2006/relationships/customXml" Target="../ink/ink1878.xml"/><Relationship Id="rId304" Type="http://schemas.openxmlformats.org/officeDocument/2006/relationships/customXml" Target="../ink/ink1885.xml"/><Relationship Id="rId388" Type="http://schemas.openxmlformats.org/officeDocument/2006/relationships/customXml" Target="../ink/ink1927.xml"/><Relationship Id="rId511" Type="http://schemas.openxmlformats.org/officeDocument/2006/relationships/image" Target="../media/image1977.png"/><Relationship Id="rId85" Type="http://schemas.openxmlformats.org/officeDocument/2006/relationships/image" Target="../media/image1765.png"/><Relationship Id="rId150" Type="http://schemas.openxmlformats.org/officeDocument/2006/relationships/customXml" Target="../ink/ink1808.xml"/><Relationship Id="rId595" Type="http://schemas.openxmlformats.org/officeDocument/2006/relationships/image" Target="../media/image2019.png"/><Relationship Id="rId248" Type="http://schemas.openxmlformats.org/officeDocument/2006/relationships/customXml" Target="../ink/ink1857.xml"/><Relationship Id="rId455" Type="http://schemas.openxmlformats.org/officeDocument/2006/relationships/image" Target="../media/image1949.png"/><Relationship Id="rId12" Type="http://schemas.openxmlformats.org/officeDocument/2006/relationships/customXml" Target="../ink/ink1739.xml"/><Relationship Id="rId108" Type="http://schemas.openxmlformats.org/officeDocument/2006/relationships/customXml" Target="../ink/ink1787.xml"/><Relationship Id="rId315" Type="http://schemas.openxmlformats.org/officeDocument/2006/relationships/image" Target="../media/image1879.png"/><Relationship Id="rId522" Type="http://schemas.openxmlformats.org/officeDocument/2006/relationships/customXml" Target="../ink/ink1994.xml"/><Relationship Id="rId96" Type="http://schemas.openxmlformats.org/officeDocument/2006/relationships/customXml" Target="../ink/ink1781.xml"/><Relationship Id="rId161" Type="http://schemas.openxmlformats.org/officeDocument/2006/relationships/image" Target="../media/image1802.png"/><Relationship Id="rId399" Type="http://schemas.openxmlformats.org/officeDocument/2006/relationships/image" Target="../media/image1921.png"/><Relationship Id="rId259" Type="http://schemas.openxmlformats.org/officeDocument/2006/relationships/image" Target="../media/image1851.png"/><Relationship Id="rId466" Type="http://schemas.openxmlformats.org/officeDocument/2006/relationships/customXml" Target="../ink/ink1966.xml"/><Relationship Id="rId23" Type="http://schemas.openxmlformats.org/officeDocument/2006/relationships/image" Target="../media/image1734.png"/><Relationship Id="rId119" Type="http://schemas.openxmlformats.org/officeDocument/2006/relationships/image" Target="../media/image1781.png"/><Relationship Id="rId326" Type="http://schemas.openxmlformats.org/officeDocument/2006/relationships/customXml" Target="../ink/ink1896.xml"/><Relationship Id="rId533" Type="http://schemas.openxmlformats.org/officeDocument/2006/relationships/image" Target="../media/image1988.png"/><Relationship Id="rId172" Type="http://schemas.openxmlformats.org/officeDocument/2006/relationships/customXml" Target="../ink/ink1819.xml"/><Relationship Id="rId477" Type="http://schemas.openxmlformats.org/officeDocument/2006/relationships/image" Target="../media/image1960.png"/><Relationship Id="rId337" Type="http://schemas.openxmlformats.org/officeDocument/2006/relationships/image" Target="../media/image1890.png"/><Relationship Id="rId34" Type="http://schemas.openxmlformats.org/officeDocument/2006/relationships/customXml" Target="../ink/ink1750.xml"/><Relationship Id="rId544" Type="http://schemas.openxmlformats.org/officeDocument/2006/relationships/customXml" Target="../ink/ink2005.xml"/><Relationship Id="rId183" Type="http://schemas.openxmlformats.org/officeDocument/2006/relationships/image" Target="../media/image1813.png"/><Relationship Id="rId390" Type="http://schemas.openxmlformats.org/officeDocument/2006/relationships/customXml" Target="../ink/ink1928.xml"/><Relationship Id="rId404" Type="http://schemas.openxmlformats.org/officeDocument/2006/relationships/customXml" Target="../ink/ink1935.xml"/><Relationship Id="rId250" Type="http://schemas.openxmlformats.org/officeDocument/2006/relationships/customXml" Target="../ink/ink1858.xml"/><Relationship Id="rId488" Type="http://schemas.openxmlformats.org/officeDocument/2006/relationships/customXml" Target="../ink/ink1977.xml"/><Relationship Id="rId45" Type="http://schemas.openxmlformats.org/officeDocument/2006/relationships/image" Target="../media/image1745.png"/><Relationship Id="rId110" Type="http://schemas.openxmlformats.org/officeDocument/2006/relationships/customXml" Target="../ink/ink1788.xml"/><Relationship Id="rId348" Type="http://schemas.openxmlformats.org/officeDocument/2006/relationships/customXml" Target="../ink/ink1907.xml"/><Relationship Id="rId555" Type="http://schemas.openxmlformats.org/officeDocument/2006/relationships/image" Target="../media/image199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5" Type="http://schemas.openxmlformats.org/officeDocument/2006/relationships/image" Target="../media/image2021.png"/><Relationship Id="rId4" Type="http://schemas.openxmlformats.org/officeDocument/2006/relationships/customXml" Target="../ink/ink2031.xml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077.png"/><Relationship Id="rId299" Type="http://schemas.openxmlformats.org/officeDocument/2006/relationships/customXml" Target="../ink/ink2180.xml"/><Relationship Id="rId21" Type="http://schemas.openxmlformats.org/officeDocument/2006/relationships/image" Target="../media/image2029.png"/><Relationship Id="rId63" Type="http://schemas.openxmlformats.org/officeDocument/2006/relationships/image" Target="../media/image2050.png"/><Relationship Id="rId159" Type="http://schemas.openxmlformats.org/officeDocument/2006/relationships/image" Target="../media/image2098.png"/><Relationship Id="rId324" Type="http://schemas.openxmlformats.org/officeDocument/2006/relationships/image" Target="../media/image2180.png"/><Relationship Id="rId366" Type="http://schemas.openxmlformats.org/officeDocument/2006/relationships/image" Target="../media/image2201.png"/><Relationship Id="rId170" Type="http://schemas.openxmlformats.org/officeDocument/2006/relationships/customXml" Target="../ink/ink2115.xml"/><Relationship Id="rId226" Type="http://schemas.openxmlformats.org/officeDocument/2006/relationships/customXml" Target="../ink/ink2143.xml"/><Relationship Id="rId433" Type="http://schemas.openxmlformats.org/officeDocument/2006/relationships/customXml" Target="../ink/ink2247.xml"/><Relationship Id="rId268" Type="http://schemas.openxmlformats.org/officeDocument/2006/relationships/customXml" Target="../ink/ink2164.xml"/><Relationship Id="rId475" Type="http://schemas.openxmlformats.org/officeDocument/2006/relationships/customXml" Target="../ink/ink2268.xml"/><Relationship Id="rId32" Type="http://schemas.openxmlformats.org/officeDocument/2006/relationships/customXml" Target="../ink/ink2046.xml"/><Relationship Id="rId74" Type="http://schemas.openxmlformats.org/officeDocument/2006/relationships/customXml" Target="../ink/ink2067.xml"/><Relationship Id="rId128" Type="http://schemas.openxmlformats.org/officeDocument/2006/relationships/customXml" Target="../ink/ink2094.xml"/><Relationship Id="rId335" Type="http://schemas.openxmlformats.org/officeDocument/2006/relationships/customXml" Target="../ink/ink2198.xml"/><Relationship Id="rId377" Type="http://schemas.openxmlformats.org/officeDocument/2006/relationships/customXml" Target="../ink/ink2219.xml"/><Relationship Id="rId500" Type="http://schemas.openxmlformats.org/officeDocument/2006/relationships/image" Target="../media/image2268.png"/><Relationship Id="rId5" Type="http://schemas.openxmlformats.org/officeDocument/2006/relationships/image" Target="../media/image2021.png"/><Relationship Id="rId181" Type="http://schemas.openxmlformats.org/officeDocument/2006/relationships/image" Target="../media/image2109.png"/><Relationship Id="rId237" Type="http://schemas.openxmlformats.org/officeDocument/2006/relationships/image" Target="../media/image2137.png"/><Relationship Id="rId402" Type="http://schemas.openxmlformats.org/officeDocument/2006/relationships/image" Target="../media/image2219.png"/><Relationship Id="rId279" Type="http://schemas.openxmlformats.org/officeDocument/2006/relationships/customXml" Target="../ink/ink2170.xml"/><Relationship Id="rId444" Type="http://schemas.openxmlformats.org/officeDocument/2006/relationships/image" Target="../media/image2240.png"/><Relationship Id="rId486" Type="http://schemas.openxmlformats.org/officeDocument/2006/relationships/image" Target="../media/image2261.png"/><Relationship Id="rId43" Type="http://schemas.openxmlformats.org/officeDocument/2006/relationships/image" Target="../media/image2040.png"/><Relationship Id="rId139" Type="http://schemas.openxmlformats.org/officeDocument/2006/relationships/image" Target="../media/image2088.png"/><Relationship Id="rId290" Type="http://schemas.openxmlformats.org/officeDocument/2006/relationships/image" Target="../media/image2163.png"/><Relationship Id="rId304" Type="http://schemas.openxmlformats.org/officeDocument/2006/relationships/image" Target="../media/image2170.png"/><Relationship Id="rId346" Type="http://schemas.openxmlformats.org/officeDocument/2006/relationships/image" Target="../media/image2191.png"/><Relationship Id="rId388" Type="http://schemas.openxmlformats.org/officeDocument/2006/relationships/image" Target="../media/image2212.png"/><Relationship Id="rId511" Type="http://schemas.openxmlformats.org/officeDocument/2006/relationships/customXml" Target="../ink/ink2286.xml"/><Relationship Id="rId85" Type="http://schemas.openxmlformats.org/officeDocument/2006/relationships/image" Target="../media/image2061.png"/><Relationship Id="rId150" Type="http://schemas.openxmlformats.org/officeDocument/2006/relationships/customXml" Target="../ink/ink2105.xml"/><Relationship Id="rId192" Type="http://schemas.openxmlformats.org/officeDocument/2006/relationships/customXml" Target="../ink/ink2126.xml"/><Relationship Id="rId206" Type="http://schemas.openxmlformats.org/officeDocument/2006/relationships/customXml" Target="../ink/ink2133.xml"/><Relationship Id="rId413" Type="http://schemas.openxmlformats.org/officeDocument/2006/relationships/customXml" Target="../ink/ink2237.xml"/><Relationship Id="rId248" Type="http://schemas.openxmlformats.org/officeDocument/2006/relationships/customXml" Target="../ink/ink2154.xml"/><Relationship Id="rId455" Type="http://schemas.openxmlformats.org/officeDocument/2006/relationships/customXml" Target="../ink/ink2258.xml"/><Relationship Id="rId497" Type="http://schemas.openxmlformats.org/officeDocument/2006/relationships/customXml" Target="../ink/ink2279.xml"/><Relationship Id="rId12" Type="http://schemas.openxmlformats.org/officeDocument/2006/relationships/customXml" Target="../ink/ink2036.xml"/><Relationship Id="rId108" Type="http://schemas.openxmlformats.org/officeDocument/2006/relationships/customXml" Target="../ink/ink2084.xml"/><Relationship Id="rId315" Type="http://schemas.openxmlformats.org/officeDocument/2006/relationships/customXml" Target="../ink/ink2188.xml"/><Relationship Id="rId357" Type="http://schemas.openxmlformats.org/officeDocument/2006/relationships/customXml" Target="../ink/ink2209.xml"/><Relationship Id="rId54" Type="http://schemas.openxmlformats.org/officeDocument/2006/relationships/customXml" Target="../ink/ink2057.xml"/><Relationship Id="rId96" Type="http://schemas.openxmlformats.org/officeDocument/2006/relationships/customXml" Target="../ink/ink2078.xml"/><Relationship Id="rId161" Type="http://schemas.openxmlformats.org/officeDocument/2006/relationships/image" Target="../media/image2099.png"/><Relationship Id="rId217" Type="http://schemas.openxmlformats.org/officeDocument/2006/relationships/image" Target="../media/image2127.png"/><Relationship Id="rId399" Type="http://schemas.openxmlformats.org/officeDocument/2006/relationships/customXml" Target="../ink/ink2230.xml"/><Relationship Id="rId259" Type="http://schemas.openxmlformats.org/officeDocument/2006/relationships/image" Target="../media/image2148.png"/><Relationship Id="rId424" Type="http://schemas.openxmlformats.org/officeDocument/2006/relationships/image" Target="../media/image2230.png"/><Relationship Id="rId466" Type="http://schemas.openxmlformats.org/officeDocument/2006/relationships/image" Target="../media/image2251.png"/><Relationship Id="rId23" Type="http://schemas.openxmlformats.org/officeDocument/2006/relationships/image" Target="../media/image2030.png"/><Relationship Id="rId119" Type="http://schemas.openxmlformats.org/officeDocument/2006/relationships/image" Target="../media/image2078.png"/><Relationship Id="rId270" Type="http://schemas.openxmlformats.org/officeDocument/2006/relationships/image" Target="../media/image2153.png"/><Relationship Id="rId326" Type="http://schemas.openxmlformats.org/officeDocument/2006/relationships/image" Target="../media/image2181.png"/><Relationship Id="rId65" Type="http://schemas.openxmlformats.org/officeDocument/2006/relationships/image" Target="../media/image2051.png"/><Relationship Id="rId130" Type="http://schemas.openxmlformats.org/officeDocument/2006/relationships/customXml" Target="../ink/ink2095.xml"/><Relationship Id="rId368" Type="http://schemas.openxmlformats.org/officeDocument/2006/relationships/image" Target="../media/image2202.png"/><Relationship Id="rId172" Type="http://schemas.openxmlformats.org/officeDocument/2006/relationships/customXml" Target="../ink/ink2116.xml"/><Relationship Id="rId228" Type="http://schemas.openxmlformats.org/officeDocument/2006/relationships/customXml" Target="../ink/ink2144.xml"/><Relationship Id="rId435" Type="http://schemas.openxmlformats.org/officeDocument/2006/relationships/customXml" Target="../ink/ink2248.xml"/><Relationship Id="rId477" Type="http://schemas.openxmlformats.org/officeDocument/2006/relationships/customXml" Target="../ink/ink2269.xml"/><Relationship Id="rId281" Type="http://schemas.openxmlformats.org/officeDocument/2006/relationships/customXml" Target="../ink/ink2171.xml"/><Relationship Id="rId337" Type="http://schemas.openxmlformats.org/officeDocument/2006/relationships/customXml" Target="../ink/ink2199.xml"/><Relationship Id="rId502" Type="http://schemas.openxmlformats.org/officeDocument/2006/relationships/image" Target="../media/image2269.png"/><Relationship Id="rId34" Type="http://schemas.openxmlformats.org/officeDocument/2006/relationships/customXml" Target="../ink/ink2047.xml"/><Relationship Id="rId76" Type="http://schemas.openxmlformats.org/officeDocument/2006/relationships/customXml" Target="../ink/ink2068.xml"/><Relationship Id="rId141" Type="http://schemas.openxmlformats.org/officeDocument/2006/relationships/image" Target="../media/image2089.png"/><Relationship Id="rId379" Type="http://schemas.openxmlformats.org/officeDocument/2006/relationships/customXml" Target="../ink/ink2220.xml"/><Relationship Id="rId7" Type="http://schemas.openxmlformats.org/officeDocument/2006/relationships/image" Target="../media/image2022.png"/><Relationship Id="rId183" Type="http://schemas.openxmlformats.org/officeDocument/2006/relationships/image" Target="../media/image2110.png"/><Relationship Id="rId239" Type="http://schemas.openxmlformats.org/officeDocument/2006/relationships/image" Target="../media/image2138.png"/><Relationship Id="rId390" Type="http://schemas.openxmlformats.org/officeDocument/2006/relationships/image" Target="../media/image2213.png"/><Relationship Id="rId404" Type="http://schemas.openxmlformats.org/officeDocument/2006/relationships/image" Target="../media/image2220.png"/><Relationship Id="rId446" Type="http://schemas.openxmlformats.org/officeDocument/2006/relationships/image" Target="../media/image2241.png"/><Relationship Id="rId250" Type="http://schemas.openxmlformats.org/officeDocument/2006/relationships/customXml" Target="../ink/ink2155.xml"/><Relationship Id="rId292" Type="http://schemas.openxmlformats.org/officeDocument/2006/relationships/image" Target="../media/image2164.png"/><Relationship Id="rId306" Type="http://schemas.openxmlformats.org/officeDocument/2006/relationships/image" Target="../media/image2171.png"/><Relationship Id="rId488" Type="http://schemas.openxmlformats.org/officeDocument/2006/relationships/image" Target="../media/image2262.png"/><Relationship Id="rId45" Type="http://schemas.openxmlformats.org/officeDocument/2006/relationships/image" Target="../media/image2041.png"/><Relationship Id="rId87" Type="http://schemas.openxmlformats.org/officeDocument/2006/relationships/image" Target="../media/image2062.png"/><Relationship Id="rId110" Type="http://schemas.openxmlformats.org/officeDocument/2006/relationships/customXml" Target="../ink/ink2085.xml"/><Relationship Id="rId348" Type="http://schemas.openxmlformats.org/officeDocument/2006/relationships/image" Target="../media/image2192.png"/><Relationship Id="rId152" Type="http://schemas.openxmlformats.org/officeDocument/2006/relationships/customXml" Target="../ink/ink2106.xml"/><Relationship Id="rId194" Type="http://schemas.openxmlformats.org/officeDocument/2006/relationships/customXml" Target="../ink/ink2127.xml"/><Relationship Id="rId208" Type="http://schemas.openxmlformats.org/officeDocument/2006/relationships/customXml" Target="../ink/ink2134.xml"/><Relationship Id="rId415" Type="http://schemas.openxmlformats.org/officeDocument/2006/relationships/customXml" Target="../ink/ink2238.xml"/><Relationship Id="rId457" Type="http://schemas.openxmlformats.org/officeDocument/2006/relationships/customXml" Target="../ink/ink2259.xml"/><Relationship Id="rId261" Type="http://schemas.openxmlformats.org/officeDocument/2006/relationships/image" Target="../media/image2149.png"/><Relationship Id="rId499" Type="http://schemas.openxmlformats.org/officeDocument/2006/relationships/customXml" Target="../ink/ink2280.xml"/><Relationship Id="rId14" Type="http://schemas.openxmlformats.org/officeDocument/2006/relationships/customXml" Target="../ink/ink2037.xml"/><Relationship Id="rId56" Type="http://schemas.openxmlformats.org/officeDocument/2006/relationships/customXml" Target="../ink/ink2058.xml"/><Relationship Id="rId317" Type="http://schemas.openxmlformats.org/officeDocument/2006/relationships/customXml" Target="../ink/ink2189.xml"/><Relationship Id="rId359" Type="http://schemas.openxmlformats.org/officeDocument/2006/relationships/customXml" Target="../ink/ink2210.xml"/><Relationship Id="rId98" Type="http://schemas.openxmlformats.org/officeDocument/2006/relationships/customXml" Target="../ink/ink2079.xml"/><Relationship Id="rId121" Type="http://schemas.openxmlformats.org/officeDocument/2006/relationships/image" Target="../media/image2079.png"/><Relationship Id="rId163" Type="http://schemas.openxmlformats.org/officeDocument/2006/relationships/image" Target="../media/image2100.png"/><Relationship Id="rId219" Type="http://schemas.openxmlformats.org/officeDocument/2006/relationships/image" Target="../media/image2128.png"/><Relationship Id="rId370" Type="http://schemas.openxmlformats.org/officeDocument/2006/relationships/image" Target="../media/image2203.png"/><Relationship Id="rId426" Type="http://schemas.openxmlformats.org/officeDocument/2006/relationships/image" Target="../media/image2231.png"/><Relationship Id="rId230" Type="http://schemas.openxmlformats.org/officeDocument/2006/relationships/customXml" Target="../ink/ink2145.xml"/><Relationship Id="rId468" Type="http://schemas.openxmlformats.org/officeDocument/2006/relationships/image" Target="../media/image2252.png"/><Relationship Id="rId25" Type="http://schemas.openxmlformats.org/officeDocument/2006/relationships/image" Target="../media/image2031.png"/><Relationship Id="rId67" Type="http://schemas.openxmlformats.org/officeDocument/2006/relationships/image" Target="../media/image2052.png"/><Relationship Id="rId272" Type="http://schemas.openxmlformats.org/officeDocument/2006/relationships/image" Target="../media/image2154.png"/><Relationship Id="rId328" Type="http://schemas.openxmlformats.org/officeDocument/2006/relationships/image" Target="../media/image2182.png"/><Relationship Id="rId132" Type="http://schemas.openxmlformats.org/officeDocument/2006/relationships/customXml" Target="../ink/ink2096.xml"/><Relationship Id="rId174" Type="http://schemas.openxmlformats.org/officeDocument/2006/relationships/customXml" Target="../ink/ink2117.xml"/><Relationship Id="rId381" Type="http://schemas.openxmlformats.org/officeDocument/2006/relationships/customXml" Target="../ink/ink2221.xml"/><Relationship Id="rId241" Type="http://schemas.openxmlformats.org/officeDocument/2006/relationships/image" Target="../media/image2139.png"/><Relationship Id="rId437" Type="http://schemas.openxmlformats.org/officeDocument/2006/relationships/customXml" Target="../ink/ink2249.xml"/><Relationship Id="rId479" Type="http://schemas.openxmlformats.org/officeDocument/2006/relationships/customXml" Target="../ink/ink2270.xml"/><Relationship Id="rId36" Type="http://schemas.openxmlformats.org/officeDocument/2006/relationships/customXml" Target="../ink/ink2048.xml"/><Relationship Id="rId283" Type="http://schemas.openxmlformats.org/officeDocument/2006/relationships/customXml" Target="../ink/ink2172.xml"/><Relationship Id="rId339" Type="http://schemas.openxmlformats.org/officeDocument/2006/relationships/customXml" Target="../ink/ink2200.xml"/><Relationship Id="rId490" Type="http://schemas.openxmlformats.org/officeDocument/2006/relationships/image" Target="../media/image2263.png"/><Relationship Id="rId504" Type="http://schemas.openxmlformats.org/officeDocument/2006/relationships/image" Target="../media/image2270.png"/><Relationship Id="rId78" Type="http://schemas.openxmlformats.org/officeDocument/2006/relationships/customXml" Target="../ink/ink2069.xml"/><Relationship Id="rId101" Type="http://schemas.openxmlformats.org/officeDocument/2006/relationships/image" Target="../media/image2069.png"/><Relationship Id="rId143" Type="http://schemas.openxmlformats.org/officeDocument/2006/relationships/image" Target="../media/image2090.png"/><Relationship Id="rId185" Type="http://schemas.openxmlformats.org/officeDocument/2006/relationships/image" Target="../media/image2111.png"/><Relationship Id="rId350" Type="http://schemas.openxmlformats.org/officeDocument/2006/relationships/image" Target="../media/image2193.png"/><Relationship Id="rId406" Type="http://schemas.openxmlformats.org/officeDocument/2006/relationships/image" Target="../media/image2221.png"/><Relationship Id="rId9" Type="http://schemas.openxmlformats.org/officeDocument/2006/relationships/image" Target="../media/image2023.png"/><Relationship Id="rId210" Type="http://schemas.openxmlformats.org/officeDocument/2006/relationships/customXml" Target="../ink/ink2135.xml"/><Relationship Id="rId392" Type="http://schemas.openxmlformats.org/officeDocument/2006/relationships/image" Target="../media/image2214.png"/><Relationship Id="rId448" Type="http://schemas.openxmlformats.org/officeDocument/2006/relationships/image" Target="../media/image2242.png"/><Relationship Id="rId252" Type="http://schemas.openxmlformats.org/officeDocument/2006/relationships/customXml" Target="../ink/ink2156.xml"/><Relationship Id="rId294" Type="http://schemas.openxmlformats.org/officeDocument/2006/relationships/image" Target="../media/image2165.png"/><Relationship Id="rId308" Type="http://schemas.openxmlformats.org/officeDocument/2006/relationships/image" Target="../media/image2172.png"/><Relationship Id="rId47" Type="http://schemas.openxmlformats.org/officeDocument/2006/relationships/image" Target="../media/image2042.png"/><Relationship Id="rId89" Type="http://schemas.openxmlformats.org/officeDocument/2006/relationships/image" Target="../media/image2063.png"/><Relationship Id="rId112" Type="http://schemas.openxmlformats.org/officeDocument/2006/relationships/customXml" Target="../ink/ink2086.xml"/><Relationship Id="rId154" Type="http://schemas.openxmlformats.org/officeDocument/2006/relationships/customXml" Target="../ink/ink2107.xml"/><Relationship Id="rId361" Type="http://schemas.openxmlformats.org/officeDocument/2006/relationships/customXml" Target="../ink/ink2211.xml"/><Relationship Id="rId196" Type="http://schemas.openxmlformats.org/officeDocument/2006/relationships/customXml" Target="../ink/ink2128.xml"/><Relationship Id="rId417" Type="http://schemas.openxmlformats.org/officeDocument/2006/relationships/customXml" Target="../ink/ink2239.xml"/><Relationship Id="rId459" Type="http://schemas.openxmlformats.org/officeDocument/2006/relationships/customXml" Target="../ink/ink2260.xml"/><Relationship Id="rId16" Type="http://schemas.openxmlformats.org/officeDocument/2006/relationships/customXml" Target="../ink/ink2038.xml"/><Relationship Id="rId221" Type="http://schemas.openxmlformats.org/officeDocument/2006/relationships/image" Target="../media/image2129.png"/><Relationship Id="rId263" Type="http://schemas.openxmlformats.org/officeDocument/2006/relationships/image" Target="../media/image2150.png"/><Relationship Id="rId319" Type="http://schemas.openxmlformats.org/officeDocument/2006/relationships/customXml" Target="../ink/ink2190.xml"/><Relationship Id="rId470" Type="http://schemas.openxmlformats.org/officeDocument/2006/relationships/image" Target="../media/image2253.png"/><Relationship Id="rId58" Type="http://schemas.openxmlformats.org/officeDocument/2006/relationships/customXml" Target="../ink/ink2059.xml"/><Relationship Id="rId123" Type="http://schemas.openxmlformats.org/officeDocument/2006/relationships/image" Target="../media/image2080.png"/><Relationship Id="rId330" Type="http://schemas.openxmlformats.org/officeDocument/2006/relationships/image" Target="../media/image2183.png"/><Relationship Id="rId165" Type="http://schemas.openxmlformats.org/officeDocument/2006/relationships/image" Target="../media/image2101.png"/><Relationship Id="rId372" Type="http://schemas.openxmlformats.org/officeDocument/2006/relationships/image" Target="../media/image2204.png"/><Relationship Id="rId428" Type="http://schemas.openxmlformats.org/officeDocument/2006/relationships/image" Target="../media/image2232.png"/><Relationship Id="rId232" Type="http://schemas.openxmlformats.org/officeDocument/2006/relationships/customXml" Target="../ink/ink2146.xml"/><Relationship Id="rId274" Type="http://schemas.openxmlformats.org/officeDocument/2006/relationships/image" Target="../media/image2155.png"/><Relationship Id="rId481" Type="http://schemas.openxmlformats.org/officeDocument/2006/relationships/customXml" Target="../ink/ink2271.xml"/><Relationship Id="rId27" Type="http://schemas.openxmlformats.org/officeDocument/2006/relationships/image" Target="../media/image2032.png"/><Relationship Id="rId69" Type="http://schemas.openxmlformats.org/officeDocument/2006/relationships/image" Target="../media/image2053.png"/><Relationship Id="rId134" Type="http://schemas.openxmlformats.org/officeDocument/2006/relationships/customXml" Target="../ink/ink2097.xml"/><Relationship Id="rId80" Type="http://schemas.openxmlformats.org/officeDocument/2006/relationships/customXml" Target="../ink/ink2070.xml"/><Relationship Id="rId176" Type="http://schemas.openxmlformats.org/officeDocument/2006/relationships/customXml" Target="../ink/ink2118.xml"/><Relationship Id="rId341" Type="http://schemas.openxmlformats.org/officeDocument/2006/relationships/customXml" Target="../ink/ink2201.xml"/><Relationship Id="rId383" Type="http://schemas.openxmlformats.org/officeDocument/2006/relationships/customXml" Target="../ink/ink2222.xml"/><Relationship Id="rId439" Type="http://schemas.openxmlformats.org/officeDocument/2006/relationships/customXml" Target="../ink/ink2250.xml"/><Relationship Id="rId201" Type="http://schemas.openxmlformats.org/officeDocument/2006/relationships/image" Target="../media/image2119.png"/><Relationship Id="rId243" Type="http://schemas.openxmlformats.org/officeDocument/2006/relationships/image" Target="../media/image2140.png"/><Relationship Id="rId285" Type="http://schemas.openxmlformats.org/officeDocument/2006/relationships/customXml" Target="../ink/ink2173.xml"/><Relationship Id="rId450" Type="http://schemas.openxmlformats.org/officeDocument/2006/relationships/image" Target="../media/image2243.png"/><Relationship Id="rId506" Type="http://schemas.openxmlformats.org/officeDocument/2006/relationships/image" Target="../media/image2271.png"/><Relationship Id="rId38" Type="http://schemas.openxmlformats.org/officeDocument/2006/relationships/customXml" Target="../ink/ink2049.xml"/><Relationship Id="rId103" Type="http://schemas.openxmlformats.org/officeDocument/2006/relationships/image" Target="../media/image2070.png"/><Relationship Id="rId310" Type="http://schemas.openxmlformats.org/officeDocument/2006/relationships/image" Target="../media/image2173.png"/><Relationship Id="rId492" Type="http://schemas.openxmlformats.org/officeDocument/2006/relationships/image" Target="../media/image2264.png"/><Relationship Id="rId91" Type="http://schemas.openxmlformats.org/officeDocument/2006/relationships/image" Target="../media/image2064.png"/><Relationship Id="rId145" Type="http://schemas.openxmlformats.org/officeDocument/2006/relationships/image" Target="../media/image2091.png"/><Relationship Id="rId187" Type="http://schemas.openxmlformats.org/officeDocument/2006/relationships/image" Target="../media/image2112.png"/><Relationship Id="rId352" Type="http://schemas.openxmlformats.org/officeDocument/2006/relationships/image" Target="../media/image2194.png"/><Relationship Id="rId394" Type="http://schemas.openxmlformats.org/officeDocument/2006/relationships/image" Target="../media/image2215.png"/><Relationship Id="rId408" Type="http://schemas.openxmlformats.org/officeDocument/2006/relationships/image" Target="../media/image2222.png"/><Relationship Id="rId212" Type="http://schemas.openxmlformats.org/officeDocument/2006/relationships/customXml" Target="../ink/ink2136.xml"/><Relationship Id="rId254" Type="http://schemas.openxmlformats.org/officeDocument/2006/relationships/customXml" Target="../ink/ink2157.xml"/><Relationship Id="rId49" Type="http://schemas.openxmlformats.org/officeDocument/2006/relationships/image" Target="../media/image2043.png"/><Relationship Id="rId114" Type="http://schemas.openxmlformats.org/officeDocument/2006/relationships/customXml" Target="../ink/ink2087.xml"/><Relationship Id="rId296" Type="http://schemas.openxmlformats.org/officeDocument/2006/relationships/image" Target="../media/image2166.png"/><Relationship Id="rId461" Type="http://schemas.openxmlformats.org/officeDocument/2006/relationships/customXml" Target="../ink/ink2261.xml"/><Relationship Id="rId60" Type="http://schemas.openxmlformats.org/officeDocument/2006/relationships/customXml" Target="../ink/ink2060.xml"/><Relationship Id="rId156" Type="http://schemas.openxmlformats.org/officeDocument/2006/relationships/customXml" Target="../ink/ink2108.xml"/><Relationship Id="rId198" Type="http://schemas.openxmlformats.org/officeDocument/2006/relationships/customXml" Target="../ink/ink2129.xml"/><Relationship Id="rId321" Type="http://schemas.openxmlformats.org/officeDocument/2006/relationships/customXml" Target="../ink/ink2191.xml"/><Relationship Id="rId363" Type="http://schemas.openxmlformats.org/officeDocument/2006/relationships/customXml" Target="../ink/ink2212.xml"/><Relationship Id="rId419" Type="http://schemas.openxmlformats.org/officeDocument/2006/relationships/customXml" Target="../ink/ink2240.xml"/><Relationship Id="rId223" Type="http://schemas.openxmlformats.org/officeDocument/2006/relationships/image" Target="../media/image2130.png"/><Relationship Id="rId430" Type="http://schemas.openxmlformats.org/officeDocument/2006/relationships/image" Target="../media/image2233.png"/><Relationship Id="rId18" Type="http://schemas.openxmlformats.org/officeDocument/2006/relationships/customXml" Target="../ink/ink2039.xml"/><Relationship Id="rId265" Type="http://schemas.openxmlformats.org/officeDocument/2006/relationships/image" Target="../media/image2151.png"/><Relationship Id="rId472" Type="http://schemas.openxmlformats.org/officeDocument/2006/relationships/image" Target="../media/image2254.png"/><Relationship Id="rId125" Type="http://schemas.openxmlformats.org/officeDocument/2006/relationships/image" Target="../media/image2081.png"/><Relationship Id="rId167" Type="http://schemas.openxmlformats.org/officeDocument/2006/relationships/image" Target="../media/image2102.png"/><Relationship Id="rId332" Type="http://schemas.openxmlformats.org/officeDocument/2006/relationships/image" Target="../media/image2184.png"/><Relationship Id="rId374" Type="http://schemas.openxmlformats.org/officeDocument/2006/relationships/image" Target="../media/image2205.png"/><Relationship Id="rId71" Type="http://schemas.openxmlformats.org/officeDocument/2006/relationships/image" Target="../media/image2054.png"/><Relationship Id="rId234" Type="http://schemas.openxmlformats.org/officeDocument/2006/relationships/customXml" Target="../ink/ink2147.xml"/><Relationship Id="rId2" Type="http://schemas.openxmlformats.org/officeDocument/2006/relationships/slideLayout" Target="../slideLayouts/slideLayout2.xml"/><Relationship Id="rId29" Type="http://schemas.openxmlformats.org/officeDocument/2006/relationships/image" Target="../media/image2033.png"/><Relationship Id="rId276" Type="http://schemas.openxmlformats.org/officeDocument/2006/relationships/image" Target="../media/image2156.png"/><Relationship Id="rId441" Type="http://schemas.openxmlformats.org/officeDocument/2006/relationships/customXml" Target="../ink/ink2251.xml"/><Relationship Id="rId483" Type="http://schemas.openxmlformats.org/officeDocument/2006/relationships/customXml" Target="../ink/ink2272.xml"/><Relationship Id="rId40" Type="http://schemas.openxmlformats.org/officeDocument/2006/relationships/customXml" Target="../ink/ink2050.xml"/><Relationship Id="rId136" Type="http://schemas.openxmlformats.org/officeDocument/2006/relationships/customXml" Target="../ink/ink2098.xml"/><Relationship Id="rId178" Type="http://schemas.openxmlformats.org/officeDocument/2006/relationships/customXml" Target="../ink/ink2119.xml"/><Relationship Id="rId301" Type="http://schemas.openxmlformats.org/officeDocument/2006/relationships/customXml" Target="../ink/ink2181.xml"/><Relationship Id="rId343" Type="http://schemas.openxmlformats.org/officeDocument/2006/relationships/customXml" Target="../ink/ink2202.xml"/><Relationship Id="rId82" Type="http://schemas.openxmlformats.org/officeDocument/2006/relationships/customXml" Target="../ink/ink2071.xml"/><Relationship Id="rId203" Type="http://schemas.openxmlformats.org/officeDocument/2006/relationships/image" Target="../media/image2120.png"/><Relationship Id="rId385" Type="http://schemas.openxmlformats.org/officeDocument/2006/relationships/customXml" Target="../ink/ink2223.xml"/><Relationship Id="rId245" Type="http://schemas.openxmlformats.org/officeDocument/2006/relationships/image" Target="../media/image2141.png"/><Relationship Id="rId287" Type="http://schemas.openxmlformats.org/officeDocument/2006/relationships/customXml" Target="../ink/ink2174.xml"/><Relationship Id="rId410" Type="http://schemas.openxmlformats.org/officeDocument/2006/relationships/image" Target="../media/image2223.png"/><Relationship Id="rId452" Type="http://schemas.openxmlformats.org/officeDocument/2006/relationships/image" Target="../media/image2244.png"/><Relationship Id="rId494" Type="http://schemas.openxmlformats.org/officeDocument/2006/relationships/image" Target="../media/image2265.png"/><Relationship Id="rId508" Type="http://schemas.openxmlformats.org/officeDocument/2006/relationships/image" Target="../media/image2272.png"/><Relationship Id="rId105" Type="http://schemas.openxmlformats.org/officeDocument/2006/relationships/image" Target="../media/image2071.png"/><Relationship Id="rId147" Type="http://schemas.openxmlformats.org/officeDocument/2006/relationships/image" Target="../media/image2092.png"/><Relationship Id="rId312" Type="http://schemas.openxmlformats.org/officeDocument/2006/relationships/image" Target="../media/image2174.png"/><Relationship Id="rId354" Type="http://schemas.openxmlformats.org/officeDocument/2006/relationships/image" Target="../media/image2195.png"/><Relationship Id="rId51" Type="http://schemas.openxmlformats.org/officeDocument/2006/relationships/image" Target="../media/image2044.png"/><Relationship Id="rId93" Type="http://schemas.openxmlformats.org/officeDocument/2006/relationships/image" Target="../media/image2065.png"/><Relationship Id="rId189" Type="http://schemas.openxmlformats.org/officeDocument/2006/relationships/image" Target="../media/image2113.png"/><Relationship Id="rId396" Type="http://schemas.openxmlformats.org/officeDocument/2006/relationships/image" Target="../media/image2216.png"/><Relationship Id="rId214" Type="http://schemas.openxmlformats.org/officeDocument/2006/relationships/customXml" Target="../ink/ink2137.xml"/><Relationship Id="rId256" Type="http://schemas.openxmlformats.org/officeDocument/2006/relationships/customXml" Target="../ink/ink2158.xml"/><Relationship Id="rId298" Type="http://schemas.openxmlformats.org/officeDocument/2006/relationships/image" Target="../media/image2167.png"/><Relationship Id="rId421" Type="http://schemas.openxmlformats.org/officeDocument/2006/relationships/customXml" Target="../ink/ink2241.xml"/><Relationship Id="rId463" Type="http://schemas.openxmlformats.org/officeDocument/2006/relationships/customXml" Target="../ink/ink2262.xml"/><Relationship Id="rId116" Type="http://schemas.openxmlformats.org/officeDocument/2006/relationships/customXml" Target="../ink/ink2088.xml"/><Relationship Id="rId158" Type="http://schemas.openxmlformats.org/officeDocument/2006/relationships/customXml" Target="../ink/ink2109.xml"/><Relationship Id="rId323" Type="http://schemas.openxmlformats.org/officeDocument/2006/relationships/customXml" Target="../ink/ink2192.xml"/><Relationship Id="rId20" Type="http://schemas.openxmlformats.org/officeDocument/2006/relationships/customXml" Target="../ink/ink2040.xml"/><Relationship Id="rId62" Type="http://schemas.openxmlformats.org/officeDocument/2006/relationships/customXml" Target="../ink/ink2061.xml"/><Relationship Id="rId365" Type="http://schemas.openxmlformats.org/officeDocument/2006/relationships/customXml" Target="../ink/ink2213.xml"/><Relationship Id="rId225" Type="http://schemas.openxmlformats.org/officeDocument/2006/relationships/image" Target="../media/image2131.png"/><Relationship Id="rId267" Type="http://schemas.openxmlformats.org/officeDocument/2006/relationships/image" Target="../media/image2152.png"/><Relationship Id="rId432" Type="http://schemas.openxmlformats.org/officeDocument/2006/relationships/image" Target="../media/image2234.png"/><Relationship Id="rId474" Type="http://schemas.openxmlformats.org/officeDocument/2006/relationships/image" Target="../media/image2255.png"/><Relationship Id="rId127" Type="http://schemas.openxmlformats.org/officeDocument/2006/relationships/image" Target="../media/image2082.png"/><Relationship Id="rId31" Type="http://schemas.openxmlformats.org/officeDocument/2006/relationships/image" Target="../media/image2034.png"/><Relationship Id="rId73" Type="http://schemas.openxmlformats.org/officeDocument/2006/relationships/image" Target="../media/image2055.png"/><Relationship Id="rId169" Type="http://schemas.openxmlformats.org/officeDocument/2006/relationships/image" Target="../media/image2103.png"/><Relationship Id="rId334" Type="http://schemas.openxmlformats.org/officeDocument/2006/relationships/image" Target="../media/image2185.png"/><Relationship Id="rId376" Type="http://schemas.openxmlformats.org/officeDocument/2006/relationships/image" Target="../media/image2206.png"/><Relationship Id="rId4" Type="http://schemas.openxmlformats.org/officeDocument/2006/relationships/customXml" Target="../ink/ink2032.xml"/><Relationship Id="rId180" Type="http://schemas.openxmlformats.org/officeDocument/2006/relationships/customXml" Target="../ink/ink2120.xml"/><Relationship Id="rId236" Type="http://schemas.openxmlformats.org/officeDocument/2006/relationships/customXml" Target="../ink/ink2148.xml"/><Relationship Id="rId278" Type="http://schemas.openxmlformats.org/officeDocument/2006/relationships/image" Target="../media/image2157.png"/><Relationship Id="rId401" Type="http://schemas.openxmlformats.org/officeDocument/2006/relationships/customXml" Target="../ink/ink2231.xml"/><Relationship Id="rId443" Type="http://schemas.openxmlformats.org/officeDocument/2006/relationships/customXml" Target="../ink/ink2252.xml"/><Relationship Id="rId303" Type="http://schemas.openxmlformats.org/officeDocument/2006/relationships/customXml" Target="../ink/ink2182.xml"/><Relationship Id="rId485" Type="http://schemas.openxmlformats.org/officeDocument/2006/relationships/customXml" Target="../ink/ink2273.xml"/><Relationship Id="rId42" Type="http://schemas.openxmlformats.org/officeDocument/2006/relationships/customXml" Target="../ink/ink2051.xml"/><Relationship Id="rId84" Type="http://schemas.openxmlformats.org/officeDocument/2006/relationships/customXml" Target="../ink/ink2072.xml"/><Relationship Id="rId138" Type="http://schemas.openxmlformats.org/officeDocument/2006/relationships/customXml" Target="../ink/ink2099.xml"/><Relationship Id="rId345" Type="http://schemas.openxmlformats.org/officeDocument/2006/relationships/customXml" Target="../ink/ink2203.xml"/><Relationship Id="rId387" Type="http://schemas.openxmlformats.org/officeDocument/2006/relationships/customXml" Target="../ink/ink2224.xml"/><Relationship Id="rId510" Type="http://schemas.openxmlformats.org/officeDocument/2006/relationships/image" Target="../media/image2273.png"/><Relationship Id="rId191" Type="http://schemas.openxmlformats.org/officeDocument/2006/relationships/image" Target="../media/image2114.png"/><Relationship Id="rId205" Type="http://schemas.openxmlformats.org/officeDocument/2006/relationships/image" Target="../media/image2121.png"/><Relationship Id="rId247" Type="http://schemas.openxmlformats.org/officeDocument/2006/relationships/image" Target="../media/image2142.png"/><Relationship Id="rId412" Type="http://schemas.openxmlformats.org/officeDocument/2006/relationships/image" Target="../media/image2224.png"/><Relationship Id="rId107" Type="http://schemas.openxmlformats.org/officeDocument/2006/relationships/image" Target="../media/image2072.png"/><Relationship Id="rId289" Type="http://schemas.openxmlformats.org/officeDocument/2006/relationships/customXml" Target="../ink/ink2175.xml"/><Relationship Id="rId454" Type="http://schemas.openxmlformats.org/officeDocument/2006/relationships/image" Target="../media/image2245.png"/><Relationship Id="rId496" Type="http://schemas.openxmlformats.org/officeDocument/2006/relationships/image" Target="../media/image2266.png"/><Relationship Id="rId11" Type="http://schemas.openxmlformats.org/officeDocument/2006/relationships/image" Target="../media/image2024.png"/><Relationship Id="rId53" Type="http://schemas.openxmlformats.org/officeDocument/2006/relationships/image" Target="../media/image2045.png"/><Relationship Id="rId149" Type="http://schemas.openxmlformats.org/officeDocument/2006/relationships/image" Target="../media/image2093.png"/><Relationship Id="rId314" Type="http://schemas.openxmlformats.org/officeDocument/2006/relationships/image" Target="../media/image2175.png"/><Relationship Id="rId356" Type="http://schemas.openxmlformats.org/officeDocument/2006/relationships/image" Target="../media/image2196.png"/><Relationship Id="rId398" Type="http://schemas.openxmlformats.org/officeDocument/2006/relationships/image" Target="../media/image2217.png"/><Relationship Id="rId95" Type="http://schemas.openxmlformats.org/officeDocument/2006/relationships/image" Target="../media/image2066.png"/><Relationship Id="rId160" Type="http://schemas.openxmlformats.org/officeDocument/2006/relationships/customXml" Target="../ink/ink2110.xml"/><Relationship Id="rId216" Type="http://schemas.openxmlformats.org/officeDocument/2006/relationships/customXml" Target="../ink/ink2138.xml"/><Relationship Id="rId423" Type="http://schemas.openxmlformats.org/officeDocument/2006/relationships/customXml" Target="../ink/ink2242.xml"/><Relationship Id="rId258" Type="http://schemas.openxmlformats.org/officeDocument/2006/relationships/customXml" Target="../ink/ink2159.xml"/><Relationship Id="rId465" Type="http://schemas.openxmlformats.org/officeDocument/2006/relationships/customXml" Target="../ink/ink2263.xml"/><Relationship Id="rId22" Type="http://schemas.openxmlformats.org/officeDocument/2006/relationships/customXml" Target="../ink/ink2041.xml"/><Relationship Id="rId64" Type="http://schemas.openxmlformats.org/officeDocument/2006/relationships/customXml" Target="../ink/ink2062.xml"/><Relationship Id="rId118" Type="http://schemas.openxmlformats.org/officeDocument/2006/relationships/customXml" Target="../ink/ink2089.xml"/><Relationship Id="rId325" Type="http://schemas.openxmlformats.org/officeDocument/2006/relationships/customXml" Target="../ink/ink2193.xml"/><Relationship Id="rId367" Type="http://schemas.openxmlformats.org/officeDocument/2006/relationships/customXml" Target="../ink/ink2214.xml"/><Relationship Id="rId171" Type="http://schemas.openxmlformats.org/officeDocument/2006/relationships/image" Target="../media/image2104.png"/><Relationship Id="rId227" Type="http://schemas.openxmlformats.org/officeDocument/2006/relationships/image" Target="../media/image2132.png"/><Relationship Id="rId269" Type="http://schemas.openxmlformats.org/officeDocument/2006/relationships/customXml" Target="../ink/ink2165.xml"/><Relationship Id="rId434" Type="http://schemas.openxmlformats.org/officeDocument/2006/relationships/image" Target="../media/image2235.png"/><Relationship Id="rId476" Type="http://schemas.openxmlformats.org/officeDocument/2006/relationships/image" Target="../media/image2256.png"/><Relationship Id="rId33" Type="http://schemas.openxmlformats.org/officeDocument/2006/relationships/image" Target="../media/image2035.png"/><Relationship Id="rId129" Type="http://schemas.openxmlformats.org/officeDocument/2006/relationships/image" Target="../media/image2083.png"/><Relationship Id="rId280" Type="http://schemas.openxmlformats.org/officeDocument/2006/relationships/image" Target="../media/image2158.png"/><Relationship Id="rId336" Type="http://schemas.openxmlformats.org/officeDocument/2006/relationships/image" Target="../media/image2186.png"/><Relationship Id="rId501" Type="http://schemas.openxmlformats.org/officeDocument/2006/relationships/customXml" Target="../ink/ink2281.xml"/><Relationship Id="rId75" Type="http://schemas.openxmlformats.org/officeDocument/2006/relationships/image" Target="../media/image2056.png"/><Relationship Id="rId140" Type="http://schemas.openxmlformats.org/officeDocument/2006/relationships/customXml" Target="../ink/ink2100.xml"/><Relationship Id="rId182" Type="http://schemas.openxmlformats.org/officeDocument/2006/relationships/customXml" Target="../ink/ink2121.xml"/><Relationship Id="rId378" Type="http://schemas.openxmlformats.org/officeDocument/2006/relationships/image" Target="../media/image2207.png"/><Relationship Id="rId403" Type="http://schemas.openxmlformats.org/officeDocument/2006/relationships/customXml" Target="../ink/ink2232.xml"/><Relationship Id="rId6" Type="http://schemas.openxmlformats.org/officeDocument/2006/relationships/customXml" Target="../ink/ink2033.xml"/><Relationship Id="rId238" Type="http://schemas.openxmlformats.org/officeDocument/2006/relationships/customXml" Target="../ink/ink2149.xml"/><Relationship Id="rId445" Type="http://schemas.openxmlformats.org/officeDocument/2006/relationships/customXml" Target="../ink/ink2253.xml"/><Relationship Id="rId487" Type="http://schemas.openxmlformats.org/officeDocument/2006/relationships/customXml" Target="../ink/ink2274.xml"/><Relationship Id="rId291" Type="http://schemas.openxmlformats.org/officeDocument/2006/relationships/customXml" Target="../ink/ink2176.xml"/><Relationship Id="rId305" Type="http://schemas.openxmlformats.org/officeDocument/2006/relationships/customXml" Target="../ink/ink2183.xml"/><Relationship Id="rId347" Type="http://schemas.openxmlformats.org/officeDocument/2006/relationships/customXml" Target="../ink/ink2204.xml"/><Relationship Id="rId512" Type="http://schemas.openxmlformats.org/officeDocument/2006/relationships/image" Target="../media/image2274.png"/><Relationship Id="rId44" Type="http://schemas.openxmlformats.org/officeDocument/2006/relationships/customXml" Target="../ink/ink2052.xml"/><Relationship Id="rId86" Type="http://schemas.openxmlformats.org/officeDocument/2006/relationships/customXml" Target="../ink/ink2073.xml"/><Relationship Id="rId151" Type="http://schemas.openxmlformats.org/officeDocument/2006/relationships/image" Target="../media/image2094.png"/><Relationship Id="rId389" Type="http://schemas.openxmlformats.org/officeDocument/2006/relationships/customXml" Target="../ink/ink2225.xml"/><Relationship Id="rId193" Type="http://schemas.openxmlformats.org/officeDocument/2006/relationships/image" Target="../media/image2115.png"/><Relationship Id="rId207" Type="http://schemas.openxmlformats.org/officeDocument/2006/relationships/image" Target="../media/image2122.png"/><Relationship Id="rId249" Type="http://schemas.openxmlformats.org/officeDocument/2006/relationships/image" Target="../media/image2143.png"/><Relationship Id="rId414" Type="http://schemas.openxmlformats.org/officeDocument/2006/relationships/image" Target="../media/image2225.png"/><Relationship Id="rId456" Type="http://schemas.openxmlformats.org/officeDocument/2006/relationships/image" Target="../media/image2246.png"/><Relationship Id="rId498" Type="http://schemas.openxmlformats.org/officeDocument/2006/relationships/image" Target="../media/image2267.png"/><Relationship Id="rId13" Type="http://schemas.openxmlformats.org/officeDocument/2006/relationships/image" Target="../media/image2025.png"/><Relationship Id="rId109" Type="http://schemas.openxmlformats.org/officeDocument/2006/relationships/image" Target="../media/image2073.png"/><Relationship Id="rId260" Type="http://schemas.openxmlformats.org/officeDocument/2006/relationships/customXml" Target="../ink/ink2160.xml"/><Relationship Id="rId316" Type="http://schemas.openxmlformats.org/officeDocument/2006/relationships/image" Target="../media/image2176.png"/><Relationship Id="rId55" Type="http://schemas.openxmlformats.org/officeDocument/2006/relationships/image" Target="../media/image2046.png"/><Relationship Id="rId97" Type="http://schemas.openxmlformats.org/officeDocument/2006/relationships/image" Target="../media/image2067.png"/><Relationship Id="rId120" Type="http://schemas.openxmlformats.org/officeDocument/2006/relationships/customXml" Target="../ink/ink2090.xml"/><Relationship Id="rId358" Type="http://schemas.openxmlformats.org/officeDocument/2006/relationships/image" Target="../media/image2197.png"/><Relationship Id="rId162" Type="http://schemas.openxmlformats.org/officeDocument/2006/relationships/customXml" Target="../ink/ink2111.xml"/><Relationship Id="rId218" Type="http://schemas.openxmlformats.org/officeDocument/2006/relationships/customXml" Target="../ink/ink2139.xml"/><Relationship Id="rId425" Type="http://schemas.openxmlformats.org/officeDocument/2006/relationships/customXml" Target="../ink/ink2243.xml"/><Relationship Id="rId467" Type="http://schemas.openxmlformats.org/officeDocument/2006/relationships/customXml" Target="../ink/ink2264.xml"/><Relationship Id="rId271" Type="http://schemas.openxmlformats.org/officeDocument/2006/relationships/customXml" Target="../ink/ink2166.xml"/><Relationship Id="rId24" Type="http://schemas.openxmlformats.org/officeDocument/2006/relationships/customXml" Target="../ink/ink2042.xml"/><Relationship Id="rId66" Type="http://schemas.openxmlformats.org/officeDocument/2006/relationships/customXml" Target="../ink/ink2063.xml"/><Relationship Id="rId131" Type="http://schemas.openxmlformats.org/officeDocument/2006/relationships/image" Target="../media/image2084.png"/><Relationship Id="rId327" Type="http://schemas.openxmlformats.org/officeDocument/2006/relationships/customXml" Target="../ink/ink2194.xml"/><Relationship Id="rId369" Type="http://schemas.openxmlformats.org/officeDocument/2006/relationships/customXml" Target="../ink/ink2215.xml"/><Relationship Id="rId173" Type="http://schemas.openxmlformats.org/officeDocument/2006/relationships/image" Target="../media/image2105.png"/><Relationship Id="rId229" Type="http://schemas.openxmlformats.org/officeDocument/2006/relationships/image" Target="../media/image2133.png"/><Relationship Id="rId380" Type="http://schemas.openxmlformats.org/officeDocument/2006/relationships/image" Target="../media/image2208.png"/><Relationship Id="rId436" Type="http://schemas.openxmlformats.org/officeDocument/2006/relationships/image" Target="../media/image2236.png"/><Relationship Id="rId240" Type="http://schemas.openxmlformats.org/officeDocument/2006/relationships/customXml" Target="../ink/ink2150.xml"/><Relationship Id="rId478" Type="http://schemas.openxmlformats.org/officeDocument/2006/relationships/image" Target="../media/image2257.png"/><Relationship Id="rId35" Type="http://schemas.openxmlformats.org/officeDocument/2006/relationships/image" Target="../media/image2036.png"/><Relationship Id="rId77" Type="http://schemas.openxmlformats.org/officeDocument/2006/relationships/image" Target="../media/image2057.png"/><Relationship Id="rId100" Type="http://schemas.openxmlformats.org/officeDocument/2006/relationships/customXml" Target="../ink/ink2080.xml"/><Relationship Id="rId282" Type="http://schemas.openxmlformats.org/officeDocument/2006/relationships/image" Target="../media/image2159.png"/><Relationship Id="rId338" Type="http://schemas.openxmlformats.org/officeDocument/2006/relationships/image" Target="../media/image2187.png"/><Relationship Id="rId503" Type="http://schemas.openxmlformats.org/officeDocument/2006/relationships/customXml" Target="../ink/ink2282.xml"/><Relationship Id="rId8" Type="http://schemas.openxmlformats.org/officeDocument/2006/relationships/customXml" Target="../ink/ink2034.xml"/><Relationship Id="rId142" Type="http://schemas.openxmlformats.org/officeDocument/2006/relationships/customXml" Target="../ink/ink2101.xml"/><Relationship Id="rId184" Type="http://schemas.openxmlformats.org/officeDocument/2006/relationships/customXml" Target="../ink/ink2122.xml"/><Relationship Id="rId391" Type="http://schemas.openxmlformats.org/officeDocument/2006/relationships/customXml" Target="../ink/ink2226.xml"/><Relationship Id="rId405" Type="http://schemas.openxmlformats.org/officeDocument/2006/relationships/customXml" Target="../ink/ink2233.xml"/><Relationship Id="rId447" Type="http://schemas.openxmlformats.org/officeDocument/2006/relationships/customXml" Target="../ink/ink2254.xml"/><Relationship Id="rId251" Type="http://schemas.openxmlformats.org/officeDocument/2006/relationships/image" Target="../media/image2144.png"/><Relationship Id="rId489" Type="http://schemas.openxmlformats.org/officeDocument/2006/relationships/customXml" Target="../ink/ink2275.xml"/><Relationship Id="rId46" Type="http://schemas.openxmlformats.org/officeDocument/2006/relationships/customXml" Target="../ink/ink2053.xml"/><Relationship Id="rId293" Type="http://schemas.openxmlformats.org/officeDocument/2006/relationships/customXml" Target="../ink/ink2177.xml"/><Relationship Id="rId307" Type="http://schemas.openxmlformats.org/officeDocument/2006/relationships/customXml" Target="../ink/ink2184.xml"/><Relationship Id="rId349" Type="http://schemas.openxmlformats.org/officeDocument/2006/relationships/customXml" Target="../ink/ink2205.xml"/><Relationship Id="rId88" Type="http://schemas.openxmlformats.org/officeDocument/2006/relationships/customXml" Target="../ink/ink2074.xml"/><Relationship Id="rId111" Type="http://schemas.openxmlformats.org/officeDocument/2006/relationships/image" Target="../media/image2074.png"/><Relationship Id="rId153" Type="http://schemas.openxmlformats.org/officeDocument/2006/relationships/image" Target="../media/image2095.png"/><Relationship Id="rId195" Type="http://schemas.openxmlformats.org/officeDocument/2006/relationships/image" Target="../media/image2116.png"/><Relationship Id="rId209" Type="http://schemas.openxmlformats.org/officeDocument/2006/relationships/image" Target="../media/image2123.png"/><Relationship Id="rId360" Type="http://schemas.openxmlformats.org/officeDocument/2006/relationships/image" Target="../media/image2198.png"/><Relationship Id="rId416" Type="http://schemas.openxmlformats.org/officeDocument/2006/relationships/image" Target="../media/image2226.png"/><Relationship Id="rId220" Type="http://schemas.openxmlformats.org/officeDocument/2006/relationships/customXml" Target="../ink/ink2140.xml"/><Relationship Id="rId458" Type="http://schemas.openxmlformats.org/officeDocument/2006/relationships/image" Target="../media/image2247.png"/><Relationship Id="rId15" Type="http://schemas.openxmlformats.org/officeDocument/2006/relationships/image" Target="../media/image2026.png"/><Relationship Id="rId57" Type="http://schemas.openxmlformats.org/officeDocument/2006/relationships/image" Target="../media/image2047.png"/><Relationship Id="rId262" Type="http://schemas.openxmlformats.org/officeDocument/2006/relationships/customXml" Target="../ink/ink2161.xml"/><Relationship Id="rId318" Type="http://schemas.openxmlformats.org/officeDocument/2006/relationships/image" Target="../media/image2177.png"/><Relationship Id="rId99" Type="http://schemas.openxmlformats.org/officeDocument/2006/relationships/image" Target="../media/image2068.png"/><Relationship Id="rId122" Type="http://schemas.openxmlformats.org/officeDocument/2006/relationships/customXml" Target="../ink/ink2091.xml"/><Relationship Id="rId164" Type="http://schemas.openxmlformats.org/officeDocument/2006/relationships/customXml" Target="../ink/ink2112.xml"/><Relationship Id="rId371" Type="http://schemas.openxmlformats.org/officeDocument/2006/relationships/customXml" Target="../ink/ink2216.xml"/><Relationship Id="rId427" Type="http://schemas.openxmlformats.org/officeDocument/2006/relationships/customXml" Target="../ink/ink2244.xml"/><Relationship Id="rId469" Type="http://schemas.openxmlformats.org/officeDocument/2006/relationships/customXml" Target="../ink/ink2265.xml"/><Relationship Id="rId26" Type="http://schemas.openxmlformats.org/officeDocument/2006/relationships/customXml" Target="../ink/ink2043.xml"/><Relationship Id="rId231" Type="http://schemas.openxmlformats.org/officeDocument/2006/relationships/image" Target="../media/image2134.png"/><Relationship Id="rId273" Type="http://schemas.openxmlformats.org/officeDocument/2006/relationships/customXml" Target="../ink/ink2167.xml"/><Relationship Id="rId329" Type="http://schemas.openxmlformats.org/officeDocument/2006/relationships/customXml" Target="../ink/ink2195.xml"/><Relationship Id="rId480" Type="http://schemas.openxmlformats.org/officeDocument/2006/relationships/image" Target="../media/image2258.png"/><Relationship Id="rId68" Type="http://schemas.openxmlformats.org/officeDocument/2006/relationships/customXml" Target="../ink/ink2064.xml"/><Relationship Id="rId133" Type="http://schemas.openxmlformats.org/officeDocument/2006/relationships/image" Target="../media/image2085.png"/><Relationship Id="rId175" Type="http://schemas.openxmlformats.org/officeDocument/2006/relationships/image" Target="../media/image2106.png"/><Relationship Id="rId340" Type="http://schemas.openxmlformats.org/officeDocument/2006/relationships/image" Target="../media/image2188.png"/><Relationship Id="rId200" Type="http://schemas.openxmlformats.org/officeDocument/2006/relationships/customXml" Target="../ink/ink2130.xml"/><Relationship Id="rId382" Type="http://schemas.openxmlformats.org/officeDocument/2006/relationships/image" Target="../media/image2209.png"/><Relationship Id="rId438" Type="http://schemas.openxmlformats.org/officeDocument/2006/relationships/image" Target="../media/image2237.png"/><Relationship Id="rId242" Type="http://schemas.openxmlformats.org/officeDocument/2006/relationships/customXml" Target="../ink/ink2151.xml"/><Relationship Id="rId284" Type="http://schemas.openxmlformats.org/officeDocument/2006/relationships/image" Target="../media/image2160.png"/><Relationship Id="rId491" Type="http://schemas.openxmlformats.org/officeDocument/2006/relationships/customXml" Target="../ink/ink2276.xml"/><Relationship Id="rId505" Type="http://schemas.openxmlformats.org/officeDocument/2006/relationships/customXml" Target="../ink/ink2283.xml"/><Relationship Id="rId37" Type="http://schemas.openxmlformats.org/officeDocument/2006/relationships/image" Target="../media/image2037.png"/><Relationship Id="rId79" Type="http://schemas.openxmlformats.org/officeDocument/2006/relationships/image" Target="../media/image2058.png"/><Relationship Id="rId102" Type="http://schemas.openxmlformats.org/officeDocument/2006/relationships/customXml" Target="../ink/ink2081.xml"/><Relationship Id="rId144" Type="http://schemas.openxmlformats.org/officeDocument/2006/relationships/customXml" Target="../ink/ink2102.xml"/><Relationship Id="rId90" Type="http://schemas.openxmlformats.org/officeDocument/2006/relationships/customXml" Target="../ink/ink2075.xml"/><Relationship Id="rId186" Type="http://schemas.openxmlformats.org/officeDocument/2006/relationships/customXml" Target="../ink/ink2123.xml"/><Relationship Id="rId351" Type="http://schemas.openxmlformats.org/officeDocument/2006/relationships/customXml" Target="../ink/ink2206.xml"/><Relationship Id="rId393" Type="http://schemas.openxmlformats.org/officeDocument/2006/relationships/customXml" Target="../ink/ink2227.xml"/><Relationship Id="rId407" Type="http://schemas.openxmlformats.org/officeDocument/2006/relationships/customXml" Target="../ink/ink2234.xml"/><Relationship Id="rId449" Type="http://schemas.openxmlformats.org/officeDocument/2006/relationships/customXml" Target="../ink/ink2255.xml"/><Relationship Id="rId211" Type="http://schemas.openxmlformats.org/officeDocument/2006/relationships/image" Target="../media/image2124.png"/><Relationship Id="rId253" Type="http://schemas.openxmlformats.org/officeDocument/2006/relationships/image" Target="../media/image2145.png"/><Relationship Id="rId295" Type="http://schemas.openxmlformats.org/officeDocument/2006/relationships/customXml" Target="../ink/ink2178.xml"/><Relationship Id="rId309" Type="http://schemas.openxmlformats.org/officeDocument/2006/relationships/customXml" Target="../ink/ink2185.xml"/><Relationship Id="rId460" Type="http://schemas.openxmlformats.org/officeDocument/2006/relationships/image" Target="../media/image2248.png"/><Relationship Id="rId48" Type="http://schemas.openxmlformats.org/officeDocument/2006/relationships/customXml" Target="../ink/ink2054.xml"/><Relationship Id="rId113" Type="http://schemas.openxmlformats.org/officeDocument/2006/relationships/image" Target="../media/image2075.png"/><Relationship Id="rId320" Type="http://schemas.openxmlformats.org/officeDocument/2006/relationships/image" Target="../media/image2178.png"/><Relationship Id="rId155" Type="http://schemas.openxmlformats.org/officeDocument/2006/relationships/image" Target="../media/image2096.png"/><Relationship Id="rId197" Type="http://schemas.openxmlformats.org/officeDocument/2006/relationships/image" Target="../media/image2117.png"/><Relationship Id="rId362" Type="http://schemas.openxmlformats.org/officeDocument/2006/relationships/image" Target="../media/image2199.png"/><Relationship Id="rId418" Type="http://schemas.openxmlformats.org/officeDocument/2006/relationships/image" Target="../media/image2227.png"/><Relationship Id="rId222" Type="http://schemas.openxmlformats.org/officeDocument/2006/relationships/customXml" Target="../ink/ink2141.xml"/><Relationship Id="rId264" Type="http://schemas.openxmlformats.org/officeDocument/2006/relationships/customXml" Target="../ink/ink2162.xml"/><Relationship Id="rId471" Type="http://schemas.openxmlformats.org/officeDocument/2006/relationships/customXml" Target="../ink/ink2266.xml"/><Relationship Id="rId17" Type="http://schemas.openxmlformats.org/officeDocument/2006/relationships/image" Target="../media/image2027.png"/><Relationship Id="rId59" Type="http://schemas.openxmlformats.org/officeDocument/2006/relationships/image" Target="../media/image2048.png"/><Relationship Id="rId124" Type="http://schemas.openxmlformats.org/officeDocument/2006/relationships/customXml" Target="../ink/ink2092.xml"/><Relationship Id="rId70" Type="http://schemas.openxmlformats.org/officeDocument/2006/relationships/customXml" Target="../ink/ink2065.xml"/><Relationship Id="rId166" Type="http://schemas.openxmlformats.org/officeDocument/2006/relationships/customXml" Target="../ink/ink2113.xml"/><Relationship Id="rId331" Type="http://schemas.openxmlformats.org/officeDocument/2006/relationships/customXml" Target="../ink/ink2196.xml"/><Relationship Id="rId373" Type="http://schemas.openxmlformats.org/officeDocument/2006/relationships/customXml" Target="../ink/ink2217.xml"/><Relationship Id="rId429" Type="http://schemas.openxmlformats.org/officeDocument/2006/relationships/customXml" Target="../ink/ink2245.xml"/><Relationship Id="rId1" Type="http://schemas.openxmlformats.org/officeDocument/2006/relationships/tags" Target="../tags/tag67.xml"/><Relationship Id="rId233" Type="http://schemas.openxmlformats.org/officeDocument/2006/relationships/image" Target="../media/image2135.png"/><Relationship Id="rId440" Type="http://schemas.openxmlformats.org/officeDocument/2006/relationships/image" Target="../media/image2238.png"/><Relationship Id="rId28" Type="http://schemas.openxmlformats.org/officeDocument/2006/relationships/customXml" Target="../ink/ink2044.xml"/><Relationship Id="rId275" Type="http://schemas.openxmlformats.org/officeDocument/2006/relationships/customXml" Target="../ink/ink2168.xml"/><Relationship Id="rId300" Type="http://schemas.openxmlformats.org/officeDocument/2006/relationships/image" Target="../media/image2168.png"/><Relationship Id="rId482" Type="http://schemas.openxmlformats.org/officeDocument/2006/relationships/image" Target="../media/image2259.png"/><Relationship Id="rId81" Type="http://schemas.openxmlformats.org/officeDocument/2006/relationships/image" Target="../media/image2059.png"/><Relationship Id="rId135" Type="http://schemas.openxmlformats.org/officeDocument/2006/relationships/image" Target="../media/image2086.png"/><Relationship Id="rId177" Type="http://schemas.openxmlformats.org/officeDocument/2006/relationships/image" Target="../media/image2107.png"/><Relationship Id="rId342" Type="http://schemas.openxmlformats.org/officeDocument/2006/relationships/image" Target="../media/image2189.png"/><Relationship Id="rId384" Type="http://schemas.openxmlformats.org/officeDocument/2006/relationships/image" Target="../media/image2210.png"/><Relationship Id="rId202" Type="http://schemas.openxmlformats.org/officeDocument/2006/relationships/customXml" Target="../ink/ink2131.xml"/><Relationship Id="rId244" Type="http://schemas.openxmlformats.org/officeDocument/2006/relationships/customXml" Target="../ink/ink2152.xml"/><Relationship Id="rId39" Type="http://schemas.openxmlformats.org/officeDocument/2006/relationships/image" Target="../media/image2038.png"/><Relationship Id="rId286" Type="http://schemas.openxmlformats.org/officeDocument/2006/relationships/image" Target="../media/image2161.png"/><Relationship Id="rId451" Type="http://schemas.openxmlformats.org/officeDocument/2006/relationships/customXml" Target="../ink/ink2256.xml"/><Relationship Id="rId493" Type="http://schemas.openxmlformats.org/officeDocument/2006/relationships/customXml" Target="../ink/ink2277.xml"/><Relationship Id="rId507" Type="http://schemas.openxmlformats.org/officeDocument/2006/relationships/customXml" Target="../ink/ink2284.xml"/><Relationship Id="rId50" Type="http://schemas.openxmlformats.org/officeDocument/2006/relationships/customXml" Target="../ink/ink2055.xml"/><Relationship Id="rId104" Type="http://schemas.openxmlformats.org/officeDocument/2006/relationships/customXml" Target="../ink/ink2082.xml"/><Relationship Id="rId146" Type="http://schemas.openxmlformats.org/officeDocument/2006/relationships/customXml" Target="../ink/ink2103.xml"/><Relationship Id="rId188" Type="http://schemas.openxmlformats.org/officeDocument/2006/relationships/customXml" Target="../ink/ink2124.xml"/><Relationship Id="rId311" Type="http://schemas.openxmlformats.org/officeDocument/2006/relationships/customXml" Target="../ink/ink2186.xml"/><Relationship Id="rId353" Type="http://schemas.openxmlformats.org/officeDocument/2006/relationships/customXml" Target="../ink/ink2207.xml"/><Relationship Id="rId395" Type="http://schemas.openxmlformats.org/officeDocument/2006/relationships/customXml" Target="../ink/ink2228.xml"/><Relationship Id="rId409" Type="http://schemas.openxmlformats.org/officeDocument/2006/relationships/customXml" Target="../ink/ink2235.xml"/><Relationship Id="rId92" Type="http://schemas.openxmlformats.org/officeDocument/2006/relationships/customXml" Target="../ink/ink2076.xml"/><Relationship Id="rId213" Type="http://schemas.openxmlformats.org/officeDocument/2006/relationships/image" Target="../media/image2125.png"/><Relationship Id="rId420" Type="http://schemas.openxmlformats.org/officeDocument/2006/relationships/image" Target="../media/image2228.png"/><Relationship Id="rId255" Type="http://schemas.openxmlformats.org/officeDocument/2006/relationships/image" Target="../media/image2146.png"/><Relationship Id="rId297" Type="http://schemas.openxmlformats.org/officeDocument/2006/relationships/customXml" Target="../ink/ink2179.xml"/><Relationship Id="rId462" Type="http://schemas.openxmlformats.org/officeDocument/2006/relationships/image" Target="../media/image2249.png"/><Relationship Id="rId115" Type="http://schemas.openxmlformats.org/officeDocument/2006/relationships/image" Target="../media/image2076.png"/><Relationship Id="rId157" Type="http://schemas.openxmlformats.org/officeDocument/2006/relationships/image" Target="../media/image2097.png"/><Relationship Id="rId322" Type="http://schemas.openxmlformats.org/officeDocument/2006/relationships/image" Target="../media/image2179.png"/><Relationship Id="rId364" Type="http://schemas.openxmlformats.org/officeDocument/2006/relationships/image" Target="../media/image2200.png"/><Relationship Id="rId61" Type="http://schemas.openxmlformats.org/officeDocument/2006/relationships/image" Target="../media/image2049.png"/><Relationship Id="rId199" Type="http://schemas.openxmlformats.org/officeDocument/2006/relationships/image" Target="../media/image2118.png"/><Relationship Id="rId19" Type="http://schemas.openxmlformats.org/officeDocument/2006/relationships/image" Target="../media/image2028.png"/><Relationship Id="rId224" Type="http://schemas.openxmlformats.org/officeDocument/2006/relationships/customXml" Target="../ink/ink2142.xml"/><Relationship Id="rId266" Type="http://schemas.openxmlformats.org/officeDocument/2006/relationships/customXml" Target="../ink/ink2163.xml"/><Relationship Id="rId431" Type="http://schemas.openxmlformats.org/officeDocument/2006/relationships/customXml" Target="../ink/ink2246.xml"/><Relationship Id="rId473" Type="http://schemas.openxmlformats.org/officeDocument/2006/relationships/customXml" Target="../ink/ink2267.xml"/><Relationship Id="rId30" Type="http://schemas.openxmlformats.org/officeDocument/2006/relationships/customXml" Target="../ink/ink2045.xml"/><Relationship Id="rId126" Type="http://schemas.openxmlformats.org/officeDocument/2006/relationships/customXml" Target="../ink/ink2093.xml"/><Relationship Id="rId168" Type="http://schemas.openxmlformats.org/officeDocument/2006/relationships/customXml" Target="../ink/ink2114.xml"/><Relationship Id="rId333" Type="http://schemas.openxmlformats.org/officeDocument/2006/relationships/customXml" Target="../ink/ink2197.xml"/><Relationship Id="rId72" Type="http://schemas.openxmlformats.org/officeDocument/2006/relationships/customXml" Target="../ink/ink2066.xml"/><Relationship Id="rId375" Type="http://schemas.openxmlformats.org/officeDocument/2006/relationships/customXml" Target="../ink/ink2218.xml"/><Relationship Id="rId3" Type="http://schemas.openxmlformats.org/officeDocument/2006/relationships/image" Target="../media/image2020.png"/><Relationship Id="rId235" Type="http://schemas.openxmlformats.org/officeDocument/2006/relationships/image" Target="../media/image2136.png"/><Relationship Id="rId277" Type="http://schemas.openxmlformats.org/officeDocument/2006/relationships/customXml" Target="../ink/ink2169.xml"/><Relationship Id="rId400" Type="http://schemas.openxmlformats.org/officeDocument/2006/relationships/image" Target="../media/image2218.png"/><Relationship Id="rId442" Type="http://schemas.openxmlformats.org/officeDocument/2006/relationships/image" Target="../media/image2239.png"/><Relationship Id="rId484" Type="http://schemas.openxmlformats.org/officeDocument/2006/relationships/image" Target="../media/image2260.png"/><Relationship Id="rId137" Type="http://schemas.openxmlformats.org/officeDocument/2006/relationships/image" Target="../media/image2087.png"/><Relationship Id="rId302" Type="http://schemas.openxmlformats.org/officeDocument/2006/relationships/image" Target="../media/image2169.png"/><Relationship Id="rId344" Type="http://schemas.openxmlformats.org/officeDocument/2006/relationships/image" Target="../media/image2190.png"/><Relationship Id="rId41" Type="http://schemas.openxmlformats.org/officeDocument/2006/relationships/image" Target="../media/image2039.png"/><Relationship Id="rId83" Type="http://schemas.openxmlformats.org/officeDocument/2006/relationships/image" Target="../media/image2060.png"/><Relationship Id="rId179" Type="http://schemas.openxmlformats.org/officeDocument/2006/relationships/image" Target="../media/image2108.png"/><Relationship Id="rId386" Type="http://schemas.openxmlformats.org/officeDocument/2006/relationships/image" Target="../media/image2211.png"/><Relationship Id="rId190" Type="http://schemas.openxmlformats.org/officeDocument/2006/relationships/customXml" Target="../ink/ink2125.xml"/><Relationship Id="rId204" Type="http://schemas.openxmlformats.org/officeDocument/2006/relationships/customXml" Target="../ink/ink2132.xml"/><Relationship Id="rId246" Type="http://schemas.openxmlformats.org/officeDocument/2006/relationships/customXml" Target="../ink/ink2153.xml"/><Relationship Id="rId288" Type="http://schemas.openxmlformats.org/officeDocument/2006/relationships/image" Target="../media/image2162.png"/><Relationship Id="rId411" Type="http://schemas.openxmlformats.org/officeDocument/2006/relationships/customXml" Target="../ink/ink2236.xml"/><Relationship Id="rId453" Type="http://schemas.openxmlformats.org/officeDocument/2006/relationships/customXml" Target="../ink/ink2257.xml"/><Relationship Id="rId509" Type="http://schemas.openxmlformats.org/officeDocument/2006/relationships/customXml" Target="../ink/ink2285.xml"/><Relationship Id="rId106" Type="http://schemas.openxmlformats.org/officeDocument/2006/relationships/customXml" Target="../ink/ink2083.xml"/><Relationship Id="rId313" Type="http://schemas.openxmlformats.org/officeDocument/2006/relationships/customXml" Target="../ink/ink2187.xml"/><Relationship Id="rId495" Type="http://schemas.openxmlformats.org/officeDocument/2006/relationships/customXml" Target="../ink/ink2278.xml"/><Relationship Id="rId10" Type="http://schemas.openxmlformats.org/officeDocument/2006/relationships/customXml" Target="../ink/ink2035.xml"/><Relationship Id="rId52" Type="http://schemas.openxmlformats.org/officeDocument/2006/relationships/customXml" Target="../ink/ink2056.xml"/><Relationship Id="rId94" Type="http://schemas.openxmlformats.org/officeDocument/2006/relationships/customXml" Target="../ink/ink2077.xml"/><Relationship Id="rId148" Type="http://schemas.openxmlformats.org/officeDocument/2006/relationships/customXml" Target="../ink/ink2104.xml"/><Relationship Id="rId355" Type="http://schemas.openxmlformats.org/officeDocument/2006/relationships/customXml" Target="../ink/ink2208.xml"/><Relationship Id="rId397" Type="http://schemas.openxmlformats.org/officeDocument/2006/relationships/customXml" Target="../ink/ink2229.xml"/><Relationship Id="rId215" Type="http://schemas.openxmlformats.org/officeDocument/2006/relationships/image" Target="../media/image2126.png"/><Relationship Id="rId257" Type="http://schemas.openxmlformats.org/officeDocument/2006/relationships/image" Target="../media/image2147.png"/><Relationship Id="rId422" Type="http://schemas.openxmlformats.org/officeDocument/2006/relationships/image" Target="../media/image2229.png"/><Relationship Id="rId464" Type="http://schemas.openxmlformats.org/officeDocument/2006/relationships/image" Target="../media/image22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297.xml"/><Relationship Id="rId21" Type="http://schemas.openxmlformats.org/officeDocument/2006/relationships/image" Target="../media/image2286.png"/><Relationship Id="rId42" Type="http://schemas.openxmlformats.org/officeDocument/2006/relationships/customXml" Target="../ink/ink2305.xml"/><Relationship Id="rId47" Type="http://schemas.openxmlformats.org/officeDocument/2006/relationships/image" Target="../media/image2299.png"/><Relationship Id="rId63" Type="http://schemas.openxmlformats.org/officeDocument/2006/relationships/image" Target="../media/image2307.png"/><Relationship Id="rId68" Type="http://schemas.openxmlformats.org/officeDocument/2006/relationships/customXml" Target="../ink/ink2318.xml"/><Relationship Id="rId7" Type="http://schemas.openxmlformats.org/officeDocument/2006/relationships/image" Target="../media/image2279.png"/><Relationship Id="rId2" Type="http://schemas.openxmlformats.org/officeDocument/2006/relationships/slideLayout" Target="../slideLayouts/slideLayout2.xml"/><Relationship Id="rId16" Type="http://schemas.openxmlformats.org/officeDocument/2006/relationships/customXml" Target="../ink/ink2292.xml"/><Relationship Id="rId29" Type="http://schemas.openxmlformats.org/officeDocument/2006/relationships/image" Target="../media/image2290.png"/><Relationship Id="rId11" Type="http://schemas.openxmlformats.org/officeDocument/2006/relationships/image" Target="../media/image2281.png"/><Relationship Id="rId24" Type="http://schemas.openxmlformats.org/officeDocument/2006/relationships/customXml" Target="../ink/ink2296.xml"/><Relationship Id="rId32" Type="http://schemas.openxmlformats.org/officeDocument/2006/relationships/customXml" Target="../ink/ink2300.xml"/><Relationship Id="rId37" Type="http://schemas.openxmlformats.org/officeDocument/2006/relationships/image" Target="../media/image2294.png"/><Relationship Id="rId40" Type="http://schemas.openxmlformats.org/officeDocument/2006/relationships/customXml" Target="../ink/ink2304.xml"/><Relationship Id="rId45" Type="http://schemas.openxmlformats.org/officeDocument/2006/relationships/image" Target="../media/image2298.png"/><Relationship Id="rId53" Type="http://schemas.openxmlformats.org/officeDocument/2006/relationships/image" Target="../media/image2302.png"/><Relationship Id="rId58" Type="http://schemas.openxmlformats.org/officeDocument/2006/relationships/customXml" Target="../ink/ink2313.xml"/><Relationship Id="rId66" Type="http://schemas.openxmlformats.org/officeDocument/2006/relationships/customXml" Target="../ink/ink2317.xml"/><Relationship Id="rId5" Type="http://schemas.openxmlformats.org/officeDocument/2006/relationships/image" Target="../media/image2278.jpeg"/><Relationship Id="rId61" Type="http://schemas.openxmlformats.org/officeDocument/2006/relationships/image" Target="../media/image2306.png"/><Relationship Id="rId19" Type="http://schemas.openxmlformats.org/officeDocument/2006/relationships/image" Target="../media/image2285.png"/><Relationship Id="rId14" Type="http://schemas.openxmlformats.org/officeDocument/2006/relationships/customXml" Target="../ink/ink2291.xml"/><Relationship Id="rId22" Type="http://schemas.openxmlformats.org/officeDocument/2006/relationships/customXml" Target="../ink/ink2295.xml"/><Relationship Id="rId27" Type="http://schemas.openxmlformats.org/officeDocument/2006/relationships/image" Target="../media/image2289.png"/><Relationship Id="rId30" Type="http://schemas.openxmlformats.org/officeDocument/2006/relationships/customXml" Target="../ink/ink2299.xml"/><Relationship Id="rId35" Type="http://schemas.openxmlformats.org/officeDocument/2006/relationships/image" Target="../media/image2293.png"/><Relationship Id="rId43" Type="http://schemas.openxmlformats.org/officeDocument/2006/relationships/image" Target="../media/image2297.png"/><Relationship Id="rId48" Type="http://schemas.openxmlformats.org/officeDocument/2006/relationships/customXml" Target="../ink/ink2308.xml"/><Relationship Id="rId56" Type="http://schemas.openxmlformats.org/officeDocument/2006/relationships/customXml" Target="../ink/ink2312.xml"/><Relationship Id="rId64" Type="http://schemas.openxmlformats.org/officeDocument/2006/relationships/customXml" Target="../ink/ink2316.xml"/><Relationship Id="rId69" Type="http://schemas.openxmlformats.org/officeDocument/2006/relationships/image" Target="../media/image2279.emf"/><Relationship Id="rId8" Type="http://schemas.openxmlformats.org/officeDocument/2006/relationships/customXml" Target="../ink/ink2288.xml"/><Relationship Id="rId51" Type="http://schemas.openxmlformats.org/officeDocument/2006/relationships/image" Target="../media/image2301.png"/><Relationship Id="rId3" Type="http://schemas.openxmlformats.org/officeDocument/2006/relationships/image" Target="../media/image2276.png"/><Relationship Id="rId12" Type="http://schemas.openxmlformats.org/officeDocument/2006/relationships/customXml" Target="../ink/ink2290.xml"/><Relationship Id="rId17" Type="http://schemas.openxmlformats.org/officeDocument/2006/relationships/image" Target="../media/image2284.png"/><Relationship Id="rId25" Type="http://schemas.openxmlformats.org/officeDocument/2006/relationships/image" Target="../media/image2288.png"/><Relationship Id="rId33" Type="http://schemas.openxmlformats.org/officeDocument/2006/relationships/image" Target="../media/image2292.png"/><Relationship Id="rId38" Type="http://schemas.openxmlformats.org/officeDocument/2006/relationships/customXml" Target="../ink/ink2303.xml"/><Relationship Id="rId46" Type="http://schemas.openxmlformats.org/officeDocument/2006/relationships/customXml" Target="../ink/ink2307.xml"/><Relationship Id="rId59" Type="http://schemas.openxmlformats.org/officeDocument/2006/relationships/image" Target="../media/image2305.png"/><Relationship Id="rId67" Type="http://schemas.openxmlformats.org/officeDocument/2006/relationships/image" Target="../media/image2309.png"/><Relationship Id="rId20" Type="http://schemas.openxmlformats.org/officeDocument/2006/relationships/customXml" Target="../ink/ink2294.xml"/><Relationship Id="rId41" Type="http://schemas.openxmlformats.org/officeDocument/2006/relationships/image" Target="../media/image2296.png"/><Relationship Id="rId54" Type="http://schemas.openxmlformats.org/officeDocument/2006/relationships/customXml" Target="../ink/ink2311.xml"/><Relationship Id="rId62" Type="http://schemas.openxmlformats.org/officeDocument/2006/relationships/customXml" Target="../ink/ink2315.xml"/><Relationship Id="rId1" Type="http://schemas.openxmlformats.org/officeDocument/2006/relationships/tags" Target="../tags/tag69.xml"/><Relationship Id="rId6" Type="http://schemas.openxmlformats.org/officeDocument/2006/relationships/customXml" Target="../ink/ink2287.xml"/><Relationship Id="rId15" Type="http://schemas.openxmlformats.org/officeDocument/2006/relationships/image" Target="../media/image2283.png"/><Relationship Id="rId23" Type="http://schemas.openxmlformats.org/officeDocument/2006/relationships/image" Target="../media/image2287.png"/><Relationship Id="rId28" Type="http://schemas.openxmlformats.org/officeDocument/2006/relationships/customXml" Target="../ink/ink2298.xml"/><Relationship Id="rId36" Type="http://schemas.openxmlformats.org/officeDocument/2006/relationships/customXml" Target="../ink/ink2302.xml"/><Relationship Id="rId49" Type="http://schemas.openxmlformats.org/officeDocument/2006/relationships/image" Target="../media/image2300.png"/><Relationship Id="rId57" Type="http://schemas.openxmlformats.org/officeDocument/2006/relationships/image" Target="../media/image2304.png"/><Relationship Id="rId10" Type="http://schemas.openxmlformats.org/officeDocument/2006/relationships/customXml" Target="../ink/ink2289.xml"/><Relationship Id="rId31" Type="http://schemas.openxmlformats.org/officeDocument/2006/relationships/image" Target="../media/image2291.png"/><Relationship Id="rId44" Type="http://schemas.openxmlformats.org/officeDocument/2006/relationships/customXml" Target="../ink/ink2306.xml"/><Relationship Id="rId52" Type="http://schemas.openxmlformats.org/officeDocument/2006/relationships/customXml" Target="../ink/ink2310.xml"/><Relationship Id="rId60" Type="http://schemas.openxmlformats.org/officeDocument/2006/relationships/customXml" Target="../ink/ink2314.xml"/><Relationship Id="rId65" Type="http://schemas.openxmlformats.org/officeDocument/2006/relationships/image" Target="../media/image2308.png"/><Relationship Id="rId4" Type="http://schemas.openxmlformats.org/officeDocument/2006/relationships/image" Target="../media/image2277.png"/><Relationship Id="rId9" Type="http://schemas.openxmlformats.org/officeDocument/2006/relationships/image" Target="../media/image2280.png"/><Relationship Id="rId13" Type="http://schemas.openxmlformats.org/officeDocument/2006/relationships/image" Target="../media/image2282.png"/><Relationship Id="rId18" Type="http://schemas.openxmlformats.org/officeDocument/2006/relationships/customXml" Target="../ink/ink2293.xml"/><Relationship Id="rId39" Type="http://schemas.openxmlformats.org/officeDocument/2006/relationships/image" Target="../media/image2295.png"/><Relationship Id="rId34" Type="http://schemas.openxmlformats.org/officeDocument/2006/relationships/customXml" Target="../ink/ink2301.xml"/><Relationship Id="rId50" Type="http://schemas.openxmlformats.org/officeDocument/2006/relationships/customXml" Target="../ink/ink2309.xml"/><Relationship Id="rId55" Type="http://schemas.openxmlformats.org/officeDocument/2006/relationships/image" Target="../media/image2303.png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329.xml"/><Relationship Id="rId117" Type="http://schemas.openxmlformats.org/officeDocument/2006/relationships/image" Target="../media/image2334.png"/><Relationship Id="rId21" Type="http://schemas.openxmlformats.org/officeDocument/2006/relationships/image" Target="../media/image2286.png"/><Relationship Id="rId42" Type="http://schemas.openxmlformats.org/officeDocument/2006/relationships/customXml" Target="../ink/ink2337.xml"/><Relationship Id="rId47" Type="http://schemas.openxmlformats.org/officeDocument/2006/relationships/image" Target="../media/image2299.png"/><Relationship Id="rId63" Type="http://schemas.openxmlformats.org/officeDocument/2006/relationships/image" Target="../media/image2307.png"/><Relationship Id="rId68" Type="http://schemas.openxmlformats.org/officeDocument/2006/relationships/customXml" Target="../ink/ink2350.xml"/><Relationship Id="rId84" Type="http://schemas.openxmlformats.org/officeDocument/2006/relationships/customXml" Target="../ink/ink2358.xml"/><Relationship Id="rId89" Type="http://schemas.openxmlformats.org/officeDocument/2006/relationships/image" Target="../media/image2320.png"/><Relationship Id="rId112" Type="http://schemas.openxmlformats.org/officeDocument/2006/relationships/customXml" Target="../ink/ink2372.xml"/><Relationship Id="rId16" Type="http://schemas.openxmlformats.org/officeDocument/2006/relationships/customXml" Target="../ink/ink2324.xml"/><Relationship Id="rId107" Type="http://schemas.openxmlformats.org/officeDocument/2006/relationships/image" Target="../media/image2329.png"/><Relationship Id="rId11" Type="http://schemas.openxmlformats.org/officeDocument/2006/relationships/image" Target="../media/image2281.png"/><Relationship Id="rId32" Type="http://schemas.openxmlformats.org/officeDocument/2006/relationships/customXml" Target="../ink/ink2332.xml"/><Relationship Id="rId37" Type="http://schemas.openxmlformats.org/officeDocument/2006/relationships/image" Target="../media/image2294.png"/><Relationship Id="rId53" Type="http://schemas.openxmlformats.org/officeDocument/2006/relationships/image" Target="../media/image2302.png"/><Relationship Id="rId58" Type="http://schemas.openxmlformats.org/officeDocument/2006/relationships/customXml" Target="../ink/ink2345.xml"/><Relationship Id="rId74" Type="http://schemas.openxmlformats.org/officeDocument/2006/relationships/customXml" Target="../ink/ink2353.xml"/><Relationship Id="rId79" Type="http://schemas.openxmlformats.org/officeDocument/2006/relationships/image" Target="../media/image2315.png"/><Relationship Id="rId102" Type="http://schemas.openxmlformats.org/officeDocument/2006/relationships/customXml" Target="../ink/ink2367.xml"/><Relationship Id="rId5" Type="http://schemas.openxmlformats.org/officeDocument/2006/relationships/image" Target="../media/image2278.jpeg"/><Relationship Id="rId90" Type="http://schemas.openxmlformats.org/officeDocument/2006/relationships/customXml" Target="../ink/ink2361.xml"/><Relationship Id="rId95" Type="http://schemas.openxmlformats.org/officeDocument/2006/relationships/image" Target="../media/image2323.png"/><Relationship Id="rId22" Type="http://schemas.openxmlformats.org/officeDocument/2006/relationships/customXml" Target="../ink/ink2327.xml"/><Relationship Id="rId27" Type="http://schemas.openxmlformats.org/officeDocument/2006/relationships/image" Target="../media/image2289.png"/><Relationship Id="rId43" Type="http://schemas.openxmlformats.org/officeDocument/2006/relationships/image" Target="../media/image2297.png"/><Relationship Id="rId48" Type="http://schemas.openxmlformats.org/officeDocument/2006/relationships/customXml" Target="../ink/ink2340.xml"/><Relationship Id="rId64" Type="http://schemas.openxmlformats.org/officeDocument/2006/relationships/customXml" Target="../ink/ink2348.xml"/><Relationship Id="rId69" Type="http://schemas.openxmlformats.org/officeDocument/2006/relationships/image" Target="../media/image2310.png"/><Relationship Id="rId113" Type="http://schemas.openxmlformats.org/officeDocument/2006/relationships/image" Target="../media/image2332.png"/><Relationship Id="rId118" Type="http://schemas.openxmlformats.org/officeDocument/2006/relationships/customXml" Target="../ink/ink2375.xml"/><Relationship Id="rId80" Type="http://schemas.openxmlformats.org/officeDocument/2006/relationships/customXml" Target="../ink/ink2356.xml"/><Relationship Id="rId85" Type="http://schemas.openxmlformats.org/officeDocument/2006/relationships/image" Target="../media/image2318.png"/><Relationship Id="rId12" Type="http://schemas.openxmlformats.org/officeDocument/2006/relationships/customXml" Target="../ink/ink2322.xml"/><Relationship Id="rId17" Type="http://schemas.openxmlformats.org/officeDocument/2006/relationships/image" Target="../media/image2284.png"/><Relationship Id="rId33" Type="http://schemas.openxmlformats.org/officeDocument/2006/relationships/image" Target="../media/image2292.png"/><Relationship Id="rId38" Type="http://schemas.openxmlformats.org/officeDocument/2006/relationships/customXml" Target="../ink/ink2335.xml"/><Relationship Id="rId59" Type="http://schemas.openxmlformats.org/officeDocument/2006/relationships/image" Target="../media/image2305.png"/><Relationship Id="rId103" Type="http://schemas.openxmlformats.org/officeDocument/2006/relationships/image" Target="../media/image2327.png"/><Relationship Id="rId108" Type="http://schemas.openxmlformats.org/officeDocument/2006/relationships/customXml" Target="../ink/ink2370.xml"/><Relationship Id="rId54" Type="http://schemas.openxmlformats.org/officeDocument/2006/relationships/customXml" Target="../ink/ink2343.xml"/><Relationship Id="rId70" Type="http://schemas.openxmlformats.org/officeDocument/2006/relationships/customXml" Target="../ink/ink2351.xml"/><Relationship Id="rId75" Type="http://schemas.openxmlformats.org/officeDocument/2006/relationships/image" Target="../media/image2313.png"/><Relationship Id="rId91" Type="http://schemas.openxmlformats.org/officeDocument/2006/relationships/image" Target="../media/image2321.png"/><Relationship Id="rId96" Type="http://schemas.openxmlformats.org/officeDocument/2006/relationships/customXml" Target="../ink/ink2364.xml"/><Relationship Id="rId1" Type="http://schemas.openxmlformats.org/officeDocument/2006/relationships/tags" Target="../tags/tag70.xml"/><Relationship Id="rId6" Type="http://schemas.openxmlformats.org/officeDocument/2006/relationships/customXml" Target="../ink/ink2319.xml"/><Relationship Id="rId23" Type="http://schemas.openxmlformats.org/officeDocument/2006/relationships/image" Target="../media/image2287.png"/><Relationship Id="rId28" Type="http://schemas.openxmlformats.org/officeDocument/2006/relationships/customXml" Target="../ink/ink2330.xml"/><Relationship Id="rId49" Type="http://schemas.openxmlformats.org/officeDocument/2006/relationships/image" Target="../media/image2300.png"/><Relationship Id="rId114" Type="http://schemas.openxmlformats.org/officeDocument/2006/relationships/customXml" Target="../ink/ink2373.xml"/><Relationship Id="rId119" Type="http://schemas.openxmlformats.org/officeDocument/2006/relationships/image" Target="../media/image2335.png"/><Relationship Id="rId44" Type="http://schemas.openxmlformats.org/officeDocument/2006/relationships/customXml" Target="../ink/ink2338.xml"/><Relationship Id="rId60" Type="http://schemas.openxmlformats.org/officeDocument/2006/relationships/customXml" Target="../ink/ink2346.xml"/><Relationship Id="rId65" Type="http://schemas.openxmlformats.org/officeDocument/2006/relationships/image" Target="../media/image2308.png"/><Relationship Id="rId81" Type="http://schemas.openxmlformats.org/officeDocument/2006/relationships/image" Target="../media/image2316.png"/><Relationship Id="rId86" Type="http://schemas.openxmlformats.org/officeDocument/2006/relationships/customXml" Target="../ink/ink2359.xml"/><Relationship Id="rId4" Type="http://schemas.openxmlformats.org/officeDocument/2006/relationships/image" Target="../media/image2277.png"/><Relationship Id="rId9" Type="http://schemas.openxmlformats.org/officeDocument/2006/relationships/image" Target="../media/image2280.png"/><Relationship Id="rId13" Type="http://schemas.openxmlformats.org/officeDocument/2006/relationships/image" Target="../media/image2282.png"/><Relationship Id="rId18" Type="http://schemas.openxmlformats.org/officeDocument/2006/relationships/customXml" Target="../ink/ink2325.xml"/><Relationship Id="rId39" Type="http://schemas.openxmlformats.org/officeDocument/2006/relationships/image" Target="../media/image2295.png"/><Relationship Id="rId109" Type="http://schemas.openxmlformats.org/officeDocument/2006/relationships/image" Target="../media/image2330.png"/><Relationship Id="rId34" Type="http://schemas.openxmlformats.org/officeDocument/2006/relationships/customXml" Target="../ink/ink2333.xml"/><Relationship Id="rId50" Type="http://schemas.openxmlformats.org/officeDocument/2006/relationships/customXml" Target="../ink/ink2341.xml"/><Relationship Id="rId55" Type="http://schemas.openxmlformats.org/officeDocument/2006/relationships/image" Target="../media/image2303.png"/><Relationship Id="rId76" Type="http://schemas.openxmlformats.org/officeDocument/2006/relationships/customXml" Target="../ink/ink2354.xml"/><Relationship Id="rId97" Type="http://schemas.openxmlformats.org/officeDocument/2006/relationships/image" Target="../media/image2324.png"/><Relationship Id="rId104" Type="http://schemas.openxmlformats.org/officeDocument/2006/relationships/customXml" Target="../ink/ink2368.xml"/><Relationship Id="rId120" Type="http://schemas.openxmlformats.org/officeDocument/2006/relationships/customXml" Target="../ink/ink2376.xml"/><Relationship Id="rId7" Type="http://schemas.openxmlformats.org/officeDocument/2006/relationships/image" Target="../media/image2279.png"/><Relationship Id="rId71" Type="http://schemas.openxmlformats.org/officeDocument/2006/relationships/image" Target="../media/image2311.png"/><Relationship Id="rId92" Type="http://schemas.openxmlformats.org/officeDocument/2006/relationships/customXml" Target="../ink/ink2362.xml"/><Relationship Id="rId2" Type="http://schemas.openxmlformats.org/officeDocument/2006/relationships/slideLayout" Target="../slideLayouts/slideLayout2.xml"/><Relationship Id="rId29" Type="http://schemas.openxmlformats.org/officeDocument/2006/relationships/image" Target="../media/image2290.png"/><Relationship Id="rId24" Type="http://schemas.openxmlformats.org/officeDocument/2006/relationships/customXml" Target="../ink/ink2328.xml"/><Relationship Id="rId40" Type="http://schemas.openxmlformats.org/officeDocument/2006/relationships/customXml" Target="../ink/ink2336.xml"/><Relationship Id="rId45" Type="http://schemas.openxmlformats.org/officeDocument/2006/relationships/image" Target="../media/image2298.png"/><Relationship Id="rId66" Type="http://schemas.openxmlformats.org/officeDocument/2006/relationships/customXml" Target="../ink/ink2349.xml"/><Relationship Id="rId87" Type="http://schemas.openxmlformats.org/officeDocument/2006/relationships/image" Target="../media/image2319.png"/><Relationship Id="rId110" Type="http://schemas.openxmlformats.org/officeDocument/2006/relationships/customXml" Target="../ink/ink2371.xml"/><Relationship Id="rId115" Type="http://schemas.openxmlformats.org/officeDocument/2006/relationships/image" Target="../media/image2333.png"/><Relationship Id="rId61" Type="http://schemas.openxmlformats.org/officeDocument/2006/relationships/image" Target="../media/image2306.png"/><Relationship Id="rId82" Type="http://schemas.openxmlformats.org/officeDocument/2006/relationships/customXml" Target="../ink/ink2357.xml"/><Relationship Id="rId19" Type="http://schemas.openxmlformats.org/officeDocument/2006/relationships/image" Target="../media/image2285.png"/><Relationship Id="rId14" Type="http://schemas.openxmlformats.org/officeDocument/2006/relationships/customXml" Target="../ink/ink2323.xml"/><Relationship Id="rId30" Type="http://schemas.openxmlformats.org/officeDocument/2006/relationships/customXml" Target="../ink/ink2331.xml"/><Relationship Id="rId35" Type="http://schemas.openxmlformats.org/officeDocument/2006/relationships/image" Target="../media/image2293.png"/><Relationship Id="rId56" Type="http://schemas.openxmlformats.org/officeDocument/2006/relationships/customXml" Target="../ink/ink2344.xml"/><Relationship Id="rId77" Type="http://schemas.openxmlformats.org/officeDocument/2006/relationships/image" Target="../media/image2314.png"/><Relationship Id="rId100" Type="http://schemas.openxmlformats.org/officeDocument/2006/relationships/customXml" Target="../ink/ink2366.xml"/><Relationship Id="rId105" Type="http://schemas.openxmlformats.org/officeDocument/2006/relationships/image" Target="../media/image2328.png"/><Relationship Id="rId8" Type="http://schemas.openxmlformats.org/officeDocument/2006/relationships/customXml" Target="../ink/ink2320.xml"/><Relationship Id="rId51" Type="http://schemas.openxmlformats.org/officeDocument/2006/relationships/image" Target="../media/image2301.png"/><Relationship Id="rId72" Type="http://schemas.openxmlformats.org/officeDocument/2006/relationships/customXml" Target="../ink/ink2352.xml"/><Relationship Id="rId93" Type="http://schemas.openxmlformats.org/officeDocument/2006/relationships/image" Target="../media/image2322.png"/><Relationship Id="rId98" Type="http://schemas.openxmlformats.org/officeDocument/2006/relationships/customXml" Target="../ink/ink2365.xml"/><Relationship Id="rId121" Type="http://schemas.openxmlformats.org/officeDocument/2006/relationships/image" Target="../media/image2336.png"/><Relationship Id="rId3" Type="http://schemas.openxmlformats.org/officeDocument/2006/relationships/image" Target="../media/image2276.png"/><Relationship Id="rId25" Type="http://schemas.openxmlformats.org/officeDocument/2006/relationships/image" Target="../media/image2288.png"/><Relationship Id="rId46" Type="http://schemas.openxmlformats.org/officeDocument/2006/relationships/customXml" Target="../ink/ink2339.xml"/><Relationship Id="rId67" Type="http://schemas.openxmlformats.org/officeDocument/2006/relationships/image" Target="../media/image2309.png"/><Relationship Id="rId116" Type="http://schemas.openxmlformats.org/officeDocument/2006/relationships/customXml" Target="../ink/ink2374.xml"/><Relationship Id="rId20" Type="http://schemas.openxmlformats.org/officeDocument/2006/relationships/customXml" Target="../ink/ink2326.xml"/><Relationship Id="rId41" Type="http://schemas.openxmlformats.org/officeDocument/2006/relationships/image" Target="../media/image2296.png"/><Relationship Id="rId62" Type="http://schemas.openxmlformats.org/officeDocument/2006/relationships/customXml" Target="../ink/ink2347.xml"/><Relationship Id="rId83" Type="http://schemas.openxmlformats.org/officeDocument/2006/relationships/image" Target="../media/image2317.png"/><Relationship Id="rId88" Type="http://schemas.openxmlformats.org/officeDocument/2006/relationships/customXml" Target="../ink/ink2360.xml"/><Relationship Id="rId111" Type="http://schemas.openxmlformats.org/officeDocument/2006/relationships/image" Target="../media/image2331.png"/><Relationship Id="rId15" Type="http://schemas.openxmlformats.org/officeDocument/2006/relationships/image" Target="../media/image2283.png"/><Relationship Id="rId36" Type="http://schemas.openxmlformats.org/officeDocument/2006/relationships/customXml" Target="../ink/ink2334.xml"/><Relationship Id="rId57" Type="http://schemas.openxmlformats.org/officeDocument/2006/relationships/image" Target="../media/image2304.png"/><Relationship Id="rId106" Type="http://schemas.openxmlformats.org/officeDocument/2006/relationships/customXml" Target="../ink/ink2369.xml"/><Relationship Id="rId10" Type="http://schemas.openxmlformats.org/officeDocument/2006/relationships/customXml" Target="../ink/ink2321.xml"/><Relationship Id="rId31" Type="http://schemas.openxmlformats.org/officeDocument/2006/relationships/image" Target="../media/image2291.png"/><Relationship Id="rId52" Type="http://schemas.openxmlformats.org/officeDocument/2006/relationships/customXml" Target="../ink/ink2342.xml"/><Relationship Id="rId73" Type="http://schemas.openxmlformats.org/officeDocument/2006/relationships/image" Target="../media/image2312.png"/><Relationship Id="rId78" Type="http://schemas.openxmlformats.org/officeDocument/2006/relationships/customXml" Target="../ink/ink2355.xml"/><Relationship Id="rId94" Type="http://schemas.openxmlformats.org/officeDocument/2006/relationships/customXml" Target="../ink/ink2363.xml"/><Relationship Id="rId99" Type="http://schemas.openxmlformats.org/officeDocument/2006/relationships/image" Target="../media/image2325.png"/><Relationship Id="rId101" Type="http://schemas.openxmlformats.org/officeDocument/2006/relationships/image" Target="../media/image2326.png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433.xml"/><Relationship Id="rId21" Type="http://schemas.openxmlformats.org/officeDocument/2006/relationships/customXml" Target="../ink/ink2385.xml"/><Relationship Id="rId42" Type="http://schemas.openxmlformats.org/officeDocument/2006/relationships/image" Target="../media/image2297.png"/><Relationship Id="rId63" Type="http://schemas.openxmlformats.org/officeDocument/2006/relationships/customXml" Target="../ink/ink2406.xml"/><Relationship Id="rId84" Type="http://schemas.openxmlformats.org/officeDocument/2006/relationships/image" Target="../media/image2318.png"/><Relationship Id="rId138" Type="http://schemas.openxmlformats.org/officeDocument/2006/relationships/image" Target="../media/image2345.png"/><Relationship Id="rId159" Type="http://schemas.openxmlformats.org/officeDocument/2006/relationships/customXml" Target="../ink/ink2454.xml"/><Relationship Id="rId170" Type="http://schemas.openxmlformats.org/officeDocument/2006/relationships/image" Target="../media/image2361.png"/><Relationship Id="rId107" Type="http://schemas.openxmlformats.org/officeDocument/2006/relationships/customXml" Target="../ink/ink2428.xml"/><Relationship Id="rId11" Type="http://schemas.openxmlformats.org/officeDocument/2006/relationships/customXml" Target="../ink/ink2380.xml"/><Relationship Id="rId32" Type="http://schemas.openxmlformats.org/officeDocument/2006/relationships/image" Target="../media/image2292.png"/><Relationship Id="rId53" Type="http://schemas.openxmlformats.org/officeDocument/2006/relationships/customXml" Target="../ink/ink2401.xml"/><Relationship Id="rId74" Type="http://schemas.openxmlformats.org/officeDocument/2006/relationships/image" Target="../media/image2313.png"/><Relationship Id="rId128" Type="http://schemas.openxmlformats.org/officeDocument/2006/relationships/image" Target="../media/image2340.png"/><Relationship Id="rId149" Type="http://schemas.openxmlformats.org/officeDocument/2006/relationships/customXml" Target="../ink/ink2449.xml"/><Relationship Id="rId5" Type="http://schemas.openxmlformats.org/officeDocument/2006/relationships/customXml" Target="../ink/ink2377.xml"/><Relationship Id="rId95" Type="http://schemas.openxmlformats.org/officeDocument/2006/relationships/customXml" Target="../ink/ink2422.xml"/><Relationship Id="rId160" Type="http://schemas.openxmlformats.org/officeDocument/2006/relationships/image" Target="../media/image2356.png"/><Relationship Id="rId181" Type="http://schemas.openxmlformats.org/officeDocument/2006/relationships/customXml" Target="../ink/ink2465.xml"/><Relationship Id="rId22" Type="http://schemas.openxmlformats.org/officeDocument/2006/relationships/image" Target="../media/image2287.png"/><Relationship Id="rId43" Type="http://schemas.openxmlformats.org/officeDocument/2006/relationships/customXml" Target="../ink/ink2396.xml"/><Relationship Id="rId64" Type="http://schemas.openxmlformats.org/officeDocument/2006/relationships/image" Target="../media/image2308.png"/><Relationship Id="rId118" Type="http://schemas.openxmlformats.org/officeDocument/2006/relationships/image" Target="../media/image2335.png"/><Relationship Id="rId139" Type="http://schemas.openxmlformats.org/officeDocument/2006/relationships/customXml" Target="../ink/ink2444.xml"/><Relationship Id="rId85" Type="http://schemas.openxmlformats.org/officeDocument/2006/relationships/customXml" Target="../ink/ink2417.xml"/><Relationship Id="rId150" Type="http://schemas.openxmlformats.org/officeDocument/2006/relationships/image" Target="../media/image2351.png"/><Relationship Id="rId171" Type="http://schemas.openxmlformats.org/officeDocument/2006/relationships/customXml" Target="../ink/ink2460.xml"/><Relationship Id="rId12" Type="http://schemas.openxmlformats.org/officeDocument/2006/relationships/image" Target="../media/image2282.png"/><Relationship Id="rId33" Type="http://schemas.openxmlformats.org/officeDocument/2006/relationships/customXml" Target="../ink/ink2391.xml"/><Relationship Id="rId108" Type="http://schemas.openxmlformats.org/officeDocument/2006/relationships/image" Target="../media/image2330.png"/><Relationship Id="rId129" Type="http://schemas.openxmlformats.org/officeDocument/2006/relationships/customXml" Target="../ink/ink2439.xml"/><Relationship Id="rId54" Type="http://schemas.openxmlformats.org/officeDocument/2006/relationships/image" Target="../media/image2303.png"/><Relationship Id="rId75" Type="http://schemas.openxmlformats.org/officeDocument/2006/relationships/customXml" Target="../ink/ink2412.xml"/><Relationship Id="rId96" Type="http://schemas.openxmlformats.org/officeDocument/2006/relationships/image" Target="../media/image2324.png"/><Relationship Id="rId140" Type="http://schemas.openxmlformats.org/officeDocument/2006/relationships/image" Target="../media/image2346.png"/><Relationship Id="rId161" Type="http://schemas.openxmlformats.org/officeDocument/2006/relationships/customXml" Target="../ink/ink2455.xml"/><Relationship Id="rId182" Type="http://schemas.openxmlformats.org/officeDocument/2006/relationships/image" Target="../media/image2367.png"/><Relationship Id="rId6" Type="http://schemas.openxmlformats.org/officeDocument/2006/relationships/image" Target="../media/image2279.png"/><Relationship Id="rId23" Type="http://schemas.openxmlformats.org/officeDocument/2006/relationships/customXml" Target="../ink/ink2386.xml"/><Relationship Id="rId119" Type="http://schemas.openxmlformats.org/officeDocument/2006/relationships/customXml" Target="../ink/ink2434.xml"/><Relationship Id="rId44" Type="http://schemas.openxmlformats.org/officeDocument/2006/relationships/image" Target="../media/image2298.png"/><Relationship Id="rId60" Type="http://schemas.openxmlformats.org/officeDocument/2006/relationships/image" Target="../media/image2306.png"/><Relationship Id="rId65" Type="http://schemas.openxmlformats.org/officeDocument/2006/relationships/customXml" Target="../ink/ink2407.xml"/><Relationship Id="rId81" Type="http://schemas.openxmlformats.org/officeDocument/2006/relationships/customXml" Target="../ink/ink2415.xml"/><Relationship Id="rId86" Type="http://schemas.openxmlformats.org/officeDocument/2006/relationships/image" Target="../media/image2319.png"/><Relationship Id="rId130" Type="http://schemas.openxmlformats.org/officeDocument/2006/relationships/image" Target="../media/image2341.png"/><Relationship Id="rId135" Type="http://schemas.openxmlformats.org/officeDocument/2006/relationships/customXml" Target="../ink/ink2442.xml"/><Relationship Id="rId151" Type="http://schemas.openxmlformats.org/officeDocument/2006/relationships/customXml" Target="../ink/ink2450.xml"/><Relationship Id="rId156" Type="http://schemas.openxmlformats.org/officeDocument/2006/relationships/image" Target="../media/image2354.png"/><Relationship Id="rId177" Type="http://schemas.openxmlformats.org/officeDocument/2006/relationships/customXml" Target="../ink/ink2463.xml"/><Relationship Id="rId172" Type="http://schemas.openxmlformats.org/officeDocument/2006/relationships/image" Target="../media/image2362.png"/><Relationship Id="rId13" Type="http://schemas.openxmlformats.org/officeDocument/2006/relationships/customXml" Target="../ink/ink2381.xml"/><Relationship Id="rId18" Type="http://schemas.openxmlformats.org/officeDocument/2006/relationships/image" Target="../media/image2285.png"/><Relationship Id="rId39" Type="http://schemas.openxmlformats.org/officeDocument/2006/relationships/customXml" Target="../ink/ink2394.xml"/><Relationship Id="rId109" Type="http://schemas.openxmlformats.org/officeDocument/2006/relationships/customXml" Target="../ink/ink2429.xml"/><Relationship Id="rId34" Type="http://schemas.openxmlformats.org/officeDocument/2006/relationships/image" Target="../media/image2293.png"/><Relationship Id="rId50" Type="http://schemas.openxmlformats.org/officeDocument/2006/relationships/image" Target="../media/image2301.png"/><Relationship Id="rId55" Type="http://schemas.openxmlformats.org/officeDocument/2006/relationships/customXml" Target="../ink/ink2402.xml"/><Relationship Id="rId76" Type="http://schemas.openxmlformats.org/officeDocument/2006/relationships/image" Target="../media/image2314.png"/><Relationship Id="rId97" Type="http://schemas.openxmlformats.org/officeDocument/2006/relationships/customXml" Target="../ink/ink2423.xml"/><Relationship Id="rId104" Type="http://schemas.openxmlformats.org/officeDocument/2006/relationships/image" Target="../media/image2328.png"/><Relationship Id="rId120" Type="http://schemas.openxmlformats.org/officeDocument/2006/relationships/image" Target="../media/image2336.png"/><Relationship Id="rId125" Type="http://schemas.openxmlformats.org/officeDocument/2006/relationships/customXml" Target="../ink/ink2437.xml"/><Relationship Id="rId141" Type="http://schemas.openxmlformats.org/officeDocument/2006/relationships/customXml" Target="../ink/ink2445.xml"/><Relationship Id="rId146" Type="http://schemas.openxmlformats.org/officeDocument/2006/relationships/image" Target="../media/image2349.png"/><Relationship Id="rId167" Type="http://schemas.openxmlformats.org/officeDocument/2006/relationships/customXml" Target="../ink/ink2458.xml"/><Relationship Id="rId7" Type="http://schemas.openxmlformats.org/officeDocument/2006/relationships/customXml" Target="../ink/ink2378.xml"/><Relationship Id="rId71" Type="http://schemas.openxmlformats.org/officeDocument/2006/relationships/customXml" Target="../ink/ink2410.xml"/><Relationship Id="rId92" Type="http://schemas.openxmlformats.org/officeDocument/2006/relationships/image" Target="../media/image2322.png"/><Relationship Id="rId162" Type="http://schemas.openxmlformats.org/officeDocument/2006/relationships/image" Target="../media/image2357.png"/><Relationship Id="rId183" Type="http://schemas.openxmlformats.org/officeDocument/2006/relationships/image" Target="../media/image2368.png"/><Relationship Id="rId2" Type="http://schemas.openxmlformats.org/officeDocument/2006/relationships/slideLayout" Target="../slideLayouts/slideLayout2.xml"/><Relationship Id="rId29" Type="http://schemas.openxmlformats.org/officeDocument/2006/relationships/customXml" Target="../ink/ink2389.xml"/><Relationship Id="rId24" Type="http://schemas.openxmlformats.org/officeDocument/2006/relationships/image" Target="../media/image2288.png"/><Relationship Id="rId40" Type="http://schemas.openxmlformats.org/officeDocument/2006/relationships/image" Target="../media/image2296.png"/><Relationship Id="rId45" Type="http://schemas.openxmlformats.org/officeDocument/2006/relationships/customXml" Target="../ink/ink2397.xml"/><Relationship Id="rId66" Type="http://schemas.openxmlformats.org/officeDocument/2006/relationships/image" Target="../media/image2309.png"/><Relationship Id="rId87" Type="http://schemas.openxmlformats.org/officeDocument/2006/relationships/customXml" Target="../ink/ink2418.xml"/><Relationship Id="rId110" Type="http://schemas.openxmlformats.org/officeDocument/2006/relationships/image" Target="../media/image2331.png"/><Relationship Id="rId115" Type="http://schemas.openxmlformats.org/officeDocument/2006/relationships/customXml" Target="../ink/ink2432.xml"/><Relationship Id="rId131" Type="http://schemas.openxmlformats.org/officeDocument/2006/relationships/customXml" Target="../ink/ink2440.xml"/><Relationship Id="rId136" Type="http://schemas.openxmlformats.org/officeDocument/2006/relationships/image" Target="../media/image2344.png"/><Relationship Id="rId157" Type="http://schemas.openxmlformats.org/officeDocument/2006/relationships/customXml" Target="../ink/ink2453.xml"/><Relationship Id="rId178" Type="http://schemas.openxmlformats.org/officeDocument/2006/relationships/image" Target="../media/image2365.png"/><Relationship Id="rId61" Type="http://schemas.openxmlformats.org/officeDocument/2006/relationships/customXml" Target="../ink/ink2405.xml"/><Relationship Id="rId82" Type="http://schemas.openxmlformats.org/officeDocument/2006/relationships/image" Target="../media/image2317.png"/><Relationship Id="rId152" Type="http://schemas.openxmlformats.org/officeDocument/2006/relationships/image" Target="../media/image2352.png"/><Relationship Id="rId173" Type="http://schemas.openxmlformats.org/officeDocument/2006/relationships/customXml" Target="../ink/ink2461.xml"/><Relationship Id="rId19" Type="http://schemas.openxmlformats.org/officeDocument/2006/relationships/customXml" Target="../ink/ink2384.xml"/><Relationship Id="rId14" Type="http://schemas.openxmlformats.org/officeDocument/2006/relationships/image" Target="../media/image2283.png"/><Relationship Id="rId30" Type="http://schemas.openxmlformats.org/officeDocument/2006/relationships/image" Target="../media/image2291.png"/><Relationship Id="rId35" Type="http://schemas.openxmlformats.org/officeDocument/2006/relationships/customXml" Target="../ink/ink2392.xml"/><Relationship Id="rId56" Type="http://schemas.openxmlformats.org/officeDocument/2006/relationships/image" Target="../media/image2304.png"/><Relationship Id="rId77" Type="http://schemas.openxmlformats.org/officeDocument/2006/relationships/customXml" Target="../ink/ink2413.xml"/><Relationship Id="rId100" Type="http://schemas.openxmlformats.org/officeDocument/2006/relationships/image" Target="../media/image2326.png"/><Relationship Id="rId105" Type="http://schemas.openxmlformats.org/officeDocument/2006/relationships/customXml" Target="../ink/ink2427.xml"/><Relationship Id="rId126" Type="http://schemas.openxmlformats.org/officeDocument/2006/relationships/image" Target="../media/image2339.png"/><Relationship Id="rId147" Type="http://schemas.openxmlformats.org/officeDocument/2006/relationships/customXml" Target="../ink/ink2448.xml"/><Relationship Id="rId168" Type="http://schemas.openxmlformats.org/officeDocument/2006/relationships/image" Target="../media/image2360.png"/><Relationship Id="rId8" Type="http://schemas.openxmlformats.org/officeDocument/2006/relationships/image" Target="../media/image2280.png"/><Relationship Id="rId51" Type="http://schemas.openxmlformats.org/officeDocument/2006/relationships/customXml" Target="../ink/ink2400.xml"/><Relationship Id="rId72" Type="http://schemas.openxmlformats.org/officeDocument/2006/relationships/image" Target="../media/image2312.png"/><Relationship Id="rId93" Type="http://schemas.openxmlformats.org/officeDocument/2006/relationships/customXml" Target="../ink/ink2421.xml"/><Relationship Id="rId98" Type="http://schemas.openxmlformats.org/officeDocument/2006/relationships/image" Target="../media/image2325.png"/><Relationship Id="rId121" Type="http://schemas.openxmlformats.org/officeDocument/2006/relationships/customXml" Target="../ink/ink2435.xml"/><Relationship Id="rId142" Type="http://schemas.openxmlformats.org/officeDocument/2006/relationships/image" Target="../media/image2347.png"/><Relationship Id="rId163" Type="http://schemas.openxmlformats.org/officeDocument/2006/relationships/customXml" Target="../ink/ink2456.xml"/><Relationship Id="rId3" Type="http://schemas.openxmlformats.org/officeDocument/2006/relationships/image" Target="../media/image2276.png"/><Relationship Id="rId25" Type="http://schemas.openxmlformats.org/officeDocument/2006/relationships/customXml" Target="../ink/ink2387.xml"/><Relationship Id="rId46" Type="http://schemas.openxmlformats.org/officeDocument/2006/relationships/image" Target="../media/image2299.png"/><Relationship Id="rId67" Type="http://schemas.openxmlformats.org/officeDocument/2006/relationships/customXml" Target="../ink/ink2408.xml"/><Relationship Id="rId116" Type="http://schemas.openxmlformats.org/officeDocument/2006/relationships/image" Target="../media/image2334.png"/><Relationship Id="rId137" Type="http://schemas.openxmlformats.org/officeDocument/2006/relationships/customXml" Target="../ink/ink2443.xml"/><Relationship Id="rId158" Type="http://schemas.openxmlformats.org/officeDocument/2006/relationships/image" Target="../media/image2355.png"/><Relationship Id="rId20" Type="http://schemas.openxmlformats.org/officeDocument/2006/relationships/image" Target="../media/image2286.png"/><Relationship Id="rId41" Type="http://schemas.openxmlformats.org/officeDocument/2006/relationships/customXml" Target="../ink/ink2395.xml"/><Relationship Id="rId62" Type="http://schemas.openxmlformats.org/officeDocument/2006/relationships/image" Target="../media/image2307.png"/><Relationship Id="rId83" Type="http://schemas.openxmlformats.org/officeDocument/2006/relationships/customXml" Target="../ink/ink2416.xml"/><Relationship Id="rId88" Type="http://schemas.openxmlformats.org/officeDocument/2006/relationships/image" Target="../media/image2320.png"/><Relationship Id="rId111" Type="http://schemas.openxmlformats.org/officeDocument/2006/relationships/customXml" Target="../ink/ink2430.xml"/><Relationship Id="rId132" Type="http://schemas.openxmlformats.org/officeDocument/2006/relationships/image" Target="../media/image2342.png"/><Relationship Id="rId153" Type="http://schemas.openxmlformats.org/officeDocument/2006/relationships/customXml" Target="../ink/ink2451.xml"/><Relationship Id="rId174" Type="http://schemas.openxmlformats.org/officeDocument/2006/relationships/image" Target="../media/image2363.png"/><Relationship Id="rId179" Type="http://schemas.openxmlformats.org/officeDocument/2006/relationships/customXml" Target="../ink/ink2464.xml"/><Relationship Id="rId15" Type="http://schemas.openxmlformats.org/officeDocument/2006/relationships/customXml" Target="../ink/ink2382.xml"/><Relationship Id="rId36" Type="http://schemas.openxmlformats.org/officeDocument/2006/relationships/image" Target="../media/image2294.png"/><Relationship Id="rId57" Type="http://schemas.openxmlformats.org/officeDocument/2006/relationships/customXml" Target="../ink/ink2403.xml"/><Relationship Id="rId106" Type="http://schemas.openxmlformats.org/officeDocument/2006/relationships/image" Target="../media/image2329.png"/><Relationship Id="rId127" Type="http://schemas.openxmlformats.org/officeDocument/2006/relationships/customXml" Target="../ink/ink2438.xml"/><Relationship Id="rId10" Type="http://schemas.openxmlformats.org/officeDocument/2006/relationships/image" Target="../media/image2281.png"/><Relationship Id="rId31" Type="http://schemas.openxmlformats.org/officeDocument/2006/relationships/customXml" Target="../ink/ink2390.xml"/><Relationship Id="rId52" Type="http://schemas.openxmlformats.org/officeDocument/2006/relationships/image" Target="../media/image2302.png"/><Relationship Id="rId73" Type="http://schemas.openxmlformats.org/officeDocument/2006/relationships/customXml" Target="../ink/ink2411.xml"/><Relationship Id="rId78" Type="http://schemas.openxmlformats.org/officeDocument/2006/relationships/image" Target="../media/image2315.png"/><Relationship Id="rId94" Type="http://schemas.openxmlformats.org/officeDocument/2006/relationships/image" Target="../media/image2323.png"/><Relationship Id="rId99" Type="http://schemas.openxmlformats.org/officeDocument/2006/relationships/customXml" Target="../ink/ink2424.xml"/><Relationship Id="rId101" Type="http://schemas.openxmlformats.org/officeDocument/2006/relationships/customXml" Target="../ink/ink2425.xml"/><Relationship Id="rId122" Type="http://schemas.openxmlformats.org/officeDocument/2006/relationships/image" Target="../media/image2337.png"/><Relationship Id="rId143" Type="http://schemas.openxmlformats.org/officeDocument/2006/relationships/customXml" Target="../ink/ink2446.xml"/><Relationship Id="rId148" Type="http://schemas.openxmlformats.org/officeDocument/2006/relationships/image" Target="../media/image2350.png"/><Relationship Id="rId164" Type="http://schemas.openxmlformats.org/officeDocument/2006/relationships/image" Target="../media/image2358.png"/><Relationship Id="rId169" Type="http://schemas.openxmlformats.org/officeDocument/2006/relationships/customXml" Target="../ink/ink2459.xml"/><Relationship Id="rId4" Type="http://schemas.openxmlformats.org/officeDocument/2006/relationships/image" Target="../media/image2277.png"/><Relationship Id="rId9" Type="http://schemas.openxmlformats.org/officeDocument/2006/relationships/customXml" Target="../ink/ink2379.xml"/><Relationship Id="rId180" Type="http://schemas.openxmlformats.org/officeDocument/2006/relationships/image" Target="../media/image2366.png"/><Relationship Id="rId26" Type="http://schemas.openxmlformats.org/officeDocument/2006/relationships/image" Target="../media/image2289.png"/><Relationship Id="rId47" Type="http://schemas.openxmlformats.org/officeDocument/2006/relationships/customXml" Target="../ink/ink2398.xml"/><Relationship Id="rId68" Type="http://schemas.openxmlformats.org/officeDocument/2006/relationships/image" Target="../media/image2310.png"/><Relationship Id="rId89" Type="http://schemas.openxmlformats.org/officeDocument/2006/relationships/customXml" Target="../ink/ink2419.xml"/><Relationship Id="rId112" Type="http://schemas.openxmlformats.org/officeDocument/2006/relationships/image" Target="../media/image2332.png"/><Relationship Id="rId133" Type="http://schemas.openxmlformats.org/officeDocument/2006/relationships/customXml" Target="../ink/ink2441.xml"/><Relationship Id="rId154" Type="http://schemas.openxmlformats.org/officeDocument/2006/relationships/image" Target="../media/image2353.png"/><Relationship Id="rId175" Type="http://schemas.openxmlformats.org/officeDocument/2006/relationships/customXml" Target="../ink/ink2462.xml"/><Relationship Id="rId16" Type="http://schemas.openxmlformats.org/officeDocument/2006/relationships/image" Target="../media/image2284.png"/><Relationship Id="rId37" Type="http://schemas.openxmlformats.org/officeDocument/2006/relationships/customXml" Target="../ink/ink2393.xml"/><Relationship Id="rId58" Type="http://schemas.openxmlformats.org/officeDocument/2006/relationships/image" Target="../media/image2305.png"/><Relationship Id="rId79" Type="http://schemas.openxmlformats.org/officeDocument/2006/relationships/customXml" Target="../ink/ink2414.xml"/><Relationship Id="rId102" Type="http://schemas.openxmlformats.org/officeDocument/2006/relationships/image" Target="../media/image2327.png"/><Relationship Id="rId123" Type="http://schemas.openxmlformats.org/officeDocument/2006/relationships/customXml" Target="../ink/ink2436.xml"/><Relationship Id="rId144" Type="http://schemas.openxmlformats.org/officeDocument/2006/relationships/image" Target="../media/image2348.png"/><Relationship Id="rId90" Type="http://schemas.openxmlformats.org/officeDocument/2006/relationships/image" Target="../media/image2321.png"/><Relationship Id="rId165" Type="http://schemas.openxmlformats.org/officeDocument/2006/relationships/customXml" Target="../ink/ink2457.xml"/><Relationship Id="rId27" Type="http://schemas.openxmlformats.org/officeDocument/2006/relationships/customXml" Target="../ink/ink2388.xml"/><Relationship Id="rId48" Type="http://schemas.openxmlformats.org/officeDocument/2006/relationships/image" Target="../media/image2300.png"/><Relationship Id="rId69" Type="http://schemas.openxmlformats.org/officeDocument/2006/relationships/customXml" Target="../ink/ink2409.xml"/><Relationship Id="rId113" Type="http://schemas.openxmlformats.org/officeDocument/2006/relationships/customXml" Target="../ink/ink2431.xml"/><Relationship Id="rId134" Type="http://schemas.openxmlformats.org/officeDocument/2006/relationships/image" Target="../media/image2343.png"/><Relationship Id="rId80" Type="http://schemas.openxmlformats.org/officeDocument/2006/relationships/image" Target="../media/image2316.png"/><Relationship Id="rId155" Type="http://schemas.openxmlformats.org/officeDocument/2006/relationships/customXml" Target="../ink/ink2452.xml"/><Relationship Id="rId176" Type="http://schemas.openxmlformats.org/officeDocument/2006/relationships/image" Target="../media/image2364.png"/><Relationship Id="rId17" Type="http://schemas.openxmlformats.org/officeDocument/2006/relationships/customXml" Target="../ink/ink2383.xml"/><Relationship Id="rId38" Type="http://schemas.openxmlformats.org/officeDocument/2006/relationships/image" Target="../media/image2295.png"/><Relationship Id="rId59" Type="http://schemas.openxmlformats.org/officeDocument/2006/relationships/customXml" Target="../ink/ink2404.xml"/><Relationship Id="rId103" Type="http://schemas.openxmlformats.org/officeDocument/2006/relationships/customXml" Target="../ink/ink2426.xml"/><Relationship Id="rId124" Type="http://schemas.openxmlformats.org/officeDocument/2006/relationships/image" Target="../media/image2338.png"/><Relationship Id="rId70" Type="http://schemas.openxmlformats.org/officeDocument/2006/relationships/image" Target="../media/image2311.png"/><Relationship Id="rId91" Type="http://schemas.openxmlformats.org/officeDocument/2006/relationships/customXml" Target="../ink/ink2420.xml"/><Relationship Id="rId145" Type="http://schemas.openxmlformats.org/officeDocument/2006/relationships/customXml" Target="../ink/ink2447.xml"/><Relationship Id="rId166" Type="http://schemas.openxmlformats.org/officeDocument/2006/relationships/image" Target="../media/image2359.png"/><Relationship Id="rId1" Type="http://schemas.openxmlformats.org/officeDocument/2006/relationships/tags" Target="../tags/tag71.xml"/><Relationship Id="rId28" Type="http://schemas.openxmlformats.org/officeDocument/2006/relationships/image" Target="../media/image2290.png"/><Relationship Id="rId49" Type="http://schemas.openxmlformats.org/officeDocument/2006/relationships/customXml" Target="../ink/ink2399.xml"/><Relationship Id="rId114" Type="http://schemas.openxmlformats.org/officeDocument/2006/relationships/image" Target="../media/image2333.png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522.xml"/><Relationship Id="rId21" Type="http://schemas.openxmlformats.org/officeDocument/2006/relationships/customXml" Target="../ink/ink2474.xml"/><Relationship Id="rId42" Type="http://schemas.openxmlformats.org/officeDocument/2006/relationships/image" Target="../media/image2297.png"/><Relationship Id="rId63" Type="http://schemas.openxmlformats.org/officeDocument/2006/relationships/customXml" Target="../ink/ink2495.xml"/><Relationship Id="rId84" Type="http://schemas.openxmlformats.org/officeDocument/2006/relationships/image" Target="../media/image2318.png"/><Relationship Id="rId138" Type="http://schemas.openxmlformats.org/officeDocument/2006/relationships/image" Target="../media/image2345.png"/><Relationship Id="rId159" Type="http://schemas.openxmlformats.org/officeDocument/2006/relationships/customXml" Target="../ink/ink2543.xml"/><Relationship Id="rId170" Type="http://schemas.openxmlformats.org/officeDocument/2006/relationships/image" Target="../media/image2361.png"/><Relationship Id="rId107" Type="http://schemas.openxmlformats.org/officeDocument/2006/relationships/customXml" Target="../ink/ink2517.xml"/><Relationship Id="rId11" Type="http://schemas.openxmlformats.org/officeDocument/2006/relationships/customXml" Target="../ink/ink2469.xml"/><Relationship Id="rId32" Type="http://schemas.openxmlformats.org/officeDocument/2006/relationships/image" Target="../media/image2292.png"/><Relationship Id="rId53" Type="http://schemas.openxmlformats.org/officeDocument/2006/relationships/customXml" Target="../ink/ink2490.xml"/><Relationship Id="rId74" Type="http://schemas.openxmlformats.org/officeDocument/2006/relationships/image" Target="../media/image2313.png"/><Relationship Id="rId128" Type="http://schemas.openxmlformats.org/officeDocument/2006/relationships/image" Target="../media/image2340.png"/><Relationship Id="rId149" Type="http://schemas.openxmlformats.org/officeDocument/2006/relationships/customXml" Target="../ink/ink2538.xml"/><Relationship Id="rId5" Type="http://schemas.openxmlformats.org/officeDocument/2006/relationships/customXml" Target="../ink/ink2466.xml"/><Relationship Id="rId95" Type="http://schemas.openxmlformats.org/officeDocument/2006/relationships/customXml" Target="../ink/ink2511.xml"/><Relationship Id="rId160" Type="http://schemas.openxmlformats.org/officeDocument/2006/relationships/image" Target="../media/image2356.png"/><Relationship Id="rId181" Type="http://schemas.openxmlformats.org/officeDocument/2006/relationships/customXml" Target="../ink/ink2554.xml"/><Relationship Id="rId22" Type="http://schemas.openxmlformats.org/officeDocument/2006/relationships/image" Target="../media/image2287.png"/><Relationship Id="rId43" Type="http://schemas.openxmlformats.org/officeDocument/2006/relationships/customXml" Target="../ink/ink2485.xml"/><Relationship Id="rId64" Type="http://schemas.openxmlformats.org/officeDocument/2006/relationships/image" Target="../media/image2308.png"/><Relationship Id="rId118" Type="http://schemas.openxmlformats.org/officeDocument/2006/relationships/image" Target="../media/image2335.png"/><Relationship Id="rId139" Type="http://schemas.openxmlformats.org/officeDocument/2006/relationships/customXml" Target="../ink/ink2533.xml"/><Relationship Id="rId85" Type="http://schemas.openxmlformats.org/officeDocument/2006/relationships/customXml" Target="../ink/ink2506.xml"/><Relationship Id="rId150" Type="http://schemas.openxmlformats.org/officeDocument/2006/relationships/image" Target="../media/image2351.png"/><Relationship Id="rId171" Type="http://schemas.openxmlformats.org/officeDocument/2006/relationships/customXml" Target="../ink/ink2549.xml"/><Relationship Id="rId12" Type="http://schemas.openxmlformats.org/officeDocument/2006/relationships/image" Target="../media/image2282.png"/><Relationship Id="rId33" Type="http://schemas.openxmlformats.org/officeDocument/2006/relationships/customXml" Target="../ink/ink2480.xml"/><Relationship Id="rId108" Type="http://schemas.openxmlformats.org/officeDocument/2006/relationships/image" Target="../media/image2330.png"/><Relationship Id="rId129" Type="http://schemas.openxmlformats.org/officeDocument/2006/relationships/customXml" Target="../ink/ink2528.xml"/><Relationship Id="rId54" Type="http://schemas.openxmlformats.org/officeDocument/2006/relationships/image" Target="../media/image2303.png"/><Relationship Id="rId75" Type="http://schemas.openxmlformats.org/officeDocument/2006/relationships/customXml" Target="../ink/ink2501.xml"/><Relationship Id="rId96" Type="http://schemas.openxmlformats.org/officeDocument/2006/relationships/image" Target="../media/image2324.png"/><Relationship Id="rId140" Type="http://schemas.openxmlformats.org/officeDocument/2006/relationships/image" Target="../media/image2346.png"/><Relationship Id="rId161" Type="http://schemas.openxmlformats.org/officeDocument/2006/relationships/customXml" Target="../ink/ink2544.xml"/><Relationship Id="rId182" Type="http://schemas.openxmlformats.org/officeDocument/2006/relationships/image" Target="../media/image2367.png"/><Relationship Id="rId6" Type="http://schemas.openxmlformats.org/officeDocument/2006/relationships/image" Target="../media/image2279.png"/><Relationship Id="rId23" Type="http://schemas.openxmlformats.org/officeDocument/2006/relationships/customXml" Target="../ink/ink2475.xml"/><Relationship Id="rId119" Type="http://schemas.openxmlformats.org/officeDocument/2006/relationships/customXml" Target="../ink/ink2523.xml"/><Relationship Id="rId44" Type="http://schemas.openxmlformats.org/officeDocument/2006/relationships/image" Target="../media/image2298.png"/><Relationship Id="rId60" Type="http://schemas.openxmlformats.org/officeDocument/2006/relationships/image" Target="../media/image2306.png"/><Relationship Id="rId65" Type="http://schemas.openxmlformats.org/officeDocument/2006/relationships/customXml" Target="../ink/ink2496.xml"/><Relationship Id="rId81" Type="http://schemas.openxmlformats.org/officeDocument/2006/relationships/customXml" Target="../ink/ink2504.xml"/><Relationship Id="rId86" Type="http://schemas.openxmlformats.org/officeDocument/2006/relationships/image" Target="../media/image2319.png"/><Relationship Id="rId130" Type="http://schemas.openxmlformats.org/officeDocument/2006/relationships/image" Target="../media/image2341.png"/><Relationship Id="rId135" Type="http://schemas.openxmlformats.org/officeDocument/2006/relationships/customXml" Target="../ink/ink2531.xml"/><Relationship Id="rId151" Type="http://schemas.openxmlformats.org/officeDocument/2006/relationships/customXml" Target="../ink/ink2539.xml"/><Relationship Id="rId156" Type="http://schemas.openxmlformats.org/officeDocument/2006/relationships/image" Target="../media/image2354.png"/><Relationship Id="rId177" Type="http://schemas.openxmlformats.org/officeDocument/2006/relationships/customXml" Target="../ink/ink2552.xml"/><Relationship Id="rId172" Type="http://schemas.openxmlformats.org/officeDocument/2006/relationships/image" Target="../media/image2362.png"/><Relationship Id="rId13" Type="http://schemas.openxmlformats.org/officeDocument/2006/relationships/customXml" Target="../ink/ink2470.xml"/><Relationship Id="rId18" Type="http://schemas.openxmlformats.org/officeDocument/2006/relationships/image" Target="../media/image2285.png"/><Relationship Id="rId39" Type="http://schemas.openxmlformats.org/officeDocument/2006/relationships/customXml" Target="../ink/ink2483.xml"/><Relationship Id="rId109" Type="http://schemas.openxmlformats.org/officeDocument/2006/relationships/customXml" Target="../ink/ink2518.xml"/><Relationship Id="rId34" Type="http://schemas.openxmlformats.org/officeDocument/2006/relationships/image" Target="../media/image2293.png"/><Relationship Id="rId50" Type="http://schemas.openxmlformats.org/officeDocument/2006/relationships/image" Target="../media/image2301.png"/><Relationship Id="rId55" Type="http://schemas.openxmlformats.org/officeDocument/2006/relationships/customXml" Target="../ink/ink2491.xml"/><Relationship Id="rId76" Type="http://schemas.openxmlformats.org/officeDocument/2006/relationships/image" Target="../media/image2314.png"/><Relationship Id="rId97" Type="http://schemas.openxmlformats.org/officeDocument/2006/relationships/customXml" Target="../ink/ink2512.xml"/><Relationship Id="rId104" Type="http://schemas.openxmlformats.org/officeDocument/2006/relationships/image" Target="../media/image2328.png"/><Relationship Id="rId120" Type="http://schemas.openxmlformats.org/officeDocument/2006/relationships/image" Target="../media/image2336.png"/><Relationship Id="rId125" Type="http://schemas.openxmlformats.org/officeDocument/2006/relationships/customXml" Target="../ink/ink2526.xml"/><Relationship Id="rId141" Type="http://schemas.openxmlformats.org/officeDocument/2006/relationships/customXml" Target="../ink/ink2534.xml"/><Relationship Id="rId146" Type="http://schemas.openxmlformats.org/officeDocument/2006/relationships/image" Target="../media/image2349.png"/><Relationship Id="rId167" Type="http://schemas.openxmlformats.org/officeDocument/2006/relationships/customXml" Target="../ink/ink2547.xml"/><Relationship Id="rId7" Type="http://schemas.openxmlformats.org/officeDocument/2006/relationships/customXml" Target="../ink/ink2467.xml"/><Relationship Id="rId71" Type="http://schemas.openxmlformats.org/officeDocument/2006/relationships/customXml" Target="../ink/ink2499.xml"/><Relationship Id="rId92" Type="http://schemas.openxmlformats.org/officeDocument/2006/relationships/image" Target="../media/image2322.png"/><Relationship Id="rId162" Type="http://schemas.openxmlformats.org/officeDocument/2006/relationships/image" Target="../media/image2357.png"/><Relationship Id="rId183" Type="http://schemas.openxmlformats.org/officeDocument/2006/relationships/image" Target="../media/image2369.png"/><Relationship Id="rId2" Type="http://schemas.openxmlformats.org/officeDocument/2006/relationships/slideLayout" Target="../slideLayouts/slideLayout2.xml"/><Relationship Id="rId29" Type="http://schemas.openxmlformats.org/officeDocument/2006/relationships/customXml" Target="../ink/ink2478.xml"/><Relationship Id="rId24" Type="http://schemas.openxmlformats.org/officeDocument/2006/relationships/image" Target="../media/image2288.png"/><Relationship Id="rId40" Type="http://schemas.openxmlformats.org/officeDocument/2006/relationships/image" Target="../media/image2296.png"/><Relationship Id="rId45" Type="http://schemas.openxmlformats.org/officeDocument/2006/relationships/customXml" Target="../ink/ink2486.xml"/><Relationship Id="rId66" Type="http://schemas.openxmlformats.org/officeDocument/2006/relationships/image" Target="../media/image2309.png"/><Relationship Id="rId87" Type="http://schemas.openxmlformats.org/officeDocument/2006/relationships/customXml" Target="../ink/ink2507.xml"/><Relationship Id="rId110" Type="http://schemas.openxmlformats.org/officeDocument/2006/relationships/image" Target="../media/image2331.png"/><Relationship Id="rId115" Type="http://schemas.openxmlformats.org/officeDocument/2006/relationships/customXml" Target="../ink/ink2521.xml"/><Relationship Id="rId131" Type="http://schemas.openxmlformats.org/officeDocument/2006/relationships/customXml" Target="../ink/ink2529.xml"/><Relationship Id="rId136" Type="http://schemas.openxmlformats.org/officeDocument/2006/relationships/image" Target="../media/image2344.png"/><Relationship Id="rId157" Type="http://schemas.openxmlformats.org/officeDocument/2006/relationships/customXml" Target="../ink/ink2542.xml"/><Relationship Id="rId178" Type="http://schemas.openxmlformats.org/officeDocument/2006/relationships/image" Target="../media/image2365.png"/><Relationship Id="rId61" Type="http://schemas.openxmlformats.org/officeDocument/2006/relationships/customXml" Target="../ink/ink2494.xml"/><Relationship Id="rId82" Type="http://schemas.openxmlformats.org/officeDocument/2006/relationships/image" Target="../media/image2317.png"/><Relationship Id="rId152" Type="http://schemas.openxmlformats.org/officeDocument/2006/relationships/image" Target="../media/image2352.png"/><Relationship Id="rId173" Type="http://schemas.openxmlformats.org/officeDocument/2006/relationships/customXml" Target="../ink/ink2550.xml"/><Relationship Id="rId19" Type="http://schemas.openxmlformats.org/officeDocument/2006/relationships/customXml" Target="../ink/ink2473.xml"/><Relationship Id="rId14" Type="http://schemas.openxmlformats.org/officeDocument/2006/relationships/image" Target="../media/image2283.png"/><Relationship Id="rId30" Type="http://schemas.openxmlformats.org/officeDocument/2006/relationships/image" Target="../media/image2291.png"/><Relationship Id="rId35" Type="http://schemas.openxmlformats.org/officeDocument/2006/relationships/customXml" Target="../ink/ink2481.xml"/><Relationship Id="rId56" Type="http://schemas.openxmlformats.org/officeDocument/2006/relationships/image" Target="../media/image2304.png"/><Relationship Id="rId77" Type="http://schemas.openxmlformats.org/officeDocument/2006/relationships/customXml" Target="../ink/ink2502.xml"/><Relationship Id="rId100" Type="http://schemas.openxmlformats.org/officeDocument/2006/relationships/image" Target="../media/image2326.png"/><Relationship Id="rId105" Type="http://schemas.openxmlformats.org/officeDocument/2006/relationships/customXml" Target="../ink/ink2516.xml"/><Relationship Id="rId126" Type="http://schemas.openxmlformats.org/officeDocument/2006/relationships/image" Target="../media/image2339.png"/><Relationship Id="rId147" Type="http://schemas.openxmlformats.org/officeDocument/2006/relationships/customXml" Target="../ink/ink2537.xml"/><Relationship Id="rId168" Type="http://schemas.openxmlformats.org/officeDocument/2006/relationships/image" Target="../media/image2360.png"/><Relationship Id="rId8" Type="http://schemas.openxmlformats.org/officeDocument/2006/relationships/image" Target="../media/image2280.png"/><Relationship Id="rId51" Type="http://schemas.openxmlformats.org/officeDocument/2006/relationships/customXml" Target="../ink/ink2489.xml"/><Relationship Id="rId72" Type="http://schemas.openxmlformats.org/officeDocument/2006/relationships/image" Target="../media/image2312.png"/><Relationship Id="rId93" Type="http://schemas.openxmlformats.org/officeDocument/2006/relationships/customXml" Target="../ink/ink2510.xml"/><Relationship Id="rId98" Type="http://schemas.openxmlformats.org/officeDocument/2006/relationships/image" Target="../media/image2325.png"/><Relationship Id="rId121" Type="http://schemas.openxmlformats.org/officeDocument/2006/relationships/customXml" Target="../ink/ink2524.xml"/><Relationship Id="rId142" Type="http://schemas.openxmlformats.org/officeDocument/2006/relationships/image" Target="../media/image2347.png"/><Relationship Id="rId163" Type="http://schemas.openxmlformats.org/officeDocument/2006/relationships/customXml" Target="../ink/ink2545.xml"/><Relationship Id="rId3" Type="http://schemas.openxmlformats.org/officeDocument/2006/relationships/image" Target="../media/image2276.png"/><Relationship Id="rId25" Type="http://schemas.openxmlformats.org/officeDocument/2006/relationships/customXml" Target="../ink/ink2476.xml"/><Relationship Id="rId46" Type="http://schemas.openxmlformats.org/officeDocument/2006/relationships/image" Target="../media/image2299.png"/><Relationship Id="rId67" Type="http://schemas.openxmlformats.org/officeDocument/2006/relationships/customXml" Target="../ink/ink2497.xml"/><Relationship Id="rId116" Type="http://schemas.openxmlformats.org/officeDocument/2006/relationships/image" Target="../media/image2334.png"/><Relationship Id="rId137" Type="http://schemas.openxmlformats.org/officeDocument/2006/relationships/customXml" Target="../ink/ink2532.xml"/><Relationship Id="rId158" Type="http://schemas.openxmlformats.org/officeDocument/2006/relationships/image" Target="../media/image2355.png"/><Relationship Id="rId20" Type="http://schemas.openxmlformats.org/officeDocument/2006/relationships/image" Target="../media/image2286.png"/><Relationship Id="rId41" Type="http://schemas.openxmlformats.org/officeDocument/2006/relationships/customXml" Target="../ink/ink2484.xml"/><Relationship Id="rId62" Type="http://schemas.openxmlformats.org/officeDocument/2006/relationships/image" Target="../media/image2307.png"/><Relationship Id="rId83" Type="http://schemas.openxmlformats.org/officeDocument/2006/relationships/customXml" Target="../ink/ink2505.xml"/><Relationship Id="rId88" Type="http://schemas.openxmlformats.org/officeDocument/2006/relationships/image" Target="../media/image2320.png"/><Relationship Id="rId111" Type="http://schemas.openxmlformats.org/officeDocument/2006/relationships/customXml" Target="../ink/ink2519.xml"/><Relationship Id="rId132" Type="http://schemas.openxmlformats.org/officeDocument/2006/relationships/image" Target="../media/image2342.png"/><Relationship Id="rId153" Type="http://schemas.openxmlformats.org/officeDocument/2006/relationships/customXml" Target="../ink/ink2540.xml"/><Relationship Id="rId174" Type="http://schemas.openxmlformats.org/officeDocument/2006/relationships/image" Target="../media/image2363.png"/><Relationship Id="rId179" Type="http://schemas.openxmlformats.org/officeDocument/2006/relationships/customXml" Target="../ink/ink2553.xml"/><Relationship Id="rId15" Type="http://schemas.openxmlformats.org/officeDocument/2006/relationships/customXml" Target="../ink/ink2471.xml"/><Relationship Id="rId36" Type="http://schemas.openxmlformats.org/officeDocument/2006/relationships/image" Target="../media/image2294.png"/><Relationship Id="rId57" Type="http://schemas.openxmlformats.org/officeDocument/2006/relationships/customXml" Target="../ink/ink2492.xml"/><Relationship Id="rId106" Type="http://schemas.openxmlformats.org/officeDocument/2006/relationships/image" Target="../media/image2329.png"/><Relationship Id="rId127" Type="http://schemas.openxmlformats.org/officeDocument/2006/relationships/customXml" Target="../ink/ink2527.xml"/><Relationship Id="rId10" Type="http://schemas.openxmlformats.org/officeDocument/2006/relationships/image" Target="../media/image2281.png"/><Relationship Id="rId31" Type="http://schemas.openxmlformats.org/officeDocument/2006/relationships/customXml" Target="../ink/ink2479.xml"/><Relationship Id="rId52" Type="http://schemas.openxmlformats.org/officeDocument/2006/relationships/image" Target="../media/image2302.png"/><Relationship Id="rId73" Type="http://schemas.openxmlformats.org/officeDocument/2006/relationships/customXml" Target="../ink/ink2500.xml"/><Relationship Id="rId78" Type="http://schemas.openxmlformats.org/officeDocument/2006/relationships/image" Target="../media/image2315.png"/><Relationship Id="rId94" Type="http://schemas.openxmlformats.org/officeDocument/2006/relationships/image" Target="../media/image2323.png"/><Relationship Id="rId99" Type="http://schemas.openxmlformats.org/officeDocument/2006/relationships/customXml" Target="../ink/ink2513.xml"/><Relationship Id="rId101" Type="http://schemas.openxmlformats.org/officeDocument/2006/relationships/customXml" Target="../ink/ink2514.xml"/><Relationship Id="rId122" Type="http://schemas.openxmlformats.org/officeDocument/2006/relationships/image" Target="../media/image2337.png"/><Relationship Id="rId143" Type="http://schemas.openxmlformats.org/officeDocument/2006/relationships/customXml" Target="../ink/ink2535.xml"/><Relationship Id="rId148" Type="http://schemas.openxmlformats.org/officeDocument/2006/relationships/image" Target="../media/image2350.png"/><Relationship Id="rId164" Type="http://schemas.openxmlformats.org/officeDocument/2006/relationships/image" Target="../media/image2358.png"/><Relationship Id="rId169" Type="http://schemas.openxmlformats.org/officeDocument/2006/relationships/customXml" Target="../ink/ink2548.xml"/><Relationship Id="rId4" Type="http://schemas.openxmlformats.org/officeDocument/2006/relationships/image" Target="../media/image2277.png"/><Relationship Id="rId9" Type="http://schemas.openxmlformats.org/officeDocument/2006/relationships/customXml" Target="../ink/ink2468.xml"/><Relationship Id="rId180" Type="http://schemas.openxmlformats.org/officeDocument/2006/relationships/image" Target="../media/image2366.png"/><Relationship Id="rId26" Type="http://schemas.openxmlformats.org/officeDocument/2006/relationships/image" Target="../media/image2289.png"/><Relationship Id="rId47" Type="http://schemas.openxmlformats.org/officeDocument/2006/relationships/customXml" Target="../ink/ink2487.xml"/><Relationship Id="rId68" Type="http://schemas.openxmlformats.org/officeDocument/2006/relationships/image" Target="../media/image2310.png"/><Relationship Id="rId89" Type="http://schemas.openxmlformats.org/officeDocument/2006/relationships/customXml" Target="../ink/ink2508.xml"/><Relationship Id="rId112" Type="http://schemas.openxmlformats.org/officeDocument/2006/relationships/image" Target="../media/image2332.png"/><Relationship Id="rId133" Type="http://schemas.openxmlformats.org/officeDocument/2006/relationships/customXml" Target="../ink/ink2530.xml"/><Relationship Id="rId154" Type="http://schemas.openxmlformats.org/officeDocument/2006/relationships/image" Target="../media/image2353.png"/><Relationship Id="rId175" Type="http://schemas.openxmlformats.org/officeDocument/2006/relationships/customXml" Target="../ink/ink2551.xml"/><Relationship Id="rId16" Type="http://schemas.openxmlformats.org/officeDocument/2006/relationships/image" Target="../media/image2284.png"/><Relationship Id="rId37" Type="http://schemas.openxmlformats.org/officeDocument/2006/relationships/customXml" Target="../ink/ink2482.xml"/><Relationship Id="rId58" Type="http://schemas.openxmlformats.org/officeDocument/2006/relationships/image" Target="../media/image2305.png"/><Relationship Id="rId79" Type="http://schemas.openxmlformats.org/officeDocument/2006/relationships/customXml" Target="../ink/ink2503.xml"/><Relationship Id="rId102" Type="http://schemas.openxmlformats.org/officeDocument/2006/relationships/image" Target="../media/image2327.png"/><Relationship Id="rId123" Type="http://schemas.openxmlformats.org/officeDocument/2006/relationships/customXml" Target="../ink/ink2525.xml"/><Relationship Id="rId144" Type="http://schemas.openxmlformats.org/officeDocument/2006/relationships/image" Target="../media/image2348.png"/><Relationship Id="rId90" Type="http://schemas.openxmlformats.org/officeDocument/2006/relationships/image" Target="../media/image2321.png"/><Relationship Id="rId165" Type="http://schemas.openxmlformats.org/officeDocument/2006/relationships/customXml" Target="../ink/ink2546.xml"/><Relationship Id="rId27" Type="http://schemas.openxmlformats.org/officeDocument/2006/relationships/customXml" Target="../ink/ink2477.xml"/><Relationship Id="rId48" Type="http://schemas.openxmlformats.org/officeDocument/2006/relationships/image" Target="../media/image2300.png"/><Relationship Id="rId69" Type="http://schemas.openxmlformats.org/officeDocument/2006/relationships/customXml" Target="../ink/ink2498.xml"/><Relationship Id="rId113" Type="http://schemas.openxmlformats.org/officeDocument/2006/relationships/customXml" Target="../ink/ink2520.xml"/><Relationship Id="rId134" Type="http://schemas.openxmlformats.org/officeDocument/2006/relationships/image" Target="../media/image2343.png"/><Relationship Id="rId80" Type="http://schemas.openxmlformats.org/officeDocument/2006/relationships/image" Target="../media/image2316.png"/><Relationship Id="rId155" Type="http://schemas.openxmlformats.org/officeDocument/2006/relationships/customXml" Target="../ink/ink2541.xml"/><Relationship Id="rId176" Type="http://schemas.openxmlformats.org/officeDocument/2006/relationships/image" Target="../media/image2364.png"/><Relationship Id="rId17" Type="http://schemas.openxmlformats.org/officeDocument/2006/relationships/customXml" Target="../ink/ink2472.xml"/><Relationship Id="rId38" Type="http://schemas.openxmlformats.org/officeDocument/2006/relationships/image" Target="../media/image2295.png"/><Relationship Id="rId59" Type="http://schemas.openxmlformats.org/officeDocument/2006/relationships/customXml" Target="../ink/ink2493.xml"/><Relationship Id="rId103" Type="http://schemas.openxmlformats.org/officeDocument/2006/relationships/customXml" Target="../ink/ink2515.xml"/><Relationship Id="rId124" Type="http://schemas.openxmlformats.org/officeDocument/2006/relationships/image" Target="../media/image2338.png"/><Relationship Id="rId70" Type="http://schemas.openxmlformats.org/officeDocument/2006/relationships/image" Target="../media/image2311.png"/><Relationship Id="rId91" Type="http://schemas.openxmlformats.org/officeDocument/2006/relationships/customXml" Target="../ink/ink2509.xml"/><Relationship Id="rId145" Type="http://schemas.openxmlformats.org/officeDocument/2006/relationships/customXml" Target="../ink/ink2536.xml"/><Relationship Id="rId166" Type="http://schemas.openxmlformats.org/officeDocument/2006/relationships/image" Target="../media/image2359.png"/><Relationship Id="rId1" Type="http://schemas.openxmlformats.org/officeDocument/2006/relationships/tags" Target="../tags/tag72.xml"/><Relationship Id="rId28" Type="http://schemas.openxmlformats.org/officeDocument/2006/relationships/image" Target="../media/image2290.png"/><Relationship Id="rId49" Type="http://schemas.openxmlformats.org/officeDocument/2006/relationships/customXml" Target="../ink/ink2488.xml"/><Relationship Id="rId114" Type="http://schemas.openxmlformats.org/officeDocument/2006/relationships/image" Target="../media/image23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customXml" Target="../ink/ink10.xml"/><Relationship Id="rId12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customXml" Target="../ink/ink12.xml"/><Relationship Id="rId5" Type="http://schemas.openxmlformats.org/officeDocument/2006/relationships/customXml" Target="../ink/ink9.xml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customXml" Target="../ink/ink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5" Type="http://schemas.openxmlformats.org/officeDocument/2006/relationships/image" Target="../media/image2371.emf"/><Relationship Id="rId4" Type="http://schemas.openxmlformats.org/officeDocument/2006/relationships/customXml" Target="../ink/ink2555.xml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427.png"/><Relationship Id="rId21" Type="http://schemas.openxmlformats.org/officeDocument/2006/relationships/image" Target="../media/image2379.png"/><Relationship Id="rId324" Type="http://schemas.openxmlformats.org/officeDocument/2006/relationships/customXml" Target="../ink/ink2716.xml"/><Relationship Id="rId531" Type="http://schemas.openxmlformats.org/officeDocument/2006/relationships/image" Target="../media/image2634.png"/><Relationship Id="rId170" Type="http://schemas.openxmlformats.org/officeDocument/2006/relationships/customXml" Target="../ink/ink2639.xml"/><Relationship Id="rId268" Type="http://schemas.openxmlformats.org/officeDocument/2006/relationships/customXml" Target="../ink/ink2688.xml"/><Relationship Id="rId475" Type="http://schemas.openxmlformats.org/officeDocument/2006/relationships/image" Target="../media/image2606.png"/><Relationship Id="rId32" Type="http://schemas.openxmlformats.org/officeDocument/2006/relationships/customXml" Target="../ink/ink2570.xml"/><Relationship Id="rId128" Type="http://schemas.openxmlformats.org/officeDocument/2006/relationships/customXml" Target="../ink/ink2618.xml"/><Relationship Id="rId335" Type="http://schemas.openxmlformats.org/officeDocument/2006/relationships/image" Target="../media/image2536.png"/><Relationship Id="rId5" Type="http://schemas.openxmlformats.org/officeDocument/2006/relationships/image" Target="../media/image2371.png"/><Relationship Id="rId181" Type="http://schemas.openxmlformats.org/officeDocument/2006/relationships/image" Target="../media/image2459.png"/><Relationship Id="rId237" Type="http://schemas.openxmlformats.org/officeDocument/2006/relationships/image" Target="../media/image2487.png"/><Relationship Id="rId402" Type="http://schemas.openxmlformats.org/officeDocument/2006/relationships/customXml" Target="../ink/ink2755.xml"/><Relationship Id="rId279" Type="http://schemas.openxmlformats.org/officeDocument/2006/relationships/image" Target="../media/image2508.png"/><Relationship Id="rId444" Type="http://schemas.openxmlformats.org/officeDocument/2006/relationships/customXml" Target="../ink/ink2776.xml"/><Relationship Id="rId486" Type="http://schemas.openxmlformats.org/officeDocument/2006/relationships/customXml" Target="../ink/ink2797.xml"/><Relationship Id="rId43" Type="http://schemas.openxmlformats.org/officeDocument/2006/relationships/image" Target="../media/image2390.png"/><Relationship Id="rId139" Type="http://schemas.openxmlformats.org/officeDocument/2006/relationships/image" Target="../media/image2438.png"/><Relationship Id="rId290" Type="http://schemas.openxmlformats.org/officeDocument/2006/relationships/customXml" Target="../ink/ink2699.xml"/><Relationship Id="rId304" Type="http://schemas.openxmlformats.org/officeDocument/2006/relationships/customXml" Target="../ink/ink2706.xml"/><Relationship Id="rId346" Type="http://schemas.openxmlformats.org/officeDocument/2006/relationships/customXml" Target="../ink/ink2727.xml"/><Relationship Id="rId388" Type="http://schemas.openxmlformats.org/officeDocument/2006/relationships/customXml" Target="../ink/ink2748.xml"/><Relationship Id="rId511" Type="http://schemas.openxmlformats.org/officeDocument/2006/relationships/image" Target="../media/image2624.png"/><Relationship Id="rId85" Type="http://schemas.openxmlformats.org/officeDocument/2006/relationships/image" Target="../media/image2411.png"/><Relationship Id="rId150" Type="http://schemas.openxmlformats.org/officeDocument/2006/relationships/customXml" Target="../ink/ink2629.xml"/><Relationship Id="rId192" Type="http://schemas.openxmlformats.org/officeDocument/2006/relationships/customXml" Target="../ink/ink2650.xml"/><Relationship Id="rId206" Type="http://schemas.openxmlformats.org/officeDocument/2006/relationships/customXml" Target="../ink/ink2657.xml"/><Relationship Id="rId413" Type="http://schemas.openxmlformats.org/officeDocument/2006/relationships/image" Target="../media/image2575.png"/><Relationship Id="rId248" Type="http://schemas.openxmlformats.org/officeDocument/2006/relationships/customXml" Target="../ink/ink2678.xml"/><Relationship Id="rId455" Type="http://schemas.openxmlformats.org/officeDocument/2006/relationships/image" Target="../media/image2596.png"/><Relationship Id="rId497" Type="http://schemas.openxmlformats.org/officeDocument/2006/relationships/image" Target="../media/image2617.png"/><Relationship Id="rId12" Type="http://schemas.openxmlformats.org/officeDocument/2006/relationships/customXml" Target="../ink/ink2560.xml"/><Relationship Id="rId108" Type="http://schemas.openxmlformats.org/officeDocument/2006/relationships/customXml" Target="../ink/ink2608.xml"/><Relationship Id="rId315" Type="http://schemas.openxmlformats.org/officeDocument/2006/relationships/image" Target="../media/image2526.png"/><Relationship Id="rId357" Type="http://schemas.openxmlformats.org/officeDocument/2006/relationships/image" Target="../media/image2547.png"/><Relationship Id="rId522" Type="http://schemas.openxmlformats.org/officeDocument/2006/relationships/customXml" Target="../ink/ink2815.xml"/><Relationship Id="rId54" Type="http://schemas.openxmlformats.org/officeDocument/2006/relationships/customXml" Target="../ink/ink2581.xml"/><Relationship Id="rId96" Type="http://schemas.openxmlformats.org/officeDocument/2006/relationships/customXml" Target="../ink/ink2602.xml"/><Relationship Id="rId161" Type="http://schemas.openxmlformats.org/officeDocument/2006/relationships/image" Target="../media/image2449.png"/><Relationship Id="rId217" Type="http://schemas.openxmlformats.org/officeDocument/2006/relationships/image" Target="../media/image2477.png"/><Relationship Id="rId399" Type="http://schemas.openxmlformats.org/officeDocument/2006/relationships/image" Target="../media/image2568.png"/><Relationship Id="rId259" Type="http://schemas.openxmlformats.org/officeDocument/2006/relationships/image" Target="../media/image2498.png"/><Relationship Id="rId424" Type="http://schemas.openxmlformats.org/officeDocument/2006/relationships/customXml" Target="../ink/ink2766.xml"/><Relationship Id="rId466" Type="http://schemas.openxmlformats.org/officeDocument/2006/relationships/customXml" Target="../ink/ink2787.xml"/><Relationship Id="rId23" Type="http://schemas.openxmlformats.org/officeDocument/2006/relationships/image" Target="../media/image2380.png"/><Relationship Id="rId119" Type="http://schemas.openxmlformats.org/officeDocument/2006/relationships/image" Target="../media/image2428.png"/><Relationship Id="rId270" Type="http://schemas.openxmlformats.org/officeDocument/2006/relationships/customXml" Target="../ink/ink2689.xml"/><Relationship Id="rId326" Type="http://schemas.openxmlformats.org/officeDocument/2006/relationships/customXml" Target="../ink/ink2717.xml"/><Relationship Id="rId65" Type="http://schemas.openxmlformats.org/officeDocument/2006/relationships/image" Target="../media/image2401.png"/><Relationship Id="rId130" Type="http://schemas.openxmlformats.org/officeDocument/2006/relationships/customXml" Target="../ink/ink2619.xml"/><Relationship Id="rId368" Type="http://schemas.openxmlformats.org/officeDocument/2006/relationships/customXml" Target="../ink/ink2738.xml"/><Relationship Id="rId172" Type="http://schemas.openxmlformats.org/officeDocument/2006/relationships/customXml" Target="../ink/ink2640.xml"/><Relationship Id="rId228" Type="http://schemas.openxmlformats.org/officeDocument/2006/relationships/customXml" Target="../ink/ink2668.xml"/><Relationship Id="rId435" Type="http://schemas.openxmlformats.org/officeDocument/2006/relationships/image" Target="../media/image2586.png"/><Relationship Id="rId477" Type="http://schemas.openxmlformats.org/officeDocument/2006/relationships/image" Target="../media/image2607.png"/><Relationship Id="rId281" Type="http://schemas.openxmlformats.org/officeDocument/2006/relationships/image" Target="../media/image2509.png"/><Relationship Id="rId337" Type="http://schemas.openxmlformats.org/officeDocument/2006/relationships/image" Target="../media/image2537.png"/><Relationship Id="rId502" Type="http://schemas.openxmlformats.org/officeDocument/2006/relationships/customXml" Target="../ink/ink2805.xml"/><Relationship Id="rId34" Type="http://schemas.openxmlformats.org/officeDocument/2006/relationships/customXml" Target="../ink/ink2571.xml"/><Relationship Id="rId76" Type="http://schemas.openxmlformats.org/officeDocument/2006/relationships/customXml" Target="../ink/ink2592.xml"/><Relationship Id="rId141" Type="http://schemas.openxmlformats.org/officeDocument/2006/relationships/image" Target="../media/image2439.png"/><Relationship Id="rId379" Type="http://schemas.openxmlformats.org/officeDocument/2006/relationships/image" Target="../media/image2558.png"/><Relationship Id="rId7" Type="http://schemas.openxmlformats.org/officeDocument/2006/relationships/image" Target="../media/image2372.png"/><Relationship Id="rId183" Type="http://schemas.openxmlformats.org/officeDocument/2006/relationships/image" Target="../media/image2460.png"/><Relationship Id="rId239" Type="http://schemas.openxmlformats.org/officeDocument/2006/relationships/image" Target="../media/image2488.png"/><Relationship Id="rId390" Type="http://schemas.openxmlformats.org/officeDocument/2006/relationships/customXml" Target="../ink/ink2749.xml"/><Relationship Id="rId404" Type="http://schemas.openxmlformats.org/officeDocument/2006/relationships/customXml" Target="../ink/ink2756.xml"/><Relationship Id="rId446" Type="http://schemas.openxmlformats.org/officeDocument/2006/relationships/customXml" Target="../ink/ink2777.xml"/><Relationship Id="rId250" Type="http://schemas.openxmlformats.org/officeDocument/2006/relationships/customXml" Target="../ink/ink2679.xml"/><Relationship Id="rId292" Type="http://schemas.openxmlformats.org/officeDocument/2006/relationships/customXml" Target="../ink/ink2700.xml"/><Relationship Id="rId306" Type="http://schemas.openxmlformats.org/officeDocument/2006/relationships/customXml" Target="../ink/ink2707.xml"/><Relationship Id="rId488" Type="http://schemas.openxmlformats.org/officeDocument/2006/relationships/customXml" Target="../ink/ink2798.xml"/><Relationship Id="rId45" Type="http://schemas.openxmlformats.org/officeDocument/2006/relationships/image" Target="../media/image2391.png"/><Relationship Id="rId87" Type="http://schemas.openxmlformats.org/officeDocument/2006/relationships/image" Target="../media/image2412.png"/><Relationship Id="rId110" Type="http://schemas.openxmlformats.org/officeDocument/2006/relationships/customXml" Target="../ink/ink2609.xml"/><Relationship Id="rId348" Type="http://schemas.openxmlformats.org/officeDocument/2006/relationships/customXml" Target="../ink/ink2728.xml"/><Relationship Id="rId513" Type="http://schemas.openxmlformats.org/officeDocument/2006/relationships/image" Target="../media/image2625.png"/><Relationship Id="rId152" Type="http://schemas.openxmlformats.org/officeDocument/2006/relationships/customXml" Target="../ink/ink2630.xml"/><Relationship Id="rId194" Type="http://schemas.openxmlformats.org/officeDocument/2006/relationships/customXml" Target="../ink/ink2651.xml"/><Relationship Id="rId208" Type="http://schemas.openxmlformats.org/officeDocument/2006/relationships/customXml" Target="../ink/ink2658.xml"/><Relationship Id="rId415" Type="http://schemas.openxmlformats.org/officeDocument/2006/relationships/image" Target="../media/image2576.png"/><Relationship Id="rId457" Type="http://schemas.openxmlformats.org/officeDocument/2006/relationships/image" Target="../media/image2597.png"/><Relationship Id="rId261" Type="http://schemas.openxmlformats.org/officeDocument/2006/relationships/image" Target="../media/image2499.png"/><Relationship Id="rId499" Type="http://schemas.openxmlformats.org/officeDocument/2006/relationships/image" Target="../media/image2618.png"/><Relationship Id="rId14" Type="http://schemas.openxmlformats.org/officeDocument/2006/relationships/customXml" Target="../ink/ink2561.xml"/><Relationship Id="rId56" Type="http://schemas.openxmlformats.org/officeDocument/2006/relationships/customXml" Target="../ink/ink2582.xml"/><Relationship Id="rId317" Type="http://schemas.openxmlformats.org/officeDocument/2006/relationships/image" Target="../media/image2527.png"/><Relationship Id="rId359" Type="http://schemas.openxmlformats.org/officeDocument/2006/relationships/image" Target="../media/image2548.png"/><Relationship Id="rId524" Type="http://schemas.openxmlformats.org/officeDocument/2006/relationships/customXml" Target="../ink/ink2816.xml"/><Relationship Id="rId98" Type="http://schemas.openxmlformats.org/officeDocument/2006/relationships/customXml" Target="../ink/ink2603.xml"/><Relationship Id="rId121" Type="http://schemas.openxmlformats.org/officeDocument/2006/relationships/image" Target="../media/image2429.png"/><Relationship Id="rId163" Type="http://schemas.openxmlformats.org/officeDocument/2006/relationships/image" Target="../media/image2450.png"/><Relationship Id="rId219" Type="http://schemas.openxmlformats.org/officeDocument/2006/relationships/image" Target="../media/image2478.png"/><Relationship Id="rId370" Type="http://schemas.openxmlformats.org/officeDocument/2006/relationships/customXml" Target="../ink/ink2739.xml"/><Relationship Id="rId426" Type="http://schemas.openxmlformats.org/officeDocument/2006/relationships/customXml" Target="../ink/ink2767.xml"/><Relationship Id="rId230" Type="http://schemas.openxmlformats.org/officeDocument/2006/relationships/customXml" Target="../ink/ink2669.xml"/><Relationship Id="rId468" Type="http://schemas.openxmlformats.org/officeDocument/2006/relationships/customXml" Target="../ink/ink2788.xml"/><Relationship Id="rId25" Type="http://schemas.openxmlformats.org/officeDocument/2006/relationships/image" Target="../media/image2381.png"/><Relationship Id="rId67" Type="http://schemas.openxmlformats.org/officeDocument/2006/relationships/image" Target="../media/image2402.png"/><Relationship Id="rId272" Type="http://schemas.openxmlformats.org/officeDocument/2006/relationships/customXml" Target="../ink/ink2690.xml"/><Relationship Id="rId328" Type="http://schemas.openxmlformats.org/officeDocument/2006/relationships/customXml" Target="../ink/ink2718.xml"/><Relationship Id="rId132" Type="http://schemas.openxmlformats.org/officeDocument/2006/relationships/customXml" Target="../ink/ink2620.xml"/><Relationship Id="rId174" Type="http://schemas.openxmlformats.org/officeDocument/2006/relationships/customXml" Target="../ink/ink2641.xml"/><Relationship Id="rId381" Type="http://schemas.openxmlformats.org/officeDocument/2006/relationships/image" Target="../media/image2559.png"/><Relationship Id="rId241" Type="http://schemas.openxmlformats.org/officeDocument/2006/relationships/image" Target="../media/image2489.png"/><Relationship Id="rId437" Type="http://schemas.openxmlformats.org/officeDocument/2006/relationships/image" Target="../media/image2587.png"/><Relationship Id="rId479" Type="http://schemas.openxmlformats.org/officeDocument/2006/relationships/image" Target="../media/image2608.png"/><Relationship Id="rId36" Type="http://schemas.openxmlformats.org/officeDocument/2006/relationships/customXml" Target="../ink/ink2572.xml"/><Relationship Id="rId283" Type="http://schemas.openxmlformats.org/officeDocument/2006/relationships/image" Target="../media/image2510.png"/><Relationship Id="rId339" Type="http://schemas.openxmlformats.org/officeDocument/2006/relationships/image" Target="../media/image2538.png"/><Relationship Id="rId490" Type="http://schemas.openxmlformats.org/officeDocument/2006/relationships/customXml" Target="../ink/ink2799.xml"/><Relationship Id="rId504" Type="http://schemas.openxmlformats.org/officeDocument/2006/relationships/customXml" Target="../ink/ink2806.xml"/><Relationship Id="rId78" Type="http://schemas.openxmlformats.org/officeDocument/2006/relationships/customXml" Target="../ink/ink2593.xml"/><Relationship Id="rId101" Type="http://schemas.openxmlformats.org/officeDocument/2006/relationships/image" Target="../media/image2419.png"/><Relationship Id="rId143" Type="http://schemas.openxmlformats.org/officeDocument/2006/relationships/image" Target="../media/image2440.png"/><Relationship Id="rId185" Type="http://schemas.openxmlformats.org/officeDocument/2006/relationships/image" Target="../media/image2461.png"/><Relationship Id="rId350" Type="http://schemas.openxmlformats.org/officeDocument/2006/relationships/customXml" Target="../ink/ink2729.xml"/><Relationship Id="rId406" Type="http://schemas.openxmlformats.org/officeDocument/2006/relationships/customXml" Target="../ink/ink2757.xml"/><Relationship Id="rId9" Type="http://schemas.openxmlformats.org/officeDocument/2006/relationships/image" Target="../media/image2373.png"/><Relationship Id="rId210" Type="http://schemas.openxmlformats.org/officeDocument/2006/relationships/customXml" Target="../ink/ink2659.xml"/><Relationship Id="rId392" Type="http://schemas.openxmlformats.org/officeDocument/2006/relationships/customXml" Target="../ink/ink2750.xml"/><Relationship Id="rId448" Type="http://schemas.openxmlformats.org/officeDocument/2006/relationships/customXml" Target="../ink/ink2778.xml"/><Relationship Id="rId252" Type="http://schemas.openxmlformats.org/officeDocument/2006/relationships/customXml" Target="../ink/ink2680.xml"/><Relationship Id="rId294" Type="http://schemas.openxmlformats.org/officeDocument/2006/relationships/customXml" Target="../ink/ink2701.xml"/><Relationship Id="rId308" Type="http://schemas.openxmlformats.org/officeDocument/2006/relationships/customXml" Target="../ink/ink2708.xml"/><Relationship Id="rId515" Type="http://schemas.openxmlformats.org/officeDocument/2006/relationships/image" Target="../media/image2626.png"/><Relationship Id="rId47" Type="http://schemas.openxmlformats.org/officeDocument/2006/relationships/image" Target="../media/image2392.png"/><Relationship Id="rId89" Type="http://schemas.openxmlformats.org/officeDocument/2006/relationships/image" Target="../media/image2413.png"/><Relationship Id="rId112" Type="http://schemas.openxmlformats.org/officeDocument/2006/relationships/customXml" Target="../ink/ink2610.xml"/><Relationship Id="rId154" Type="http://schemas.openxmlformats.org/officeDocument/2006/relationships/customXml" Target="../ink/ink2631.xml"/><Relationship Id="rId361" Type="http://schemas.openxmlformats.org/officeDocument/2006/relationships/image" Target="../media/image2549.png"/><Relationship Id="rId196" Type="http://schemas.openxmlformats.org/officeDocument/2006/relationships/customXml" Target="../ink/ink2652.xml"/><Relationship Id="rId417" Type="http://schemas.openxmlformats.org/officeDocument/2006/relationships/image" Target="../media/image2577.png"/><Relationship Id="rId459" Type="http://schemas.openxmlformats.org/officeDocument/2006/relationships/image" Target="../media/image2598.png"/><Relationship Id="rId16" Type="http://schemas.openxmlformats.org/officeDocument/2006/relationships/customXml" Target="../ink/ink2562.xml"/><Relationship Id="rId221" Type="http://schemas.openxmlformats.org/officeDocument/2006/relationships/image" Target="../media/image2479.png"/><Relationship Id="rId263" Type="http://schemas.openxmlformats.org/officeDocument/2006/relationships/image" Target="../media/image2500.png"/><Relationship Id="rId319" Type="http://schemas.openxmlformats.org/officeDocument/2006/relationships/image" Target="../media/image2528.png"/><Relationship Id="rId470" Type="http://schemas.openxmlformats.org/officeDocument/2006/relationships/customXml" Target="../ink/ink2789.xml"/><Relationship Id="rId526" Type="http://schemas.openxmlformats.org/officeDocument/2006/relationships/customXml" Target="../ink/ink2817.xml"/><Relationship Id="rId58" Type="http://schemas.openxmlformats.org/officeDocument/2006/relationships/customXml" Target="../ink/ink2583.xml"/><Relationship Id="rId123" Type="http://schemas.openxmlformats.org/officeDocument/2006/relationships/image" Target="../media/image2430.png"/><Relationship Id="rId330" Type="http://schemas.openxmlformats.org/officeDocument/2006/relationships/customXml" Target="../ink/ink2719.xml"/><Relationship Id="rId165" Type="http://schemas.openxmlformats.org/officeDocument/2006/relationships/image" Target="../media/image2451.png"/><Relationship Id="rId372" Type="http://schemas.openxmlformats.org/officeDocument/2006/relationships/customXml" Target="../ink/ink2740.xml"/><Relationship Id="rId428" Type="http://schemas.openxmlformats.org/officeDocument/2006/relationships/customXml" Target="../ink/ink2768.xml"/><Relationship Id="rId232" Type="http://schemas.openxmlformats.org/officeDocument/2006/relationships/customXml" Target="../ink/ink2670.xml"/><Relationship Id="rId274" Type="http://schemas.openxmlformats.org/officeDocument/2006/relationships/customXml" Target="../ink/ink2691.xml"/><Relationship Id="rId481" Type="http://schemas.openxmlformats.org/officeDocument/2006/relationships/image" Target="../media/image2609.png"/><Relationship Id="rId27" Type="http://schemas.openxmlformats.org/officeDocument/2006/relationships/image" Target="../media/image2382.png"/><Relationship Id="rId69" Type="http://schemas.openxmlformats.org/officeDocument/2006/relationships/image" Target="../media/image2403.png"/><Relationship Id="rId134" Type="http://schemas.openxmlformats.org/officeDocument/2006/relationships/customXml" Target="../ink/ink2621.xml"/><Relationship Id="rId80" Type="http://schemas.openxmlformats.org/officeDocument/2006/relationships/customXml" Target="../ink/ink2594.xml"/><Relationship Id="rId176" Type="http://schemas.openxmlformats.org/officeDocument/2006/relationships/customXml" Target="../ink/ink2642.xml"/><Relationship Id="rId341" Type="http://schemas.openxmlformats.org/officeDocument/2006/relationships/image" Target="../media/image2539.png"/><Relationship Id="rId383" Type="http://schemas.openxmlformats.org/officeDocument/2006/relationships/image" Target="../media/image2560.png"/><Relationship Id="rId439" Type="http://schemas.openxmlformats.org/officeDocument/2006/relationships/image" Target="../media/image2588.png"/><Relationship Id="rId201" Type="http://schemas.openxmlformats.org/officeDocument/2006/relationships/image" Target="../media/image2469.png"/><Relationship Id="rId243" Type="http://schemas.openxmlformats.org/officeDocument/2006/relationships/image" Target="../media/image2490.png"/><Relationship Id="rId285" Type="http://schemas.openxmlformats.org/officeDocument/2006/relationships/image" Target="../media/image2511.png"/><Relationship Id="rId450" Type="http://schemas.openxmlformats.org/officeDocument/2006/relationships/customXml" Target="../ink/ink2779.xml"/><Relationship Id="rId506" Type="http://schemas.openxmlformats.org/officeDocument/2006/relationships/customXml" Target="../ink/ink2807.xml"/><Relationship Id="rId38" Type="http://schemas.openxmlformats.org/officeDocument/2006/relationships/customXml" Target="../ink/ink2573.xml"/><Relationship Id="rId103" Type="http://schemas.openxmlformats.org/officeDocument/2006/relationships/image" Target="../media/image2420.png"/><Relationship Id="rId310" Type="http://schemas.openxmlformats.org/officeDocument/2006/relationships/customXml" Target="../ink/ink2709.xml"/><Relationship Id="rId492" Type="http://schemas.openxmlformats.org/officeDocument/2006/relationships/customXml" Target="../ink/ink2800.xml"/><Relationship Id="rId91" Type="http://schemas.openxmlformats.org/officeDocument/2006/relationships/image" Target="../media/image2414.png"/><Relationship Id="rId145" Type="http://schemas.openxmlformats.org/officeDocument/2006/relationships/image" Target="../media/image2441.png"/><Relationship Id="rId187" Type="http://schemas.openxmlformats.org/officeDocument/2006/relationships/image" Target="../media/image2462.png"/><Relationship Id="rId352" Type="http://schemas.openxmlformats.org/officeDocument/2006/relationships/customXml" Target="../ink/ink2730.xml"/><Relationship Id="rId394" Type="http://schemas.openxmlformats.org/officeDocument/2006/relationships/customXml" Target="../ink/ink2751.xml"/><Relationship Id="rId408" Type="http://schemas.openxmlformats.org/officeDocument/2006/relationships/customXml" Target="../ink/ink2758.xml"/><Relationship Id="rId212" Type="http://schemas.openxmlformats.org/officeDocument/2006/relationships/customXml" Target="../ink/ink2660.xml"/><Relationship Id="rId254" Type="http://schemas.openxmlformats.org/officeDocument/2006/relationships/customXml" Target="../ink/ink2681.xml"/><Relationship Id="rId49" Type="http://schemas.openxmlformats.org/officeDocument/2006/relationships/image" Target="../media/image2393.png"/><Relationship Id="rId114" Type="http://schemas.openxmlformats.org/officeDocument/2006/relationships/customXml" Target="../ink/ink2611.xml"/><Relationship Id="rId296" Type="http://schemas.openxmlformats.org/officeDocument/2006/relationships/customXml" Target="../ink/ink2702.xml"/><Relationship Id="rId461" Type="http://schemas.openxmlformats.org/officeDocument/2006/relationships/image" Target="../media/image2599.png"/><Relationship Id="rId517" Type="http://schemas.openxmlformats.org/officeDocument/2006/relationships/image" Target="../media/image2627.png"/><Relationship Id="rId60" Type="http://schemas.openxmlformats.org/officeDocument/2006/relationships/customXml" Target="../ink/ink2584.xml"/><Relationship Id="rId156" Type="http://schemas.openxmlformats.org/officeDocument/2006/relationships/customXml" Target="../ink/ink2632.xml"/><Relationship Id="rId198" Type="http://schemas.openxmlformats.org/officeDocument/2006/relationships/customXml" Target="../ink/ink2653.xml"/><Relationship Id="rId321" Type="http://schemas.openxmlformats.org/officeDocument/2006/relationships/image" Target="../media/image2529.png"/><Relationship Id="rId363" Type="http://schemas.openxmlformats.org/officeDocument/2006/relationships/image" Target="../media/image2550.png"/><Relationship Id="rId419" Type="http://schemas.openxmlformats.org/officeDocument/2006/relationships/image" Target="../media/image2578.png"/><Relationship Id="rId223" Type="http://schemas.openxmlformats.org/officeDocument/2006/relationships/image" Target="../media/image2480.png"/><Relationship Id="rId430" Type="http://schemas.openxmlformats.org/officeDocument/2006/relationships/customXml" Target="../ink/ink2769.xml"/><Relationship Id="rId18" Type="http://schemas.openxmlformats.org/officeDocument/2006/relationships/customXml" Target="../ink/ink2563.xml"/><Relationship Id="rId265" Type="http://schemas.openxmlformats.org/officeDocument/2006/relationships/image" Target="../media/image2501.png"/><Relationship Id="rId472" Type="http://schemas.openxmlformats.org/officeDocument/2006/relationships/customXml" Target="../ink/ink2790.xml"/><Relationship Id="rId528" Type="http://schemas.openxmlformats.org/officeDocument/2006/relationships/customXml" Target="../ink/ink2818.xml"/><Relationship Id="rId125" Type="http://schemas.openxmlformats.org/officeDocument/2006/relationships/image" Target="../media/image2431.png"/><Relationship Id="rId167" Type="http://schemas.openxmlformats.org/officeDocument/2006/relationships/image" Target="../media/image2452.png"/><Relationship Id="rId332" Type="http://schemas.openxmlformats.org/officeDocument/2006/relationships/customXml" Target="../ink/ink2720.xml"/><Relationship Id="rId374" Type="http://schemas.openxmlformats.org/officeDocument/2006/relationships/customXml" Target="../ink/ink2741.xml"/><Relationship Id="rId71" Type="http://schemas.openxmlformats.org/officeDocument/2006/relationships/image" Target="../media/image2404.png"/><Relationship Id="rId234" Type="http://schemas.openxmlformats.org/officeDocument/2006/relationships/customXml" Target="../ink/ink2671.xml"/><Relationship Id="rId2" Type="http://schemas.openxmlformats.org/officeDocument/2006/relationships/slideLayout" Target="../slideLayouts/slideLayout2.xml"/><Relationship Id="rId29" Type="http://schemas.openxmlformats.org/officeDocument/2006/relationships/image" Target="../media/image2383.png"/><Relationship Id="rId276" Type="http://schemas.openxmlformats.org/officeDocument/2006/relationships/customXml" Target="../ink/ink2692.xml"/><Relationship Id="rId441" Type="http://schemas.openxmlformats.org/officeDocument/2006/relationships/image" Target="../media/image2589.png"/><Relationship Id="rId483" Type="http://schemas.openxmlformats.org/officeDocument/2006/relationships/image" Target="../media/image2610.png"/><Relationship Id="rId40" Type="http://schemas.openxmlformats.org/officeDocument/2006/relationships/customXml" Target="../ink/ink2574.xml"/><Relationship Id="rId136" Type="http://schemas.openxmlformats.org/officeDocument/2006/relationships/customXml" Target="../ink/ink2622.xml"/><Relationship Id="rId178" Type="http://schemas.openxmlformats.org/officeDocument/2006/relationships/customXml" Target="../ink/ink2643.xml"/><Relationship Id="rId301" Type="http://schemas.openxmlformats.org/officeDocument/2006/relationships/image" Target="../media/image2519.png"/><Relationship Id="rId343" Type="http://schemas.openxmlformats.org/officeDocument/2006/relationships/image" Target="../media/image2540.png"/><Relationship Id="rId82" Type="http://schemas.openxmlformats.org/officeDocument/2006/relationships/customXml" Target="../ink/ink2595.xml"/><Relationship Id="rId203" Type="http://schemas.openxmlformats.org/officeDocument/2006/relationships/image" Target="../media/image2470.png"/><Relationship Id="rId385" Type="http://schemas.openxmlformats.org/officeDocument/2006/relationships/image" Target="../media/image2561.png"/><Relationship Id="rId245" Type="http://schemas.openxmlformats.org/officeDocument/2006/relationships/image" Target="../media/image2491.png"/><Relationship Id="rId287" Type="http://schemas.openxmlformats.org/officeDocument/2006/relationships/image" Target="../media/image2512.png"/><Relationship Id="rId410" Type="http://schemas.openxmlformats.org/officeDocument/2006/relationships/customXml" Target="../ink/ink2759.xml"/><Relationship Id="rId452" Type="http://schemas.openxmlformats.org/officeDocument/2006/relationships/customXml" Target="../ink/ink2780.xml"/><Relationship Id="rId494" Type="http://schemas.openxmlformats.org/officeDocument/2006/relationships/customXml" Target="../ink/ink2801.xml"/><Relationship Id="rId508" Type="http://schemas.openxmlformats.org/officeDocument/2006/relationships/customXml" Target="../ink/ink2808.xml"/><Relationship Id="rId105" Type="http://schemas.openxmlformats.org/officeDocument/2006/relationships/image" Target="../media/image2421.png"/><Relationship Id="rId147" Type="http://schemas.openxmlformats.org/officeDocument/2006/relationships/image" Target="../media/image2442.png"/><Relationship Id="rId312" Type="http://schemas.openxmlformats.org/officeDocument/2006/relationships/customXml" Target="../ink/ink2710.xml"/><Relationship Id="rId354" Type="http://schemas.openxmlformats.org/officeDocument/2006/relationships/customXml" Target="../ink/ink2731.xml"/><Relationship Id="rId51" Type="http://schemas.openxmlformats.org/officeDocument/2006/relationships/image" Target="../media/image2394.png"/><Relationship Id="rId93" Type="http://schemas.openxmlformats.org/officeDocument/2006/relationships/image" Target="../media/image2415.png"/><Relationship Id="rId189" Type="http://schemas.openxmlformats.org/officeDocument/2006/relationships/image" Target="../media/image2463.png"/><Relationship Id="rId396" Type="http://schemas.openxmlformats.org/officeDocument/2006/relationships/customXml" Target="../ink/ink2752.xml"/><Relationship Id="rId214" Type="http://schemas.openxmlformats.org/officeDocument/2006/relationships/customXml" Target="../ink/ink2661.xml"/><Relationship Id="rId256" Type="http://schemas.openxmlformats.org/officeDocument/2006/relationships/customXml" Target="../ink/ink2682.xml"/><Relationship Id="rId298" Type="http://schemas.openxmlformats.org/officeDocument/2006/relationships/customXml" Target="../ink/ink2703.xml"/><Relationship Id="rId421" Type="http://schemas.openxmlformats.org/officeDocument/2006/relationships/image" Target="../media/image2579.png"/><Relationship Id="rId463" Type="http://schemas.openxmlformats.org/officeDocument/2006/relationships/image" Target="../media/image2600.png"/><Relationship Id="rId519" Type="http://schemas.openxmlformats.org/officeDocument/2006/relationships/image" Target="../media/image2628.png"/><Relationship Id="rId116" Type="http://schemas.openxmlformats.org/officeDocument/2006/relationships/customXml" Target="../ink/ink2612.xml"/><Relationship Id="rId158" Type="http://schemas.openxmlformats.org/officeDocument/2006/relationships/customXml" Target="../ink/ink2633.xml"/><Relationship Id="rId323" Type="http://schemas.openxmlformats.org/officeDocument/2006/relationships/image" Target="../media/image2530.png"/><Relationship Id="rId530" Type="http://schemas.openxmlformats.org/officeDocument/2006/relationships/customXml" Target="../ink/ink2819.xml"/><Relationship Id="rId20" Type="http://schemas.openxmlformats.org/officeDocument/2006/relationships/customXml" Target="../ink/ink2564.xml"/><Relationship Id="rId62" Type="http://schemas.openxmlformats.org/officeDocument/2006/relationships/customXml" Target="../ink/ink2585.xml"/><Relationship Id="rId365" Type="http://schemas.openxmlformats.org/officeDocument/2006/relationships/image" Target="../media/image2551.png"/><Relationship Id="rId225" Type="http://schemas.openxmlformats.org/officeDocument/2006/relationships/image" Target="../media/image2481.png"/><Relationship Id="rId267" Type="http://schemas.openxmlformats.org/officeDocument/2006/relationships/image" Target="../media/image2502.png"/><Relationship Id="rId432" Type="http://schemas.openxmlformats.org/officeDocument/2006/relationships/customXml" Target="../ink/ink2770.xml"/><Relationship Id="rId474" Type="http://schemas.openxmlformats.org/officeDocument/2006/relationships/customXml" Target="../ink/ink2791.xml"/><Relationship Id="rId127" Type="http://schemas.openxmlformats.org/officeDocument/2006/relationships/image" Target="../media/image2432.png"/><Relationship Id="rId31" Type="http://schemas.openxmlformats.org/officeDocument/2006/relationships/image" Target="../media/image2384.png"/><Relationship Id="rId73" Type="http://schemas.openxmlformats.org/officeDocument/2006/relationships/image" Target="../media/image2405.png"/><Relationship Id="rId169" Type="http://schemas.openxmlformats.org/officeDocument/2006/relationships/image" Target="../media/image2453.png"/><Relationship Id="rId334" Type="http://schemas.openxmlformats.org/officeDocument/2006/relationships/customXml" Target="../ink/ink2721.xml"/><Relationship Id="rId376" Type="http://schemas.openxmlformats.org/officeDocument/2006/relationships/customXml" Target="../ink/ink2742.xml"/><Relationship Id="rId4" Type="http://schemas.openxmlformats.org/officeDocument/2006/relationships/customXml" Target="../ink/ink2556.xml"/><Relationship Id="rId180" Type="http://schemas.openxmlformats.org/officeDocument/2006/relationships/customXml" Target="../ink/ink2644.xml"/><Relationship Id="rId236" Type="http://schemas.openxmlformats.org/officeDocument/2006/relationships/customXml" Target="../ink/ink2672.xml"/><Relationship Id="rId278" Type="http://schemas.openxmlformats.org/officeDocument/2006/relationships/customXml" Target="../ink/ink2693.xml"/><Relationship Id="rId401" Type="http://schemas.openxmlformats.org/officeDocument/2006/relationships/image" Target="../media/image2569.png"/><Relationship Id="rId443" Type="http://schemas.openxmlformats.org/officeDocument/2006/relationships/image" Target="../media/image2590.png"/><Relationship Id="rId303" Type="http://schemas.openxmlformats.org/officeDocument/2006/relationships/image" Target="../media/image2520.png"/><Relationship Id="rId485" Type="http://schemas.openxmlformats.org/officeDocument/2006/relationships/image" Target="../media/image2611.png"/><Relationship Id="rId42" Type="http://schemas.openxmlformats.org/officeDocument/2006/relationships/customXml" Target="../ink/ink2575.xml"/><Relationship Id="rId84" Type="http://schemas.openxmlformats.org/officeDocument/2006/relationships/customXml" Target="../ink/ink2596.xml"/><Relationship Id="rId138" Type="http://schemas.openxmlformats.org/officeDocument/2006/relationships/customXml" Target="../ink/ink2623.xml"/><Relationship Id="rId345" Type="http://schemas.openxmlformats.org/officeDocument/2006/relationships/image" Target="../media/image2541.png"/><Relationship Id="rId387" Type="http://schemas.openxmlformats.org/officeDocument/2006/relationships/image" Target="../media/image2562.png"/><Relationship Id="rId510" Type="http://schemas.openxmlformats.org/officeDocument/2006/relationships/customXml" Target="../ink/ink2809.xml"/><Relationship Id="rId191" Type="http://schemas.openxmlformats.org/officeDocument/2006/relationships/image" Target="../media/image2464.png"/><Relationship Id="rId205" Type="http://schemas.openxmlformats.org/officeDocument/2006/relationships/image" Target="../media/image2471.png"/><Relationship Id="rId247" Type="http://schemas.openxmlformats.org/officeDocument/2006/relationships/image" Target="../media/image2492.png"/><Relationship Id="rId412" Type="http://schemas.openxmlformats.org/officeDocument/2006/relationships/customXml" Target="../ink/ink2760.xml"/><Relationship Id="rId107" Type="http://schemas.openxmlformats.org/officeDocument/2006/relationships/image" Target="../media/image2422.png"/><Relationship Id="rId289" Type="http://schemas.openxmlformats.org/officeDocument/2006/relationships/image" Target="../media/image2513.png"/><Relationship Id="rId454" Type="http://schemas.openxmlformats.org/officeDocument/2006/relationships/customXml" Target="../ink/ink2781.xml"/><Relationship Id="rId496" Type="http://schemas.openxmlformats.org/officeDocument/2006/relationships/customXml" Target="../ink/ink2802.xml"/><Relationship Id="rId11" Type="http://schemas.openxmlformats.org/officeDocument/2006/relationships/image" Target="../media/image2374.png"/><Relationship Id="rId53" Type="http://schemas.openxmlformats.org/officeDocument/2006/relationships/image" Target="../media/image2395.png"/><Relationship Id="rId149" Type="http://schemas.openxmlformats.org/officeDocument/2006/relationships/image" Target="../media/image2443.png"/><Relationship Id="rId314" Type="http://schemas.openxmlformats.org/officeDocument/2006/relationships/customXml" Target="../ink/ink2711.xml"/><Relationship Id="rId356" Type="http://schemas.openxmlformats.org/officeDocument/2006/relationships/customXml" Target="../ink/ink2732.xml"/><Relationship Id="rId398" Type="http://schemas.openxmlformats.org/officeDocument/2006/relationships/customXml" Target="../ink/ink2753.xml"/><Relationship Id="rId521" Type="http://schemas.openxmlformats.org/officeDocument/2006/relationships/image" Target="../media/image2629.png"/><Relationship Id="rId95" Type="http://schemas.openxmlformats.org/officeDocument/2006/relationships/image" Target="../media/image2416.png"/><Relationship Id="rId160" Type="http://schemas.openxmlformats.org/officeDocument/2006/relationships/customXml" Target="../ink/ink2634.xml"/><Relationship Id="rId216" Type="http://schemas.openxmlformats.org/officeDocument/2006/relationships/customXml" Target="../ink/ink2662.xml"/><Relationship Id="rId423" Type="http://schemas.openxmlformats.org/officeDocument/2006/relationships/image" Target="../media/image2580.png"/><Relationship Id="rId258" Type="http://schemas.openxmlformats.org/officeDocument/2006/relationships/customXml" Target="../ink/ink2683.xml"/><Relationship Id="rId465" Type="http://schemas.openxmlformats.org/officeDocument/2006/relationships/image" Target="../media/image2601.png"/><Relationship Id="rId22" Type="http://schemas.openxmlformats.org/officeDocument/2006/relationships/customXml" Target="../ink/ink2565.xml"/><Relationship Id="rId64" Type="http://schemas.openxmlformats.org/officeDocument/2006/relationships/customXml" Target="../ink/ink2586.xml"/><Relationship Id="rId118" Type="http://schemas.openxmlformats.org/officeDocument/2006/relationships/customXml" Target="../ink/ink2613.xml"/><Relationship Id="rId325" Type="http://schemas.openxmlformats.org/officeDocument/2006/relationships/image" Target="../media/image2531.png"/><Relationship Id="rId367" Type="http://schemas.openxmlformats.org/officeDocument/2006/relationships/image" Target="../media/image2552.png"/><Relationship Id="rId171" Type="http://schemas.openxmlformats.org/officeDocument/2006/relationships/image" Target="../media/image2454.png"/><Relationship Id="rId227" Type="http://schemas.openxmlformats.org/officeDocument/2006/relationships/image" Target="../media/image2482.png"/><Relationship Id="rId269" Type="http://schemas.openxmlformats.org/officeDocument/2006/relationships/image" Target="../media/image2503.png"/><Relationship Id="rId434" Type="http://schemas.openxmlformats.org/officeDocument/2006/relationships/customXml" Target="../ink/ink2771.xml"/><Relationship Id="rId476" Type="http://schemas.openxmlformats.org/officeDocument/2006/relationships/customXml" Target="../ink/ink2792.xml"/><Relationship Id="rId33" Type="http://schemas.openxmlformats.org/officeDocument/2006/relationships/image" Target="../media/image2385.png"/><Relationship Id="rId129" Type="http://schemas.openxmlformats.org/officeDocument/2006/relationships/image" Target="../media/image2433.png"/><Relationship Id="rId280" Type="http://schemas.openxmlformats.org/officeDocument/2006/relationships/customXml" Target="../ink/ink2694.xml"/><Relationship Id="rId336" Type="http://schemas.openxmlformats.org/officeDocument/2006/relationships/customXml" Target="../ink/ink2722.xml"/><Relationship Id="rId501" Type="http://schemas.openxmlformats.org/officeDocument/2006/relationships/image" Target="../media/image2619.png"/><Relationship Id="rId75" Type="http://schemas.openxmlformats.org/officeDocument/2006/relationships/image" Target="../media/image2406.png"/><Relationship Id="rId140" Type="http://schemas.openxmlformats.org/officeDocument/2006/relationships/customXml" Target="../ink/ink2624.xml"/><Relationship Id="rId182" Type="http://schemas.openxmlformats.org/officeDocument/2006/relationships/customXml" Target="../ink/ink2645.xml"/><Relationship Id="rId378" Type="http://schemas.openxmlformats.org/officeDocument/2006/relationships/customXml" Target="../ink/ink2743.xml"/><Relationship Id="rId403" Type="http://schemas.openxmlformats.org/officeDocument/2006/relationships/image" Target="../media/image2570.png"/><Relationship Id="rId6" Type="http://schemas.openxmlformats.org/officeDocument/2006/relationships/customXml" Target="../ink/ink2557.xml"/><Relationship Id="rId238" Type="http://schemas.openxmlformats.org/officeDocument/2006/relationships/customXml" Target="../ink/ink2673.xml"/><Relationship Id="rId445" Type="http://schemas.openxmlformats.org/officeDocument/2006/relationships/image" Target="../media/image2591.png"/><Relationship Id="rId487" Type="http://schemas.openxmlformats.org/officeDocument/2006/relationships/image" Target="../media/image2612.png"/><Relationship Id="rId291" Type="http://schemas.openxmlformats.org/officeDocument/2006/relationships/image" Target="../media/image2514.png"/><Relationship Id="rId305" Type="http://schemas.openxmlformats.org/officeDocument/2006/relationships/image" Target="../media/image2521.png"/><Relationship Id="rId347" Type="http://schemas.openxmlformats.org/officeDocument/2006/relationships/image" Target="../media/image2542.png"/><Relationship Id="rId512" Type="http://schemas.openxmlformats.org/officeDocument/2006/relationships/customXml" Target="../ink/ink2810.xml"/><Relationship Id="rId44" Type="http://schemas.openxmlformats.org/officeDocument/2006/relationships/customXml" Target="../ink/ink2576.xml"/><Relationship Id="rId86" Type="http://schemas.openxmlformats.org/officeDocument/2006/relationships/customXml" Target="../ink/ink2597.xml"/><Relationship Id="rId151" Type="http://schemas.openxmlformats.org/officeDocument/2006/relationships/image" Target="../media/image2444.png"/><Relationship Id="rId389" Type="http://schemas.openxmlformats.org/officeDocument/2006/relationships/image" Target="../media/image2563.png"/><Relationship Id="rId193" Type="http://schemas.openxmlformats.org/officeDocument/2006/relationships/image" Target="../media/image2465.png"/><Relationship Id="rId207" Type="http://schemas.openxmlformats.org/officeDocument/2006/relationships/image" Target="../media/image2472.png"/><Relationship Id="rId249" Type="http://schemas.openxmlformats.org/officeDocument/2006/relationships/image" Target="../media/image2493.png"/><Relationship Id="rId414" Type="http://schemas.openxmlformats.org/officeDocument/2006/relationships/customXml" Target="../ink/ink2761.xml"/><Relationship Id="rId456" Type="http://schemas.openxmlformats.org/officeDocument/2006/relationships/customXml" Target="../ink/ink2782.xml"/><Relationship Id="rId498" Type="http://schemas.openxmlformats.org/officeDocument/2006/relationships/customXml" Target="../ink/ink2803.xml"/><Relationship Id="rId13" Type="http://schemas.openxmlformats.org/officeDocument/2006/relationships/image" Target="../media/image2375.png"/><Relationship Id="rId109" Type="http://schemas.openxmlformats.org/officeDocument/2006/relationships/image" Target="../media/image2423.png"/><Relationship Id="rId260" Type="http://schemas.openxmlformats.org/officeDocument/2006/relationships/customXml" Target="../ink/ink2684.xml"/><Relationship Id="rId316" Type="http://schemas.openxmlformats.org/officeDocument/2006/relationships/customXml" Target="../ink/ink2712.xml"/><Relationship Id="rId523" Type="http://schemas.openxmlformats.org/officeDocument/2006/relationships/image" Target="../media/image2630.png"/><Relationship Id="rId55" Type="http://schemas.openxmlformats.org/officeDocument/2006/relationships/image" Target="../media/image2396.png"/><Relationship Id="rId97" Type="http://schemas.openxmlformats.org/officeDocument/2006/relationships/image" Target="../media/image2417.png"/><Relationship Id="rId120" Type="http://schemas.openxmlformats.org/officeDocument/2006/relationships/customXml" Target="../ink/ink2614.xml"/><Relationship Id="rId358" Type="http://schemas.openxmlformats.org/officeDocument/2006/relationships/customXml" Target="../ink/ink2733.xml"/><Relationship Id="rId162" Type="http://schemas.openxmlformats.org/officeDocument/2006/relationships/customXml" Target="../ink/ink2635.xml"/><Relationship Id="rId218" Type="http://schemas.openxmlformats.org/officeDocument/2006/relationships/customXml" Target="../ink/ink2663.xml"/><Relationship Id="rId425" Type="http://schemas.openxmlformats.org/officeDocument/2006/relationships/image" Target="../media/image2581.png"/><Relationship Id="rId467" Type="http://schemas.openxmlformats.org/officeDocument/2006/relationships/image" Target="../media/image2602.png"/><Relationship Id="rId271" Type="http://schemas.openxmlformats.org/officeDocument/2006/relationships/image" Target="../media/image2504.png"/><Relationship Id="rId24" Type="http://schemas.openxmlformats.org/officeDocument/2006/relationships/customXml" Target="../ink/ink2566.xml"/><Relationship Id="rId66" Type="http://schemas.openxmlformats.org/officeDocument/2006/relationships/customXml" Target="../ink/ink2587.xml"/><Relationship Id="rId131" Type="http://schemas.openxmlformats.org/officeDocument/2006/relationships/image" Target="../media/image2434.png"/><Relationship Id="rId327" Type="http://schemas.openxmlformats.org/officeDocument/2006/relationships/image" Target="../media/image2532.png"/><Relationship Id="rId369" Type="http://schemas.openxmlformats.org/officeDocument/2006/relationships/image" Target="../media/image2553.png"/><Relationship Id="rId173" Type="http://schemas.openxmlformats.org/officeDocument/2006/relationships/image" Target="../media/image2455.png"/><Relationship Id="rId229" Type="http://schemas.openxmlformats.org/officeDocument/2006/relationships/image" Target="../media/image2483.png"/><Relationship Id="rId380" Type="http://schemas.openxmlformats.org/officeDocument/2006/relationships/customXml" Target="../ink/ink2744.xml"/><Relationship Id="rId436" Type="http://schemas.openxmlformats.org/officeDocument/2006/relationships/customXml" Target="../ink/ink2772.xml"/><Relationship Id="rId240" Type="http://schemas.openxmlformats.org/officeDocument/2006/relationships/customXml" Target="../ink/ink2674.xml"/><Relationship Id="rId478" Type="http://schemas.openxmlformats.org/officeDocument/2006/relationships/customXml" Target="../ink/ink2793.xml"/><Relationship Id="rId35" Type="http://schemas.openxmlformats.org/officeDocument/2006/relationships/image" Target="../media/image2386.png"/><Relationship Id="rId77" Type="http://schemas.openxmlformats.org/officeDocument/2006/relationships/image" Target="../media/image2407.png"/><Relationship Id="rId100" Type="http://schemas.openxmlformats.org/officeDocument/2006/relationships/customXml" Target="../ink/ink2604.xml"/><Relationship Id="rId282" Type="http://schemas.openxmlformats.org/officeDocument/2006/relationships/customXml" Target="../ink/ink2695.xml"/><Relationship Id="rId338" Type="http://schemas.openxmlformats.org/officeDocument/2006/relationships/customXml" Target="../ink/ink2723.xml"/><Relationship Id="rId503" Type="http://schemas.openxmlformats.org/officeDocument/2006/relationships/image" Target="../media/image2620.png"/><Relationship Id="rId8" Type="http://schemas.openxmlformats.org/officeDocument/2006/relationships/customXml" Target="../ink/ink2558.xml"/><Relationship Id="rId142" Type="http://schemas.openxmlformats.org/officeDocument/2006/relationships/customXml" Target="../ink/ink2625.xml"/><Relationship Id="rId184" Type="http://schemas.openxmlformats.org/officeDocument/2006/relationships/customXml" Target="../ink/ink2646.xml"/><Relationship Id="rId391" Type="http://schemas.openxmlformats.org/officeDocument/2006/relationships/image" Target="../media/image2564.png"/><Relationship Id="rId405" Type="http://schemas.openxmlformats.org/officeDocument/2006/relationships/image" Target="../media/image2571.png"/><Relationship Id="rId447" Type="http://schemas.openxmlformats.org/officeDocument/2006/relationships/image" Target="../media/image2592.png"/><Relationship Id="rId251" Type="http://schemas.openxmlformats.org/officeDocument/2006/relationships/image" Target="../media/image2494.png"/><Relationship Id="rId489" Type="http://schemas.openxmlformats.org/officeDocument/2006/relationships/image" Target="../media/image2613.png"/><Relationship Id="rId46" Type="http://schemas.openxmlformats.org/officeDocument/2006/relationships/customXml" Target="../ink/ink2577.xml"/><Relationship Id="rId293" Type="http://schemas.openxmlformats.org/officeDocument/2006/relationships/image" Target="../media/image2515.png"/><Relationship Id="rId307" Type="http://schemas.openxmlformats.org/officeDocument/2006/relationships/image" Target="../media/image2522.png"/><Relationship Id="rId349" Type="http://schemas.openxmlformats.org/officeDocument/2006/relationships/image" Target="../media/image2543.png"/><Relationship Id="rId514" Type="http://schemas.openxmlformats.org/officeDocument/2006/relationships/customXml" Target="../ink/ink2811.xml"/><Relationship Id="rId88" Type="http://schemas.openxmlformats.org/officeDocument/2006/relationships/customXml" Target="../ink/ink2598.xml"/><Relationship Id="rId111" Type="http://schemas.openxmlformats.org/officeDocument/2006/relationships/image" Target="../media/image2424.png"/><Relationship Id="rId153" Type="http://schemas.openxmlformats.org/officeDocument/2006/relationships/image" Target="../media/image2445.png"/><Relationship Id="rId195" Type="http://schemas.openxmlformats.org/officeDocument/2006/relationships/image" Target="../media/image2466.png"/><Relationship Id="rId209" Type="http://schemas.openxmlformats.org/officeDocument/2006/relationships/image" Target="../media/image2473.png"/><Relationship Id="rId360" Type="http://schemas.openxmlformats.org/officeDocument/2006/relationships/customXml" Target="../ink/ink2734.xml"/><Relationship Id="rId416" Type="http://schemas.openxmlformats.org/officeDocument/2006/relationships/customXml" Target="../ink/ink2762.xml"/><Relationship Id="rId220" Type="http://schemas.openxmlformats.org/officeDocument/2006/relationships/customXml" Target="../ink/ink2664.xml"/><Relationship Id="rId458" Type="http://schemas.openxmlformats.org/officeDocument/2006/relationships/customXml" Target="../ink/ink2783.xml"/><Relationship Id="rId15" Type="http://schemas.openxmlformats.org/officeDocument/2006/relationships/image" Target="../media/image2376.png"/><Relationship Id="rId57" Type="http://schemas.openxmlformats.org/officeDocument/2006/relationships/image" Target="../media/image2397.png"/><Relationship Id="rId262" Type="http://schemas.openxmlformats.org/officeDocument/2006/relationships/customXml" Target="../ink/ink2685.xml"/><Relationship Id="rId318" Type="http://schemas.openxmlformats.org/officeDocument/2006/relationships/customXml" Target="../ink/ink2713.xml"/><Relationship Id="rId525" Type="http://schemas.openxmlformats.org/officeDocument/2006/relationships/image" Target="../media/image2631.png"/><Relationship Id="rId99" Type="http://schemas.openxmlformats.org/officeDocument/2006/relationships/image" Target="../media/image2418.png"/><Relationship Id="rId122" Type="http://schemas.openxmlformats.org/officeDocument/2006/relationships/customXml" Target="../ink/ink2615.xml"/><Relationship Id="rId164" Type="http://schemas.openxmlformats.org/officeDocument/2006/relationships/customXml" Target="../ink/ink2636.xml"/><Relationship Id="rId371" Type="http://schemas.openxmlformats.org/officeDocument/2006/relationships/image" Target="../media/image2554.png"/><Relationship Id="rId427" Type="http://schemas.openxmlformats.org/officeDocument/2006/relationships/image" Target="../media/image2582.png"/><Relationship Id="rId469" Type="http://schemas.openxmlformats.org/officeDocument/2006/relationships/image" Target="../media/image2603.png"/><Relationship Id="rId26" Type="http://schemas.openxmlformats.org/officeDocument/2006/relationships/customXml" Target="../ink/ink2567.xml"/><Relationship Id="rId231" Type="http://schemas.openxmlformats.org/officeDocument/2006/relationships/image" Target="../media/image2484.png"/><Relationship Id="rId273" Type="http://schemas.openxmlformats.org/officeDocument/2006/relationships/image" Target="../media/image2505.png"/><Relationship Id="rId329" Type="http://schemas.openxmlformats.org/officeDocument/2006/relationships/image" Target="../media/image2533.png"/><Relationship Id="rId480" Type="http://schemas.openxmlformats.org/officeDocument/2006/relationships/customXml" Target="../ink/ink2794.xml"/><Relationship Id="rId68" Type="http://schemas.openxmlformats.org/officeDocument/2006/relationships/customXml" Target="../ink/ink2588.xml"/><Relationship Id="rId133" Type="http://schemas.openxmlformats.org/officeDocument/2006/relationships/image" Target="../media/image2435.png"/><Relationship Id="rId175" Type="http://schemas.openxmlformats.org/officeDocument/2006/relationships/image" Target="../media/image2456.png"/><Relationship Id="rId340" Type="http://schemas.openxmlformats.org/officeDocument/2006/relationships/customXml" Target="../ink/ink2724.xml"/><Relationship Id="rId200" Type="http://schemas.openxmlformats.org/officeDocument/2006/relationships/customXml" Target="../ink/ink2654.xml"/><Relationship Id="rId382" Type="http://schemas.openxmlformats.org/officeDocument/2006/relationships/customXml" Target="../ink/ink2745.xml"/><Relationship Id="rId438" Type="http://schemas.openxmlformats.org/officeDocument/2006/relationships/customXml" Target="../ink/ink2773.xml"/><Relationship Id="rId242" Type="http://schemas.openxmlformats.org/officeDocument/2006/relationships/customXml" Target="../ink/ink2675.xml"/><Relationship Id="rId284" Type="http://schemas.openxmlformats.org/officeDocument/2006/relationships/customXml" Target="../ink/ink2696.xml"/><Relationship Id="rId491" Type="http://schemas.openxmlformats.org/officeDocument/2006/relationships/image" Target="../media/image2614.png"/><Relationship Id="rId505" Type="http://schemas.openxmlformats.org/officeDocument/2006/relationships/image" Target="../media/image2621.png"/><Relationship Id="rId37" Type="http://schemas.openxmlformats.org/officeDocument/2006/relationships/image" Target="../media/image2387.png"/><Relationship Id="rId79" Type="http://schemas.openxmlformats.org/officeDocument/2006/relationships/image" Target="../media/image2408.png"/><Relationship Id="rId102" Type="http://schemas.openxmlformats.org/officeDocument/2006/relationships/customXml" Target="../ink/ink2605.xml"/><Relationship Id="rId144" Type="http://schemas.openxmlformats.org/officeDocument/2006/relationships/customXml" Target="../ink/ink2626.xml"/><Relationship Id="rId90" Type="http://schemas.openxmlformats.org/officeDocument/2006/relationships/customXml" Target="../ink/ink2599.xml"/><Relationship Id="rId186" Type="http://schemas.openxmlformats.org/officeDocument/2006/relationships/customXml" Target="../ink/ink2647.xml"/><Relationship Id="rId351" Type="http://schemas.openxmlformats.org/officeDocument/2006/relationships/image" Target="../media/image2544.png"/><Relationship Id="rId393" Type="http://schemas.openxmlformats.org/officeDocument/2006/relationships/image" Target="../media/image2565.png"/><Relationship Id="rId407" Type="http://schemas.openxmlformats.org/officeDocument/2006/relationships/image" Target="../media/image2572.png"/><Relationship Id="rId449" Type="http://schemas.openxmlformats.org/officeDocument/2006/relationships/image" Target="../media/image2593.png"/><Relationship Id="rId211" Type="http://schemas.openxmlformats.org/officeDocument/2006/relationships/image" Target="../media/image2474.png"/><Relationship Id="rId253" Type="http://schemas.openxmlformats.org/officeDocument/2006/relationships/image" Target="../media/image2495.png"/><Relationship Id="rId295" Type="http://schemas.openxmlformats.org/officeDocument/2006/relationships/image" Target="../media/image2516.png"/><Relationship Id="rId309" Type="http://schemas.openxmlformats.org/officeDocument/2006/relationships/image" Target="../media/image2523.png"/><Relationship Id="rId460" Type="http://schemas.openxmlformats.org/officeDocument/2006/relationships/customXml" Target="../ink/ink2784.xml"/><Relationship Id="rId516" Type="http://schemas.openxmlformats.org/officeDocument/2006/relationships/customXml" Target="../ink/ink2812.xml"/><Relationship Id="rId48" Type="http://schemas.openxmlformats.org/officeDocument/2006/relationships/customXml" Target="../ink/ink2578.xml"/><Relationship Id="rId113" Type="http://schemas.openxmlformats.org/officeDocument/2006/relationships/image" Target="../media/image2425.png"/><Relationship Id="rId320" Type="http://schemas.openxmlformats.org/officeDocument/2006/relationships/customXml" Target="../ink/ink2714.xml"/><Relationship Id="rId155" Type="http://schemas.openxmlformats.org/officeDocument/2006/relationships/image" Target="../media/image2446.png"/><Relationship Id="rId197" Type="http://schemas.openxmlformats.org/officeDocument/2006/relationships/image" Target="../media/image2467.png"/><Relationship Id="rId362" Type="http://schemas.openxmlformats.org/officeDocument/2006/relationships/customXml" Target="../ink/ink2735.xml"/><Relationship Id="rId418" Type="http://schemas.openxmlformats.org/officeDocument/2006/relationships/customXml" Target="../ink/ink2763.xml"/><Relationship Id="rId222" Type="http://schemas.openxmlformats.org/officeDocument/2006/relationships/customXml" Target="../ink/ink2665.xml"/><Relationship Id="rId264" Type="http://schemas.openxmlformats.org/officeDocument/2006/relationships/customXml" Target="../ink/ink2686.xml"/><Relationship Id="rId471" Type="http://schemas.openxmlformats.org/officeDocument/2006/relationships/image" Target="../media/image2604.png"/><Relationship Id="rId17" Type="http://schemas.openxmlformats.org/officeDocument/2006/relationships/image" Target="../media/image2377.png"/><Relationship Id="rId59" Type="http://schemas.openxmlformats.org/officeDocument/2006/relationships/image" Target="../media/image2398.png"/><Relationship Id="rId124" Type="http://schemas.openxmlformats.org/officeDocument/2006/relationships/customXml" Target="../ink/ink2616.xml"/><Relationship Id="rId527" Type="http://schemas.openxmlformats.org/officeDocument/2006/relationships/image" Target="../media/image2632.png"/><Relationship Id="rId70" Type="http://schemas.openxmlformats.org/officeDocument/2006/relationships/customXml" Target="../ink/ink2589.xml"/><Relationship Id="rId166" Type="http://schemas.openxmlformats.org/officeDocument/2006/relationships/customXml" Target="../ink/ink2637.xml"/><Relationship Id="rId331" Type="http://schemas.openxmlformats.org/officeDocument/2006/relationships/image" Target="../media/image2534.png"/><Relationship Id="rId373" Type="http://schemas.openxmlformats.org/officeDocument/2006/relationships/image" Target="../media/image2555.png"/><Relationship Id="rId429" Type="http://schemas.openxmlformats.org/officeDocument/2006/relationships/image" Target="../media/image2583.png"/><Relationship Id="rId1" Type="http://schemas.openxmlformats.org/officeDocument/2006/relationships/tags" Target="../tags/tag74.xml"/><Relationship Id="rId233" Type="http://schemas.openxmlformats.org/officeDocument/2006/relationships/image" Target="../media/image2485.png"/><Relationship Id="rId440" Type="http://schemas.openxmlformats.org/officeDocument/2006/relationships/customXml" Target="../ink/ink2774.xml"/><Relationship Id="rId28" Type="http://schemas.openxmlformats.org/officeDocument/2006/relationships/customXml" Target="../ink/ink2568.xml"/><Relationship Id="rId275" Type="http://schemas.openxmlformats.org/officeDocument/2006/relationships/image" Target="../media/image2506.png"/><Relationship Id="rId300" Type="http://schemas.openxmlformats.org/officeDocument/2006/relationships/customXml" Target="../ink/ink2704.xml"/><Relationship Id="rId482" Type="http://schemas.openxmlformats.org/officeDocument/2006/relationships/customXml" Target="../ink/ink2795.xml"/><Relationship Id="rId81" Type="http://schemas.openxmlformats.org/officeDocument/2006/relationships/image" Target="../media/image2409.png"/><Relationship Id="rId135" Type="http://schemas.openxmlformats.org/officeDocument/2006/relationships/image" Target="../media/image2436.png"/><Relationship Id="rId177" Type="http://schemas.openxmlformats.org/officeDocument/2006/relationships/image" Target="../media/image2457.png"/><Relationship Id="rId342" Type="http://schemas.openxmlformats.org/officeDocument/2006/relationships/customXml" Target="../ink/ink2725.xml"/><Relationship Id="rId384" Type="http://schemas.openxmlformats.org/officeDocument/2006/relationships/customXml" Target="../ink/ink2746.xml"/><Relationship Id="rId202" Type="http://schemas.openxmlformats.org/officeDocument/2006/relationships/customXml" Target="../ink/ink2655.xml"/><Relationship Id="rId244" Type="http://schemas.openxmlformats.org/officeDocument/2006/relationships/customXml" Target="../ink/ink2676.xml"/><Relationship Id="rId39" Type="http://schemas.openxmlformats.org/officeDocument/2006/relationships/image" Target="../media/image2388.png"/><Relationship Id="rId286" Type="http://schemas.openxmlformats.org/officeDocument/2006/relationships/customXml" Target="../ink/ink2697.xml"/><Relationship Id="rId451" Type="http://schemas.openxmlformats.org/officeDocument/2006/relationships/image" Target="../media/image2594.png"/><Relationship Id="rId493" Type="http://schemas.openxmlformats.org/officeDocument/2006/relationships/image" Target="../media/image2615.png"/><Relationship Id="rId507" Type="http://schemas.openxmlformats.org/officeDocument/2006/relationships/image" Target="../media/image2622.png"/><Relationship Id="rId50" Type="http://schemas.openxmlformats.org/officeDocument/2006/relationships/customXml" Target="../ink/ink2579.xml"/><Relationship Id="rId104" Type="http://schemas.openxmlformats.org/officeDocument/2006/relationships/customXml" Target="../ink/ink2606.xml"/><Relationship Id="rId146" Type="http://schemas.openxmlformats.org/officeDocument/2006/relationships/customXml" Target="../ink/ink2627.xml"/><Relationship Id="rId188" Type="http://schemas.openxmlformats.org/officeDocument/2006/relationships/customXml" Target="../ink/ink2648.xml"/><Relationship Id="rId311" Type="http://schemas.openxmlformats.org/officeDocument/2006/relationships/image" Target="../media/image2524.png"/><Relationship Id="rId353" Type="http://schemas.openxmlformats.org/officeDocument/2006/relationships/image" Target="../media/image2545.png"/><Relationship Id="rId395" Type="http://schemas.openxmlformats.org/officeDocument/2006/relationships/image" Target="../media/image2566.png"/><Relationship Id="rId409" Type="http://schemas.openxmlformats.org/officeDocument/2006/relationships/image" Target="../media/image2573.png"/><Relationship Id="rId92" Type="http://schemas.openxmlformats.org/officeDocument/2006/relationships/customXml" Target="../ink/ink2600.xml"/><Relationship Id="rId213" Type="http://schemas.openxmlformats.org/officeDocument/2006/relationships/image" Target="../media/image2475.png"/><Relationship Id="rId420" Type="http://schemas.openxmlformats.org/officeDocument/2006/relationships/customXml" Target="../ink/ink2764.xml"/><Relationship Id="rId255" Type="http://schemas.openxmlformats.org/officeDocument/2006/relationships/image" Target="../media/image2496.png"/><Relationship Id="rId297" Type="http://schemas.openxmlformats.org/officeDocument/2006/relationships/image" Target="../media/image2517.png"/><Relationship Id="rId462" Type="http://schemas.openxmlformats.org/officeDocument/2006/relationships/customXml" Target="../ink/ink2785.xml"/><Relationship Id="rId518" Type="http://schemas.openxmlformats.org/officeDocument/2006/relationships/customXml" Target="../ink/ink2813.xml"/><Relationship Id="rId115" Type="http://schemas.openxmlformats.org/officeDocument/2006/relationships/image" Target="../media/image2426.png"/><Relationship Id="rId157" Type="http://schemas.openxmlformats.org/officeDocument/2006/relationships/image" Target="../media/image2447.png"/><Relationship Id="rId322" Type="http://schemas.openxmlformats.org/officeDocument/2006/relationships/customXml" Target="../ink/ink2715.xml"/><Relationship Id="rId364" Type="http://schemas.openxmlformats.org/officeDocument/2006/relationships/customXml" Target="../ink/ink2736.xml"/><Relationship Id="rId61" Type="http://schemas.openxmlformats.org/officeDocument/2006/relationships/image" Target="../media/image2399.png"/><Relationship Id="rId199" Type="http://schemas.openxmlformats.org/officeDocument/2006/relationships/image" Target="../media/image2468.png"/><Relationship Id="rId19" Type="http://schemas.openxmlformats.org/officeDocument/2006/relationships/image" Target="../media/image2378.png"/><Relationship Id="rId224" Type="http://schemas.openxmlformats.org/officeDocument/2006/relationships/customXml" Target="../ink/ink2666.xml"/><Relationship Id="rId266" Type="http://schemas.openxmlformats.org/officeDocument/2006/relationships/customXml" Target="../ink/ink2687.xml"/><Relationship Id="rId431" Type="http://schemas.openxmlformats.org/officeDocument/2006/relationships/image" Target="../media/image2584.png"/><Relationship Id="rId473" Type="http://schemas.openxmlformats.org/officeDocument/2006/relationships/image" Target="../media/image2605.png"/><Relationship Id="rId529" Type="http://schemas.openxmlformats.org/officeDocument/2006/relationships/image" Target="../media/image2633.png"/><Relationship Id="rId30" Type="http://schemas.openxmlformats.org/officeDocument/2006/relationships/customXml" Target="../ink/ink2569.xml"/><Relationship Id="rId126" Type="http://schemas.openxmlformats.org/officeDocument/2006/relationships/customXml" Target="../ink/ink2617.xml"/><Relationship Id="rId168" Type="http://schemas.openxmlformats.org/officeDocument/2006/relationships/customXml" Target="../ink/ink2638.xml"/><Relationship Id="rId333" Type="http://schemas.openxmlformats.org/officeDocument/2006/relationships/image" Target="../media/image2535.png"/><Relationship Id="rId72" Type="http://schemas.openxmlformats.org/officeDocument/2006/relationships/customXml" Target="../ink/ink2590.xml"/><Relationship Id="rId375" Type="http://schemas.openxmlformats.org/officeDocument/2006/relationships/image" Target="../media/image2556.png"/><Relationship Id="rId3" Type="http://schemas.openxmlformats.org/officeDocument/2006/relationships/image" Target="../media/image2370.png"/><Relationship Id="rId235" Type="http://schemas.openxmlformats.org/officeDocument/2006/relationships/image" Target="../media/image2486.png"/><Relationship Id="rId277" Type="http://schemas.openxmlformats.org/officeDocument/2006/relationships/image" Target="../media/image2507.png"/><Relationship Id="rId400" Type="http://schemas.openxmlformats.org/officeDocument/2006/relationships/customXml" Target="../ink/ink2754.xml"/><Relationship Id="rId442" Type="http://schemas.openxmlformats.org/officeDocument/2006/relationships/customXml" Target="../ink/ink2775.xml"/><Relationship Id="rId484" Type="http://schemas.openxmlformats.org/officeDocument/2006/relationships/customXml" Target="../ink/ink2796.xml"/><Relationship Id="rId137" Type="http://schemas.openxmlformats.org/officeDocument/2006/relationships/image" Target="../media/image2437.png"/><Relationship Id="rId302" Type="http://schemas.openxmlformats.org/officeDocument/2006/relationships/customXml" Target="../ink/ink2705.xml"/><Relationship Id="rId344" Type="http://schemas.openxmlformats.org/officeDocument/2006/relationships/customXml" Target="../ink/ink2726.xml"/><Relationship Id="rId41" Type="http://schemas.openxmlformats.org/officeDocument/2006/relationships/image" Target="../media/image2389.png"/><Relationship Id="rId83" Type="http://schemas.openxmlformats.org/officeDocument/2006/relationships/image" Target="../media/image2410.png"/><Relationship Id="rId179" Type="http://schemas.openxmlformats.org/officeDocument/2006/relationships/image" Target="../media/image2458.png"/><Relationship Id="rId386" Type="http://schemas.openxmlformats.org/officeDocument/2006/relationships/customXml" Target="../ink/ink2747.xml"/><Relationship Id="rId190" Type="http://schemas.openxmlformats.org/officeDocument/2006/relationships/customXml" Target="../ink/ink2649.xml"/><Relationship Id="rId204" Type="http://schemas.openxmlformats.org/officeDocument/2006/relationships/customXml" Target="../ink/ink2656.xml"/><Relationship Id="rId246" Type="http://schemas.openxmlformats.org/officeDocument/2006/relationships/customXml" Target="../ink/ink2677.xml"/><Relationship Id="rId288" Type="http://schemas.openxmlformats.org/officeDocument/2006/relationships/customXml" Target="../ink/ink2698.xml"/><Relationship Id="rId411" Type="http://schemas.openxmlformats.org/officeDocument/2006/relationships/image" Target="../media/image2574.png"/><Relationship Id="rId453" Type="http://schemas.openxmlformats.org/officeDocument/2006/relationships/image" Target="../media/image2595.png"/><Relationship Id="rId509" Type="http://schemas.openxmlformats.org/officeDocument/2006/relationships/image" Target="../media/image2623.png"/><Relationship Id="rId106" Type="http://schemas.openxmlformats.org/officeDocument/2006/relationships/customXml" Target="../ink/ink2607.xml"/><Relationship Id="rId313" Type="http://schemas.openxmlformats.org/officeDocument/2006/relationships/image" Target="../media/image2525.png"/><Relationship Id="rId495" Type="http://schemas.openxmlformats.org/officeDocument/2006/relationships/image" Target="../media/image2616.png"/><Relationship Id="rId10" Type="http://schemas.openxmlformats.org/officeDocument/2006/relationships/customXml" Target="../ink/ink2559.xml"/><Relationship Id="rId52" Type="http://schemas.openxmlformats.org/officeDocument/2006/relationships/customXml" Target="../ink/ink2580.xml"/><Relationship Id="rId94" Type="http://schemas.openxmlformats.org/officeDocument/2006/relationships/customXml" Target="../ink/ink2601.xml"/><Relationship Id="rId148" Type="http://schemas.openxmlformats.org/officeDocument/2006/relationships/customXml" Target="../ink/ink2628.xml"/><Relationship Id="rId355" Type="http://schemas.openxmlformats.org/officeDocument/2006/relationships/image" Target="../media/image2546.png"/><Relationship Id="rId397" Type="http://schemas.openxmlformats.org/officeDocument/2006/relationships/image" Target="../media/image2567.png"/><Relationship Id="rId520" Type="http://schemas.openxmlformats.org/officeDocument/2006/relationships/customXml" Target="../ink/ink2814.xml"/><Relationship Id="rId215" Type="http://schemas.openxmlformats.org/officeDocument/2006/relationships/image" Target="../media/image2476.png"/><Relationship Id="rId257" Type="http://schemas.openxmlformats.org/officeDocument/2006/relationships/image" Target="../media/image2497.png"/><Relationship Id="rId422" Type="http://schemas.openxmlformats.org/officeDocument/2006/relationships/customXml" Target="../ink/ink2765.xml"/><Relationship Id="rId464" Type="http://schemas.openxmlformats.org/officeDocument/2006/relationships/customXml" Target="../ink/ink2786.xml"/><Relationship Id="rId299" Type="http://schemas.openxmlformats.org/officeDocument/2006/relationships/image" Target="../media/image2518.png"/><Relationship Id="rId63" Type="http://schemas.openxmlformats.org/officeDocument/2006/relationships/image" Target="../media/image2400.png"/><Relationship Id="rId159" Type="http://schemas.openxmlformats.org/officeDocument/2006/relationships/image" Target="../media/image2448.png"/><Relationship Id="rId366" Type="http://schemas.openxmlformats.org/officeDocument/2006/relationships/customXml" Target="../ink/ink2737.xml"/><Relationship Id="rId226" Type="http://schemas.openxmlformats.org/officeDocument/2006/relationships/customXml" Target="../ink/ink2667.xml"/><Relationship Id="rId433" Type="http://schemas.openxmlformats.org/officeDocument/2006/relationships/image" Target="../media/image2585.png"/><Relationship Id="rId74" Type="http://schemas.openxmlformats.org/officeDocument/2006/relationships/customXml" Target="../ink/ink2591.xml"/><Relationship Id="rId377" Type="http://schemas.openxmlformats.org/officeDocument/2006/relationships/image" Target="../media/image2557.png"/><Relationship Id="rId500" Type="http://schemas.openxmlformats.org/officeDocument/2006/relationships/customXml" Target="../ink/ink280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692.png"/><Relationship Id="rId21" Type="http://schemas.openxmlformats.org/officeDocument/2006/relationships/image" Target="../media/image2644.png"/><Relationship Id="rId324" Type="http://schemas.openxmlformats.org/officeDocument/2006/relationships/customXml" Target="../ink/ink2980.xml"/><Relationship Id="rId531" Type="http://schemas.openxmlformats.org/officeDocument/2006/relationships/image" Target="../media/image2899.png"/><Relationship Id="rId170" Type="http://schemas.openxmlformats.org/officeDocument/2006/relationships/customXml" Target="../ink/ink2903.xml"/><Relationship Id="rId268" Type="http://schemas.openxmlformats.org/officeDocument/2006/relationships/customXml" Target="../ink/ink2952.xml"/><Relationship Id="rId475" Type="http://schemas.openxmlformats.org/officeDocument/2006/relationships/image" Target="../media/image2871.png"/><Relationship Id="rId32" Type="http://schemas.openxmlformats.org/officeDocument/2006/relationships/customXml" Target="../ink/ink2834.xml"/><Relationship Id="rId128" Type="http://schemas.openxmlformats.org/officeDocument/2006/relationships/customXml" Target="../ink/ink2882.xml"/><Relationship Id="rId335" Type="http://schemas.openxmlformats.org/officeDocument/2006/relationships/image" Target="../media/image2801.png"/><Relationship Id="rId542" Type="http://schemas.openxmlformats.org/officeDocument/2006/relationships/customXml" Target="../ink/ink3089.xml"/><Relationship Id="rId181" Type="http://schemas.openxmlformats.org/officeDocument/2006/relationships/image" Target="../media/image2724.png"/><Relationship Id="rId402" Type="http://schemas.openxmlformats.org/officeDocument/2006/relationships/customXml" Target="../ink/ink3019.xml"/><Relationship Id="rId279" Type="http://schemas.openxmlformats.org/officeDocument/2006/relationships/image" Target="../media/image2773.png"/><Relationship Id="rId486" Type="http://schemas.openxmlformats.org/officeDocument/2006/relationships/customXml" Target="../ink/ink3061.xml"/><Relationship Id="rId43" Type="http://schemas.openxmlformats.org/officeDocument/2006/relationships/image" Target="../media/image2655.png"/><Relationship Id="rId139" Type="http://schemas.openxmlformats.org/officeDocument/2006/relationships/image" Target="../media/image2703.png"/><Relationship Id="rId346" Type="http://schemas.openxmlformats.org/officeDocument/2006/relationships/customXml" Target="../ink/ink2991.xml"/><Relationship Id="rId553" Type="http://schemas.openxmlformats.org/officeDocument/2006/relationships/image" Target="../media/image2910.png"/><Relationship Id="rId192" Type="http://schemas.openxmlformats.org/officeDocument/2006/relationships/customXml" Target="../ink/ink2914.xml"/><Relationship Id="rId206" Type="http://schemas.openxmlformats.org/officeDocument/2006/relationships/customXml" Target="../ink/ink2921.xml"/><Relationship Id="rId413" Type="http://schemas.openxmlformats.org/officeDocument/2006/relationships/image" Target="../media/image2840.png"/><Relationship Id="rId497" Type="http://schemas.openxmlformats.org/officeDocument/2006/relationships/image" Target="../media/image2882.png"/><Relationship Id="rId357" Type="http://schemas.openxmlformats.org/officeDocument/2006/relationships/image" Target="../media/image2812.png"/><Relationship Id="rId54" Type="http://schemas.openxmlformats.org/officeDocument/2006/relationships/customXml" Target="../ink/ink2845.xml"/><Relationship Id="rId217" Type="http://schemas.openxmlformats.org/officeDocument/2006/relationships/image" Target="../media/image2742.png"/><Relationship Id="rId564" Type="http://schemas.openxmlformats.org/officeDocument/2006/relationships/customXml" Target="../ink/ink3100.xml"/><Relationship Id="rId424" Type="http://schemas.openxmlformats.org/officeDocument/2006/relationships/customXml" Target="../ink/ink3030.xml"/><Relationship Id="rId270" Type="http://schemas.openxmlformats.org/officeDocument/2006/relationships/customXml" Target="../ink/ink2953.xml"/><Relationship Id="rId65" Type="http://schemas.openxmlformats.org/officeDocument/2006/relationships/image" Target="../media/image2666.png"/><Relationship Id="rId130" Type="http://schemas.openxmlformats.org/officeDocument/2006/relationships/customXml" Target="../ink/ink2883.xml"/><Relationship Id="rId368" Type="http://schemas.openxmlformats.org/officeDocument/2006/relationships/customXml" Target="../ink/ink3002.xml"/><Relationship Id="rId575" Type="http://schemas.openxmlformats.org/officeDocument/2006/relationships/image" Target="../media/image2921.png"/><Relationship Id="rId228" Type="http://schemas.openxmlformats.org/officeDocument/2006/relationships/customXml" Target="../ink/ink2932.xml"/><Relationship Id="rId435" Type="http://schemas.openxmlformats.org/officeDocument/2006/relationships/image" Target="../media/image2851.png"/><Relationship Id="rId281" Type="http://schemas.openxmlformats.org/officeDocument/2006/relationships/image" Target="../media/image2774.png"/><Relationship Id="rId502" Type="http://schemas.openxmlformats.org/officeDocument/2006/relationships/customXml" Target="../ink/ink3069.xml"/><Relationship Id="rId76" Type="http://schemas.openxmlformats.org/officeDocument/2006/relationships/customXml" Target="../ink/ink2856.xml"/><Relationship Id="rId141" Type="http://schemas.openxmlformats.org/officeDocument/2006/relationships/image" Target="../media/image2704.png"/><Relationship Id="rId379" Type="http://schemas.openxmlformats.org/officeDocument/2006/relationships/image" Target="../media/image2823.png"/><Relationship Id="rId586" Type="http://schemas.openxmlformats.org/officeDocument/2006/relationships/customXml" Target="../ink/ink3111.xml"/><Relationship Id="rId7" Type="http://schemas.openxmlformats.org/officeDocument/2006/relationships/image" Target="../media/image2637.png"/><Relationship Id="rId239" Type="http://schemas.openxmlformats.org/officeDocument/2006/relationships/image" Target="../media/image2753.png"/><Relationship Id="rId446" Type="http://schemas.openxmlformats.org/officeDocument/2006/relationships/customXml" Target="../ink/ink3041.xml"/><Relationship Id="rId292" Type="http://schemas.openxmlformats.org/officeDocument/2006/relationships/customXml" Target="../ink/ink2964.xml"/><Relationship Id="rId306" Type="http://schemas.openxmlformats.org/officeDocument/2006/relationships/customXml" Target="../ink/ink2971.xml"/><Relationship Id="rId45" Type="http://schemas.openxmlformats.org/officeDocument/2006/relationships/image" Target="../media/image2656.png"/><Relationship Id="rId87" Type="http://schemas.openxmlformats.org/officeDocument/2006/relationships/image" Target="../media/image2677.png"/><Relationship Id="rId110" Type="http://schemas.openxmlformats.org/officeDocument/2006/relationships/customXml" Target="../ink/ink2873.xml"/><Relationship Id="rId348" Type="http://schemas.openxmlformats.org/officeDocument/2006/relationships/customXml" Target="../ink/ink2992.xml"/><Relationship Id="rId513" Type="http://schemas.openxmlformats.org/officeDocument/2006/relationships/image" Target="../media/image2890.png"/><Relationship Id="rId555" Type="http://schemas.openxmlformats.org/officeDocument/2006/relationships/image" Target="../media/image2911.png"/><Relationship Id="rId152" Type="http://schemas.openxmlformats.org/officeDocument/2006/relationships/customXml" Target="../ink/ink2894.xml"/><Relationship Id="rId194" Type="http://schemas.openxmlformats.org/officeDocument/2006/relationships/customXml" Target="../ink/ink2915.xml"/><Relationship Id="rId208" Type="http://schemas.openxmlformats.org/officeDocument/2006/relationships/customXml" Target="../ink/ink2922.xml"/><Relationship Id="rId415" Type="http://schemas.openxmlformats.org/officeDocument/2006/relationships/image" Target="../media/image2841.png"/><Relationship Id="rId457" Type="http://schemas.openxmlformats.org/officeDocument/2006/relationships/image" Target="../media/image2862.png"/><Relationship Id="rId261" Type="http://schemas.openxmlformats.org/officeDocument/2006/relationships/image" Target="../media/image2764.png"/><Relationship Id="rId499" Type="http://schemas.openxmlformats.org/officeDocument/2006/relationships/image" Target="../media/image2883.png"/><Relationship Id="rId14" Type="http://schemas.openxmlformats.org/officeDocument/2006/relationships/customXml" Target="../ink/ink2825.xml"/><Relationship Id="rId56" Type="http://schemas.openxmlformats.org/officeDocument/2006/relationships/customXml" Target="../ink/ink2846.xml"/><Relationship Id="rId317" Type="http://schemas.openxmlformats.org/officeDocument/2006/relationships/image" Target="../media/image2792.png"/><Relationship Id="rId359" Type="http://schemas.openxmlformats.org/officeDocument/2006/relationships/image" Target="../media/image2813.png"/><Relationship Id="rId524" Type="http://schemas.openxmlformats.org/officeDocument/2006/relationships/customXml" Target="../ink/ink3080.xml"/><Relationship Id="rId566" Type="http://schemas.openxmlformats.org/officeDocument/2006/relationships/customXml" Target="../ink/ink3101.xml"/><Relationship Id="rId98" Type="http://schemas.openxmlformats.org/officeDocument/2006/relationships/customXml" Target="../ink/ink2867.xml"/><Relationship Id="rId121" Type="http://schemas.openxmlformats.org/officeDocument/2006/relationships/image" Target="../media/image2694.png"/><Relationship Id="rId163" Type="http://schemas.openxmlformats.org/officeDocument/2006/relationships/image" Target="../media/image2715.png"/><Relationship Id="rId219" Type="http://schemas.openxmlformats.org/officeDocument/2006/relationships/image" Target="../media/image2743.png"/><Relationship Id="rId370" Type="http://schemas.openxmlformats.org/officeDocument/2006/relationships/customXml" Target="../ink/ink3003.xml"/><Relationship Id="rId426" Type="http://schemas.openxmlformats.org/officeDocument/2006/relationships/customXml" Target="../ink/ink3031.xml"/><Relationship Id="rId230" Type="http://schemas.openxmlformats.org/officeDocument/2006/relationships/customXml" Target="../ink/ink2933.xml"/><Relationship Id="rId468" Type="http://schemas.openxmlformats.org/officeDocument/2006/relationships/customXml" Target="../ink/ink3052.xml"/><Relationship Id="rId25" Type="http://schemas.openxmlformats.org/officeDocument/2006/relationships/image" Target="../media/image2646.png"/><Relationship Id="rId67" Type="http://schemas.openxmlformats.org/officeDocument/2006/relationships/image" Target="../media/image2667.png"/><Relationship Id="rId272" Type="http://schemas.openxmlformats.org/officeDocument/2006/relationships/customXml" Target="../ink/ink2954.xml"/><Relationship Id="rId328" Type="http://schemas.openxmlformats.org/officeDocument/2006/relationships/customXml" Target="../ink/ink2982.xml"/><Relationship Id="rId535" Type="http://schemas.openxmlformats.org/officeDocument/2006/relationships/image" Target="../media/image2901.png"/><Relationship Id="rId577" Type="http://schemas.openxmlformats.org/officeDocument/2006/relationships/image" Target="../media/image2922.png"/><Relationship Id="rId132" Type="http://schemas.openxmlformats.org/officeDocument/2006/relationships/customXml" Target="../ink/ink2884.xml"/><Relationship Id="rId174" Type="http://schemas.openxmlformats.org/officeDocument/2006/relationships/customXml" Target="../ink/ink2905.xml"/><Relationship Id="rId381" Type="http://schemas.openxmlformats.org/officeDocument/2006/relationships/image" Target="../media/image2824.png"/><Relationship Id="rId241" Type="http://schemas.openxmlformats.org/officeDocument/2006/relationships/image" Target="../media/image2754.png"/><Relationship Id="rId437" Type="http://schemas.openxmlformats.org/officeDocument/2006/relationships/image" Target="../media/image2852.png"/><Relationship Id="rId479" Type="http://schemas.openxmlformats.org/officeDocument/2006/relationships/image" Target="../media/image2873.png"/><Relationship Id="rId36" Type="http://schemas.openxmlformats.org/officeDocument/2006/relationships/customXml" Target="../ink/ink2836.xml"/><Relationship Id="rId283" Type="http://schemas.openxmlformats.org/officeDocument/2006/relationships/image" Target="../media/image2775.png"/><Relationship Id="rId339" Type="http://schemas.openxmlformats.org/officeDocument/2006/relationships/image" Target="../media/image2803.png"/><Relationship Id="rId490" Type="http://schemas.openxmlformats.org/officeDocument/2006/relationships/customXml" Target="../ink/ink3063.xml"/><Relationship Id="rId504" Type="http://schemas.openxmlformats.org/officeDocument/2006/relationships/customXml" Target="../ink/ink3070.xml"/><Relationship Id="rId546" Type="http://schemas.openxmlformats.org/officeDocument/2006/relationships/customXml" Target="../ink/ink3091.xml"/><Relationship Id="rId78" Type="http://schemas.openxmlformats.org/officeDocument/2006/relationships/customXml" Target="../ink/ink2857.xml"/><Relationship Id="rId101" Type="http://schemas.openxmlformats.org/officeDocument/2006/relationships/image" Target="../media/image2684.png"/><Relationship Id="rId143" Type="http://schemas.openxmlformats.org/officeDocument/2006/relationships/image" Target="../media/image2705.png"/><Relationship Id="rId185" Type="http://schemas.openxmlformats.org/officeDocument/2006/relationships/image" Target="../media/image2726.png"/><Relationship Id="rId350" Type="http://schemas.openxmlformats.org/officeDocument/2006/relationships/customXml" Target="../ink/ink2993.xml"/><Relationship Id="rId406" Type="http://schemas.openxmlformats.org/officeDocument/2006/relationships/customXml" Target="../ink/ink3021.xml"/><Relationship Id="rId588" Type="http://schemas.openxmlformats.org/officeDocument/2006/relationships/customXml" Target="../ink/ink3112.xml"/><Relationship Id="rId9" Type="http://schemas.openxmlformats.org/officeDocument/2006/relationships/image" Target="../media/image2638.png"/><Relationship Id="rId210" Type="http://schemas.openxmlformats.org/officeDocument/2006/relationships/customXml" Target="../ink/ink2923.xml"/><Relationship Id="rId392" Type="http://schemas.openxmlformats.org/officeDocument/2006/relationships/customXml" Target="../ink/ink3014.xml"/><Relationship Id="rId448" Type="http://schemas.openxmlformats.org/officeDocument/2006/relationships/customXml" Target="../ink/ink3042.xml"/><Relationship Id="rId252" Type="http://schemas.openxmlformats.org/officeDocument/2006/relationships/customXml" Target="../ink/ink2944.xml"/><Relationship Id="rId294" Type="http://schemas.openxmlformats.org/officeDocument/2006/relationships/customXml" Target="../ink/ink2965.xml"/><Relationship Id="rId308" Type="http://schemas.openxmlformats.org/officeDocument/2006/relationships/customXml" Target="../ink/ink2972.xml"/><Relationship Id="rId515" Type="http://schemas.openxmlformats.org/officeDocument/2006/relationships/image" Target="../media/image2891.png"/><Relationship Id="rId47" Type="http://schemas.openxmlformats.org/officeDocument/2006/relationships/image" Target="../media/image2657.png"/><Relationship Id="rId89" Type="http://schemas.openxmlformats.org/officeDocument/2006/relationships/image" Target="../media/image2678.png"/><Relationship Id="rId112" Type="http://schemas.openxmlformats.org/officeDocument/2006/relationships/customXml" Target="../ink/ink2874.xml"/><Relationship Id="rId154" Type="http://schemas.openxmlformats.org/officeDocument/2006/relationships/customXml" Target="../ink/ink2895.xml"/><Relationship Id="rId361" Type="http://schemas.openxmlformats.org/officeDocument/2006/relationships/image" Target="../media/image2814.png"/><Relationship Id="rId557" Type="http://schemas.openxmlformats.org/officeDocument/2006/relationships/image" Target="../media/image2912.png"/><Relationship Id="rId196" Type="http://schemas.openxmlformats.org/officeDocument/2006/relationships/customXml" Target="../ink/ink2916.xml"/><Relationship Id="rId417" Type="http://schemas.openxmlformats.org/officeDocument/2006/relationships/image" Target="../media/image2842.png"/><Relationship Id="rId459" Type="http://schemas.openxmlformats.org/officeDocument/2006/relationships/image" Target="../media/image2863.png"/><Relationship Id="rId16" Type="http://schemas.openxmlformats.org/officeDocument/2006/relationships/customXml" Target="../ink/ink2826.xml"/><Relationship Id="rId221" Type="http://schemas.openxmlformats.org/officeDocument/2006/relationships/image" Target="../media/image2744.png"/><Relationship Id="rId263" Type="http://schemas.openxmlformats.org/officeDocument/2006/relationships/image" Target="../media/image2765.png"/><Relationship Id="rId319" Type="http://schemas.openxmlformats.org/officeDocument/2006/relationships/image" Target="../media/image2793.png"/><Relationship Id="rId470" Type="http://schemas.openxmlformats.org/officeDocument/2006/relationships/customXml" Target="../ink/ink3053.xml"/><Relationship Id="rId526" Type="http://schemas.openxmlformats.org/officeDocument/2006/relationships/customXml" Target="../ink/ink3081.xml"/><Relationship Id="rId58" Type="http://schemas.openxmlformats.org/officeDocument/2006/relationships/customXml" Target="../ink/ink2847.xml"/><Relationship Id="rId123" Type="http://schemas.openxmlformats.org/officeDocument/2006/relationships/image" Target="../media/image2695.png"/><Relationship Id="rId330" Type="http://schemas.openxmlformats.org/officeDocument/2006/relationships/customXml" Target="../ink/ink2983.xml"/><Relationship Id="rId568" Type="http://schemas.openxmlformats.org/officeDocument/2006/relationships/customXml" Target="../ink/ink3102.xml"/><Relationship Id="rId165" Type="http://schemas.openxmlformats.org/officeDocument/2006/relationships/image" Target="../media/image2716.png"/><Relationship Id="rId372" Type="http://schemas.openxmlformats.org/officeDocument/2006/relationships/customXml" Target="../ink/ink3004.xml"/><Relationship Id="rId428" Type="http://schemas.openxmlformats.org/officeDocument/2006/relationships/customXml" Target="../ink/ink3032.xml"/><Relationship Id="rId232" Type="http://schemas.openxmlformats.org/officeDocument/2006/relationships/customXml" Target="../ink/ink2934.xml"/><Relationship Id="rId274" Type="http://schemas.openxmlformats.org/officeDocument/2006/relationships/customXml" Target="../ink/ink2955.xml"/><Relationship Id="rId481" Type="http://schemas.openxmlformats.org/officeDocument/2006/relationships/image" Target="../media/image2874.png"/><Relationship Id="rId27" Type="http://schemas.openxmlformats.org/officeDocument/2006/relationships/image" Target="../media/image2647.png"/><Relationship Id="rId69" Type="http://schemas.openxmlformats.org/officeDocument/2006/relationships/image" Target="../media/image2668.png"/><Relationship Id="rId134" Type="http://schemas.openxmlformats.org/officeDocument/2006/relationships/customXml" Target="../ink/ink2885.xml"/><Relationship Id="rId537" Type="http://schemas.openxmlformats.org/officeDocument/2006/relationships/image" Target="../media/image2902.png"/><Relationship Id="rId579" Type="http://schemas.openxmlformats.org/officeDocument/2006/relationships/image" Target="../media/image2923.png"/><Relationship Id="rId80" Type="http://schemas.openxmlformats.org/officeDocument/2006/relationships/customXml" Target="../ink/ink2858.xml"/><Relationship Id="rId176" Type="http://schemas.openxmlformats.org/officeDocument/2006/relationships/customXml" Target="../ink/ink2906.xml"/><Relationship Id="rId341" Type="http://schemas.openxmlformats.org/officeDocument/2006/relationships/image" Target="../media/image2804.png"/><Relationship Id="rId383" Type="http://schemas.openxmlformats.org/officeDocument/2006/relationships/image" Target="../media/image2825.png"/><Relationship Id="rId439" Type="http://schemas.openxmlformats.org/officeDocument/2006/relationships/image" Target="../media/image2853.png"/><Relationship Id="rId590" Type="http://schemas.openxmlformats.org/officeDocument/2006/relationships/customXml" Target="../ink/ink3113.xml"/><Relationship Id="rId201" Type="http://schemas.openxmlformats.org/officeDocument/2006/relationships/image" Target="../media/image2734.png"/><Relationship Id="rId243" Type="http://schemas.openxmlformats.org/officeDocument/2006/relationships/image" Target="../media/image2755.png"/><Relationship Id="rId285" Type="http://schemas.openxmlformats.org/officeDocument/2006/relationships/image" Target="../media/image2776.png"/><Relationship Id="rId450" Type="http://schemas.openxmlformats.org/officeDocument/2006/relationships/customXml" Target="../ink/ink3043.xml"/><Relationship Id="rId506" Type="http://schemas.openxmlformats.org/officeDocument/2006/relationships/customXml" Target="../ink/ink3071.xml"/><Relationship Id="rId38" Type="http://schemas.openxmlformats.org/officeDocument/2006/relationships/customXml" Target="../ink/ink2837.xml"/><Relationship Id="rId103" Type="http://schemas.openxmlformats.org/officeDocument/2006/relationships/image" Target="../media/image2685.png"/><Relationship Id="rId310" Type="http://schemas.openxmlformats.org/officeDocument/2006/relationships/customXml" Target="../ink/ink2973.xml"/><Relationship Id="rId492" Type="http://schemas.openxmlformats.org/officeDocument/2006/relationships/customXml" Target="../ink/ink3064.xml"/><Relationship Id="rId548" Type="http://schemas.openxmlformats.org/officeDocument/2006/relationships/customXml" Target="../ink/ink3092.xml"/><Relationship Id="rId91" Type="http://schemas.openxmlformats.org/officeDocument/2006/relationships/image" Target="../media/image2679.png"/><Relationship Id="rId145" Type="http://schemas.openxmlformats.org/officeDocument/2006/relationships/image" Target="../media/image2706.png"/><Relationship Id="rId187" Type="http://schemas.openxmlformats.org/officeDocument/2006/relationships/image" Target="../media/image2727.png"/><Relationship Id="rId352" Type="http://schemas.openxmlformats.org/officeDocument/2006/relationships/customXml" Target="../ink/ink2994.xml"/><Relationship Id="rId394" Type="http://schemas.openxmlformats.org/officeDocument/2006/relationships/customXml" Target="../ink/ink3015.xml"/><Relationship Id="rId408" Type="http://schemas.openxmlformats.org/officeDocument/2006/relationships/customXml" Target="../ink/ink3022.xml"/><Relationship Id="rId212" Type="http://schemas.openxmlformats.org/officeDocument/2006/relationships/customXml" Target="../ink/ink2924.xml"/><Relationship Id="rId254" Type="http://schemas.openxmlformats.org/officeDocument/2006/relationships/customXml" Target="../ink/ink2945.xml"/><Relationship Id="rId49" Type="http://schemas.openxmlformats.org/officeDocument/2006/relationships/image" Target="../media/image2658.png"/><Relationship Id="rId114" Type="http://schemas.openxmlformats.org/officeDocument/2006/relationships/customXml" Target="../ink/ink2875.xml"/><Relationship Id="rId296" Type="http://schemas.openxmlformats.org/officeDocument/2006/relationships/customXml" Target="../ink/ink2966.xml"/><Relationship Id="rId461" Type="http://schemas.openxmlformats.org/officeDocument/2006/relationships/image" Target="../media/image2864.png"/><Relationship Id="rId517" Type="http://schemas.openxmlformats.org/officeDocument/2006/relationships/image" Target="../media/image2892.png"/><Relationship Id="rId559" Type="http://schemas.openxmlformats.org/officeDocument/2006/relationships/image" Target="../media/image2913.png"/><Relationship Id="rId60" Type="http://schemas.openxmlformats.org/officeDocument/2006/relationships/customXml" Target="../ink/ink2848.xml"/><Relationship Id="rId156" Type="http://schemas.openxmlformats.org/officeDocument/2006/relationships/customXml" Target="../ink/ink2896.xml"/><Relationship Id="rId198" Type="http://schemas.openxmlformats.org/officeDocument/2006/relationships/customXml" Target="../ink/ink2917.xml"/><Relationship Id="rId321" Type="http://schemas.openxmlformats.org/officeDocument/2006/relationships/image" Target="../media/image2794.png"/><Relationship Id="rId363" Type="http://schemas.openxmlformats.org/officeDocument/2006/relationships/image" Target="../media/image2815.png"/><Relationship Id="rId419" Type="http://schemas.openxmlformats.org/officeDocument/2006/relationships/image" Target="../media/image2843.png"/><Relationship Id="rId570" Type="http://schemas.openxmlformats.org/officeDocument/2006/relationships/customXml" Target="../ink/ink3103.xml"/><Relationship Id="rId223" Type="http://schemas.openxmlformats.org/officeDocument/2006/relationships/image" Target="../media/image2745.png"/><Relationship Id="rId430" Type="http://schemas.openxmlformats.org/officeDocument/2006/relationships/customXml" Target="../ink/ink3033.xml"/><Relationship Id="rId18" Type="http://schemas.openxmlformats.org/officeDocument/2006/relationships/customXml" Target="../ink/ink2827.xml"/><Relationship Id="rId265" Type="http://schemas.openxmlformats.org/officeDocument/2006/relationships/image" Target="../media/image2766.png"/><Relationship Id="rId472" Type="http://schemas.openxmlformats.org/officeDocument/2006/relationships/customXml" Target="../ink/ink3054.xml"/><Relationship Id="rId528" Type="http://schemas.openxmlformats.org/officeDocument/2006/relationships/customXml" Target="../ink/ink3082.xml"/><Relationship Id="rId125" Type="http://schemas.openxmlformats.org/officeDocument/2006/relationships/image" Target="../media/image2696.png"/><Relationship Id="rId167" Type="http://schemas.openxmlformats.org/officeDocument/2006/relationships/image" Target="../media/image2717.png"/><Relationship Id="rId332" Type="http://schemas.openxmlformats.org/officeDocument/2006/relationships/customXml" Target="../ink/ink2984.xml"/><Relationship Id="rId374" Type="http://schemas.openxmlformats.org/officeDocument/2006/relationships/customXml" Target="../ink/ink3005.xml"/><Relationship Id="rId581" Type="http://schemas.openxmlformats.org/officeDocument/2006/relationships/image" Target="../media/image2924.png"/><Relationship Id="rId71" Type="http://schemas.openxmlformats.org/officeDocument/2006/relationships/image" Target="../media/image2669.png"/><Relationship Id="rId234" Type="http://schemas.openxmlformats.org/officeDocument/2006/relationships/customXml" Target="../ink/ink2935.xml"/><Relationship Id="rId2" Type="http://schemas.openxmlformats.org/officeDocument/2006/relationships/slideLayout" Target="../slideLayouts/slideLayout2.xml"/><Relationship Id="rId29" Type="http://schemas.openxmlformats.org/officeDocument/2006/relationships/image" Target="../media/image2648.png"/><Relationship Id="rId276" Type="http://schemas.openxmlformats.org/officeDocument/2006/relationships/customXml" Target="../ink/ink2956.xml"/><Relationship Id="rId441" Type="http://schemas.openxmlformats.org/officeDocument/2006/relationships/image" Target="../media/image2854.png"/><Relationship Id="rId483" Type="http://schemas.openxmlformats.org/officeDocument/2006/relationships/image" Target="../media/image2875.png"/><Relationship Id="rId539" Type="http://schemas.openxmlformats.org/officeDocument/2006/relationships/image" Target="../media/image2903.png"/><Relationship Id="rId40" Type="http://schemas.openxmlformats.org/officeDocument/2006/relationships/customXml" Target="../ink/ink2838.xml"/><Relationship Id="rId136" Type="http://schemas.openxmlformats.org/officeDocument/2006/relationships/customXml" Target="../ink/ink2886.xml"/><Relationship Id="rId178" Type="http://schemas.openxmlformats.org/officeDocument/2006/relationships/customXml" Target="../ink/ink2907.xml"/><Relationship Id="rId301" Type="http://schemas.openxmlformats.org/officeDocument/2006/relationships/image" Target="../media/image2784.png"/><Relationship Id="rId343" Type="http://schemas.openxmlformats.org/officeDocument/2006/relationships/image" Target="../media/image2805.png"/><Relationship Id="rId550" Type="http://schemas.openxmlformats.org/officeDocument/2006/relationships/customXml" Target="../ink/ink3093.xml"/><Relationship Id="rId82" Type="http://schemas.openxmlformats.org/officeDocument/2006/relationships/customXml" Target="../ink/ink2859.xml"/><Relationship Id="rId203" Type="http://schemas.openxmlformats.org/officeDocument/2006/relationships/image" Target="../media/image2735.png"/><Relationship Id="rId385" Type="http://schemas.openxmlformats.org/officeDocument/2006/relationships/image" Target="../media/image2826.png"/><Relationship Id="rId245" Type="http://schemas.openxmlformats.org/officeDocument/2006/relationships/image" Target="../media/image2756.png"/><Relationship Id="rId287" Type="http://schemas.openxmlformats.org/officeDocument/2006/relationships/image" Target="../media/image2777.png"/><Relationship Id="rId410" Type="http://schemas.openxmlformats.org/officeDocument/2006/relationships/customXml" Target="../ink/ink3023.xml"/><Relationship Id="rId452" Type="http://schemas.openxmlformats.org/officeDocument/2006/relationships/customXml" Target="../ink/ink3044.xml"/><Relationship Id="rId494" Type="http://schemas.openxmlformats.org/officeDocument/2006/relationships/customXml" Target="../ink/ink3065.xml"/><Relationship Id="rId508" Type="http://schemas.openxmlformats.org/officeDocument/2006/relationships/customXml" Target="../ink/ink3072.xml"/><Relationship Id="rId105" Type="http://schemas.openxmlformats.org/officeDocument/2006/relationships/image" Target="../media/image2686.png"/><Relationship Id="rId147" Type="http://schemas.openxmlformats.org/officeDocument/2006/relationships/image" Target="../media/image2707.png"/><Relationship Id="rId312" Type="http://schemas.openxmlformats.org/officeDocument/2006/relationships/customXml" Target="../ink/ink2974.xml"/><Relationship Id="rId354" Type="http://schemas.openxmlformats.org/officeDocument/2006/relationships/customXml" Target="../ink/ink2995.xml"/><Relationship Id="rId51" Type="http://schemas.openxmlformats.org/officeDocument/2006/relationships/image" Target="../media/image2659.png"/><Relationship Id="rId93" Type="http://schemas.openxmlformats.org/officeDocument/2006/relationships/image" Target="../media/image2680.png"/><Relationship Id="rId189" Type="http://schemas.openxmlformats.org/officeDocument/2006/relationships/image" Target="../media/image2728.png"/><Relationship Id="rId396" Type="http://schemas.openxmlformats.org/officeDocument/2006/relationships/customXml" Target="../ink/ink3016.xml"/><Relationship Id="rId561" Type="http://schemas.openxmlformats.org/officeDocument/2006/relationships/image" Target="../media/image2914.png"/><Relationship Id="rId214" Type="http://schemas.openxmlformats.org/officeDocument/2006/relationships/customXml" Target="../ink/ink2925.xml"/><Relationship Id="rId256" Type="http://schemas.openxmlformats.org/officeDocument/2006/relationships/customXml" Target="../ink/ink2946.xml"/><Relationship Id="rId298" Type="http://schemas.openxmlformats.org/officeDocument/2006/relationships/customXml" Target="../ink/ink2967.xml"/><Relationship Id="rId421" Type="http://schemas.openxmlformats.org/officeDocument/2006/relationships/image" Target="../media/image2844.png"/><Relationship Id="rId463" Type="http://schemas.openxmlformats.org/officeDocument/2006/relationships/image" Target="../media/image2865.png"/><Relationship Id="rId519" Type="http://schemas.openxmlformats.org/officeDocument/2006/relationships/image" Target="../media/image2893.png"/><Relationship Id="rId116" Type="http://schemas.openxmlformats.org/officeDocument/2006/relationships/customXml" Target="../ink/ink2876.xml"/><Relationship Id="rId158" Type="http://schemas.openxmlformats.org/officeDocument/2006/relationships/customXml" Target="../ink/ink2897.xml"/><Relationship Id="rId323" Type="http://schemas.openxmlformats.org/officeDocument/2006/relationships/image" Target="../media/image2795.png"/><Relationship Id="rId530" Type="http://schemas.openxmlformats.org/officeDocument/2006/relationships/customXml" Target="../ink/ink3083.xml"/><Relationship Id="rId20" Type="http://schemas.openxmlformats.org/officeDocument/2006/relationships/customXml" Target="../ink/ink2828.xml"/><Relationship Id="rId62" Type="http://schemas.openxmlformats.org/officeDocument/2006/relationships/customXml" Target="../ink/ink2849.xml"/><Relationship Id="rId365" Type="http://schemas.openxmlformats.org/officeDocument/2006/relationships/image" Target="../media/image2816.png"/><Relationship Id="rId572" Type="http://schemas.openxmlformats.org/officeDocument/2006/relationships/customXml" Target="../ink/ink3104.xml"/><Relationship Id="rId225" Type="http://schemas.openxmlformats.org/officeDocument/2006/relationships/image" Target="../media/image2746.png"/><Relationship Id="rId267" Type="http://schemas.openxmlformats.org/officeDocument/2006/relationships/image" Target="../media/image2767.png"/><Relationship Id="rId432" Type="http://schemas.openxmlformats.org/officeDocument/2006/relationships/customXml" Target="../ink/ink3034.xml"/><Relationship Id="rId474" Type="http://schemas.openxmlformats.org/officeDocument/2006/relationships/customXml" Target="../ink/ink3055.xml"/><Relationship Id="rId127" Type="http://schemas.openxmlformats.org/officeDocument/2006/relationships/image" Target="../media/image2697.png"/><Relationship Id="rId31" Type="http://schemas.openxmlformats.org/officeDocument/2006/relationships/image" Target="../media/image2649.png"/><Relationship Id="rId73" Type="http://schemas.openxmlformats.org/officeDocument/2006/relationships/image" Target="../media/image2670.png"/><Relationship Id="rId169" Type="http://schemas.openxmlformats.org/officeDocument/2006/relationships/image" Target="../media/image2718.png"/><Relationship Id="rId334" Type="http://schemas.openxmlformats.org/officeDocument/2006/relationships/customXml" Target="../ink/ink2985.xml"/><Relationship Id="rId376" Type="http://schemas.openxmlformats.org/officeDocument/2006/relationships/customXml" Target="../ink/ink3006.xml"/><Relationship Id="rId541" Type="http://schemas.openxmlformats.org/officeDocument/2006/relationships/image" Target="../media/image2904.png"/><Relationship Id="rId583" Type="http://schemas.openxmlformats.org/officeDocument/2006/relationships/image" Target="../media/image2925.png"/><Relationship Id="rId4" Type="http://schemas.openxmlformats.org/officeDocument/2006/relationships/customXml" Target="../ink/ink2820.xml"/><Relationship Id="rId180" Type="http://schemas.openxmlformats.org/officeDocument/2006/relationships/customXml" Target="../ink/ink2908.xml"/><Relationship Id="rId236" Type="http://schemas.openxmlformats.org/officeDocument/2006/relationships/customXml" Target="../ink/ink2936.xml"/><Relationship Id="rId278" Type="http://schemas.openxmlformats.org/officeDocument/2006/relationships/customXml" Target="../ink/ink2957.xml"/><Relationship Id="rId401" Type="http://schemas.openxmlformats.org/officeDocument/2006/relationships/image" Target="../media/image2834.png"/><Relationship Id="rId443" Type="http://schemas.openxmlformats.org/officeDocument/2006/relationships/image" Target="../media/image2855.png"/><Relationship Id="rId303" Type="http://schemas.openxmlformats.org/officeDocument/2006/relationships/image" Target="../media/image2785.png"/><Relationship Id="rId485" Type="http://schemas.openxmlformats.org/officeDocument/2006/relationships/image" Target="../media/image2876.png"/><Relationship Id="rId42" Type="http://schemas.openxmlformats.org/officeDocument/2006/relationships/customXml" Target="../ink/ink2839.xml"/><Relationship Id="rId84" Type="http://schemas.openxmlformats.org/officeDocument/2006/relationships/customXml" Target="../ink/ink2860.xml"/><Relationship Id="rId138" Type="http://schemas.openxmlformats.org/officeDocument/2006/relationships/customXml" Target="../ink/ink2887.xml"/><Relationship Id="rId345" Type="http://schemas.openxmlformats.org/officeDocument/2006/relationships/image" Target="../media/image2806.png"/><Relationship Id="rId387" Type="http://schemas.openxmlformats.org/officeDocument/2006/relationships/image" Target="../media/image2827.png"/><Relationship Id="rId510" Type="http://schemas.openxmlformats.org/officeDocument/2006/relationships/customXml" Target="../ink/ink3073.xml"/><Relationship Id="rId552" Type="http://schemas.openxmlformats.org/officeDocument/2006/relationships/customXml" Target="../ink/ink3094.xml"/><Relationship Id="rId191" Type="http://schemas.openxmlformats.org/officeDocument/2006/relationships/image" Target="../media/image2729.png"/><Relationship Id="rId205" Type="http://schemas.openxmlformats.org/officeDocument/2006/relationships/image" Target="../media/image2736.png"/><Relationship Id="rId247" Type="http://schemas.openxmlformats.org/officeDocument/2006/relationships/image" Target="../media/image2757.png"/><Relationship Id="rId412" Type="http://schemas.openxmlformats.org/officeDocument/2006/relationships/customXml" Target="../ink/ink3024.xml"/><Relationship Id="rId107" Type="http://schemas.openxmlformats.org/officeDocument/2006/relationships/image" Target="../media/image2687.png"/><Relationship Id="rId289" Type="http://schemas.openxmlformats.org/officeDocument/2006/relationships/image" Target="../media/image2778.png"/><Relationship Id="rId454" Type="http://schemas.openxmlformats.org/officeDocument/2006/relationships/customXml" Target="../ink/ink3045.xml"/><Relationship Id="rId496" Type="http://schemas.openxmlformats.org/officeDocument/2006/relationships/customXml" Target="../ink/ink3066.xml"/><Relationship Id="rId11" Type="http://schemas.openxmlformats.org/officeDocument/2006/relationships/image" Target="../media/image2639.png"/><Relationship Id="rId53" Type="http://schemas.openxmlformats.org/officeDocument/2006/relationships/image" Target="../media/image2660.png"/><Relationship Id="rId149" Type="http://schemas.openxmlformats.org/officeDocument/2006/relationships/image" Target="../media/image2708.png"/><Relationship Id="rId314" Type="http://schemas.openxmlformats.org/officeDocument/2006/relationships/customXml" Target="../ink/ink2975.xml"/><Relationship Id="rId356" Type="http://schemas.openxmlformats.org/officeDocument/2006/relationships/customXml" Target="../ink/ink2996.xml"/><Relationship Id="rId398" Type="http://schemas.openxmlformats.org/officeDocument/2006/relationships/customXml" Target="../ink/ink3017.xml"/><Relationship Id="rId521" Type="http://schemas.openxmlformats.org/officeDocument/2006/relationships/image" Target="../media/image2894.png"/><Relationship Id="rId563" Type="http://schemas.openxmlformats.org/officeDocument/2006/relationships/image" Target="../media/image2915.png"/><Relationship Id="rId95" Type="http://schemas.openxmlformats.org/officeDocument/2006/relationships/image" Target="../media/image2681.png"/><Relationship Id="rId160" Type="http://schemas.openxmlformats.org/officeDocument/2006/relationships/customXml" Target="../ink/ink2898.xml"/><Relationship Id="rId216" Type="http://schemas.openxmlformats.org/officeDocument/2006/relationships/customXml" Target="../ink/ink2926.xml"/><Relationship Id="rId423" Type="http://schemas.openxmlformats.org/officeDocument/2006/relationships/image" Target="../media/image2845.png"/><Relationship Id="rId258" Type="http://schemas.openxmlformats.org/officeDocument/2006/relationships/customXml" Target="../ink/ink2947.xml"/><Relationship Id="rId465" Type="http://schemas.openxmlformats.org/officeDocument/2006/relationships/image" Target="../media/image2866.png"/><Relationship Id="rId22" Type="http://schemas.openxmlformats.org/officeDocument/2006/relationships/customXml" Target="../ink/ink2829.xml"/><Relationship Id="rId64" Type="http://schemas.openxmlformats.org/officeDocument/2006/relationships/customXml" Target="../ink/ink2850.xml"/><Relationship Id="rId118" Type="http://schemas.openxmlformats.org/officeDocument/2006/relationships/customXml" Target="../ink/ink2877.xml"/><Relationship Id="rId325" Type="http://schemas.openxmlformats.org/officeDocument/2006/relationships/image" Target="../media/image2796.png"/><Relationship Id="rId367" Type="http://schemas.openxmlformats.org/officeDocument/2006/relationships/image" Target="../media/image2817.png"/><Relationship Id="rId532" Type="http://schemas.openxmlformats.org/officeDocument/2006/relationships/customXml" Target="../ink/ink3084.xml"/><Relationship Id="rId574" Type="http://schemas.openxmlformats.org/officeDocument/2006/relationships/customXml" Target="../ink/ink3105.xml"/><Relationship Id="rId171" Type="http://schemas.openxmlformats.org/officeDocument/2006/relationships/image" Target="../media/image2719.png"/><Relationship Id="rId227" Type="http://schemas.openxmlformats.org/officeDocument/2006/relationships/image" Target="../media/image2747.png"/><Relationship Id="rId269" Type="http://schemas.openxmlformats.org/officeDocument/2006/relationships/image" Target="../media/image2768.png"/><Relationship Id="rId434" Type="http://schemas.openxmlformats.org/officeDocument/2006/relationships/customXml" Target="../ink/ink3035.xml"/><Relationship Id="rId476" Type="http://schemas.openxmlformats.org/officeDocument/2006/relationships/customXml" Target="../ink/ink3056.xml"/><Relationship Id="rId33" Type="http://schemas.openxmlformats.org/officeDocument/2006/relationships/image" Target="../media/image2650.png"/><Relationship Id="rId129" Type="http://schemas.openxmlformats.org/officeDocument/2006/relationships/image" Target="../media/image2698.png"/><Relationship Id="rId280" Type="http://schemas.openxmlformats.org/officeDocument/2006/relationships/customXml" Target="../ink/ink2958.xml"/><Relationship Id="rId336" Type="http://schemas.openxmlformats.org/officeDocument/2006/relationships/customXml" Target="../ink/ink2986.xml"/><Relationship Id="rId501" Type="http://schemas.openxmlformats.org/officeDocument/2006/relationships/image" Target="../media/image2884.png"/><Relationship Id="rId543" Type="http://schemas.openxmlformats.org/officeDocument/2006/relationships/image" Target="../media/image2905.png"/><Relationship Id="rId75" Type="http://schemas.openxmlformats.org/officeDocument/2006/relationships/image" Target="../media/image2671.png"/><Relationship Id="rId140" Type="http://schemas.openxmlformats.org/officeDocument/2006/relationships/customXml" Target="../ink/ink2888.xml"/><Relationship Id="rId182" Type="http://schemas.openxmlformats.org/officeDocument/2006/relationships/customXml" Target="../ink/ink2909.xml"/><Relationship Id="rId378" Type="http://schemas.openxmlformats.org/officeDocument/2006/relationships/customXml" Target="../ink/ink3007.xml"/><Relationship Id="rId403" Type="http://schemas.openxmlformats.org/officeDocument/2006/relationships/image" Target="../media/image2835.png"/><Relationship Id="rId585" Type="http://schemas.openxmlformats.org/officeDocument/2006/relationships/image" Target="../media/image2926.png"/><Relationship Id="rId6" Type="http://schemas.openxmlformats.org/officeDocument/2006/relationships/customXml" Target="../ink/ink2821.xml"/><Relationship Id="rId238" Type="http://schemas.openxmlformats.org/officeDocument/2006/relationships/customXml" Target="../ink/ink2937.xml"/><Relationship Id="rId445" Type="http://schemas.openxmlformats.org/officeDocument/2006/relationships/image" Target="../media/image2856.png"/><Relationship Id="rId487" Type="http://schemas.openxmlformats.org/officeDocument/2006/relationships/image" Target="../media/image2877.png"/><Relationship Id="rId291" Type="http://schemas.openxmlformats.org/officeDocument/2006/relationships/image" Target="../media/image2779.png"/><Relationship Id="rId305" Type="http://schemas.openxmlformats.org/officeDocument/2006/relationships/image" Target="../media/image2786.png"/><Relationship Id="rId347" Type="http://schemas.openxmlformats.org/officeDocument/2006/relationships/image" Target="../media/image2807.png"/><Relationship Id="rId512" Type="http://schemas.openxmlformats.org/officeDocument/2006/relationships/customXml" Target="../ink/ink3074.xml"/><Relationship Id="rId44" Type="http://schemas.openxmlformats.org/officeDocument/2006/relationships/customXml" Target="../ink/ink2840.xml"/><Relationship Id="rId86" Type="http://schemas.openxmlformats.org/officeDocument/2006/relationships/customXml" Target="../ink/ink2861.xml"/><Relationship Id="rId151" Type="http://schemas.openxmlformats.org/officeDocument/2006/relationships/image" Target="../media/image2709.png"/><Relationship Id="rId389" Type="http://schemas.openxmlformats.org/officeDocument/2006/relationships/image" Target="../media/image2828.png"/><Relationship Id="rId554" Type="http://schemas.openxmlformats.org/officeDocument/2006/relationships/customXml" Target="../ink/ink3095.xml"/><Relationship Id="rId193" Type="http://schemas.openxmlformats.org/officeDocument/2006/relationships/image" Target="../media/image2730.png"/><Relationship Id="rId207" Type="http://schemas.openxmlformats.org/officeDocument/2006/relationships/image" Target="../media/image2737.png"/><Relationship Id="rId249" Type="http://schemas.openxmlformats.org/officeDocument/2006/relationships/image" Target="../media/image2758.png"/><Relationship Id="rId414" Type="http://schemas.openxmlformats.org/officeDocument/2006/relationships/customXml" Target="../ink/ink3025.xml"/><Relationship Id="rId456" Type="http://schemas.openxmlformats.org/officeDocument/2006/relationships/customXml" Target="../ink/ink3046.xml"/><Relationship Id="rId498" Type="http://schemas.openxmlformats.org/officeDocument/2006/relationships/customXml" Target="../ink/ink3067.xml"/><Relationship Id="rId13" Type="http://schemas.openxmlformats.org/officeDocument/2006/relationships/image" Target="../media/image2640.png"/><Relationship Id="rId109" Type="http://schemas.openxmlformats.org/officeDocument/2006/relationships/image" Target="../media/image2688.png"/><Relationship Id="rId260" Type="http://schemas.openxmlformats.org/officeDocument/2006/relationships/customXml" Target="../ink/ink2948.xml"/><Relationship Id="rId316" Type="http://schemas.openxmlformats.org/officeDocument/2006/relationships/customXml" Target="../ink/ink2976.xml"/><Relationship Id="rId523" Type="http://schemas.openxmlformats.org/officeDocument/2006/relationships/image" Target="../media/image2895.png"/><Relationship Id="rId55" Type="http://schemas.openxmlformats.org/officeDocument/2006/relationships/image" Target="../media/image2661.png"/><Relationship Id="rId97" Type="http://schemas.openxmlformats.org/officeDocument/2006/relationships/image" Target="../media/image2682.png"/><Relationship Id="rId120" Type="http://schemas.openxmlformats.org/officeDocument/2006/relationships/customXml" Target="../ink/ink2878.xml"/><Relationship Id="rId358" Type="http://schemas.openxmlformats.org/officeDocument/2006/relationships/customXml" Target="../ink/ink2997.xml"/><Relationship Id="rId565" Type="http://schemas.openxmlformats.org/officeDocument/2006/relationships/image" Target="../media/image2916.png"/><Relationship Id="rId162" Type="http://schemas.openxmlformats.org/officeDocument/2006/relationships/customXml" Target="../ink/ink2899.xml"/><Relationship Id="rId218" Type="http://schemas.openxmlformats.org/officeDocument/2006/relationships/customXml" Target="../ink/ink2927.xml"/><Relationship Id="rId425" Type="http://schemas.openxmlformats.org/officeDocument/2006/relationships/image" Target="../media/image2846.png"/><Relationship Id="rId467" Type="http://schemas.openxmlformats.org/officeDocument/2006/relationships/image" Target="../media/image2867.png"/><Relationship Id="rId271" Type="http://schemas.openxmlformats.org/officeDocument/2006/relationships/image" Target="../media/image2769.png"/><Relationship Id="rId24" Type="http://schemas.openxmlformats.org/officeDocument/2006/relationships/customXml" Target="../ink/ink2830.xml"/><Relationship Id="rId66" Type="http://schemas.openxmlformats.org/officeDocument/2006/relationships/customXml" Target="../ink/ink2851.xml"/><Relationship Id="rId131" Type="http://schemas.openxmlformats.org/officeDocument/2006/relationships/image" Target="../media/image2699.png"/><Relationship Id="rId327" Type="http://schemas.openxmlformats.org/officeDocument/2006/relationships/image" Target="../media/image2797.png"/><Relationship Id="rId369" Type="http://schemas.openxmlformats.org/officeDocument/2006/relationships/image" Target="../media/image2818.png"/><Relationship Id="rId534" Type="http://schemas.openxmlformats.org/officeDocument/2006/relationships/customXml" Target="../ink/ink3085.xml"/><Relationship Id="rId576" Type="http://schemas.openxmlformats.org/officeDocument/2006/relationships/customXml" Target="../ink/ink3106.xml"/><Relationship Id="rId173" Type="http://schemas.openxmlformats.org/officeDocument/2006/relationships/image" Target="../media/image2720.png"/><Relationship Id="rId229" Type="http://schemas.openxmlformats.org/officeDocument/2006/relationships/image" Target="../media/image2748.png"/><Relationship Id="rId380" Type="http://schemas.openxmlformats.org/officeDocument/2006/relationships/customXml" Target="../ink/ink3008.xml"/><Relationship Id="rId436" Type="http://schemas.openxmlformats.org/officeDocument/2006/relationships/customXml" Target="../ink/ink3036.xml"/><Relationship Id="rId240" Type="http://schemas.openxmlformats.org/officeDocument/2006/relationships/customXml" Target="../ink/ink2938.xml"/><Relationship Id="rId478" Type="http://schemas.openxmlformats.org/officeDocument/2006/relationships/customXml" Target="../ink/ink3057.xml"/><Relationship Id="rId35" Type="http://schemas.openxmlformats.org/officeDocument/2006/relationships/image" Target="../media/image2651.png"/><Relationship Id="rId77" Type="http://schemas.openxmlformats.org/officeDocument/2006/relationships/image" Target="../media/image2672.png"/><Relationship Id="rId100" Type="http://schemas.openxmlformats.org/officeDocument/2006/relationships/customXml" Target="../ink/ink2868.xml"/><Relationship Id="rId282" Type="http://schemas.openxmlformats.org/officeDocument/2006/relationships/customXml" Target="../ink/ink2959.xml"/><Relationship Id="rId338" Type="http://schemas.openxmlformats.org/officeDocument/2006/relationships/customXml" Target="../ink/ink2987.xml"/><Relationship Id="rId503" Type="http://schemas.openxmlformats.org/officeDocument/2006/relationships/image" Target="../media/image2885.png"/><Relationship Id="rId545" Type="http://schemas.openxmlformats.org/officeDocument/2006/relationships/image" Target="../media/image2906.png"/><Relationship Id="rId587" Type="http://schemas.openxmlformats.org/officeDocument/2006/relationships/image" Target="../media/image2927.png"/><Relationship Id="rId8" Type="http://schemas.openxmlformats.org/officeDocument/2006/relationships/customXml" Target="../ink/ink2822.xml"/><Relationship Id="rId142" Type="http://schemas.openxmlformats.org/officeDocument/2006/relationships/customXml" Target="../ink/ink2889.xml"/><Relationship Id="rId184" Type="http://schemas.openxmlformats.org/officeDocument/2006/relationships/customXml" Target="../ink/ink2910.xml"/><Relationship Id="rId391" Type="http://schemas.openxmlformats.org/officeDocument/2006/relationships/image" Target="../media/image2829.png"/><Relationship Id="rId405" Type="http://schemas.openxmlformats.org/officeDocument/2006/relationships/image" Target="../media/image2836.png"/><Relationship Id="rId447" Type="http://schemas.openxmlformats.org/officeDocument/2006/relationships/image" Target="../media/image2857.png"/><Relationship Id="rId251" Type="http://schemas.openxmlformats.org/officeDocument/2006/relationships/image" Target="../media/image2759.png"/><Relationship Id="rId489" Type="http://schemas.openxmlformats.org/officeDocument/2006/relationships/image" Target="../media/image2878.png"/><Relationship Id="rId46" Type="http://schemas.openxmlformats.org/officeDocument/2006/relationships/customXml" Target="../ink/ink2841.xml"/><Relationship Id="rId293" Type="http://schemas.openxmlformats.org/officeDocument/2006/relationships/image" Target="../media/image2780.png"/><Relationship Id="rId307" Type="http://schemas.openxmlformats.org/officeDocument/2006/relationships/image" Target="../media/image2787.png"/><Relationship Id="rId349" Type="http://schemas.openxmlformats.org/officeDocument/2006/relationships/image" Target="../media/image2808.png"/><Relationship Id="rId514" Type="http://schemas.openxmlformats.org/officeDocument/2006/relationships/customXml" Target="../ink/ink3075.xml"/><Relationship Id="rId556" Type="http://schemas.openxmlformats.org/officeDocument/2006/relationships/customXml" Target="../ink/ink3096.xml"/><Relationship Id="rId88" Type="http://schemas.openxmlformats.org/officeDocument/2006/relationships/customXml" Target="../ink/ink2862.xml"/><Relationship Id="rId111" Type="http://schemas.openxmlformats.org/officeDocument/2006/relationships/image" Target="../media/image2689.png"/><Relationship Id="rId153" Type="http://schemas.openxmlformats.org/officeDocument/2006/relationships/image" Target="../media/image2710.png"/><Relationship Id="rId195" Type="http://schemas.openxmlformats.org/officeDocument/2006/relationships/image" Target="../media/image2731.png"/><Relationship Id="rId209" Type="http://schemas.openxmlformats.org/officeDocument/2006/relationships/image" Target="../media/image2738.png"/><Relationship Id="rId360" Type="http://schemas.openxmlformats.org/officeDocument/2006/relationships/customXml" Target="../ink/ink2998.xml"/><Relationship Id="rId416" Type="http://schemas.openxmlformats.org/officeDocument/2006/relationships/customXml" Target="../ink/ink3026.xml"/><Relationship Id="rId220" Type="http://schemas.openxmlformats.org/officeDocument/2006/relationships/customXml" Target="../ink/ink2928.xml"/><Relationship Id="rId458" Type="http://schemas.openxmlformats.org/officeDocument/2006/relationships/customXml" Target="../ink/ink3047.xml"/><Relationship Id="rId15" Type="http://schemas.openxmlformats.org/officeDocument/2006/relationships/image" Target="../media/image2641.png"/><Relationship Id="rId57" Type="http://schemas.openxmlformats.org/officeDocument/2006/relationships/image" Target="../media/image2662.png"/><Relationship Id="rId262" Type="http://schemas.openxmlformats.org/officeDocument/2006/relationships/customXml" Target="../ink/ink2949.xml"/><Relationship Id="rId318" Type="http://schemas.openxmlformats.org/officeDocument/2006/relationships/customXml" Target="../ink/ink2977.xml"/><Relationship Id="rId525" Type="http://schemas.openxmlformats.org/officeDocument/2006/relationships/image" Target="../media/image2896.png"/><Relationship Id="rId567" Type="http://schemas.openxmlformats.org/officeDocument/2006/relationships/image" Target="../media/image2917.png"/><Relationship Id="rId99" Type="http://schemas.openxmlformats.org/officeDocument/2006/relationships/image" Target="../media/image2683.png"/><Relationship Id="rId122" Type="http://schemas.openxmlformats.org/officeDocument/2006/relationships/customXml" Target="../ink/ink2879.xml"/><Relationship Id="rId164" Type="http://schemas.openxmlformats.org/officeDocument/2006/relationships/customXml" Target="../ink/ink2900.xml"/><Relationship Id="rId371" Type="http://schemas.openxmlformats.org/officeDocument/2006/relationships/image" Target="../media/image2819.png"/><Relationship Id="rId427" Type="http://schemas.openxmlformats.org/officeDocument/2006/relationships/image" Target="../media/image2847.png"/><Relationship Id="rId469" Type="http://schemas.openxmlformats.org/officeDocument/2006/relationships/image" Target="../media/image2868.png"/><Relationship Id="rId26" Type="http://schemas.openxmlformats.org/officeDocument/2006/relationships/customXml" Target="../ink/ink2831.xml"/><Relationship Id="rId231" Type="http://schemas.openxmlformats.org/officeDocument/2006/relationships/image" Target="../media/image2749.png"/><Relationship Id="rId273" Type="http://schemas.openxmlformats.org/officeDocument/2006/relationships/image" Target="../media/image2770.png"/><Relationship Id="rId329" Type="http://schemas.openxmlformats.org/officeDocument/2006/relationships/image" Target="../media/image2798.png"/><Relationship Id="rId480" Type="http://schemas.openxmlformats.org/officeDocument/2006/relationships/customXml" Target="../ink/ink3058.xml"/><Relationship Id="rId536" Type="http://schemas.openxmlformats.org/officeDocument/2006/relationships/customXml" Target="../ink/ink3086.xml"/><Relationship Id="rId68" Type="http://schemas.openxmlformats.org/officeDocument/2006/relationships/customXml" Target="../ink/ink2852.xml"/><Relationship Id="rId133" Type="http://schemas.openxmlformats.org/officeDocument/2006/relationships/image" Target="../media/image2700.png"/><Relationship Id="rId175" Type="http://schemas.openxmlformats.org/officeDocument/2006/relationships/image" Target="../media/image2721.png"/><Relationship Id="rId340" Type="http://schemas.openxmlformats.org/officeDocument/2006/relationships/customXml" Target="../ink/ink2988.xml"/><Relationship Id="rId578" Type="http://schemas.openxmlformats.org/officeDocument/2006/relationships/customXml" Target="../ink/ink3107.xml"/><Relationship Id="rId200" Type="http://schemas.openxmlformats.org/officeDocument/2006/relationships/customXml" Target="../ink/ink2918.xml"/><Relationship Id="rId382" Type="http://schemas.openxmlformats.org/officeDocument/2006/relationships/customXml" Target="../ink/ink3009.xml"/><Relationship Id="rId438" Type="http://schemas.openxmlformats.org/officeDocument/2006/relationships/customXml" Target="../ink/ink3037.xml"/><Relationship Id="rId242" Type="http://schemas.openxmlformats.org/officeDocument/2006/relationships/customXml" Target="../ink/ink2939.xml"/><Relationship Id="rId284" Type="http://schemas.openxmlformats.org/officeDocument/2006/relationships/customXml" Target="../ink/ink2960.xml"/><Relationship Id="rId491" Type="http://schemas.openxmlformats.org/officeDocument/2006/relationships/image" Target="../media/image2879.png"/><Relationship Id="rId505" Type="http://schemas.openxmlformats.org/officeDocument/2006/relationships/image" Target="../media/image2886.png"/><Relationship Id="rId37" Type="http://schemas.openxmlformats.org/officeDocument/2006/relationships/image" Target="../media/image2652.png"/><Relationship Id="rId79" Type="http://schemas.openxmlformats.org/officeDocument/2006/relationships/image" Target="../media/image2673.png"/><Relationship Id="rId102" Type="http://schemas.openxmlformats.org/officeDocument/2006/relationships/customXml" Target="../ink/ink2869.xml"/><Relationship Id="rId144" Type="http://schemas.openxmlformats.org/officeDocument/2006/relationships/customXml" Target="../ink/ink2890.xml"/><Relationship Id="rId547" Type="http://schemas.openxmlformats.org/officeDocument/2006/relationships/image" Target="../media/image2907.png"/><Relationship Id="rId589" Type="http://schemas.openxmlformats.org/officeDocument/2006/relationships/image" Target="../media/image2928.png"/><Relationship Id="rId90" Type="http://schemas.openxmlformats.org/officeDocument/2006/relationships/customXml" Target="../ink/ink2863.xml"/><Relationship Id="rId186" Type="http://schemas.openxmlformats.org/officeDocument/2006/relationships/customXml" Target="../ink/ink2911.xml"/><Relationship Id="rId351" Type="http://schemas.openxmlformats.org/officeDocument/2006/relationships/image" Target="../media/image2809.png"/><Relationship Id="rId393" Type="http://schemas.openxmlformats.org/officeDocument/2006/relationships/image" Target="../media/image2830.png"/><Relationship Id="rId407" Type="http://schemas.openxmlformats.org/officeDocument/2006/relationships/image" Target="../media/image2837.png"/><Relationship Id="rId449" Type="http://schemas.openxmlformats.org/officeDocument/2006/relationships/image" Target="../media/image2858.png"/><Relationship Id="rId211" Type="http://schemas.openxmlformats.org/officeDocument/2006/relationships/image" Target="../media/image2739.png"/><Relationship Id="rId253" Type="http://schemas.openxmlformats.org/officeDocument/2006/relationships/image" Target="../media/image2760.png"/><Relationship Id="rId295" Type="http://schemas.openxmlformats.org/officeDocument/2006/relationships/image" Target="../media/image2781.png"/><Relationship Id="rId309" Type="http://schemas.openxmlformats.org/officeDocument/2006/relationships/image" Target="../media/image2788.png"/><Relationship Id="rId460" Type="http://schemas.openxmlformats.org/officeDocument/2006/relationships/customXml" Target="../ink/ink3048.xml"/><Relationship Id="rId516" Type="http://schemas.openxmlformats.org/officeDocument/2006/relationships/customXml" Target="../ink/ink3076.xml"/><Relationship Id="rId48" Type="http://schemas.openxmlformats.org/officeDocument/2006/relationships/customXml" Target="../ink/ink2842.xml"/><Relationship Id="rId113" Type="http://schemas.openxmlformats.org/officeDocument/2006/relationships/image" Target="../media/image2690.png"/><Relationship Id="rId320" Type="http://schemas.openxmlformats.org/officeDocument/2006/relationships/customXml" Target="../ink/ink2978.xml"/><Relationship Id="rId558" Type="http://schemas.openxmlformats.org/officeDocument/2006/relationships/customXml" Target="../ink/ink3097.xml"/><Relationship Id="rId155" Type="http://schemas.openxmlformats.org/officeDocument/2006/relationships/image" Target="../media/image2711.png"/><Relationship Id="rId197" Type="http://schemas.openxmlformats.org/officeDocument/2006/relationships/image" Target="../media/image2732.png"/><Relationship Id="rId362" Type="http://schemas.openxmlformats.org/officeDocument/2006/relationships/customXml" Target="../ink/ink2999.xml"/><Relationship Id="rId418" Type="http://schemas.openxmlformats.org/officeDocument/2006/relationships/customXml" Target="../ink/ink3027.xml"/><Relationship Id="rId222" Type="http://schemas.openxmlformats.org/officeDocument/2006/relationships/customXml" Target="../ink/ink2929.xml"/><Relationship Id="rId264" Type="http://schemas.openxmlformats.org/officeDocument/2006/relationships/customXml" Target="../ink/ink2950.xml"/><Relationship Id="rId471" Type="http://schemas.openxmlformats.org/officeDocument/2006/relationships/image" Target="../media/image2869.png"/><Relationship Id="rId17" Type="http://schemas.openxmlformats.org/officeDocument/2006/relationships/image" Target="../media/image2642.png"/><Relationship Id="rId59" Type="http://schemas.openxmlformats.org/officeDocument/2006/relationships/image" Target="../media/image2663.png"/><Relationship Id="rId124" Type="http://schemas.openxmlformats.org/officeDocument/2006/relationships/customXml" Target="../ink/ink2880.xml"/><Relationship Id="rId527" Type="http://schemas.openxmlformats.org/officeDocument/2006/relationships/image" Target="../media/image2897.png"/><Relationship Id="rId569" Type="http://schemas.openxmlformats.org/officeDocument/2006/relationships/image" Target="../media/image2918.png"/><Relationship Id="rId70" Type="http://schemas.openxmlformats.org/officeDocument/2006/relationships/customXml" Target="../ink/ink2853.xml"/><Relationship Id="rId166" Type="http://schemas.openxmlformats.org/officeDocument/2006/relationships/customXml" Target="../ink/ink2901.xml"/><Relationship Id="rId331" Type="http://schemas.openxmlformats.org/officeDocument/2006/relationships/image" Target="../media/image2799.png"/><Relationship Id="rId373" Type="http://schemas.openxmlformats.org/officeDocument/2006/relationships/image" Target="../media/image2820.png"/><Relationship Id="rId429" Type="http://schemas.openxmlformats.org/officeDocument/2006/relationships/image" Target="../media/image2848.png"/><Relationship Id="rId580" Type="http://schemas.openxmlformats.org/officeDocument/2006/relationships/customXml" Target="../ink/ink3108.xml"/><Relationship Id="rId1" Type="http://schemas.openxmlformats.org/officeDocument/2006/relationships/tags" Target="../tags/tag76.xml"/><Relationship Id="rId233" Type="http://schemas.openxmlformats.org/officeDocument/2006/relationships/image" Target="../media/image2750.png"/><Relationship Id="rId440" Type="http://schemas.openxmlformats.org/officeDocument/2006/relationships/customXml" Target="../ink/ink3038.xml"/><Relationship Id="rId28" Type="http://schemas.openxmlformats.org/officeDocument/2006/relationships/customXml" Target="../ink/ink2832.xml"/><Relationship Id="rId275" Type="http://schemas.openxmlformats.org/officeDocument/2006/relationships/image" Target="../media/image2771.png"/><Relationship Id="rId300" Type="http://schemas.openxmlformats.org/officeDocument/2006/relationships/customXml" Target="../ink/ink2968.xml"/><Relationship Id="rId482" Type="http://schemas.openxmlformats.org/officeDocument/2006/relationships/customXml" Target="../ink/ink3059.xml"/><Relationship Id="rId538" Type="http://schemas.openxmlformats.org/officeDocument/2006/relationships/customXml" Target="../ink/ink3087.xml"/><Relationship Id="rId81" Type="http://schemas.openxmlformats.org/officeDocument/2006/relationships/image" Target="../media/image2674.png"/><Relationship Id="rId135" Type="http://schemas.openxmlformats.org/officeDocument/2006/relationships/image" Target="../media/image2701.png"/><Relationship Id="rId177" Type="http://schemas.openxmlformats.org/officeDocument/2006/relationships/image" Target="../media/image2722.png"/><Relationship Id="rId342" Type="http://schemas.openxmlformats.org/officeDocument/2006/relationships/customXml" Target="../ink/ink2989.xml"/><Relationship Id="rId384" Type="http://schemas.openxmlformats.org/officeDocument/2006/relationships/customXml" Target="../ink/ink3010.xml"/><Relationship Id="rId591" Type="http://schemas.openxmlformats.org/officeDocument/2006/relationships/image" Target="../media/image2929.png"/><Relationship Id="rId202" Type="http://schemas.openxmlformats.org/officeDocument/2006/relationships/customXml" Target="../ink/ink2919.xml"/><Relationship Id="rId244" Type="http://schemas.openxmlformats.org/officeDocument/2006/relationships/customXml" Target="../ink/ink2940.xml"/><Relationship Id="rId39" Type="http://schemas.openxmlformats.org/officeDocument/2006/relationships/image" Target="../media/image2653.png"/><Relationship Id="rId286" Type="http://schemas.openxmlformats.org/officeDocument/2006/relationships/customXml" Target="../ink/ink2961.xml"/><Relationship Id="rId451" Type="http://schemas.openxmlformats.org/officeDocument/2006/relationships/image" Target="../media/image2859.png"/><Relationship Id="rId493" Type="http://schemas.openxmlformats.org/officeDocument/2006/relationships/image" Target="../media/image2880.png"/><Relationship Id="rId507" Type="http://schemas.openxmlformats.org/officeDocument/2006/relationships/image" Target="../media/image2887.png"/><Relationship Id="rId549" Type="http://schemas.openxmlformats.org/officeDocument/2006/relationships/image" Target="../media/image2908.png"/><Relationship Id="rId50" Type="http://schemas.openxmlformats.org/officeDocument/2006/relationships/customXml" Target="../ink/ink2843.xml"/><Relationship Id="rId104" Type="http://schemas.openxmlformats.org/officeDocument/2006/relationships/customXml" Target="../ink/ink2870.xml"/><Relationship Id="rId146" Type="http://schemas.openxmlformats.org/officeDocument/2006/relationships/customXml" Target="../ink/ink2891.xml"/><Relationship Id="rId188" Type="http://schemas.openxmlformats.org/officeDocument/2006/relationships/customXml" Target="../ink/ink2912.xml"/><Relationship Id="rId311" Type="http://schemas.openxmlformats.org/officeDocument/2006/relationships/image" Target="../media/image2789.png"/><Relationship Id="rId353" Type="http://schemas.openxmlformats.org/officeDocument/2006/relationships/image" Target="../media/image2810.png"/><Relationship Id="rId395" Type="http://schemas.openxmlformats.org/officeDocument/2006/relationships/image" Target="../media/image2831.png"/><Relationship Id="rId409" Type="http://schemas.openxmlformats.org/officeDocument/2006/relationships/image" Target="../media/image2838.png"/><Relationship Id="rId560" Type="http://schemas.openxmlformats.org/officeDocument/2006/relationships/customXml" Target="../ink/ink3098.xml"/><Relationship Id="rId92" Type="http://schemas.openxmlformats.org/officeDocument/2006/relationships/customXml" Target="../ink/ink2864.xml"/><Relationship Id="rId213" Type="http://schemas.openxmlformats.org/officeDocument/2006/relationships/image" Target="../media/image2740.png"/><Relationship Id="rId420" Type="http://schemas.openxmlformats.org/officeDocument/2006/relationships/customXml" Target="../ink/ink3028.xml"/><Relationship Id="rId255" Type="http://schemas.openxmlformats.org/officeDocument/2006/relationships/image" Target="../media/image2761.png"/><Relationship Id="rId297" Type="http://schemas.openxmlformats.org/officeDocument/2006/relationships/image" Target="../media/image2782.png"/><Relationship Id="rId462" Type="http://schemas.openxmlformats.org/officeDocument/2006/relationships/customXml" Target="../ink/ink3049.xml"/><Relationship Id="rId518" Type="http://schemas.openxmlformats.org/officeDocument/2006/relationships/customXml" Target="../ink/ink3077.xml"/><Relationship Id="rId115" Type="http://schemas.openxmlformats.org/officeDocument/2006/relationships/image" Target="../media/image2691.png"/><Relationship Id="rId157" Type="http://schemas.openxmlformats.org/officeDocument/2006/relationships/image" Target="../media/image2712.png"/><Relationship Id="rId322" Type="http://schemas.openxmlformats.org/officeDocument/2006/relationships/customXml" Target="../ink/ink2979.xml"/><Relationship Id="rId364" Type="http://schemas.openxmlformats.org/officeDocument/2006/relationships/customXml" Target="../ink/ink3000.xml"/><Relationship Id="rId61" Type="http://schemas.openxmlformats.org/officeDocument/2006/relationships/image" Target="../media/image2664.png"/><Relationship Id="rId199" Type="http://schemas.openxmlformats.org/officeDocument/2006/relationships/image" Target="../media/image2733.png"/><Relationship Id="rId571" Type="http://schemas.openxmlformats.org/officeDocument/2006/relationships/image" Target="../media/image2919.png"/><Relationship Id="rId19" Type="http://schemas.openxmlformats.org/officeDocument/2006/relationships/image" Target="../media/image2643.png"/><Relationship Id="rId224" Type="http://schemas.openxmlformats.org/officeDocument/2006/relationships/customXml" Target="../ink/ink2930.xml"/><Relationship Id="rId266" Type="http://schemas.openxmlformats.org/officeDocument/2006/relationships/customXml" Target="../ink/ink2951.xml"/><Relationship Id="rId431" Type="http://schemas.openxmlformats.org/officeDocument/2006/relationships/image" Target="../media/image2849.png"/><Relationship Id="rId473" Type="http://schemas.openxmlformats.org/officeDocument/2006/relationships/image" Target="../media/image2870.png"/><Relationship Id="rId529" Type="http://schemas.openxmlformats.org/officeDocument/2006/relationships/image" Target="../media/image2898.png"/><Relationship Id="rId30" Type="http://schemas.openxmlformats.org/officeDocument/2006/relationships/customXml" Target="../ink/ink2833.xml"/><Relationship Id="rId126" Type="http://schemas.openxmlformats.org/officeDocument/2006/relationships/customXml" Target="../ink/ink2881.xml"/><Relationship Id="rId168" Type="http://schemas.openxmlformats.org/officeDocument/2006/relationships/customXml" Target="../ink/ink2902.xml"/><Relationship Id="rId333" Type="http://schemas.openxmlformats.org/officeDocument/2006/relationships/image" Target="../media/image2800.png"/><Relationship Id="rId540" Type="http://schemas.openxmlformats.org/officeDocument/2006/relationships/customXml" Target="../ink/ink3088.xml"/><Relationship Id="rId72" Type="http://schemas.openxmlformats.org/officeDocument/2006/relationships/customXml" Target="../ink/ink2854.xml"/><Relationship Id="rId375" Type="http://schemas.openxmlformats.org/officeDocument/2006/relationships/image" Target="../media/image2821.png"/><Relationship Id="rId582" Type="http://schemas.openxmlformats.org/officeDocument/2006/relationships/customXml" Target="../ink/ink3109.xml"/><Relationship Id="rId3" Type="http://schemas.openxmlformats.org/officeDocument/2006/relationships/image" Target="../media/image2635.png"/><Relationship Id="rId235" Type="http://schemas.openxmlformats.org/officeDocument/2006/relationships/image" Target="../media/image2751.png"/><Relationship Id="rId277" Type="http://schemas.openxmlformats.org/officeDocument/2006/relationships/image" Target="../media/image2772.png"/><Relationship Id="rId400" Type="http://schemas.openxmlformats.org/officeDocument/2006/relationships/customXml" Target="../ink/ink3018.xml"/><Relationship Id="rId442" Type="http://schemas.openxmlformats.org/officeDocument/2006/relationships/customXml" Target="../ink/ink3039.xml"/><Relationship Id="rId484" Type="http://schemas.openxmlformats.org/officeDocument/2006/relationships/customXml" Target="../ink/ink3060.xml"/><Relationship Id="rId137" Type="http://schemas.openxmlformats.org/officeDocument/2006/relationships/image" Target="../media/image2702.png"/><Relationship Id="rId302" Type="http://schemas.openxmlformats.org/officeDocument/2006/relationships/customXml" Target="../ink/ink2969.xml"/><Relationship Id="rId344" Type="http://schemas.openxmlformats.org/officeDocument/2006/relationships/customXml" Target="../ink/ink2990.xml"/><Relationship Id="rId41" Type="http://schemas.openxmlformats.org/officeDocument/2006/relationships/image" Target="../media/image2654.png"/><Relationship Id="rId83" Type="http://schemas.openxmlformats.org/officeDocument/2006/relationships/image" Target="../media/image2675.png"/><Relationship Id="rId179" Type="http://schemas.openxmlformats.org/officeDocument/2006/relationships/image" Target="../media/image2723.png"/><Relationship Id="rId386" Type="http://schemas.openxmlformats.org/officeDocument/2006/relationships/customXml" Target="../ink/ink3011.xml"/><Relationship Id="rId551" Type="http://schemas.openxmlformats.org/officeDocument/2006/relationships/image" Target="../media/image2909.png"/><Relationship Id="rId190" Type="http://schemas.openxmlformats.org/officeDocument/2006/relationships/customXml" Target="../ink/ink2913.xml"/><Relationship Id="rId204" Type="http://schemas.openxmlformats.org/officeDocument/2006/relationships/customXml" Target="../ink/ink2920.xml"/><Relationship Id="rId246" Type="http://schemas.openxmlformats.org/officeDocument/2006/relationships/customXml" Target="../ink/ink2941.xml"/><Relationship Id="rId288" Type="http://schemas.openxmlformats.org/officeDocument/2006/relationships/customXml" Target="../ink/ink2962.xml"/><Relationship Id="rId411" Type="http://schemas.openxmlformats.org/officeDocument/2006/relationships/image" Target="../media/image2839.png"/><Relationship Id="rId453" Type="http://schemas.openxmlformats.org/officeDocument/2006/relationships/image" Target="../media/image2860.png"/><Relationship Id="rId509" Type="http://schemas.openxmlformats.org/officeDocument/2006/relationships/image" Target="../media/image2888.png"/><Relationship Id="rId106" Type="http://schemas.openxmlformats.org/officeDocument/2006/relationships/customXml" Target="../ink/ink2871.xml"/><Relationship Id="rId313" Type="http://schemas.openxmlformats.org/officeDocument/2006/relationships/image" Target="../media/image2790.png"/><Relationship Id="rId495" Type="http://schemas.openxmlformats.org/officeDocument/2006/relationships/image" Target="../media/image2881.png"/><Relationship Id="rId10" Type="http://schemas.openxmlformats.org/officeDocument/2006/relationships/customXml" Target="../ink/ink2823.xml"/><Relationship Id="rId52" Type="http://schemas.openxmlformats.org/officeDocument/2006/relationships/customXml" Target="../ink/ink2844.xml"/><Relationship Id="rId94" Type="http://schemas.openxmlformats.org/officeDocument/2006/relationships/customXml" Target="../ink/ink2865.xml"/><Relationship Id="rId148" Type="http://schemas.openxmlformats.org/officeDocument/2006/relationships/customXml" Target="../ink/ink2892.xml"/><Relationship Id="rId355" Type="http://schemas.openxmlformats.org/officeDocument/2006/relationships/image" Target="../media/image2811.png"/><Relationship Id="rId397" Type="http://schemas.openxmlformats.org/officeDocument/2006/relationships/image" Target="../media/image2832.png"/><Relationship Id="rId520" Type="http://schemas.openxmlformats.org/officeDocument/2006/relationships/customXml" Target="../ink/ink3078.xml"/><Relationship Id="rId562" Type="http://schemas.openxmlformats.org/officeDocument/2006/relationships/customXml" Target="../ink/ink3099.xml"/><Relationship Id="rId215" Type="http://schemas.openxmlformats.org/officeDocument/2006/relationships/image" Target="../media/image2741.png"/><Relationship Id="rId257" Type="http://schemas.openxmlformats.org/officeDocument/2006/relationships/image" Target="../media/image2762.png"/><Relationship Id="rId422" Type="http://schemas.openxmlformats.org/officeDocument/2006/relationships/customXml" Target="../ink/ink3029.xml"/><Relationship Id="rId464" Type="http://schemas.openxmlformats.org/officeDocument/2006/relationships/customXml" Target="../ink/ink3050.xml"/><Relationship Id="rId299" Type="http://schemas.openxmlformats.org/officeDocument/2006/relationships/image" Target="../media/image2783.png"/><Relationship Id="rId63" Type="http://schemas.openxmlformats.org/officeDocument/2006/relationships/image" Target="../media/image2665.png"/><Relationship Id="rId159" Type="http://schemas.openxmlformats.org/officeDocument/2006/relationships/image" Target="../media/image2713.png"/><Relationship Id="rId366" Type="http://schemas.openxmlformats.org/officeDocument/2006/relationships/customXml" Target="../ink/ink3001.xml"/><Relationship Id="rId573" Type="http://schemas.openxmlformats.org/officeDocument/2006/relationships/image" Target="../media/image2920.png"/><Relationship Id="rId226" Type="http://schemas.openxmlformats.org/officeDocument/2006/relationships/customXml" Target="../ink/ink2931.xml"/><Relationship Id="rId433" Type="http://schemas.openxmlformats.org/officeDocument/2006/relationships/image" Target="../media/image2850.png"/><Relationship Id="rId74" Type="http://schemas.openxmlformats.org/officeDocument/2006/relationships/customXml" Target="../ink/ink2855.xml"/><Relationship Id="rId377" Type="http://schemas.openxmlformats.org/officeDocument/2006/relationships/image" Target="../media/image2822.png"/><Relationship Id="rId500" Type="http://schemas.openxmlformats.org/officeDocument/2006/relationships/customXml" Target="../ink/ink3068.xml"/><Relationship Id="rId584" Type="http://schemas.openxmlformats.org/officeDocument/2006/relationships/customXml" Target="../ink/ink3110.xml"/><Relationship Id="rId5" Type="http://schemas.openxmlformats.org/officeDocument/2006/relationships/image" Target="../media/image2636.png"/><Relationship Id="rId237" Type="http://schemas.openxmlformats.org/officeDocument/2006/relationships/image" Target="../media/image2752.png"/><Relationship Id="rId444" Type="http://schemas.openxmlformats.org/officeDocument/2006/relationships/customXml" Target="../ink/ink3040.xml"/><Relationship Id="rId290" Type="http://schemas.openxmlformats.org/officeDocument/2006/relationships/customXml" Target="../ink/ink2963.xml"/><Relationship Id="rId304" Type="http://schemas.openxmlformats.org/officeDocument/2006/relationships/customXml" Target="../ink/ink2970.xml"/><Relationship Id="rId388" Type="http://schemas.openxmlformats.org/officeDocument/2006/relationships/customXml" Target="../ink/ink3012.xml"/><Relationship Id="rId511" Type="http://schemas.openxmlformats.org/officeDocument/2006/relationships/image" Target="../media/image2889.png"/><Relationship Id="rId85" Type="http://schemas.openxmlformats.org/officeDocument/2006/relationships/image" Target="../media/image2676.png"/><Relationship Id="rId150" Type="http://schemas.openxmlformats.org/officeDocument/2006/relationships/customXml" Target="../ink/ink2893.xml"/><Relationship Id="rId248" Type="http://schemas.openxmlformats.org/officeDocument/2006/relationships/customXml" Target="../ink/ink2942.xml"/><Relationship Id="rId455" Type="http://schemas.openxmlformats.org/officeDocument/2006/relationships/image" Target="../media/image2861.png"/><Relationship Id="rId12" Type="http://schemas.openxmlformats.org/officeDocument/2006/relationships/customXml" Target="../ink/ink2824.xml"/><Relationship Id="rId108" Type="http://schemas.openxmlformats.org/officeDocument/2006/relationships/customXml" Target="../ink/ink2872.xml"/><Relationship Id="rId315" Type="http://schemas.openxmlformats.org/officeDocument/2006/relationships/image" Target="../media/image2791.png"/><Relationship Id="rId522" Type="http://schemas.openxmlformats.org/officeDocument/2006/relationships/customXml" Target="../ink/ink3079.xml"/><Relationship Id="rId96" Type="http://schemas.openxmlformats.org/officeDocument/2006/relationships/customXml" Target="../ink/ink2866.xml"/><Relationship Id="rId161" Type="http://schemas.openxmlformats.org/officeDocument/2006/relationships/image" Target="../media/image2714.png"/><Relationship Id="rId399" Type="http://schemas.openxmlformats.org/officeDocument/2006/relationships/image" Target="../media/image2833.png"/><Relationship Id="rId259" Type="http://schemas.openxmlformats.org/officeDocument/2006/relationships/image" Target="../media/image2763.png"/><Relationship Id="rId466" Type="http://schemas.openxmlformats.org/officeDocument/2006/relationships/customXml" Target="../ink/ink3051.xml"/><Relationship Id="rId23" Type="http://schemas.openxmlformats.org/officeDocument/2006/relationships/image" Target="../media/image2645.png"/><Relationship Id="rId119" Type="http://schemas.openxmlformats.org/officeDocument/2006/relationships/image" Target="../media/image2693.png"/><Relationship Id="rId326" Type="http://schemas.openxmlformats.org/officeDocument/2006/relationships/customXml" Target="../ink/ink2981.xml"/><Relationship Id="rId533" Type="http://schemas.openxmlformats.org/officeDocument/2006/relationships/image" Target="../media/image2900.png"/><Relationship Id="rId172" Type="http://schemas.openxmlformats.org/officeDocument/2006/relationships/customXml" Target="../ink/ink2904.xml"/><Relationship Id="rId477" Type="http://schemas.openxmlformats.org/officeDocument/2006/relationships/image" Target="../media/image2872.png"/><Relationship Id="rId337" Type="http://schemas.openxmlformats.org/officeDocument/2006/relationships/image" Target="../media/image2802.png"/><Relationship Id="rId34" Type="http://schemas.openxmlformats.org/officeDocument/2006/relationships/customXml" Target="../ink/ink2835.xml"/><Relationship Id="rId544" Type="http://schemas.openxmlformats.org/officeDocument/2006/relationships/customXml" Target="../ink/ink3090.xml"/><Relationship Id="rId183" Type="http://schemas.openxmlformats.org/officeDocument/2006/relationships/image" Target="../media/image2725.png"/><Relationship Id="rId390" Type="http://schemas.openxmlformats.org/officeDocument/2006/relationships/customXml" Target="../ink/ink3013.xml"/><Relationship Id="rId404" Type="http://schemas.openxmlformats.org/officeDocument/2006/relationships/customXml" Target="../ink/ink3020.xml"/><Relationship Id="rId250" Type="http://schemas.openxmlformats.org/officeDocument/2006/relationships/customXml" Target="../ink/ink2943.xml"/><Relationship Id="rId488" Type="http://schemas.openxmlformats.org/officeDocument/2006/relationships/customXml" Target="../ink/ink3062.xml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942.png"/><Relationship Id="rId21" Type="http://schemas.openxmlformats.org/officeDocument/2006/relationships/customXml" Target="../ink/ink3122.xml"/><Relationship Id="rId42" Type="http://schemas.openxmlformats.org/officeDocument/2006/relationships/customXml" Target="../ink/ink3132.xml"/><Relationship Id="rId47" Type="http://schemas.openxmlformats.org/officeDocument/2006/relationships/image" Target="../media/image2953.png"/><Relationship Id="rId63" Type="http://schemas.openxmlformats.org/officeDocument/2006/relationships/image" Target="../media/image2961.png"/><Relationship Id="rId68" Type="http://schemas.openxmlformats.org/officeDocument/2006/relationships/customXml" Target="../ink/ink3145.xml"/><Relationship Id="rId84" Type="http://schemas.openxmlformats.org/officeDocument/2006/relationships/customXml" Target="../ink/ink3153.xml"/><Relationship Id="rId89" Type="http://schemas.openxmlformats.org/officeDocument/2006/relationships/image" Target="../media/image2974.png"/><Relationship Id="rId16" Type="http://schemas.openxmlformats.org/officeDocument/2006/relationships/image" Target="../media/image2937.png"/><Relationship Id="rId11" Type="http://schemas.openxmlformats.org/officeDocument/2006/relationships/customXml" Target="../ink/ink3117.xml"/><Relationship Id="rId32" Type="http://schemas.openxmlformats.org/officeDocument/2006/relationships/image" Target="../media/image2945.png"/><Relationship Id="rId37" Type="http://schemas.openxmlformats.org/officeDocument/2006/relationships/image" Target="../media/image2948.png"/><Relationship Id="rId53" Type="http://schemas.openxmlformats.org/officeDocument/2006/relationships/image" Target="../media/image2956.png"/><Relationship Id="rId58" Type="http://schemas.openxmlformats.org/officeDocument/2006/relationships/customXml" Target="../ink/ink3140.xml"/><Relationship Id="rId74" Type="http://schemas.openxmlformats.org/officeDocument/2006/relationships/customXml" Target="../ink/ink3148.xml"/><Relationship Id="rId79" Type="http://schemas.openxmlformats.org/officeDocument/2006/relationships/image" Target="../media/image2969.png"/><Relationship Id="rId5" Type="http://schemas.openxmlformats.org/officeDocument/2006/relationships/customXml" Target="../ink/ink3114.xml"/><Relationship Id="rId90" Type="http://schemas.openxmlformats.org/officeDocument/2006/relationships/customXml" Target="../ink/ink3156.xml"/><Relationship Id="rId14" Type="http://schemas.openxmlformats.org/officeDocument/2006/relationships/image" Target="../media/image2936.png"/><Relationship Id="rId22" Type="http://schemas.openxmlformats.org/officeDocument/2006/relationships/image" Target="../media/image2940.png"/><Relationship Id="rId27" Type="http://schemas.openxmlformats.org/officeDocument/2006/relationships/customXml" Target="../ink/ink3125.xml"/><Relationship Id="rId30" Type="http://schemas.openxmlformats.org/officeDocument/2006/relationships/image" Target="../media/image2944.png"/><Relationship Id="rId35" Type="http://schemas.openxmlformats.org/officeDocument/2006/relationships/image" Target="../media/image2932.jpeg"/><Relationship Id="rId43" Type="http://schemas.openxmlformats.org/officeDocument/2006/relationships/image" Target="../media/image2951.png"/><Relationship Id="rId48" Type="http://schemas.openxmlformats.org/officeDocument/2006/relationships/customXml" Target="../ink/ink3135.xml"/><Relationship Id="rId56" Type="http://schemas.openxmlformats.org/officeDocument/2006/relationships/customXml" Target="../ink/ink3139.xml"/><Relationship Id="rId64" Type="http://schemas.openxmlformats.org/officeDocument/2006/relationships/customXml" Target="../ink/ink3143.xml"/><Relationship Id="rId69" Type="http://schemas.openxmlformats.org/officeDocument/2006/relationships/image" Target="../media/image2964.png"/><Relationship Id="rId77" Type="http://schemas.openxmlformats.org/officeDocument/2006/relationships/image" Target="../media/image2968.png"/><Relationship Id="rId8" Type="http://schemas.openxmlformats.org/officeDocument/2006/relationships/image" Target="../media/image2933.png"/><Relationship Id="rId51" Type="http://schemas.openxmlformats.org/officeDocument/2006/relationships/image" Target="../media/image2955.png"/><Relationship Id="rId72" Type="http://schemas.openxmlformats.org/officeDocument/2006/relationships/customXml" Target="../ink/ink3147.xml"/><Relationship Id="rId80" Type="http://schemas.openxmlformats.org/officeDocument/2006/relationships/customXml" Target="../ink/ink3151.xml"/><Relationship Id="rId85" Type="http://schemas.openxmlformats.org/officeDocument/2006/relationships/image" Target="../media/image2972.png"/><Relationship Id="rId3" Type="http://schemas.openxmlformats.org/officeDocument/2006/relationships/image" Target="../media/image2930.png"/><Relationship Id="rId12" Type="http://schemas.openxmlformats.org/officeDocument/2006/relationships/image" Target="../media/image2935.png"/><Relationship Id="rId17" Type="http://schemas.openxmlformats.org/officeDocument/2006/relationships/customXml" Target="../ink/ink3120.xml"/><Relationship Id="rId25" Type="http://schemas.openxmlformats.org/officeDocument/2006/relationships/customXml" Target="../ink/ink3124.xml"/><Relationship Id="rId33" Type="http://schemas.openxmlformats.org/officeDocument/2006/relationships/customXml" Target="../ink/ink3128.xml"/><Relationship Id="rId38" Type="http://schemas.openxmlformats.org/officeDocument/2006/relationships/customXml" Target="../ink/ink3130.xml"/><Relationship Id="rId46" Type="http://schemas.openxmlformats.org/officeDocument/2006/relationships/customXml" Target="../ink/ink3134.xml"/><Relationship Id="rId59" Type="http://schemas.openxmlformats.org/officeDocument/2006/relationships/image" Target="../media/image2959.png"/><Relationship Id="rId67" Type="http://schemas.openxmlformats.org/officeDocument/2006/relationships/image" Target="../media/image2963.png"/><Relationship Id="rId20" Type="http://schemas.openxmlformats.org/officeDocument/2006/relationships/image" Target="../media/image2939.png"/><Relationship Id="rId41" Type="http://schemas.openxmlformats.org/officeDocument/2006/relationships/image" Target="../media/image2950.png"/><Relationship Id="rId54" Type="http://schemas.openxmlformats.org/officeDocument/2006/relationships/customXml" Target="../ink/ink3138.xml"/><Relationship Id="rId62" Type="http://schemas.openxmlformats.org/officeDocument/2006/relationships/customXml" Target="../ink/ink3142.xml"/><Relationship Id="rId70" Type="http://schemas.openxmlformats.org/officeDocument/2006/relationships/customXml" Target="../ink/ink3146.xml"/><Relationship Id="rId75" Type="http://schemas.openxmlformats.org/officeDocument/2006/relationships/image" Target="../media/image2967.png"/><Relationship Id="rId83" Type="http://schemas.openxmlformats.org/officeDocument/2006/relationships/image" Target="../media/image2971.png"/><Relationship Id="rId88" Type="http://schemas.openxmlformats.org/officeDocument/2006/relationships/customXml" Target="../ink/ink3155.xml"/><Relationship Id="rId91" Type="http://schemas.openxmlformats.org/officeDocument/2006/relationships/image" Target="../media/image2933.emf"/><Relationship Id="rId1" Type="http://schemas.openxmlformats.org/officeDocument/2006/relationships/tags" Target="../tags/tag77.xml"/><Relationship Id="rId6" Type="http://schemas.openxmlformats.org/officeDocument/2006/relationships/image" Target="../media/image2932.png"/><Relationship Id="rId15" Type="http://schemas.openxmlformats.org/officeDocument/2006/relationships/customXml" Target="../ink/ink3119.xml"/><Relationship Id="rId23" Type="http://schemas.openxmlformats.org/officeDocument/2006/relationships/customXml" Target="../ink/ink3123.xml"/><Relationship Id="rId28" Type="http://schemas.openxmlformats.org/officeDocument/2006/relationships/image" Target="../media/image2943.png"/><Relationship Id="rId36" Type="http://schemas.openxmlformats.org/officeDocument/2006/relationships/customXml" Target="../ink/ink3129.xml"/><Relationship Id="rId49" Type="http://schemas.openxmlformats.org/officeDocument/2006/relationships/image" Target="../media/image2954.png"/><Relationship Id="rId57" Type="http://schemas.openxmlformats.org/officeDocument/2006/relationships/image" Target="../media/image2958.png"/><Relationship Id="rId10" Type="http://schemas.openxmlformats.org/officeDocument/2006/relationships/image" Target="../media/image2934.png"/><Relationship Id="rId31" Type="http://schemas.openxmlformats.org/officeDocument/2006/relationships/customXml" Target="../ink/ink3127.xml"/><Relationship Id="rId44" Type="http://schemas.openxmlformats.org/officeDocument/2006/relationships/customXml" Target="../ink/ink3133.xml"/><Relationship Id="rId52" Type="http://schemas.openxmlformats.org/officeDocument/2006/relationships/customXml" Target="../ink/ink3137.xml"/><Relationship Id="rId60" Type="http://schemas.openxmlformats.org/officeDocument/2006/relationships/customXml" Target="../ink/ink3141.xml"/><Relationship Id="rId65" Type="http://schemas.openxmlformats.org/officeDocument/2006/relationships/image" Target="../media/image2962.png"/><Relationship Id="rId73" Type="http://schemas.openxmlformats.org/officeDocument/2006/relationships/image" Target="../media/image2966.png"/><Relationship Id="rId78" Type="http://schemas.openxmlformats.org/officeDocument/2006/relationships/customXml" Target="../ink/ink3150.xml"/><Relationship Id="rId81" Type="http://schemas.openxmlformats.org/officeDocument/2006/relationships/image" Target="../media/image2970.png"/><Relationship Id="rId86" Type="http://schemas.openxmlformats.org/officeDocument/2006/relationships/customXml" Target="../ink/ink3154.xml"/><Relationship Id="rId4" Type="http://schemas.openxmlformats.org/officeDocument/2006/relationships/image" Target="../media/image2931.png"/><Relationship Id="rId9" Type="http://schemas.openxmlformats.org/officeDocument/2006/relationships/customXml" Target="../ink/ink3116.xml"/><Relationship Id="rId13" Type="http://schemas.openxmlformats.org/officeDocument/2006/relationships/customXml" Target="../ink/ink3118.xml"/><Relationship Id="rId18" Type="http://schemas.openxmlformats.org/officeDocument/2006/relationships/image" Target="../media/image2938.png"/><Relationship Id="rId39" Type="http://schemas.openxmlformats.org/officeDocument/2006/relationships/image" Target="../media/image2949.png"/><Relationship Id="rId34" Type="http://schemas.openxmlformats.org/officeDocument/2006/relationships/image" Target="../media/image2946.png"/><Relationship Id="rId50" Type="http://schemas.openxmlformats.org/officeDocument/2006/relationships/customXml" Target="../ink/ink3136.xml"/><Relationship Id="rId55" Type="http://schemas.openxmlformats.org/officeDocument/2006/relationships/image" Target="../media/image2957.png"/><Relationship Id="rId76" Type="http://schemas.openxmlformats.org/officeDocument/2006/relationships/customXml" Target="../ink/ink3149.xml"/><Relationship Id="rId7" Type="http://schemas.openxmlformats.org/officeDocument/2006/relationships/customXml" Target="../ink/ink3115.xml"/><Relationship Id="rId71" Type="http://schemas.openxmlformats.org/officeDocument/2006/relationships/image" Target="../media/image2965.png"/><Relationship Id="rId2" Type="http://schemas.openxmlformats.org/officeDocument/2006/relationships/slideLayout" Target="../slideLayouts/slideLayout2.xml"/><Relationship Id="rId29" Type="http://schemas.openxmlformats.org/officeDocument/2006/relationships/customXml" Target="../ink/ink3126.xml"/><Relationship Id="rId24" Type="http://schemas.openxmlformats.org/officeDocument/2006/relationships/image" Target="../media/image2941.png"/><Relationship Id="rId40" Type="http://schemas.openxmlformats.org/officeDocument/2006/relationships/customXml" Target="../ink/ink3131.xml"/><Relationship Id="rId45" Type="http://schemas.openxmlformats.org/officeDocument/2006/relationships/image" Target="../media/image2952.png"/><Relationship Id="rId66" Type="http://schemas.openxmlformats.org/officeDocument/2006/relationships/customXml" Target="../ink/ink3144.xml"/><Relationship Id="rId87" Type="http://schemas.openxmlformats.org/officeDocument/2006/relationships/image" Target="../media/image2973.png"/><Relationship Id="rId61" Type="http://schemas.openxmlformats.org/officeDocument/2006/relationships/image" Target="../media/image2960.png"/><Relationship Id="rId82" Type="http://schemas.openxmlformats.org/officeDocument/2006/relationships/customXml" Target="../ink/ink3152.xml"/><Relationship Id="rId19" Type="http://schemas.openxmlformats.org/officeDocument/2006/relationships/customXml" Target="../ink/ink3121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161.xml"/><Relationship Id="rId18" Type="http://schemas.openxmlformats.org/officeDocument/2006/relationships/image" Target="../media/image2983.png"/><Relationship Id="rId26" Type="http://schemas.openxmlformats.org/officeDocument/2006/relationships/image" Target="../media/image2987.png"/><Relationship Id="rId39" Type="http://schemas.openxmlformats.org/officeDocument/2006/relationships/image" Target="../media/image2994.png"/><Relationship Id="rId21" Type="http://schemas.openxmlformats.org/officeDocument/2006/relationships/customXml" Target="../ink/ink3165.xml"/><Relationship Id="rId34" Type="http://schemas.openxmlformats.org/officeDocument/2006/relationships/customXml" Target="../ink/ink3171.xml"/><Relationship Id="rId42" Type="http://schemas.openxmlformats.org/officeDocument/2006/relationships/customXml" Target="../ink/ink3175.xml"/><Relationship Id="rId7" Type="http://schemas.openxmlformats.org/officeDocument/2006/relationships/customXml" Target="../ink/ink3158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982.png"/><Relationship Id="rId20" Type="http://schemas.openxmlformats.org/officeDocument/2006/relationships/image" Target="../media/image2984.png"/><Relationship Id="rId29" Type="http://schemas.openxmlformats.org/officeDocument/2006/relationships/image" Target="../media/image2989.png"/><Relationship Id="rId41" Type="http://schemas.openxmlformats.org/officeDocument/2006/relationships/image" Target="../media/image2995.png"/><Relationship Id="rId1" Type="http://schemas.openxmlformats.org/officeDocument/2006/relationships/tags" Target="../tags/tag78.xml"/><Relationship Id="rId6" Type="http://schemas.openxmlformats.org/officeDocument/2006/relationships/image" Target="../media/image2977.png"/><Relationship Id="rId11" Type="http://schemas.openxmlformats.org/officeDocument/2006/relationships/customXml" Target="../ink/ink3160.xml"/><Relationship Id="rId24" Type="http://schemas.openxmlformats.org/officeDocument/2006/relationships/image" Target="../media/image2986.png"/><Relationship Id="rId32" Type="http://schemas.openxmlformats.org/officeDocument/2006/relationships/customXml" Target="../ink/ink3170.xml"/><Relationship Id="rId37" Type="http://schemas.openxmlformats.org/officeDocument/2006/relationships/image" Target="../media/image2993.png"/><Relationship Id="rId40" Type="http://schemas.openxmlformats.org/officeDocument/2006/relationships/customXml" Target="../ink/ink3174.xml"/><Relationship Id="rId5" Type="http://schemas.openxmlformats.org/officeDocument/2006/relationships/customXml" Target="../ink/ink3157.xml"/><Relationship Id="rId15" Type="http://schemas.openxmlformats.org/officeDocument/2006/relationships/customXml" Target="../ink/ink3162.xml"/><Relationship Id="rId23" Type="http://schemas.openxmlformats.org/officeDocument/2006/relationships/customXml" Target="../ink/ink3166.xml"/><Relationship Id="rId28" Type="http://schemas.openxmlformats.org/officeDocument/2006/relationships/customXml" Target="../ink/ink3168.xml"/><Relationship Id="rId36" Type="http://schemas.openxmlformats.org/officeDocument/2006/relationships/customXml" Target="../ink/ink3172.xml"/><Relationship Id="rId10" Type="http://schemas.openxmlformats.org/officeDocument/2006/relationships/image" Target="../media/image2979.png"/><Relationship Id="rId19" Type="http://schemas.openxmlformats.org/officeDocument/2006/relationships/customXml" Target="../ink/ink3164.xml"/><Relationship Id="rId31" Type="http://schemas.openxmlformats.org/officeDocument/2006/relationships/image" Target="../media/image2990.png"/><Relationship Id="rId4" Type="http://schemas.openxmlformats.org/officeDocument/2006/relationships/image" Target="../media/image2975.png"/><Relationship Id="rId9" Type="http://schemas.openxmlformats.org/officeDocument/2006/relationships/customXml" Target="../ink/ink3159.xml"/><Relationship Id="rId14" Type="http://schemas.openxmlformats.org/officeDocument/2006/relationships/image" Target="../media/image2981.png"/><Relationship Id="rId22" Type="http://schemas.openxmlformats.org/officeDocument/2006/relationships/image" Target="../media/image2985.png"/><Relationship Id="rId27" Type="http://schemas.openxmlformats.org/officeDocument/2006/relationships/image" Target="../media/image2976.png"/><Relationship Id="rId30" Type="http://schemas.openxmlformats.org/officeDocument/2006/relationships/customXml" Target="../ink/ink3169.xml"/><Relationship Id="rId35" Type="http://schemas.openxmlformats.org/officeDocument/2006/relationships/image" Target="../media/image2992.png"/><Relationship Id="rId43" Type="http://schemas.openxmlformats.org/officeDocument/2006/relationships/image" Target="../media/image2977.emf"/><Relationship Id="rId8" Type="http://schemas.openxmlformats.org/officeDocument/2006/relationships/image" Target="../media/image2978.png"/><Relationship Id="rId3" Type="http://schemas.openxmlformats.org/officeDocument/2006/relationships/image" Target="../media/image2947.png"/><Relationship Id="rId12" Type="http://schemas.openxmlformats.org/officeDocument/2006/relationships/image" Target="../media/image2980.png"/><Relationship Id="rId17" Type="http://schemas.openxmlformats.org/officeDocument/2006/relationships/customXml" Target="../ink/ink3163.xml"/><Relationship Id="rId25" Type="http://schemas.openxmlformats.org/officeDocument/2006/relationships/customXml" Target="../ink/ink3167.xml"/><Relationship Id="rId33" Type="http://schemas.openxmlformats.org/officeDocument/2006/relationships/image" Target="../media/image2991.png"/><Relationship Id="rId38" Type="http://schemas.openxmlformats.org/officeDocument/2006/relationships/customXml" Target="../ink/ink3173.xml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036.png"/><Relationship Id="rId671" Type="http://schemas.openxmlformats.org/officeDocument/2006/relationships/image" Target="../media/image3312.png"/><Relationship Id="rId21" Type="http://schemas.openxmlformats.org/officeDocument/2006/relationships/customXml" Target="../ink/ink3184.xml"/><Relationship Id="rId324" Type="http://schemas.openxmlformats.org/officeDocument/2006/relationships/customXml" Target="../ink/ink3335.xml"/><Relationship Id="rId531" Type="http://schemas.openxmlformats.org/officeDocument/2006/relationships/image" Target="../media/image3243.png"/><Relationship Id="rId629" Type="http://schemas.openxmlformats.org/officeDocument/2006/relationships/image" Target="../media/image3292.png"/><Relationship Id="rId170" Type="http://schemas.openxmlformats.org/officeDocument/2006/relationships/customXml" Target="../ink/ink3258.xml"/><Relationship Id="rId268" Type="http://schemas.openxmlformats.org/officeDocument/2006/relationships/customXml" Target="../ink/ink3307.xml"/><Relationship Id="rId475" Type="http://schemas.openxmlformats.org/officeDocument/2006/relationships/image" Target="../media/image3215.png"/><Relationship Id="rId682" Type="http://schemas.openxmlformats.org/officeDocument/2006/relationships/customXml" Target="../ink/ink3514.xml"/><Relationship Id="rId32" Type="http://schemas.openxmlformats.org/officeDocument/2006/relationships/customXml" Target="../ink/ink3189.xml"/><Relationship Id="rId128" Type="http://schemas.openxmlformats.org/officeDocument/2006/relationships/customXml" Target="../ink/ink3237.xml"/><Relationship Id="rId335" Type="http://schemas.openxmlformats.org/officeDocument/2006/relationships/image" Target="../media/image3145.png"/><Relationship Id="rId542" Type="http://schemas.openxmlformats.org/officeDocument/2006/relationships/customXml" Target="../ink/ink3444.xml"/><Relationship Id="rId181" Type="http://schemas.openxmlformats.org/officeDocument/2006/relationships/image" Target="../media/image3068.png"/><Relationship Id="rId402" Type="http://schemas.openxmlformats.org/officeDocument/2006/relationships/customXml" Target="../ink/ink3374.xml"/><Relationship Id="rId279" Type="http://schemas.openxmlformats.org/officeDocument/2006/relationships/image" Target="../media/image3117.png"/><Relationship Id="rId486" Type="http://schemas.openxmlformats.org/officeDocument/2006/relationships/customXml" Target="../ink/ink3416.xml"/><Relationship Id="rId43" Type="http://schemas.openxmlformats.org/officeDocument/2006/relationships/image" Target="../media/image2999.png"/><Relationship Id="rId139" Type="http://schemas.openxmlformats.org/officeDocument/2006/relationships/image" Target="../media/image3047.png"/><Relationship Id="rId346" Type="http://schemas.openxmlformats.org/officeDocument/2006/relationships/customXml" Target="../ink/ink3346.xml"/><Relationship Id="rId553" Type="http://schemas.openxmlformats.org/officeDocument/2006/relationships/image" Target="../media/image3254.png"/><Relationship Id="rId192" Type="http://schemas.openxmlformats.org/officeDocument/2006/relationships/customXml" Target="../ink/ink3269.xml"/><Relationship Id="rId206" Type="http://schemas.openxmlformats.org/officeDocument/2006/relationships/customXml" Target="../ink/ink3276.xml"/><Relationship Id="rId413" Type="http://schemas.openxmlformats.org/officeDocument/2006/relationships/image" Target="../media/image3184.png"/><Relationship Id="rId497" Type="http://schemas.openxmlformats.org/officeDocument/2006/relationships/image" Target="../media/image3226.png"/><Relationship Id="rId620" Type="http://schemas.openxmlformats.org/officeDocument/2006/relationships/customXml" Target="../ink/ink3483.xml"/><Relationship Id="rId357" Type="http://schemas.openxmlformats.org/officeDocument/2006/relationships/image" Target="../media/image3156.png"/><Relationship Id="rId54" Type="http://schemas.openxmlformats.org/officeDocument/2006/relationships/customXml" Target="../ink/ink3200.xml"/><Relationship Id="rId217" Type="http://schemas.openxmlformats.org/officeDocument/2006/relationships/image" Target="../media/image3086.png"/><Relationship Id="rId564" Type="http://schemas.openxmlformats.org/officeDocument/2006/relationships/customXml" Target="../ink/ink3455.xml"/><Relationship Id="rId424" Type="http://schemas.openxmlformats.org/officeDocument/2006/relationships/customXml" Target="../ink/ink3385.xml"/><Relationship Id="rId631" Type="http://schemas.openxmlformats.org/officeDocument/2006/relationships/image" Target="../media/image3293.png"/><Relationship Id="rId270" Type="http://schemas.openxmlformats.org/officeDocument/2006/relationships/customXml" Target="../ink/ink3308.xml"/><Relationship Id="rId65" Type="http://schemas.openxmlformats.org/officeDocument/2006/relationships/image" Target="../media/image3010.png"/><Relationship Id="rId130" Type="http://schemas.openxmlformats.org/officeDocument/2006/relationships/customXml" Target="../ink/ink3238.xml"/><Relationship Id="rId368" Type="http://schemas.openxmlformats.org/officeDocument/2006/relationships/customXml" Target="../ink/ink3357.xml"/><Relationship Id="rId575" Type="http://schemas.openxmlformats.org/officeDocument/2006/relationships/image" Target="../media/image3265.png"/><Relationship Id="rId228" Type="http://schemas.openxmlformats.org/officeDocument/2006/relationships/customXml" Target="../ink/ink3287.xml"/><Relationship Id="rId435" Type="http://schemas.openxmlformats.org/officeDocument/2006/relationships/image" Target="../media/image3195.png"/><Relationship Id="rId642" Type="http://schemas.openxmlformats.org/officeDocument/2006/relationships/customXml" Target="../ink/ink3494.xml"/><Relationship Id="rId281" Type="http://schemas.openxmlformats.org/officeDocument/2006/relationships/image" Target="../media/image3118.png"/><Relationship Id="rId502" Type="http://schemas.openxmlformats.org/officeDocument/2006/relationships/customXml" Target="../ink/ink3424.xml"/><Relationship Id="rId76" Type="http://schemas.openxmlformats.org/officeDocument/2006/relationships/customXml" Target="../ink/ink3211.xml"/><Relationship Id="rId141" Type="http://schemas.openxmlformats.org/officeDocument/2006/relationships/image" Target="../media/image3048.png"/><Relationship Id="rId379" Type="http://schemas.openxmlformats.org/officeDocument/2006/relationships/image" Target="../media/image3167.png"/><Relationship Id="rId586" Type="http://schemas.openxmlformats.org/officeDocument/2006/relationships/customXml" Target="../ink/ink3466.xml"/><Relationship Id="rId7" Type="http://schemas.openxmlformats.org/officeDocument/2006/relationships/customXml" Target="../ink/ink3177.xml"/><Relationship Id="rId239" Type="http://schemas.openxmlformats.org/officeDocument/2006/relationships/image" Target="../media/image3097.png"/><Relationship Id="rId446" Type="http://schemas.openxmlformats.org/officeDocument/2006/relationships/customXml" Target="../ink/ink3396.xml"/><Relationship Id="rId653" Type="http://schemas.openxmlformats.org/officeDocument/2006/relationships/image" Target="../media/image3304.png"/><Relationship Id="rId292" Type="http://schemas.openxmlformats.org/officeDocument/2006/relationships/customXml" Target="../ink/ink3319.xml"/><Relationship Id="rId306" Type="http://schemas.openxmlformats.org/officeDocument/2006/relationships/customXml" Target="../ink/ink3326.xml"/><Relationship Id="rId87" Type="http://schemas.openxmlformats.org/officeDocument/2006/relationships/image" Target="../media/image3021.png"/><Relationship Id="rId513" Type="http://schemas.openxmlformats.org/officeDocument/2006/relationships/image" Target="../media/image3234.png"/><Relationship Id="rId597" Type="http://schemas.openxmlformats.org/officeDocument/2006/relationships/image" Target="../media/image3276.png"/><Relationship Id="rId152" Type="http://schemas.openxmlformats.org/officeDocument/2006/relationships/customXml" Target="../ink/ink3249.xml"/><Relationship Id="rId457" Type="http://schemas.openxmlformats.org/officeDocument/2006/relationships/image" Target="../media/image3206.png"/><Relationship Id="rId664" Type="http://schemas.openxmlformats.org/officeDocument/2006/relationships/customXml" Target="../ink/ink3505.xml"/><Relationship Id="rId14" Type="http://schemas.openxmlformats.org/officeDocument/2006/relationships/image" Target="../media/image2981.png"/><Relationship Id="rId317" Type="http://schemas.openxmlformats.org/officeDocument/2006/relationships/image" Target="../media/image3136.png"/><Relationship Id="rId524" Type="http://schemas.openxmlformats.org/officeDocument/2006/relationships/customXml" Target="../ink/ink3435.xml"/><Relationship Id="rId98" Type="http://schemas.openxmlformats.org/officeDocument/2006/relationships/customXml" Target="../ink/ink3222.xml"/><Relationship Id="rId163" Type="http://schemas.openxmlformats.org/officeDocument/2006/relationships/image" Target="../media/image3059.png"/><Relationship Id="rId370" Type="http://schemas.openxmlformats.org/officeDocument/2006/relationships/customXml" Target="../ink/ink3358.xml"/><Relationship Id="rId230" Type="http://schemas.openxmlformats.org/officeDocument/2006/relationships/customXml" Target="../ink/ink3288.xml"/><Relationship Id="rId468" Type="http://schemas.openxmlformats.org/officeDocument/2006/relationships/customXml" Target="../ink/ink3407.xml"/><Relationship Id="rId675" Type="http://schemas.openxmlformats.org/officeDocument/2006/relationships/image" Target="../media/image3314.png"/><Relationship Id="rId25" Type="http://schemas.openxmlformats.org/officeDocument/2006/relationships/customXml" Target="../ink/ink3186.xml"/><Relationship Id="rId328" Type="http://schemas.openxmlformats.org/officeDocument/2006/relationships/customXml" Target="../ink/ink3337.xml"/><Relationship Id="rId535" Type="http://schemas.openxmlformats.org/officeDocument/2006/relationships/image" Target="../media/image3245.png"/><Relationship Id="rId174" Type="http://schemas.openxmlformats.org/officeDocument/2006/relationships/customXml" Target="../ink/ink3260.xml"/><Relationship Id="rId381" Type="http://schemas.openxmlformats.org/officeDocument/2006/relationships/image" Target="../media/image3168.png"/><Relationship Id="rId602" Type="http://schemas.openxmlformats.org/officeDocument/2006/relationships/customXml" Target="../ink/ink3474.xml"/><Relationship Id="rId241" Type="http://schemas.openxmlformats.org/officeDocument/2006/relationships/image" Target="../media/image3098.png"/><Relationship Id="rId479" Type="http://schemas.openxmlformats.org/officeDocument/2006/relationships/image" Target="../media/image3217.png"/><Relationship Id="rId36" Type="http://schemas.openxmlformats.org/officeDocument/2006/relationships/customXml" Target="../ink/ink3191.xml"/><Relationship Id="rId339" Type="http://schemas.openxmlformats.org/officeDocument/2006/relationships/image" Target="../media/image3147.png"/><Relationship Id="rId546" Type="http://schemas.openxmlformats.org/officeDocument/2006/relationships/customXml" Target="../ink/ink3446.xml"/><Relationship Id="rId101" Type="http://schemas.openxmlformats.org/officeDocument/2006/relationships/image" Target="../media/image3028.png"/><Relationship Id="rId185" Type="http://schemas.openxmlformats.org/officeDocument/2006/relationships/image" Target="../media/image3070.png"/><Relationship Id="rId406" Type="http://schemas.openxmlformats.org/officeDocument/2006/relationships/customXml" Target="../ink/ink3376.xml"/><Relationship Id="rId392" Type="http://schemas.openxmlformats.org/officeDocument/2006/relationships/customXml" Target="../ink/ink3369.xml"/><Relationship Id="rId613" Type="http://schemas.openxmlformats.org/officeDocument/2006/relationships/image" Target="../media/image3284.png"/><Relationship Id="rId252" Type="http://schemas.openxmlformats.org/officeDocument/2006/relationships/customXml" Target="../ink/ink3299.xml"/><Relationship Id="rId47" Type="http://schemas.openxmlformats.org/officeDocument/2006/relationships/image" Target="../media/image3001.png"/><Relationship Id="rId112" Type="http://schemas.openxmlformats.org/officeDocument/2006/relationships/customXml" Target="../ink/ink3229.xml"/><Relationship Id="rId557" Type="http://schemas.openxmlformats.org/officeDocument/2006/relationships/image" Target="../media/image3256.png"/><Relationship Id="rId196" Type="http://schemas.openxmlformats.org/officeDocument/2006/relationships/customXml" Target="../ink/ink3271.xml"/><Relationship Id="rId417" Type="http://schemas.openxmlformats.org/officeDocument/2006/relationships/image" Target="../media/image3186.png"/><Relationship Id="rId624" Type="http://schemas.openxmlformats.org/officeDocument/2006/relationships/customXml" Target="../ink/ink3485.xml"/><Relationship Id="rId263" Type="http://schemas.openxmlformats.org/officeDocument/2006/relationships/image" Target="../media/image3109.png"/><Relationship Id="rId470" Type="http://schemas.openxmlformats.org/officeDocument/2006/relationships/customXml" Target="../ink/ink3408.xml"/><Relationship Id="rId58" Type="http://schemas.openxmlformats.org/officeDocument/2006/relationships/customXml" Target="../ink/ink3202.xml"/><Relationship Id="rId123" Type="http://schemas.openxmlformats.org/officeDocument/2006/relationships/image" Target="../media/image3039.png"/><Relationship Id="rId330" Type="http://schemas.openxmlformats.org/officeDocument/2006/relationships/customXml" Target="../ink/ink3338.xml"/><Relationship Id="rId568" Type="http://schemas.openxmlformats.org/officeDocument/2006/relationships/customXml" Target="../ink/ink3457.xml"/><Relationship Id="rId428" Type="http://schemas.openxmlformats.org/officeDocument/2006/relationships/customXml" Target="../ink/ink3387.xml"/><Relationship Id="rId635" Type="http://schemas.openxmlformats.org/officeDocument/2006/relationships/image" Target="../media/image3295.png"/><Relationship Id="rId274" Type="http://schemas.openxmlformats.org/officeDocument/2006/relationships/customXml" Target="../ink/ink3310.xml"/><Relationship Id="rId481" Type="http://schemas.openxmlformats.org/officeDocument/2006/relationships/image" Target="../media/image3218.png"/><Relationship Id="rId69" Type="http://schemas.openxmlformats.org/officeDocument/2006/relationships/image" Target="../media/image3012.png"/><Relationship Id="rId134" Type="http://schemas.openxmlformats.org/officeDocument/2006/relationships/customXml" Target="../ink/ink3240.xml"/><Relationship Id="rId579" Type="http://schemas.openxmlformats.org/officeDocument/2006/relationships/image" Target="../media/image3267.png"/><Relationship Id="rId341" Type="http://schemas.openxmlformats.org/officeDocument/2006/relationships/image" Target="../media/image3148.png"/><Relationship Id="rId439" Type="http://schemas.openxmlformats.org/officeDocument/2006/relationships/image" Target="../media/image3197.png"/><Relationship Id="rId646" Type="http://schemas.openxmlformats.org/officeDocument/2006/relationships/customXml" Target="../ink/ink3496.xml"/><Relationship Id="rId201" Type="http://schemas.openxmlformats.org/officeDocument/2006/relationships/image" Target="../media/image3078.png"/><Relationship Id="rId285" Type="http://schemas.openxmlformats.org/officeDocument/2006/relationships/image" Target="../media/image3120.png"/><Relationship Id="rId506" Type="http://schemas.openxmlformats.org/officeDocument/2006/relationships/customXml" Target="../ink/ink3426.xml"/><Relationship Id="rId492" Type="http://schemas.openxmlformats.org/officeDocument/2006/relationships/customXml" Target="../ink/ink3419.xml"/><Relationship Id="rId145" Type="http://schemas.openxmlformats.org/officeDocument/2006/relationships/image" Target="../media/image3050.png"/><Relationship Id="rId352" Type="http://schemas.openxmlformats.org/officeDocument/2006/relationships/customXml" Target="../ink/ink3349.xml"/><Relationship Id="rId212" Type="http://schemas.openxmlformats.org/officeDocument/2006/relationships/customXml" Target="../ink/ink3279.xml"/><Relationship Id="rId254" Type="http://schemas.openxmlformats.org/officeDocument/2006/relationships/customXml" Target="../ink/ink3300.xml"/><Relationship Id="rId657" Type="http://schemas.openxmlformats.org/officeDocument/2006/relationships/image" Target="../media/image3306.png"/><Relationship Id="rId49" Type="http://schemas.openxmlformats.org/officeDocument/2006/relationships/image" Target="../media/image3002.png"/><Relationship Id="rId114" Type="http://schemas.openxmlformats.org/officeDocument/2006/relationships/customXml" Target="../ink/ink3230.xml"/><Relationship Id="rId296" Type="http://schemas.openxmlformats.org/officeDocument/2006/relationships/customXml" Target="../ink/ink3321.xml"/><Relationship Id="rId461" Type="http://schemas.openxmlformats.org/officeDocument/2006/relationships/image" Target="../media/image3208.png"/><Relationship Id="rId517" Type="http://schemas.openxmlformats.org/officeDocument/2006/relationships/image" Target="../media/image3236.png"/><Relationship Id="rId559" Type="http://schemas.openxmlformats.org/officeDocument/2006/relationships/image" Target="../media/image3257.png"/><Relationship Id="rId60" Type="http://schemas.openxmlformats.org/officeDocument/2006/relationships/customXml" Target="../ink/ink3203.xml"/><Relationship Id="rId156" Type="http://schemas.openxmlformats.org/officeDocument/2006/relationships/customXml" Target="../ink/ink3251.xml"/><Relationship Id="rId198" Type="http://schemas.openxmlformats.org/officeDocument/2006/relationships/customXml" Target="../ink/ink3272.xml"/><Relationship Id="rId321" Type="http://schemas.openxmlformats.org/officeDocument/2006/relationships/image" Target="../media/image3138.png"/><Relationship Id="rId363" Type="http://schemas.openxmlformats.org/officeDocument/2006/relationships/image" Target="../media/image3159.png"/><Relationship Id="rId419" Type="http://schemas.openxmlformats.org/officeDocument/2006/relationships/image" Target="../media/image3187.png"/><Relationship Id="rId570" Type="http://schemas.openxmlformats.org/officeDocument/2006/relationships/customXml" Target="../ink/ink3458.xml"/><Relationship Id="rId626" Type="http://schemas.openxmlformats.org/officeDocument/2006/relationships/customXml" Target="../ink/ink3486.xml"/><Relationship Id="rId223" Type="http://schemas.openxmlformats.org/officeDocument/2006/relationships/image" Target="../media/image3089.png"/><Relationship Id="rId430" Type="http://schemas.openxmlformats.org/officeDocument/2006/relationships/customXml" Target="../ink/ink3388.xml"/><Relationship Id="rId668" Type="http://schemas.openxmlformats.org/officeDocument/2006/relationships/customXml" Target="../ink/ink3507.xml"/><Relationship Id="rId18" Type="http://schemas.openxmlformats.org/officeDocument/2006/relationships/image" Target="../media/image2983.png"/><Relationship Id="rId265" Type="http://schemas.openxmlformats.org/officeDocument/2006/relationships/image" Target="../media/image3110.png"/><Relationship Id="rId472" Type="http://schemas.openxmlformats.org/officeDocument/2006/relationships/customXml" Target="../ink/ink3409.xml"/><Relationship Id="rId528" Type="http://schemas.openxmlformats.org/officeDocument/2006/relationships/customXml" Target="../ink/ink3437.xml"/><Relationship Id="rId125" Type="http://schemas.openxmlformats.org/officeDocument/2006/relationships/image" Target="../media/image3040.png"/><Relationship Id="rId167" Type="http://schemas.openxmlformats.org/officeDocument/2006/relationships/image" Target="../media/image3061.png"/><Relationship Id="rId332" Type="http://schemas.openxmlformats.org/officeDocument/2006/relationships/customXml" Target="../ink/ink3339.xml"/><Relationship Id="rId374" Type="http://schemas.openxmlformats.org/officeDocument/2006/relationships/customXml" Target="../ink/ink3360.xml"/><Relationship Id="rId581" Type="http://schemas.openxmlformats.org/officeDocument/2006/relationships/image" Target="../media/image3268.png"/><Relationship Id="rId71" Type="http://schemas.openxmlformats.org/officeDocument/2006/relationships/image" Target="../media/image3013.png"/><Relationship Id="rId234" Type="http://schemas.openxmlformats.org/officeDocument/2006/relationships/customXml" Target="../ink/ink3290.xml"/><Relationship Id="rId637" Type="http://schemas.openxmlformats.org/officeDocument/2006/relationships/image" Target="../media/image3296.png"/><Relationship Id="rId679" Type="http://schemas.openxmlformats.org/officeDocument/2006/relationships/image" Target="../media/image3316.png"/><Relationship Id="rId2" Type="http://schemas.openxmlformats.org/officeDocument/2006/relationships/slideLayout" Target="../slideLayouts/slideLayout2.xml"/><Relationship Id="rId29" Type="http://schemas.openxmlformats.org/officeDocument/2006/relationships/image" Target="../media/image2989.png"/><Relationship Id="rId276" Type="http://schemas.openxmlformats.org/officeDocument/2006/relationships/customXml" Target="../ink/ink3311.xml"/><Relationship Id="rId441" Type="http://schemas.openxmlformats.org/officeDocument/2006/relationships/image" Target="../media/image3198.png"/><Relationship Id="rId483" Type="http://schemas.openxmlformats.org/officeDocument/2006/relationships/image" Target="../media/image3219.png"/><Relationship Id="rId539" Type="http://schemas.openxmlformats.org/officeDocument/2006/relationships/image" Target="../media/image3247.png"/><Relationship Id="rId40" Type="http://schemas.openxmlformats.org/officeDocument/2006/relationships/customXml" Target="../ink/ink3193.xml"/><Relationship Id="rId136" Type="http://schemas.openxmlformats.org/officeDocument/2006/relationships/customXml" Target="../ink/ink3241.xml"/><Relationship Id="rId178" Type="http://schemas.openxmlformats.org/officeDocument/2006/relationships/customXml" Target="../ink/ink3262.xml"/><Relationship Id="rId301" Type="http://schemas.openxmlformats.org/officeDocument/2006/relationships/image" Target="../media/image3128.png"/><Relationship Id="rId343" Type="http://schemas.openxmlformats.org/officeDocument/2006/relationships/image" Target="../media/image3149.png"/><Relationship Id="rId550" Type="http://schemas.openxmlformats.org/officeDocument/2006/relationships/customXml" Target="../ink/ink3448.xml"/><Relationship Id="rId82" Type="http://schemas.openxmlformats.org/officeDocument/2006/relationships/customXml" Target="../ink/ink3214.xml"/><Relationship Id="rId203" Type="http://schemas.openxmlformats.org/officeDocument/2006/relationships/image" Target="../media/image3079.png"/><Relationship Id="rId385" Type="http://schemas.openxmlformats.org/officeDocument/2006/relationships/image" Target="../media/image3170.png"/><Relationship Id="rId592" Type="http://schemas.openxmlformats.org/officeDocument/2006/relationships/customXml" Target="../ink/ink3469.xml"/><Relationship Id="rId606" Type="http://schemas.openxmlformats.org/officeDocument/2006/relationships/customXml" Target="../ink/ink3476.xml"/><Relationship Id="rId648" Type="http://schemas.openxmlformats.org/officeDocument/2006/relationships/customXml" Target="../ink/ink3497.xml"/><Relationship Id="rId245" Type="http://schemas.openxmlformats.org/officeDocument/2006/relationships/image" Target="../media/image3100.png"/><Relationship Id="rId287" Type="http://schemas.openxmlformats.org/officeDocument/2006/relationships/image" Target="../media/image3121.png"/><Relationship Id="rId410" Type="http://schemas.openxmlformats.org/officeDocument/2006/relationships/customXml" Target="../ink/ink3378.xml"/><Relationship Id="rId452" Type="http://schemas.openxmlformats.org/officeDocument/2006/relationships/customXml" Target="../ink/ink3399.xml"/><Relationship Id="rId494" Type="http://schemas.openxmlformats.org/officeDocument/2006/relationships/customXml" Target="../ink/ink3420.xml"/><Relationship Id="rId508" Type="http://schemas.openxmlformats.org/officeDocument/2006/relationships/customXml" Target="../ink/ink3427.xml"/><Relationship Id="rId105" Type="http://schemas.openxmlformats.org/officeDocument/2006/relationships/image" Target="../media/image3030.png"/><Relationship Id="rId147" Type="http://schemas.openxmlformats.org/officeDocument/2006/relationships/image" Target="../media/image3051.png"/><Relationship Id="rId312" Type="http://schemas.openxmlformats.org/officeDocument/2006/relationships/customXml" Target="../ink/ink3329.xml"/><Relationship Id="rId354" Type="http://schemas.openxmlformats.org/officeDocument/2006/relationships/customXml" Target="../ink/ink3350.xml"/><Relationship Id="rId51" Type="http://schemas.openxmlformats.org/officeDocument/2006/relationships/image" Target="../media/image3003.png"/><Relationship Id="rId93" Type="http://schemas.openxmlformats.org/officeDocument/2006/relationships/image" Target="../media/image3024.png"/><Relationship Id="rId189" Type="http://schemas.openxmlformats.org/officeDocument/2006/relationships/image" Target="../media/image3072.png"/><Relationship Id="rId396" Type="http://schemas.openxmlformats.org/officeDocument/2006/relationships/customXml" Target="../ink/ink3371.xml"/><Relationship Id="rId561" Type="http://schemas.openxmlformats.org/officeDocument/2006/relationships/image" Target="../media/image3258.png"/><Relationship Id="rId617" Type="http://schemas.openxmlformats.org/officeDocument/2006/relationships/image" Target="../media/image3286.png"/><Relationship Id="rId659" Type="http://schemas.openxmlformats.org/officeDocument/2006/relationships/image" Target="../media/image3307.png"/><Relationship Id="rId214" Type="http://schemas.openxmlformats.org/officeDocument/2006/relationships/customXml" Target="../ink/ink3280.xml"/><Relationship Id="rId256" Type="http://schemas.openxmlformats.org/officeDocument/2006/relationships/customXml" Target="../ink/ink3301.xml"/><Relationship Id="rId298" Type="http://schemas.openxmlformats.org/officeDocument/2006/relationships/customXml" Target="../ink/ink3322.xml"/><Relationship Id="rId421" Type="http://schemas.openxmlformats.org/officeDocument/2006/relationships/image" Target="../media/image3188.png"/><Relationship Id="rId463" Type="http://schemas.openxmlformats.org/officeDocument/2006/relationships/image" Target="../media/image3209.png"/><Relationship Id="rId519" Type="http://schemas.openxmlformats.org/officeDocument/2006/relationships/image" Target="../media/image3237.png"/><Relationship Id="rId670" Type="http://schemas.openxmlformats.org/officeDocument/2006/relationships/customXml" Target="../ink/ink3508.xml"/><Relationship Id="rId116" Type="http://schemas.openxmlformats.org/officeDocument/2006/relationships/customXml" Target="../ink/ink3231.xml"/><Relationship Id="rId158" Type="http://schemas.openxmlformats.org/officeDocument/2006/relationships/customXml" Target="../ink/ink3252.xml"/><Relationship Id="rId323" Type="http://schemas.openxmlformats.org/officeDocument/2006/relationships/image" Target="../media/image3139.png"/><Relationship Id="rId530" Type="http://schemas.openxmlformats.org/officeDocument/2006/relationships/customXml" Target="../ink/ink3438.xml"/><Relationship Id="rId20" Type="http://schemas.openxmlformats.org/officeDocument/2006/relationships/image" Target="../media/image2984.png"/><Relationship Id="rId62" Type="http://schemas.openxmlformats.org/officeDocument/2006/relationships/customXml" Target="../ink/ink3204.xml"/><Relationship Id="rId365" Type="http://schemas.openxmlformats.org/officeDocument/2006/relationships/image" Target="../media/image3160.png"/><Relationship Id="rId572" Type="http://schemas.openxmlformats.org/officeDocument/2006/relationships/customXml" Target="../ink/ink3459.xml"/><Relationship Id="rId628" Type="http://schemas.openxmlformats.org/officeDocument/2006/relationships/customXml" Target="../ink/ink3487.xml"/><Relationship Id="rId225" Type="http://schemas.openxmlformats.org/officeDocument/2006/relationships/image" Target="../media/image3090.png"/><Relationship Id="rId267" Type="http://schemas.openxmlformats.org/officeDocument/2006/relationships/image" Target="../media/image3111.png"/><Relationship Id="rId432" Type="http://schemas.openxmlformats.org/officeDocument/2006/relationships/customXml" Target="../ink/ink3389.xml"/><Relationship Id="rId474" Type="http://schemas.openxmlformats.org/officeDocument/2006/relationships/customXml" Target="../ink/ink3410.xml"/><Relationship Id="rId127" Type="http://schemas.openxmlformats.org/officeDocument/2006/relationships/image" Target="../media/image3041.png"/><Relationship Id="rId681" Type="http://schemas.openxmlformats.org/officeDocument/2006/relationships/image" Target="../media/image3317.png"/><Relationship Id="rId31" Type="http://schemas.openxmlformats.org/officeDocument/2006/relationships/image" Target="../media/image2990.png"/><Relationship Id="rId73" Type="http://schemas.openxmlformats.org/officeDocument/2006/relationships/image" Target="../media/image3014.png"/><Relationship Id="rId169" Type="http://schemas.openxmlformats.org/officeDocument/2006/relationships/image" Target="../media/image3062.png"/><Relationship Id="rId334" Type="http://schemas.openxmlformats.org/officeDocument/2006/relationships/customXml" Target="../ink/ink3340.xml"/><Relationship Id="rId376" Type="http://schemas.openxmlformats.org/officeDocument/2006/relationships/customXml" Target="../ink/ink3361.xml"/><Relationship Id="rId541" Type="http://schemas.openxmlformats.org/officeDocument/2006/relationships/image" Target="../media/image3248.png"/><Relationship Id="rId583" Type="http://schemas.openxmlformats.org/officeDocument/2006/relationships/image" Target="../media/image3269.png"/><Relationship Id="rId639" Type="http://schemas.openxmlformats.org/officeDocument/2006/relationships/image" Target="../media/image3297.png"/><Relationship Id="rId4" Type="http://schemas.openxmlformats.org/officeDocument/2006/relationships/image" Target="../media/image2975.png"/><Relationship Id="rId180" Type="http://schemas.openxmlformats.org/officeDocument/2006/relationships/customXml" Target="../ink/ink3263.xml"/><Relationship Id="rId236" Type="http://schemas.openxmlformats.org/officeDocument/2006/relationships/customXml" Target="../ink/ink3291.xml"/><Relationship Id="rId278" Type="http://schemas.openxmlformats.org/officeDocument/2006/relationships/customXml" Target="../ink/ink3312.xml"/><Relationship Id="rId401" Type="http://schemas.openxmlformats.org/officeDocument/2006/relationships/image" Target="../media/image3178.png"/><Relationship Id="rId443" Type="http://schemas.openxmlformats.org/officeDocument/2006/relationships/image" Target="../media/image3199.png"/><Relationship Id="rId650" Type="http://schemas.openxmlformats.org/officeDocument/2006/relationships/customXml" Target="../ink/ink3498.xml"/><Relationship Id="rId303" Type="http://schemas.openxmlformats.org/officeDocument/2006/relationships/image" Target="../media/image3129.png"/><Relationship Id="rId485" Type="http://schemas.openxmlformats.org/officeDocument/2006/relationships/image" Target="../media/image3220.png"/><Relationship Id="rId42" Type="http://schemas.openxmlformats.org/officeDocument/2006/relationships/customXml" Target="../ink/ink3194.xml"/><Relationship Id="rId84" Type="http://schemas.openxmlformats.org/officeDocument/2006/relationships/customXml" Target="../ink/ink3215.xml"/><Relationship Id="rId138" Type="http://schemas.openxmlformats.org/officeDocument/2006/relationships/customXml" Target="../ink/ink3242.xml"/><Relationship Id="rId345" Type="http://schemas.openxmlformats.org/officeDocument/2006/relationships/image" Target="../media/image3150.png"/><Relationship Id="rId387" Type="http://schemas.openxmlformats.org/officeDocument/2006/relationships/image" Target="../media/image3171.png"/><Relationship Id="rId510" Type="http://schemas.openxmlformats.org/officeDocument/2006/relationships/customXml" Target="../ink/ink3428.xml"/><Relationship Id="rId552" Type="http://schemas.openxmlformats.org/officeDocument/2006/relationships/customXml" Target="../ink/ink3449.xml"/><Relationship Id="rId594" Type="http://schemas.openxmlformats.org/officeDocument/2006/relationships/customXml" Target="../ink/ink3470.xml"/><Relationship Id="rId608" Type="http://schemas.openxmlformats.org/officeDocument/2006/relationships/customXml" Target="../ink/ink3477.xml"/><Relationship Id="rId191" Type="http://schemas.openxmlformats.org/officeDocument/2006/relationships/image" Target="../media/image3073.png"/><Relationship Id="rId205" Type="http://schemas.openxmlformats.org/officeDocument/2006/relationships/image" Target="../media/image3080.png"/><Relationship Id="rId247" Type="http://schemas.openxmlformats.org/officeDocument/2006/relationships/image" Target="../media/image3101.png"/><Relationship Id="rId412" Type="http://schemas.openxmlformats.org/officeDocument/2006/relationships/customXml" Target="../ink/ink3379.xml"/><Relationship Id="rId107" Type="http://schemas.openxmlformats.org/officeDocument/2006/relationships/image" Target="../media/image3031.png"/><Relationship Id="rId289" Type="http://schemas.openxmlformats.org/officeDocument/2006/relationships/image" Target="../media/image3122.png"/><Relationship Id="rId454" Type="http://schemas.openxmlformats.org/officeDocument/2006/relationships/customXml" Target="../ink/ink3400.xml"/><Relationship Id="rId496" Type="http://schemas.openxmlformats.org/officeDocument/2006/relationships/customXml" Target="../ink/ink3421.xml"/><Relationship Id="rId661" Type="http://schemas.openxmlformats.org/officeDocument/2006/relationships/image" Target="../media/image3308.png"/><Relationship Id="rId11" Type="http://schemas.openxmlformats.org/officeDocument/2006/relationships/customXml" Target="../ink/ink3179.xml"/><Relationship Id="rId53" Type="http://schemas.openxmlformats.org/officeDocument/2006/relationships/image" Target="../media/image3004.png"/><Relationship Id="rId149" Type="http://schemas.openxmlformats.org/officeDocument/2006/relationships/image" Target="../media/image3052.png"/><Relationship Id="rId314" Type="http://schemas.openxmlformats.org/officeDocument/2006/relationships/customXml" Target="../ink/ink3330.xml"/><Relationship Id="rId356" Type="http://schemas.openxmlformats.org/officeDocument/2006/relationships/customXml" Target="../ink/ink3351.xml"/><Relationship Id="rId398" Type="http://schemas.openxmlformats.org/officeDocument/2006/relationships/customXml" Target="../ink/ink3372.xml"/><Relationship Id="rId521" Type="http://schemas.openxmlformats.org/officeDocument/2006/relationships/image" Target="../media/image3238.png"/><Relationship Id="rId563" Type="http://schemas.openxmlformats.org/officeDocument/2006/relationships/image" Target="../media/image3259.png"/><Relationship Id="rId619" Type="http://schemas.openxmlformats.org/officeDocument/2006/relationships/image" Target="../media/image3287.png"/><Relationship Id="rId95" Type="http://schemas.openxmlformats.org/officeDocument/2006/relationships/image" Target="../media/image3025.png"/><Relationship Id="rId160" Type="http://schemas.openxmlformats.org/officeDocument/2006/relationships/customXml" Target="../ink/ink3253.xml"/><Relationship Id="rId216" Type="http://schemas.openxmlformats.org/officeDocument/2006/relationships/customXml" Target="../ink/ink3281.xml"/><Relationship Id="rId423" Type="http://schemas.openxmlformats.org/officeDocument/2006/relationships/image" Target="../media/image3189.png"/><Relationship Id="rId258" Type="http://schemas.openxmlformats.org/officeDocument/2006/relationships/customXml" Target="../ink/ink3302.xml"/><Relationship Id="rId465" Type="http://schemas.openxmlformats.org/officeDocument/2006/relationships/image" Target="../media/image3210.png"/><Relationship Id="rId630" Type="http://schemas.openxmlformats.org/officeDocument/2006/relationships/customXml" Target="../ink/ink3488.xml"/><Relationship Id="rId672" Type="http://schemas.openxmlformats.org/officeDocument/2006/relationships/customXml" Target="../ink/ink3509.xml"/><Relationship Id="rId22" Type="http://schemas.openxmlformats.org/officeDocument/2006/relationships/image" Target="../media/image2985.png"/><Relationship Id="rId64" Type="http://schemas.openxmlformats.org/officeDocument/2006/relationships/customXml" Target="../ink/ink3205.xml"/><Relationship Id="rId118" Type="http://schemas.openxmlformats.org/officeDocument/2006/relationships/customXml" Target="../ink/ink3232.xml"/><Relationship Id="rId325" Type="http://schemas.openxmlformats.org/officeDocument/2006/relationships/image" Target="../media/image3140.png"/><Relationship Id="rId367" Type="http://schemas.openxmlformats.org/officeDocument/2006/relationships/image" Target="../media/image3161.png"/><Relationship Id="rId532" Type="http://schemas.openxmlformats.org/officeDocument/2006/relationships/customXml" Target="../ink/ink3439.xml"/><Relationship Id="rId574" Type="http://schemas.openxmlformats.org/officeDocument/2006/relationships/customXml" Target="../ink/ink3460.xml"/><Relationship Id="rId171" Type="http://schemas.openxmlformats.org/officeDocument/2006/relationships/image" Target="../media/image3063.png"/><Relationship Id="rId227" Type="http://schemas.openxmlformats.org/officeDocument/2006/relationships/image" Target="../media/image3091.png"/><Relationship Id="rId269" Type="http://schemas.openxmlformats.org/officeDocument/2006/relationships/image" Target="../media/image3112.png"/><Relationship Id="rId434" Type="http://schemas.openxmlformats.org/officeDocument/2006/relationships/customXml" Target="../ink/ink3390.xml"/><Relationship Id="rId476" Type="http://schemas.openxmlformats.org/officeDocument/2006/relationships/customXml" Target="../ink/ink3411.xml"/><Relationship Id="rId641" Type="http://schemas.openxmlformats.org/officeDocument/2006/relationships/image" Target="../media/image3298.png"/><Relationship Id="rId683" Type="http://schemas.openxmlformats.org/officeDocument/2006/relationships/image" Target="../media/image3318.png"/><Relationship Id="rId33" Type="http://schemas.openxmlformats.org/officeDocument/2006/relationships/image" Target="../media/image2991.png"/><Relationship Id="rId129" Type="http://schemas.openxmlformats.org/officeDocument/2006/relationships/image" Target="../media/image3042.png"/><Relationship Id="rId280" Type="http://schemas.openxmlformats.org/officeDocument/2006/relationships/customXml" Target="../ink/ink3313.xml"/><Relationship Id="rId336" Type="http://schemas.openxmlformats.org/officeDocument/2006/relationships/customXml" Target="../ink/ink3341.xml"/><Relationship Id="rId501" Type="http://schemas.openxmlformats.org/officeDocument/2006/relationships/image" Target="../media/image3228.png"/><Relationship Id="rId543" Type="http://schemas.openxmlformats.org/officeDocument/2006/relationships/image" Target="../media/image3249.png"/><Relationship Id="rId75" Type="http://schemas.openxmlformats.org/officeDocument/2006/relationships/image" Target="../media/image3015.png"/><Relationship Id="rId140" Type="http://schemas.openxmlformats.org/officeDocument/2006/relationships/customXml" Target="../ink/ink3243.xml"/><Relationship Id="rId182" Type="http://schemas.openxmlformats.org/officeDocument/2006/relationships/customXml" Target="../ink/ink3264.xml"/><Relationship Id="rId378" Type="http://schemas.openxmlformats.org/officeDocument/2006/relationships/customXml" Target="../ink/ink3362.xml"/><Relationship Id="rId403" Type="http://schemas.openxmlformats.org/officeDocument/2006/relationships/image" Target="../media/image3179.png"/><Relationship Id="rId585" Type="http://schemas.openxmlformats.org/officeDocument/2006/relationships/image" Target="../media/image3270.png"/><Relationship Id="rId6" Type="http://schemas.openxmlformats.org/officeDocument/2006/relationships/image" Target="../media/image2977.png"/><Relationship Id="rId238" Type="http://schemas.openxmlformats.org/officeDocument/2006/relationships/customXml" Target="../ink/ink3292.xml"/><Relationship Id="rId445" Type="http://schemas.openxmlformats.org/officeDocument/2006/relationships/image" Target="../media/image3200.png"/><Relationship Id="rId487" Type="http://schemas.openxmlformats.org/officeDocument/2006/relationships/image" Target="../media/image3221.png"/><Relationship Id="rId610" Type="http://schemas.openxmlformats.org/officeDocument/2006/relationships/customXml" Target="../ink/ink3478.xml"/><Relationship Id="rId652" Type="http://schemas.openxmlformats.org/officeDocument/2006/relationships/customXml" Target="../ink/ink3499.xml"/><Relationship Id="rId291" Type="http://schemas.openxmlformats.org/officeDocument/2006/relationships/image" Target="../media/image3123.png"/><Relationship Id="rId305" Type="http://schemas.openxmlformats.org/officeDocument/2006/relationships/image" Target="../media/image3130.png"/><Relationship Id="rId347" Type="http://schemas.openxmlformats.org/officeDocument/2006/relationships/image" Target="../media/image3151.png"/><Relationship Id="rId512" Type="http://schemas.openxmlformats.org/officeDocument/2006/relationships/customXml" Target="../ink/ink3429.xml"/><Relationship Id="rId44" Type="http://schemas.openxmlformats.org/officeDocument/2006/relationships/customXml" Target="../ink/ink3195.xml"/><Relationship Id="rId86" Type="http://schemas.openxmlformats.org/officeDocument/2006/relationships/customXml" Target="../ink/ink3216.xml"/><Relationship Id="rId151" Type="http://schemas.openxmlformats.org/officeDocument/2006/relationships/image" Target="../media/image3053.png"/><Relationship Id="rId389" Type="http://schemas.openxmlformats.org/officeDocument/2006/relationships/image" Target="../media/image3172.png"/><Relationship Id="rId554" Type="http://schemas.openxmlformats.org/officeDocument/2006/relationships/customXml" Target="../ink/ink3450.xml"/><Relationship Id="rId596" Type="http://schemas.openxmlformats.org/officeDocument/2006/relationships/customXml" Target="../ink/ink3471.xml"/><Relationship Id="rId193" Type="http://schemas.openxmlformats.org/officeDocument/2006/relationships/image" Target="../media/image3074.png"/><Relationship Id="rId207" Type="http://schemas.openxmlformats.org/officeDocument/2006/relationships/image" Target="../media/image3081.png"/><Relationship Id="rId249" Type="http://schemas.openxmlformats.org/officeDocument/2006/relationships/image" Target="../media/image3102.png"/><Relationship Id="rId414" Type="http://schemas.openxmlformats.org/officeDocument/2006/relationships/customXml" Target="../ink/ink3380.xml"/><Relationship Id="rId456" Type="http://schemas.openxmlformats.org/officeDocument/2006/relationships/customXml" Target="../ink/ink3401.xml"/><Relationship Id="rId498" Type="http://schemas.openxmlformats.org/officeDocument/2006/relationships/customXml" Target="../ink/ink3422.xml"/><Relationship Id="rId621" Type="http://schemas.openxmlformats.org/officeDocument/2006/relationships/image" Target="../media/image3288.png"/><Relationship Id="rId663" Type="http://schemas.openxmlformats.org/officeDocument/2006/relationships/image" Target="../media/image3309.png"/><Relationship Id="rId13" Type="http://schemas.openxmlformats.org/officeDocument/2006/relationships/customXml" Target="../ink/ink3180.xml"/><Relationship Id="rId109" Type="http://schemas.openxmlformats.org/officeDocument/2006/relationships/image" Target="../media/image3032.png"/><Relationship Id="rId260" Type="http://schemas.openxmlformats.org/officeDocument/2006/relationships/customXml" Target="../ink/ink3303.xml"/><Relationship Id="rId316" Type="http://schemas.openxmlformats.org/officeDocument/2006/relationships/customXml" Target="../ink/ink3331.xml"/><Relationship Id="rId523" Type="http://schemas.openxmlformats.org/officeDocument/2006/relationships/image" Target="../media/image3239.png"/><Relationship Id="rId55" Type="http://schemas.openxmlformats.org/officeDocument/2006/relationships/image" Target="../media/image3005.png"/><Relationship Id="rId97" Type="http://schemas.openxmlformats.org/officeDocument/2006/relationships/image" Target="../media/image3026.png"/><Relationship Id="rId120" Type="http://schemas.openxmlformats.org/officeDocument/2006/relationships/customXml" Target="../ink/ink3233.xml"/><Relationship Id="rId358" Type="http://schemas.openxmlformats.org/officeDocument/2006/relationships/customXml" Target="../ink/ink3352.xml"/><Relationship Id="rId565" Type="http://schemas.openxmlformats.org/officeDocument/2006/relationships/image" Target="../media/image3260.png"/><Relationship Id="rId162" Type="http://schemas.openxmlformats.org/officeDocument/2006/relationships/customXml" Target="../ink/ink3254.xml"/><Relationship Id="rId218" Type="http://schemas.openxmlformats.org/officeDocument/2006/relationships/customXml" Target="../ink/ink3282.xml"/><Relationship Id="rId425" Type="http://schemas.openxmlformats.org/officeDocument/2006/relationships/image" Target="../media/image3190.png"/><Relationship Id="rId467" Type="http://schemas.openxmlformats.org/officeDocument/2006/relationships/image" Target="../media/image3211.png"/><Relationship Id="rId632" Type="http://schemas.openxmlformats.org/officeDocument/2006/relationships/customXml" Target="../ink/ink3489.xml"/><Relationship Id="rId271" Type="http://schemas.openxmlformats.org/officeDocument/2006/relationships/image" Target="../media/image3113.png"/><Relationship Id="rId674" Type="http://schemas.openxmlformats.org/officeDocument/2006/relationships/customXml" Target="../ink/ink3510.xml"/><Relationship Id="rId24" Type="http://schemas.openxmlformats.org/officeDocument/2006/relationships/image" Target="../media/image2986.png"/><Relationship Id="rId66" Type="http://schemas.openxmlformats.org/officeDocument/2006/relationships/customXml" Target="../ink/ink3206.xml"/><Relationship Id="rId131" Type="http://schemas.openxmlformats.org/officeDocument/2006/relationships/image" Target="../media/image3043.png"/><Relationship Id="rId327" Type="http://schemas.openxmlformats.org/officeDocument/2006/relationships/image" Target="../media/image3141.png"/><Relationship Id="rId369" Type="http://schemas.openxmlformats.org/officeDocument/2006/relationships/image" Target="../media/image3162.png"/><Relationship Id="rId534" Type="http://schemas.openxmlformats.org/officeDocument/2006/relationships/customXml" Target="../ink/ink3440.xml"/><Relationship Id="rId576" Type="http://schemas.openxmlformats.org/officeDocument/2006/relationships/customXml" Target="../ink/ink3461.xml"/><Relationship Id="rId173" Type="http://schemas.openxmlformats.org/officeDocument/2006/relationships/image" Target="../media/image3064.png"/><Relationship Id="rId229" Type="http://schemas.openxmlformats.org/officeDocument/2006/relationships/image" Target="../media/image3092.png"/><Relationship Id="rId380" Type="http://schemas.openxmlformats.org/officeDocument/2006/relationships/customXml" Target="../ink/ink3363.xml"/><Relationship Id="rId436" Type="http://schemas.openxmlformats.org/officeDocument/2006/relationships/customXml" Target="../ink/ink3391.xml"/><Relationship Id="rId601" Type="http://schemas.openxmlformats.org/officeDocument/2006/relationships/image" Target="../media/image3278.png"/><Relationship Id="rId643" Type="http://schemas.openxmlformats.org/officeDocument/2006/relationships/image" Target="../media/image3299.png"/><Relationship Id="rId240" Type="http://schemas.openxmlformats.org/officeDocument/2006/relationships/customXml" Target="../ink/ink3293.xml"/><Relationship Id="rId478" Type="http://schemas.openxmlformats.org/officeDocument/2006/relationships/customXml" Target="../ink/ink3412.xml"/><Relationship Id="rId685" Type="http://schemas.openxmlformats.org/officeDocument/2006/relationships/image" Target="../media/image2978.emf"/><Relationship Id="rId35" Type="http://schemas.openxmlformats.org/officeDocument/2006/relationships/image" Target="../media/image2992.png"/><Relationship Id="rId77" Type="http://schemas.openxmlformats.org/officeDocument/2006/relationships/image" Target="../media/image3016.png"/><Relationship Id="rId100" Type="http://schemas.openxmlformats.org/officeDocument/2006/relationships/customXml" Target="../ink/ink3223.xml"/><Relationship Id="rId282" Type="http://schemas.openxmlformats.org/officeDocument/2006/relationships/customXml" Target="../ink/ink3314.xml"/><Relationship Id="rId338" Type="http://schemas.openxmlformats.org/officeDocument/2006/relationships/customXml" Target="../ink/ink3342.xml"/><Relationship Id="rId503" Type="http://schemas.openxmlformats.org/officeDocument/2006/relationships/image" Target="../media/image3229.png"/><Relationship Id="rId545" Type="http://schemas.openxmlformats.org/officeDocument/2006/relationships/image" Target="../media/image3250.png"/><Relationship Id="rId587" Type="http://schemas.openxmlformats.org/officeDocument/2006/relationships/image" Target="../media/image3271.png"/><Relationship Id="rId8" Type="http://schemas.openxmlformats.org/officeDocument/2006/relationships/image" Target="../media/image2978.png"/><Relationship Id="rId142" Type="http://schemas.openxmlformats.org/officeDocument/2006/relationships/customXml" Target="../ink/ink3244.xml"/><Relationship Id="rId184" Type="http://schemas.openxmlformats.org/officeDocument/2006/relationships/customXml" Target="../ink/ink3265.xml"/><Relationship Id="rId391" Type="http://schemas.openxmlformats.org/officeDocument/2006/relationships/image" Target="../media/image3173.png"/><Relationship Id="rId405" Type="http://schemas.openxmlformats.org/officeDocument/2006/relationships/image" Target="../media/image3180.png"/><Relationship Id="rId447" Type="http://schemas.openxmlformats.org/officeDocument/2006/relationships/image" Target="../media/image3201.png"/><Relationship Id="rId612" Type="http://schemas.openxmlformats.org/officeDocument/2006/relationships/customXml" Target="../ink/ink3479.xml"/><Relationship Id="rId251" Type="http://schemas.openxmlformats.org/officeDocument/2006/relationships/image" Target="../media/image3103.png"/><Relationship Id="rId489" Type="http://schemas.openxmlformats.org/officeDocument/2006/relationships/image" Target="../media/image3222.png"/><Relationship Id="rId654" Type="http://schemas.openxmlformats.org/officeDocument/2006/relationships/customXml" Target="../ink/ink3500.xml"/><Relationship Id="rId46" Type="http://schemas.openxmlformats.org/officeDocument/2006/relationships/customXml" Target="../ink/ink3196.xml"/><Relationship Id="rId293" Type="http://schemas.openxmlformats.org/officeDocument/2006/relationships/image" Target="../media/image3124.png"/><Relationship Id="rId307" Type="http://schemas.openxmlformats.org/officeDocument/2006/relationships/image" Target="../media/image3131.png"/><Relationship Id="rId349" Type="http://schemas.openxmlformats.org/officeDocument/2006/relationships/image" Target="../media/image3152.png"/><Relationship Id="rId514" Type="http://schemas.openxmlformats.org/officeDocument/2006/relationships/customXml" Target="../ink/ink3430.xml"/><Relationship Id="rId556" Type="http://schemas.openxmlformats.org/officeDocument/2006/relationships/customXml" Target="../ink/ink3451.xml"/><Relationship Id="rId88" Type="http://schemas.openxmlformats.org/officeDocument/2006/relationships/customXml" Target="../ink/ink3217.xml"/><Relationship Id="rId111" Type="http://schemas.openxmlformats.org/officeDocument/2006/relationships/image" Target="../media/image3033.png"/><Relationship Id="rId153" Type="http://schemas.openxmlformats.org/officeDocument/2006/relationships/image" Target="../media/image3054.png"/><Relationship Id="rId195" Type="http://schemas.openxmlformats.org/officeDocument/2006/relationships/image" Target="../media/image3075.png"/><Relationship Id="rId209" Type="http://schemas.openxmlformats.org/officeDocument/2006/relationships/image" Target="../media/image3082.png"/><Relationship Id="rId360" Type="http://schemas.openxmlformats.org/officeDocument/2006/relationships/customXml" Target="../ink/ink3353.xml"/><Relationship Id="rId416" Type="http://schemas.openxmlformats.org/officeDocument/2006/relationships/customXml" Target="../ink/ink3381.xml"/><Relationship Id="rId598" Type="http://schemas.openxmlformats.org/officeDocument/2006/relationships/customXml" Target="../ink/ink3472.xml"/><Relationship Id="rId220" Type="http://schemas.openxmlformats.org/officeDocument/2006/relationships/customXml" Target="../ink/ink3283.xml"/><Relationship Id="rId458" Type="http://schemas.openxmlformats.org/officeDocument/2006/relationships/customXml" Target="../ink/ink3402.xml"/><Relationship Id="rId623" Type="http://schemas.openxmlformats.org/officeDocument/2006/relationships/image" Target="../media/image3289.png"/><Relationship Id="rId665" Type="http://schemas.openxmlformats.org/officeDocument/2006/relationships/image" Target="../media/image3310.png"/><Relationship Id="rId15" Type="http://schemas.openxmlformats.org/officeDocument/2006/relationships/customXml" Target="../ink/ink3181.xml"/><Relationship Id="rId57" Type="http://schemas.openxmlformats.org/officeDocument/2006/relationships/image" Target="../media/image3006.png"/><Relationship Id="rId262" Type="http://schemas.openxmlformats.org/officeDocument/2006/relationships/customXml" Target="../ink/ink3304.xml"/><Relationship Id="rId318" Type="http://schemas.openxmlformats.org/officeDocument/2006/relationships/customXml" Target="../ink/ink3332.xml"/><Relationship Id="rId525" Type="http://schemas.openxmlformats.org/officeDocument/2006/relationships/image" Target="../media/image3240.png"/><Relationship Id="rId567" Type="http://schemas.openxmlformats.org/officeDocument/2006/relationships/image" Target="../media/image3261.png"/><Relationship Id="rId99" Type="http://schemas.openxmlformats.org/officeDocument/2006/relationships/image" Target="../media/image3027.png"/><Relationship Id="rId122" Type="http://schemas.openxmlformats.org/officeDocument/2006/relationships/customXml" Target="../ink/ink3234.xml"/><Relationship Id="rId164" Type="http://schemas.openxmlformats.org/officeDocument/2006/relationships/customXml" Target="../ink/ink3255.xml"/><Relationship Id="rId371" Type="http://schemas.openxmlformats.org/officeDocument/2006/relationships/image" Target="../media/image3163.png"/><Relationship Id="rId427" Type="http://schemas.openxmlformats.org/officeDocument/2006/relationships/image" Target="../media/image3191.png"/><Relationship Id="rId469" Type="http://schemas.openxmlformats.org/officeDocument/2006/relationships/image" Target="../media/image3212.png"/><Relationship Id="rId634" Type="http://schemas.openxmlformats.org/officeDocument/2006/relationships/customXml" Target="../ink/ink3490.xml"/><Relationship Id="rId676" Type="http://schemas.openxmlformats.org/officeDocument/2006/relationships/customXml" Target="../ink/ink3511.xml"/><Relationship Id="rId26" Type="http://schemas.openxmlformats.org/officeDocument/2006/relationships/image" Target="../media/image2987.png"/><Relationship Id="rId231" Type="http://schemas.openxmlformats.org/officeDocument/2006/relationships/image" Target="../media/image3093.png"/><Relationship Id="rId273" Type="http://schemas.openxmlformats.org/officeDocument/2006/relationships/image" Target="../media/image3114.png"/><Relationship Id="rId329" Type="http://schemas.openxmlformats.org/officeDocument/2006/relationships/image" Target="../media/image3142.png"/><Relationship Id="rId480" Type="http://schemas.openxmlformats.org/officeDocument/2006/relationships/customXml" Target="../ink/ink3413.xml"/><Relationship Id="rId536" Type="http://schemas.openxmlformats.org/officeDocument/2006/relationships/customXml" Target="../ink/ink3441.xml"/><Relationship Id="rId68" Type="http://schemas.openxmlformats.org/officeDocument/2006/relationships/customXml" Target="../ink/ink3207.xml"/><Relationship Id="rId133" Type="http://schemas.openxmlformats.org/officeDocument/2006/relationships/image" Target="../media/image3044.png"/><Relationship Id="rId175" Type="http://schemas.openxmlformats.org/officeDocument/2006/relationships/image" Target="../media/image3065.png"/><Relationship Id="rId340" Type="http://schemas.openxmlformats.org/officeDocument/2006/relationships/customXml" Target="../ink/ink3343.xml"/><Relationship Id="rId578" Type="http://schemas.openxmlformats.org/officeDocument/2006/relationships/customXml" Target="../ink/ink3462.xml"/><Relationship Id="rId200" Type="http://schemas.openxmlformats.org/officeDocument/2006/relationships/customXml" Target="../ink/ink3273.xml"/><Relationship Id="rId382" Type="http://schemas.openxmlformats.org/officeDocument/2006/relationships/customXml" Target="../ink/ink3364.xml"/><Relationship Id="rId438" Type="http://schemas.openxmlformats.org/officeDocument/2006/relationships/customXml" Target="../ink/ink3392.xml"/><Relationship Id="rId603" Type="http://schemas.openxmlformats.org/officeDocument/2006/relationships/image" Target="../media/image3279.png"/><Relationship Id="rId645" Type="http://schemas.openxmlformats.org/officeDocument/2006/relationships/image" Target="../media/image3300.png"/><Relationship Id="rId242" Type="http://schemas.openxmlformats.org/officeDocument/2006/relationships/customXml" Target="../ink/ink3294.xml"/><Relationship Id="rId284" Type="http://schemas.openxmlformats.org/officeDocument/2006/relationships/customXml" Target="../ink/ink3315.xml"/><Relationship Id="rId491" Type="http://schemas.openxmlformats.org/officeDocument/2006/relationships/image" Target="../media/image3223.png"/><Relationship Id="rId505" Type="http://schemas.openxmlformats.org/officeDocument/2006/relationships/image" Target="../media/image3230.png"/><Relationship Id="rId37" Type="http://schemas.openxmlformats.org/officeDocument/2006/relationships/image" Target="../media/image2996.png"/><Relationship Id="rId79" Type="http://schemas.openxmlformats.org/officeDocument/2006/relationships/image" Target="../media/image3017.png"/><Relationship Id="rId102" Type="http://schemas.openxmlformats.org/officeDocument/2006/relationships/customXml" Target="../ink/ink3224.xml"/><Relationship Id="rId144" Type="http://schemas.openxmlformats.org/officeDocument/2006/relationships/customXml" Target="../ink/ink3245.xml"/><Relationship Id="rId547" Type="http://schemas.openxmlformats.org/officeDocument/2006/relationships/image" Target="../media/image3251.png"/><Relationship Id="rId589" Type="http://schemas.openxmlformats.org/officeDocument/2006/relationships/image" Target="../media/image3272.png"/><Relationship Id="rId90" Type="http://schemas.openxmlformats.org/officeDocument/2006/relationships/customXml" Target="../ink/ink3218.xml"/><Relationship Id="rId186" Type="http://schemas.openxmlformats.org/officeDocument/2006/relationships/customXml" Target="../ink/ink3266.xml"/><Relationship Id="rId351" Type="http://schemas.openxmlformats.org/officeDocument/2006/relationships/image" Target="../media/image3153.png"/><Relationship Id="rId393" Type="http://schemas.openxmlformats.org/officeDocument/2006/relationships/image" Target="../media/image3174.png"/><Relationship Id="rId407" Type="http://schemas.openxmlformats.org/officeDocument/2006/relationships/image" Target="../media/image3181.png"/><Relationship Id="rId449" Type="http://schemas.openxmlformats.org/officeDocument/2006/relationships/image" Target="../media/image3202.png"/><Relationship Id="rId614" Type="http://schemas.openxmlformats.org/officeDocument/2006/relationships/customXml" Target="../ink/ink3480.xml"/><Relationship Id="rId656" Type="http://schemas.openxmlformats.org/officeDocument/2006/relationships/customXml" Target="../ink/ink3501.xml"/><Relationship Id="rId211" Type="http://schemas.openxmlformats.org/officeDocument/2006/relationships/image" Target="../media/image3083.png"/><Relationship Id="rId253" Type="http://schemas.openxmlformats.org/officeDocument/2006/relationships/image" Target="../media/image3104.png"/><Relationship Id="rId295" Type="http://schemas.openxmlformats.org/officeDocument/2006/relationships/image" Target="../media/image3125.png"/><Relationship Id="rId309" Type="http://schemas.openxmlformats.org/officeDocument/2006/relationships/image" Target="../media/image3132.png"/><Relationship Id="rId460" Type="http://schemas.openxmlformats.org/officeDocument/2006/relationships/customXml" Target="../ink/ink3403.xml"/><Relationship Id="rId516" Type="http://schemas.openxmlformats.org/officeDocument/2006/relationships/customXml" Target="../ink/ink3431.xml"/><Relationship Id="rId48" Type="http://schemas.openxmlformats.org/officeDocument/2006/relationships/customXml" Target="../ink/ink3197.xml"/><Relationship Id="rId113" Type="http://schemas.openxmlformats.org/officeDocument/2006/relationships/image" Target="../media/image3034.png"/><Relationship Id="rId320" Type="http://schemas.openxmlformats.org/officeDocument/2006/relationships/customXml" Target="../ink/ink3333.xml"/><Relationship Id="rId558" Type="http://schemas.openxmlformats.org/officeDocument/2006/relationships/customXml" Target="../ink/ink3452.xml"/><Relationship Id="rId155" Type="http://schemas.openxmlformats.org/officeDocument/2006/relationships/image" Target="../media/image3055.png"/><Relationship Id="rId197" Type="http://schemas.openxmlformats.org/officeDocument/2006/relationships/image" Target="../media/image3076.png"/><Relationship Id="rId362" Type="http://schemas.openxmlformats.org/officeDocument/2006/relationships/customXml" Target="../ink/ink3354.xml"/><Relationship Id="rId418" Type="http://schemas.openxmlformats.org/officeDocument/2006/relationships/customXml" Target="../ink/ink3382.xml"/><Relationship Id="rId625" Type="http://schemas.openxmlformats.org/officeDocument/2006/relationships/image" Target="../media/image3290.png"/><Relationship Id="rId222" Type="http://schemas.openxmlformats.org/officeDocument/2006/relationships/customXml" Target="../ink/ink3284.xml"/><Relationship Id="rId264" Type="http://schemas.openxmlformats.org/officeDocument/2006/relationships/customXml" Target="../ink/ink3305.xml"/><Relationship Id="rId471" Type="http://schemas.openxmlformats.org/officeDocument/2006/relationships/image" Target="../media/image3213.png"/><Relationship Id="rId667" Type="http://schemas.openxmlformats.org/officeDocument/2006/relationships/image" Target="../media/image3311.png"/><Relationship Id="rId17" Type="http://schemas.openxmlformats.org/officeDocument/2006/relationships/customXml" Target="../ink/ink3182.xml"/><Relationship Id="rId59" Type="http://schemas.openxmlformats.org/officeDocument/2006/relationships/image" Target="../media/image3007.png"/><Relationship Id="rId124" Type="http://schemas.openxmlformats.org/officeDocument/2006/relationships/customXml" Target="../ink/ink3235.xml"/><Relationship Id="rId527" Type="http://schemas.openxmlformats.org/officeDocument/2006/relationships/image" Target="../media/image3241.png"/><Relationship Id="rId569" Type="http://schemas.openxmlformats.org/officeDocument/2006/relationships/image" Target="../media/image3262.png"/><Relationship Id="rId70" Type="http://schemas.openxmlformats.org/officeDocument/2006/relationships/customXml" Target="../ink/ink3208.xml"/><Relationship Id="rId166" Type="http://schemas.openxmlformats.org/officeDocument/2006/relationships/customXml" Target="../ink/ink3256.xml"/><Relationship Id="rId331" Type="http://schemas.openxmlformats.org/officeDocument/2006/relationships/image" Target="../media/image3143.png"/><Relationship Id="rId373" Type="http://schemas.openxmlformats.org/officeDocument/2006/relationships/image" Target="../media/image3164.png"/><Relationship Id="rId429" Type="http://schemas.openxmlformats.org/officeDocument/2006/relationships/image" Target="../media/image3192.png"/><Relationship Id="rId580" Type="http://schemas.openxmlformats.org/officeDocument/2006/relationships/customXml" Target="../ink/ink3463.xml"/><Relationship Id="rId636" Type="http://schemas.openxmlformats.org/officeDocument/2006/relationships/customXml" Target="../ink/ink3491.xml"/><Relationship Id="rId1" Type="http://schemas.openxmlformats.org/officeDocument/2006/relationships/tags" Target="../tags/tag79.xml"/><Relationship Id="rId233" Type="http://schemas.openxmlformats.org/officeDocument/2006/relationships/image" Target="../media/image3094.png"/><Relationship Id="rId440" Type="http://schemas.openxmlformats.org/officeDocument/2006/relationships/customXml" Target="../ink/ink3393.xml"/><Relationship Id="rId678" Type="http://schemas.openxmlformats.org/officeDocument/2006/relationships/customXml" Target="../ink/ink3512.xml"/><Relationship Id="rId28" Type="http://schemas.openxmlformats.org/officeDocument/2006/relationships/customXml" Target="../ink/ink3187.xml"/><Relationship Id="rId275" Type="http://schemas.openxmlformats.org/officeDocument/2006/relationships/image" Target="../media/image3115.png"/><Relationship Id="rId300" Type="http://schemas.openxmlformats.org/officeDocument/2006/relationships/customXml" Target="../ink/ink3323.xml"/><Relationship Id="rId482" Type="http://schemas.openxmlformats.org/officeDocument/2006/relationships/customXml" Target="../ink/ink3414.xml"/><Relationship Id="rId538" Type="http://schemas.openxmlformats.org/officeDocument/2006/relationships/customXml" Target="../ink/ink3442.xml"/><Relationship Id="rId81" Type="http://schemas.openxmlformats.org/officeDocument/2006/relationships/image" Target="../media/image3018.png"/><Relationship Id="rId135" Type="http://schemas.openxmlformats.org/officeDocument/2006/relationships/image" Target="../media/image3045.png"/><Relationship Id="rId177" Type="http://schemas.openxmlformats.org/officeDocument/2006/relationships/image" Target="../media/image3066.png"/><Relationship Id="rId342" Type="http://schemas.openxmlformats.org/officeDocument/2006/relationships/customXml" Target="../ink/ink3344.xml"/><Relationship Id="rId384" Type="http://schemas.openxmlformats.org/officeDocument/2006/relationships/customXml" Target="../ink/ink3365.xml"/><Relationship Id="rId591" Type="http://schemas.openxmlformats.org/officeDocument/2006/relationships/image" Target="../media/image3273.png"/><Relationship Id="rId605" Type="http://schemas.openxmlformats.org/officeDocument/2006/relationships/image" Target="../media/image3280.png"/><Relationship Id="rId202" Type="http://schemas.openxmlformats.org/officeDocument/2006/relationships/customXml" Target="../ink/ink3274.xml"/><Relationship Id="rId244" Type="http://schemas.openxmlformats.org/officeDocument/2006/relationships/customXml" Target="../ink/ink3295.xml"/><Relationship Id="rId647" Type="http://schemas.openxmlformats.org/officeDocument/2006/relationships/image" Target="../media/image3301.png"/><Relationship Id="rId39" Type="http://schemas.openxmlformats.org/officeDocument/2006/relationships/image" Target="../media/image2997.png"/><Relationship Id="rId286" Type="http://schemas.openxmlformats.org/officeDocument/2006/relationships/customXml" Target="../ink/ink3316.xml"/><Relationship Id="rId451" Type="http://schemas.openxmlformats.org/officeDocument/2006/relationships/image" Target="../media/image3203.png"/><Relationship Id="rId493" Type="http://schemas.openxmlformats.org/officeDocument/2006/relationships/image" Target="../media/image3224.png"/><Relationship Id="rId507" Type="http://schemas.openxmlformats.org/officeDocument/2006/relationships/image" Target="../media/image3231.png"/><Relationship Id="rId549" Type="http://schemas.openxmlformats.org/officeDocument/2006/relationships/image" Target="../media/image3252.png"/><Relationship Id="rId50" Type="http://schemas.openxmlformats.org/officeDocument/2006/relationships/customXml" Target="../ink/ink3198.xml"/><Relationship Id="rId104" Type="http://schemas.openxmlformats.org/officeDocument/2006/relationships/customXml" Target="../ink/ink3225.xml"/><Relationship Id="rId146" Type="http://schemas.openxmlformats.org/officeDocument/2006/relationships/customXml" Target="../ink/ink3246.xml"/><Relationship Id="rId188" Type="http://schemas.openxmlformats.org/officeDocument/2006/relationships/customXml" Target="../ink/ink3267.xml"/><Relationship Id="rId311" Type="http://schemas.openxmlformats.org/officeDocument/2006/relationships/image" Target="../media/image3133.png"/><Relationship Id="rId353" Type="http://schemas.openxmlformats.org/officeDocument/2006/relationships/image" Target="../media/image3154.png"/><Relationship Id="rId395" Type="http://schemas.openxmlformats.org/officeDocument/2006/relationships/image" Target="../media/image3175.png"/><Relationship Id="rId409" Type="http://schemas.openxmlformats.org/officeDocument/2006/relationships/image" Target="../media/image3182.png"/><Relationship Id="rId560" Type="http://schemas.openxmlformats.org/officeDocument/2006/relationships/customXml" Target="../ink/ink3453.xml"/><Relationship Id="rId92" Type="http://schemas.openxmlformats.org/officeDocument/2006/relationships/customXml" Target="../ink/ink3219.xml"/><Relationship Id="rId213" Type="http://schemas.openxmlformats.org/officeDocument/2006/relationships/image" Target="../media/image3084.png"/><Relationship Id="rId420" Type="http://schemas.openxmlformats.org/officeDocument/2006/relationships/customXml" Target="../ink/ink3383.xml"/><Relationship Id="rId616" Type="http://schemas.openxmlformats.org/officeDocument/2006/relationships/customXml" Target="../ink/ink3481.xml"/><Relationship Id="rId658" Type="http://schemas.openxmlformats.org/officeDocument/2006/relationships/customXml" Target="../ink/ink3502.xml"/><Relationship Id="rId255" Type="http://schemas.openxmlformats.org/officeDocument/2006/relationships/image" Target="../media/image3105.png"/><Relationship Id="rId297" Type="http://schemas.openxmlformats.org/officeDocument/2006/relationships/image" Target="../media/image3126.png"/><Relationship Id="rId462" Type="http://schemas.openxmlformats.org/officeDocument/2006/relationships/customXml" Target="../ink/ink3404.xml"/><Relationship Id="rId518" Type="http://schemas.openxmlformats.org/officeDocument/2006/relationships/customXml" Target="../ink/ink3432.xml"/><Relationship Id="rId115" Type="http://schemas.openxmlformats.org/officeDocument/2006/relationships/image" Target="../media/image3035.png"/><Relationship Id="rId157" Type="http://schemas.openxmlformats.org/officeDocument/2006/relationships/image" Target="../media/image3056.png"/><Relationship Id="rId322" Type="http://schemas.openxmlformats.org/officeDocument/2006/relationships/customXml" Target="../ink/ink3334.xml"/><Relationship Id="rId364" Type="http://schemas.openxmlformats.org/officeDocument/2006/relationships/customXml" Target="../ink/ink3355.xml"/><Relationship Id="rId61" Type="http://schemas.openxmlformats.org/officeDocument/2006/relationships/image" Target="../media/image3008.png"/><Relationship Id="rId199" Type="http://schemas.openxmlformats.org/officeDocument/2006/relationships/image" Target="../media/image3077.png"/><Relationship Id="rId571" Type="http://schemas.openxmlformats.org/officeDocument/2006/relationships/image" Target="../media/image3263.png"/><Relationship Id="rId627" Type="http://schemas.openxmlformats.org/officeDocument/2006/relationships/image" Target="../media/image3291.png"/><Relationship Id="rId669" Type="http://schemas.openxmlformats.org/officeDocument/2006/relationships/image" Target="../media/image2337.png"/><Relationship Id="rId19" Type="http://schemas.openxmlformats.org/officeDocument/2006/relationships/customXml" Target="../ink/ink3183.xml"/><Relationship Id="rId224" Type="http://schemas.openxmlformats.org/officeDocument/2006/relationships/customXml" Target="../ink/ink3285.xml"/><Relationship Id="rId266" Type="http://schemas.openxmlformats.org/officeDocument/2006/relationships/customXml" Target="../ink/ink3306.xml"/><Relationship Id="rId431" Type="http://schemas.openxmlformats.org/officeDocument/2006/relationships/image" Target="../media/image3193.png"/><Relationship Id="rId473" Type="http://schemas.openxmlformats.org/officeDocument/2006/relationships/image" Target="../media/image3214.png"/><Relationship Id="rId529" Type="http://schemas.openxmlformats.org/officeDocument/2006/relationships/image" Target="../media/image3242.png"/><Relationship Id="rId680" Type="http://schemas.openxmlformats.org/officeDocument/2006/relationships/customXml" Target="../ink/ink3513.xml"/><Relationship Id="rId30" Type="http://schemas.openxmlformats.org/officeDocument/2006/relationships/customXml" Target="../ink/ink3188.xml"/><Relationship Id="rId126" Type="http://schemas.openxmlformats.org/officeDocument/2006/relationships/customXml" Target="../ink/ink3236.xml"/><Relationship Id="rId168" Type="http://schemas.openxmlformats.org/officeDocument/2006/relationships/customXml" Target="../ink/ink3257.xml"/><Relationship Id="rId333" Type="http://schemas.openxmlformats.org/officeDocument/2006/relationships/image" Target="../media/image3144.png"/><Relationship Id="rId540" Type="http://schemas.openxmlformats.org/officeDocument/2006/relationships/customXml" Target="../ink/ink3443.xml"/><Relationship Id="rId72" Type="http://schemas.openxmlformats.org/officeDocument/2006/relationships/customXml" Target="../ink/ink3209.xml"/><Relationship Id="rId375" Type="http://schemas.openxmlformats.org/officeDocument/2006/relationships/image" Target="../media/image3165.png"/><Relationship Id="rId582" Type="http://schemas.openxmlformats.org/officeDocument/2006/relationships/customXml" Target="../ink/ink3464.xml"/><Relationship Id="rId638" Type="http://schemas.openxmlformats.org/officeDocument/2006/relationships/customXml" Target="../ink/ink3492.xml"/><Relationship Id="rId3" Type="http://schemas.openxmlformats.org/officeDocument/2006/relationships/image" Target="../media/image2947.png"/><Relationship Id="rId235" Type="http://schemas.openxmlformats.org/officeDocument/2006/relationships/image" Target="../media/image3095.png"/><Relationship Id="rId277" Type="http://schemas.openxmlformats.org/officeDocument/2006/relationships/image" Target="../media/image3116.png"/><Relationship Id="rId400" Type="http://schemas.openxmlformats.org/officeDocument/2006/relationships/customXml" Target="../ink/ink3373.xml"/><Relationship Id="rId442" Type="http://schemas.openxmlformats.org/officeDocument/2006/relationships/customXml" Target="../ink/ink3394.xml"/><Relationship Id="rId484" Type="http://schemas.openxmlformats.org/officeDocument/2006/relationships/customXml" Target="../ink/ink3415.xml"/><Relationship Id="rId137" Type="http://schemas.openxmlformats.org/officeDocument/2006/relationships/image" Target="../media/image3046.png"/><Relationship Id="rId302" Type="http://schemas.openxmlformats.org/officeDocument/2006/relationships/customXml" Target="../ink/ink3324.xml"/><Relationship Id="rId344" Type="http://schemas.openxmlformats.org/officeDocument/2006/relationships/customXml" Target="../ink/ink3345.xml"/><Relationship Id="rId41" Type="http://schemas.openxmlformats.org/officeDocument/2006/relationships/image" Target="../media/image2998.png"/><Relationship Id="rId83" Type="http://schemas.openxmlformats.org/officeDocument/2006/relationships/image" Target="../media/image3019.png"/><Relationship Id="rId179" Type="http://schemas.openxmlformats.org/officeDocument/2006/relationships/image" Target="../media/image3067.png"/><Relationship Id="rId386" Type="http://schemas.openxmlformats.org/officeDocument/2006/relationships/customXml" Target="../ink/ink3366.xml"/><Relationship Id="rId551" Type="http://schemas.openxmlformats.org/officeDocument/2006/relationships/image" Target="../media/image3253.png"/><Relationship Id="rId593" Type="http://schemas.openxmlformats.org/officeDocument/2006/relationships/image" Target="../media/image3274.png"/><Relationship Id="rId607" Type="http://schemas.openxmlformats.org/officeDocument/2006/relationships/image" Target="../media/image3281.png"/><Relationship Id="rId649" Type="http://schemas.openxmlformats.org/officeDocument/2006/relationships/image" Target="../media/image3302.png"/><Relationship Id="rId190" Type="http://schemas.openxmlformats.org/officeDocument/2006/relationships/customXml" Target="../ink/ink3268.xml"/><Relationship Id="rId204" Type="http://schemas.openxmlformats.org/officeDocument/2006/relationships/customXml" Target="../ink/ink3275.xml"/><Relationship Id="rId246" Type="http://schemas.openxmlformats.org/officeDocument/2006/relationships/customXml" Target="../ink/ink3296.xml"/><Relationship Id="rId288" Type="http://schemas.openxmlformats.org/officeDocument/2006/relationships/customXml" Target="../ink/ink3317.xml"/><Relationship Id="rId411" Type="http://schemas.openxmlformats.org/officeDocument/2006/relationships/image" Target="../media/image3183.png"/><Relationship Id="rId453" Type="http://schemas.openxmlformats.org/officeDocument/2006/relationships/image" Target="../media/image3204.png"/><Relationship Id="rId509" Type="http://schemas.openxmlformats.org/officeDocument/2006/relationships/image" Target="../media/image3232.png"/><Relationship Id="rId660" Type="http://schemas.openxmlformats.org/officeDocument/2006/relationships/customXml" Target="../ink/ink3503.xml"/><Relationship Id="rId106" Type="http://schemas.openxmlformats.org/officeDocument/2006/relationships/customXml" Target="../ink/ink3226.xml"/><Relationship Id="rId313" Type="http://schemas.openxmlformats.org/officeDocument/2006/relationships/image" Target="../media/image3134.png"/><Relationship Id="rId495" Type="http://schemas.openxmlformats.org/officeDocument/2006/relationships/image" Target="../media/image3225.png"/><Relationship Id="rId10" Type="http://schemas.openxmlformats.org/officeDocument/2006/relationships/image" Target="../media/image2979.png"/><Relationship Id="rId52" Type="http://schemas.openxmlformats.org/officeDocument/2006/relationships/customXml" Target="../ink/ink3199.xml"/><Relationship Id="rId94" Type="http://schemas.openxmlformats.org/officeDocument/2006/relationships/customXml" Target="../ink/ink3220.xml"/><Relationship Id="rId148" Type="http://schemas.openxmlformats.org/officeDocument/2006/relationships/customXml" Target="../ink/ink3247.xml"/><Relationship Id="rId355" Type="http://schemas.openxmlformats.org/officeDocument/2006/relationships/image" Target="../media/image3155.png"/><Relationship Id="rId397" Type="http://schemas.openxmlformats.org/officeDocument/2006/relationships/image" Target="../media/image3176.png"/><Relationship Id="rId520" Type="http://schemas.openxmlformats.org/officeDocument/2006/relationships/customXml" Target="../ink/ink3433.xml"/><Relationship Id="rId562" Type="http://schemas.openxmlformats.org/officeDocument/2006/relationships/customXml" Target="../ink/ink3454.xml"/><Relationship Id="rId618" Type="http://schemas.openxmlformats.org/officeDocument/2006/relationships/customXml" Target="../ink/ink3482.xml"/><Relationship Id="rId215" Type="http://schemas.openxmlformats.org/officeDocument/2006/relationships/image" Target="../media/image3085.png"/><Relationship Id="rId257" Type="http://schemas.openxmlformats.org/officeDocument/2006/relationships/image" Target="../media/image3106.png"/><Relationship Id="rId422" Type="http://schemas.openxmlformats.org/officeDocument/2006/relationships/customXml" Target="../ink/ink3384.xml"/><Relationship Id="rId464" Type="http://schemas.openxmlformats.org/officeDocument/2006/relationships/customXml" Target="../ink/ink3405.xml"/><Relationship Id="rId299" Type="http://schemas.openxmlformats.org/officeDocument/2006/relationships/image" Target="../media/image3127.png"/><Relationship Id="rId63" Type="http://schemas.openxmlformats.org/officeDocument/2006/relationships/image" Target="../media/image3009.png"/><Relationship Id="rId159" Type="http://schemas.openxmlformats.org/officeDocument/2006/relationships/image" Target="../media/image3057.png"/><Relationship Id="rId366" Type="http://schemas.openxmlformats.org/officeDocument/2006/relationships/customXml" Target="../ink/ink3356.xml"/><Relationship Id="rId573" Type="http://schemas.openxmlformats.org/officeDocument/2006/relationships/image" Target="../media/image3264.png"/><Relationship Id="rId226" Type="http://schemas.openxmlformats.org/officeDocument/2006/relationships/customXml" Target="../ink/ink3286.xml"/><Relationship Id="rId433" Type="http://schemas.openxmlformats.org/officeDocument/2006/relationships/image" Target="../media/image3194.png"/><Relationship Id="rId640" Type="http://schemas.openxmlformats.org/officeDocument/2006/relationships/customXml" Target="../ink/ink3493.xml"/><Relationship Id="rId74" Type="http://schemas.openxmlformats.org/officeDocument/2006/relationships/customXml" Target="../ink/ink3210.xml"/><Relationship Id="rId377" Type="http://schemas.openxmlformats.org/officeDocument/2006/relationships/image" Target="../media/image3166.png"/><Relationship Id="rId500" Type="http://schemas.openxmlformats.org/officeDocument/2006/relationships/customXml" Target="../ink/ink3423.xml"/><Relationship Id="rId584" Type="http://schemas.openxmlformats.org/officeDocument/2006/relationships/customXml" Target="../ink/ink3465.xml"/><Relationship Id="rId5" Type="http://schemas.openxmlformats.org/officeDocument/2006/relationships/customXml" Target="../ink/ink3176.xml"/><Relationship Id="rId237" Type="http://schemas.openxmlformats.org/officeDocument/2006/relationships/image" Target="../media/image3096.png"/><Relationship Id="rId444" Type="http://schemas.openxmlformats.org/officeDocument/2006/relationships/customXml" Target="../ink/ink3395.xml"/><Relationship Id="rId651" Type="http://schemas.openxmlformats.org/officeDocument/2006/relationships/image" Target="../media/image3303.png"/><Relationship Id="rId290" Type="http://schemas.openxmlformats.org/officeDocument/2006/relationships/customXml" Target="../ink/ink3318.xml"/><Relationship Id="rId304" Type="http://schemas.openxmlformats.org/officeDocument/2006/relationships/customXml" Target="../ink/ink3325.xml"/><Relationship Id="rId388" Type="http://schemas.openxmlformats.org/officeDocument/2006/relationships/customXml" Target="../ink/ink3367.xml"/><Relationship Id="rId511" Type="http://schemas.openxmlformats.org/officeDocument/2006/relationships/image" Target="../media/image3233.png"/><Relationship Id="rId609" Type="http://schemas.openxmlformats.org/officeDocument/2006/relationships/image" Target="../media/image3282.png"/><Relationship Id="rId85" Type="http://schemas.openxmlformats.org/officeDocument/2006/relationships/image" Target="../media/image3020.png"/><Relationship Id="rId150" Type="http://schemas.openxmlformats.org/officeDocument/2006/relationships/customXml" Target="../ink/ink3248.xml"/><Relationship Id="rId595" Type="http://schemas.openxmlformats.org/officeDocument/2006/relationships/image" Target="../media/image3275.png"/><Relationship Id="rId248" Type="http://schemas.openxmlformats.org/officeDocument/2006/relationships/customXml" Target="../ink/ink3297.xml"/><Relationship Id="rId455" Type="http://schemas.openxmlformats.org/officeDocument/2006/relationships/image" Target="../media/image3205.png"/><Relationship Id="rId662" Type="http://schemas.openxmlformats.org/officeDocument/2006/relationships/customXml" Target="../ink/ink3504.xml"/><Relationship Id="rId12" Type="http://schemas.openxmlformats.org/officeDocument/2006/relationships/image" Target="../media/image2980.png"/><Relationship Id="rId108" Type="http://schemas.openxmlformats.org/officeDocument/2006/relationships/customXml" Target="../ink/ink3227.xml"/><Relationship Id="rId315" Type="http://schemas.openxmlformats.org/officeDocument/2006/relationships/image" Target="../media/image3135.png"/><Relationship Id="rId522" Type="http://schemas.openxmlformats.org/officeDocument/2006/relationships/customXml" Target="../ink/ink3434.xml"/><Relationship Id="rId96" Type="http://schemas.openxmlformats.org/officeDocument/2006/relationships/customXml" Target="../ink/ink3221.xml"/><Relationship Id="rId161" Type="http://schemas.openxmlformats.org/officeDocument/2006/relationships/image" Target="../media/image3058.png"/><Relationship Id="rId399" Type="http://schemas.openxmlformats.org/officeDocument/2006/relationships/image" Target="../media/image3177.png"/><Relationship Id="rId259" Type="http://schemas.openxmlformats.org/officeDocument/2006/relationships/image" Target="../media/image3107.png"/><Relationship Id="rId466" Type="http://schemas.openxmlformats.org/officeDocument/2006/relationships/customXml" Target="../ink/ink3406.xml"/><Relationship Id="rId673" Type="http://schemas.openxmlformats.org/officeDocument/2006/relationships/image" Target="../media/image3313.png"/><Relationship Id="rId23" Type="http://schemas.openxmlformats.org/officeDocument/2006/relationships/customXml" Target="../ink/ink3185.xml"/><Relationship Id="rId119" Type="http://schemas.openxmlformats.org/officeDocument/2006/relationships/image" Target="../media/image3037.png"/><Relationship Id="rId326" Type="http://schemas.openxmlformats.org/officeDocument/2006/relationships/customXml" Target="../ink/ink3336.xml"/><Relationship Id="rId533" Type="http://schemas.openxmlformats.org/officeDocument/2006/relationships/image" Target="../media/image3244.png"/><Relationship Id="rId172" Type="http://schemas.openxmlformats.org/officeDocument/2006/relationships/customXml" Target="../ink/ink3259.xml"/><Relationship Id="rId477" Type="http://schemas.openxmlformats.org/officeDocument/2006/relationships/image" Target="../media/image3216.png"/><Relationship Id="rId600" Type="http://schemas.openxmlformats.org/officeDocument/2006/relationships/customXml" Target="../ink/ink3473.xml"/><Relationship Id="rId684" Type="http://schemas.openxmlformats.org/officeDocument/2006/relationships/customXml" Target="../ink/ink3515.xml"/><Relationship Id="rId337" Type="http://schemas.openxmlformats.org/officeDocument/2006/relationships/image" Target="../media/image3146.png"/><Relationship Id="rId34" Type="http://schemas.openxmlformats.org/officeDocument/2006/relationships/customXml" Target="../ink/ink3190.xml"/><Relationship Id="rId544" Type="http://schemas.openxmlformats.org/officeDocument/2006/relationships/customXml" Target="../ink/ink3445.xml"/><Relationship Id="rId183" Type="http://schemas.openxmlformats.org/officeDocument/2006/relationships/image" Target="../media/image3069.png"/><Relationship Id="rId390" Type="http://schemas.openxmlformats.org/officeDocument/2006/relationships/customXml" Target="../ink/ink3368.xml"/><Relationship Id="rId404" Type="http://schemas.openxmlformats.org/officeDocument/2006/relationships/customXml" Target="../ink/ink3375.xml"/><Relationship Id="rId611" Type="http://schemas.openxmlformats.org/officeDocument/2006/relationships/image" Target="../media/image3283.png"/><Relationship Id="rId250" Type="http://schemas.openxmlformats.org/officeDocument/2006/relationships/customXml" Target="../ink/ink3298.xml"/><Relationship Id="rId488" Type="http://schemas.openxmlformats.org/officeDocument/2006/relationships/customXml" Target="../ink/ink3417.xml"/><Relationship Id="rId45" Type="http://schemas.openxmlformats.org/officeDocument/2006/relationships/image" Target="../media/image3000.png"/><Relationship Id="rId110" Type="http://schemas.openxmlformats.org/officeDocument/2006/relationships/customXml" Target="../ink/ink3228.xml"/><Relationship Id="rId348" Type="http://schemas.openxmlformats.org/officeDocument/2006/relationships/customXml" Target="../ink/ink3347.xml"/><Relationship Id="rId555" Type="http://schemas.openxmlformats.org/officeDocument/2006/relationships/image" Target="../media/image3255.png"/><Relationship Id="rId194" Type="http://schemas.openxmlformats.org/officeDocument/2006/relationships/customXml" Target="../ink/ink3270.xml"/><Relationship Id="rId208" Type="http://schemas.openxmlformats.org/officeDocument/2006/relationships/customXml" Target="../ink/ink3277.xml"/><Relationship Id="rId415" Type="http://schemas.openxmlformats.org/officeDocument/2006/relationships/image" Target="../media/image3185.png"/><Relationship Id="rId622" Type="http://schemas.openxmlformats.org/officeDocument/2006/relationships/customXml" Target="../ink/ink3484.xml"/><Relationship Id="rId261" Type="http://schemas.openxmlformats.org/officeDocument/2006/relationships/image" Target="../media/image3108.png"/><Relationship Id="rId499" Type="http://schemas.openxmlformats.org/officeDocument/2006/relationships/image" Target="../media/image3227.png"/><Relationship Id="rId56" Type="http://schemas.openxmlformats.org/officeDocument/2006/relationships/customXml" Target="../ink/ink3201.xml"/><Relationship Id="rId359" Type="http://schemas.openxmlformats.org/officeDocument/2006/relationships/image" Target="../media/image3157.png"/><Relationship Id="rId566" Type="http://schemas.openxmlformats.org/officeDocument/2006/relationships/customXml" Target="../ink/ink3456.xml"/><Relationship Id="rId121" Type="http://schemas.openxmlformats.org/officeDocument/2006/relationships/image" Target="../media/image3038.png"/><Relationship Id="rId219" Type="http://schemas.openxmlformats.org/officeDocument/2006/relationships/image" Target="../media/image3087.png"/><Relationship Id="rId426" Type="http://schemas.openxmlformats.org/officeDocument/2006/relationships/customXml" Target="../ink/ink3386.xml"/><Relationship Id="rId633" Type="http://schemas.openxmlformats.org/officeDocument/2006/relationships/image" Target="../media/image3294.png"/><Relationship Id="rId67" Type="http://schemas.openxmlformats.org/officeDocument/2006/relationships/image" Target="../media/image3011.png"/><Relationship Id="rId272" Type="http://schemas.openxmlformats.org/officeDocument/2006/relationships/customXml" Target="../ink/ink3309.xml"/><Relationship Id="rId577" Type="http://schemas.openxmlformats.org/officeDocument/2006/relationships/image" Target="../media/image3266.png"/><Relationship Id="rId132" Type="http://schemas.openxmlformats.org/officeDocument/2006/relationships/customXml" Target="../ink/ink3239.xml"/><Relationship Id="rId437" Type="http://schemas.openxmlformats.org/officeDocument/2006/relationships/image" Target="../media/image3196.png"/><Relationship Id="rId644" Type="http://schemas.openxmlformats.org/officeDocument/2006/relationships/customXml" Target="../ink/ink3495.xml"/><Relationship Id="rId283" Type="http://schemas.openxmlformats.org/officeDocument/2006/relationships/image" Target="../media/image3119.png"/><Relationship Id="rId490" Type="http://schemas.openxmlformats.org/officeDocument/2006/relationships/customXml" Target="../ink/ink3418.xml"/><Relationship Id="rId504" Type="http://schemas.openxmlformats.org/officeDocument/2006/relationships/customXml" Target="../ink/ink3425.xml"/><Relationship Id="rId78" Type="http://schemas.openxmlformats.org/officeDocument/2006/relationships/customXml" Target="../ink/ink3212.xml"/><Relationship Id="rId143" Type="http://schemas.openxmlformats.org/officeDocument/2006/relationships/image" Target="../media/image3049.png"/><Relationship Id="rId350" Type="http://schemas.openxmlformats.org/officeDocument/2006/relationships/customXml" Target="../ink/ink3348.xml"/><Relationship Id="rId588" Type="http://schemas.openxmlformats.org/officeDocument/2006/relationships/customXml" Target="../ink/ink3467.xml"/><Relationship Id="rId9" Type="http://schemas.openxmlformats.org/officeDocument/2006/relationships/customXml" Target="../ink/ink3178.xml"/><Relationship Id="rId210" Type="http://schemas.openxmlformats.org/officeDocument/2006/relationships/customXml" Target="../ink/ink3278.xml"/><Relationship Id="rId448" Type="http://schemas.openxmlformats.org/officeDocument/2006/relationships/customXml" Target="../ink/ink3397.xml"/><Relationship Id="rId655" Type="http://schemas.openxmlformats.org/officeDocument/2006/relationships/image" Target="../media/image3305.png"/><Relationship Id="rId294" Type="http://schemas.openxmlformats.org/officeDocument/2006/relationships/customXml" Target="../ink/ink3320.xml"/><Relationship Id="rId308" Type="http://schemas.openxmlformats.org/officeDocument/2006/relationships/customXml" Target="../ink/ink3327.xml"/><Relationship Id="rId515" Type="http://schemas.openxmlformats.org/officeDocument/2006/relationships/image" Target="../media/image3235.png"/><Relationship Id="rId89" Type="http://schemas.openxmlformats.org/officeDocument/2006/relationships/image" Target="../media/image3022.png"/><Relationship Id="rId154" Type="http://schemas.openxmlformats.org/officeDocument/2006/relationships/customXml" Target="../ink/ink3250.xml"/><Relationship Id="rId361" Type="http://schemas.openxmlformats.org/officeDocument/2006/relationships/image" Target="../media/image3158.png"/><Relationship Id="rId599" Type="http://schemas.openxmlformats.org/officeDocument/2006/relationships/image" Target="../media/image3277.png"/><Relationship Id="rId459" Type="http://schemas.openxmlformats.org/officeDocument/2006/relationships/image" Target="../media/image3207.png"/><Relationship Id="rId666" Type="http://schemas.openxmlformats.org/officeDocument/2006/relationships/customXml" Target="../ink/ink3506.xml"/><Relationship Id="rId16" Type="http://schemas.openxmlformats.org/officeDocument/2006/relationships/image" Target="../media/image2982.png"/><Relationship Id="rId221" Type="http://schemas.openxmlformats.org/officeDocument/2006/relationships/image" Target="../media/image3088.png"/><Relationship Id="rId319" Type="http://schemas.openxmlformats.org/officeDocument/2006/relationships/image" Target="../media/image3137.png"/><Relationship Id="rId526" Type="http://schemas.openxmlformats.org/officeDocument/2006/relationships/customXml" Target="../ink/ink3436.xml"/><Relationship Id="rId165" Type="http://schemas.openxmlformats.org/officeDocument/2006/relationships/image" Target="../media/image3060.png"/><Relationship Id="rId372" Type="http://schemas.openxmlformats.org/officeDocument/2006/relationships/customXml" Target="../ink/ink3359.xml"/><Relationship Id="rId677" Type="http://schemas.openxmlformats.org/officeDocument/2006/relationships/image" Target="../media/image3315.png"/><Relationship Id="rId232" Type="http://schemas.openxmlformats.org/officeDocument/2006/relationships/customXml" Target="../ink/ink3289.xml"/><Relationship Id="rId27" Type="http://schemas.openxmlformats.org/officeDocument/2006/relationships/image" Target="../media/image2976.png"/><Relationship Id="rId537" Type="http://schemas.openxmlformats.org/officeDocument/2006/relationships/image" Target="../media/image3246.png"/><Relationship Id="rId80" Type="http://schemas.openxmlformats.org/officeDocument/2006/relationships/customXml" Target="../ink/ink3213.xml"/><Relationship Id="rId176" Type="http://schemas.openxmlformats.org/officeDocument/2006/relationships/customXml" Target="../ink/ink3261.xml"/><Relationship Id="rId383" Type="http://schemas.openxmlformats.org/officeDocument/2006/relationships/image" Target="../media/image3169.png"/><Relationship Id="rId590" Type="http://schemas.openxmlformats.org/officeDocument/2006/relationships/customXml" Target="../ink/ink3468.xml"/><Relationship Id="rId604" Type="http://schemas.openxmlformats.org/officeDocument/2006/relationships/customXml" Target="../ink/ink3475.xml"/><Relationship Id="rId243" Type="http://schemas.openxmlformats.org/officeDocument/2006/relationships/image" Target="../media/image3099.png"/><Relationship Id="rId450" Type="http://schemas.openxmlformats.org/officeDocument/2006/relationships/customXml" Target="../ink/ink3398.xml"/><Relationship Id="rId38" Type="http://schemas.openxmlformats.org/officeDocument/2006/relationships/customXml" Target="../ink/ink3192.xml"/><Relationship Id="rId103" Type="http://schemas.openxmlformats.org/officeDocument/2006/relationships/image" Target="../media/image3029.png"/><Relationship Id="rId310" Type="http://schemas.openxmlformats.org/officeDocument/2006/relationships/customXml" Target="../ink/ink3328.xml"/><Relationship Id="rId548" Type="http://schemas.openxmlformats.org/officeDocument/2006/relationships/customXml" Target="../ink/ink3447.xml"/><Relationship Id="rId91" Type="http://schemas.openxmlformats.org/officeDocument/2006/relationships/image" Target="../media/image3023.png"/><Relationship Id="rId187" Type="http://schemas.openxmlformats.org/officeDocument/2006/relationships/image" Target="../media/image3071.png"/><Relationship Id="rId394" Type="http://schemas.openxmlformats.org/officeDocument/2006/relationships/customXml" Target="../ink/ink3370.xml"/><Relationship Id="rId408" Type="http://schemas.openxmlformats.org/officeDocument/2006/relationships/customXml" Target="../ink/ink3377.xml"/><Relationship Id="rId615" Type="http://schemas.openxmlformats.org/officeDocument/2006/relationships/image" Target="../media/image3285.png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375.png"/><Relationship Id="rId299" Type="http://schemas.openxmlformats.org/officeDocument/2006/relationships/image" Target="../media/image3466.png"/><Relationship Id="rId21" Type="http://schemas.openxmlformats.org/officeDocument/2006/relationships/customXml" Target="../ink/ink3525.xml"/><Relationship Id="rId63" Type="http://schemas.openxmlformats.org/officeDocument/2006/relationships/customXml" Target="../ink/ink3546.xml"/><Relationship Id="rId159" Type="http://schemas.openxmlformats.org/officeDocument/2006/relationships/image" Target="../media/image3396.png"/><Relationship Id="rId324" Type="http://schemas.openxmlformats.org/officeDocument/2006/relationships/customXml" Target="../ink/ink3677.xml"/><Relationship Id="rId366" Type="http://schemas.openxmlformats.org/officeDocument/2006/relationships/customXml" Target="../ink/ink3698.xml"/><Relationship Id="rId170" Type="http://schemas.openxmlformats.org/officeDocument/2006/relationships/customXml" Target="../ink/ink3600.xml"/><Relationship Id="rId226" Type="http://schemas.openxmlformats.org/officeDocument/2006/relationships/customXml" Target="../ink/ink3628.xml"/><Relationship Id="rId433" Type="http://schemas.openxmlformats.org/officeDocument/2006/relationships/image" Target="../media/image3533.png"/><Relationship Id="rId268" Type="http://schemas.openxmlformats.org/officeDocument/2006/relationships/customXml" Target="../ink/ink3649.xml"/><Relationship Id="rId475" Type="http://schemas.openxmlformats.org/officeDocument/2006/relationships/image" Target="../media/image3554.png"/><Relationship Id="rId32" Type="http://schemas.openxmlformats.org/officeDocument/2006/relationships/image" Target="../media/image3333.png"/><Relationship Id="rId74" Type="http://schemas.openxmlformats.org/officeDocument/2006/relationships/image" Target="../media/image3354.png"/><Relationship Id="rId128" Type="http://schemas.openxmlformats.org/officeDocument/2006/relationships/customXml" Target="../ink/ink3579.xml"/><Relationship Id="rId335" Type="http://schemas.openxmlformats.org/officeDocument/2006/relationships/image" Target="../media/image3484.png"/><Relationship Id="rId377" Type="http://schemas.openxmlformats.org/officeDocument/2006/relationships/image" Target="../media/image3505.png"/><Relationship Id="rId500" Type="http://schemas.openxmlformats.org/officeDocument/2006/relationships/customXml" Target="../ink/ink3765.xml"/><Relationship Id="rId5" Type="http://schemas.openxmlformats.org/officeDocument/2006/relationships/customXml" Target="../ink/ink3517.xml"/><Relationship Id="rId181" Type="http://schemas.openxmlformats.org/officeDocument/2006/relationships/image" Target="../media/image3407.png"/><Relationship Id="rId237" Type="http://schemas.openxmlformats.org/officeDocument/2006/relationships/image" Target="../media/image3435.png"/><Relationship Id="rId402" Type="http://schemas.openxmlformats.org/officeDocument/2006/relationships/customXml" Target="../ink/ink3716.xml"/><Relationship Id="rId279" Type="http://schemas.openxmlformats.org/officeDocument/2006/relationships/image" Target="../media/image3456.png"/><Relationship Id="rId444" Type="http://schemas.openxmlformats.org/officeDocument/2006/relationships/customXml" Target="../ink/ink3737.xml"/><Relationship Id="rId486" Type="http://schemas.openxmlformats.org/officeDocument/2006/relationships/customXml" Target="../ink/ink3758.xml"/><Relationship Id="rId43" Type="http://schemas.openxmlformats.org/officeDocument/2006/relationships/customXml" Target="../ink/ink3536.xml"/><Relationship Id="rId139" Type="http://schemas.openxmlformats.org/officeDocument/2006/relationships/image" Target="../media/image3386.png"/><Relationship Id="rId290" Type="http://schemas.openxmlformats.org/officeDocument/2006/relationships/customXml" Target="../ink/ink3660.xml"/><Relationship Id="rId304" Type="http://schemas.openxmlformats.org/officeDocument/2006/relationships/customXml" Target="../ink/ink3667.xml"/><Relationship Id="rId346" Type="http://schemas.openxmlformats.org/officeDocument/2006/relationships/customXml" Target="../ink/ink3688.xml"/><Relationship Id="rId388" Type="http://schemas.openxmlformats.org/officeDocument/2006/relationships/customXml" Target="../ink/ink3709.xml"/><Relationship Id="rId85" Type="http://schemas.openxmlformats.org/officeDocument/2006/relationships/customXml" Target="../ink/ink3557.xml"/><Relationship Id="rId150" Type="http://schemas.openxmlformats.org/officeDocument/2006/relationships/customXml" Target="../ink/ink3590.xml"/><Relationship Id="rId192" Type="http://schemas.openxmlformats.org/officeDocument/2006/relationships/customXml" Target="../ink/ink3611.xml"/><Relationship Id="rId206" Type="http://schemas.openxmlformats.org/officeDocument/2006/relationships/customXml" Target="../ink/ink3618.xml"/><Relationship Id="rId413" Type="http://schemas.openxmlformats.org/officeDocument/2006/relationships/image" Target="../media/image3523.png"/><Relationship Id="rId248" Type="http://schemas.openxmlformats.org/officeDocument/2006/relationships/customXml" Target="../ink/ink3639.xml"/><Relationship Id="rId455" Type="http://schemas.openxmlformats.org/officeDocument/2006/relationships/image" Target="../media/image3544.png"/><Relationship Id="rId497" Type="http://schemas.openxmlformats.org/officeDocument/2006/relationships/image" Target="../media/image3565.png"/><Relationship Id="rId12" Type="http://schemas.openxmlformats.org/officeDocument/2006/relationships/image" Target="../media/image3323.png"/><Relationship Id="rId108" Type="http://schemas.openxmlformats.org/officeDocument/2006/relationships/customXml" Target="../ink/ink3569.xml"/><Relationship Id="rId315" Type="http://schemas.openxmlformats.org/officeDocument/2006/relationships/image" Target="../media/image3474.png"/><Relationship Id="rId357" Type="http://schemas.openxmlformats.org/officeDocument/2006/relationships/image" Target="../media/image3495.png"/><Relationship Id="rId54" Type="http://schemas.openxmlformats.org/officeDocument/2006/relationships/image" Target="../media/image3344.png"/><Relationship Id="rId96" Type="http://schemas.openxmlformats.org/officeDocument/2006/relationships/image" Target="../media/image3365.png"/><Relationship Id="rId161" Type="http://schemas.openxmlformats.org/officeDocument/2006/relationships/image" Target="../media/image3397.png"/><Relationship Id="rId217" Type="http://schemas.openxmlformats.org/officeDocument/2006/relationships/image" Target="../media/image3425.png"/><Relationship Id="rId399" Type="http://schemas.openxmlformats.org/officeDocument/2006/relationships/image" Target="../media/image3516.png"/><Relationship Id="rId259" Type="http://schemas.openxmlformats.org/officeDocument/2006/relationships/image" Target="../media/image3446.png"/><Relationship Id="rId424" Type="http://schemas.openxmlformats.org/officeDocument/2006/relationships/customXml" Target="../ink/ink3727.xml"/><Relationship Id="rId466" Type="http://schemas.openxmlformats.org/officeDocument/2006/relationships/customXml" Target="../ink/ink3748.xml"/><Relationship Id="rId23" Type="http://schemas.openxmlformats.org/officeDocument/2006/relationships/customXml" Target="../ink/ink3526.xml"/><Relationship Id="rId119" Type="http://schemas.openxmlformats.org/officeDocument/2006/relationships/image" Target="../media/image3376.png"/><Relationship Id="rId270" Type="http://schemas.openxmlformats.org/officeDocument/2006/relationships/customXml" Target="../ink/ink3650.xml"/><Relationship Id="rId326" Type="http://schemas.openxmlformats.org/officeDocument/2006/relationships/customXml" Target="../ink/ink3678.xml"/><Relationship Id="rId65" Type="http://schemas.openxmlformats.org/officeDocument/2006/relationships/customXml" Target="../ink/ink3547.xml"/><Relationship Id="rId130" Type="http://schemas.openxmlformats.org/officeDocument/2006/relationships/customXml" Target="../ink/ink3580.xml"/><Relationship Id="rId368" Type="http://schemas.openxmlformats.org/officeDocument/2006/relationships/customXml" Target="../ink/ink3699.xml"/><Relationship Id="rId172" Type="http://schemas.openxmlformats.org/officeDocument/2006/relationships/customXml" Target="../ink/ink3601.xml"/><Relationship Id="rId228" Type="http://schemas.openxmlformats.org/officeDocument/2006/relationships/customXml" Target="../ink/ink3629.xml"/><Relationship Id="rId435" Type="http://schemas.openxmlformats.org/officeDocument/2006/relationships/image" Target="../media/image3534.png"/><Relationship Id="rId477" Type="http://schemas.openxmlformats.org/officeDocument/2006/relationships/image" Target="../media/image3555.png"/><Relationship Id="rId281" Type="http://schemas.openxmlformats.org/officeDocument/2006/relationships/image" Target="../media/image3457.png"/><Relationship Id="rId337" Type="http://schemas.openxmlformats.org/officeDocument/2006/relationships/image" Target="../media/image3485.png"/><Relationship Id="rId502" Type="http://schemas.openxmlformats.org/officeDocument/2006/relationships/customXml" Target="../ink/ink3766.xml"/><Relationship Id="rId34" Type="http://schemas.openxmlformats.org/officeDocument/2006/relationships/image" Target="../media/image3334.png"/><Relationship Id="rId76" Type="http://schemas.openxmlformats.org/officeDocument/2006/relationships/image" Target="../media/image3355.png"/><Relationship Id="rId141" Type="http://schemas.openxmlformats.org/officeDocument/2006/relationships/image" Target="../media/image3387.png"/><Relationship Id="rId379" Type="http://schemas.openxmlformats.org/officeDocument/2006/relationships/image" Target="../media/image3506.png"/><Relationship Id="rId7" Type="http://schemas.openxmlformats.org/officeDocument/2006/relationships/customXml" Target="../ink/ink3518.xml"/><Relationship Id="rId183" Type="http://schemas.openxmlformats.org/officeDocument/2006/relationships/image" Target="../media/image3408.png"/><Relationship Id="rId239" Type="http://schemas.openxmlformats.org/officeDocument/2006/relationships/image" Target="../media/image3436.png"/><Relationship Id="rId390" Type="http://schemas.openxmlformats.org/officeDocument/2006/relationships/customXml" Target="../ink/ink3710.xml"/><Relationship Id="rId404" Type="http://schemas.openxmlformats.org/officeDocument/2006/relationships/customXml" Target="../ink/ink3717.xml"/><Relationship Id="rId446" Type="http://schemas.openxmlformats.org/officeDocument/2006/relationships/customXml" Target="../ink/ink3738.xml"/><Relationship Id="rId250" Type="http://schemas.openxmlformats.org/officeDocument/2006/relationships/customXml" Target="../ink/ink3640.xml"/><Relationship Id="rId292" Type="http://schemas.openxmlformats.org/officeDocument/2006/relationships/customXml" Target="../ink/ink3661.xml"/><Relationship Id="rId306" Type="http://schemas.openxmlformats.org/officeDocument/2006/relationships/customXml" Target="../ink/ink3668.xml"/><Relationship Id="rId488" Type="http://schemas.openxmlformats.org/officeDocument/2006/relationships/customXml" Target="../ink/ink3759.xml"/><Relationship Id="rId45" Type="http://schemas.openxmlformats.org/officeDocument/2006/relationships/customXml" Target="../ink/ink3537.xml"/><Relationship Id="rId87" Type="http://schemas.openxmlformats.org/officeDocument/2006/relationships/customXml" Target="../ink/ink3558.xml"/><Relationship Id="rId110" Type="http://schemas.openxmlformats.org/officeDocument/2006/relationships/customXml" Target="../ink/ink3570.xml"/><Relationship Id="rId348" Type="http://schemas.openxmlformats.org/officeDocument/2006/relationships/customXml" Target="../ink/ink3689.xml"/><Relationship Id="rId152" Type="http://schemas.openxmlformats.org/officeDocument/2006/relationships/customXml" Target="../ink/ink3591.xml"/><Relationship Id="rId194" Type="http://schemas.openxmlformats.org/officeDocument/2006/relationships/customXml" Target="../ink/ink3612.xml"/><Relationship Id="rId208" Type="http://schemas.openxmlformats.org/officeDocument/2006/relationships/customXml" Target="../ink/ink3619.xml"/><Relationship Id="rId415" Type="http://schemas.openxmlformats.org/officeDocument/2006/relationships/image" Target="../media/image3524.png"/><Relationship Id="rId457" Type="http://schemas.openxmlformats.org/officeDocument/2006/relationships/image" Target="../media/image3545.png"/><Relationship Id="rId261" Type="http://schemas.openxmlformats.org/officeDocument/2006/relationships/image" Target="../media/image3447.png"/><Relationship Id="rId499" Type="http://schemas.openxmlformats.org/officeDocument/2006/relationships/image" Target="../media/image3566.png"/><Relationship Id="rId14" Type="http://schemas.openxmlformats.org/officeDocument/2006/relationships/image" Target="../media/image3324.png"/><Relationship Id="rId56" Type="http://schemas.openxmlformats.org/officeDocument/2006/relationships/image" Target="../media/image3345.png"/><Relationship Id="rId317" Type="http://schemas.openxmlformats.org/officeDocument/2006/relationships/image" Target="../media/image3475.png"/><Relationship Id="rId359" Type="http://schemas.openxmlformats.org/officeDocument/2006/relationships/image" Target="../media/image3496.png"/><Relationship Id="rId98" Type="http://schemas.openxmlformats.org/officeDocument/2006/relationships/image" Target="../media/image3366.png"/><Relationship Id="rId121" Type="http://schemas.openxmlformats.org/officeDocument/2006/relationships/image" Target="../media/image3377.png"/><Relationship Id="rId163" Type="http://schemas.openxmlformats.org/officeDocument/2006/relationships/image" Target="../media/image3398.png"/><Relationship Id="rId219" Type="http://schemas.openxmlformats.org/officeDocument/2006/relationships/image" Target="../media/image3426.png"/><Relationship Id="rId370" Type="http://schemas.openxmlformats.org/officeDocument/2006/relationships/customXml" Target="../ink/ink3700.xml"/><Relationship Id="rId426" Type="http://schemas.openxmlformats.org/officeDocument/2006/relationships/customXml" Target="../ink/ink3728.xml"/><Relationship Id="rId230" Type="http://schemas.openxmlformats.org/officeDocument/2006/relationships/customXml" Target="../ink/ink3630.xml"/><Relationship Id="rId468" Type="http://schemas.openxmlformats.org/officeDocument/2006/relationships/customXml" Target="../ink/ink3749.xml"/><Relationship Id="rId25" Type="http://schemas.openxmlformats.org/officeDocument/2006/relationships/customXml" Target="../ink/ink3527.xml"/><Relationship Id="rId67" Type="http://schemas.openxmlformats.org/officeDocument/2006/relationships/customXml" Target="../ink/ink3548.xml"/><Relationship Id="rId272" Type="http://schemas.openxmlformats.org/officeDocument/2006/relationships/customXml" Target="../ink/ink3651.xml"/><Relationship Id="rId328" Type="http://schemas.openxmlformats.org/officeDocument/2006/relationships/customXml" Target="../ink/ink3679.xml"/><Relationship Id="rId132" Type="http://schemas.openxmlformats.org/officeDocument/2006/relationships/customXml" Target="../ink/ink3581.xml"/><Relationship Id="rId174" Type="http://schemas.openxmlformats.org/officeDocument/2006/relationships/customXml" Target="../ink/ink3602.xml"/><Relationship Id="rId381" Type="http://schemas.openxmlformats.org/officeDocument/2006/relationships/image" Target="../media/image3507.png"/><Relationship Id="rId241" Type="http://schemas.openxmlformats.org/officeDocument/2006/relationships/image" Target="../media/image3437.png"/><Relationship Id="rId437" Type="http://schemas.openxmlformats.org/officeDocument/2006/relationships/image" Target="../media/image3535.png"/><Relationship Id="rId479" Type="http://schemas.openxmlformats.org/officeDocument/2006/relationships/image" Target="../media/image3556.png"/><Relationship Id="rId36" Type="http://schemas.openxmlformats.org/officeDocument/2006/relationships/image" Target="../media/image3335.png"/><Relationship Id="rId283" Type="http://schemas.openxmlformats.org/officeDocument/2006/relationships/image" Target="../media/image3458.png"/><Relationship Id="rId339" Type="http://schemas.openxmlformats.org/officeDocument/2006/relationships/image" Target="../media/image3486.png"/><Relationship Id="rId490" Type="http://schemas.openxmlformats.org/officeDocument/2006/relationships/customXml" Target="../ink/ink3760.xml"/><Relationship Id="rId504" Type="http://schemas.openxmlformats.org/officeDocument/2006/relationships/customXml" Target="../ink/ink3767.xml"/><Relationship Id="rId78" Type="http://schemas.openxmlformats.org/officeDocument/2006/relationships/image" Target="../media/image3356.png"/><Relationship Id="rId101" Type="http://schemas.openxmlformats.org/officeDocument/2006/relationships/customXml" Target="../ink/ink3565.xml"/><Relationship Id="rId143" Type="http://schemas.openxmlformats.org/officeDocument/2006/relationships/image" Target="../media/image3388.png"/><Relationship Id="rId185" Type="http://schemas.openxmlformats.org/officeDocument/2006/relationships/image" Target="../media/image3409.png"/><Relationship Id="rId350" Type="http://schemas.openxmlformats.org/officeDocument/2006/relationships/customXml" Target="../ink/ink3690.xml"/><Relationship Id="rId406" Type="http://schemas.openxmlformats.org/officeDocument/2006/relationships/customXml" Target="../ink/ink3718.xml"/><Relationship Id="rId9" Type="http://schemas.openxmlformats.org/officeDocument/2006/relationships/customXml" Target="../ink/ink3519.xml"/><Relationship Id="rId210" Type="http://schemas.openxmlformats.org/officeDocument/2006/relationships/customXml" Target="../ink/ink3620.xml"/><Relationship Id="rId392" Type="http://schemas.openxmlformats.org/officeDocument/2006/relationships/customXml" Target="../ink/ink3711.xml"/><Relationship Id="rId448" Type="http://schemas.openxmlformats.org/officeDocument/2006/relationships/customXml" Target="../ink/ink3739.xml"/><Relationship Id="rId252" Type="http://schemas.openxmlformats.org/officeDocument/2006/relationships/customXml" Target="../ink/ink3641.xml"/><Relationship Id="rId294" Type="http://schemas.openxmlformats.org/officeDocument/2006/relationships/customXml" Target="../ink/ink3662.xml"/><Relationship Id="rId308" Type="http://schemas.openxmlformats.org/officeDocument/2006/relationships/customXml" Target="../ink/ink3669.xml"/><Relationship Id="rId47" Type="http://schemas.openxmlformats.org/officeDocument/2006/relationships/customXml" Target="../ink/ink3538.xml"/><Relationship Id="rId89" Type="http://schemas.openxmlformats.org/officeDocument/2006/relationships/customXml" Target="../ink/ink3559.xml"/><Relationship Id="rId112" Type="http://schemas.openxmlformats.org/officeDocument/2006/relationships/customXml" Target="../ink/ink3571.xml"/><Relationship Id="rId154" Type="http://schemas.openxmlformats.org/officeDocument/2006/relationships/customXml" Target="../ink/ink3592.xml"/><Relationship Id="rId361" Type="http://schemas.openxmlformats.org/officeDocument/2006/relationships/image" Target="../media/image3497.png"/><Relationship Id="rId196" Type="http://schemas.openxmlformats.org/officeDocument/2006/relationships/customXml" Target="../ink/ink3613.xml"/><Relationship Id="rId417" Type="http://schemas.openxmlformats.org/officeDocument/2006/relationships/image" Target="../media/image3525.png"/><Relationship Id="rId459" Type="http://schemas.openxmlformats.org/officeDocument/2006/relationships/image" Target="../media/image3546.png"/><Relationship Id="rId16" Type="http://schemas.openxmlformats.org/officeDocument/2006/relationships/image" Target="../media/image3325.png"/><Relationship Id="rId221" Type="http://schemas.openxmlformats.org/officeDocument/2006/relationships/image" Target="../media/image3427.png"/><Relationship Id="rId263" Type="http://schemas.openxmlformats.org/officeDocument/2006/relationships/image" Target="../media/image3448.png"/><Relationship Id="rId319" Type="http://schemas.openxmlformats.org/officeDocument/2006/relationships/image" Target="../media/image3476.png"/><Relationship Id="rId470" Type="http://schemas.openxmlformats.org/officeDocument/2006/relationships/customXml" Target="../ink/ink3750.xml"/><Relationship Id="rId58" Type="http://schemas.openxmlformats.org/officeDocument/2006/relationships/image" Target="../media/image3346.png"/><Relationship Id="rId123" Type="http://schemas.openxmlformats.org/officeDocument/2006/relationships/image" Target="../media/image3378.png"/><Relationship Id="rId330" Type="http://schemas.openxmlformats.org/officeDocument/2006/relationships/customXml" Target="../ink/ink3680.xml"/><Relationship Id="rId165" Type="http://schemas.openxmlformats.org/officeDocument/2006/relationships/image" Target="../media/image3399.png"/><Relationship Id="rId372" Type="http://schemas.openxmlformats.org/officeDocument/2006/relationships/customXml" Target="../ink/ink3701.xml"/><Relationship Id="rId428" Type="http://schemas.openxmlformats.org/officeDocument/2006/relationships/customXml" Target="../ink/ink3729.xml"/><Relationship Id="rId232" Type="http://schemas.openxmlformats.org/officeDocument/2006/relationships/customXml" Target="../ink/ink3631.xml"/><Relationship Id="rId274" Type="http://schemas.openxmlformats.org/officeDocument/2006/relationships/customXml" Target="../ink/ink3652.xml"/><Relationship Id="rId481" Type="http://schemas.openxmlformats.org/officeDocument/2006/relationships/image" Target="../media/image3557.png"/><Relationship Id="rId27" Type="http://schemas.openxmlformats.org/officeDocument/2006/relationships/customXml" Target="../ink/ink3528.xml"/><Relationship Id="rId69" Type="http://schemas.openxmlformats.org/officeDocument/2006/relationships/customXml" Target="../ink/ink3549.xml"/><Relationship Id="rId134" Type="http://schemas.openxmlformats.org/officeDocument/2006/relationships/customXml" Target="../ink/ink3582.xml"/><Relationship Id="rId80" Type="http://schemas.openxmlformats.org/officeDocument/2006/relationships/image" Target="../media/image3357.png"/><Relationship Id="rId176" Type="http://schemas.openxmlformats.org/officeDocument/2006/relationships/customXml" Target="../ink/ink3603.xml"/><Relationship Id="rId341" Type="http://schemas.openxmlformats.org/officeDocument/2006/relationships/image" Target="../media/image3487.png"/><Relationship Id="rId383" Type="http://schemas.openxmlformats.org/officeDocument/2006/relationships/image" Target="../media/image3508.png"/><Relationship Id="rId439" Type="http://schemas.openxmlformats.org/officeDocument/2006/relationships/image" Target="../media/image3536.png"/><Relationship Id="rId201" Type="http://schemas.openxmlformats.org/officeDocument/2006/relationships/image" Target="../media/image3417.png"/><Relationship Id="rId243" Type="http://schemas.openxmlformats.org/officeDocument/2006/relationships/image" Target="../media/image3438.png"/><Relationship Id="rId285" Type="http://schemas.openxmlformats.org/officeDocument/2006/relationships/image" Target="../media/image3459.png"/><Relationship Id="rId450" Type="http://schemas.openxmlformats.org/officeDocument/2006/relationships/customXml" Target="../ink/ink3740.xml"/><Relationship Id="rId506" Type="http://schemas.openxmlformats.org/officeDocument/2006/relationships/customXml" Target="../ink/ink3768.xml"/><Relationship Id="rId38" Type="http://schemas.openxmlformats.org/officeDocument/2006/relationships/image" Target="../media/image3336.png"/><Relationship Id="rId103" Type="http://schemas.openxmlformats.org/officeDocument/2006/relationships/image" Target="../media/image3368.png"/><Relationship Id="rId310" Type="http://schemas.openxmlformats.org/officeDocument/2006/relationships/customXml" Target="../ink/ink3670.xml"/><Relationship Id="rId492" Type="http://schemas.openxmlformats.org/officeDocument/2006/relationships/customXml" Target="../ink/ink3761.xml"/><Relationship Id="rId91" Type="http://schemas.openxmlformats.org/officeDocument/2006/relationships/customXml" Target="../ink/ink3560.xml"/><Relationship Id="rId145" Type="http://schemas.openxmlformats.org/officeDocument/2006/relationships/image" Target="../media/image3389.png"/><Relationship Id="rId187" Type="http://schemas.openxmlformats.org/officeDocument/2006/relationships/image" Target="../media/image3410.png"/><Relationship Id="rId352" Type="http://schemas.openxmlformats.org/officeDocument/2006/relationships/customXml" Target="../ink/ink3691.xml"/><Relationship Id="rId394" Type="http://schemas.openxmlformats.org/officeDocument/2006/relationships/customXml" Target="../ink/ink3712.xml"/><Relationship Id="rId408" Type="http://schemas.openxmlformats.org/officeDocument/2006/relationships/customXml" Target="../ink/ink3719.xml"/><Relationship Id="rId212" Type="http://schemas.openxmlformats.org/officeDocument/2006/relationships/customXml" Target="../ink/ink3621.xml"/><Relationship Id="rId254" Type="http://schemas.openxmlformats.org/officeDocument/2006/relationships/customXml" Target="../ink/ink3642.xml"/><Relationship Id="rId49" Type="http://schemas.openxmlformats.org/officeDocument/2006/relationships/customXml" Target="../ink/ink3539.xml"/><Relationship Id="rId114" Type="http://schemas.openxmlformats.org/officeDocument/2006/relationships/customXml" Target="../ink/ink3572.xml"/><Relationship Id="rId296" Type="http://schemas.openxmlformats.org/officeDocument/2006/relationships/customXml" Target="../ink/ink3663.xml"/><Relationship Id="rId461" Type="http://schemas.openxmlformats.org/officeDocument/2006/relationships/image" Target="../media/image3547.png"/><Relationship Id="rId60" Type="http://schemas.openxmlformats.org/officeDocument/2006/relationships/image" Target="../media/image3347.png"/><Relationship Id="rId156" Type="http://schemas.openxmlformats.org/officeDocument/2006/relationships/customXml" Target="../ink/ink3593.xml"/><Relationship Id="rId198" Type="http://schemas.openxmlformats.org/officeDocument/2006/relationships/customXml" Target="../ink/ink3614.xml"/><Relationship Id="rId321" Type="http://schemas.openxmlformats.org/officeDocument/2006/relationships/image" Target="../media/image3477.png"/><Relationship Id="rId363" Type="http://schemas.openxmlformats.org/officeDocument/2006/relationships/image" Target="../media/image3498.png"/><Relationship Id="rId419" Type="http://schemas.openxmlformats.org/officeDocument/2006/relationships/image" Target="../media/image3526.png"/><Relationship Id="rId223" Type="http://schemas.openxmlformats.org/officeDocument/2006/relationships/image" Target="../media/image3428.png"/><Relationship Id="rId430" Type="http://schemas.openxmlformats.org/officeDocument/2006/relationships/customXml" Target="../ink/ink3730.xml"/><Relationship Id="rId18" Type="http://schemas.openxmlformats.org/officeDocument/2006/relationships/image" Target="../media/image3326.png"/><Relationship Id="rId265" Type="http://schemas.openxmlformats.org/officeDocument/2006/relationships/image" Target="../media/image3449.png"/><Relationship Id="rId472" Type="http://schemas.openxmlformats.org/officeDocument/2006/relationships/customXml" Target="../ink/ink3751.xml"/><Relationship Id="rId125" Type="http://schemas.openxmlformats.org/officeDocument/2006/relationships/image" Target="../media/image3379.png"/><Relationship Id="rId167" Type="http://schemas.openxmlformats.org/officeDocument/2006/relationships/image" Target="../media/image3400.png"/><Relationship Id="rId332" Type="http://schemas.openxmlformats.org/officeDocument/2006/relationships/customXml" Target="../ink/ink3681.xml"/><Relationship Id="rId374" Type="http://schemas.openxmlformats.org/officeDocument/2006/relationships/customXml" Target="../ink/ink3702.xml"/><Relationship Id="rId71" Type="http://schemas.openxmlformats.org/officeDocument/2006/relationships/customXml" Target="../ink/ink3550.xml"/><Relationship Id="rId234" Type="http://schemas.openxmlformats.org/officeDocument/2006/relationships/customXml" Target="../ink/ink3632.xml"/><Relationship Id="rId2" Type="http://schemas.openxmlformats.org/officeDocument/2006/relationships/slideLayout" Target="../slideLayouts/slideLayout2.xml"/><Relationship Id="rId29" Type="http://schemas.openxmlformats.org/officeDocument/2006/relationships/customXml" Target="../ink/ink3529.xml"/><Relationship Id="rId276" Type="http://schemas.openxmlformats.org/officeDocument/2006/relationships/customXml" Target="../ink/ink3653.xml"/><Relationship Id="rId441" Type="http://schemas.openxmlformats.org/officeDocument/2006/relationships/image" Target="../media/image3537.png"/><Relationship Id="rId483" Type="http://schemas.openxmlformats.org/officeDocument/2006/relationships/image" Target="../media/image3558.png"/><Relationship Id="rId40" Type="http://schemas.openxmlformats.org/officeDocument/2006/relationships/image" Target="../media/image3337.png"/><Relationship Id="rId136" Type="http://schemas.openxmlformats.org/officeDocument/2006/relationships/customXml" Target="../ink/ink3583.xml"/><Relationship Id="rId178" Type="http://schemas.openxmlformats.org/officeDocument/2006/relationships/customXml" Target="../ink/ink3604.xml"/><Relationship Id="rId301" Type="http://schemas.openxmlformats.org/officeDocument/2006/relationships/image" Target="../media/image3467.png"/><Relationship Id="rId343" Type="http://schemas.openxmlformats.org/officeDocument/2006/relationships/image" Target="../media/image3488.png"/><Relationship Id="rId82" Type="http://schemas.openxmlformats.org/officeDocument/2006/relationships/image" Target="../media/image3358.png"/><Relationship Id="rId203" Type="http://schemas.openxmlformats.org/officeDocument/2006/relationships/image" Target="../media/image3418.png"/><Relationship Id="rId385" Type="http://schemas.openxmlformats.org/officeDocument/2006/relationships/image" Target="../media/image3509.png"/><Relationship Id="rId245" Type="http://schemas.openxmlformats.org/officeDocument/2006/relationships/image" Target="../media/image3439.png"/><Relationship Id="rId287" Type="http://schemas.openxmlformats.org/officeDocument/2006/relationships/image" Target="../media/image3460.png"/><Relationship Id="rId410" Type="http://schemas.openxmlformats.org/officeDocument/2006/relationships/customXml" Target="../ink/ink3720.xml"/><Relationship Id="rId452" Type="http://schemas.openxmlformats.org/officeDocument/2006/relationships/customXml" Target="../ink/ink3741.xml"/><Relationship Id="rId494" Type="http://schemas.openxmlformats.org/officeDocument/2006/relationships/customXml" Target="../ink/ink3762.xml"/><Relationship Id="rId508" Type="http://schemas.openxmlformats.org/officeDocument/2006/relationships/customXml" Target="../ink/ink3769.xml"/><Relationship Id="rId105" Type="http://schemas.openxmlformats.org/officeDocument/2006/relationships/image" Target="../media/image3369.png"/><Relationship Id="rId147" Type="http://schemas.openxmlformats.org/officeDocument/2006/relationships/image" Target="../media/image3390.png"/><Relationship Id="rId312" Type="http://schemas.openxmlformats.org/officeDocument/2006/relationships/customXml" Target="../ink/ink3671.xml"/><Relationship Id="rId354" Type="http://schemas.openxmlformats.org/officeDocument/2006/relationships/customXml" Target="../ink/ink3692.xml"/><Relationship Id="rId51" Type="http://schemas.openxmlformats.org/officeDocument/2006/relationships/customXml" Target="../ink/ink3540.xml"/><Relationship Id="rId93" Type="http://schemas.openxmlformats.org/officeDocument/2006/relationships/customXml" Target="../ink/ink3561.xml"/><Relationship Id="rId189" Type="http://schemas.openxmlformats.org/officeDocument/2006/relationships/image" Target="../media/image3411.png"/><Relationship Id="rId396" Type="http://schemas.openxmlformats.org/officeDocument/2006/relationships/customXml" Target="../ink/ink3713.xml"/><Relationship Id="rId214" Type="http://schemas.openxmlformats.org/officeDocument/2006/relationships/customXml" Target="../ink/ink3622.xml"/><Relationship Id="rId256" Type="http://schemas.openxmlformats.org/officeDocument/2006/relationships/customXml" Target="../ink/ink3643.xml"/><Relationship Id="rId298" Type="http://schemas.openxmlformats.org/officeDocument/2006/relationships/customXml" Target="../ink/ink3664.xml"/><Relationship Id="rId421" Type="http://schemas.openxmlformats.org/officeDocument/2006/relationships/image" Target="../media/image3527.png"/><Relationship Id="rId463" Type="http://schemas.openxmlformats.org/officeDocument/2006/relationships/image" Target="../media/image3548.png"/><Relationship Id="rId116" Type="http://schemas.openxmlformats.org/officeDocument/2006/relationships/customXml" Target="../ink/ink3573.xml"/><Relationship Id="rId158" Type="http://schemas.openxmlformats.org/officeDocument/2006/relationships/customXml" Target="../ink/ink3594.xml"/><Relationship Id="rId323" Type="http://schemas.openxmlformats.org/officeDocument/2006/relationships/image" Target="../media/image3478.png"/><Relationship Id="rId20" Type="http://schemas.openxmlformats.org/officeDocument/2006/relationships/image" Target="../media/image3327.png"/><Relationship Id="rId62" Type="http://schemas.openxmlformats.org/officeDocument/2006/relationships/image" Target="../media/image3348.png"/><Relationship Id="rId365" Type="http://schemas.openxmlformats.org/officeDocument/2006/relationships/image" Target="../media/image3499.png"/><Relationship Id="rId225" Type="http://schemas.openxmlformats.org/officeDocument/2006/relationships/image" Target="../media/image3429.png"/><Relationship Id="rId267" Type="http://schemas.openxmlformats.org/officeDocument/2006/relationships/image" Target="../media/image3450.png"/><Relationship Id="rId432" Type="http://schemas.openxmlformats.org/officeDocument/2006/relationships/customXml" Target="../ink/ink3731.xml"/><Relationship Id="rId474" Type="http://schemas.openxmlformats.org/officeDocument/2006/relationships/customXml" Target="../ink/ink3752.xml"/><Relationship Id="rId127" Type="http://schemas.openxmlformats.org/officeDocument/2006/relationships/image" Target="../media/image3380.png"/><Relationship Id="rId31" Type="http://schemas.openxmlformats.org/officeDocument/2006/relationships/customXml" Target="../ink/ink3530.xml"/><Relationship Id="rId73" Type="http://schemas.openxmlformats.org/officeDocument/2006/relationships/customXml" Target="../ink/ink3551.xml"/><Relationship Id="rId169" Type="http://schemas.openxmlformats.org/officeDocument/2006/relationships/image" Target="../media/image3401.png"/><Relationship Id="rId334" Type="http://schemas.openxmlformats.org/officeDocument/2006/relationships/customXml" Target="../ink/ink3682.xml"/><Relationship Id="rId376" Type="http://schemas.openxmlformats.org/officeDocument/2006/relationships/customXml" Target="../ink/ink3703.xml"/><Relationship Id="rId4" Type="http://schemas.openxmlformats.org/officeDocument/2006/relationships/image" Target="../media/image3319.png"/><Relationship Id="rId180" Type="http://schemas.openxmlformats.org/officeDocument/2006/relationships/customXml" Target="../ink/ink3605.xml"/><Relationship Id="rId236" Type="http://schemas.openxmlformats.org/officeDocument/2006/relationships/customXml" Target="../ink/ink3633.xml"/><Relationship Id="rId278" Type="http://schemas.openxmlformats.org/officeDocument/2006/relationships/customXml" Target="../ink/ink3654.xml"/><Relationship Id="rId401" Type="http://schemas.openxmlformats.org/officeDocument/2006/relationships/image" Target="../media/image3517.png"/><Relationship Id="rId443" Type="http://schemas.openxmlformats.org/officeDocument/2006/relationships/image" Target="../media/image3538.png"/><Relationship Id="rId303" Type="http://schemas.openxmlformats.org/officeDocument/2006/relationships/image" Target="../media/image3468.png"/><Relationship Id="rId485" Type="http://schemas.openxmlformats.org/officeDocument/2006/relationships/image" Target="../media/image3559.png"/><Relationship Id="rId42" Type="http://schemas.openxmlformats.org/officeDocument/2006/relationships/image" Target="../media/image3338.png"/><Relationship Id="rId84" Type="http://schemas.openxmlformats.org/officeDocument/2006/relationships/image" Target="../media/image3359.png"/><Relationship Id="rId138" Type="http://schemas.openxmlformats.org/officeDocument/2006/relationships/customXml" Target="../ink/ink3584.xml"/><Relationship Id="rId345" Type="http://schemas.openxmlformats.org/officeDocument/2006/relationships/image" Target="../media/image3489.png"/><Relationship Id="rId387" Type="http://schemas.openxmlformats.org/officeDocument/2006/relationships/image" Target="../media/image3510.png"/><Relationship Id="rId191" Type="http://schemas.openxmlformats.org/officeDocument/2006/relationships/image" Target="../media/image3412.png"/><Relationship Id="rId205" Type="http://schemas.openxmlformats.org/officeDocument/2006/relationships/image" Target="../media/image3419.png"/><Relationship Id="rId247" Type="http://schemas.openxmlformats.org/officeDocument/2006/relationships/image" Target="../media/image3440.png"/><Relationship Id="rId412" Type="http://schemas.openxmlformats.org/officeDocument/2006/relationships/customXml" Target="../ink/ink3721.xml"/><Relationship Id="rId107" Type="http://schemas.openxmlformats.org/officeDocument/2006/relationships/image" Target="../media/image3370.png"/><Relationship Id="rId289" Type="http://schemas.openxmlformats.org/officeDocument/2006/relationships/image" Target="../media/image3461.png"/><Relationship Id="rId454" Type="http://schemas.openxmlformats.org/officeDocument/2006/relationships/customXml" Target="../ink/ink3742.xml"/><Relationship Id="rId496" Type="http://schemas.openxmlformats.org/officeDocument/2006/relationships/customXml" Target="../ink/ink3763.xml"/><Relationship Id="rId11" Type="http://schemas.openxmlformats.org/officeDocument/2006/relationships/customXml" Target="../ink/ink3520.xml"/><Relationship Id="rId53" Type="http://schemas.openxmlformats.org/officeDocument/2006/relationships/customXml" Target="../ink/ink3541.xml"/><Relationship Id="rId149" Type="http://schemas.openxmlformats.org/officeDocument/2006/relationships/image" Target="../media/image3391.png"/><Relationship Id="rId314" Type="http://schemas.openxmlformats.org/officeDocument/2006/relationships/customXml" Target="../ink/ink3672.xml"/><Relationship Id="rId356" Type="http://schemas.openxmlformats.org/officeDocument/2006/relationships/customXml" Target="../ink/ink3693.xml"/><Relationship Id="rId398" Type="http://schemas.openxmlformats.org/officeDocument/2006/relationships/customXml" Target="../ink/ink3714.xml"/><Relationship Id="rId95" Type="http://schemas.openxmlformats.org/officeDocument/2006/relationships/customXml" Target="../ink/ink3562.xml"/><Relationship Id="rId160" Type="http://schemas.openxmlformats.org/officeDocument/2006/relationships/customXml" Target="../ink/ink3595.xml"/><Relationship Id="rId216" Type="http://schemas.openxmlformats.org/officeDocument/2006/relationships/customXml" Target="../ink/ink3623.xml"/><Relationship Id="rId423" Type="http://schemas.openxmlformats.org/officeDocument/2006/relationships/image" Target="../media/image3528.png"/><Relationship Id="rId258" Type="http://schemas.openxmlformats.org/officeDocument/2006/relationships/customXml" Target="../ink/ink3644.xml"/><Relationship Id="rId465" Type="http://schemas.openxmlformats.org/officeDocument/2006/relationships/image" Target="../media/image3549.png"/><Relationship Id="rId22" Type="http://schemas.openxmlformats.org/officeDocument/2006/relationships/image" Target="../media/image3328.png"/><Relationship Id="rId64" Type="http://schemas.openxmlformats.org/officeDocument/2006/relationships/image" Target="../media/image3349.png"/><Relationship Id="rId118" Type="http://schemas.openxmlformats.org/officeDocument/2006/relationships/customXml" Target="../ink/ink3574.xml"/><Relationship Id="rId325" Type="http://schemas.openxmlformats.org/officeDocument/2006/relationships/image" Target="../media/image3479.png"/><Relationship Id="rId367" Type="http://schemas.openxmlformats.org/officeDocument/2006/relationships/image" Target="../media/image3500.png"/><Relationship Id="rId171" Type="http://schemas.openxmlformats.org/officeDocument/2006/relationships/image" Target="../media/image3402.png"/><Relationship Id="rId227" Type="http://schemas.openxmlformats.org/officeDocument/2006/relationships/image" Target="../media/image3430.png"/><Relationship Id="rId269" Type="http://schemas.openxmlformats.org/officeDocument/2006/relationships/image" Target="../media/image3451.png"/><Relationship Id="rId434" Type="http://schemas.openxmlformats.org/officeDocument/2006/relationships/customXml" Target="../ink/ink3732.xml"/><Relationship Id="rId476" Type="http://schemas.openxmlformats.org/officeDocument/2006/relationships/customXml" Target="../ink/ink3753.xml"/><Relationship Id="rId33" Type="http://schemas.openxmlformats.org/officeDocument/2006/relationships/customXml" Target="../ink/ink3531.xml"/><Relationship Id="rId129" Type="http://schemas.openxmlformats.org/officeDocument/2006/relationships/image" Target="../media/image3381.png"/><Relationship Id="rId280" Type="http://schemas.openxmlformats.org/officeDocument/2006/relationships/customXml" Target="../ink/ink3655.xml"/><Relationship Id="rId336" Type="http://schemas.openxmlformats.org/officeDocument/2006/relationships/customXml" Target="../ink/ink3683.xml"/><Relationship Id="rId501" Type="http://schemas.openxmlformats.org/officeDocument/2006/relationships/image" Target="../media/image3567.png"/><Relationship Id="rId75" Type="http://schemas.openxmlformats.org/officeDocument/2006/relationships/customXml" Target="../ink/ink3552.xml"/><Relationship Id="rId140" Type="http://schemas.openxmlformats.org/officeDocument/2006/relationships/customXml" Target="../ink/ink3585.xml"/><Relationship Id="rId182" Type="http://schemas.openxmlformats.org/officeDocument/2006/relationships/customXml" Target="../ink/ink3606.xml"/><Relationship Id="rId378" Type="http://schemas.openxmlformats.org/officeDocument/2006/relationships/customXml" Target="../ink/ink3704.xml"/><Relationship Id="rId403" Type="http://schemas.openxmlformats.org/officeDocument/2006/relationships/image" Target="../media/image3518.png"/><Relationship Id="rId6" Type="http://schemas.openxmlformats.org/officeDocument/2006/relationships/image" Target="../media/image3320.png"/><Relationship Id="rId238" Type="http://schemas.openxmlformats.org/officeDocument/2006/relationships/customXml" Target="../ink/ink3634.xml"/><Relationship Id="rId445" Type="http://schemas.openxmlformats.org/officeDocument/2006/relationships/image" Target="../media/image3539.png"/><Relationship Id="rId487" Type="http://schemas.openxmlformats.org/officeDocument/2006/relationships/image" Target="../media/image3560.png"/><Relationship Id="rId291" Type="http://schemas.openxmlformats.org/officeDocument/2006/relationships/image" Target="../media/image3462.png"/><Relationship Id="rId305" Type="http://schemas.openxmlformats.org/officeDocument/2006/relationships/image" Target="../media/image3469.png"/><Relationship Id="rId347" Type="http://schemas.openxmlformats.org/officeDocument/2006/relationships/image" Target="../media/image3490.png"/><Relationship Id="rId44" Type="http://schemas.openxmlformats.org/officeDocument/2006/relationships/image" Target="../media/image3339.png"/><Relationship Id="rId86" Type="http://schemas.openxmlformats.org/officeDocument/2006/relationships/image" Target="../media/image3360.png"/><Relationship Id="rId151" Type="http://schemas.openxmlformats.org/officeDocument/2006/relationships/image" Target="../media/image3392.png"/><Relationship Id="rId389" Type="http://schemas.openxmlformats.org/officeDocument/2006/relationships/image" Target="../media/image3511.png"/><Relationship Id="rId193" Type="http://schemas.openxmlformats.org/officeDocument/2006/relationships/image" Target="../media/image3413.png"/><Relationship Id="rId207" Type="http://schemas.openxmlformats.org/officeDocument/2006/relationships/image" Target="../media/image3420.png"/><Relationship Id="rId249" Type="http://schemas.openxmlformats.org/officeDocument/2006/relationships/image" Target="../media/image3441.png"/><Relationship Id="rId414" Type="http://schemas.openxmlformats.org/officeDocument/2006/relationships/customXml" Target="../ink/ink3722.xml"/><Relationship Id="rId456" Type="http://schemas.openxmlformats.org/officeDocument/2006/relationships/customXml" Target="../ink/ink3743.xml"/><Relationship Id="rId498" Type="http://schemas.openxmlformats.org/officeDocument/2006/relationships/customXml" Target="../ink/ink3764.xml"/><Relationship Id="rId13" Type="http://schemas.openxmlformats.org/officeDocument/2006/relationships/customXml" Target="../ink/ink3521.xml"/><Relationship Id="rId109" Type="http://schemas.openxmlformats.org/officeDocument/2006/relationships/image" Target="../media/image3371.png"/><Relationship Id="rId260" Type="http://schemas.openxmlformats.org/officeDocument/2006/relationships/customXml" Target="../ink/ink3645.xml"/><Relationship Id="rId316" Type="http://schemas.openxmlformats.org/officeDocument/2006/relationships/customXml" Target="../ink/ink3673.xml"/><Relationship Id="rId55" Type="http://schemas.openxmlformats.org/officeDocument/2006/relationships/customXml" Target="../ink/ink3542.xml"/><Relationship Id="rId97" Type="http://schemas.openxmlformats.org/officeDocument/2006/relationships/customXml" Target="../ink/ink3563.xml"/><Relationship Id="rId120" Type="http://schemas.openxmlformats.org/officeDocument/2006/relationships/customXml" Target="../ink/ink3575.xml"/><Relationship Id="rId358" Type="http://schemas.openxmlformats.org/officeDocument/2006/relationships/customXml" Target="../ink/ink3694.xml"/><Relationship Id="rId162" Type="http://schemas.openxmlformats.org/officeDocument/2006/relationships/customXml" Target="../ink/ink3596.xml"/><Relationship Id="rId218" Type="http://schemas.openxmlformats.org/officeDocument/2006/relationships/customXml" Target="../ink/ink3624.xml"/><Relationship Id="rId425" Type="http://schemas.openxmlformats.org/officeDocument/2006/relationships/image" Target="../media/image3529.png"/><Relationship Id="rId467" Type="http://schemas.openxmlformats.org/officeDocument/2006/relationships/image" Target="../media/image3550.png"/><Relationship Id="rId271" Type="http://schemas.openxmlformats.org/officeDocument/2006/relationships/image" Target="../media/image3452.png"/><Relationship Id="rId24" Type="http://schemas.openxmlformats.org/officeDocument/2006/relationships/image" Target="../media/image3329.png"/><Relationship Id="rId66" Type="http://schemas.openxmlformats.org/officeDocument/2006/relationships/image" Target="../media/image3350.png"/><Relationship Id="rId131" Type="http://schemas.openxmlformats.org/officeDocument/2006/relationships/image" Target="../media/image3382.png"/><Relationship Id="rId327" Type="http://schemas.openxmlformats.org/officeDocument/2006/relationships/image" Target="../media/image3480.png"/><Relationship Id="rId369" Type="http://schemas.openxmlformats.org/officeDocument/2006/relationships/image" Target="../media/image3501.png"/><Relationship Id="rId173" Type="http://schemas.openxmlformats.org/officeDocument/2006/relationships/image" Target="../media/image3403.png"/><Relationship Id="rId229" Type="http://schemas.openxmlformats.org/officeDocument/2006/relationships/image" Target="../media/image3431.png"/><Relationship Id="rId380" Type="http://schemas.openxmlformats.org/officeDocument/2006/relationships/customXml" Target="../ink/ink3705.xml"/><Relationship Id="rId436" Type="http://schemas.openxmlformats.org/officeDocument/2006/relationships/customXml" Target="../ink/ink3733.xml"/><Relationship Id="rId240" Type="http://schemas.openxmlformats.org/officeDocument/2006/relationships/customXml" Target="../ink/ink3635.xml"/><Relationship Id="rId478" Type="http://schemas.openxmlformats.org/officeDocument/2006/relationships/customXml" Target="../ink/ink3754.xml"/><Relationship Id="rId35" Type="http://schemas.openxmlformats.org/officeDocument/2006/relationships/customXml" Target="../ink/ink3532.xml"/><Relationship Id="rId77" Type="http://schemas.openxmlformats.org/officeDocument/2006/relationships/customXml" Target="../ink/ink3553.xml"/><Relationship Id="rId100" Type="http://schemas.openxmlformats.org/officeDocument/2006/relationships/image" Target="../media/image3367.png"/><Relationship Id="rId282" Type="http://schemas.openxmlformats.org/officeDocument/2006/relationships/customXml" Target="../ink/ink3656.xml"/><Relationship Id="rId338" Type="http://schemas.openxmlformats.org/officeDocument/2006/relationships/customXml" Target="../ink/ink3684.xml"/><Relationship Id="rId503" Type="http://schemas.openxmlformats.org/officeDocument/2006/relationships/image" Target="../media/image3568.png"/><Relationship Id="rId8" Type="http://schemas.openxmlformats.org/officeDocument/2006/relationships/image" Target="../media/image3321.png"/><Relationship Id="rId142" Type="http://schemas.openxmlformats.org/officeDocument/2006/relationships/customXml" Target="../ink/ink3586.xml"/><Relationship Id="rId184" Type="http://schemas.openxmlformats.org/officeDocument/2006/relationships/customXml" Target="../ink/ink3607.xml"/><Relationship Id="rId391" Type="http://schemas.openxmlformats.org/officeDocument/2006/relationships/image" Target="../media/image3512.png"/><Relationship Id="rId405" Type="http://schemas.openxmlformats.org/officeDocument/2006/relationships/image" Target="../media/image3519.png"/><Relationship Id="rId447" Type="http://schemas.openxmlformats.org/officeDocument/2006/relationships/image" Target="../media/image3540.png"/><Relationship Id="rId251" Type="http://schemas.openxmlformats.org/officeDocument/2006/relationships/image" Target="../media/image3442.png"/><Relationship Id="rId489" Type="http://schemas.openxmlformats.org/officeDocument/2006/relationships/image" Target="../media/image3561.png"/><Relationship Id="rId46" Type="http://schemas.openxmlformats.org/officeDocument/2006/relationships/image" Target="../media/image3340.png"/><Relationship Id="rId293" Type="http://schemas.openxmlformats.org/officeDocument/2006/relationships/image" Target="../media/image3463.png"/><Relationship Id="rId307" Type="http://schemas.openxmlformats.org/officeDocument/2006/relationships/image" Target="../media/image3470.png"/><Relationship Id="rId349" Type="http://schemas.openxmlformats.org/officeDocument/2006/relationships/image" Target="../media/image3491.png"/><Relationship Id="rId88" Type="http://schemas.openxmlformats.org/officeDocument/2006/relationships/image" Target="../media/image3361.png"/><Relationship Id="rId111" Type="http://schemas.openxmlformats.org/officeDocument/2006/relationships/image" Target="../media/image3372.png"/><Relationship Id="rId153" Type="http://schemas.openxmlformats.org/officeDocument/2006/relationships/image" Target="../media/image3393.png"/><Relationship Id="rId195" Type="http://schemas.openxmlformats.org/officeDocument/2006/relationships/image" Target="../media/image3414.png"/><Relationship Id="rId209" Type="http://schemas.openxmlformats.org/officeDocument/2006/relationships/image" Target="../media/image3421.png"/><Relationship Id="rId360" Type="http://schemas.openxmlformats.org/officeDocument/2006/relationships/customXml" Target="../ink/ink3695.xml"/><Relationship Id="rId416" Type="http://schemas.openxmlformats.org/officeDocument/2006/relationships/customXml" Target="../ink/ink3723.xml"/><Relationship Id="rId220" Type="http://schemas.openxmlformats.org/officeDocument/2006/relationships/customXml" Target="../ink/ink3625.xml"/><Relationship Id="rId458" Type="http://schemas.openxmlformats.org/officeDocument/2006/relationships/customXml" Target="../ink/ink3744.xml"/><Relationship Id="rId15" Type="http://schemas.openxmlformats.org/officeDocument/2006/relationships/customXml" Target="../ink/ink3522.xml"/><Relationship Id="rId57" Type="http://schemas.openxmlformats.org/officeDocument/2006/relationships/customXml" Target="../ink/ink3543.xml"/><Relationship Id="rId262" Type="http://schemas.openxmlformats.org/officeDocument/2006/relationships/customXml" Target="../ink/ink3646.xml"/><Relationship Id="rId318" Type="http://schemas.openxmlformats.org/officeDocument/2006/relationships/customXml" Target="../ink/ink3674.xml"/><Relationship Id="rId99" Type="http://schemas.openxmlformats.org/officeDocument/2006/relationships/customXml" Target="../ink/ink3564.xml"/><Relationship Id="rId122" Type="http://schemas.openxmlformats.org/officeDocument/2006/relationships/customXml" Target="../ink/ink3576.xml"/><Relationship Id="rId164" Type="http://schemas.openxmlformats.org/officeDocument/2006/relationships/customXml" Target="../ink/ink3597.xml"/><Relationship Id="rId371" Type="http://schemas.openxmlformats.org/officeDocument/2006/relationships/image" Target="../media/image3502.png"/><Relationship Id="rId427" Type="http://schemas.openxmlformats.org/officeDocument/2006/relationships/image" Target="../media/image3530.png"/><Relationship Id="rId469" Type="http://schemas.openxmlformats.org/officeDocument/2006/relationships/image" Target="../media/image3551.png"/><Relationship Id="rId26" Type="http://schemas.openxmlformats.org/officeDocument/2006/relationships/image" Target="../media/image3330.png"/><Relationship Id="rId231" Type="http://schemas.openxmlformats.org/officeDocument/2006/relationships/image" Target="../media/image3432.png"/><Relationship Id="rId273" Type="http://schemas.openxmlformats.org/officeDocument/2006/relationships/image" Target="../media/image3453.png"/><Relationship Id="rId329" Type="http://schemas.openxmlformats.org/officeDocument/2006/relationships/image" Target="../media/image3481.png"/><Relationship Id="rId480" Type="http://schemas.openxmlformats.org/officeDocument/2006/relationships/customXml" Target="../ink/ink3755.xml"/><Relationship Id="rId68" Type="http://schemas.openxmlformats.org/officeDocument/2006/relationships/image" Target="../media/image3351.png"/><Relationship Id="rId133" Type="http://schemas.openxmlformats.org/officeDocument/2006/relationships/image" Target="../media/image3383.png"/><Relationship Id="rId175" Type="http://schemas.openxmlformats.org/officeDocument/2006/relationships/image" Target="../media/image3404.png"/><Relationship Id="rId340" Type="http://schemas.openxmlformats.org/officeDocument/2006/relationships/customXml" Target="../ink/ink3685.xml"/><Relationship Id="rId200" Type="http://schemas.openxmlformats.org/officeDocument/2006/relationships/customXml" Target="../ink/ink3615.xml"/><Relationship Id="rId382" Type="http://schemas.openxmlformats.org/officeDocument/2006/relationships/customXml" Target="../ink/ink3706.xml"/><Relationship Id="rId438" Type="http://schemas.openxmlformats.org/officeDocument/2006/relationships/customXml" Target="../ink/ink3734.xml"/><Relationship Id="rId242" Type="http://schemas.openxmlformats.org/officeDocument/2006/relationships/customXml" Target="../ink/ink3636.xml"/><Relationship Id="rId284" Type="http://schemas.openxmlformats.org/officeDocument/2006/relationships/customXml" Target="../ink/ink3657.xml"/><Relationship Id="rId491" Type="http://schemas.openxmlformats.org/officeDocument/2006/relationships/image" Target="../media/image3562.png"/><Relationship Id="rId505" Type="http://schemas.openxmlformats.org/officeDocument/2006/relationships/image" Target="../media/image3569.png"/><Relationship Id="rId37" Type="http://schemas.openxmlformats.org/officeDocument/2006/relationships/customXml" Target="../ink/ink3533.xml"/><Relationship Id="rId79" Type="http://schemas.openxmlformats.org/officeDocument/2006/relationships/customXml" Target="../ink/ink3554.xml"/><Relationship Id="rId102" Type="http://schemas.openxmlformats.org/officeDocument/2006/relationships/customXml" Target="../ink/ink3566.xml"/><Relationship Id="rId144" Type="http://schemas.openxmlformats.org/officeDocument/2006/relationships/customXml" Target="../ink/ink3587.xml"/><Relationship Id="rId90" Type="http://schemas.openxmlformats.org/officeDocument/2006/relationships/image" Target="../media/image3362.png"/><Relationship Id="rId186" Type="http://schemas.openxmlformats.org/officeDocument/2006/relationships/customXml" Target="../ink/ink3608.xml"/><Relationship Id="rId351" Type="http://schemas.openxmlformats.org/officeDocument/2006/relationships/image" Target="../media/image3492.png"/><Relationship Id="rId393" Type="http://schemas.openxmlformats.org/officeDocument/2006/relationships/image" Target="../media/image3513.png"/><Relationship Id="rId407" Type="http://schemas.openxmlformats.org/officeDocument/2006/relationships/image" Target="../media/image3520.png"/><Relationship Id="rId449" Type="http://schemas.openxmlformats.org/officeDocument/2006/relationships/image" Target="../media/image3541.png"/><Relationship Id="rId211" Type="http://schemas.openxmlformats.org/officeDocument/2006/relationships/image" Target="../media/image3422.png"/><Relationship Id="rId253" Type="http://schemas.openxmlformats.org/officeDocument/2006/relationships/image" Target="../media/image3443.png"/><Relationship Id="rId295" Type="http://schemas.openxmlformats.org/officeDocument/2006/relationships/image" Target="../media/image3464.png"/><Relationship Id="rId309" Type="http://schemas.openxmlformats.org/officeDocument/2006/relationships/image" Target="../media/image3471.png"/><Relationship Id="rId460" Type="http://schemas.openxmlformats.org/officeDocument/2006/relationships/customXml" Target="../ink/ink3745.xml"/><Relationship Id="rId48" Type="http://schemas.openxmlformats.org/officeDocument/2006/relationships/image" Target="../media/image3341.png"/><Relationship Id="rId113" Type="http://schemas.openxmlformats.org/officeDocument/2006/relationships/image" Target="../media/image3373.png"/><Relationship Id="rId320" Type="http://schemas.openxmlformats.org/officeDocument/2006/relationships/customXml" Target="../ink/ink3675.xml"/><Relationship Id="rId155" Type="http://schemas.openxmlformats.org/officeDocument/2006/relationships/image" Target="../media/image3394.png"/><Relationship Id="rId197" Type="http://schemas.openxmlformats.org/officeDocument/2006/relationships/image" Target="../media/image3415.png"/><Relationship Id="rId362" Type="http://schemas.openxmlformats.org/officeDocument/2006/relationships/customXml" Target="../ink/ink3696.xml"/><Relationship Id="rId418" Type="http://schemas.openxmlformats.org/officeDocument/2006/relationships/customXml" Target="../ink/ink3724.xml"/><Relationship Id="rId222" Type="http://schemas.openxmlformats.org/officeDocument/2006/relationships/customXml" Target="../ink/ink3626.xml"/><Relationship Id="rId264" Type="http://schemas.openxmlformats.org/officeDocument/2006/relationships/customXml" Target="../ink/ink3647.xml"/><Relationship Id="rId471" Type="http://schemas.openxmlformats.org/officeDocument/2006/relationships/image" Target="../media/image3552.png"/><Relationship Id="rId17" Type="http://schemas.openxmlformats.org/officeDocument/2006/relationships/customXml" Target="../ink/ink3523.xml"/><Relationship Id="rId59" Type="http://schemas.openxmlformats.org/officeDocument/2006/relationships/customXml" Target="../ink/ink3544.xml"/><Relationship Id="rId124" Type="http://schemas.openxmlformats.org/officeDocument/2006/relationships/customXml" Target="../ink/ink3577.xml"/><Relationship Id="rId70" Type="http://schemas.openxmlformats.org/officeDocument/2006/relationships/image" Target="../media/image3352.png"/><Relationship Id="rId166" Type="http://schemas.openxmlformats.org/officeDocument/2006/relationships/customXml" Target="../ink/ink3598.xml"/><Relationship Id="rId331" Type="http://schemas.openxmlformats.org/officeDocument/2006/relationships/image" Target="../media/image3482.png"/><Relationship Id="rId373" Type="http://schemas.openxmlformats.org/officeDocument/2006/relationships/image" Target="../media/image3503.png"/><Relationship Id="rId429" Type="http://schemas.openxmlformats.org/officeDocument/2006/relationships/image" Target="../media/image3531.png"/><Relationship Id="rId1" Type="http://schemas.openxmlformats.org/officeDocument/2006/relationships/tags" Target="../tags/tag80.xml"/><Relationship Id="rId233" Type="http://schemas.openxmlformats.org/officeDocument/2006/relationships/image" Target="../media/image3433.png"/><Relationship Id="rId440" Type="http://schemas.openxmlformats.org/officeDocument/2006/relationships/customXml" Target="../ink/ink3735.xml"/><Relationship Id="rId28" Type="http://schemas.openxmlformats.org/officeDocument/2006/relationships/image" Target="../media/image3331.png"/><Relationship Id="rId275" Type="http://schemas.openxmlformats.org/officeDocument/2006/relationships/image" Target="../media/image3454.png"/><Relationship Id="rId300" Type="http://schemas.openxmlformats.org/officeDocument/2006/relationships/customXml" Target="../ink/ink3665.xml"/><Relationship Id="rId482" Type="http://schemas.openxmlformats.org/officeDocument/2006/relationships/customXml" Target="../ink/ink3756.xml"/><Relationship Id="rId81" Type="http://schemas.openxmlformats.org/officeDocument/2006/relationships/customXml" Target="../ink/ink3555.xml"/><Relationship Id="rId135" Type="http://schemas.openxmlformats.org/officeDocument/2006/relationships/image" Target="../media/image3384.png"/><Relationship Id="rId177" Type="http://schemas.openxmlformats.org/officeDocument/2006/relationships/image" Target="../media/image3405.png"/><Relationship Id="rId342" Type="http://schemas.openxmlformats.org/officeDocument/2006/relationships/customXml" Target="../ink/ink3686.xml"/><Relationship Id="rId384" Type="http://schemas.openxmlformats.org/officeDocument/2006/relationships/customXml" Target="../ink/ink3707.xml"/><Relationship Id="rId202" Type="http://schemas.openxmlformats.org/officeDocument/2006/relationships/customXml" Target="../ink/ink3616.xml"/><Relationship Id="rId244" Type="http://schemas.openxmlformats.org/officeDocument/2006/relationships/customXml" Target="../ink/ink3637.xml"/><Relationship Id="rId39" Type="http://schemas.openxmlformats.org/officeDocument/2006/relationships/customXml" Target="../ink/ink3534.xml"/><Relationship Id="rId286" Type="http://schemas.openxmlformats.org/officeDocument/2006/relationships/customXml" Target="../ink/ink3658.xml"/><Relationship Id="rId451" Type="http://schemas.openxmlformats.org/officeDocument/2006/relationships/image" Target="../media/image3542.png"/><Relationship Id="rId493" Type="http://schemas.openxmlformats.org/officeDocument/2006/relationships/image" Target="../media/image3563.png"/><Relationship Id="rId507" Type="http://schemas.openxmlformats.org/officeDocument/2006/relationships/image" Target="../media/image3570.png"/><Relationship Id="rId50" Type="http://schemas.openxmlformats.org/officeDocument/2006/relationships/image" Target="../media/image3342.png"/><Relationship Id="rId104" Type="http://schemas.openxmlformats.org/officeDocument/2006/relationships/customXml" Target="../ink/ink3567.xml"/><Relationship Id="rId146" Type="http://schemas.openxmlformats.org/officeDocument/2006/relationships/customXml" Target="../ink/ink3588.xml"/><Relationship Id="rId188" Type="http://schemas.openxmlformats.org/officeDocument/2006/relationships/customXml" Target="../ink/ink3609.xml"/><Relationship Id="rId311" Type="http://schemas.openxmlformats.org/officeDocument/2006/relationships/image" Target="../media/image3472.png"/><Relationship Id="rId353" Type="http://schemas.openxmlformats.org/officeDocument/2006/relationships/image" Target="../media/image3493.png"/><Relationship Id="rId395" Type="http://schemas.openxmlformats.org/officeDocument/2006/relationships/image" Target="../media/image3514.png"/><Relationship Id="rId409" Type="http://schemas.openxmlformats.org/officeDocument/2006/relationships/image" Target="../media/image3521.png"/><Relationship Id="rId92" Type="http://schemas.openxmlformats.org/officeDocument/2006/relationships/image" Target="../media/image3363.png"/><Relationship Id="rId213" Type="http://schemas.openxmlformats.org/officeDocument/2006/relationships/image" Target="../media/image3423.png"/><Relationship Id="rId420" Type="http://schemas.openxmlformats.org/officeDocument/2006/relationships/customXml" Target="../ink/ink3725.xml"/><Relationship Id="rId255" Type="http://schemas.openxmlformats.org/officeDocument/2006/relationships/image" Target="../media/image3444.png"/><Relationship Id="rId297" Type="http://schemas.openxmlformats.org/officeDocument/2006/relationships/image" Target="../media/image3465.png"/><Relationship Id="rId462" Type="http://schemas.openxmlformats.org/officeDocument/2006/relationships/customXml" Target="../ink/ink3746.xml"/><Relationship Id="rId115" Type="http://schemas.openxmlformats.org/officeDocument/2006/relationships/image" Target="../media/image3374.png"/><Relationship Id="rId157" Type="http://schemas.openxmlformats.org/officeDocument/2006/relationships/image" Target="../media/image3395.png"/><Relationship Id="rId322" Type="http://schemas.openxmlformats.org/officeDocument/2006/relationships/customXml" Target="../ink/ink3676.xml"/><Relationship Id="rId364" Type="http://schemas.openxmlformats.org/officeDocument/2006/relationships/customXml" Target="../ink/ink3697.xml"/><Relationship Id="rId61" Type="http://schemas.openxmlformats.org/officeDocument/2006/relationships/customXml" Target="../ink/ink3545.xml"/><Relationship Id="rId199" Type="http://schemas.openxmlformats.org/officeDocument/2006/relationships/image" Target="../media/image3416.png"/><Relationship Id="rId19" Type="http://schemas.openxmlformats.org/officeDocument/2006/relationships/customXml" Target="../ink/ink3524.xml"/><Relationship Id="rId224" Type="http://schemas.openxmlformats.org/officeDocument/2006/relationships/customXml" Target="../ink/ink3627.xml"/><Relationship Id="rId266" Type="http://schemas.openxmlformats.org/officeDocument/2006/relationships/customXml" Target="../ink/ink3648.xml"/><Relationship Id="rId431" Type="http://schemas.openxmlformats.org/officeDocument/2006/relationships/image" Target="../media/image3532.png"/><Relationship Id="rId473" Type="http://schemas.openxmlformats.org/officeDocument/2006/relationships/image" Target="../media/image3553.png"/><Relationship Id="rId30" Type="http://schemas.openxmlformats.org/officeDocument/2006/relationships/image" Target="../media/image3332.png"/><Relationship Id="rId126" Type="http://schemas.openxmlformats.org/officeDocument/2006/relationships/customXml" Target="../ink/ink3578.xml"/><Relationship Id="rId168" Type="http://schemas.openxmlformats.org/officeDocument/2006/relationships/customXml" Target="../ink/ink3599.xml"/><Relationship Id="rId333" Type="http://schemas.openxmlformats.org/officeDocument/2006/relationships/image" Target="../media/image3483.png"/><Relationship Id="rId72" Type="http://schemas.openxmlformats.org/officeDocument/2006/relationships/image" Target="../media/image3353.png"/><Relationship Id="rId375" Type="http://schemas.openxmlformats.org/officeDocument/2006/relationships/image" Target="../media/image3504.png"/><Relationship Id="rId3" Type="http://schemas.openxmlformats.org/officeDocument/2006/relationships/customXml" Target="../ink/ink3516.xml"/><Relationship Id="rId235" Type="http://schemas.openxmlformats.org/officeDocument/2006/relationships/image" Target="../media/image3434.png"/><Relationship Id="rId277" Type="http://schemas.openxmlformats.org/officeDocument/2006/relationships/image" Target="../media/image3455.png"/><Relationship Id="rId400" Type="http://schemas.openxmlformats.org/officeDocument/2006/relationships/customXml" Target="../ink/ink3715.xml"/><Relationship Id="rId442" Type="http://schemas.openxmlformats.org/officeDocument/2006/relationships/customXml" Target="../ink/ink3736.xml"/><Relationship Id="rId484" Type="http://schemas.openxmlformats.org/officeDocument/2006/relationships/customXml" Target="../ink/ink3757.xml"/><Relationship Id="rId137" Type="http://schemas.openxmlformats.org/officeDocument/2006/relationships/image" Target="../media/image3385.png"/><Relationship Id="rId302" Type="http://schemas.openxmlformats.org/officeDocument/2006/relationships/customXml" Target="../ink/ink3666.xml"/><Relationship Id="rId344" Type="http://schemas.openxmlformats.org/officeDocument/2006/relationships/customXml" Target="../ink/ink3687.xml"/><Relationship Id="rId41" Type="http://schemas.openxmlformats.org/officeDocument/2006/relationships/customXml" Target="../ink/ink3535.xml"/><Relationship Id="rId83" Type="http://schemas.openxmlformats.org/officeDocument/2006/relationships/customXml" Target="../ink/ink3556.xml"/><Relationship Id="rId179" Type="http://schemas.openxmlformats.org/officeDocument/2006/relationships/image" Target="../media/image3406.png"/><Relationship Id="rId386" Type="http://schemas.openxmlformats.org/officeDocument/2006/relationships/customXml" Target="../ink/ink3708.xml"/><Relationship Id="rId190" Type="http://schemas.openxmlformats.org/officeDocument/2006/relationships/customXml" Target="../ink/ink3610.xml"/><Relationship Id="rId204" Type="http://schemas.openxmlformats.org/officeDocument/2006/relationships/customXml" Target="../ink/ink3617.xml"/><Relationship Id="rId246" Type="http://schemas.openxmlformats.org/officeDocument/2006/relationships/customXml" Target="../ink/ink3638.xml"/><Relationship Id="rId288" Type="http://schemas.openxmlformats.org/officeDocument/2006/relationships/customXml" Target="../ink/ink3659.xml"/><Relationship Id="rId411" Type="http://schemas.openxmlformats.org/officeDocument/2006/relationships/image" Target="../media/image3522.png"/><Relationship Id="rId453" Type="http://schemas.openxmlformats.org/officeDocument/2006/relationships/image" Target="../media/image3543.png"/><Relationship Id="rId509" Type="http://schemas.openxmlformats.org/officeDocument/2006/relationships/image" Target="../media/image2979.emf"/><Relationship Id="rId106" Type="http://schemas.openxmlformats.org/officeDocument/2006/relationships/customXml" Target="../ink/ink3568.xml"/><Relationship Id="rId313" Type="http://schemas.openxmlformats.org/officeDocument/2006/relationships/image" Target="../media/image3473.png"/><Relationship Id="rId495" Type="http://schemas.openxmlformats.org/officeDocument/2006/relationships/image" Target="../media/image3564.png"/><Relationship Id="rId10" Type="http://schemas.openxmlformats.org/officeDocument/2006/relationships/image" Target="../media/image3322.png"/><Relationship Id="rId52" Type="http://schemas.openxmlformats.org/officeDocument/2006/relationships/image" Target="../media/image3343.png"/><Relationship Id="rId94" Type="http://schemas.openxmlformats.org/officeDocument/2006/relationships/image" Target="../media/image3364.png"/><Relationship Id="rId148" Type="http://schemas.openxmlformats.org/officeDocument/2006/relationships/customXml" Target="../ink/ink3589.xml"/><Relationship Id="rId355" Type="http://schemas.openxmlformats.org/officeDocument/2006/relationships/image" Target="../media/image3494.png"/><Relationship Id="rId397" Type="http://schemas.openxmlformats.org/officeDocument/2006/relationships/image" Target="../media/image3515.png"/><Relationship Id="rId215" Type="http://schemas.openxmlformats.org/officeDocument/2006/relationships/image" Target="../media/image3424.png"/><Relationship Id="rId257" Type="http://schemas.openxmlformats.org/officeDocument/2006/relationships/image" Target="../media/image3445.png"/><Relationship Id="rId422" Type="http://schemas.openxmlformats.org/officeDocument/2006/relationships/customXml" Target="../ink/ink3726.xml"/><Relationship Id="rId464" Type="http://schemas.openxmlformats.org/officeDocument/2006/relationships/customXml" Target="../ink/ink374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74.png"/><Relationship Id="rId13" Type="http://schemas.openxmlformats.org/officeDocument/2006/relationships/customXml" Target="../ink/ink3774.xml"/><Relationship Id="rId18" Type="http://schemas.openxmlformats.org/officeDocument/2006/relationships/image" Target="../media/image3579.png"/><Relationship Id="rId3" Type="http://schemas.openxmlformats.org/officeDocument/2006/relationships/image" Target="../media/image2988.png"/><Relationship Id="rId21" Type="http://schemas.openxmlformats.org/officeDocument/2006/relationships/customXml" Target="../ink/ink3778.xml"/><Relationship Id="rId7" Type="http://schemas.openxmlformats.org/officeDocument/2006/relationships/customXml" Target="../ink/ink3771.xml"/><Relationship Id="rId12" Type="http://schemas.openxmlformats.org/officeDocument/2006/relationships/image" Target="../media/image3576.png"/><Relationship Id="rId17" Type="http://schemas.openxmlformats.org/officeDocument/2006/relationships/customXml" Target="../ink/ink3776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578.png"/><Relationship Id="rId20" Type="http://schemas.openxmlformats.org/officeDocument/2006/relationships/image" Target="../media/image3580.png"/><Relationship Id="rId1" Type="http://schemas.openxmlformats.org/officeDocument/2006/relationships/tags" Target="../tags/tag81.xml"/><Relationship Id="rId6" Type="http://schemas.openxmlformats.org/officeDocument/2006/relationships/image" Target="../media/image3573.png"/><Relationship Id="rId11" Type="http://schemas.openxmlformats.org/officeDocument/2006/relationships/customXml" Target="../ink/ink3773.xml"/><Relationship Id="rId24" Type="http://schemas.openxmlformats.org/officeDocument/2006/relationships/image" Target="../media/image3572.emf"/><Relationship Id="rId5" Type="http://schemas.openxmlformats.org/officeDocument/2006/relationships/customXml" Target="../ink/ink3770.xml"/><Relationship Id="rId15" Type="http://schemas.openxmlformats.org/officeDocument/2006/relationships/customXml" Target="../ink/ink3775.xml"/><Relationship Id="rId23" Type="http://schemas.openxmlformats.org/officeDocument/2006/relationships/customXml" Target="../ink/ink3779.xml"/><Relationship Id="rId10" Type="http://schemas.openxmlformats.org/officeDocument/2006/relationships/image" Target="../media/image3575.png"/><Relationship Id="rId19" Type="http://schemas.openxmlformats.org/officeDocument/2006/relationships/customXml" Target="../ink/ink3777.xml"/><Relationship Id="rId4" Type="http://schemas.openxmlformats.org/officeDocument/2006/relationships/image" Target="../media/image3571.png"/><Relationship Id="rId9" Type="http://schemas.openxmlformats.org/officeDocument/2006/relationships/customXml" Target="../ink/ink3772.xml"/><Relationship Id="rId14" Type="http://schemas.openxmlformats.org/officeDocument/2006/relationships/image" Target="../media/image3577.png"/><Relationship Id="rId22" Type="http://schemas.openxmlformats.org/officeDocument/2006/relationships/image" Target="../media/image3581.png"/></Relationships>
</file>

<file path=ppt/slides/_rels/slide2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638.png"/><Relationship Id="rId299" Type="http://schemas.openxmlformats.org/officeDocument/2006/relationships/image" Target="../media/image3729.png"/><Relationship Id="rId21" Type="http://schemas.openxmlformats.org/officeDocument/2006/relationships/image" Target="../media/image2337.png"/><Relationship Id="rId63" Type="http://schemas.openxmlformats.org/officeDocument/2006/relationships/image" Target="../media/image3611.png"/><Relationship Id="rId159" Type="http://schemas.openxmlformats.org/officeDocument/2006/relationships/image" Target="../media/image3659.png"/><Relationship Id="rId324" Type="http://schemas.openxmlformats.org/officeDocument/2006/relationships/customXml" Target="../ink/ink3940.xml"/><Relationship Id="rId366" Type="http://schemas.openxmlformats.org/officeDocument/2006/relationships/customXml" Target="../ink/ink3961.xml"/><Relationship Id="rId170" Type="http://schemas.openxmlformats.org/officeDocument/2006/relationships/customXml" Target="../ink/ink3863.xml"/><Relationship Id="rId226" Type="http://schemas.openxmlformats.org/officeDocument/2006/relationships/customXml" Target="../ink/ink3891.xml"/><Relationship Id="rId433" Type="http://schemas.openxmlformats.org/officeDocument/2006/relationships/image" Target="../media/image3796.png"/><Relationship Id="rId268" Type="http://schemas.openxmlformats.org/officeDocument/2006/relationships/customXml" Target="../ink/ink3912.xml"/><Relationship Id="rId475" Type="http://schemas.openxmlformats.org/officeDocument/2006/relationships/image" Target="../media/image3817.png"/><Relationship Id="rId32" Type="http://schemas.openxmlformats.org/officeDocument/2006/relationships/customXml" Target="../ink/ink3794.xml"/><Relationship Id="rId74" Type="http://schemas.openxmlformats.org/officeDocument/2006/relationships/customXml" Target="../ink/ink3815.xml"/><Relationship Id="rId128" Type="http://schemas.openxmlformats.org/officeDocument/2006/relationships/customXml" Target="../ink/ink3842.xml"/><Relationship Id="rId335" Type="http://schemas.openxmlformats.org/officeDocument/2006/relationships/image" Target="../media/image3747.png"/><Relationship Id="rId377" Type="http://schemas.openxmlformats.org/officeDocument/2006/relationships/image" Target="../media/image3768.png"/><Relationship Id="rId5" Type="http://schemas.openxmlformats.org/officeDocument/2006/relationships/image" Target="../media/image3583.png"/><Relationship Id="rId181" Type="http://schemas.openxmlformats.org/officeDocument/2006/relationships/image" Target="../media/image3670.png"/><Relationship Id="rId237" Type="http://schemas.openxmlformats.org/officeDocument/2006/relationships/image" Target="../media/image3698.png"/><Relationship Id="rId402" Type="http://schemas.openxmlformats.org/officeDocument/2006/relationships/customXml" Target="../ink/ink3979.xml"/><Relationship Id="rId279" Type="http://schemas.openxmlformats.org/officeDocument/2006/relationships/image" Target="../media/image3719.png"/><Relationship Id="rId444" Type="http://schemas.openxmlformats.org/officeDocument/2006/relationships/customXml" Target="../ink/ink4000.xml"/><Relationship Id="rId43" Type="http://schemas.openxmlformats.org/officeDocument/2006/relationships/image" Target="../media/image3601.png"/><Relationship Id="rId139" Type="http://schemas.openxmlformats.org/officeDocument/2006/relationships/image" Target="../media/image3649.png"/><Relationship Id="rId290" Type="http://schemas.openxmlformats.org/officeDocument/2006/relationships/customXml" Target="../ink/ink3923.xml"/><Relationship Id="rId304" Type="http://schemas.openxmlformats.org/officeDocument/2006/relationships/customXml" Target="../ink/ink3930.xml"/><Relationship Id="rId346" Type="http://schemas.openxmlformats.org/officeDocument/2006/relationships/customXml" Target="../ink/ink3951.xml"/><Relationship Id="rId388" Type="http://schemas.openxmlformats.org/officeDocument/2006/relationships/customXml" Target="../ink/ink3972.xml"/><Relationship Id="rId85" Type="http://schemas.openxmlformats.org/officeDocument/2006/relationships/image" Target="../media/image3622.png"/><Relationship Id="rId150" Type="http://schemas.openxmlformats.org/officeDocument/2006/relationships/customXml" Target="../ink/ink3853.xml"/><Relationship Id="rId192" Type="http://schemas.openxmlformats.org/officeDocument/2006/relationships/customXml" Target="../ink/ink3874.xml"/><Relationship Id="rId206" Type="http://schemas.openxmlformats.org/officeDocument/2006/relationships/customXml" Target="../ink/ink3881.xml"/><Relationship Id="rId413" Type="http://schemas.openxmlformats.org/officeDocument/2006/relationships/image" Target="../media/image3786.png"/><Relationship Id="rId248" Type="http://schemas.openxmlformats.org/officeDocument/2006/relationships/customXml" Target="../ink/ink3902.xml"/><Relationship Id="rId455" Type="http://schemas.openxmlformats.org/officeDocument/2006/relationships/image" Target="../media/image3807.png"/><Relationship Id="rId12" Type="http://schemas.openxmlformats.org/officeDocument/2006/relationships/customXml" Target="../ink/ink3784.xml"/><Relationship Id="rId108" Type="http://schemas.openxmlformats.org/officeDocument/2006/relationships/customXml" Target="../ink/ink3832.xml"/><Relationship Id="rId315" Type="http://schemas.openxmlformats.org/officeDocument/2006/relationships/image" Target="../media/image3737.png"/><Relationship Id="rId357" Type="http://schemas.openxmlformats.org/officeDocument/2006/relationships/image" Target="../media/image3758.png"/><Relationship Id="rId54" Type="http://schemas.openxmlformats.org/officeDocument/2006/relationships/customXml" Target="../ink/ink3805.xml"/><Relationship Id="rId96" Type="http://schemas.openxmlformats.org/officeDocument/2006/relationships/customXml" Target="../ink/ink3826.xml"/><Relationship Id="rId161" Type="http://schemas.openxmlformats.org/officeDocument/2006/relationships/image" Target="../media/image3660.png"/><Relationship Id="rId217" Type="http://schemas.openxmlformats.org/officeDocument/2006/relationships/image" Target="../media/image3688.png"/><Relationship Id="rId399" Type="http://schemas.openxmlformats.org/officeDocument/2006/relationships/image" Target="../media/image3779.png"/><Relationship Id="rId259" Type="http://schemas.openxmlformats.org/officeDocument/2006/relationships/image" Target="../media/image3709.png"/><Relationship Id="rId424" Type="http://schemas.openxmlformats.org/officeDocument/2006/relationships/customXml" Target="../ink/ink3990.xml"/><Relationship Id="rId466" Type="http://schemas.openxmlformats.org/officeDocument/2006/relationships/customXml" Target="../ink/ink4011.xml"/><Relationship Id="rId23" Type="http://schemas.openxmlformats.org/officeDocument/2006/relationships/image" Target="../media/image3591.png"/><Relationship Id="rId119" Type="http://schemas.openxmlformats.org/officeDocument/2006/relationships/image" Target="../media/image3639.png"/><Relationship Id="rId270" Type="http://schemas.openxmlformats.org/officeDocument/2006/relationships/customXml" Target="../ink/ink3913.xml"/><Relationship Id="rId326" Type="http://schemas.openxmlformats.org/officeDocument/2006/relationships/customXml" Target="../ink/ink3941.xml"/><Relationship Id="rId65" Type="http://schemas.openxmlformats.org/officeDocument/2006/relationships/image" Target="../media/image3612.png"/><Relationship Id="rId130" Type="http://schemas.openxmlformats.org/officeDocument/2006/relationships/customXml" Target="../ink/ink3843.xml"/><Relationship Id="rId368" Type="http://schemas.openxmlformats.org/officeDocument/2006/relationships/customXml" Target="../ink/ink3962.xml"/><Relationship Id="rId172" Type="http://schemas.openxmlformats.org/officeDocument/2006/relationships/customXml" Target="../ink/ink3864.xml"/><Relationship Id="rId228" Type="http://schemas.openxmlformats.org/officeDocument/2006/relationships/customXml" Target="../ink/ink3892.xml"/><Relationship Id="rId435" Type="http://schemas.openxmlformats.org/officeDocument/2006/relationships/image" Target="../media/image3797.png"/><Relationship Id="rId477" Type="http://schemas.openxmlformats.org/officeDocument/2006/relationships/image" Target="../media/image3818.png"/><Relationship Id="rId281" Type="http://schemas.openxmlformats.org/officeDocument/2006/relationships/image" Target="../media/image3720.png"/><Relationship Id="rId337" Type="http://schemas.openxmlformats.org/officeDocument/2006/relationships/image" Target="../media/image3748.png"/><Relationship Id="rId34" Type="http://schemas.openxmlformats.org/officeDocument/2006/relationships/customXml" Target="../ink/ink3795.xml"/><Relationship Id="rId76" Type="http://schemas.openxmlformats.org/officeDocument/2006/relationships/customXml" Target="../ink/ink3816.xml"/><Relationship Id="rId141" Type="http://schemas.openxmlformats.org/officeDocument/2006/relationships/image" Target="../media/image3650.png"/><Relationship Id="rId379" Type="http://schemas.openxmlformats.org/officeDocument/2006/relationships/image" Target="../media/image3769.png"/><Relationship Id="rId7" Type="http://schemas.openxmlformats.org/officeDocument/2006/relationships/image" Target="../media/image3584.png"/><Relationship Id="rId183" Type="http://schemas.openxmlformats.org/officeDocument/2006/relationships/image" Target="../media/image3671.png"/><Relationship Id="rId239" Type="http://schemas.openxmlformats.org/officeDocument/2006/relationships/image" Target="../media/image3699.png"/><Relationship Id="rId390" Type="http://schemas.openxmlformats.org/officeDocument/2006/relationships/customXml" Target="../ink/ink3973.xml"/><Relationship Id="rId404" Type="http://schemas.openxmlformats.org/officeDocument/2006/relationships/customXml" Target="../ink/ink3980.xml"/><Relationship Id="rId446" Type="http://schemas.openxmlformats.org/officeDocument/2006/relationships/customXml" Target="../ink/ink4001.xml"/><Relationship Id="rId250" Type="http://schemas.openxmlformats.org/officeDocument/2006/relationships/customXml" Target="../ink/ink3903.xml"/><Relationship Id="rId292" Type="http://schemas.openxmlformats.org/officeDocument/2006/relationships/customXml" Target="../ink/ink3924.xml"/><Relationship Id="rId306" Type="http://schemas.openxmlformats.org/officeDocument/2006/relationships/customXml" Target="../ink/ink3931.xml"/><Relationship Id="rId45" Type="http://schemas.openxmlformats.org/officeDocument/2006/relationships/image" Target="../media/image3602.png"/><Relationship Id="rId87" Type="http://schemas.openxmlformats.org/officeDocument/2006/relationships/image" Target="../media/image3623.png"/><Relationship Id="rId110" Type="http://schemas.openxmlformats.org/officeDocument/2006/relationships/customXml" Target="../ink/ink3833.xml"/><Relationship Id="rId348" Type="http://schemas.openxmlformats.org/officeDocument/2006/relationships/customXml" Target="../ink/ink3952.xml"/><Relationship Id="rId152" Type="http://schemas.openxmlformats.org/officeDocument/2006/relationships/customXml" Target="../ink/ink3854.xml"/><Relationship Id="rId194" Type="http://schemas.openxmlformats.org/officeDocument/2006/relationships/customXml" Target="../ink/ink3875.xml"/><Relationship Id="rId208" Type="http://schemas.openxmlformats.org/officeDocument/2006/relationships/customXml" Target="../ink/ink3882.xml"/><Relationship Id="rId415" Type="http://schemas.openxmlformats.org/officeDocument/2006/relationships/image" Target="../media/image3787.png"/><Relationship Id="rId457" Type="http://schemas.openxmlformats.org/officeDocument/2006/relationships/image" Target="../media/image3808.png"/><Relationship Id="rId261" Type="http://schemas.openxmlformats.org/officeDocument/2006/relationships/image" Target="../media/image3710.png"/><Relationship Id="rId14" Type="http://schemas.openxmlformats.org/officeDocument/2006/relationships/customXml" Target="../ink/ink3785.xml"/><Relationship Id="rId56" Type="http://schemas.openxmlformats.org/officeDocument/2006/relationships/customXml" Target="../ink/ink3806.xml"/><Relationship Id="rId317" Type="http://schemas.openxmlformats.org/officeDocument/2006/relationships/image" Target="../media/image3738.png"/><Relationship Id="rId359" Type="http://schemas.openxmlformats.org/officeDocument/2006/relationships/image" Target="../media/image3759.png"/><Relationship Id="rId98" Type="http://schemas.openxmlformats.org/officeDocument/2006/relationships/customXml" Target="../ink/ink3827.xml"/><Relationship Id="rId121" Type="http://schemas.openxmlformats.org/officeDocument/2006/relationships/image" Target="../media/image3640.png"/><Relationship Id="rId163" Type="http://schemas.openxmlformats.org/officeDocument/2006/relationships/image" Target="../media/image3661.png"/><Relationship Id="rId219" Type="http://schemas.openxmlformats.org/officeDocument/2006/relationships/image" Target="../media/image3689.png"/><Relationship Id="rId370" Type="http://schemas.openxmlformats.org/officeDocument/2006/relationships/customXml" Target="../ink/ink3963.xml"/><Relationship Id="rId426" Type="http://schemas.openxmlformats.org/officeDocument/2006/relationships/customXml" Target="../ink/ink3991.xml"/><Relationship Id="rId230" Type="http://schemas.openxmlformats.org/officeDocument/2006/relationships/customXml" Target="../ink/ink3893.xml"/><Relationship Id="rId468" Type="http://schemas.openxmlformats.org/officeDocument/2006/relationships/customXml" Target="../ink/ink4012.xml"/><Relationship Id="rId25" Type="http://schemas.openxmlformats.org/officeDocument/2006/relationships/image" Target="../media/image3592.png"/><Relationship Id="rId67" Type="http://schemas.openxmlformats.org/officeDocument/2006/relationships/image" Target="../media/image3613.png"/><Relationship Id="rId272" Type="http://schemas.openxmlformats.org/officeDocument/2006/relationships/customXml" Target="../ink/ink3914.xml"/><Relationship Id="rId328" Type="http://schemas.openxmlformats.org/officeDocument/2006/relationships/customXml" Target="../ink/ink3942.xml"/><Relationship Id="rId132" Type="http://schemas.openxmlformats.org/officeDocument/2006/relationships/customXml" Target="../ink/ink3844.xml"/><Relationship Id="rId174" Type="http://schemas.openxmlformats.org/officeDocument/2006/relationships/customXml" Target="../ink/ink3865.xml"/><Relationship Id="rId381" Type="http://schemas.openxmlformats.org/officeDocument/2006/relationships/image" Target="../media/image3770.png"/><Relationship Id="rId241" Type="http://schemas.openxmlformats.org/officeDocument/2006/relationships/image" Target="../media/image3700.png"/><Relationship Id="rId437" Type="http://schemas.openxmlformats.org/officeDocument/2006/relationships/image" Target="../media/image3798.png"/><Relationship Id="rId479" Type="http://schemas.openxmlformats.org/officeDocument/2006/relationships/image" Target="../media/image3819.png"/><Relationship Id="rId36" Type="http://schemas.openxmlformats.org/officeDocument/2006/relationships/customXml" Target="../ink/ink3796.xml"/><Relationship Id="rId283" Type="http://schemas.openxmlformats.org/officeDocument/2006/relationships/image" Target="../media/image3721.png"/><Relationship Id="rId339" Type="http://schemas.openxmlformats.org/officeDocument/2006/relationships/image" Target="../media/image3749.png"/><Relationship Id="rId78" Type="http://schemas.openxmlformats.org/officeDocument/2006/relationships/customXml" Target="../ink/ink3817.xml"/><Relationship Id="rId101" Type="http://schemas.openxmlformats.org/officeDocument/2006/relationships/image" Target="../media/image3630.png"/><Relationship Id="rId143" Type="http://schemas.openxmlformats.org/officeDocument/2006/relationships/image" Target="../media/image3651.png"/><Relationship Id="rId185" Type="http://schemas.openxmlformats.org/officeDocument/2006/relationships/image" Target="../media/image3672.png"/><Relationship Id="rId350" Type="http://schemas.openxmlformats.org/officeDocument/2006/relationships/customXml" Target="../ink/ink3953.xml"/><Relationship Id="rId406" Type="http://schemas.openxmlformats.org/officeDocument/2006/relationships/customXml" Target="../ink/ink3981.xml"/><Relationship Id="rId9" Type="http://schemas.openxmlformats.org/officeDocument/2006/relationships/image" Target="../media/image3585.png"/><Relationship Id="rId210" Type="http://schemas.openxmlformats.org/officeDocument/2006/relationships/customXml" Target="../ink/ink3883.xml"/><Relationship Id="rId392" Type="http://schemas.openxmlformats.org/officeDocument/2006/relationships/customXml" Target="../ink/ink3974.xml"/><Relationship Id="rId448" Type="http://schemas.openxmlformats.org/officeDocument/2006/relationships/customXml" Target="../ink/ink4002.xml"/><Relationship Id="rId252" Type="http://schemas.openxmlformats.org/officeDocument/2006/relationships/customXml" Target="../ink/ink3904.xml"/><Relationship Id="rId294" Type="http://schemas.openxmlformats.org/officeDocument/2006/relationships/customXml" Target="../ink/ink3925.xml"/><Relationship Id="rId308" Type="http://schemas.openxmlformats.org/officeDocument/2006/relationships/customXml" Target="../ink/ink3932.xml"/><Relationship Id="rId47" Type="http://schemas.openxmlformats.org/officeDocument/2006/relationships/image" Target="../media/image3603.png"/><Relationship Id="rId89" Type="http://schemas.openxmlformats.org/officeDocument/2006/relationships/image" Target="../media/image3624.png"/><Relationship Id="rId112" Type="http://schemas.openxmlformats.org/officeDocument/2006/relationships/customXml" Target="../ink/ink3834.xml"/><Relationship Id="rId154" Type="http://schemas.openxmlformats.org/officeDocument/2006/relationships/customXml" Target="../ink/ink3855.xml"/><Relationship Id="rId361" Type="http://schemas.openxmlformats.org/officeDocument/2006/relationships/image" Target="../media/image3760.png"/><Relationship Id="rId196" Type="http://schemas.openxmlformats.org/officeDocument/2006/relationships/customXml" Target="../ink/ink3876.xml"/><Relationship Id="rId417" Type="http://schemas.openxmlformats.org/officeDocument/2006/relationships/image" Target="../media/image3788.png"/><Relationship Id="rId459" Type="http://schemas.openxmlformats.org/officeDocument/2006/relationships/image" Target="../media/image3809.png"/><Relationship Id="rId16" Type="http://schemas.openxmlformats.org/officeDocument/2006/relationships/customXml" Target="../ink/ink3786.xml"/><Relationship Id="rId221" Type="http://schemas.openxmlformats.org/officeDocument/2006/relationships/image" Target="../media/image3690.png"/><Relationship Id="rId263" Type="http://schemas.openxmlformats.org/officeDocument/2006/relationships/image" Target="../media/image3711.png"/><Relationship Id="rId319" Type="http://schemas.openxmlformats.org/officeDocument/2006/relationships/image" Target="../media/image3739.png"/><Relationship Id="rId470" Type="http://schemas.openxmlformats.org/officeDocument/2006/relationships/customXml" Target="../ink/ink4013.xml"/><Relationship Id="rId58" Type="http://schemas.openxmlformats.org/officeDocument/2006/relationships/customXml" Target="../ink/ink3807.xml"/><Relationship Id="rId123" Type="http://schemas.openxmlformats.org/officeDocument/2006/relationships/image" Target="../media/image3641.png"/><Relationship Id="rId330" Type="http://schemas.openxmlformats.org/officeDocument/2006/relationships/customXml" Target="../ink/ink3943.xml"/><Relationship Id="rId165" Type="http://schemas.openxmlformats.org/officeDocument/2006/relationships/image" Target="../media/image3662.png"/><Relationship Id="rId372" Type="http://schemas.openxmlformats.org/officeDocument/2006/relationships/customXml" Target="../ink/ink3964.xml"/><Relationship Id="rId428" Type="http://schemas.openxmlformats.org/officeDocument/2006/relationships/customXml" Target="../ink/ink3992.xml"/><Relationship Id="rId232" Type="http://schemas.openxmlformats.org/officeDocument/2006/relationships/customXml" Target="../ink/ink3894.xml"/><Relationship Id="rId274" Type="http://schemas.openxmlformats.org/officeDocument/2006/relationships/customXml" Target="../ink/ink3915.xml"/><Relationship Id="rId481" Type="http://schemas.openxmlformats.org/officeDocument/2006/relationships/image" Target="../media/image3820.png"/><Relationship Id="rId27" Type="http://schemas.openxmlformats.org/officeDocument/2006/relationships/image" Target="../media/image3593.png"/><Relationship Id="rId69" Type="http://schemas.openxmlformats.org/officeDocument/2006/relationships/image" Target="../media/image3614.png"/><Relationship Id="rId134" Type="http://schemas.openxmlformats.org/officeDocument/2006/relationships/customXml" Target="../ink/ink3845.xml"/><Relationship Id="rId80" Type="http://schemas.openxmlformats.org/officeDocument/2006/relationships/customXml" Target="../ink/ink3818.xml"/><Relationship Id="rId176" Type="http://schemas.openxmlformats.org/officeDocument/2006/relationships/customXml" Target="../ink/ink3866.xml"/><Relationship Id="rId341" Type="http://schemas.openxmlformats.org/officeDocument/2006/relationships/image" Target="../media/image3750.png"/><Relationship Id="rId383" Type="http://schemas.openxmlformats.org/officeDocument/2006/relationships/image" Target="../media/image3771.png"/><Relationship Id="rId439" Type="http://schemas.openxmlformats.org/officeDocument/2006/relationships/image" Target="../media/image3799.png"/><Relationship Id="rId201" Type="http://schemas.openxmlformats.org/officeDocument/2006/relationships/image" Target="../media/image3680.png"/><Relationship Id="rId243" Type="http://schemas.openxmlformats.org/officeDocument/2006/relationships/image" Target="../media/image3701.png"/><Relationship Id="rId285" Type="http://schemas.openxmlformats.org/officeDocument/2006/relationships/image" Target="../media/image3722.png"/><Relationship Id="rId450" Type="http://schemas.openxmlformats.org/officeDocument/2006/relationships/customXml" Target="../ink/ink4003.xml"/><Relationship Id="rId38" Type="http://schemas.openxmlformats.org/officeDocument/2006/relationships/customXml" Target="../ink/ink3797.xml"/><Relationship Id="rId103" Type="http://schemas.openxmlformats.org/officeDocument/2006/relationships/image" Target="../media/image3631.png"/><Relationship Id="rId310" Type="http://schemas.openxmlformats.org/officeDocument/2006/relationships/customXml" Target="../ink/ink3933.xml"/><Relationship Id="rId91" Type="http://schemas.openxmlformats.org/officeDocument/2006/relationships/image" Target="../media/image3625.png"/><Relationship Id="rId145" Type="http://schemas.openxmlformats.org/officeDocument/2006/relationships/image" Target="../media/image3652.png"/><Relationship Id="rId187" Type="http://schemas.openxmlformats.org/officeDocument/2006/relationships/image" Target="../media/image3673.png"/><Relationship Id="rId352" Type="http://schemas.openxmlformats.org/officeDocument/2006/relationships/customXml" Target="../ink/ink3954.xml"/><Relationship Id="rId394" Type="http://schemas.openxmlformats.org/officeDocument/2006/relationships/customXml" Target="../ink/ink3975.xml"/><Relationship Id="rId408" Type="http://schemas.openxmlformats.org/officeDocument/2006/relationships/customXml" Target="../ink/ink3982.xml"/><Relationship Id="rId212" Type="http://schemas.openxmlformats.org/officeDocument/2006/relationships/customXml" Target="../ink/ink3884.xml"/><Relationship Id="rId254" Type="http://schemas.openxmlformats.org/officeDocument/2006/relationships/customXml" Target="../ink/ink3905.xml"/><Relationship Id="rId49" Type="http://schemas.openxmlformats.org/officeDocument/2006/relationships/image" Target="../media/image3604.png"/><Relationship Id="rId114" Type="http://schemas.openxmlformats.org/officeDocument/2006/relationships/customXml" Target="../ink/ink3835.xml"/><Relationship Id="rId296" Type="http://schemas.openxmlformats.org/officeDocument/2006/relationships/customXml" Target="../ink/ink3926.xml"/><Relationship Id="rId461" Type="http://schemas.openxmlformats.org/officeDocument/2006/relationships/image" Target="../media/image3810.png"/><Relationship Id="rId60" Type="http://schemas.openxmlformats.org/officeDocument/2006/relationships/customXml" Target="../ink/ink3808.xml"/><Relationship Id="rId156" Type="http://schemas.openxmlformats.org/officeDocument/2006/relationships/customXml" Target="../ink/ink3856.xml"/><Relationship Id="rId198" Type="http://schemas.openxmlformats.org/officeDocument/2006/relationships/customXml" Target="../ink/ink3877.xml"/><Relationship Id="rId321" Type="http://schemas.openxmlformats.org/officeDocument/2006/relationships/image" Target="../media/image3740.png"/><Relationship Id="rId363" Type="http://schemas.openxmlformats.org/officeDocument/2006/relationships/image" Target="../media/image3761.png"/><Relationship Id="rId419" Type="http://schemas.openxmlformats.org/officeDocument/2006/relationships/image" Target="../media/image3789.png"/><Relationship Id="rId223" Type="http://schemas.openxmlformats.org/officeDocument/2006/relationships/image" Target="../media/image3691.png"/><Relationship Id="rId430" Type="http://schemas.openxmlformats.org/officeDocument/2006/relationships/customXml" Target="../ink/ink3993.xml"/><Relationship Id="rId18" Type="http://schemas.openxmlformats.org/officeDocument/2006/relationships/customXml" Target="../ink/ink3787.xml"/><Relationship Id="rId265" Type="http://schemas.openxmlformats.org/officeDocument/2006/relationships/image" Target="../media/image3712.png"/><Relationship Id="rId472" Type="http://schemas.openxmlformats.org/officeDocument/2006/relationships/customXml" Target="../ink/ink4014.xml"/><Relationship Id="rId125" Type="http://schemas.openxmlformats.org/officeDocument/2006/relationships/image" Target="../media/image3642.png"/><Relationship Id="rId167" Type="http://schemas.openxmlformats.org/officeDocument/2006/relationships/image" Target="../media/image3663.png"/><Relationship Id="rId332" Type="http://schemas.openxmlformats.org/officeDocument/2006/relationships/customXml" Target="../ink/ink3944.xml"/><Relationship Id="rId374" Type="http://schemas.openxmlformats.org/officeDocument/2006/relationships/customXml" Target="../ink/ink3965.xml"/><Relationship Id="rId71" Type="http://schemas.openxmlformats.org/officeDocument/2006/relationships/image" Target="../media/image3615.png"/><Relationship Id="rId234" Type="http://schemas.openxmlformats.org/officeDocument/2006/relationships/customXml" Target="../ink/ink3895.xml"/><Relationship Id="rId2" Type="http://schemas.openxmlformats.org/officeDocument/2006/relationships/slideLayout" Target="../slideLayouts/slideLayout2.xml"/><Relationship Id="rId29" Type="http://schemas.openxmlformats.org/officeDocument/2006/relationships/image" Target="../media/image3594.png"/><Relationship Id="rId276" Type="http://schemas.openxmlformats.org/officeDocument/2006/relationships/customXml" Target="../ink/ink3916.xml"/><Relationship Id="rId441" Type="http://schemas.openxmlformats.org/officeDocument/2006/relationships/image" Target="../media/image3800.png"/><Relationship Id="rId483" Type="http://schemas.openxmlformats.org/officeDocument/2006/relationships/image" Target="../media/image3583.emf"/><Relationship Id="rId40" Type="http://schemas.openxmlformats.org/officeDocument/2006/relationships/customXml" Target="../ink/ink3798.xml"/><Relationship Id="rId136" Type="http://schemas.openxmlformats.org/officeDocument/2006/relationships/customXml" Target="../ink/ink3846.xml"/><Relationship Id="rId178" Type="http://schemas.openxmlformats.org/officeDocument/2006/relationships/customXml" Target="../ink/ink3867.xml"/><Relationship Id="rId301" Type="http://schemas.openxmlformats.org/officeDocument/2006/relationships/image" Target="../media/image3730.png"/><Relationship Id="rId343" Type="http://schemas.openxmlformats.org/officeDocument/2006/relationships/image" Target="../media/image3751.png"/><Relationship Id="rId82" Type="http://schemas.openxmlformats.org/officeDocument/2006/relationships/customXml" Target="../ink/ink3819.xml"/><Relationship Id="rId203" Type="http://schemas.openxmlformats.org/officeDocument/2006/relationships/image" Target="../media/image3681.png"/><Relationship Id="rId385" Type="http://schemas.openxmlformats.org/officeDocument/2006/relationships/image" Target="../media/image3772.png"/><Relationship Id="rId245" Type="http://schemas.openxmlformats.org/officeDocument/2006/relationships/image" Target="../media/image3702.png"/><Relationship Id="rId287" Type="http://schemas.openxmlformats.org/officeDocument/2006/relationships/image" Target="../media/image3723.png"/><Relationship Id="rId410" Type="http://schemas.openxmlformats.org/officeDocument/2006/relationships/customXml" Target="../ink/ink3983.xml"/><Relationship Id="rId452" Type="http://schemas.openxmlformats.org/officeDocument/2006/relationships/customXml" Target="../ink/ink4004.xml"/><Relationship Id="rId105" Type="http://schemas.openxmlformats.org/officeDocument/2006/relationships/image" Target="../media/image3632.png"/><Relationship Id="rId147" Type="http://schemas.openxmlformats.org/officeDocument/2006/relationships/image" Target="../media/image3653.png"/><Relationship Id="rId312" Type="http://schemas.openxmlformats.org/officeDocument/2006/relationships/customXml" Target="../ink/ink3934.xml"/><Relationship Id="rId354" Type="http://schemas.openxmlformats.org/officeDocument/2006/relationships/customXml" Target="../ink/ink3955.xml"/><Relationship Id="rId51" Type="http://schemas.openxmlformats.org/officeDocument/2006/relationships/image" Target="../media/image3605.png"/><Relationship Id="rId93" Type="http://schemas.openxmlformats.org/officeDocument/2006/relationships/image" Target="../media/image3626.png"/><Relationship Id="rId189" Type="http://schemas.openxmlformats.org/officeDocument/2006/relationships/image" Target="../media/image3674.png"/><Relationship Id="rId396" Type="http://schemas.openxmlformats.org/officeDocument/2006/relationships/customXml" Target="../ink/ink3976.xml"/><Relationship Id="rId3" Type="http://schemas.openxmlformats.org/officeDocument/2006/relationships/image" Target="../media/image3582.png"/><Relationship Id="rId214" Type="http://schemas.openxmlformats.org/officeDocument/2006/relationships/customXml" Target="../ink/ink3885.xml"/><Relationship Id="rId235" Type="http://schemas.openxmlformats.org/officeDocument/2006/relationships/image" Target="../media/image3697.png"/><Relationship Id="rId256" Type="http://schemas.openxmlformats.org/officeDocument/2006/relationships/customXml" Target="../ink/ink3906.xml"/><Relationship Id="rId277" Type="http://schemas.openxmlformats.org/officeDocument/2006/relationships/image" Target="../media/image3718.png"/><Relationship Id="rId298" Type="http://schemas.openxmlformats.org/officeDocument/2006/relationships/customXml" Target="../ink/ink3927.xml"/><Relationship Id="rId400" Type="http://schemas.openxmlformats.org/officeDocument/2006/relationships/customXml" Target="../ink/ink3978.xml"/><Relationship Id="rId421" Type="http://schemas.openxmlformats.org/officeDocument/2006/relationships/image" Target="../media/image3790.png"/><Relationship Id="rId442" Type="http://schemas.openxmlformats.org/officeDocument/2006/relationships/customXml" Target="../ink/ink3999.xml"/><Relationship Id="rId463" Type="http://schemas.openxmlformats.org/officeDocument/2006/relationships/image" Target="../media/image3811.png"/><Relationship Id="rId116" Type="http://schemas.openxmlformats.org/officeDocument/2006/relationships/customXml" Target="../ink/ink3836.xml"/><Relationship Id="rId137" Type="http://schemas.openxmlformats.org/officeDocument/2006/relationships/image" Target="../media/image3648.png"/><Relationship Id="rId158" Type="http://schemas.openxmlformats.org/officeDocument/2006/relationships/customXml" Target="../ink/ink3857.xml"/><Relationship Id="rId302" Type="http://schemas.openxmlformats.org/officeDocument/2006/relationships/customXml" Target="../ink/ink3929.xml"/><Relationship Id="rId323" Type="http://schemas.openxmlformats.org/officeDocument/2006/relationships/image" Target="../media/image3741.png"/><Relationship Id="rId344" Type="http://schemas.openxmlformats.org/officeDocument/2006/relationships/customXml" Target="../ink/ink3950.xml"/><Relationship Id="rId20" Type="http://schemas.openxmlformats.org/officeDocument/2006/relationships/customXml" Target="../ink/ink3788.xml"/><Relationship Id="rId41" Type="http://schemas.openxmlformats.org/officeDocument/2006/relationships/image" Target="../media/image3600.png"/><Relationship Id="rId62" Type="http://schemas.openxmlformats.org/officeDocument/2006/relationships/customXml" Target="../ink/ink3809.xml"/><Relationship Id="rId83" Type="http://schemas.openxmlformats.org/officeDocument/2006/relationships/image" Target="../media/image3621.png"/><Relationship Id="rId179" Type="http://schemas.openxmlformats.org/officeDocument/2006/relationships/image" Target="../media/image3669.png"/><Relationship Id="rId365" Type="http://schemas.openxmlformats.org/officeDocument/2006/relationships/image" Target="../media/image3762.png"/><Relationship Id="rId386" Type="http://schemas.openxmlformats.org/officeDocument/2006/relationships/customXml" Target="../ink/ink3971.xml"/><Relationship Id="rId190" Type="http://schemas.openxmlformats.org/officeDocument/2006/relationships/customXml" Target="../ink/ink3873.xml"/><Relationship Id="rId204" Type="http://schemas.openxmlformats.org/officeDocument/2006/relationships/customXml" Target="../ink/ink3880.xml"/><Relationship Id="rId225" Type="http://schemas.openxmlformats.org/officeDocument/2006/relationships/image" Target="../media/image3692.png"/><Relationship Id="rId246" Type="http://schemas.openxmlformats.org/officeDocument/2006/relationships/customXml" Target="../ink/ink3901.xml"/><Relationship Id="rId267" Type="http://schemas.openxmlformats.org/officeDocument/2006/relationships/image" Target="../media/image3713.png"/><Relationship Id="rId288" Type="http://schemas.openxmlformats.org/officeDocument/2006/relationships/customXml" Target="../ink/ink3922.xml"/><Relationship Id="rId411" Type="http://schemas.openxmlformats.org/officeDocument/2006/relationships/image" Target="../media/image3785.png"/><Relationship Id="rId432" Type="http://schemas.openxmlformats.org/officeDocument/2006/relationships/customXml" Target="../ink/ink3994.xml"/><Relationship Id="rId453" Type="http://schemas.openxmlformats.org/officeDocument/2006/relationships/image" Target="../media/image3806.png"/><Relationship Id="rId474" Type="http://schemas.openxmlformats.org/officeDocument/2006/relationships/customXml" Target="../ink/ink4015.xml"/><Relationship Id="rId106" Type="http://schemas.openxmlformats.org/officeDocument/2006/relationships/customXml" Target="../ink/ink3831.xml"/><Relationship Id="rId127" Type="http://schemas.openxmlformats.org/officeDocument/2006/relationships/image" Target="../media/image3643.png"/><Relationship Id="rId313" Type="http://schemas.openxmlformats.org/officeDocument/2006/relationships/image" Target="../media/image3736.png"/><Relationship Id="rId10" Type="http://schemas.openxmlformats.org/officeDocument/2006/relationships/customXml" Target="../ink/ink3783.xml"/><Relationship Id="rId31" Type="http://schemas.openxmlformats.org/officeDocument/2006/relationships/image" Target="../media/image3595.png"/><Relationship Id="rId52" Type="http://schemas.openxmlformats.org/officeDocument/2006/relationships/customXml" Target="../ink/ink3804.xml"/><Relationship Id="rId73" Type="http://schemas.openxmlformats.org/officeDocument/2006/relationships/image" Target="../media/image3616.png"/><Relationship Id="rId94" Type="http://schemas.openxmlformats.org/officeDocument/2006/relationships/customXml" Target="../ink/ink3825.xml"/><Relationship Id="rId148" Type="http://schemas.openxmlformats.org/officeDocument/2006/relationships/customXml" Target="../ink/ink3852.xml"/><Relationship Id="rId169" Type="http://schemas.openxmlformats.org/officeDocument/2006/relationships/image" Target="../media/image3664.png"/><Relationship Id="rId334" Type="http://schemas.openxmlformats.org/officeDocument/2006/relationships/customXml" Target="../ink/ink3945.xml"/><Relationship Id="rId355" Type="http://schemas.openxmlformats.org/officeDocument/2006/relationships/image" Target="../media/image3757.png"/><Relationship Id="rId376" Type="http://schemas.openxmlformats.org/officeDocument/2006/relationships/customXml" Target="../ink/ink3966.xml"/><Relationship Id="rId397" Type="http://schemas.openxmlformats.org/officeDocument/2006/relationships/image" Target="../media/image3778.png"/><Relationship Id="rId4" Type="http://schemas.openxmlformats.org/officeDocument/2006/relationships/customXml" Target="../ink/ink3780.xml"/><Relationship Id="rId180" Type="http://schemas.openxmlformats.org/officeDocument/2006/relationships/customXml" Target="../ink/ink3868.xml"/><Relationship Id="rId215" Type="http://schemas.openxmlformats.org/officeDocument/2006/relationships/image" Target="../media/image3687.png"/><Relationship Id="rId236" Type="http://schemas.openxmlformats.org/officeDocument/2006/relationships/customXml" Target="../ink/ink3896.xml"/><Relationship Id="rId257" Type="http://schemas.openxmlformats.org/officeDocument/2006/relationships/image" Target="../media/image3708.png"/><Relationship Id="rId278" Type="http://schemas.openxmlformats.org/officeDocument/2006/relationships/customXml" Target="../ink/ink3917.xml"/><Relationship Id="rId401" Type="http://schemas.openxmlformats.org/officeDocument/2006/relationships/image" Target="../media/image3780.png"/><Relationship Id="rId422" Type="http://schemas.openxmlformats.org/officeDocument/2006/relationships/customXml" Target="../ink/ink3989.xml"/><Relationship Id="rId443" Type="http://schemas.openxmlformats.org/officeDocument/2006/relationships/image" Target="../media/image3801.png"/><Relationship Id="rId464" Type="http://schemas.openxmlformats.org/officeDocument/2006/relationships/customXml" Target="../ink/ink4010.xml"/><Relationship Id="rId303" Type="http://schemas.openxmlformats.org/officeDocument/2006/relationships/image" Target="../media/image3731.png"/><Relationship Id="rId42" Type="http://schemas.openxmlformats.org/officeDocument/2006/relationships/customXml" Target="../ink/ink3799.xml"/><Relationship Id="rId84" Type="http://schemas.openxmlformats.org/officeDocument/2006/relationships/customXml" Target="../ink/ink3820.xml"/><Relationship Id="rId138" Type="http://schemas.openxmlformats.org/officeDocument/2006/relationships/customXml" Target="../ink/ink3847.xml"/><Relationship Id="rId345" Type="http://schemas.openxmlformats.org/officeDocument/2006/relationships/image" Target="../media/image3752.png"/><Relationship Id="rId387" Type="http://schemas.openxmlformats.org/officeDocument/2006/relationships/image" Target="../media/image3773.png"/><Relationship Id="rId191" Type="http://schemas.openxmlformats.org/officeDocument/2006/relationships/image" Target="../media/image3675.png"/><Relationship Id="rId205" Type="http://schemas.openxmlformats.org/officeDocument/2006/relationships/image" Target="../media/image3682.png"/><Relationship Id="rId247" Type="http://schemas.openxmlformats.org/officeDocument/2006/relationships/image" Target="../media/image3703.png"/><Relationship Id="rId412" Type="http://schemas.openxmlformats.org/officeDocument/2006/relationships/customXml" Target="../ink/ink3984.xml"/><Relationship Id="rId107" Type="http://schemas.openxmlformats.org/officeDocument/2006/relationships/image" Target="../media/image3633.png"/><Relationship Id="rId289" Type="http://schemas.openxmlformats.org/officeDocument/2006/relationships/image" Target="../media/image3724.png"/><Relationship Id="rId454" Type="http://schemas.openxmlformats.org/officeDocument/2006/relationships/customXml" Target="../ink/ink4005.xml"/><Relationship Id="rId11" Type="http://schemas.openxmlformats.org/officeDocument/2006/relationships/image" Target="../media/image3586.png"/><Relationship Id="rId53" Type="http://schemas.openxmlformats.org/officeDocument/2006/relationships/image" Target="../media/image3606.png"/><Relationship Id="rId149" Type="http://schemas.openxmlformats.org/officeDocument/2006/relationships/image" Target="../media/image3654.png"/><Relationship Id="rId314" Type="http://schemas.openxmlformats.org/officeDocument/2006/relationships/customXml" Target="../ink/ink3935.xml"/><Relationship Id="rId356" Type="http://schemas.openxmlformats.org/officeDocument/2006/relationships/customXml" Target="../ink/ink3956.xml"/><Relationship Id="rId398" Type="http://schemas.openxmlformats.org/officeDocument/2006/relationships/customXml" Target="../ink/ink3977.xml"/><Relationship Id="rId95" Type="http://schemas.openxmlformats.org/officeDocument/2006/relationships/image" Target="../media/image3627.png"/><Relationship Id="rId160" Type="http://schemas.openxmlformats.org/officeDocument/2006/relationships/customXml" Target="../ink/ink3858.xml"/><Relationship Id="rId216" Type="http://schemas.openxmlformats.org/officeDocument/2006/relationships/customXml" Target="../ink/ink3886.xml"/><Relationship Id="rId423" Type="http://schemas.openxmlformats.org/officeDocument/2006/relationships/image" Target="../media/image3791.png"/><Relationship Id="rId258" Type="http://schemas.openxmlformats.org/officeDocument/2006/relationships/customXml" Target="../ink/ink3907.xml"/><Relationship Id="rId465" Type="http://schemas.openxmlformats.org/officeDocument/2006/relationships/image" Target="../media/image3812.png"/><Relationship Id="rId22" Type="http://schemas.openxmlformats.org/officeDocument/2006/relationships/customXml" Target="../ink/ink3789.xml"/><Relationship Id="rId64" Type="http://schemas.openxmlformats.org/officeDocument/2006/relationships/customXml" Target="../ink/ink3810.xml"/><Relationship Id="rId118" Type="http://schemas.openxmlformats.org/officeDocument/2006/relationships/customXml" Target="../ink/ink3837.xml"/><Relationship Id="rId325" Type="http://schemas.openxmlformats.org/officeDocument/2006/relationships/image" Target="../media/image3742.png"/><Relationship Id="rId367" Type="http://schemas.openxmlformats.org/officeDocument/2006/relationships/image" Target="../media/image3763.png"/><Relationship Id="rId171" Type="http://schemas.openxmlformats.org/officeDocument/2006/relationships/image" Target="../media/image3665.png"/><Relationship Id="rId227" Type="http://schemas.openxmlformats.org/officeDocument/2006/relationships/image" Target="../media/image3693.png"/><Relationship Id="rId269" Type="http://schemas.openxmlformats.org/officeDocument/2006/relationships/image" Target="../media/image3714.png"/><Relationship Id="rId434" Type="http://schemas.openxmlformats.org/officeDocument/2006/relationships/customXml" Target="../ink/ink3995.xml"/><Relationship Id="rId476" Type="http://schemas.openxmlformats.org/officeDocument/2006/relationships/customXml" Target="../ink/ink4016.xml"/><Relationship Id="rId33" Type="http://schemas.openxmlformats.org/officeDocument/2006/relationships/image" Target="../media/image3596.png"/><Relationship Id="rId129" Type="http://schemas.openxmlformats.org/officeDocument/2006/relationships/image" Target="../media/image3644.png"/><Relationship Id="rId280" Type="http://schemas.openxmlformats.org/officeDocument/2006/relationships/customXml" Target="../ink/ink3918.xml"/><Relationship Id="rId336" Type="http://schemas.openxmlformats.org/officeDocument/2006/relationships/customXml" Target="../ink/ink3946.xml"/><Relationship Id="rId75" Type="http://schemas.openxmlformats.org/officeDocument/2006/relationships/image" Target="../media/image3617.png"/><Relationship Id="rId140" Type="http://schemas.openxmlformats.org/officeDocument/2006/relationships/customXml" Target="../ink/ink3848.xml"/><Relationship Id="rId182" Type="http://schemas.openxmlformats.org/officeDocument/2006/relationships/customXml" Target="../ink/ink3869.xml"/><Relationship Id="rId378" Type="http://schemas.openxmlformats.org/officeDocument/2006/relationships/customXml" Target="../ink/ink3967.xml"/><Relationship Id="rId403" Type="http://schemas.openxmlformats.org/officeDocument/2006/relationships/image" Target="../media/image3781.png"/><Relationship Id="rId6" Type="http://schemas.openxmlformats.org/officeDocument/2006/relationships/customXml" Target="../ink/ink3781.xml"/><Relationship Id="rId238" Type="http://schemas.openxmlformats.org/officeDocument/2006/relationships/customXml" Target="../ink/ink3897.xml"/><Relationship Id="rId445" Type="http://schemas.openxmlformats.org/officeDocument/2006/relationships/image" Target="../media/image3802.png"/><Relationship Id="rId291" Type="http://schemas.openxmlformats.org/officeDocument/2006/relationships/image" Target="../media/image3725.png"/><Relationship Id="rId305" Type="http://schemas.openxmlformats.org/officeDocument/2006/relationships/image" Target="../media/image3732.png"/><Relationship Id="rId347" Type="http://schemas.openxmlformats.org/officeDocument/2006/relationships/image" Target="../media/image3753.png"/><Relationship Id="rId44" Type="http://schemas.openxmlformats.org/officeDocument/2006/relationships/customXml" Target="../ink/ink3800.xml"/><Relationship Id="rId86" Type="http://schemas.openxmlformats.org/officeDocument/2006/relationships/customXml" Target="../ink/ink3821.xml"/><Relationship Id="rId151" Type="http://schemas.openxmlformats.org/officeDocument/2006/relationships/image" Target="../media/image3655.png"/><Relationship Id="rId389" Type="http://schemas.openxmlformats.org/officeDocument/2006/relationships/image" Target="../media/image3774.png"/><Relationship Id="rId193" Type="http://schemas.openxmlformats.org/officeDocument/2006/relationships/image" Target="../media/image3676.png"/><Relationship Id="rId207" Type="http://schemas.openxmlformats.org/officeDocument/2006/relationships/image" Target="../media/image3683.png"/><Relationship Id="rId249" Type="http://schemas.openxmlformats.org/officeDocument/2006/relationships/image" Target="../media/image3704.png"/><Relationship Id="rId414" Type="http://schemas.openxmlformats.org/officeDocument/2006/relationships/customXml" Target="../ink/ink3985.xml"/><Relationship Id="rId456" Type="http://schemas.openxmlformats.org/officeDocument/2006/relationships/customXml" Target="../ink/ink4006.xml"/><Relationship Id="rId13" Type="http://schemas.openxmlformats.org/officeDocument/2006/relationships/image" Target="../media/image3587.png"/><Relationship Id="rId109" Type="http://schemas.openxmlformats.org/officeDocument/2006/relationships/image" Target="../media/image3634.png"/><Relationship Id="rId260" Type="http://schemas.openxmlformats.org/officeDocument/2006/relationships/customXml" Target="../ink/ink3908.xml"/><Relationship Id="rId316" Type="http://schemas.openxmlformats.org/officeDocument/2006/relationships/customXml" Target="../ink/ink3936.xml"/><Relationship Id="rId55" Type="http://schemas.openxmlformats.org/officeDocument/2006/relationships/image" Target="../media/image3607.png"/><Relationship Id="rId97" Type="http://schemas.openxmlformats.org/officeDocument/2006/relationships/image" Target="../media/image3628.png"/><Relationship Id="rId120" Type="http://schemas.openxmlformats.org/officeDocument/2006/relationships/customXml" Target="../ink/ink3838.xml"/><Relationship Id="rId358" Type="http://schemas.openxmlformats.org/officeDocument/2006/relationships/customXml" Target="../ink/ink3957.xml"/><Relationship Id="rId162" Type="http://schemas.openxmlformats.org/officeDocument/2006/relationships/customXml" Target="../ink/ink3859.xml"/><Relationship Id="rId218" Type="http://schemas.openxmlformats.org/officeDocument/2006/relationships/customXml" Target="../ink/ink3887.xml"/><Relationship Id="rId425" Type="http://schemas.openxmlformats.org/officeDocument/2006/relationships/image" Target="../media/image3792.png"/><Relationship Id="rId467" Type="http://schemas.openxmlformats.org/officeDocument/2006/relationships/image" Target="../media/image3813.png"/><Relationship Id="rId271" Type="http://schemas.openxmlformats.org/officeDocument/2006/relationships/image" Target="../media/image3715.png"/><Relationship Id="rId24" Type="http://schemas.openxmlformats.org/officeDocument/2006/relationships/customXml" Target="../ink/ink3790.xml"/><Relationship Id="rId66" Type="http://schemas.openxmlformats.org/officeDocument/2006/relationships/customXml" Target="../ink/ink3811.xml"/><Relationship Id="rId131" Type="http://schemas.openxmlformats.org/officeDocument/2006/relationships/image" Target="../media/image3645.png"/><Relationship Id="rId327" Type="http://schemas.openxmlformats.org/officeDocument/2006/relationships/image" Target="../media/image3743.png"/><Relationship Id="rId369" Type="http://schemas.openxmlformats.org/officeDocument/2006/relationships/image" Target="../media/image3764.png"/><Relationship Id="rId173" Type="http://schemas.openxmlformats.org/officeDocument/2006/relationships/image" Target="../media/image3666.png"/><Relationship Id="rId229" Type="http://schemas.openxmlformats.org/officeDocument/2006/relationships/image" Target="../media/image3694.png"/><Relationship Id="rId380" Type="http://schemas.openxmlformats.org/officeDocument/2006/relationships/customXml" Target="../ink/ink3968.xml"/><Relationship Id="rId436" Type="http://schemas.openxmlformats.org/officeDocument/2006/relationships/customXml" Target="../ink/ink3996.xml"/><Relationship Id="rId240" Type="http://schemas.openxmlformats.org/officeDocument/2006/relationships/customXml" Target="../ink/ink3898.xml"/><Relationship Id="rId478" Type="http://schemas.openxmlformats.org/officeDocument/2006/relationships/customXml" Target="../ink/ink4017.xml"/><Relationship Id="rId35" Type="http://schemas.openxmlformats.org/officeDocument/2006/relationships/image" Target="../media/image3597.png"/><Relationship Id="rId77" Type="http://schemas.openxmlformats.org/officeDocument/2006/relationships/image" Target="../media/image3618.png"/><Relationship Id="rId100" Type="http://schemas.openxmlformats.org/officeDocument/2006/relationships/customXml" Target="../ink/ink3828.xml"/><Relationship Id="rId282" Type="http://schemas.openxmlformats.org/officeDocument/2006/relationships/customXml" Target="../ink/ink3919.xml"/><Relationship Id="rId338" Type="http://schemas.openxmlformats.org/officeDocument/2006/relationships/customXml" Target="../ink/ink3947.xml"/><Relationship Id="rId8" Type="http://schemas.openxmlformats.org/officeDocument/2006/relationships/customXml" Target="../ink/ink3782.xml"/><Relationship Id="rId142" Type="http://schemas.openxmlformats.org/officeDocument/2006/relationships/customXml" Target="../ink/ink3849.xml"/><Relationship Id="rId184" Type="http://schemas.openxmlformats.org/officeDocument/2006/relationships/customXml" Target="../ink/ink3870.xml"/><Relationship Id="rId391" Type="http://schemas.openxmlformats.org/officeDocument/2006/relationships/image" Target="../media/image3775.png"/><Relationship Id="rId405" Type="http://schemas.openxmlformats.org/officeDocument/2006/relationships/image" Target="../media/image3782.png"/><Relationship Id="rId447" Type="http://schemas.openxmlformats.org/officeDocument/2006/relationships/image" Target="../media/image3803.png"/><Relationship Id="rId251" Type="http://schemas.openxmlformats.org/officeDocument/2006/relationships/image" Target="../media/image3705.png"/><Relationship Id="rId46" Type="http://schemas.openxmlformats.org/officeDocument/2006/relationships/customXml" Target="../ink/ink3801.xml"/><Relationship Id="rId293" Type="http://schemas.openxmlformats.org/officeDocument/2006/relationships/image" Target="../media/image3726.png"/><Relationship Id="rId307" Type="http://schemas.openxmlformats.org/officeDocument/2006/relationships/image" Target="../media/image3733.png"/><Relationship Id="rId349" Type="http://schemas.openxmlformats.org/officeDocument/2006/relationships/image" Target="../media/image3754.png"/><Relationship Id="rId88" Type="http://schemas.openxmlformats.org/officeDocument/2006/relationships/customXml" Target="../ink/ink3822.xml"/><Relationship Id="rId111" Type="http://schemas.openxmlformats.org/officeDocument/2006/relationships/image" Target="../media/image3635.png"/><Relationship Id="rId153" Type="http://schemas.openxmlformats.org/officeDocument/2006/relationships/image" Target="../media/image3656.png"/><Relationship Id="rId195" Type="http://schemas.openxmlformats.org/officeDocument/2006/relationships/image" Target="../media/image3677.png"/><Relationship Id="rId209" Type="http://schemas.openxmlformats.org/officeDocument/2006/relationships/image" Target="../media/image3684.png"/><Relationship Id="rId360" Type="http://schemas.openxmlformats.org/officeDocument/2006/relationships/customXml" Target="../ink/ink3958.xml"/><Relationship Id="rId416" Type="http://schemas.openxmlformats.org/officeDocument/2006/relationships/customXml" Target="../ink/ink3986.xml"/><Relationship Id="rId220" Type="http://schemas.openxmlformats.org/officeDocument/2006/relationships/customXml" Target="../ink/ink3888.xml"/><Relationship Id="rId458" Type="http://schemas.openxmlformats.org/officeDocument/2006/relationships/customXml" Target="../ink/ink4007.xml"/><Relationship Id="rId15" Type="http://schemas.openxmlformats.org/officeDocument/2006/relationships/image" Target="../media/image3588.png"/><Relationship Id="rId57" Type="http://schemas.openxmlformats.org/officeDocument/2006/relationships/image" Target="../media/image3608.png"/><Relationship Id="rId262" Type="http://schemas.openxmlformats.org/officeDocument/2006/relationships/customXml" Target="../ink/ink3909.xml"/><Relationship Id="rId318" Type="http://schemas.openxmlformats.org/officeDocument/2006/relationships/customXml" Target="../ink/ink3937.xml"/><Relationship Id="rId99" Type="http://schemas.openxmlformats.org/officeDocument/2006/relationships/image" Target="../media/image3629.png"/><Relationship Id="rId122" Type="http://schemas.openxmlformats.org/officeDocument/2006/relationships/customXml" Target="../ink/ink3839.xml"/><Relationship Id="rId164" Type="http://schemas.openxmlformats.org/officeDocument/2006/relationships/customXml" Target="../ink/ink3860.xml"/><Relationship Id="rId371" Type="http://schemas.openxmlformats.org/officeDocument/2006/relationships/image" Target="../media/image3765.png"/><Relationship Id="rId427" Type="http://schemas.openxmlformats.org/officeDocument/2006/relationships/image" Target="../media/image3793.png"/><Relationship Id="rId469" Type="http://schemas.openxmlformats.org/officeDocument/2006/relationships/image" Target="../media/image3814.png"/><Relationship Id="rId26" Type="http://schemas.openxmlformats.org/officeDocument/2006/relationships/customXml" Target="../ink/ink3791.xml"/><Relationship Id="rId231" Type="http://schemas.openxmlformats.org/officeDocument/2006/relationships/image" Target="../media/image3695.png"/><Relationship Id="rId273" Type="http://schemas.openxmlformats.org/officeDocument/2006/relationships/image" Target="../media/image3716.png"/><Relationship Id="rId329" Type="http://schemas.openxmlformats.org/officeDocument/2006/relationships/image" Target="../media/image3744.png"/><Relationship Id="rId480" Type="http://schemas.openxmlformats.org/officeDocument/2006/relationships/customXml" Target="../ink/ink4018.xml"/><Relationship Id="rId68" Type="http://schemas.openxmlformats.org/officeDocument/2006/relationships/customXml" Target="../ink/ink3812.xml"/><Relationship Id="rId133" Type="http://schemas.openxmlformats.org/officeDocument/2006/relationships/image" Target="../media/image3646.png"/><Relationship Id="rId175" Type="http://schemas.openxmlformats.org/officeDocument/2006/relationships/image" Target="../media/image3667.png"/><Relationship Id="rId340" Type="http://schemas.openxmlformats.org/officeDocument/2006/relationships/customXml" Target="../ink/ink3948.xml"/><Relationship Id="rId200" Type="http://schemas.openxmlformats.org/officeDocument/2006/relationships/customXml" Target="../ink/ink3878.xml"/><Relationship Id="rId382" Type="http://schemas.openxmlformats.org/officeDocument/2006/relationships/customXml" Target="../ink/ink3969.xml"/><Relationship Id="rId438" Type="http://schemas.openxmlformats.org/officeDocument/2006/relationships/customXml" Target="../ink/ink3997.xml"/><Relationship Id="rId242" Type="http://schemas.openxmlformats.org/officeDocument/2006/relationships/customXml" Target="../ink/ink3899.xml"/><Relationship Id="rId284" Type="http://schemas.openxmlformats.org/officeDocument/2006/relationships/customXml" Target="../ink/ink3920.xml"/><Relationship Id="rId37" Type="http://schemas.openxmlformats.org/officeDocument/2006/relationships/image" Target="../media/image3598.png"/><Relationship Id="rId79" Type="http://schemas.openxmlformats.org/officeDocument/2006/relationships/image" Target="../media/image3619.png"/><Relationship Id="rId102" Type="http://schemas.openxmlformats.org/officeDocument/2006/relationships/customXml" Target="../ink/ink3829.xml"/><Relationship Id="rId144" Type="http://schemas.openxmlformats.org/officeDocument/2006/relationships/customXml" Target="../ink/ink3850.xml"/><Relationship Id="rId90" Type="http://schemas.openxmlformats.org/officeDocument/2006/relationships/customXml" Target="../ink/ink3823.xml"/><Relationship Id="rId186" Type="http://schemas.openxmlformats.org/officeDocument/2006/relationships/customXml" Target="../ink/ink3871.xml"/><Relationship Id="rId351" Type="http://schemas.openxmlformats.org/officeDocument/2006/relationships/image" Target="../media/image3755.png"/><Relationship Id="rId393" Type="http://schemas.openxmlformats.org/officeDocument/2006/relationships/image" Target="../media/image3776.png"/><Relationship Id="rId407" Type="http://schemas.openxmlformats.org/officeDocument/2006/relationships/image" Target="../media/image3783.png"/><Relationship Id="rId449" Type="http://schemas.openxmlformats.org/officeDocument/2006/relationships/image" Target="../media/image3804.png"/><Relationship Id="rId211" Type="http://schemas.openxmlformats.org/officeDocument/2006/relationships/image" Target="../media/image3685.png"/><Relationship Id="rId253" Type="http://schemas.openxmlformats.org/officeDocument/2006/relationships/image" Target="../media/image3706.png"/><Relationship Id="rId295" Type="http://schemas.openxmlformats.org/officeDocument/2006/relationships/image" Target="../media/image3727.png"/><Relationship Id="rId309" Type="http://schemas.openxmlformats.org/officeDocument/2006/relationships/image" Target="../media/image3734.png"/><Relationship Id="rId460" Type="http://schemas.openxmlformats.org/officeDocument/2006/relationships/customXml" Target="../ink/ink4008.xml"/><Relationship Id="rId48" Type="http://schemas.openxmlformats.org/officeDocument/2006/relationships/customXml" Target="../ink/ink3802.xml"/><Relationship Id="rId113" Type="http://schemas.openxmlformats.org/officeDocument/2006/relationships/image" Target="../media/image3636.png"/><Relationship Id="rId320" Type="http://schemas.openxmlformats.org/officeDocument/2006/relationships/customXml" Target="../ink/ink3938.xml"/><Relationship Id="rId155" Type="http://schemas.openxmlformats.org/officeDocument/2006/relationships/image" Target="../media/image3657.png"/><Relationship Id="rId197" Type="http://schemas.openxmlformats.org/officeDocument/2006/relationships/image" Target="../media/image3678.png"/><Relationship Id="rId362" Type="http://schemas.openxmlformats.org/officeDocument/2006/relationships/customXml" Target="../ink/ink3959.xml"/><Relationship Id="rId418" Type="http://schemas.openxmlformats.org/officeDocument/2006/relationships/customXml" Target="../ink/ink3987.xml"/><Relationship Id="rId222" Type="http://schemas.openxmlformats.org/officeDocument/2006/relationships/customXml" Target="../ink/ink3889.xml"/><Relationship Id="rId264" Type="http://schemas.openxmlformats.org/officeDocument/2006/relationships/customXml" Target="../ink/ink3910.xml"/><Relationship Id="rId471" Type="http://schemas.openxmlformats.org/officeDocument/2006/relationships/image" Target="../media/image3815.png"/><Relationship Id="rId17" Type="http://schemas.openxmlformats.org/officeDocument/2006/relationships/image" Target="../media/image3589.png"/><Relationship Id="rId59" Type="http://schemas.openxmlformats.org/officeDocument/2006/relationships/image" Target="../media/image3609.png"/><Relationship Id="rId124" Type="http://schemas.openxmlformats.org/officeDocument/2006/relationships/customXml" Target="../ink/ink3840.xml"/><Relationship Id="rId70" Type="http://schemas.openxmlformats.org/officeDocument/2006/relationships/customXml" Target="../ink/ink3813.xml"/><Relationship Id="rId166" Type="http://schemas.openxmlformats.org/officeDocument/2006/relationships/customXml" Target="../ink/ink3861.xml"/><Relationship Id="rId331" Type="http://schemas.openxmlformats.org/officeDocument/2006/relationships/image" Target="../media/image3745.png"/><Relationship Id="rId373" Type="http://schemas.openxmlformats.org/officeDocument/2006/relationships/image" Target="../media/image3766.png"/><Relationship Id="rId429" Type="http://schemas.openxmlformats.org/officeDocument/2006/relationships/image" Target="../media/image3794.png"/><Relationship Id="rId1" Type="http://schemas.openxmlformats.org/officeDocument/2006/relationships/tags" Target="../tags/tag82.xml"/><Relationship Id="rId233" Type="http://schemas.openxmlformats.org/officeDocument/2006/relationships/image" Target="../media/image3696.png"/><Relationship Id="rId440" Type="http://schemas.openxmlformats.org/officeDocument/2006/relationships/customXml" Target="../ink/ink3998.xml"/><Relationship Id="rId28" Type="http://schemas.openxmlformats.org/officeDocument/2006/relationships/customXml" Target="../ink/ink3792.xml"/><Relationship Id="rId275" Type="http://schemas.openxmlformats.org/officeDocument/2006/relationships/image" Target="../media/image3717.png"/><Relationship Id="rId300" Type="http://schemas.openxmlformats.org/officeDocument/2006/relationships/customXml" Target="../ink/ink3928.xml"/><Relationship Id="rId482" Type="http://schemas.openxmlformats.org/officeDocument/2006/relationships/customXml" Target="../ink/ink4019.xml"/><Relationship Id="rId81" Type="http://schemas.openxmlformats.org/officeDocument/2006/relationships/image" Target="../media/image3620.png"/><Relationship Id="rId135" Type="http://schemas.openxmlformats.org/officeDocument/2006/relationships/image" Target="../media/image3647.png"/><Relationship Id="rId177" Type="http://schemas.openxmlformats.org/officeDocument/2006/relationships/image" Target="../media/image3668.png"/><Relationship Id="rId342" Type="http://schemas.openxmlformats.org/officeDocument/2006/relationships/customXml" Target="../ink/ink3949.xml"/><Relationship Id="rId384" Type="http://schemas.openxmlformats.org/officeDocument/2006/relationships/customXml" Target="../ink/ink3970.xml"/><Relationship Id="rId202" Type="http://schemas.openxmlformats.org/officeDocument/2006/relationships/customXml" Target="../ink/ink3879.xml"/><Relationship Id="rId244" Type="http://schemas.openxmlformats.org/officeDocument/2006/relationships/customXml" Target="../ink/ink3900.xml"/><Relationship Id="rId39" Type="http://schemas.openxmlformats.org/officeDocument/2006/relationships/image" Target="../media/image3599.png"/><Relationship Id="rId286" Type="http://schemas.openxmlformats.org/officeDocument/2006/relationships/customXml" Target="../ink/ink3921.xml"/><Relationship Id="rId451" Type="http://schemas.openxmlformats.org/officeDocument/2006/relationships/image" Target="../media/image3805.png"/><Relationship Id="rId50" Type="http://schemas.openxmlformats.org/officeDocument/2006/relationships/customXml" Target="../ink/ink3803.xml"/><Relationship Id="rId104" Type="http://schemas.openxmlformats.org/officeDocument/2006/relationships/customXml" Target="../ink/ink3830.xml"/><Relationship Id="rId146" Type="http://schemas.openxmlformats.org/officeDocument/2006/relationships/customXml" Target="../ink/ink3851.xml"/><Relationship Id="rId188" Type="http://schemas.openxmlformats.org/officeDocument/2006/relationships/customXml" Target="../ink/ink3872.xml"/><Relationship Id="rId311" Type="http://schemas.openxmlformats.org/officeDocument/2006/relationships/image" Target="../media/image3735.png"/><Relationship Id="rId353" Type="http://schemas.openxmlformats.org/officeDocument/2006/relationships/image" Target="../media/image3756.png"/><Relationship Id="rId395" Type="http://schemas.openxmlformats.org/officeDocument/2006/relationships/image" Target="../media/image3777.png"/><Relationship Id="rId409" Type="http://schemas.openxmlformats.org/officeDocument/2006/relationships/image" Target="../media/image3784.png"/><Relationship Id="rId92" Type="http://schemas.openxmlformats.org/officeDocument/2006/relationships/customXml" Target="../ink/ink3824.xml"/><Relationship Id="rId213" Type="http://schemas.openxmlformats.org/officeDocument/2006/relationships/image" Target="../media/image3686.png"/><Relationship Id="rId420" Type="http://schemas.openxmlformats.org/officeDocument/2006/relationships/customXml" Target="../ink/ink3988.xml"/><Relationship Id="rId255" Type="http://schemas.openxmlformats.org/officeDocument/2006/relationships/image" Target="../media/image3707.png"/><Relationship Id="rId297" Type="http://schemas.openxmlformats.org/officeDocument/2006/relationships/image" Target="../media/image3728.png"/><Relationship Id="rId462" Type="http://schemas.openxmlformats.org/officeDocument/2006/relationships/customXml" Target="../ink/ink4009.xml"/><Relationship Id="rId115" Type="http://schemas.openxmlformats.org/officeDocument/2006/relationships/image" Target="../media/image3637.png"/><Relationship Id="rId157" Type="http://schemas.openxmlformats.org/officeDocument/2006/relationships/image" Target="../media/image3658.png"/><Relationship Id="rId322" Type="http://schemas.openxmlformats.org/officeDocument/2006/relationships/customXml" Target="../ink/ink3939.xml"/><Relationship Id="rId364" Type="http://schemas.openxmlformats.org/officeDocument/2006/relationships/customXml" Target="../ink/ink3960.xml"/><Relationship Id="rId61" Type="http://schemas.openxmlformats.org/officeDocument/2006/relationships/image" Target="../media/image3610.png"/><Relationship Id="rId199" Type="http://schemas.openxmlformats.org/officeDocument/2006/relationships/image" Target="../media/image3679.png"/><Relationship Id="rId19" Type="http://schemas.openxmlformats.org/officeDocument/2006/relationships/image" Target="../media/image3590.png"/><Relationship Id="rId224" Type="http://schemas.openxmlformats.org/officeDocument/2006/relationships/customXml" Target="../ink/ink3890.xml"/><Relationship Id="rId266" Type="http://schemas.openxmlformats.org/officeDocument/2006/relationships/customXml" Target="../ink/ink3911.xml"/><Relationship Id="rId431" Type="http://schemas.openxmlformats.org/officeDocument/2006/relationships/image" Target="../media/image3795.png"/><Relationship Id="rId473" Type="http://schemas.openxmlformats.org/officeDocument/2006/relationships/image" Target="../media/image3816.png"/><Relationship Id="rId30" Type="http://schemas.openxmlformats.org/officeDocument/2006/relationships/customXml" Target="../ink/ink3793.xml"/><Relationship Id="rId126" Type="http://schemas.openxmlformats.org/officeDocument/2006/relationships/customXml" Target="../ink/ink3841.xml"/><Relationship Id="rId168" Type="http://schemas.openxmlformats.org/officeDocument/2006/relationships/customXml" Target="../ink/ink3862.xml"/><Relationship Id="rId333" Type="http://schemas.openxmlformats.org/officeDocument/2006/relationships/image" Target="../media/image3746.png"/><Relationship Id="rId72" Type="http://schemas.openxmlformats.org/officeDocument/2006/relationships/customXml" Target="../ink/ink3814.xml"/><Relationship Id="rId375" Type="http://schemas.openxmlformats.org/officeDocument/2006/relationships/image" Target="../media/image3767.png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69.xml"/><Relationship Id="rId671" Type="http://schemas.openxmlformats.org/officeDocument/2006/relationships/image" Target="../media/image347.png"/><Relationship Id="rId769" Type="http://schemas.openxmlformats.org/officeDocument/2006/relationships/image" Target="../media/image396.png"/><Relationship Id="rId21" Type="http://schemas.openxmlformats.org/officeDocument/2006/relationships/customXml" Target="../ink/ink21.xml"/><Relationship Id="rId324" Type="http://schemas.openxmlformats.org/officeDocument/2006/relationships/customXml" Target="../ink/ink173.xml"/><Relationship Id="rId531" Type="http://schemas.openxmlformats.org/officeDocument/2006/relationships/image" Target="../media/image277.png"/><Relationship Id="rId629" Type="http://schemas.openxmlformats.org/officeDocument/2006/relationships/image" Target="../media/image326.png"/><Relationship Id="rId170" Type="http://schemas.openxmlformats.org/officeDocument/2006/relationships/image" Target="../media/image97.png"/><Relationship Id="rId268" Type="http://schemas.openxmlformats.org/officeDocument/2006/relationships/customXml" Target="../ink/ink145.xml"/><Relationship Id="rId475" Type="http://schemas.openxmlformats.org/officeDocument/2006/relationships/image" Target="../media/image249.png"/><Relationship Id="rId682" Type="http://schemas.openxmlformats.org/officeDocument/2006/relationships/customXml" Target="../ink/ink352.xml"/><Relationship Id="rId32" Type="http://schemas.openxmlformats.org/officeDocument/2006/relationships/image" Target="../media/image29.png"/><Relationship Id="rId128" Type="http://schemas.openxmlformats.org/officeDocument/2006/relationships/image" Target="../media/image77.png"/><Relationship Id="rId335" Type="http://schemas.openxmlformats.org/officeDocument/2006/relationships/image" Target="../media/image179.png"/><Relationship Id="rId542" Type="http://schemas.openxmlformats.org/officeDocument/2006/relationships/customXml" Target="../ink/ink282.xml"/><Relationship Id="rId181" Type="http://schemas.openxmlformats.org/officeDocument/2006/relationships/customXml" Target="../ink/ink101.xml"/><Relationship Id="rId402" Type="http://schemas.openxmlformats.org/officeDocument/2006/relationships/customXml" Target="../ink/ink212.xml"/><Relationship Id="rId279" Type="http://schemas.openxmlformats.org/officeDocument/2006/relationships/image" Target="../media/image151.png"/><Relationship Id="rId486" Type="http://schemas.openxmlformats.org/officeDocument/2006/relationships/customXml" Target="../ink/ink254.xml"/><Relationship Id="rId693" Type="http://schemas.openxmlformats.org/officeDocument/2006/relationships/image" Target="../media/image358.png"/><Relationship Id="rId707" Type="http://schemas.openxmlformats.org/officeDocument/2006/relationships/image" Target="../media/image365.png"/><Relationship Id="rId43" Type="http://schemas.openxmlformats.org/officeDocument/2006/relationships/customXml" Target="../ink/ink32.xml"/><Relationship Id="rId139" Type="http://schemas.openxmlformats.org/officeDocument/2006/relationships/customXml" Target="../ink/ink80.xml"/><Relationship Id="rId346" Type="http://schemas.openxmlformats.org/officeDocument/2006/relationships/customXml" Target="../ink/ink184.xml"/><Relationship Id="rId553" Type="http://schemas.openxmlformats.org/officeDocument/2006/relationships/image" Target="../media/image288.png"/><Relationship Id="rId760" Type="http://schemas.openxmlformats.org/officeDocument/2006/relationships/customXml" Target="../ink/ink391.xml"/><Relationship Id="rId192" Type="http://schemas.openxmlformats.org/officeDocument/2006/relationships/image" Target="../media/image108.png"/><Relationship Id="rId206" Type="http://schemas.openxmlformats.org/officeDocument/2006/relationships/image" Target="../media/image115.png"/><Relationship Id="rId413" Type="http://schemas.openxmlformats.org/officeDocument/2006/relationships/image" Target="../media/image218.png"/><Relationship Id="rId497" Type="http://schemas.openxmlformats.org/officeDocument/2006/relationships/image" Target="../media/image260.png"/><Relationship Id="rId620" Type="http://schemas.openxmlformats.org/officeDocument/2006/relationships/customXml" Target="../ink/ink321.xml"/><Relationship Id="rId718" Type="http://schemas.openxmlformats.org/officeDocument/2006/relationships/customXml" Target="../ink/ink370.xml"/><Relationship Id="rId357" Type="http://schemas.openxmlformats.org/officeDocument/2006/relationships/image" Target="../media/image190.png"/><Relationship Id="rId54" Type="http://schemas.openxmlformats.org/officeDocument/2006/relationships/image" Target="../media/image40.png"/><Relationship Id="rId217" Type="http://schemas.openxmlformats.org/officeDocument/2006/relationships/customXml" Target="../ink/ink119.xml"/><Relationship Id="rId564" Type="http://schemas.openxmlformats.org/officeDocument/2006/relationships/customXml" Target="../ink/ink293.xml"/><Relationship Id="rId771" Type="http://schemas.openxmlformats.org/officeDocument/2006/relationships/image" Target="../media/image397.png"/><Relationship Id="rId424" Type="http://schemas.openxmlformats.org/officeDocument/2006/relationships/customXml" Target="../ink/ink223.xml"/><Relationship Id="rId631" Type="http://schemas.openxmlformats.org/officeDocument/2006/relationships/image" Target="../media/image327.png"/><Relationship Id="rId729" Type="http://schemas.openxmlformats.org/officeDocument/2006/relationships/image" Target="../media/image376.png"/><Relationship Id="rId270" Type="http://schemas.openxmlformats.org/officeDocument/2006/relationships/customXml" Target="../ink/ink146.xml"/><Relationship Id="rId65" Type="http://schemas.openxmlformats.org/officeDocument/2006/relationships/customXml" Target="../ink/ink43.xml"/><Relationship Id="rId130" Type="http://schemas.openxmlformats.org/officeDocument/2006/relationships/image" Target="../media/image78.png"/><Relationship Id="rId368" Type="http://schemas.openxmlformats.org/officeDocument/2006/relationships/customXml" Target="../ink/ink195.xml"/><Relationship Id="rId575" Type="http://schemas.openxmlformats.org/officeDocument/2006/relationships/image" Target="../media/image299.png"/><Relationship Id="rId782" Type="http://schemas.openxmlformats.org/officeDocument/2006/relationships/customXml" Target="../ink/ink402.xml"/><Relationship Id="rId228" Type="http://schemas.openxmlformats.org/officeDocument/2006/relationships/image" Target="../media/image126.png"/><Relationship Id="rId435" Type="http://schemas.openxmlformats.org/officeDocument/2006/relationships/image" Target="../media/image229.png"/><Relationship Id="rId642" Type="http://schemas.openxmlformats.org/officeDocument/2006/relationships/customXml" Target="../ink/ink332.xml"/><Relationship Id="rId281" Type="http://schemas.openxmlformats.org/officeDocument/2006/relationships/image" Target="../media/image152.png"/><Relationship Id="rId502" Type="http://schemas.openxmlformats.org/officeDocument/2006/relationships/customXml" Target="../ink/ink262.xml"/><Relationship Id="rId76" Type="http://schemas.openxmlformats.org/officeDocument/2006/relationships/image" Target="../media/image51.png"/><Relationship Id="rId141" Type="http://schemas.openxmlformats.org/officeDocument/2006/relationships/customXml" Target="../ink/ink81.xml"/><Relationship Id="rId379" Type="http://schemas.openxmlformats.org/officeDocument/2006/relationships/image" Target="../media/image201.png"/><Relationship Id="rId586" Type="http://schemas.openxmlformats.org/officeDocument/2006/relationships/customXml" Target="../ink/ink304.xml"/><Relationship Id="rId793" Type="http://schemas.openxmlformats.org/officeDocument/2006/relationships/image" Target="../media/image408.png"/><Relationship Id="rId807" Type="http://schemas.openxmlformats.org/officeDocument/2006/relationships/image" Target="../media/image415.png"/><Relationship Id="rId7" Type="http://schemas.openxmlformats.org/officeDocument/2006/relationships/customXml" Target="../ink/ink14.xml"/><Relationship Id="rId239" Type="http://schemas.openxmlformats.org/officeDocument/2006/relationships/customXml" Target="../ink/ink130.xml"/><Relationship Id="rId446" Type="http://schemas.openxmlformats.org/officeDocument/2006/relationships/customXml" Target="../ink/ink234.xml"/><Relationship Id="rId653" Type="http://schemas.openxmlformats.org/officeDocument/2006/relationships/image" Target="../media/image338.png"/><Relationship Id="rId292" Type="http://schemas.openxmlformats.org/officeDocument/2006/relationships/customXml" Target="../ink/ink157.xml"/><Relationship Id="rId306" Type="http://schemas.openxmlformats.org/officeDocument/2006/relationships/customXml" Target="../ink/ink164.xml"/><Relationship Id="rId87" Type="http://schemas.openxmlformats.org/officeDocument/2006/relationships/customXml" Target="../ink/ink54.xml"/><Relationship Id="rId513" Type="http://schemas.openxmlformats.org/officeDocument/2006/relationships/image" Target="../media/image268.png"/><Relationship Id="rId597" Type="http://schemas.openxmlformats.org/officeDocument/2006/relationships/image" Target="../media/image310.png"/><Relationship Id="rId720" Type="http://schemas.openxmlformats.org/officeDocument/2006/relationships/customXml" Target="../ink/ink371.xml"/><Relationship Id="rId818" Type="http://schemas.openxmlformats.org/officeDocument/2006/relationships/customXml" Target="../ink/ink420.xml"/><Relationship Id="rId152" Type="http://schemas.openxmlformats.org/officeDocument/2006/relationships/image" Target="../media/image88.png"/><Relationship Id="rId457" Type="http://schemas.openxmlformats.org/officeDocument/2006/relationships/image" Target="../media/image240.png"/><Relationship Id="rId664" Type="http://schemas.openxmlformats.org/officeDocument/2006/relationships/customXml" Target="../ink/ink343.xml"/><Relationship Id="rId14" Type="http://schemas.openxmlformats.org/officeDocument/2006/relationships/image" Target="../media/image20.png"/><Relationship Id="rId317" Type="http://schemas.openxmlformats.org/officeDocument/2006/relationships/image" Target="../media/image170.png"/><Relationship Id="rId524" Type="http://schemas.openxmlformats.org/officeDocument/2006/relationships/customXml" Target="../ink/ink273.xml"/><Relationship Id="rId731" Type="http://schemas.openxmlformats.org/officeDocument/2006/relationships/image" Target="../media/image377.png"/><Relationship Id="rId98" Type="http://schemas.openxmlformats.org/officeDocument/2006/relationships/image" Target="../media/image62.png"/><Relationship Id="rId163" Type="http://schemas.openxmlformats.org/officeDocument/2006/relationships/customXml" Target="../ink/ink92.xml"/><Relationship Id="rId370" Type="http://schemas.openxmlformats.org/officeDocument/2006/relationships/customXml" Target="../ink/ink196.xml"/><Relationship Id="rId230" Type="http://schemas.openxmlformats.org/officeDocument/2006/relationships/image" Target="../media/image127.png"/><Relationship Id="rId468" Type="http://schemas.openxmlformats.org/officeDocument/2006/relationships/customXml" Target="../ink/ink245.xml"/><Relationship Id="rId675" Type="http://schemas.openxmlformats.org/officeDocument/2006/relationships/image" Target="../media/image349.png"/><Relationship Id="rId25" Type="http://schemas.openxmlformats.org/officeDocument/2006/relationships/customXml" Target="../ink/ink23.xml"/><Relationship Id="rId328" Type="http://schemas.openxmlformats.org/officeDocument/2006/relationships/customXml" Target="../ink/ink175.xml"/><Relationship Id="rId535" Type="http://schemas.openxmlformats.org/officeDocument/2006/relationships/image" Target="../media/image279.png"/><Relationship Id="rId742" Type="http://schemas.openxmlformats.org/officeDocument/2006/relationships/customXml" Target="../ink/ink382.xml"/><Relationship Id="rId174" Type="http://schemas.openxmlformats.org/officeDocument/2006/relationships/image" Target="../media/image99.png"/><Relationship Id="rId381" Type="http://schemas.openxmlformats.org/officeDocument/2006/relationships/image" Target="../media/image202.png"/><Relationship Id="rId602" Type="http://schemas.openxmlformats.org/officeDocument/2006/relationships/customXml" Target="../ink/ink312.xml"/><Relationship Id="rId241" Type="http://schemas.openxmlformats.org/officeDocument/2006/relationships/customXml" Target="../ink/ink131.xml"/><Relationship Id="rId479" Type="http://schemas.openxmlformats.org/officeDocument/2006/relationships/image" Target="../media/image251.png"/><Relationship Id="rId686" Type="http://schemas.openxmlformats.org/officeDocument/2006/relationships/customXml" Target="../ink/ink354.xml"/><Relationship Id="rId36" Type="http://schemas.openxmlformats.org/officeDocument/2006/relationships/image" Target="../media/image31.png"/><Relationship Id="rId339" Type="http://schemas.openxmlformats.org/officeDocument/2006/relationships/image" Target="../media/image181.png"/><Relationship Id="rId546" Type="http://schemas.openxmlformats.org/officeDocument/2006/relationships/customXml" Target="../ink/ink284.xml"/><Relationship Id="rId753" Type="http://schemas.openxmlformats.org/officeDocument/2006/relationships/image" Target="../media/image388.png"/><Relationship Id="rId101" Type="http://schemas.openxmlformats.org/officeDocument/2006/relationships/customXml" Target="../ink/ink61.xml"/><Relationship Id="rId185" Type="http://schemas.openxmlformats.org/officeDocument/2006/relationships/customXml" Target="../ink/ink103.xml"/><Relationship Id="rId406" Type="http://schemas.openxmlformats.org/officeDocument/2006/relationships/customXml" Target="../ink/ink214.xml"/><Relationship Id="rId392" Type="http://schemas.openxmlformats.org/officeDocument/2006/relationships/customXml" Target="../ink/ink207.xml"/><Relationship Id="rId613" Type="http://schemas.openxmlformats.org/officeDocument/2006/relationships/image" Target="../media/image318.png"/><Relationship Id="rId697" Type="http://schemas.openxmlformats.org/officeDocument/2006/relationships/image" Target="../media/image360.png"/><Relationship Id="rId820" Type="http://schemas.openxmlformats.org/officeDocument/2006/relationships/customXml" Target="../ink/ink421.xml"/><Relationship Id="rId252" Type="http://schemas.openxmlformats.org/officeDocument/2006/relationships/image" Target="../media/image138.png"/><Relationship Id="rId47" Type="http://schemas.openxmlformats.org/officeDocument/2006/relationships/customXml" Target="../ink/ink34.xml"/><Relationship Id="rId112" Type="http://schemas.openxmlformats.org/officeDocument/2006/relationships/image" Target="../media/image69.png"/><Relationship Id="rId557" Type="http://schemas.openxmlformats.org/officeDocument/2006/relationships/image" Target="../media/image290.png"/><Relationship Id="rId764" Type="http://schemas.openxmlformats.org/officeDocument/2006/relationships/customXml" Target="../ink/ink393.xml"/><Relationship Id="rId196" Type="http://schemas.openxmlformats.org/officeDocument/2006/relationships/image" Target="../media/image110.png"/><Relationship Id="rId417" Type="http://schemas.openxmlformats.org/officeDocument/2006/relationships/image" Target="../media/image220.png"/><Relationship Id="rId624" Type="http://schemas.openxmlformats.org/officeDocument/2006/relationships/customXml" Target="../ink/ink323.xml"/><Relationship Id="rId263" Type="http://schemas.openxmlformats.org/officeDocument/2006/relationships/customXml" Target="../ink/ink142.xml"/><Relationship Id="rId470" Type="http://schemas.openxmlformats.org/officeDocument/2006/relationships/customXml" Target="../ink/ink246.xml"/><Relationship Id="rId58" Type="http://schemas.openxmlformats.org/officeDocument/2006/relationships/image" Target="../media/image42.png"/><Relationship Id="rId123" Type="http://schemas.openxmlformats.org/officeDocument/2006/relationships/customXml" Target="../ink/ink72.xml"/><Relationship Id="rId330" Type="http://schemas.openxmlformats.org/officeDocument/2006/relationships/customXml" Target="../ink/ink176.xml"/><Relationship Id="rId568" Type="http://schemas.openxmlformats.org/officeDocument/2006/relationships/customXml" Target="../ink/ink295.xml"/><Relationship Id="rId775" Type="http://schemas.openxmlformats.org/officeDocument/2006/relationships/image" Target="../media/image399.png"/><Relationship Id="rId428" Type="http://schemas.openxmlformats.org/officeDocument/2006/relationships/customXml" Target="../ink/ink225.xml"/><Relationship Id="rId635" Type="http://schemas.openxmlformats.org/officeDocument/2006/relationships/image" Target="../media/image329.png"/><Relationship Id="rId274" Type="http://schemas.openxmlformats.org/officeDocument/2006/relationships/customXml" Target="../ink/ink148.xml"/><Relationship Id="rId481" Type="http://schemas.openxmlformats.org/officeDocument/2006/relationships/image" Target="../media/image252.png"/><Relationship Id="rId702" Type="http://schemas.openxmlformats.org/officeDocument/2006/relationships/customXml" Target="../ink/ink362.xml"/><Relationship Id="rId69" Type="http://schemas.openxmlformats.org/officeDocument/2006/relationships/customXml" Target="../ink/ink45.xml"/><Relationship Id="rId134" Type="http://schemas.openxmlformats.org/officeDocument/2006/relationships/image" Target="../media/image79.png"/><Relationship Id="rId579" Type="http://schemas.openxmlformats.org/officeDocument/2006/relationships/image" Target="../media/image301.png"/><Relationship Id="rId786" Type="http://schemas.openxmlformats.org/officeDocument/2006/relationships/customXml" Target="../ink/ink404.xml"/><Relationship Id="rId341" Type="http://schemas.openxmlformats.org/officeDocument/2006/relationships/image" Target="../media/image182.png"/><Relationship Id="rId439" Type="http://schemas.openxmlformats.org/officeDocument/2006/relationships/image" Target="../media/image231.png"/><Relationship Id="rId646" Type="http://schemas.openxmlformats.org/officeDocument/2006/relationships/customXml" Target="../ink/ink334.xml"/><Relationship Id="rId201" Type="http://schemas.openxmlformats.org/officeDocument/2006/relationships/customXml" Target="../ink/ink111.xml"/><Relationship Id="rId285" Type="http://schemas.openxmlformats.org/officeDocument/2006/relationships/image" Target="../media/image154.png"/><Relationship Id="rId506" Type="http://schemas.openxmlformats.org/officeDocument/2006/relationships/customXml" Target="../ink/ink264.xml"/><Relationship Id="rId492" Type="http://schemas.openxmlformats.org/officeDocument/2006/relationships/customXml" Target="../ink/ink257.xml"/><Relationship Id="rId713" Type="http://schemas.openxmlformats.org/officeDocument/2006/relationships/image" Target="../media/image368.png"/><Relationship Id="rId797" Type="http://schemas.openxmlformats.org/officeDocument/2006/relationships/image" Target="../media/image410.png"/><Relationship Id="rId145" Type="http://schemas.openxmlformats.org/officeDocument/2006/relationships/customXml" Target="../ink/ink83.xml"/><Relationship Id="rId352" Type="http://schemas.openxmlformats.org/officeDocument/2006/relationships/customXml" Target="../ink/ink187.xml"/><Relationship Id="rId212" Type="http://schemas.openxmlformats.org/officeDocument/2006/relationships/image" Target="../media/image118.png"/><Relationship Id="rId657" Type="http://schemas.openxmlformats.org/officeDocument/2006/relationships/image" Target="../media/image340.png"/><Relationship Id="rId296" Type="http://schemas.openxmlformats.org/officeDocument/2006/relationships/customXml" Target="../ink/ink159.xml"/><Relationship Id="rId517" Type="http://schemas.openxmlformats.org/officeDocument/2006/relationships/image" Target="../media/image270.png"/><Relationship Id="rId724" Type="http://schemas.openxmlformats.org/officeDocument/2006/relationships/customXml" Target="../ink/ink373.xml"/><Relationship Id="rId60" Type="http://schemas.openxmlformats.org/officeDocument/2006/relationships/image" Target="../media/image43.png"/><Relationship Id="rId156" Type="http://schemas.openxmlformats.org/officeDocument/2006/relationships/image" Target="../media/image90.png"/><Relationship Id="rId363" Type="http://schemas.openxmlformats.org/officeDocument/2006/relationships/image" Target="../media/image193.png"/><Relationship Id="rId570" Type="http://schemas.openxmlformats.org/officeDocument/2006/relationships/customXml" Target="../ink/ink296.xml"/><Relationship Id="rId223" Type="http://schemas.openxmlformats.org/officeDocument/2006/relationships/customXml" Target="../ink/ink122.xml"/><Relationship Id="rId430" Type="http://schemas.openxmlformats.org/officeDocument/2006/relationships/customXml" Target="../ink/ink226.xml"/><Relationship Id="rId668" Type="http://schemas.openxmlformats.org/officeDocument/2006/relationships/customXml" Target="../ink/ink345.xml"/><Relationship Id="rId18" Type="http://schemas.openxmlformats.org/officeDocument/2006/relationships/image" Target="../media/image22.png"/><Relationship Id="rId528" Type="http://schemas.openxmlformats.org/officeDocument/2006/relationships/customXml" Target="../ink/ink275.xml"/><Relationship Id="rId735" Type="http://schemas.openxmlformats.org/officeDocument/2006/relationships/image" Target="../media/image379.png"/><Relationship Id="rId167" Type="http://schemas.openxmlformats.org/officeDocument/2006/relationships/customXml" Target="../ink/ink94.xml"/><Relationship Id="rId374" Type="http://schemas.openxmlformats.org/officeDocument/2006/relationships/customXml" Target="../ink/ink198.xml"/><Relationship Id="rId581" Type="http://schemas.openxmlformats.org/officeDocument/2006/relationships/image" Target="../media/image302.png"/><Relationship Id="rId71" Type="http://schemas.openxmlformats.org/officeDocument/2006/relationships/customXml" Target="../ink/ink46.xml"/><Relationship Id="rId234" Type="http://schemas.openxmlformats.org/officeDocument/2006/relationships/image" Target="../media/image129.png"/><Relationship Id="rId679" Type="http://schemas.openxmlformats.org/officeDocument/2006/relationships/image" Target="../media/image351.png"/><Relationship Id="rId802" Type="http://schemas.openxmlformats.org/officeDocument/2006/relationships/customXml" Target="../ink/ink412.xml"/><Relationship Id="rId2" Type="http://schemas.openxmlformats.org/officeDocument/2006/relationships/image" Target="../media/image9.png"/><Relationship Id="rId29" Type="http://schemas.openxmlformats.org/officeDocument/2006/relationships/customXml" Target="../ink/ink25.xml"/><Relationship Id="rId441" Type="http://schemas.openxmlformats.org/officeDocument/2006/relationships/image" Target="../media/image232.png"/><Relationship Id="rId539" Type="http://schemas.openxmlformats.org/officeDocument/2006/relationships/image" Target="../media/image281.png"/><Relationship Id="rId746" Type="http://schemas.openxmlformats.org/officeDocument/2006/relationships/customXml" Target="../ink/ink384.xml"/><Relationship Id="rId178" Type="http://schemas.openxmlformats.org/officeDocument/2006/relationships/image" Target="../media/image101.png"/><Relationship Id="rId301" Type="http://schemas.openxmlformats.org/officeDocument/2006/relationships/image" Target="../media/image162.png"/><Relationship Id="rId82" Type="http://schemas.openxmlformats.org/officeDocument/2006/relationships/image" Target="../media/image54.png"/><Relationship Id="rId385" Type="http://schemas.openxmlformats.org/officeDocument/2006/relationships/image" Target="../media/image204.png"/><Relationship Id="rId592" Type="http://schemas.openxmlformats.org/officeDocument/2006/relationships/customXml" Target="../ink/ink307.xml"/><Relationship Id="rId606" Type="http://schemas.openxmlformats.org/officeDocument/2006/relationships/customXml" Target="../ink/ink314.xml"/><Relationship Id="rId813" Type="http://schemas.openxmlformats.org/officeDocument/2006/relationships/image" Target="../media/image418.png"/><Relationship Id="rId245" Type="http://schemas.openxmlformats.org/officeDocument/2006/relationships/customXml" Target="../ink/ink133.xml"/><Relationship Id="rId452" Type="http://schemas.openxmlformats.org/officeDocument/2006/relationships/customXml" Target="../ink/ink237.xml"/><Relationship Id="rId105" Type="http://schemas.openxmlformats.org/officeDocument/2006/relationships/customXml" Target="../ink/ink63.xml"/><Relationship Id="rId312" Type="http://schemas.openxmlformats.org/officeDocument/2006/relationships/customXml" Target="../ink/ink167.xml"/><Relationship Id="rId757" Type="http://schemas.openxmlformats.org/officeDocument/2006/relationships/image" Target="../media/image390.png"/><Relationship Id="rId93" Type="http://schemas.openxmlformats.org/officeDocument/2006/relationships/customXml" Target="../ink/ink57.xml"/><Relationship Id="rId189" Type="http://schemas.openxmlformats.org/officeDocument/2006/relationships/customXml" Target="../ink/ink105.xml"/><Relationship Id="rId396" Type="http://schemas.openxmlformats.org/officeDocument/2006/relationships/customXml" Target="../ink/ink209.xml"/><Relationship Id="rId617" Type="http://schemas.openxmlformats.org/officeDocument/2006/relationships/image" Target="../media/image320.png"/><Relationship Id="rId824" Type="http://schemas.openxmlformats.org/officeDocument/2006/relationships/customXml" Target="../ink/ink423.xml"/><Relationship Id="rId256" Type="http://schemas.openxmlformats.org/officeDocument/2006/relationships/image" Target="../media/image140.png"/><Relationship Id="rId463" Type="http://schemas.openxmlformats.org/officeDocument/2006/relationships/image" Target="../media/image243.png"/><Relationship Id="rId670" Type="http://schemas.openxmlformats.org/officeDocument/2006/relationships/customXml" Target="../ink/ink346.xml"/><Relationship Id="rId116" Type="http://schemas.openxmlformats.org/officeDocument/2006/relationships/image" Target="../media/image71.png"/><Relationship Id="rId323" Type="http://schemas.openxmlformats.org/officeDocument/2006/relationships/image" Target="../media/image173.png"/><Relationship Id="rId530" Type="http://schemas.openxmlformats.org/officeDocument/2006/relationships/customXml" Target="../ink/ink276.xml"/><Relationship Id="rId768" Type="http://schemas.openxmlformats.org/officeDocument/2006/relationships/customXml" Target="../ink/ink395.xml"/><Relationship Id="rId20" Type="http://schemas.openxmlformats.org/officeDocument/2006/relationships/image" Target="../media/image23.png"/><Relationship Id="rId628" Type="http://schemas.openxmlformats.org/officeDocument/2006/relationships/customXml" Target="../ink/ink325.xml"/><Relationship Id="rId267" Type="http://schemas.openxmlformats.org/officeDocument/2006/relationships/image" Target="../media/image145.png"/><Relationship Id="rId474" Type="http://schemas.openxmlformats.org/officeDocument/2006/relationships/customXml" Target="../ink/ink248.xml"/><Relationship Id="rId127" Type="http://schemas.openxmlformats.org/officeDocument/2006/relationships/customXml" Target="../ink/ink74.xml"/><Relationship Id="rId681" Type="http://schemas.openxmlformats.org/officeDocument/2006/relationships/image" Target="../media/image352.png"/><Relationship Id="rId779" Type="http://schemas.openxmlformats.org/officeDocument/2006/relationships/image" Target="../media/image401.png"/><Relationship Id="rId31" Type="http://schemas.openxmlformats.org/officeDocument/2006/relationships/customXml" Target="../ink/ink26.xml"/><Relationship Id="rId334" Type="http://schemas.openxmlformats.org/officeDocument/2006/relationships/customXml" Target="../ink/ink178.xml"/><Relationship Id="rId541" Type="http://schemas.openxmlformats.org/officeDocument/2006/relationships/image" Target="../media/image282.png"/><Relationship Id="rId639" Type="http://schemas.openxmlformats.org/officeDocument/2006/relationships/image" Target="../media/image331.png"/><Relationship Id="rId180" Type="http://schemas.openxmlformats.org/officeDocument/2006/relationships/image" Target="../media/image102.png"/><Relationship Id="rId278" Type="http://schemas.openxmlformats.org/officeDocument/2006/relationships/customXml" Target="../ink/ink150.xml"/><Relationship Id="rId401" Type="http://schemas.openxmlformats.org/officeDocument/2006/relationships/image" Target="../media/image212.png"/><Relationship Id="rId485" Type="http://schemas.openxmlformats.org/officeDocument/2006/relationships/image" Target="../media/image254.png"/><Relationship Id="rId692" Type="http://schemas.openxmlformats.org/officeDocument/2006/relationships/customXml" Target="../ink/ink357.xml"/><Relationship Id="rId706" Type="http://schemas.openxmlformats.org/officeDocument/2006/relationships/customXml" Target="../ink/ink364.xml"/><Relationship Id="rId42" Type="http://schemas.openxmlformats.org/officeDocument/2006/relationships/image" Target="../media/image34.png"/><Relationship Id="rId138" Type="http://schemas.openxmlformats.org/officeDocument/2006/relationships/image" Target="../media/image81.png"/><Relationship Id="rId345" Type="http://schemas.openxmlformats.org/officeDocument/2006/relationships/image" Target="../media/image184.png"/><Relationship Id="rId552" Type="http://schemas.openxmlformats.org/officeDocument/2006/relationships/customXml" Target="../ink/ink287.xml"/><Relationship Id="rId191" Type="http://schemas.openxmlformats.org/officeDocument/2006/relationships/customXml" Target="../ink/ink106.xml"/><Relationship Id="rId205" Type="http://schemas.openxmlformats.org/officeDocument/2006/relationships/customXml" Target="../ink/ink113.xml"/><Relationship Id="rId412" Type="http://schemas.openxmlformats.org/officeDocument/2006/relationships/customXml" Target="../ink/ink217.xml"/><Relationship Id="rId289" Type="http://schemas.openxmlformats.org/officeDocument/2006/relationships/image" Target="../media/image156.png"/><Relationship Id="rId496" Type="http://schemas.openxmlformats.org/officeDocument/2006/relationships/customXml" Target="../ink/ink259.xml"/><Relationship Id="rId717" Type="http://schemas.openxmlformats.org/officeDocument/2006/relationships/image" Target="../media/image370.png"/><Relationship Id="rId53" Type="http://schemas.openxmlformats.org/officeDocument/2006/relationships/customXml" Target="../ink/ink37.xml"/><Relationship Id="rId149" Type="http://schemas.openxmlformats.org/officeDocument/2006/relationships/customXml" Target="../ink/ink85.xml"/><Relationship Id="rId356" Type="http://schemas.openxmlformats.org/officeDocument/2006/relationships/customXml" Target="../ink/ink189.xml"/><Relationship Id="rId563" Type="http://schemas.openxmlformats.org/officeDocument/2006/relationships/image" Target="../media/image293.png"/><Relationship Id="rId770" Type="http://schemas.openxmlformats.org/officeDocument/2006/relationships/customXml" Target="../ink/ink396.xml"/><Relationship Id="rId216" Type="http://schemas.openxmlformats.org/officeDocument/2006/relationships/image" Target="../media/image120.png"/><Relationship Id="rId423" Type="http://schemas.openxmlformats.org/officeDocument/2006/relationships/image" Target="../media/image223.png"/><Relationship Id="rId630" Type="http://schemas.openxmlformats.org/officeDocument/2006/relationships/customXml" Target="../ink/ink326.xml"/><Relationship Id="rId728" Type="http://schemas.openxmlformats.org/officeDocument/2006/relationships/customXml" Target="../ink/ink375.xml"/><Relationship Id="rId64" Type="http://schemas.openxmlformats.org/officeDocument/2006/relationships/image" Target="../media/image45.png"/><Relationship Id="rId367" Type="http://schemas.openxmlformats.org/officeDocument/2006/relationships/image" Target="../media/image195.png"/><Relationship Id="rId574" Type="http://schemas.openxmlformats.org/officeDocument/2006/relationships/customXml" Target="../ink/ink298.xml"/><Relationship Id="rId227" Type="http://schemas.openxmlformats.org/officeDocument/2006/relationships/customXml" Target="../ink/ink124.xml"/><Relationship Id="rId781" Type="http://schemas.openxmlformats.org/officeDocument/2006/relationships/image" Target="../media/image402.png"/><Relationship Id="rId434" Type="http://schemas.openxmlformats.org/officeDocument/2006/relationships/customXml" Target="../ink/ink228.xml"/><Relationship Id="rId641" Type="http://schemas.openxmlformats.org/officeDocument/2006/relationships/image" Target="../media/image332.png"/><Relationship Id="rId739" Type="http://schemas.openxmlformats.org/officeDocument/2006/relationships/image" Target="../media/image381.png"/><Relationship Id="rId280" Type="http://schemas.openxmlformats.org/officeDocument/2006/relationships/customXml" Target="../ink/ink151.xml"/><Relationship Id="rId501" Type="http://schemas.openxmlformats.org/officeDocument/2006/relationships/image" Target="../media/image262.png"/><Relationship Id="rId75" Type="http://schemas.openxmlformats.org/officeDocument/2006/relationships/customXml" Target="../ink/ink48.xml"/><Relationship Id="rId140" Type="http://schemas.openxmlformats.org/officeDocument/2006/relationships/image" Target="../media/image82.png"/><Relationship Id="rId378" Type="http://schemas.openxmlformats.org/officeDocument/2006/relationships/customXml" Target="../ink/ink200.xml"/><Relationship Id="rId585" Type="http://schemas.openxmlformats.org/officeDocument/2006/relationships/image" Target="../media/image304.png"/><Relationship Id="rId792" Type="http://schemas.openxmlformats.org/officeDocument/2006/relationships/customXml" Target="../ink/ink407.xml"/><Relationship Id="rId806" Type="http://schemas.openxmlformats.org/officeDocument/2006/relationships/customXml" Target="../ink/ink414.xml"/><Relationship Id="rId6" Type="http://schemas.openxmlformats.org/officeDocument/2006/relationships/image" Target="../media/image16.png"/><Relationship Id="rId238" Type="http://schemas.openxmlformats.org/officeDocument/2006/relationships/image" Target="../media/image131.png"/><Relationship Id="rId445" Type="http://schemas.openxmlformats.org/officeDocument/2006/relationships/image" Target="../media/image234.png"/><Relationship Id="rId652" Type="http://schemas.openxmlformats.org/officeDocument/2006/relationships/customXml" Target="../ink/ink337.xml"/><Relationship Id="rId291" Type="http://schemas.openxmlformats.org/officeDocument/2006/relationships/image" Target="../media/image157.png"/><Relationship Id="rId305" Type="http://schemas.openxmlformats.org/officeDocument/2006/relationships/image" Target="../media/image164.png"/><Relationship Id="rId512" Type="http://schemas.openxmlformats.org/officeDocument/2006/relationships/customXml" Target="../ink/ink267.xml"/><Relationship Id="rId86" Type="http://schemas.openxmlformats.org/officeDocument/2006/relationships/image" Target="../media/image56.png"/><Relationship Id="rId151" Type="http://schemas.openxmlformats.org/officeDocument/2006/relationships/customXml" Target="../ink/ink86.xml"/><Relationship Id="rId389" Type="http://schemas.openxmlformats.org/officeDocument/2006/relationships/image" Target="../media/image206.png"/><Relationship Id="rId596" Type="http://schemas.openxmlformats.org/officeDocument/2006/relationships/customXml" Target="../ink/ink309.xml"/><Relationship Id="rId817" Type="http://schemas.openxmlformats.org/officeDocument/2006/relationships/image" Target="../media/image420.png"/><Relationship Id="rId193" Type="http://schemas.openxmlformats.org/officeDocument/2006/relationships/customXml" Target="../ink/ink107.xml"/><Relationship Id="rId207" Type="http://schemas.openxmlformats.org/officeDocument/2006/relationships/customXml" Target="../ink/ink114.xml"/><Relationship Id="rId249" Type="http://schemas.openxmlformats.org/officeDocument/2006/relationships/customXml" Target="../ink/ink135.xml"/><Relationship Id="rId414" Type="http://schemas.openxmlformats.org/officeDocument/2006/relationships/customXml" Target="../ink/ink218.xml"/><Relationship Id="rId456" Type="http://schemas.openxmlformats.org/officeDocument/2006/relationships/customXml" Target="../ink/ink239.xml"/><Relationship Id="rId498" Type="http://schemas.openxmlformats.org/officeDocument/2006/relationships/customXml" Target="../ink/ink260.xml"/><Relationship Id="rId621" Type="http://schemas.openxmlformats.org/officeDocument/2006/relationships/image" Target="../media/image322.png"/><Relationship Id="rId663" Type="http://schemas.openxmlformats.org/officeDocument/2006/relationships/image" Target="../media/image343.png"/><Relationship Id="rId13" Type="http://schemas.openxmlformats.org/officeDocument/2006/relationships/customXml" Target="../ink/ink17.xml"/><Relationship Id="rId109" Type="http://schemas.openxmlformats.org/officeDocument/2006/relationships/customXml" Target="../ink/ink65.xml"/><Relationship Id="rId260" Type="http://schemas.openxmlformats.org/officeDocument/2006/relationships/image" Target="../media/image142.png"/><Relationship Id="rId316" Type="http://schemas.openxmlformats.org/officeDocument/2006/relationships/customXml" Target="../ink/ink169.xml"/><Relationship Id="rId523" Type="http://schemas.openxmlformats.org/officeDocument/2006/relationships/image" Target="../media/image273.png"/><Relationship Id="rId719" Type="http://schemas.openxmlformats.org/officeDocument/2006/relationships/image" Target="../media/image371.png"/><Relationship Id="rId55" Type="http://schemas.openxmlformats.org/officeDocument/2006/relationships/customXml" Target="../ink/ink38.xml"/><Relationship Id="rId97" Type="http://schemas.openxmlformats.org/officeDocument/2006/relationships/customXml" Target="../ink/ink59.xml"/><Relationship Id="rId120" Type="http://schemas.openxmlformats.org/officeDocument/2006/relationships/image" Target="../media/image73.png"/><Relationship Id="rId358" Type="http://schemas.openxmlformats.org/officeDocument/2006/relationships/customXml" Target="../ink/ink190.xml"/><Relationship Id="rId565" Type="http://schemas.openxmlformats.org/officeDocument/2006/relationships/image" Target="../media/image294.png"/><Relationship Id="rId730" Type="http://schemas.openxmlformats.org/officeDocument/2006/relationships/customXml" Target="../ink/ink376.xml"/><Relationship Id="rId772" Type="http://schemas.openxmlformats.org/officeDocument/2006/relationships/customXml" Target="../ink/ink397.xml"/><Relationship Id="rId162" Type="http://schemas.openxmlformats.org/officeDocument/2006/relationships/image" Target="../media/image93.png"/><Relationship Id="rId218" Type="http://schemas.openxmlformats.org/officeDocument/2006/relationships/image" Target="../media/image121.png"/><Relationship Id="rId425" Type="http://schemas.openxmlformats.org/officeDocument/2006/relationships/image" Target="../media/image224.png"/><Relationship Id="rId467" Type="http://schemas.openxmlformats.org/officeDocument/2006/relationships/image" Target="../media/image245.png"/><Relationship Id="rId632" Type="http://schemas.openxmlformats.org/officeDocument/2006/relationships/customXml" Target="../ink/ink327.xml"/><Relationship Id="rId271" Type="http://schemas.openxmlformats.org/officeDocument/2006/relationships/image" Target="../media/image147.png"/><Relationship Id="rId674" Type="http://schemas.openxmlformats.org/officeDocument/2006/relationships/customXml" Target="../ink/ink348.xml"/><Relationship Id="rId24" Type="http://schemas.openxmlformats.org/officeDocument/2006/relationships/image" Target="../media/image25.png"/><Relationship Id="rId66" Type="http://schemas.openxmlformats.org/officeDocument/2006/relationships/image" Target="../media/image46.png"/><Relationship Id="rId131" Type="http://schemas.openxmlformats.org/officeDocument/2006/relationships/customXml" Target="../ink/ink76.xml"/><Relationship Id="rId327" Type="http://schemas.openxmlformats.org/officeDocument/2006/relationships/image" Target="../media/image175.png"/><Relationship Id="rId369" Type="http://schemas.openxmlformats.org/officeDocument/2006/relationships/image" Target="../media/image196.png"/><Relationship Id="rId534" Type="http://schemas.openxmlformats.org/officeDocument/2006/relationships/customXml" Target="../ink/ink278.xml"/><Relationship Id="rId576" Type="http://schemas.openxmlformats.org/officeDocument/2006/relationships/customXml" Target="../ink/ink299.xml"/><Relationship Id="rId741" Type="http://schemas.openxmlformats.org/officeDocument/2006/relationships/image" Target="../media/image382.png"/><Relationship Id="rId783" Type="http://schemas.openxmlformats.org/officeDocument/2006/relationships/image" Target="../media/image403.png"/><Relationship Id="rId173" Type="http://schemas.openxmlformats.org/officeDocument/2006/relationships/customXml" Target="../ink/ink97.xml"/><Relationship Id="rId229" Type="http://schemas.openxmlformats.org/officeDocument/2006/relationships/customXml" Target="../ink/ink125.xml"/><Relationship Id="rId380" Type="http://schemas.openxmlformats.org/officeDocument/2006/relationships/customXml" Target="../ink/ink201.xml"/><Relationship Id="rId436" Type="http://schemas.openxmlformats.org/officeDocument/2006/relationships/customXml" Target="../ink/ink229.xml"/><Relationship Id="rId601" Type="http://schemas.openxmlformats.org/officeDocument/2006/relationships/image" Target="../media/image312.png"/><Relationship Id="rId643" Type="http://schemas.openxmlformats.org/officeDocument/2006/relationships/image" Target="../media/image333.png"/><Relationship Id="rId240" Type="http://schemas.openxmlformats.org/officeDocument/2006/relationships/image" Target="../media/image132.png"/><Relationship Id="rId478" Type="http://schemas.openxmlformats.org/officeDocument/2006/relationships/customXml" Target="../ink/ink250.xml"/><Relationship Id="rId685" Type="http://schemas.openxmlformats.org/officeDocument/2006/relationships/image" Target="../media/image354.png"/><Relationship Id="rId35" Type="http://schemas.openxmlformats.org/officeDocument/2006/relationships/customXml" Target="../ink/ink28.xml"/><Relationship Id="rId77" Type="http://schemas.openxmlformats.org/officeDocument/2006/relationships/customXml" Target="../ink/ink49.xml"/><Relationship Id="rId100" Type="http://schemas.openxmlformats.org/officeDocument/2006/relationships/image" Target="../media/image63.png"/><Relationship Id="rId282" Type="http://schemas.openxmlformats.org/officeDocument/2006/relationships/customXml" Target="../ink/ink152.xml"/><Relationship Id="rId338" Type="http://schemas.openxmlformats.org/officeDocument/2006/relationships/customXml" Target="../ink/ink180.xml"/><Relationship Id="rId503" Type="http://schemas.openxmlformats.org/officeDocument/2006/relationships/image" Target="../media/image263.png"/><Relationship Id="rId545" Type="http://schemas.openxmlformats.org/officeDocument/2006/relationships/image" Target="../media/image284.png"/><Relationship Id="rId587" Type="http://schemas.openxmlformats.org/officeDocument/2006/relationships/image" Target="../media/image305.png"/><Relationship Id="rId710" Type="http://schemas.openxmlformats.org/officeDocument/2006/relationships/customXml" Target="../ink/ink366.xml"/><Relationship Id="rId752" Type="http://schemas.openxmlformats.org/officeDocument/2006/relationships/customXml" Target="../ink/ink387.xml"/><Relationship Id="rId808" Type="http://schemas.openxmlformats.org/officeDocument/2006/relationships/customXml" Target="../ink/ink415.xml"/><Relationship Id="rId8" Type="http://schemas.openxmlformats.org/officeDocument/2006/relationships/image" Target="../media/image17.png"/><Relationship Id="rId142" Type="http://schemas.openxmlformats.org/officeDocument/2006/relationships/image" Target="../media/image83.png"/><Relationship Id="rId184" Type="http://schemas.openxmlformats.org/officeDocument/2006/relationships/image" Target="../media/image104.png"/><Relationship Id="rId391" Type="http://schemas.openxmlformats.org/officeDocument/2006/relationships/image" Target="../media/image207.png"/><Relationship Id="rId405" Type="http://schemas.openxmlformats.org/officeDocument/2006/relationships/image" Target="../media/image214.png"/><Relationship Id="rId447" Type="http://schemas.openxmlformats.org/officeDocument/2006/relationships/image" Target="../media/image235.png"/><Relationship Id="rId612" Type="http://schemas.openxmlformats.org/officeDocument/2006/relationships/customXml" Target="../ink/ink317.xml"/><Relationship Id="rId794" Type="http://schemas.openxmlformats.org/officeDocument/2006/relationships/customXml" Target="../ink/ink408.xml"/><Relationship Id="rId251" Type="http://schemas.openxmlformats.org/officeDocument/2006/relationships/customXml" Target="../ink/ink136.xml"/><Relationship Id="rId489" Type="http://schemas.openxmlformats.org/officeDocument/2006/relationships/image" Target="../media/image256.png"/><Relationship Id="rId654" Type="http://schemas.openxmlformats.org/officeDocument/2006/relationships/customXml" Target="../ink/ink338.xml"/><Relationship Id="rId696" Type="http://schemas.openxmlformats.org/officeDocument/2006/relationships/customXml" Target="../ink/ink359.xml"/><Relationship Id="rId46" Type="http://schemas.openxmlformats.org/officeDocument/2006/relationships/image" Target="../media/image36.png"/><Relationship Id="rId293" Type="http://schemas.openxmlformats.org/officeDocument/2006/relationships/image" Target="../media/image158.png"/><Relationship Id="rId307" Type="http://schemas.openxmlformats.org/officeDocument/2006/relationships/image" Target="../media/image165.png"/><Relationship Id="rId349" Type="http://schemas.openxmlformats.org/officeDocument/2006/relationships/image" Target="../media/image186.png"/><Relationship Id="rId514" Type="http://schemas.openxmlformats.org/officeDocument/2006/relationships/customXml" Target="../ink/ink268.xml"/><Relationship Id="rId556" Type="http://schemas.openxmlformats.org/officeDocument/2006/relationships/customXml" Target="../ink/ink289.xml"/><Relationship Id="rId721" Type="http://schemas.openxmlformats.org/officeDocument/2006/relationships/image" Target="../media/image372.png"/><Relationship Id="rId763" Type="http://schemas.openxmlformats.org/officeDocument/2006/relationships/image" Target="../media/image393.png"/><Relationship Id="rId88" Type="http://schemas.openxmlformats.org/officeDocument/2006/relationships/image" Target="../media/image57.png"/><Relationship Id="rId111" Type="http://schemas.openxmlformats.org/officeDocument/2006/relationships/customXml" Target="../ink/ink66.xml"/><Relationship Id="rId153" Type="http://schemas.openxmlformats.org/officeDocument/2006/relationships/customXml" Target="../ink/ink87.xml"/><Relationship Id="rId195" Type="http://schemas.openxmlformats.org/officeDocument/2006/relationships/customXml" Target="../ink/ink108.xml"/><Relationship Id="rId209" Type="http://schemas.openxmlformats.org/officeDocument/2006/relationships/customXml" Target="../ink/ink115.xml"/><Relationship Id="rId360" Type="http://schemas.openxmlformats.org/officeDocument/2006/relationships/customXml" Target="../ink/ink191.xml"/><Relationship Id="rId416" Type="http://schemas.openxmlformats.org/officeDocument/2006/relationships/customXml" Target="../ink/ink219.xml"/><Relationship Id="rId598" Type="http://schemas.openxmlformats.org/officeDocument/2006/relationships/customXml" Target="../ink/ink310.xml"/><Relationship Id="rId819" Type="http://schemas.openxmlformats.org/officeDocument/2006/relationships/image" Target="../media/image421.png"/><Relationship Id="rId220" Type="http://schemas.openxmlformats.org/officeDocument/2006/relationships/image" Target="../media/image122.png"/><Relationship Id="rId458" Type="http://schemas.openxmlformats.org/officeDocument/2006/relationships/customXml" Target="../ink/ink240.xml"/><Relationship Id="rId623" Type="http://schemas.openxmlformats.org/officeDocument/2006/relationships/image" Target="../media/image323.png"/><Relationship Id="rId665" Type="http://schemas.openxmlformats.org/officeDocument/2006/relationships/image" Target="../media/image344.png"/><Relationship Id="rId15" Type="http://schemas.openxmlformats.org/officeDocument/2006/relationships/customXml" Target="../ink/ink18.xml"/><Relationship Id="rId57" Type="http://schemas.openxmlformats.org/officeDocument/2006/relationships/customXml" Target="../ink/ink39.xml"/><Relationship Id="rId262" Type="http://schemas.openxmlformats.org/officeDocument/2006/relationships/image" Target="../media/image143.png"/><Relationship Id="rId318" Type="http://schemas.openxmlformats.org/officeDocument/2006/relationships/customXml" Target="../ink/ink170.xml"/><Relationship Id="rId525" Type="http://schemas.openxmlformats.org/officeDocument/2006/relationships/image" Target="../media/image274.png"/><Relationship Id="rId567" Type="http://schemas.openxmlformats.org/officeDocument/2006/relationships/image" Target="../media/image295.png"/><Relationship Id="rId732" Type="http://schemas.openxmlformats.org/officeDocument/2006/relationships/customXml" Target="../ink/ink377.xml"/><Relationship Id="rId99" Type="http://schemas.openxmlformats.org/officeDocument/2006/relationships/customXml" Target="../ink/ink60.xml"/><Relationship Id="rId122" Type="http://schemas.openxmlformats.org/officeDocument/2006/relationships/image" Target="../media/image74.png"/><Relationship Id="rId164" Type="http://schemas.openxmlformats.org/officeDocument/2006/relationships/image" Target="../media/image94.png"/><Relationship Id="rId371" Type="http://schemas.openxmlformats.org/officeDocument/2006/relationships/image" Target="../media/image197.png"/><Relationship Id="rId774" Type="http://schemas.openxmlformats.org/officeDocument/2006/relationships/customXml" Target="../ink/ink398.xml"/><Relationship Id="rId427" Type="http://schemas.openxmlformats.org/officeDocument/2006/relationships/image" Target="../media/image225.png"/><Relationship Id="rId469" Type="http://schemas.openxmlformats.org/officeDocument/2006/relationships/image" Target="../media/image246.png"/><Relationship Id="rId634" Type="http://schemas.openxmlformats.org/officeDocument/2006/relationships/customXml" Target="../ink/ink328.xml"/><Relationship Id="rId676" Type="http://schemas.openxmlformats.org/officeDocument/2006/relationships/customXml" Target="../ink/ink349.xml"/><Relationship Id="rId26" Type="http://schemas.openxmlformats.org/officeDocument/2006/relationships/image" Target="../media/image26.png"/><Relationship Id="rId231" Type="http://schemas.openxmlformats.org/officeDocument/2006/relationships/customXml" Target="../ink/ink126.xml"/><Relationship Id="rId273" Type="http://schemas.openxmlformats.org/officeDocument/2006/relationships/image" Target="../media/image148.png"/><Relationship Id="rId329" Type="http://schemas.openxmlformats.org/officeDocument/2006/relationships/image" Target="../media/image176.png"/><Relationship Id="rId480" Type="http://schemas.openxmlformats.org/officeDocument/2006/relationships/customXml" Target="../ink/ink251.xml"/><Relationship Id="rId536" Type="http://schemas.openxmlformats.org/officeDocument/2006/relationships/customXml" Target="../ink/ink279.xml"/><Relationship Id="rId701" Type="http://schemas.openxmlformats.org/officeDocument/2006/relationships/image" Target="../media/image362.png"/><Relationship Id="rId68" Type="http://schemas.openxmlformats.org/officeDocument/2006/relationships/image" Target="../media/image47.png"/><Relationship Id="rId133" Type="http://schemas.openxmlformats.org/officeDocument/2006/relationships/customXml" Target="../ink/ink77.xml"/><Relationship Id="rId175" Type="http://schemas.openxmlformats.org/officeDocument/2006/relationships/customXml" Target="../ink/ink98.xml"/><Relationship Id="rId340" Type="http://schemas.openxmlformats.org/officeDocument/2006/relationships/customXml" Target="../ink/ink181.xml"/><Relationship Id="rId578" Type="http://schemas.openxmlformats.org/officeDocument/2006/relationships/customXml" Target="../ink/ink300.xml"/><Relationship Id="rId743" Type="http://schemas.openxmlformats.org/officeDocument/2006/relationships/image" Target="../media/image383.png"/><Relationship Id="rId785" Type="http://schemas.openxmlformats.org/officeDocument/2006/relationships/image" Target="../media/image404.png"/><Relationship Id="rId200" Type="http://schemas.openxmlformats.org/officeDocument/2006/relationships/image" Target="../media/image112.png"/><Relationship Id="rId382" Type="http://schemas.openxmlformats.org/officeDocument/2006/relationships/customXml" Target="../ink/ink202.xml"/><Relationship Id="rId438" Type="http://schemas.openxmlformats.org/officeDocument/2006/relationships/customXml" Target="../ink/ink230.xml"/><Relationship Id="rId603" Type="http://schemas.openxmlformats.org/officeDocument/2006/relationships/image" Target="../media/image313.png"/><Relationship Id="rId645" Type="http://schemas.openxmlformats.org/officeDocument/2006/relationships/image" Target="../media/image334.png"/><Relationship Id="rId687" Type="http://schemas.openxmlformats.org/officeDocument/2006/relationships/image" Target="../media/image355.png"/><Relationship Id="rId810" Type="http://schemas.openxmlformats.org/officeDocument/2006/relationships/customXml" Target="../ink/ink416.xml"/><Relationship Id="rId242" Type="http://schemas.openxmlformats.org/officeDocument/2006/relationships/image" Target="../media/image133.png"/><Relationship Id="rId284" Type="http://schemas.openxmlformats.org/officeDocument/2006/relationships/customXml" Target="../ink/ink153.xml"/><Relationship Id="rId491" Type="http://schemas.openxmlformats.org/officeDocument/2006/relationships/image" Target="../media/image257.png"/><Relationship Id="rId505" Type="http://schemas.openxmlformats.org/officeDocument/2006/relationships/image" Target="../media/image264.png"/><Relationship Id="rId712" Type="http://schemas.openxmlformats.org/officeDocument/2006/relationships/customXml" Target="../ink/ink367.xml"/><Relationship Id="rId37" Type="http://schemas.openxmlformats.org/officeDocument/2006/relationships/customXml" Target="../ink/ink29.xml"/><Relationship Id="rId79" Type="http://schemas.openxmlformats.org/officeDocument/2006/relationships/customXml" Target="../ink/ink50.xml"/><Relationship Id="rId102" Type="http://schemas.openxmlformats.org/officeDocument/2006/relationships/image" Target="../media/image64.png"/><Relationship Id="rId144" Type="http://schemas.openxmlformats.org/officeDocument/2006/relationships/image" Target="../media/image84.png"/><Relationship Id="rId547" Type="http://schemas.openxmlformats.org/officeDocument/2006/relationships/image" Target="../media/image285.png"/><Relationship Id="rId589" Type="http://schemas.openxmlformats.org/officeDocument/2006/relationships/image" Target="../media/image306.png"/><Relationship Id="rId754" Type="http://schemas.openxmlformats.org/officeDocument/2006/relationships/customXml" Target="../ink/ink388.xml"/><Relationship Id="rId796" Type="http://schemas.openxmlformats.org/officeDocument/2006/relationships/customXml" Target="../ink/ink409.xml"/><Relationship Id="rId90" Type="http://schemas.openxmlformats.org/officeDocument/2006/relationships/image" Target="../media/image58.png"/><Relationship Id="rId186" Type="http://schemas.openxmlformats.org/officeDocument/2006/relationships/image" Target="../media/image105.png"/><Relationship Id="rId351" Type="http://schemas.openxmlformats.org/officeDocument/2006/relationships/image" Target="../media/image187.png"/><Relationship Id="rId393" Type="http://schemas.openxmlformats.org/officeDocument/2006/relationships/image" Target="../media/image208.png"/><Relationship Id="rId407" Type="http://schemas.openxmlformats.org/officeDocument/2006/relationships/image" Target="../media/image215.png"/><Relationship Id="rId449" Type="http://schemas.openxmlformats.org/officeDocument/2006/relationships/image" Target="../media/image236.png"/><Relationship Id="rId614" Type="http://schemas.openxmlformats.org/officeDocument/2006/relationships/customXml" Target="../ink/ink318.xml"/><Relationship Id="rId656" Type="http://schemas.openxmlformats.org/officeDocument/2006/relationships/customXml" Target="../ink/ink339.xml"/><Relationship Id="rId821" Type="http://schemas.openxmlformats.org/officeDocument/2006/relationships/image" Target="../media/image422.png"/><Relationship Id="rId211" Type="http://schemas.openxmlformats.org/officeDocument/2006/relationships/customXml" Target="../ink/ink116.xml"/><Relationship Id="rId253" Type="http://schemas.openxmlformats.org/officeDocument/2006/relationships/customXml" Target="../ink/ink137.xml"/><Relationship Id="rId295" Type="http://schemas.openxmlformats.org/officeDocument/2006/relationships/image" Target="../media/image159.png"/><Relationship Id="rId309" Type="http://schemas.openxmlformats.org/officeDocument/2006/relationships/image" Target="../media/image166.png"/><Relationship Id="rId460" Type="http://schemas.openxmlformats.org/officeDocument/2006/relationships/customXml" Target="../ink/ink241.xml"/><Relationship Id="rId516" Type="http://schemas.openxmlformats.org/officeDocument/2006/relationships/customXml" Target="../ink/ink269.xml"/><Relationship Id="rId698" Type="http://schemas.openxmlformats.org/officeDocument/2006/relationships/customXml" Target="../ink/ink360.xml"/><Relationship Id="rId48" Type="http://schemas.openxmlformats.org/officeDocument/2006/relationships/image" Target="../media/image37.png"/><Relationship Id="rId113" Type="http://schemas.openxmlformats.org/officeDocument/2006/relationships/customXml" Target="../ink/ink67.xml"/><Relationship Id="rId320" Type="http://schemas.openxmlformats.org/officeDocument/2006/relationships/customXml" Target="../ink/ink171.xml"/><Relationship Id="rId558" Type="http://schemas.openxmlformats.org/officeDocument/2006/relationships/customXml" Target="../ink/ink290.xml"/><Relationship Id="rId723" Type="http://schemas.openxmlformats.org/officeDocument/2006/relationships/image" Target="../media/image373.png"/><Relationship Id="rId765" Type="http://schemas.openxmlformats.org/officeDocument/2006/relationships/image" Target="../media/image394.png"/><Relationship Id="rId155" Type="http://schemas.openxmlformats.org/officeDocument/2006/relationships/customXml" Target="../ink/ink88.xml"/><Relationship Id="rId197" Type="http://schemas.openxmlformats.org/officeDocument/2006/relationships/customXml" Target="../ink/ink109.xml"/><Relationship Id="rId362" Type="http://schemas.openxmlformats.org/officeDocument/2006/relationships/customXml" Target="../ink/ink192.xml"/><Relationship Id="rId418" Type="http://schemas.openxmlformats.org/officeDocument/2006/relationships/customXml" Target="../ink/ink220.xml"/><Relationship Id="rId625" Type="http://schemas.openxmlformats.org/officeDocument/2006/relationships/image" Target="../media/image324.png"/><Relationship Id="rId222" Type="http://schemas.openxmlformats.org/officeDocument/2006/relationships/image" Target="../media/image123.png"/><Relationship Id="rId264" Type="http://schemas.openxmlformats.org/officeDocument/2006/relationships/image" Target="../media/image144.png"/><Relationship Id="rId471" Type="http://schemas.openxmlformats.org/officeDocument/2006/relationships/image" Target="../media/image247.png"/><Relationship Id="rId667" Type="http://schemas.openxmlformats.org/officeDocument/2006/relationships/image" Target="../media/image345.png"/><Relationship Id="rId17" Type="http://schemas.openxmlformats.org/officeDocument/2006/relationships/customXml" Target="../ink/ink19.xml"/><Relationship Id="rId59" Type="http://schemas.openxmlformats.org/officeDocument/2006/relationships/customXml" Target="../ink/ink40.xml"/><Relationship Id="rId124" Type="http://schemas.openxmlformats.org/officeDocument/2006/relationships/image" Target="../media/image75.png"/><Relationship Id="rId527" Type="http://schemas.openxmlformats.org/officeDocument/2006/relationships/image" Target="../media/image275.png"/><Relationship Id="rId569" Type="http://schemas.openxmlformats.org/officeDocument/2006/relationships/image" Target="../media/image296.png"/><Relationship Id="rId734" Type="http://schemas.openxmlformats.org/officeDocument/2006/relationships/customXml" Target="../ink/ink378.xml"/><Relationship Id="rId776" Type="http://schemas.openxmlformats.org/officeDocument/2006/relationships/customXml" Target="../ink/ink399.xml"/><Relationship Id="rId70" Type="http://schemas.openxmlformats.org/officeDocument/2006/relationships/image" Target="../media/image48.png"/><Relationship Id="rId166" Type="http://schemas.openxmlformats.org/officeDocument/2006/relationships/image" Target="../media/image95.png"/><Relationship Id="rId331" Type="http://schemas.openxmlformats.org/officeDocument/2006/relationships/image" Target="../media/image177.png"/><Relationship Id="rId373" Type="http://schemas.openxmlformats.org/officeDocument/2006/relationships/image" Target="../media/image198.png"/><Relationship Id="rId429" Type="http://schemas.openxmlformats.org/officeDocument/2006/relationships/image" Target="../media/image226.png"/><Relationship Id="rId580" Type="http://schemas.openxmlformats.org/officeDocument/2006/relationships/customXml" Target="../ink/ink301.xml"/><Relationship Id="rId636" Type="http://schemas.openxmlformats.org/officeDocument/2006/relationships/customXml" Target="../ink/ink329.xml"/><Relationship Id="rId801" Type="http://schemas.openxmlformats.org/officeDocument/2006/relationships/image" Target="../media/image412.png"/><Relationship Id="rId1" Type="http://schemas.openxmlformats.org/officeDocument/2006/relationships/slideLayout" Target="../slideLayouts/slideLayout7.xml"/><Relationship Id="rId233" Type="http://schemas.openxmlformats.org/officeDocument/2006/relationships/customXml" Target="../ink/ink127.xml"/><Relationship Id="rId440" Type="http://schemas.openxmlformats.org/officeDocument/2006/relationships/customXml" Target="../ink/ink231.xml"/><Relationship Id="rId678" Type="http://schemas.openxmlformats.org/officeDocument/2006/relationships/customXml" Target="../ink/ink350.xml"/><Relationship Id="rId28" Type="http://schemas.openxmlformats.org/officeDocument/2006/relationships/image" Target="../media/image27.png"/><Relationship Id="rId275" Type="http://schemas.openxmlformats.org/officeDocument/2006/relationships/image" Target="../media/image149.png"/><Relationship Id="rId300" Type="http://schemas.openxmlformats.org/officeDocument/2006/relationships/customXml" Target="../ink/ink161.xml"/><Relationship Id="rId482" Type="http://schemas.openxmlformats.org/officeDocument/2006/relationships/customXml" Target="../ink/ink252.xml"/><Relationship Id="rId538" Type="http://schemas.openxmlformats.org/officeDocument/2006/relationships/customXml" Target="../ink/ink280.xml"/><Relationship Id="rId703" Type="http://schemas.openxmlformats.org/officeDocument/2006/relationships/image" Target="../media/image363.png"/><Relationship Id="rId745" Type="http://schemas.openxmlformats.org/officeDocument/2006/relationships/image" Target="../media/image384.png"/><Relationship Id="rId81" Type="http://schemas.openxmlformats.org/officeDocument/2006/relationships/customXml" Target="../ink/ink51.xml"/><Relationship Id="rId135" Type="http://schemas.openxmlformats.org/officeDocument/2006/relationships/customXml" Target="../ink/ink78.xml"/><Relationship Id="rId177" Type="http://schemas.openxmlformats.org/officeDocument/2006/relationships/customXml" Target="../ink/ink99.xml"/><Relationship Id="rId342" Type="http://schemas.openxmlformats.org/officeDocument/2006/relationships/customXml" Target="../ink/ink182.xml"/><Relationship Id="rId384" Type="http://schemas.openxmlformats.org/officeDocument/2006/relationships/customXml" Target="../ink/ink203.xml"/><Relationship Id="rId591" Type="http://schemas.openxmlformats.org/officeDocument/2006/relationships/image" Target="../media/image307.png"/><Relationship Id="rId605" Type="http://schemas.openxmlformats.org/officeDocument/2006/relationships/image" Target="../media/image314.png"/><Relationship Id="rId787" Type="http://schemas.openxmlformats.org/officeDocument/2006/relationships/image" Target="../media/image405.png"/><Relationship Id="rId812" Type="http://schemas.openxmlformats.org/officeDocument/2006/relationships/customXml" Target="../ink/ink417.xml"/><Relationship Id="rId202" Type="http://schemas.openxmlformats.org/officeDocument/2006/relationships/image" Target="../media/image113.png"/><Relationship Id="rId244" Type="http://schemas.openxmlformats.org/officeDocument/2006/relationships/image" Target="../media/image134.png"/><Relationship Id="rId647" Type="http://schemas.openxmlformats.org/officeDocument/2006/relationships/image" Target="../media/image335.png"/><Relationship Id="rId689" Type="http://schemas.openxmlformats.org/officeDocument/2006/relationships/image" Target="../media/image356.png"/><Relationship Id="rId39" Type="http://schemas.openxmlformats.org/officeDocument/2006/relationships/customXml" Target="../ink/ink30.xml"/><Relationship Id="rId286" Type="http://schemas.openxmlformats.org/officeDocument/2006/relationships/customXml" Target="../ink/ink154.xml"/><Relationship Id="rId451" Type="http://schemas.openxmlformats.org/officeDocument/2006/relationships/image" Target="../media/image237.png"/><Relationship Id="rId493" Type="http://schemas.openxmlformats.org/officeDocument/2006/relationships/image" Target="../media/image258.png"/><Relationship Id="rId507" Type="http://schemas.openxmlformats.org/officeDocument/2006/relationships/image" Target="../media/image265.png"/><Relationship Id="rId549" Type="http://schemas.openxmlformats.org/officeDocument/2006/relationships/image" Target="../media/image286.png"/><Relationship Id="rId714" Type="http://schemas.openxmlformats.org/officeDocument/2006/relationships/customXml" Target="../ink/ink368.xml"/><Relationship Id="rId756" Type="http://schemas.openxmlformats.org/officeDocument/2006/relationships/customXml" Target="../ink/ink389.xml"/><Relationship Id="rId50" Type="http://schemas.openxmlformats.org/officeDocument/2006/relationships/image" Target="../media/image38.png"/><Relationship Id="rId104" Type="http://schemas.openxmlformats.org/officeDocument/2006/relationships/image" Target="../media/image65.png"/><Relationship Id="rId146" Type="http://schemas.openxmlformats.org/officeDocument/2006/relationships/image" Target="../media/image85.png"/><Relationship Id="rId188" Type="http://schemas.openxmlformats.org/officeDocument/2006/relationships/image" Target="../media/image106.png"/><Relationship Id="rId311" Type="http://schemas.openxmlformats.org/officeDocument/2006/relationships/image" Target="../media/image167.png"/><Relationship Id="rId353" Type="http://schemas.openxmlformats.org/officeDocument/2006/relationships/image" Target="../media/image188.png"/><Relationship Id="rId395" Type="http://schemas.openxmlformats.org/officeDocument/2006/relationships/image" Target="../media/image209.png"/><Relationship Id="rId409" Type="http://schemas.openxmlformats.org/officeDocument/2006/relationships/image" Target="../media/image216.png"/><Relationship Id="rId560" Type="http://schemas.openxmlformats.org/officeDocument/2006/relationships/customXml" Target="../ink/ink291.xml"/><Relationship Id="rId798" Type="http://schemas.openxmlformats.org/officeDocument/2006/relationships/customXml" Target="../ink/ink410.xml"/><Relationship Id="rId92" Type="http://schemas.openxmlformats.org/officeDocument/2006/relationships/image" Target="../media/image59.png"/><Relationship Id="rId213" Type="http://schemas.openxmlformats.org/officeDocument/2006/relationships/customXml" Target="../ink/ink117.xml"/><Relationship Id="rId420" Type="http://schemas.openxmlformats.org/officeDocument/2006/relationships/customXml" Target="../ink/ink221.xml"/><Relationship Id="rId616" Type="http://schemas.openxmlformats.org/officeDocument/2006/relationships/customXml" Target="../ink/ink319.xml"/><Relationship Id="rId658" Type="http://schemas.openxmlformats.org/officeDocument/2006/relationships/customXml" Target="../ink/ink340.xml"/><Relationship Id="rId823" Type="http://schemas.openxmlformats.org/officeDocument/2006/relationships/image" Target="../media/image423.png"/><Relationship Id="rId255" Type="http://schemas.openxmlformats.org/officeDocument/2006/relationships/customXml" Target="../ink/ink138.xml"/><Relationship Id="rId297" Type="http://schemas.openxmlformats.org/officeDocument/2006/relationships/image" Target="../media/image160.png"/><Relationship Id="rId462" Type="http://schemas.openxmlformats.org/officeDocument/2006/relationships/customXml" Target="../ink/ink242.xml"/><Relationship Id="rId518" Type="http://schemas.openxmlformats.org/officeDocument/2006/relationships/customXml" Target="../ink/ink270.xml"/><Relationship Id="rId725" Type="http://schemas.openxmlformats.org/officeDocument/2006/relationships/image" Target="../media/image374.png"/><Relationship Id="rId115" Type="http://schemas.openxmlformats.org/officeDocument/2006/relationships/customXml" Target="../ink/ink68.xml"/><Relationship Id="rId157" Type="http://schemas.openxmlformats.org/officeDocument/2006/relationships/customXml" Target="../ink/ink89.xml"/><Relationship Id="rId322" Type="http://schemas.openxmlformats.org/officeDocument/2006/relationships/customXml" Target="../ink/ink172.xml"/><Relationship Id="rId364" Type="http://schemas.openxmlformats.org/officeDocument/2006/relationships/customXml" Target="../ink/ink193.xml"/><Relationship Id="rId767" Type="http://schemas.openxmlformats.org/officeDocument/2006/relationships/image" Target="../media/image395.png"/><Relationship Id="rId61" Type="http://schemas.openxmlformats.org/officeDocument/2006/relationships/customXml" Target="../ink/ink41.xml"/><Relationship Id="rId199" Type="http://schemas.openxmlformats.org/officeDocument/2006/relationships/customXml" Target="../ink/ink110.xml"/><Relationship Id="rId571" Type="http://schemas.openxmlformats.org/officeDocument/2006/relationships/image" Target="../media/image297.png"/><Relationship Id="rId627" Type="http://schemas.openxmlformats.org/officeDocument/2006/relationships/image" Target="../media/image325.png"/><Relationship Id="rId669" Type="http://schemas.openxmlformats.org/officeDocument/2006/relationships/image" Target="../media/image346.png"/><Relationship Id="rId19" Type="http://schemas.openxmlformats.org/officeDocument/2006/relationships/customXml" Target="../ink/ink20.xml"/><Relationship Id="rId224" Type="http://schemas.openxmlformats.org/officeDocument/2006/relationships/image" Target="../media/image124.png"/><Relationship Id="rId266" Type="http://schemas.openxmlformats.org/officeDocument/2006/relationships/customXml" Target="../ink/ink144.xml"/><Relationship Id="rId431" Type="http://schemas.openxmlformats.org/officeDocument/2006/relationships/image" Target="../media/image227.png"/><Relationship Id="rId473" Type="http://schemas.openxmlformats.org/officeDocument/2006/relationships/image" Target="../media/image248.png"/><Relationship Id="rId529" Type="http://schemas.openxmlformats.org/officeDocument/2006/relationships/image" Target="../media/image276.png"/><Relationship Id="rId680" Type="http://schemas.openxmlformats.org/officeDocument/2006/relationships/customXml" Target="../ink/ink351.xml"/><Relationship Id="rId736" Type="http://schemas.openxmlformats.org/officeDocument/2006/relationships/customXml" Target="../ink/ink379.xml"/><Relationship Id="rId30" Type="http://schemas.openxmlformats.org/officeDocument/2006/relationships/image" Target="../media/image28.png"/><Relationship Id="rId126" Type="http://schemas.openxmlformats.org/officeDocument/2006/relationships/image" Target="../media/image76.png"/><Relationship Id="rId168" Type="http://schemas.openxmlformats.org/officeDocument/2006/relationships/image" Target="../media/image96.png"/><Relationship Id="rId333" Type="http://schemas.openxmlformats.org/officeDocument/2006/relationships/image" Target="../media/image178.png"/><Relationship Id="rId540" Type="http://schemas.openxmlformats.org/officeDocument/2006/relationships/customXml" Target="../ink/ink281.xml"/><Relationship Id="rId778" Type="http://schemas.openxmlformats.org/officeDocument/2006/relationships/customXml" Target="../ink/ink400.xml"/><Relationship Id="rId72" Type="http://schemas.openxmlformats.org/officeDocument/2006/relationships/image" Target="../media/image49.png"/><Relationship Id="rId375" Type="http://schemas.openxmlformats.org/officeDocument/2006/relationships/image" Target="../media/image199.png"/><Relationship Id="rId582" Type="http://schemas.openxmlformats.org/officeDocument/2006/relationships/customXml" Target="../ink/ink302.xml"/><Relationship Id="rId638" Type="http://schemas.openxmlformats.org/officeDocument/2006/relationships/customXml" Target="../ink/ink330.xml"/><Relationship Id="rId803" Type="http://schemas.openxmlformats.org/officeDocument/2006/relationships/image" Target="../media/image413.png"/><Relationship Id="rId3" Type="http://schemas.openxmlformats.org/officeDocument/2006/relationships/image" Target="../media/image10.png"/><Relationship Id="rId235" Type="http://schemas.openxmlformats.org/officeDocument/2006/relationships/customXml" Target="../ink/ink128.xml"/><Relationship Id="rId277" Type="http://schemas.openxmlformats.org/officeDocument/2006/relationships/image" Target="../media/image150.png"/><Relationship Id="rId400" Type="http://schemas.openxmlformats.org/officeDocument/2006/relationships/customXml" Target="../ink/ink211.xml"/><Relationship Id="rId442" Type="http://schemas.openxmlformats.org/officeDocument/2006/relationships/customXml" Target="../ink/ink232.xml"/><Relationship Id="rId484" Type="http://schemas.openxmlformats.org/officeDocument/2006/relationships/customXml" Target="../ink/ink253.xml"/><Relationship Id="rId705" Type="http://schemas.openxmlformats.org/officeDocument/2006/relationships/image" Target="../media/image364.png"/><Relationship Id="rId137" Type="http://schemas.openxmlformats.org/officeDocument/2006/relationships/customXml" Target="../ink/ink79.xml"/><Relationship Id="rId302" Type="http://schemas.openxmlformats.org/officeDocument/2006/relationships/customXml" Target="../ink/ink162.xml"/><Relationship Id="rId344" Type="http://schemas.openxmlformats.org/officeDocument/2006/relationships/customXml" Target="../ink/ink183.xml"/><Relationship Id="rId691" Type="http://schemas.openxmlformats.org/officeDocument/2006/relationships/image" Target="../media/image357.png"/><Relationship Id="rId747" Type="http://schemas.openxmlformats.org/officeDocument/2006/relationships/image" Target="../media/image385.png"/><Relationship Id="rId789" Type="http://schemas.openxmlformats.org/officeDocument/2006/relationships/image" Target="../media/image406.png"/><Relationship Id="rId41" Type="http://schemas.openxmlformats.org/officeDocument/2006/relationships/customXml" Target="../ink/ink31.xml"/><Relationship Id="rId83" Type="http://schemas.openxmlformats.org/officeDocument/2006/relationships/customXml" Target="../ink/ink52.xml"/><Relationship Id="rId179" Type="http://schemas.openxmlformats.org/officeDocument/2006/relationships/customXml" Target="../ink/ink100.xml"/><Relationship Id="rId386" Type="http://schemas.openxmlformats.org/officeDocument/2006/relationships/customXml" Target="../ink/ink204.xml"/><Relationship Id="rId551" Type="http://schemas.openxmlformats.org/officeDocument/2006/relationships/image" Target="../media/image287.png"/><Relationship Id="rId593" Type="http://schemas.openxmlformats.org/officeDocument/2006/relationships/image" Target="../media/image308.png"/><Relationship Id="rId607" Type="http://schemas.openxmlformats.org/officeDocument/2006/relationships/image" Target="../media/image315.png"/><Relationship Id="rId649" Type="http://schemas.openxmlformats.org/officeDocument/2006/relationships/image" Target="../media/image336.png"/><Relationship Id="rId814" Type="http://schemas.openxmlformats.org/officeDocument/2006/relationships/customXml" Target="../ink/ink418.xml"/><Relationship Id="rId190" Type="http://schemas.openxmlformats.org/officeDocument/2006/relationships/image" Target="../media/image107.png"/><Relationship Id="rId204" Type="http://schemas.openxmlformats.org/officeDocument/2006/relationships/image" Target="../media/image114.png"/><Relationship Id="rId246" Type="http://schemas.openxmlformats.org/officeDocument/2006/relationships/image" Target="../media/image135.png"/><Relationship Id="rId288" Type="http://schemas.openxmlformats.org/officeDocument/2006/relationships/customXml" Target="../ink/ink155.xml"/><Relationship Id="rId411" Type="http://schemas.openxmlformats.org/officeDocument/2006/relationships/image" Target="../media/image217.png"/><Relationship Id="rId453" Type="http://schemas.openxmlformats.org/officeDocument/2006/relationships/image" Target="../media/image238.png"/><Relationship Id="rId509" Type="http://schemas.openxmlformats.org/officeDocument/2006/relationships/image" Target="../media/image266.png"/><Relationship Id="rId660" Type="http://schemas.openxmlformats.org/officeDocument/2006/relationships/customXml" Target="../ink/ink341.xml"/><Relationship Id="rId106" Type="http://schemas.openxmlformats.org/officeDocument/2006/relationships/image" Target="../media/image66.png"/><Relationship Id="rId313" Type="http://schemas.openxmlformats.org/officeDocument/2006/relationships/image" Target="../media/image168.png"/><Relationship Id="rId495" Type="http://schemas.openxmlformats.org/officeDocument/2006/relationships/image" Target="../media/image259.png"/><Relationship Id="rId716" Type="http://schemas.openxmlformats.org/officeDocument/2006/relationships/customXml" Target="../ink/ink369.xml"/><Relationship Id="rId758" Type="http://schemas.openxmlformats.org/officeDocument/2006/relationships/customXml" Target="../ink/ink390.xml"/><Relationship Id="rId10" Type="http://schemas.openxmlformats.org/officeDocument/2006/relationships/image" Target="../media/image18.png"/><Relationship Id="rId52" Type="http://schemas.openxmlformats.org/officeDocument/2006/relationships/image" Target="../media/image39.png"/><Relationship Id="rId94" Type="http://schemas.openxmlformats.org/officeDocument/2006/relationships/image" Target="../media/image60.png"/><Relationship Id="rId148" Type="http://schemas.openxmlformats.org/officeDocument/2006/relationships/image" Target="../media/image86.png"/><Relationship Id="rId355" Type="http://schemas.openxmlformats.org/officeDocument/2006/relationships/image" Target="../media/image189.png"/><Relationship Id="rId397" Type="http://schemas.openxmlformats.org/officeDocument/2006/relationships/image" Target="../media/image210.png"/><Relationship Id="rId520" Type="http://schemas.openxmlformats.org/officeDocument/2006/relationships/customXml" Target="../ink/ink271.xml"/><Relationship Id="rId562" Type="http://schemas.openxmlformats.org/officeDocument/2006/relationships/customXml" Target="../ink/ink292.xml"/><Relationship Id="rId618" Type="http://schemas.openxmlformats.org/officeDocument/2006/relationships/customXml" Target="../ink/ink320.xml"/><Relationship Id="rId825" Type="http://schemas.openxmlformats.org/officeDocument/2006/relationships/image" Target="../media/image424.png"/><Relationship Id="rId215" Type="http://schemas.openxmlformats.org/officeDocument/2006/relationships/customXml" Target="../ink/ink118.xml"/><Relationship Id="rId257" Type="http://schemas.openxmlformats.org/officeDocument/2006/relationships/customXml" Target="../ink/ink139.xml"/><Relationship Id="rId422" Type="http://schemas.openxmlformats.org/officeDocument/2006/relationships/customXml" Target="../ink/ink222.xml"/><Relationship Id="rId464" Type="http://schemas.openxmlformats.org/officeDocument/2006/relationships/customXml" Target="../ink/ink243.xml"/><Relationship Id="rId299" Type="http://schemas.openxmlformats.org/officeDocument/2006/relationships/image" Target="../media/image161.png"/><Relationship Id="rId727" Type="http://schemas.openxmlformats.org/officeDocument/2006/relationships/image" Target="../media/image375.png"/><Relationship Id="rId63" Type="http://schemas.openxmlformats.org/officeDocument/2006/relationships/customXml" Target="../ink/ink42.xml"/><Relationship Id="rId159" Type="http://schemas.openxmlformats.org/officeDocument/2006/relationships/customXml" Target="../ink/ink90.xml"/><Relationship Id="rId366" Type="http://schemas.openxmlformats.org/officeDocument/2006/relationships/customXml" Target="../ink/ink194.xml"/><Relationship Id="rId573" Type="http://schemas.openxmlformats.org/officeDocument/2006/relationships/image" Target="../media/image298.png"/><Relationship Id="rId780" Type="http://schemas.openxmlformats.org/officeDocument/2006/relationships/customXml" Target="../ink/ink401.xml"/><Relationship Id="rId226" Type="http://schemas.openxmlformats.org/officeDocument/2006/relationships/image" Target="../media/image125.png"/><Relationship Id="rId433" Type="http://schemas.openxmlformats.org/officeDocument/2006/relationships/image" Target="../media/image228.png"/><Relationship Id="rId640" Type="http://schemas.openxmlformats.org/officeDocument/2006/relationships/customXml" Target="../ink/ink331.xml"/><Relationship Id="rId738" Type="http://schemas.openxmlformats.org/officeDocument/2006/relationships/customXml" Target="../ink/ink380.xml"/><Relationship Id="rId74" Type="http://schemas.openxmlformats.org/officeDocument/2006/relationships/image" Target="../media/image50.png"/><Relationship Id="rId377" Type="http://schemas.openxmlformats.org/officeDocument/2006/relationships/image" Target="../media/image200.png"/><Relationship Id="rId500" Type="http://schemas.openxmlformats.org/officeDocument/2006/relationships/customXml" Target="../ink/ink261.xml"/><Relationship Id="rId584" Type="http://schemas.openxmlformats.org/officeDocument/2006/relationships/customXml" Target="../ink/ink303.xml"/><Relationship Id="rId805" Type="http://schemas.openxmlformats.org/officeDocument/2006/relationships/image" Target="../media/image414.png"/><Relationship Id="rId5" Type="http://schemas.openxmlformats.org/officeDocument/2006/relationships/customXml" Target="../ink/ink13.xml"/><Relationship Id="rId237" Type="http://schemas.openxmlformats.org/officeDocument/2006/relationships/customXml" Target="../ink/ink129.xml"/><Relationship Id="rId791" Type="http://schemas.openxmlformats.org/officeDocument/2006/relationships/image" Target="../media/image407.png"/><Relationship Id="rId444" Type="http://schemas.openxmlformats.org/officeDocument/2006/relationships/customXml" Target="../ink/ink233.xml"/><Relationship Id="rId651" Type="http://schemas.openxmlformats.org/officeDocument/2006/relationships/image" Target="../media/image337.png"/><Relationship Id="rId749" Type="http://schemas.openxmlformats.org/officeDocument/2006/relationships/image" Target="../media/image386.png"/><Relationship Id="rId290" Type="http://schemas.openxmlformats.org/officeDocument/2006/relationships/customXml" Target="../ink/ink156.xml"/><Relationship Id="rId304" Type="http://schemas.openxmlformats.org/officeDocument/2006/relationships/customXml" Target="../ink/ink163.xml"/><Relationship Id="rId388" Type="http://schemas.openxmlformats.org/officeDocument/2006/relationships/customXml" Target="../ink/ink205.xml"/><Relationship Id="rId511" Type="http://schemas.openxmlformats.org/officeDocument/2006/relationships/image" Target="../media/image267.png"/><Relationship Id="rId609" Type="http://schemas.openxmlformats.org/officeDocument/2006/relationships/image" Target="../media/image316.png"/><Relationship Id="rId85" Type="http://schemas.openxmlformats.org/officeDocument/2006/relationships/customXml" Target="../ink/ink53.xml"/><Relationship Id="rId150" Type="http://schemas.openxmlformats.org/officeDocument/2006/relationships/image" Target="../media/image87.png"/><Relationship Id="rId595" Type="http://schemas.openxmlformats.org/officeDocument/2006/relationships/image" Target="../media/image309.png"/><Relationship Id="rId816" Type="http://schemas.openxmlformats.org/officeDocument/2006/relationships/customXml" Target="../ink/ink419.xml"/><Relationship Id="rId248" Type="http://schemas.openxmlformats.org/officeDocument/2006/relationships/image" Target="../media/image136.png"/><Relationship Id="rId455" Type="http://schemas.openxmlformats.org/officeDocument/2006/relationships/image" Target="../media/image239.png"/><Relationship Id="rId662" Type="http://schemas.openxmlformats.org/officeDocument/2006/relationships/customXml" Target="../ink/ink342.xml"/><Relationship Id="rId12" Type="http://schemas.openxmlformats.org/officeDocument/2006/relationships/image" Target="../media/image19.png"/><Relationship Id="rId108" Type="http://schemas.openxmlformats.org/officeDocument/2006/relationships/image" Target="../media/image67.png"/><Relationship Id="rId315" Type="http://schemas.openxmlformats.org/officeDocument/2006/relationships/image" Target="../media/image169.png"/><Relationship Id="rId522" Type="http://schemas.openxmlformats.org/officeDocument/2006/relationships/customXml" Target="../ink/ink272.xml"/><Relationship Id="rId96" Type="http://schemas.openxmlformats.org/officeDocument/2006/relationships/image" Target="../media/image61.png"/><Relationship Id="rId161" Type="http://schemas.openxmlformats.org/officeDocument/2006/relationships/customXml" Target="../ink/ink91.xml"/><Relationship Id="rId399" Type="http://schemas.openxmlformats.org/officeDocument/2006/relationships/image" Target="../media/image211.png"/><Relationship Id="rId259" Type="http://schemas.openxmlformats.org/officeDocument/2006/relationships/customXml" Target="../ink/ink140.xml"/><Relationship Id="rId466" Type="http://schemas.openxmlformats.org/officeDocument/2006/relationships/customXml" Target="../ink/ink244.xml"/><Relationship Id="rId673" Type="http://schemas.openxmlformats.org/officeDocument/2006/relationships/image" Target="../media/image348.png"/><Relationship Id="rId23" Type="http://schemas.openxmlformats.org/officeDocument/2006/relationships/customXml" Target="../ink/ink22.xml"/><Relationship Id="rId119" Type="http://schemas.openxmlformats.org/officeDocument/2006/relationships/customXml" Target="../ink/ink70.xml"/><Relationship Id="rId326" Type="http://schemas.openxmlformats.org/officeDocument/2006/relationships/customXml" Target="../ink/ink174.xml"/><Relationship Id="rId533" Type="http://schemas.openxmlformats.org/officeDocument/2006/relationships/image" Target="../media/image278.png"/><Relationship Id="rId740" Type="http://schemas.openxmlformats.org/officeDocument/2006/relationships/customXml" Target="../ink/ink381.xml"/><Relationship Id="rId172" Type="http://schemas.openxmlformats.org/officeDocument/2006/relationships/image" Target="../media/image98.png"/><Relationship Id="rId477" Type="http://schemas.openxmlformats.org/officeDocument/2006/relationships/image" Target="../media/image250.png"/><Relationship Id="rId600" Type="http://schemas.openxmlformats.org/officeDocument/2006/relationships/customXml" Target="../ink/ink311.xml"/><Relationship Id="rId684" Type="http://schemas.openxmlformats.org/officeDocument/2006/relationships/customXml" Target="../ink/ink353.xml"/><Relationship Id="rId337" Type="http://schemas.openxmlformats.org/officeDocument/2006/relationships/image" Target="../media/image180.png"/><Relationship Id="rId34" Type="http://schemas.openxmlformats.org/officeDocument/2006/relationships/image" Target="../media/image30.png"/><Relationship Id="rId544" Type="http://schemas.openxmlformats.org/officeDocument/2006/relationships/customXml" Target="../ink/ink283.xml"/><Relationship Id="rId751" Type="http://schemas.openxmlformats.org/officeDocument/2006/relationships/image" Target="../media/image387.png"/><Relationship Id="rId183" Type="http://schemas.openxmlformats.org/officeDocument/2006/relationships/customXml" Target="../ink/ink102.xml"/><Relationship Id="rId390" Type="http://schemas.openxmlformats.org/officeDocument/2006/relationships/customXml" Target="../ink/ink206.xml"/><Relationship Id="rId404" Type="http://schemas.openxmlformats.org/officeDocument/2006/relationships/customXml" Target="../ink/ink213.xml"/><Relationship Id="rId611" Type="http://schemas.openxmlformats.org/officeDocument/2006/relationships/image" Target="../media/image317.png"/><Relationship Id="rId250" Type="http://schemas.openxmlformats.org/officeDocument/2006/relationships/image" Target="../media/image137.png"/><Relationship Id="rId488" Type="http://schemas.openxmlformats.org/officeDocument/2006/relationships/customXml" Target="../ink/ink255.xml"/><Relationship Id="rId695" Type="http://schemas.openxmlformats.org/officeDocument/2006/relationships/image" Target="../media/image359.png"/><Relationship Id="rId709" Type="http://schemas.openxmlformats.org/officeDocument/2006/relationships/image" Target="../media/image366.png"/><Relationship Id="rId45" Type="http://schemas.openxmlformats.org/officeDocument/2006/relationships/customXml" Target="../ink/ink33.xml"/><Relationship Id="rId110" Type="http://schemas.openxmlformats.org/officeDocument/2006/relationships/image" Target="../media/image68.png"/><Relationship Id="rId348" Type="http://schemas.openxmlformats.org/officeDocument/2006/relationships/customXml" Target="../ink/ink185.xml"/><Relationship Id="rId555" Type="http://schemas.openxmlformats.org/officeDocument/2006/relationships/image" Target="../media/image289.png"/><Relationship Id="rId762" Type="http://schemas.openxmlformats.org/officeDocument/2006/relationships/customXml" Target="../ink/ink392.xml"/><Relationship Id="rId194" Type="http://schemas.openxmlformats.org/officeDocument/2006/relationships/image" Target="../media/image109.png"/><Relationship Id="rId208" Type="http://schemas.openxmlformats.org/officeDocument/2006/relationships/image" Target="../media/image116.png"/><Relationship Id="rId415" Type="http://schemas.openxmlformats.org/officeDocument/2006/relationships/image" Target="../media/image219.png"/><Relationship Id="rId622" Type="http://schemas.openxmlformats.org/officeDocument/2006/relationships/customXml" Target="../ink/ink322.xml"/><Relationship Id="rId261" Type="http://schemas.openxmlformats.org/officeDocument/2006/relationships/customXml" Target="../ink/ink141.xml"/><Relationship Id="rId499" Type="http://schemas.openxmlformats.org/officeDocument/2006/relationships/image" Target="../media/image261.png"/><Relationship Id="rId56" Type="http://schemas.openxmlformats.org/officeDocument/2006/relationships/image" Target="../media/image41.png"/><Relationship Id="rId359" Type="http://schemas.openxmlformats.org/officeDocument/2006/relationships/image" Target="../media/image191.png"/><Relationship Id="rId566" Type="http://schemas.openxmlformats.org/officeDocument/2006/relationships/customXml" Target="../ink/ink294.xml"/><Relationship Id="rId773" Type="http://schemas.openxmlformats.org/officeDocument/2006/relationships/image" Target="../media/image398.png"/><Relationship Id="rId121" Type="http://schemas.openxmlformats.org/officeDocument/2006/relationships/customXml" Target="../ink/ink71.xml"/><Relationship Id="rId219" Type="http://schemas.openxmlformats.org/officeDocument/2006/relationships/customXml" Target="../ink/ink120.xml"/><Relationship Id="rId426" Type="http://schemas.openxmlformats.org/officeDocument/2006/relationships/customXml" Target="../ink/ink224.xml"/><Relationship Id="rId633" Type="http://schemas.openxmlformats.org/officeDocument/2006/relationships/image" Target="../media/image328.png"/><Relationship Id="rId67" Type="http://schemas.openxmlformats.org/officeDocument/2006/relationships/customXml" Target="../ink/ink44.xml"/><Relationship Id="rId272" Type="http://schemas.openxmlformats.org/officeDocument/2006/relationships/customXml" Target="../ink/ink147.xml"/><Relationship Id="rId577" Type="http://schemas.openxmlformats.org/officeDocument/2006/relationships/image" Target="../media/image300.png"/><Relationship Id="rId700" Type="http://schemas.openxmlformats.org/officeDocument/2006/relationships/customXml" Target="../ink/ink361.xml"/><Relationship Id="rId132" Type="http://schemas.openxmlformats.org/officeDocument/2006/relationships/image" Target="../media/image12.png"/><Relationship Id="rId784" Type="http://schemas.openxmlformats.org/officeDocument/2006/relationships/customXml" Target="../ink/ink403.xml"/><Relationship Id="rId437" Type="http://schemas.openxmlformats.org/officeDocument/2006/relationships/image" Target="../media/image230.png"/><Relationship Id="rId644" Type="http://schemas.openxmlformats.org/officeDocument/2006/relationships/customXml" Target="../ink/ink333.xml"/><Relationship Id="rId283" Type="http://schemas.openxmlformats.org/officeDocument/2006/relationships/image" Target="../media/image153.png"/><Relationship Id="rId490" Type="http://schemas.openxmlformats.org/officeDocument/2006/relationships/customXml" Target="../ink/ink256.xml"/><Relationship Id="rId504" Type="http://schemas.openxmlformats.org/officeDocument/2006/relationships/customXml" Target="../ink/ink263.xml"/><Relationship Id="rId711" Type="http://schemas.openxmlformats.org/officeDocument/2006/relationships/image" Target="../media/image367.png"/><Relationship Id="rId78" Type="http://schemas.openxmlformats.org/officeDocument/2006/relationships/image" Target="../media/image52.png"/><Relationship Id="rId143" Type="http://schemas.openxmlformats.org/officeDocument/2006/relationships/customXml" Target="../ink/ink82.xml"/><Relationship Id="rId350" Type="http://schemas.openxmlformats.org/officeDocument/2006/relationships/customXml" Target="../ink/ink186.xml"/><Relationship Id="rId588" Type="http://schemas.openxmlformats.org/officeDocument/2006/relationships/customXml" Target="../ink/ink305.xml"/><Relationship Id="rId795" Type="http://schemas.openxmlformats.org/officeDocument/2006/relationships/image" Target="../media/image409.png"/><Relationship Id="rId809" Type="http://schemas.openxmlformats.org/officeDocument/2006/relationships/image" Target="../media/image416.png"/><Relationship Id="rId9" Type="http://schemas.openxmlformats.org/officeDocument/2006/relationships/customXml" Target="../ink/ink15.xml"/><Relationship Id="rId210" Type="http://schemas.openxmlformats.org/officeDocument/2006/relationships/image" Target="../media/image117.png"/><Relationship Id="rId448" Type="http://schemas.openxmlformats.org/officeDocument/2006/relationships/customXml" Target="../ink/ink235.xml"/><Relationship Id="rId655" Type="http://schemas.openxmlformats.org/officeDocument/2006/relationships/image" Target="../media/image339.png"/><Relationship Id="rId294" Type="http://schemas.openxmlformats.org/officeDocument/2006/relationships/customXml" Target="../ink/ink158.xml"/><Relationship Id="rId308" Type="http://schemas.openxmlformats.org/officeDocument/2006/relationships/customXml" Target="../ink/ink165.xml"/><Relationship Id="rId515" Type="http://schemas.openxmlformats.org/officeDocument/2006/relationships/image" Target="../media/image269.png"/><Relationship Id="rId722" Type="http://schemas.openxmlformats.org/officeDocument/2006/relationships/customXml" Target="../ink/ink372.xml"/><Relationship Id="rId89" Type="http://schemas.openxmlformats.org/officeDocument/2006/relationships/customXml" Target="../ink/ink55.xml"/><Relationship Id="rId154" Type="http://schemas.openxmlformats.org/officeDocument/2006/relationships/image" Target="../media/image89.png"/><Relationship Id="rId361" Type="http://schemas.openxmlformats.org/officeDocument/2006/relationships/image" Target="../media/image192.png"/><Relationship Id="rId599" Type="http://schemas.openxmlformats.org/officeDocument/2006/relationships/image" Target="../media/image311.png"/><Relationship Id="rId459" Type="http://schemas.openxmlformats.org/officeDocument/2006/relationships/image" Target="../media/image241.png"/><Relationship Id="rId666" Type="http://schemas.openxmlformats.org/officeDocument/2006/relationships/customXml" Target="../ink/ink344.xml"/><Relationship Id="rId16" Type="http://schemas.openxmlformats.org/officeDocument/2006/relationships/image" Target="../media/image21.png"/><Relationship Id="rId221" Type="http://schemas.openxmlformats.org/officeDocument/2006/relationships/customXml" Target="../ink/ink121.xml"/><Relationship Id="rId319" Type="http://schemas.openxmlformats.org/officeDocument/2006/relationships/image" Target="../media/image171.png"/><Relationship Id="rId526" Type="http://schemas.openxmlformats.org/officeDocument/2006/relationships/customXml" Target="../ink/ink274.xml"/><Relationship Id="rId733" Type="http://schemas.openxmlformats.org/officeDocument/2006/relationships/image" Target="../media/image378.png"/><Relationship Id="rId165" Type="http://schemas.openxmlformats.org/officeDocument/2006/relationships/customXml" Target="../ink/ink93.xml"/><Relationship Id="rId372" Type="http://schemas.openxmlformats.org/officeDocument/2006/relationships/customXml" Target="../ink/ink197.xml"/><Relationship Id="rId677" Type="http://schemas.openxmlformats.org/officeDocument/2006/relationships/image" Target="../media/image350.png"/><Relationship Id="rId800" Type="http://schemas.openxmlformats.org/officeDocument/2006/relationships/customXml" Target="../ink/ink411.xml"/><Relationship Id="rId232" Type="http://schemas.openxmlformats.org/officeDocument/2006/relationships/image" Target="../media/image128.png"/><Relationship Id="rId27" Type="http://schemas.openxmlformats.org/officeDocument/2006/relationships/customXml" Target="../ink/ink24.xml"/><Relationship Id="rId537" Type="http://schemas.openxmlformats.org/officeDocument/2006/relationships/image" Target="../media/image280.png"/><Relationship Id="rId744" Type="http://schemas.openxmlformats.org/officeDocument/2006/relationships/customXml" Target="../ink/ink383.xml"/><Relationship Id="rId80" Type="http://schemas.openxmlformats.org/officeDocument/2006/relationships/image" Target="../media/image53.png"/><Relationship Id="rId176" Type="http://schemas.openxmlformats.org/officeDocument/2006/relationships/image" Target="../media/image100.png"/><Relationship Id="rId383" Type="http://schemas.openxmlformats.org/officeDocument/2006/relationships/image" Target="../media/image203.png"/><Relationship Id="rId590" Type="http://schemas.openxmlformats.org/officeDocument/2006/relationships/customXml" Target="../ink/ink306.xml"/><Relationship Id="rId604" Type="http://schemas.openxmlformats.org/officeDocument/2006/relationships/customXml" Target="../ink/ink313.xml"/><Relationship Id="rId811" Type="http://schemas.openxmlformats.org/officeDocument/2006/relationships/image" Target="../media/image417.png"/><Relationship Id="rId243" Type="http://schemas.openxmlformats.org/officeDocument/2006/relationships/customXml" Target="../ink/ink132.xml"/><Relationship Id="rId450" Type="http://schemas.openxmlformats.org/officeDocument/2006/relationships/customXml" Target="../ink/ink236.xml"/><Relationship Id="rId688" Type="http://schemas.openxmlformats.org/officeDocument/2006/relationships/customXml" Target="../ink/ink355.xml"/><Relationship Id="rId38" Type="http://schemas.openxmlformats.org/officeDocument/2006/relationships/image" Target="../media/image32.png"/><Relationship Id="rId103" Type="http://schemas.openxmlformats.org/officeDocument/2006/relationships/customXml" Target="../ink/ink62.xml"/><Relationship Id="rId310" Type="http://schemas.openxmlformats.org/officeDocument/2006/relationships/customXml" Target="../ink/ink166.xml"/><Relationship Id="rId548" Type="http://schemas.openxmlformats.org/officeDocument/2006/relationships/customXml" Target="../ink/ink285.xml"/><Relationship Id="rId755" Type="http://schemas.openxmlformats.org/officeDocument/2006/relationships/image" Target="../media/image389.png"/><Relationship Id="rId91" Type="http://schemas.openxmlformats.org/officeDocument/2006/relationships/customXml" Target="../ink/ink56.xml"/><Relationship Id="rId187" Type="http://schemas.openxmlformats.org/officeDocument/2006/relationships/customXml" Target="../ink/ink104.xml"/><Relationship Id="rId394" Type="http://schemas.openxmlformats.org/officeDocument/2006/relationships/customXml" Target="../ink/ink208.xml"/><Relationship Id="rId408" Type="http://schemas.openxmlformats.org/officeDocument/2006/relationships/customXml" Target="../ink/ink215.xml"/><Relationship Id="rId615" Type="http://schemas.openxmlformats.org/officeDocument/2006/relationships/image" Target="../media/image319.png"/><Relationship Id="rId822" Type="http://schemas.openxmlformats.org/officeDocument/2006/relationships/customXml" Target="../ink/ink422.xml"/><Relationship Id="rId254" Type="http://schemas.openxmlformats.org/officeDocument/2006/relationships/image" Target="../media/image139.png"/><Relationship Id="rId699" Type="http://schemas.openxmlformats.org/officeDocument/2006/relationships/image" Target="../media/image361.png"/><Relationship Id="rId49" Type="http://schemas.openxmlformats.org/officeDocument/2006/relationships/customXml" Target="../ink/ink35.xml"/><Relationship Id="rId114" Type="http://schemas.openxmlformats.org/officeDocument/2006/relationships/image" Target="../media/image70.png"/><Relationship Id="rId461" Type="http://schemas.openxmlformats.org/officeDocument/2006/relationships/image" Target="../media/image242.png"/><Relationship Id="rId559" Type="http://schemas.openxmlformats.org/officeDocument/2006/relationships/image" Target="../media/image291.png"/><Relationship Id="rId766" Type="http://schemas.openxmlformats.org/officeDocument/2006/relationships/customXml" Target="../ink/ink394.xml"/><Relationship Id="rId198" Type="http://schemas.openxmlformats.org/officeDocument/2006/relationships/image" Target="../media/image111.png"/><Relationship Id="rId321" Type="http://schemas.openxmlformats.org/officeDocument/2006/relationships/image" Target="../media/image172.png"/><Relationship Id="rId419" Type="http://schemas.openxmlformats.org/officeDocument/2006/relationships/image" Target="../media/image221.png"/><Relationship Id="rId626" Type="http://schemas.openxmlformats.org/officeDocument/2006/relationships/customXml" Target="../ink/ink324.xml"/><Relationship Id="rId265" Type="http://schemas.openxmlformats.org/officeDocument/2006/relationships/customXml" Target="../ink/ink143.xml"/><Relationship Id="rId472" Type="http://schemas.openxmlformats.org/officeDocument/2006/relationships/customXml" Target="../ink/ink247.xml"/><Relationship Id="rId125" Type="http://schemas.openxmlformats.org/officeDocument/2006/relationships/customXml" Target="../ink/ink73.xml"/><Relationship Id="rId332" Type="http://schemas.openxmlformats.org/officeDocument/2006/relationships/customXml" Target="../ink/ink177.xml"/><Relationship Id="rId777" Type="http://schemas.openxmlformats.org/officeDocument/2006/relationships/image" Target="../media/image400.png"/><Relationship Id="rId637" Type="http://schemas.openxmlformats.org/officeDocument/2006/relationships/image" Target="../media/image330.png"/><Relationship Id="rId276" Type="http://schemas.openxmlformats.org/officeDocument/2006/relationships/customXml" Target="../ink/ink149.xml"/><Relationship Id="rId483" Type="http://schemas.openxmlformats.org/officeDocument/2006/relationships/image" Target="../media/image253.png"/><Relationship Id="rId690" Type="http://schemas.openxmlformats.org/officeDocument/2006/relationships/customXml" Target="../ink/ink356.xml"/><Relationship Id="rId704" Type="http://schemas.openxmlformats.org/officeDocument/2006/relationships/customXml" Target="../ink/ink363.xml"/><Relationship Id="rId40" Type="http://schemas.openxmlformats.org/officeDocument/2006/relationships/image" Target="../media/image33.png"/><Relationship Id="rId136" Type="http://schemas.openxmlformats.org/officeDocument/2006/relationships/image" Target="../media/image80.png"/><Relationship Id="rId343" Type="http://schemas.openxmlformats.org/officeDocument/2006/relationships/image" Target="../media/image183.png"/><Relationship Id="rId550" Type="http://schemas.openxmlformats.org/officeDocument/2006/relationships/customXml" Target="../ink/ink286.xml"/><Relationship Id="rId788" Type="http://schemas.openxmlformats.org/officeDocument/2006/relationships/customXml" Target="../ink/ink405.xml"/><Relationship Id="rId203" Type="http://schemas.openxmlformats.org/officeDocument/2006/relationships/customXml" Target="../ink/ink112.xml"/><Relationship Id="rId648" Type="http://schemas.openxmlformats.org/officeDocument/2006/relationships/customXml" Target="../ink/ink335.xml"/><Relationship Id="rId287" Type="http://schemas.openxmlformats.org/officeDocument/2006/relationships/image" Target="../media/image155.png"/><Relationship Id="rId410" Type="http://schemas.openxmlformats.org/officeDocument/2006/relationships/customXml" Target="../ink/ink216.xml"/><Relationship Id="rId494" Type="http://schemas.openxmlformats.org/officeDocument/2006/relationships/customXml" Target="../ink/ink258.xml"/><Relationship Id="rId508" Type="http://schemas.openxmlformats.org/officeDocument/2006/relationships/customXml" Target="../ink/ink265.xml"/><Relationship Id="rId715" Type="http://schemas.openxmlformats.org/officeDocument/2006/relationships/image" Target="../media/image369.png"/><Relationship Id="rId147" Type="http://schemas.openxmlformats.org/officeDocument/2006/relationships/customXml" Target="../ink/ink84.xml"/><Relationship Id="rId354" Type="http://schemas.openxmlformats.org/officeDocument/2006/relationships/customXml" Target="../ink/ink188.xml"/><Relationship Id="rId799" Type="http://schemas.openxmlformats.org/officeDocument/2006/relationships/image" Target="../media/image411.png"/><Relationship Id="rId51" Type="http://schemas.openxmlformats.org/officeDocument/2006/relationships/customXml" Target="../ink/ink36.xml"/><Relationship Id="rId561" Type="http://schemas.openxmlformats.org/officeDocument/2006/relationships/image" Target="../media/image292.png"/><Relationship Id="rId659" Type="http://schemas.openxmlformats.org/officeDocument/2006/relationships/image" Target="../media/image341.png"/><Relationship Id="rId214" Type="http://schemas.openxmlformats.org/officeDocument/2006/relationships/image" Target="../media/image119.png"/><Relationship Id="rId298" Type="http://schemas.openxmlformats.org/officeDocument/2006/relationships/customXml" Target="../ink/ink160.xml"/><Relationship Id="rId421" Type="http://schemas.openxmlformats.org/officeDocument/2006/relationships/image" Target="../media/image222.png"/><Relationship Id="rId519" Type="http://schemas.openxmlformats.org/officeDocument/2006/relationships/image" Target="../media/image271.png"/><Relationship Id="rId158" Type="http://schemas.openxmlformats.org/officeDocument/2006/relationships/image" Target="../media/image91.png"/><Relationship Id="rId726" Type="http://schemas.openxmlformats.org/officeDocument/2006/relationships/customXml" Target="../ink/ink374.xml"/><Relationship Id="rId62" Type="http://schemas.openxmlformats.org/officeDocument/2006/relationships/image" Target="../media/image44.png"/><Relationship Id="rId365" Type="http://schemas.openxmlformats.org/officeDocument/2006/relationships/image" Target="../media/image194.png"/><Relationship Id="rId572" Type="http://schemas.openxmlformats.org/officeDocument/2006/relationships/customXml" Target="../ink/ink297.xml"/><Relationship Id="rId225" Type="http://schemas.openxmlformats.org/officeDocument/2006/relationships/customXml" Target="../ink/ink123.xml"/><Relationship Id="rId432" Type="http://schemas.openxmlformats.org/officeDocument/2006/relationships/customXml" Target="../ink/ink227.xml"/><Relationship Id="rId737" Type="http://schemas.openxmlformats.org/officeDocument/2006/relationships/image" Target="../media/image380.png"/><Relationship Id="rId73" Type="http://schemas.openxmlformats.org/officeDocument/2006/relationships/customXml" Target="../ink/ink47.xml"/><Relationship Id="rId169" Type="http://schemas.openxmlformats.org/officeDocument/2006/relationships/customXml" Target="../ink/ink95.xml"/><Relationship Id="rId376" Type="http://schemas.openxmlformats.org/officeDocument/2006/relationships/customXml" Target="../ink/ink199.xml"/><Relationship Id="rId583" Type="http://schemas.openxmlformats.org/officeDocument/2006/relationships/image" Target="../media/image303.png"/><Relationship Id="rId790" Type="http://schemas.openxmlformats.org/officeDocument/2006/relationships/customXml" Target="../ink/ink406.xml"/><Relationship Id="rId804" Type="http://schemas.openxmlformats.org/officeDocument/2006/relationships/customXml" Target="../ink/ink413.xml"/><Relationship Id="rId4" Type="http://schemas.openxmlformats.org/officeDocument/2006/relationships/image" Target="../media/image11.png"/><Relationship Id="rId236" Type="http://schemas.openxmlformats.org/officeDocument/2006/relationships/image" Target="../media/image130.png"/><Relationship Id="rId443" Type="http://schemas.openxmlformats.org/officeDocument/2006/relationships/image" Target="../media/image233.png"/><Relationship Id="rId650" Type="http://schemas.openxmlformats.org/officeDocument/2006/relationships/customXml" Target="../ink/ink336.xml"/><Relationship Id="rId303" Type="http://schemas.openxmlformats.org/officeDocument/2006/relationships/image" Target="../media/image163.png"/><Relationship Id="rId748" Type="http://schemas.openxmlformats.org/officeDocument/2006/relationships/customXml" Target="../ink/ink385.xml"/><Relationship Id="rId84" Type="http://schemas.openxmlformats.org/officeDocument/2006/relationships/image" Target="../media/image55.png"/><Relationship Id="rId387" Type="http://schemas.openxmlformats.org/officeDocument/2006/relationships/image" Target="../media/image205.png"/><Relationship Id="rId510" Type="http://schemas.openxmlformats.org/officeDocument/2006/relationships/customXml" Target="../ink/ink266.xml"/><Relationship Id="rId594" Type="http://schemas.openxmlformats.org/officeDocument/2006/relationships/customXml" Target="../ink/ink308.xml"/><Relationship Id="rId608" Type="http://schemas.openxmlformats.org/officeDocument/2006/relationships/customXml" Target="../ink/ink315.xml"/><Relationship Id="rId815" Type="http://schemas.openxmlformats.org/officeDocument/2006/relationships/image" Target="../media/image419.png"/><Relationship Id="rId247" Type="http://schemas.openxmlformats.org/officeDocument/2006/relationships/customXml" Target="../ink/ink134.xml"/><Relationship Id="rId107" Type="http://schemas.openxmlformats.org/officeDocument/2006/relationships/customXml" Target="../ink/ink64.xml"/><Relationship Id="rId454" Type="http://schemas.openxmlformats.org/officeDocument/2006/relationships/customXml" Target="../ink/ink238.xml"/><Relationship Id="rId661" Type="http://schemas.openxmlformats.org/officeDocument/2006/relationships/image" Target="../media/image342.png"/><Relationship Id="rId759" Type="http://schemas.openxmlformats.org/officeDocument/2006/relationships/image" Target="../media/image391.png"/><Relationship Id="rId11" Type="http://schemas.openxmlformats.org/officeDocument/2006/relationships/customXml" Target="../ink/ink16.xml"/><Relationship Id="rId314" Type="http://schemas.openxmlformats.org/officeDocument/2006/relationships/customXml" Target="../ink/ink168.xml"/><Relationship Id="rId398" Type="http://schemas.openxmlformats.org/officeDocument/2006/relationships/customXml" Target="../ink/ink210.xml"/><Relationship Id="rId521" Type="http://schemas.openxmlformats.org/officeDocument/2006/relationships/image" Target="../media/image272.png"/><Relationship Id="rId619" Type="http://schemas.openxmlformats.org/officeDocument/2006/relationships/image" Target="../media/image321.png"/><Relationship Id="rId95" Type="http://schemas.openxmlformats.org/officeDocument/2006/relationships/customXml" Target="../ink/ink58.xml"/><Relationship Id="rId160" Type="http://schemas.openxmlformats.org/officeDocument/2006/relationships/image" Target="../media/image92.png"/><Relationship Id="rId258" Type="http://schemas.openxmlformats.org/officeDocument/2006/relationships/image" Target="../media/image141.png"/><Relationship Id="rId465" Type="http://schemas.openxmlformats.org/officeDocument/2006/relationships/image" Target="../media/image244.png"/><Relationship Id="rId672" Type="http://schemas.openxmlformats.org/officeDocument/2006/relationships/customXml" Target="../ink/ink347.xml"/><Relationship Id="rId22" Type="http://schemas.openxmlformats.org/officeDocument/2006/relationships/image" Target="../media/image24.png"/><Relationship Id="rId118" Type="http://schemas.openxmlformats.org/officeDocument/2006/relationships/image" Target="../media/image72.png"/><Relationship Id="rId325" Type="http://schemas.openxmlformats.org/officeDocument/2006/relationships/image" Target="../media/image174.png"/><Relationship Id="rId532" Type="http://schemas.openxmlformats.org/officeDocument/2006/relationships/customXml" Target="../ink/ink277.xml"/><Relationship Id="rId171" Type="http://schemas.openxmlformats.org/officeDocument/2006/relationships/customXml" Target="../ink/ink96.xml"/><Relationship Id="rId269" Type="http://schemas.openxmlformats.org/officeDocument/2006/relationships/image" Target="../media/image146.png"/><Relationship Id="rId476" Type="http://schemas.openxmlformats.org/officeDocument/2006/relationships/customXml" Target="../ink/ink249.xml"/><Relationship Id="rId683" Type="http://schemas.openxmlformats.org/officeDocument/2006/relationships/image" Target="../media/image353.png"/><Relationship Id="rId33" Type="http://schemas.openxmlformats.org/officeDocument/2006/relationships/customXml" Target="../ink/ink27.xml"/><Relationship Id="rId129" Type="http://schemas.openxmlformats.org/officeDocument/2006/relationships/customXml" Target="../ink/ink75.xml"/><Relationship Id="rId336" Type="http://schemas.openxmlformats.org/officeDocument/2006/relationships/customXml" Target="../ink/ink179.xml"/><Relationship Id="rId543" Type="http://schemas.openxmlformats.org/officeDocument/2006/relationships/image" Target="../media/image283.png"/><Relationship Id="rId182" Type="http://schemas.openxmlformats.org/officeDocument/2006/relationships/image" Target="../media/image103.png"/><Relationship Id="rId403" Type="http://schemas.openxmlformats.org/officeDocument/2006/relationships/image" Target="../media/image213.png"/><Relationship Id="rId750" Type="http://schemas.openxmlformats.org/officeDocument/2006/relationships/customXml" Target="../ink/ink386.xml"/><Relationship Id="rId487" Type="http://schemas.openxmlformats.org/officeDocument/2006/relationships/image" Target="../media/image255.png"/><Relationship Id="rId610" Type="http://schemas.openxmlformats.org/officeDocument/2006/relationships/customXml" Target="../ink/ink316.xml"/><Relationship Id="rId694" Type="http://schemas.openxmlformats.org/officeDocument/2006/relationships/customXml" Target="../ink/ink358.xml"/><Relationship Id="rId708" Type="http://schemas.openxmlformats.org/officeDocument/2006/relationships/customXml" Target="../ink/ink365.xml"/><Relationship Id="rId347" Type="http://schemas.openxmlformats.org/officeDocument/2006/relationships/image" Target="../media/image185.png"/><Relationship Id="rId44" Type="http://schemas.openxmlformats.org/officeDocument/2006/relationships/image" Target="../media/image35.png"/><Relationship Id="rId554" Type="http://schemas.openxmlformats.org/officeDocument/2006/relationships/customXml" Target="../ink/ink288.xml"/><Relationship Id="rId761" Type="http://schemas.openxmlformats.org/officeDocument/2006/relationships/image" Target="../media/image39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Relationship Id="rId5" Type="http://schemas.openxmlformats.org/officeDocument/2006/relationships/image" Target="../media/image3822.emf"/><Relationship Id="rId4" Type="http://schemas.openxmlformats.org/officeDocument/2006/relationships/customXml" Target="../ink/ink40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Relationship Id="rId5" Type="http://schemas.openxmlformats.org/officeDocument/2006/relationships/image" Target="../media/image3824.emf"/><Relationship Id="rId4" Type="http://schemas.openxmlformats.org/officeDocument/2006/relationships/customXml" Target="../ink/ink40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Relationship Id="rId5" Type="http://schemas.openxmlformats.org/officeDocument/2006/relationships/image" Target="../media/image3826.emf"/><Relationship Id="rId4" Type="http://schemas.openxmlformats.org/officeDocument/2006/relationships/customXml" Target="../ink/ink40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8.png"/><Relationship Id="rId7" Type="http://schemas.openxmlformats.org/officeDocument/2006/relationships/image" Target="../media/image383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Relationship Id="rId6" Type="http://schemas.openxmlformats.org/officeDocument/2006/relationships/customXml" Target="../ink/ink4023.xml"/><Relationship Id="rId5" Type="http://schemas.openxmlformats.org/officeDocument/2006/relationships/image" Target="../media/image3830.png"/><Relationship Id="rId4" Type="http://schemas.openxmlformats.org/officeDocument/2006/relationships/image" Target="../media/image38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Relationship Id="rId5" Type="http://schemas.openxmlformats.org/officeDocument/2006/relationships/image" Target="../media/image3832.png"/><Relationship Id="rId4" Type="http://schemas.openxmlformats.org/officeDocument/2006/relationships/image" Target="../media/image38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8.png"/><Relationship Id="rId7" Type="http://schemas.openxmlformats.org/officeDocument/2006/relationships/image" Target="../media/image3834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Relationship Id="rId6" Type="http://schemas.openxmlformats.org/officeDocument/2006/relationships/customXml" Target="../ink/ink4024.xml"/><Relationship Id="rId5" Type="http://schemas.openxmlformats.org/officeDocument/2006/relationships/image" Target="../media/image3833.png"/><Relationship Id="rId4" Type="http://schemas.openxmlformats.org/officeDocument/2006/relationships/image" Target="../media/image38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80.xml"/><Relationship Id="rId671" Type="http://schemas.openxmlformats.org/officeDocument/2006/relationships/image" Target="../media/image754.png"/><Relationship Id="rId21" Type="http://schemas.openxmlformats.org/officeDocument/2006/relationships/customXml" Target="../ink/ink432.xml"/><Relationship Id="rId324" Type="http://schemas.openxmlformats.org/officeDocument/2006/relationships/image" Target="../media/image583.png"/><Relationship Id="rId531" Type="http://schemas.openxmlformats.org/officeDocument/2006/relationships/customXml" Target="../ink/ink688.xml"/><Relationship Id="rId629" Type="http://schemas.openxmlformats.org/officeDocument/2006/relationships/image" Target="../media/image733.png"/><Relationship Id="rId170" Type="http://schemas.openxmlformats.org/officeDocument/2006/relationships/image" Target="../media/image506.png"/><Relationship Id="rId268" Type="http://schemas.openxmlformats.org/officeDocument/2006/relationships/image" Target="../media/image555.png"/><Relationship Id="rId475" Type="http://schemas.openxmlformats.org/officeDocument/2006/relationships/customXml" Target="../ink/ink659.xml"/><Relationship Id="rId32" Type="http://schemas.openxmlformats.org/officeDocument/2006/relationships/image" Target="../media/image437.png"/><Relationship Id="rId128" Type="http://schemas.openxmlformats.org/officeDocument/2006/relationships/image" Target="../media/image485.png"/><Relationship Id="rId335" Type="http://schemas.openxmlformats.org/officeDocument/2006/relationships/customXml" Target="../ink/ink589.xml"/><Relationship Id="rId542" Type="http://schemas.openxmlformats.org/officeDocument/2006/relationships/customXml" Target="../ink/ink694.xml"/><Relationship Id="rId181" Type="http://schemas.openxmlformats.org/officeDocument/2006/relationships/customXml" Target="../ink/ink512.xml"/><Relationship Id="rId402" Type="http://schemas.openxmlformats.org/officeDocument/2006/relationships/image" Target="../media/image621.png"/><Relationship Id="rId279" Type="http://schemas.openxmlformats.org/officeDocument/2006/relationships/customXml" Target="../ink/ink561.xml"/><Relationship Id="rId486" Type="http://schemas.openxmlformats.org/officeDocument/2006/relationships/image" Target="../media/image663.png"/><Relationship Id="rId43" Type="http://schemas.openxmlformats.org/officeDocument/2006/relationships/customXml" Target="../ink/ink443.xml"/><Relationship Id="rId139" Type="http://schemas.openxmlformats.org/officeDocument/2006/relationships/customXml" Target="../ink/ink491.xml"/><Relationship Id="rId346" Type="http://schemas.openxmlformats.org/officeDocument/2006/relationships/image" Target="../media/image594.png"/><Relationship Id="rId553" Type="http://schemas.openxmlformats.org/officeDocument/2006/relationships/image" Target="../media/image695.png"/><Relationship Id="rId192" Type="http://schemas.openxmlformats.org/officeDocument/2006/relationships/image" Target="../media/image517.png"/><Relationship Id="rId206" Type="http://schemas.openxmlformats.org/officeDocument/2006/relationships/image" Target="../media/image524.png"/><Relationship Id="rId413" Type="http://schemas.openxmlformats.org/officeDocument/2006/relationships/customXml" Target="../ink/ink628.xml"/><Relationship Id="rId497" Type="http://schemas.openxmlformats.org/officeDocument/2006/relationships/customXml" Target="../ink/ink670.xml"/><Relationship Id="rId620" Type="http://schemas.openxmlformats.org/officeDocument/2006/relationships/customXml" Target="../ink/ink733.xml"/><Relationship Id="rId357" Type="http://schemas.openxmlformats.org/officeDocument/2006/relationships/customXml" Target="../ink/ink600.xml"/><Relationship Id="rId54" Type="http://schemas.openxmlformats.org/officeDocument/2006/relationships/image" Target="../media/image448.png"/><Relationship Id="rId217" Type="http://schemas.openxmlformats.org/officeDocument/2006/relationships/customXml" Target="../ink/ink530.xml"/><Relationship Id="rId564" Type="http://schemas.openxmlformats.org/officeDocument/2006/relationships/customXml" Target="../ink/ink705.xml"/><Relationship Id="rId424" Type="http://schemas.openxmlformats.org/officeDocument/2006/relationships/image" Target="../media/image632.png"/><Relationship Id="rId631" Type="http://schemas.openxmlformats.org/officeDocument/2006/relationships/image" Target="../media/image734.png"/><Relationship Id="rId270" Type="http://schemas.openxmlformats.org/officeDocument/2006/relationships/image" Target="../media/image556.png"/><Relationship Id="rId65" Type="http://schemas.openxmlformats.org/officeDocument/2006/relationships/customXml" Target="../ink/ink454.xml"/><Relationship Id="rId130" Type="http://schemas.openxmlformats.org/officeDocument/2006/relationships/image" Target="../media/image486.png"/><Relationship Id="rId368" Type="http://schemas.openxmlformats.org/officeDocument/2006/relationships/image" Target="../media/image605.png"/><Relationship Id="rId575" Type="http://schemas.openxmlformats.org/officeDocument/2006/relationships/image" Target="../media/image706.png"/><Relationship Id="rId228" Type="http://schemas.openxmlformats.org/officeDocument/2006/relationships/image" Target="../media/image535.png"/><Relationship Id="rId435" Type="http://schemas.openxmlformats.org/officeDocument/2006/relationships/customXml" Target="../ink/ink639.xml"/><Relationship Id="rId642" Type="http://schemas.openxmlformats.org/officeDocument/2006/relationships/customXml" Target="../ink/ink744.xml"/><Relationship Id="rId281" Type="http://schemas.openxmlformats.org/officeDocument/2006/relationships/customXml" Target="../ink/ink562.xml"/><Relationship Id="rId502" Type="http://schemas.openxmlformats.org/officeDocument/2006/relationships/customXml" Target="../ink/ink673.xml"/><Relationship Id="rId76" Type="http://schemas.openxmlformats.org/officeDocument/2006/relationships/image" Target="../media/image459.png"/><Relationship Id="rId141" Type="http://schemas.openxmlformats.org/officeDocument/2006/relationships/customXml" Target="../ink/ink492.xml"/><Relationship Id="rId379" Type="http://schemas.openxmlformats.org/officeDocument/2006/relationships/customXml" Target="../ink/ink611.xml"/><Relationship Id="rId586" Type="http://schemas.openxmlformats.org/officeDocument/2006/relationships/customXml" Target="../ink/ink716.xml"/><Relationship Id="rId7" Type="http://schemas.openxmlformats.org/officeDocument/2006/relationships/customXml" Target="../ink/ink425.xml"/><Relationship Id="rId239" Type="http://schemas.openxmlformats.org/officeDocument/2006/relationships/customXml" Target="../ink/ink541.xml"/><Relationship Id="rId446" Type="http://schemas.openxmlformats.org/officeDocument/2006/relationships/image" Target="../media/image643.png"/><Relationship Id="rId653" Type="http://schemas.openxmlformats.org/officeDocument/2006/relationships/image" Target="../media/image745.png"/><Relationship Id="rId292" Type="http://schemas.openxmlformats.org/officeDocument/2006/relationships/image" Target="../media/image567.png"/><Relationship Id="rId306" Type="http://schemas.openxmlformats.org/officeDocument/2006/relationships/image" Target="../media/image574.png"/><Relationship Id="rId87" Type="http://schemas.openxmlformats.org/officeDocument/2006/relationships/customXml" Target="../ink/ink465.xml"/><Relationship Id="rId513" Type="http://schemas.openxmlformats.org/officeDocument/2006/relationships/image" Target="../media/image676.png"/><Relationship Id="rId597" Type="http://schemas.openxmlformats.org/officeDocument/2006/relationships/image" Target="../media/image717.png"/><Relationship Id="rId152" Type="http://schemas.openxmlformats.org/officeDocument/2006/relationships/image" Target="../media/image497.png"/><Relationship Id="rId457" Type="http://schemas.openxmlformats.org/officeDocument/2006/relationships/customXml" Target="../ink/ink650.xml"/><Relationship Id="rId664" Type="http://schemas.openxmlformats.org/officeDocument/2006/relationships/customXml" Target="../ink/ink755.xml"/><Relationship Id="rId14" Type="http://schemas.openxmlformats.org/officeDocument/2006/relationships/image" Target="../media/image428.png"/><Relationship Id="rId317" Type="http://schemas.openxmlformats.org/officeDocument/2006/relationships/customXml" Target="../ink/ink580.xml"/><Relationship Id="rId524" Type="http://schemas.openxmlformats.org/officeDocument/2006/relationships/customXml" Target="../ink/ink684.xml"/><Relationship Id="rId98" Type="http://schemas.openxmlformats.org/officeDocument/2006/relationships/image" Target="../media/image470.png"/><Relationship Id="rId163" Type="http://schemas.openxmlformats.org/officeDocument/2006/relationships/customXml" Target="../ink/ink503.xml"/><Relationship Id="rId370" Type="http://schemas.openxmlformats.org/officeDocument/2006/relationships/image" Target="../media/image606.png"/><Relationship Id="rId230" Type="http://schemas.openxmlformats.org/officeDocument/2006/relationships/image" Target="../media/image536.png"/><Relationship Id="rId468" Type="http://schemas.openxmlformats.org/officeDocument/2006/relationships/image" Target="../media/image654.png"/><Relationship Id="rId675" Type="http://schemas.openxmlformats.org/officeDocument/2006/relationships/image" Target="../media/image756.png"/><Relationship Id="rId25" Type="http://schemas.openxmlformats.org/officeDocument/2006/relationships/customXml" Target="../ink/ink434.xml"/><Relationship Id="rId328" Type="http://schemas.openxmlformats.org/officeDocument/2006/relationships/image" Target="../media/image585.png"/><Relationship Id="rId535" Type="http://schemas.openxmlformats.org/officeDocument/2006/relationships/customXml" Target="../ink/ink690.xml"/><Relationship Id="rId174" Type="http://schemas.openxmlformats.org/officeDocument/2006/relationships/image" Target="../media/image508.png"/><Relationship Id="rId381" Type="http://schemas.openxmlformats.org/officeDocument/2006/relationships/customXml" Target="../ink/ink612.xml"/><Relationship Id="rId602" Type="http://schemas.openxmlformats.org/officeDocument/2006/relationships/customXml" Target="../ink/ink724.xml"/><Relationship Id="rId241" Type="http://schemas.openxmlformats.org/officeDocument/2006/relationships/customXml" Target="../ink/ink542.xml"/><Relationship Id="rId479" Type="http://schemas.openxmlformats.org/officeDocument/2006/relationships/customXml" Target="../ink/ink661.xml"/><Relationship Id="rId36" Type="http://schemas.openxmlformats.org/officeDocument/2006/relationships/image" Target="../media/image439.png"/><Relationship Id="rId339" Type="http://schemas.openxmlformats.org/officeDocument/2006/relationships/customXml" Target="../ink/ink591.xml"/><Relationship Id="rId546" Type="http://schemas.openxmlformats.org/officeDocument/2006/relationships/customXml" Target="../ink/ink696.xml"/><Relationship Id="rId101" Type="http://schemas.openxmlformats.org/officeDocument/2006/relationships/customXml" Target="../ink/ink472.xml"/><Relationship Id="rId185" Type="http://schemas.openxmlformats.org/officeDocument/2006/relationships/customXml" Target="../ink/ink514.xml"/><Relationship Id="rId406" Type="http://schemas.openxmlformats.org/officeDocument/2006/relationships/image" Target="../media/image623.png"/><Relationship Id="rId392" Type="http://schemas.openxmlformats.org/officeDocument/2006/relationships/image" Target="../media/image616.png"/><Relationship Id="rId613" Type="http://schemas.openxmlformats.org/officeDocument/2006/relationships/image" Target="../media/image725.png"/><Relationship Id="rId252" Type="http://schemas.openxmlformats.org/officeDocument/2006/relationships/image" Target="../media/image547.png"/><Relationship Id="rId47" Type="http://schemas.openxmlformats.org/officeDocument/2006/relationships/customXml" Target="../ink/ink445.xml"/><Relationship Id="rId112" Type="http://schemas.openxmlformats.org/officeDocument/2006/relationships/image" Target="../media/image477.png"/><Relationship Id="rId557" Type="http://schemas.openxmlformats.org/officeDocument/2006/relationships/image" Target="../media/image697.png"/><Relationship Id="rId196" Type="http://schemas.openxmlformats.org/officeDocument/2006/relationships/image" Target="../media/image519.png"/><Relationship Id="rId417" Type="http://schemas.openxmlformats.org/officeDocument/2006/relationships/customXml" Target="../ink/ink630.xml"/><Relationship Id="rId624" Type="http://schemas.openxmlformats.org/officeDocument/2006/relationships/customXml" Target="../ink/ink735.xml"/><Relationship Id="rId263" Type="http://schemas.openxmlformats.org/officeDocument/2006/relationships/customXml" Target="../ink/ink553.xml"/><Relationship Id="rId470" Type="http://schemas.openxmlformats.org/officeDocument/2006/relationships/image" Target="../media/image655.png"/><Relationship Id="rId58" Type="http://schemas.openxmlformats.org/officeDocument/2006/relationships/image" Target="../media/image450.png"/><Relationship Id="rId123" Type="http://schemas.openxmlformats.org/officeDocument/2006/relationships/customXml" Target="../ink/ink483.xml"/><Relationship Id="rId330" Type="http://schemas.openxmlformats.org/officeDocument/2006/relationships/image" Target="../media/image586.png"/><Relationship Id="rId568" Type="http://schemas.openxmlformats.org/officeDocument/2006/relationships/customXml" Target="../ink/ink707.xml"/><Relationship Id="rId428" Type="http://schemas.openxmlformats.org/officeDocument/2006/relationships/image" Target="../media/image634.png"/><Relationship Id="rId635" Type="http://schemas.openxmlformats.org/officeDocument/2006/relationships/image" Target="../media/image736.png"/><Relationship Id="rId274" Type="http://schemas.openxmlformats.org/officeDocument/2006/relationships/image" Target="../media/image558.png"/><Relationship Id="rId481" Type="http://schemas.openxmlformats.org/officeDocument/2006/relationships/customXml" Target="../ink/ink662.xml"/><Relationship Id="rId69" Type="http://schemas.openxmlformats.org/officeDocument/2006/relationships/customXml" Target="../ink/ink456.xml"/><Relationship Id="rId134" Type="http://schemas.openxmlformats.org/officeDocument/2006/relationships/image" Target="../media/image488.png"/><Relationship Id="rId579" Type="http://schemas.openxmlformats.org/officeDocument/2006/relationships/image" Target="../media/image708.png"/><Relationship Id="rId341" Type="http://schemas.openxmlformats.org/officeDocument/2006/relationships/customXml" Target="../ink/ink592.xml"/><Relationship Id="rId439" Type="http://schemas.openxmlformats.org/officeDocument/2006/relationships/customXml" Target="../ink/ink641.xml"/><Relationship Id="rId646" Type="http://schemas.openxmlformats.org/officeDocument/2006/relationships/customXml" Target="../ink/ink746.xml"/><Relationship Id="rId201" Type="http://schemas.openxmlformats.org/officeDocument/2006/relationships/customXml" Target="../ink/ink522.xml"/><Relationship Id="rId243" Type="http://schemas.openxmlformats.org/officeDocument/2006/relationships/customXml" Target="../ink/ink543.xml"/><Relationship Id="rId285" Type="http://schemas.openxmlformats.org/officeDocument/2006/relationships/customXml" Target="../ink/ink564.xml"/><Relationship Id="rId450" Type="http://schemas.openxmlformats.org/officeDocument/2006/relationships/image" Target="../media/image645.png"/><Relationship Id="rId506" Type="http://schemas.openxmlformats.org/officeDocument/2006/relationships/customXml" Target="../ink/ink675.xml"/><Relationship Id="rId38" Type="http://schemas.openxmlformats.org/officeDocument/2006/relationships/image" Target="../media/image440.png"/><Relationship Id="rId103" Type="http://schemas.openxmlformats.org/officeDocument/2006/relationships/customXml" Target="../ink/ink473.xml"/><Relationship Id="rId310" Type="http://schemas.openxmlformats.org/officeDocument/2006/relationships/image" Target="../media/image576.png"/><Relationship Id="rId492" Type="http://schemas.openxmlformats.org/officeDocument/2006/relationships/image" Target="../media/image666.png"/><Relationship Id="rId548" Type="http://schemas.openxmlformats.org/officeDocument/2006/relationships/customXml" Target="../ink/ink697.xml"/><Relationship Id="rId91" Type="http://schemas.openxmlformats.org/officeDocument/2006/relationships/customXml" Target="../ink/ink467.xml"/><Relationship Id="rId145" Type="http://schemas.openxmlformats.org/officeDocument/2006/relationships/customXml" Target="../ink/ink494.xml"/><Relationship Id="rId187" Type="http://schemas.openxmlformats.org/officeDocument/2006/relationships/customXml" Target="../ink/ink515.xml"/><Relationship Id="rId352" Type="http://schemas.openxmlformats.org/officeDocument/2006/relationships/image" Target="../media/image597.png"/><Relationship Id="rId394" Type="http://schemas.openxmlformats.org/officeDocument/2006/relationships/image" Target="../media/image617.png"/><Relationship Id="rId408" Type="http://schemas.openxmlformats.org/officeDocument/2006/relationships/image" Target="../media/image624.png"/><Relationship Id="rId615" Type="http://schemas.openxmlformats.org/officeDocument/2006/relationships/image" Target="../media/image726.png"/><Relationship Id="rId212" Type="http://schemas.openxmlformats.org/officeDocument/2006/relationships/image" Target="../media/image527.png"/><Relationship Id="rId254" Type="http://schemas.openxmlformats.org/officeDocument/2006/relationships/image" Target="../media/image548.png"/><Relationship Id="rId657" Type="http://schemas.openxmlformats.org/officeDocument/2006/relationships/image" Target="../media/image747.png"/><Relationship Id="rId49" Type="http://schemas.openxmlformats.org/officeDocument/2006/relationships/customXml" Target="../ink/ink446.xml"/><Relationship Id="rId114" Type="http://schemas.openxmlformats.org/officeDocument/2006/relationships/image" Target="../media/image478.png"/><Relationship Id="rId296" Type="http://schemas.openxmlformats.org/officeDocument/2006/relationships/image" Target="../media/image569.png"/><Relationship Id="rId461" Type="http://schemas.openxmlformats.org/officeDocument/2006/relationships/customXml" Target="../ink/ink652.xml"/><Relationship Id="rId517" Type="http://schemas.openxmlformats.org/officeDocument/2006/relationships/image" Target="../media/image678.png"/><Relationship Id="rId559" Type="http://schemas.openxmlformats.org/officeDocument/2006/relationships/image" Target="../media/image698.png"/><Relationship Id="rId60" Type="http://schemas.openxmlformats.org/officeDocument/2006/relationships/image" Target="../media/image451.png"/><Relationship Id="rId156" Type="http://schemas.openxmlformats.org/officeDocument/2006/relationships/image" Target="../media/image499.png"/><Relationship Id="rId198" Type="http://schemas.openxmlformats.org/officeDocument/2006/relationships/image" Target="../media/image520.png"/><Relationship Id="rId321" Type="http://schemas.openxmlformats.org/officeDocument/2006/relationships/customXml" Target="../ink/ink582.xml"/><Relationship Id="rId363" Type="http://schemas.openxmlformats.org/officeDocument/2006/relationships/customXml" Target="../ink/ink603.xml"/><Relationship Id="rId419" Type="http://schemas.openxmlformats.org/officeDocument/2006/relationships/customXml" Target="../ink/ink631.xml"/><Relationship Id="rId570" Type="http://schemas.openxmlformats.org/officeDocument/2006/relationships/customXml" Target="../ink/ink708.xml"/><Relationship Id="rId626" Type="http://schemas.openxmlformats.org/officeDocument/2006/relationships/customXml" Target="../ink/ink736.xml"/><Relationship Id="rId223" Type="http://schemas.openxmlformats.org/officeDocument/2006/relationships/customXml" Target="../ink/ink533.xml"/><Relationship Id="rId430" Type="http://schemas.openxmlformats.org/officeDocument/2006/relationships/image" Target="../media/image635.png"/><Relationship Id="rId668" Type="http://schemas.openxmlformats.org/officeDocument/2006/relationships/customXml" Target="../ink/ink757.xml"/><Relationship Id="rId18" Type="http://schemas.openxmlformats.org/officeDocument/2006/relationships/image" Target="../media/image430.png"/><Relationship Id="rId265" Type="http://schemas.openxmlformats.org/officeDocument/2006/relationships/customXml" Target="../ink/ink554.xml"/><Relationship Id="rId472" Type="http://schemas.openxmlformats.org/officeDocument/2006/relationships/image" Target="../media/image656.png"/><Relationship Id="rId528" Type="http://schemas.openxmlformats.org/officeDocument/2006/relationships/customXml" Target="../ink/ink686.xml"/><Relationship Id="rId125" Type="http://schemas.openxmlformats.org/officeDocument/2006/relationships/customXml" Target="../ink/ink484.xml"/><Relationship Id="rId167" Type="http://schemas.openxmlformats.org/officeDocument/2006/relationships/customXml" Target="../ink/ink505.xml"/><Relationship Id="rId332" Type="http://schemas.openxmlformats.org/officeDocument/2006/relationships/image" Target="../media/image587.png"/><Relationship Id="rId374" Type="http://schemas.openxmlformats.org/officeDocument/2006/relationships/image" Target="../media/image608.png"/><Relationship Id="rId581" Type="http://schemas.openxmlformats.org/officeDocument/2006/relationships/image" Target="../media/image709.png"/><Relationship Id="rId71" Type="http://schemas.openxmlformats.org/officeDocument/2006/relationships/customXml" Target="../ink/ink457.xml"/><Relationship Id="rId234" Type="http://schemas.openxmlformats.org/officeDocument/2006/relationships/image" Target="../media/image538.png"/><Relationship Id="rId637" Type="http://schemas.openxmlformats.org/officeDocument/2006/relationships/image" Target="../media/image737.png"/><Relationship Id="rId2" Type="http://schemas.openxmlformats.org/officeDocument/2006/relationships/image" Target="../media/image9.png"/><Relationship Id="rId29" Type="http://schemas.openxmlformats.org/officeDocument/2006/relationships/customXml" Target="../ink/ink436.xml"/><Relationship Id="rId276" Type="http://schemas.openxmlformats.org/officeDocument/2006/relationships/image" Target="../media/image559.png"/><Relationship Id="rId441" Type="http://schemas.openxmlformats.org/officeDocument/2006/relationships/customXml" Target="../ink/ink642.xml"/><Relationship Id="rId483" Type="http://schemas.openxmlformats.org/officeDocument/2006/relationships/customXml" Target="../ink/ink663.xml"/><Relationship Id="rId539" Type="http://schemas.openxmlformats.org/officeDocument/2006/relationships/image" Target="../media/image688.png"/><Relationship Id="rId40" Type="http://schemas.openxmlformats.org/officeDocument/2006/relationships/image" Target="../media/image441.png"/><Relationship Id="rId136" Type="http://schemas.openxmlformats.org/officeDocument/2006/relationships/image" Target="../media/image489.png"/><Relationship Id="rId178" Type="http://schemas.openxmlformats.org/officeDocument/2006/relationships/image" Target="../media/image510.png"/><Relationship Id="rId301" Type="http://schemas.openxmlformats.org/officeDocument/2006/relationships/customXml" Target="../ink/ink572.xml"/><Relationship Id="rId343" Type="http://schemas.openxmlformats.org/officeDocument/2006/relationships/customXml" Target="../ink/ink593.xml"/><Relationship Id="rId550" Type="http://schemas.openxmlformats.org/officeDocument/2006/relationships/customXml" Target="../ink/ink698.xml"/><Relationship Id="rId82" Type="http://schemas.openxmlformats.org/officeDocument/2006/relationships/image" Target="../media/image462.png"/><Relationship Id="rId203" Type="http://schemas.openxmlformats.org/officeDocument/2006/relationships/customXml" Target="../ink/ink523.xml"/><Relationship Id="rId385" Type="http://schemas.openxmlformats.org/officeDocument/2006/relationships/customXml" Target="../ink/ink614.xml"/><Relationship Id="rId592" Type="http://schemas.openxmlformats.org/officeDocument/2006/relationships/customXml" Target="../ink/ink719.xml"/><Relationship Id="rId606" Type="http://schemas.openxmlformats.org/officeDocument/2006/relationships/customXml" Target="../ink/ink726.xml"/><Relationship Id="rId648" Type="http://schemas.openxmlformats.org/officeDocument/2006/relationships/customXml" Target="../ink/ink747.xml"/><Relationship Id="rId245" Type="http://schemas.openxmlformats.org/officeDocument/2006/relationships/customXml" Target="../ink/ink544.xml"/><Relationship Id="rId287" Type="http://schemas.openxmlformats.org/officeDocument/2006/relationships/customXml" Target="../ink/ink565.xml"/><Relationship Id="rId410" Type="http://schemas.openxmlformats.org/officeDocument/2006/relationships/image" Target="../media/image625.png"/><Relationship Id="rId452" Type="http://schemas.openxmlformats.org/officeDocument/2006/relationships/image" Target="../media/image646.png"/><Relationship Id="rId494" Type="http://schemas.openxmlformats.org/officeDocument/2006/relationships/image" Target="../media/image667.png"/><Relationship Id="rId508" Type="http://schemas.openxmlformats.org/officeDocument/2006/relationships/customXml" Target="../ink/ink676.xml"/><Relationship Id="rId105" Type="http://schemas.openxmlformats.org/officeDocument/2006/relationships/customXml" Target="../ink/ink474.xml"/><Relationship Id="rId147" Type="http://schemas.openxmlformats.org/officeDocument/2006/relationships/customXml" Target="../ink/ink495.xml"/><Relationship Id="rId312" Type="http://schemas.openxmlformats.org/officeDocument/2006/relationships/image" Target="../media/image577.png"/><Relationship Id="rId354" Type="http://schemas.openxmlformats.org/officeDocument/2006/relationships/image" Target="../media/image598.png"/><Relationship Id="rId51" Type="http://schemas.openxmlformats.org/officeDocument/2006/relationships/customXml" Target="../ink/ink447.xml"/><Relationship Id="rId93" Type="http://schemas.openxmlformats.org/officeDocument/2006/relationships/customXml" Target="../ink/ink468.xml"/><Relationship Id="rId189" Type="http://schemas.openxmlformats.org/officeDocument/2006/relationships/customXml" Target="../ink/ink516.xml"/><Relationship Id="rId396" Type="http://schemas.openxmlformats.org/officeDocument/2006/relationships/image" Target="../media/image618.png"/><Relationship Id="rId561" Type="http://schemas.openxmlformats.org/officeDocument/2006/relationships/image" Target="../media/image699.png"/><Relationship Id="rId617" Type="http://schemas.openxmlformats.org/officeDocument/2006/relationships/image" Target="../media/image727.png"/><Relationship Id="rId659" Type="http://schemas.openxmlformats.org/officeDocument/2006/relationships/image" Target="../media/image748.png"/><Relationship Id="rId214" Type="http://schemas.openxmlformats.org/officeDocument/2006/relationships/image" Target="../media/image528.png"/><Relationship Id="rId256" Type="http://schemas.openxmlformats.org/officeDocument/2006/relationships/image" Target="../media/image549.png"/><Relationship Id="rId298" Type="http://schemas.openxmlformats.org/officeDocument/2006/relationships/image" Target="../media/image570.png"/><Relationship Id="rId421" Type="http://schemas.openxmlformats.org/officeDocument/2006/relationships/customXml" Target="../ink/ink632.xml"/><Relationship Id="rId463" Type="http://schemas.openxmlformats.org/officeDocument/2006/relationships/customXml" Target="../ink/ink653.xml"/><Relationship Id="rId519" Type="http://schemas.openxmlformats.org/officeDocument/2006/relationships/image" Target="../media/image679.png"/><Relationship Id="rId670" Type="http://schemas.openxmlformats.org/officeDocument/2006/relationships/customXml" Target="../ink/ink758.xml"/><Relationship Id="rId116" Type="http://schemas.openxmlformats.org/officeDocument/2006/relationships/image" Target="../media/image479.png"/><Relationship Id="rId158" Type="http://schemas.openxmlformats.org/officeDocument/2006/relationships/image" Target="../media/image500.png"/><Relationship Id="rId323" Type="http://schemas.openxmlformats.org/officeDocument/2006/relationships/customXml" Target="../ink/ink583.xml"/><Relationship Id="rId530" Type="http://schemas.openxmlformats.org/officeDocument/2006/relationships/customXml" Target="../ink/ink687.xml"/><Relationship Id="rId20" Type="http://schemas.openxmlformats.org/officeDocument/2006/relationships/image" Target="../media/image431.png"/><Relationship Id="rId62" Type="http://schemas.openxmlformats.org/officeDocument/2006/relationships/image" Target="../media/image452.png"/><Relationship Id="rId365" Type="http://schemas.openxmlformats.org/officeDocument/2006/relationships/customXml" Target="../ink/ink604.xml"/><Relationship Id="rId572" Type="http://schemas.openxmlformats.org/officeDocument/2006/relationships/customXml" Target="../ink/ink709.xml"/><Relationship Id="rId628" Type="http://schemas.openxmlformats.org/officeDocument/2006/relationships/customXml" Target="../ink/ink737.xml"/><Relationship Id="rId225" Type="http://schemas.openxmlformats.org/officeDocument/2006/relationships/customXml" Target="../ink/ink534.xml"/><Relationship Id="rId267" Type="http://schemas.openxmlformats.org/officeDocument/2006/relationships/customXml" Target="../ink/ink555.xml"/><Relationship Id="rId432" Type="http://schemas.openxmlformats.org/officeDocument/2006/relationships/image" Target="../media/image636.png"/><Relationship Id="rId474" Type="http://schemas.openxmlformats.org/officeDocument/2006/relationships/image" Target="../media/image657.png"/><Relationship Id="rId127" Type="http://schemas.openxmlformats.org/officeDocument/2006/relationships/customXml" Target="../ink/ink485.xml"/><Relationship Id="rId31" Type="http://schemas.openxmlformats.org/officeDocument/2006/relationships/customXml" Target="../ink/ink437.xml"/><Relationship Id="rId73" Type="http://schemas.openxmlformats.org/officeDocument/2006/relationships/customXml" Target="../ink/ink458.xml"/><Relationship Id="rId169" Type="http://schemas.openxmlformats.org/officeDocument/2006/relationships/customXml" Target="../ink/ink506.xml"/><Relationship Id="rId334" Type="http://schemas.openxmlformats.org/officeDocument/2006/relationships/image" Target="../media/image588.png"/><Relationship Id="rId376" Type="http://schemas.openxmlformats.org/officeDocument/2006/relationships/image" Target="../media/image609.png"/><Relationship Id="rId541" Type="http://schemas.openxmlformats.org/officeDocument/2006/relationships/image" Target="../media/image689.png"/><Relationship Id="rId583" Type="http://schemas.openxmlformats.org/officeDocument/2006/relationships/image" Target="../media/image710.png"/><Relationship Id="rId639" Type="http://schemas.openxmlformats.org/officeDocument/2006/relationships/image" Target="../media/image738.png"/><Relationship Id="rId4" Type="http://schemas.openxmlformats.org/officeDocument/2006/relationships/image" Target="../media/image11.png"/><Relationship Id="rId180" Type="http://schemas.openxmlformats.org/officeDocument/2006/relationships/image" Target="../media/image511.png"/><Relationship Id="rId236" Type="http://schemas.openxmlformats.org/officeDocument/2006/relationships/image" Target="../media/image539.png"/><Relationship Id="rId278" Type="http://schemas.openxmlformats.org/officeDocument/2006/relationships/image" Target="../media/image560.png"/><Relationship Id="rId401" Type="http://schemas.openxmlformats.org/officeDocument/2006/relationships/customXml" Target="../ink/ink622.xml"/><Relationship Id="rId443" Type="http://schemas.openxmlformats.org/officeDocument/2006/relationships/customXml" Target="../ink/ink643.xml"/><Relationship Id="rId650" Type="http://schemas.openxmlformats.org/officeDocument/2006/relationships/customXml" Target="../ink/ink748.xml"/><Relationship Id="rId303" Type="http://schemas.openxmlformats.org/officeDocument/2006/relationships/customXml" Target="../ink/ink573.xml"/><Relationship Id="rId485" Type="http://schemas.openxmlformats.org/officeDocument/2006/relationships/customXml" Target="../ink/ink664.xml"/><Relationship Id="rId42" Type="http://schemas.openxmlformats.org/officeDocument/2006/relationships/image" Target="../media/image442.png"/><Relationship Id="rId84" Type="http://schemas.openxmlformats.org/officeDocument/2006/relationships/image" Target="../media/image463.png"/><Relationship Id="rId138" Type="http://schemas.openxmlformats.org/officeDocument/2006/relationships/image" Target="../media/image490.png"/><Relationship Id="rId345" Type="http://schemas.openxmlformats.org/officeDocument/2006/relationships/customXml" Target="../ink/ink594.xml"/><Relationship Id="rId387" Type="http://schemas.openxmlformats.org/officeDocument/2006/relationships/customXml" Target="../ink/ink615.xml"/><Relationship Id="rId510" Type="http://schemas.openxmlformats.org/officeDocument/2006/relationships/customXml" Target="../ink/ink677.xml"/><Relationship Id="rId552" Type="http://schemas.openxmlformats.org/officeDocument/2006/relationships/customXml" Target="../ink/ink699.xml"/><Relationship Id="rId594" Type="http://schemas.openxmlformats.org/officeDocument/2006/relationships/customXml" Target="../ink/ink720.xml"/><Relationship Id="rId608" Type="http://schemas.openxmlformats.org/officeDocument/2006/relationships/customXml" Target="../ink/ink727.xml"/><Relationship Id="rId191" Type="http://schemas.openxmlformats.org/officeDocument/2006/relationships/customXml" Target="../ink/ink517.xml"/><Relationship Id="rId205" Type="http://schemas.openxmlformats.org/officeDocument/2006/relationships/customXml" Target="../ink/ink524.xml"/><Relationship Id="rId247" Type="http://schemas.openxmlformats.org/officeDocument/2006/relationships/customXml" Target="../ink/ink545.xml"/><Relationship Id="rId412" Type="http://schemas.openxmlformats.org/officeDocument/2006/relationships/image" Target="../media/image626.png"/><Relationship Id="rId107" Type="http://schemas.openxmlformats.org/officeDocument/2006/relationships/customXml" Target="../ink/ink475.xml"/><Relationship Id="rId289" Type="http://schemas.openxmlformats.org/officeDocument/2006/relationships/customXml" Target="../ink/ink566.xml"/><Relationship Id="rId454" Type="http://schemas.openxmlformats.org/officeDocument/2006/relationships/image" Target="../media/image647.png"/><Relationship Id="rId496" Type="http://schemas.openxmlformats.org/officeDocument/2006/relationships/image" Target="../media/image668.png"/><Relationship Id="rId661" Type="http://schemas.openxmlformats.org/officeDocument/2006/relationships/image" Target="../media/image749.png"/><Relationship Id="rId11" Type="http://schemas.openxmlformats.org/officeDocument/2006/relationships/customXml" Target="../ink/ink427.xml"/><Relationship Id="rId53" Type="http://schemas.openxmlformats.org/officeDocument/2006/relationships/customXml" Target="../ink/ink448.xml"/><Relationship Id="rId149" Type="http://schemas.openxmlformats.org/officeDocument/2006/relationships/customXml" Target="../ink/ink496.xml"/><Relationship Id="rId314" Type="http://schemas.openxmlformats.org/officeDocument/2006/relationships/image" Target="../media/image578.png"/><Relationship Id="rId356" Type="http://schemas.openxmlformats.org/officeDocument/2006/relationships/image" Target="../media/image599.png"/><Relationship Id="rId398" Type="http://schemas.openxmlformats.org/officeDocument/2006/relationships/image" Target="../media/image619.png"/><Relationship Id="rId521" Type="http://schemas.openxmlformats.org/officeDocument/2006/relationships/image" Target="../media/image680.png"/><Relationship Id="rId563" Type="http://schemas.openxmlformats.org/officeDocument/2006/relationships/image" Target="../media/image700.png"/><Relationship Id="rId619" Type="http://schemas.openxmlformats.org/officeDocument/2006/relationships/image" Target="../media/image728.png"/><Relationship Id="rId95" Type="http://schemas.openxmlformats.org/officeDocument/2006/relationships/customXml" Target="../ink/ink469.xml"/><Relationship Id="rId160" Type="http://schemas.openxmlformats.org/officeDocument/2006/relationships/image" Target="../media/image501.png"/><Relationship Id="rId216" Type="http://schemas.openxmlformats.org/officeDocument/2006/relationships/image" Target="../media/image529.png"/><Relationship Id="rId423" Type="http://schemas.openxmlformats.org/officeDocument/2006/relationships/customXml" Target="../ink/ink633.xml"/><Relationship Id="rId258" Type="http://schemas.openxmlformats.org/officeDocument/2006/relationships/image" Target="../media/image550.png"/><Relationship Id="rId465" Type="http://schemas.openxmlformats.org/officeDocument/2006/relationships/customXml" Target="../ink/ink654.xml"/><Relationship Id="rId630" Type="http://schemas.openxmlformats.org/officeDocument/2006/relationships/customXml" Target="../ink/ink738.xml"/><Relationship Id="rId672" Type="http://schemas.openxmlformats.org/officeDocument/2006/relationships/customXml" Target="../ink/ink759.xml"/><Relationship Id="rId22" Type="http://schemas.openxmlformats.org/officeDocument/2006/relationships/image" Target="../media/image432.png"/><Relationship Id="rId64" Type="http://schemas.openxmlformats.org/officeDocument/2006/relationships/image" Target="../media/image453.png"/><Relationship Id="rId118" Type="http://schemas.openxmlformats.org/officeDocument/2006/relationships/image" Target="../media/image480.png"/><Relationship Id="rId325" Type="http://schemas.openxmlformats.org/officeDocument/2006/relationships/customXml" Target="../ink/ink584.xml"/><Relationship Id="rId367" Type="http://schemas.openxmlformats.org/officeDocument/2006/relationships/customXml" Target="../ink/ink605.xml"/><Relationship Id="rId532" Type="http://schemas.openxmlformats.org/officeDocument/2006/relationships/image" Target="../media/image685.png"/><Relationship Id="rId574" Type="http://schemas.openxmlformats.org/officeDocument/2006/relationships/customXml" Target="../ink/ink710.xml"/><Relationship Id="rId171" Type="http://schemas.openxmlformats.org/officeDocument/2006/relationships/customXml" Target="../ink/ink507.xml"/><Relationship Id="rId227" Type="http://schemas.openxmlformats.org/officeDocument/2006/relationships/customXml" Target="../ink/ink535.xml"/><Relationship Id="rId269" Type="http://schemas.openxmlformats.org/officeDocument/2006/relationships/customXml" Target="../ink/ink556.xml"/><Relationship Id="rId434" Type="http://schemas.openxmlformats.org/officeDocument/2006/relationships/image" Target="../media/image637.png"/><Relationship Id="rId476" Type="http://schemas.openxmlformats.org/officeDocument/2006/relationships/image" Target="../media/image658.png"/><Relationship Id="rId641" Type="http://schemas.openxmlformats.org/officeDocument/2006/relationships/image" Target="../media/image739.png"/><Relationship Id="rId33" Type="http://schemas.openxmlformats.org/officeDocument/2006/relationships/customXml" Target="../ink/ink438.xml"/><Relationship Id="rId129" Type="http://schemas.openxmlformats.org/officeDocument/2006/relationships/customXml" Target="../ink/ink486.xml"/><Relationship Id="rId280" Type="http://schemas.openxmlformats.org/officeDocument/2006/relationships/image" Target="../media/image561.png"/><Relationship Id="rId336" Type="http://schemas.openxmlformats.org/officeDocument/2006/relationships/image" Target="../media/image589.png"/><Relationship Id="rId501" Type="http://schemas.openxmlformats.org/officeDocument/2006/relationships/customXml" Target="../ink/ink672.xml"/><Relationship Id="rId543" Type="http://schemas.openxmlformats.org/officeDocument/2006/relationships/image" Target="../media/image690.png"/><Relationship Id="rId75" Type="http://schemas.openxmlformats.org/officeDocument/2006/relationships/customXml" Target="../ink/ink459.xml"/><Relationship Id="rId140" Type="http://schemas.openxmlformats.org/officeDocument/2006/relationships/image" Target="../media/image491.png"/><Relationship Id="rId182" Type="http://schemas.openxmlformats.org/officeDocument/2006/relationships/image" Target="../media/image512.png"/><Relationship Id="rId378" Type="http://schemas.openxmlformats.org/officeDocument/2006/relationships/image" Target="../media/image610.png"/><Relationship Id="rId403" Type="http://schemas.openxmlformats.org/officeDocument/2006/relationships/customXml" Target="../ink/ink623.xml"/><Relationship Id="rId585" Type="http://schemas.openxmlformats.org/officeDocument/2006/relationships/image" Target="../media/image711.png"/><Relationship Id="rId6" Type="http://schemas.openxmlformats.org/officeDocument/2006/relationships/image" Target="../media/image425.png"/><Relationship Id="rId238" Type="http://schemas.openxmlformats.org/officeDocument/2006/relationships/image" Target="../media/image540.png"/><Relationship Id="rId445" Type="http://schemas.openxmlformats.org/officeDocument/2006/relationships/customXml" Target="../ink/ink644.xml"/><Relationship Id="rId487" Type="http://schemas.openxmlformats.org/officeDocument/2006/relationships/customXml" Target="../ink/ink665.xml"/><Relationship Id="rId610" Type="http://schemas.openxmlformats.org/officeDocument/2006/relationships/customXml" Target="../ink/ink728.xml"/><Relationship Id="rId652" Type="http://schemas.openxmlformats.org/officeDocument/2006/relationships/customXml" Target="../ink/ink749.xml"/><Relationship Id="rId291" Type="http://schemas.openxmlformats.org/officeDocument/2006/relationships/customXml" Target="../ink/ink567.xml"/><Relationship Id="rId305" Type="http://schemas.openxmlformats.org/officeDocument/2006/relationships/customXml" Target="../ink/ink574.xml"/><Relationship Id="rId347" Type="http://schemas.openxmlformats.org/officeDocument/2006/relationships/customXml" Target="../ink/ink595.xml"/><Relationship Id="rId512" Type="http://schemas.openxmlformats.org/officeDocument/2006/relationships/customXml" Target="../ink/ink678.xml"/><Relationship Id="rId44" Type="http://schemas.openxmlformats.org/officeDocument/2006/relationships/image" Target="../media/image443.png"/><Relationship Id="rId86" Type="http://schemas.openxmlformats.org/officeDocument/2006/relationships/image" Target="../media/image464.png"/><Relationship Id="rId151" Type="http://schemas.openxmlformats.org/officeDocument/2006/relationships/customXml" Target="../ink/ink497.xml"/><Relationship Id="rId389" Type="http://schemas.openxmlformats.org/officeDocument/2006/relationships/customXml" Target="../ink/ink616.xml"/><Relationship Id="rId554" Type="http://schemas.openxmlformats.org/officeDocument/2006/relationships/customXml" Target="../ink/ink700.xml"/><Relationship Id="rId596" Type="http://schemas.openxmlformats.org/officeDocument/2006/relationships/customXml" Target="../ink/ink721.xml"/><Relationship Id="rId193" Type="http://schemas.openxmlformats.org/officeDocument/2006/relationships/customXml" Target="../ink/ink518.xml"/><Relationship Id="rId207" Type="http://schemas.openxmlformats.org/officeDocument/2006/relationships/customXml" Target="../ink/ink525.xml"/><Relationship Id="rId249" Type="http://schemas.openxmlformats.org/officeDocument/2006/relationships/customXml" Target="../ink/ink546.xml"/><Relationship Id="rId414" Type="http://schemas.openxmlformats.org/officeDocument/2006/relationships/image" Target="../media/image627.png"/><Relationship Id="rId456" Type="http://schemas.openxmlformats.org/officeDocument/2006/relationships/image" Target="../media/image648.png"/><Relationship Id="rId498" Type="http://schemas.openxmlformats.org/officeDocument/2006/relationships/image" Target="../media/image669.png"/><Relationship Id="rId621" Type="http://schemas.openxmlformats.org/officeDocument/2006/relationships/image" Target="../media/image729.png"/><Relationship Id="rId663" Type="http://schemas.openxmlformats.org/officeDocument/2006/relationships/image" Target="../media/image750.png"/><Relationship Id="rId13" Type="http://schemas.openxmlformats.org/officeDocument/2006/relationships/customXml" Target="../ink/ink428.xml"/><Relationship Id="rId109" Type="http://schemas.openxmlformats.org/officeDocument/2006/relationships/customXml" Target="../ink/ink476.xml"/><Relationship Id="rId260" Type="http://schemas.openxmlformats.org/officeDocument/2006/relationships/image" Target="../media/image551.png"/><Relationship Id="rId316" Type="http://schemas.openxmlformats.org/officeDocument/2006/relationships/image" Target="../media/image579.png"/><Relationship Id="rId523" Type="http://schemas.openxmlformats.org/officeDocument/2006/relationships/image" Target="../media/image681.png"/><Relationship Id="rId55" Type="http://schemas.openxmlformats.org/officeDocument/2006/relationships/customXml" Target="../ink/ink449.xml"/><Relationship Id="rId97" Type="http://schemas.openxmlformats.org/officeDocument/2006/relationships/customXml" Target="../ink/ink470.xml"/><Relationship Id="rId120" Type="http://schemas.openxmlformats.org/officeDocument/2006/relationships/image" Target="../media/image481.png"/><Relationship Id="rId358" Type="http://schemas.openxmlformats.org/officeDocument/2006/relationships/image" Target="../media/image600.png"/><Relationship Id="rId565" Type="http://schemas.openxmlformats.org/officeDocument/2006/relationships/image" Target="../media/image701.png"/><Relationship Id="rId162" Type="http://schemas.openxmlformats.org/officeDocument/2006/relationships/image" Target="../media/image502.png"/><Relationship Id="rId218" Type="http://schemas.openxmlformats.org/officeDocument/2006/relationships/image" Target="../media/image530.png"/><Relationship Id="rId425" Type="http://schemas.openxmlformats.org/officeDocument/2006/relationships/customXml" Target="../ink/ink634.xml"/><Relationship Id="rId467" Type="http://schemas.openxmlformats.org/officeDocument/2006/relationships/customXml" Target="../ink/ink655.xml"/><Relationship Id="rId632" Type="http://schemas.openxmlformats.org/officeDocument/2006/relationships/customXml" Target="../ink/ink739.xml"/><Relationship Id="rId271" Type="http://schemas.openxmlformats.org/officeDocument/2006/relationships/customXml" Target="../ink/ink557.xml"/><Relationship Id="rId674" Type="http://schemas.openxmlformats.org/officeDocument/2006/relationships/customXml" Target="../ink/ink760.xml"/><Relationship Id="rId24" Type="http://schemas.openxmlformats.org/officeDocument/2006/relationships/image" Target="../media/image433.png"/><Relationship Id="rId66" Type="http://schemas.openxmlformats.org/officeDocument/2006/relationships/image" Target="../media/image454.png"/><Relationship Id="rId131" Type="http://schemas.openxmlformats.org/officeDocument/2006/relationships/customXml" Target="../ink/ink487.xml"/><Relationship Id="rId327" Type="http://schemas.openxmlformats.org/officeDocument/2006/relationships/customXml" Target="../ink/ink585.xml"/><Relationship Id="rId369" Type="http://schemas.openxmlformats.org/officeDocument/2006/relationships/customXml" Target="../ink/ink606.xml"/><Relationship Id="rId534" Type="http://schemas.openxmlformats.org/officeDocument/2006/relationships/image" Target="../media/image686.png"/><Relationship Id="rId576" Type="http://schemas.openxmlformats.org/officeDocument/2006/relationships/customXml" Target="../ink/ink711.xml"/><Relationship Id="rId173" Type="http://schemas.openxmlformats.org/officeDocument/2006/relationships/customXml" Target="../ink/ink508.xml"/><Relationship Id="rId229" Type="http://schemas.openxmlformats.org/officeDocument/2006/relationships/customXml" Target="../ink/ink536.xml"/><Relationship Id="rId380" Type="http://schemas.openxmlformats.org/officeDocument/2006/relationships/image" Target="../media/image611.png"/><Relationship Id="rId436" Type="http://schemas.openxmlformats.org/officeDocument/2006/relationships/image" Target="../media/image638.png"/><Relationship Id="rId601" Type="http://schemas.openxmlformats.org/officeDocument/2006/relationships/image" Target="../media/image719.png"/><Relationship Id="rId643" Type="http://schemas.openxmlformats.org/officeDocument/2006/relationships/image" Target="../media/image740.png"/><Relationship Id="rId240" Type="http://schemas.openxmlformats.org/officeDocument/2006/relationships/image" Target="../media/image541.png"/><Relationship Id="rId478" Type="http://schemas.openxmlformats.org/officeDocument/2006/relationships/image" Target="../media/image659.png"/><Relationship Id="rId35" Type="http://schemas.openxmlformats.org/officeDocument/2006/relationships/customXml" Target="../ink/ink439.xml"/><Relationship Id="rId77" Type="http://schemas.openxmlformats.org/officeDocument/2006/relationships/customXml" Target="../ink/ink460.xml"/><Relationship Id="rId100" Type="http://schemas.openxmlformats.org/officeDocument/2006/relationships/image" Target="../media/image471.png"/><Relationship Id="rId282" Type="http://schemas.openxmlformats.org/officeDocument/2006/relationships/image" Target="../media/image562.png"/><Relationship Id="rId338" Type="http://schemas.openxmlformats.org/officeDocument/2006/relationships/image" Target="../media/image590.png"/><Relationship Id="rId503" Type="http://schemas.openxmlformats.org/officeDocument/2006/relationships/image" Target="../media/image671.png"/><Relationship Id="rId545" Type="http://schemas.openxmlformats.org/officeDocument/2006/relationships/image" Target="../media/image691.png"/><Relationship Id="rId587" Type="http://schemas.openxmlformats.org/officeDocument/2006/relationships/image" Target="../media/image712.png"/><Relationship Id="rId8" Type="http://schemas.openxmlformats.org/officeDocument/2006/relationships/image" Target="../media/image12.png"/><Relationship Id="rId142" Type="http://schemas.openxmlformats.org/officeDocument/2006/relationships/image" Target="../media/image492.png"/><Relationship Id="rId184" Type="http://schemas.openxmlformats.org/officeDocument/2006/relationships/image" Target="../media/image513.png"/><Relationship Id="rId391" Type="http://schemas.openxmlformats.org/officeDocument/2006/relationships/customXml" Target="../ink/ink617.xml"/><Relationship Id="rId405" Type="http://schemas.openxmlformats.org/officeDocument/2006/relationships/customXml" Target="../ink/ink624.xml"/><Relationship Id="rId447" Type="http://schemas.openxmlformats.org/officeDocument/2006/relationships/customXml" Target="../ink/ink645.xml"/><Relationship Id="rId612" Type="http://schemas.openxmlformats.org/officeDocument/2006/relationships/customXml" Target="../ink/ink729.xml"/><Relationship Id="rId251" Type="http://schemas.openxmlformats.org/officeDocument/2006/relationships/customXml" Target="../ink/ink547.xml"/><Relationship Id="rId489" Type="http://schemas.openxmlformats.org/officeDocument/2006/relationships/customXml" Target="../ink/ink666.xml"/><Relationship Id="rId654" Type="http://schemas.openxmlformats.org/officeDocument/2006/relationships/customXml" Target="../ink/ink750.xml"/><Relationship Id="rId46" Type="http://schemas.openxmlformats.org/officeDocument/2006/relationships/image" Target="../media/image444.png"/><Relationship Id="rId293" Type="http://schemas.openxmlformats.org/officeDocument/2006/relationships/customXml" Target="../ink/ink568.xml"/><Relationship Id="rId307" Type="http://schemas.openxmlformats.org/officeDocument/2006/relationships/customXml" Target="../ink/ink575.xml"/><Relationship Id="rId349" Type="http://schemas.openxmlformats.org/officeDocument/2006/relationships/customXml" Target="../ink/ink596.xml"/><Relationship Id="rId514" Type="http://schemas.openxmlformats.org/officeDocument/2006/relationships/customXml" Target="../ink/ink679.xml"/><Relationship Id="rId556" Type="http://schemas.openxmlformats.org/officeDocument/2006/relationships/customXml" Target="../ink/ink701.xml"/><Relationship Id="rId88" Type="http://schemas.openxmlformats.org/officeDocument/2006/relationships/image" Target="../media/image465.png"/><Relationship Id="rId111" Type="http://schemas.openxmlformats.org/officeDocument/2006/relationships/customXml" Target="../ink/ink477.xml"/><Relationship Id="rId153" Type="http://schemas.openxmlformats.org/officeDocument/2006/relationships/customXml" Target="../ink/ink498.xml"/><Relationship Id="rId195" Type="http://schemas.openxmlformats.org/officeDocument/2006/relationships/customXml" Target="../ink/ink519.xml"/><Relationship Id="rId209" Type="http://schemas.openxmlformats.org/officeDocument/2006/relationships/customXml" Target="../ink/ink526.xml"/><Relationship Id="rId360" Type="http://schemas.openxmlformats.org/officeDocument/2006/relationships/image" Target="../media/image601.png"/><Relationship Id="rId416" Type="http://schemas.openxmlformats.org/officeDocument/2006/relationships/image" Target="../media/image628.png"/><Relationship Id="rId598" Type="http://schemas.openxmlformats.org/officeDocument/2006/relationships/customXml" Target="../ink/ink722.xml"/><Relationship Id="rId220" Type="http://schemas.openxmlformats.org/officeDocument/2006/relationships/image" Target="../media/image531.png"/><Relationship Id="rId458" Type="http://schemas.openxmlformats.org/officeDocument/2006/relationships/image" Target="../media/image649.png"/><Relationship Id="rId623" Type="http://schemas.openxmlformats.org/officeDocument/2006/relationships/image" Target="../media/image730.png"/><Relationship Id="rId665" Type="http://schemas.openxmlformats.org/officeDocument/2006/relationships/image" Target="../media/image751.png"/><Relationship Id="rId15" Type="http://schemas.openxmlformats.org/officeDocument/2006/relationships/customXml" Target="../ink/ink429.xml"/><Relationship Id="rId57" Type="http://schemas.openxmlformats.org/officeDocument/2006/relationships/customXml" Target="../ink/ink450.xml"/><Relationship Id="rId262" Type="http://schemas.openxmlformats.org/officeDocument/2006/relationships/image" Target="../media/image552.png"/><Relationship Id="rId318" Type="http://schemas.openxmlformats.org/officeDocument/2006/relationships/image" Target="../media/image580.png"/><Relationship Id="rId525" Type="http://schemas.openxmlformats.org/officeDocument/2006/relationships/image" Target="../media/image682.png"/><Relationship Id="rId567" Type="http://schemas.openxmlformats.org/officeDocument/2006/relationships/image" Target="../media/image702.png"/><Relationship Id="rId99" Type="http://schemas.openxmlformats.org/officeDocument/2006/relationships/customXml" Target="../ink/ink471.xml"/><Relationship Id="rId122" Type="http://schemas.openxmlformats.org/officeDocument/2006/relationships/image" Target="../media/image482.png"/><Relationship Id="rId164" Type="http://schemas.openxmlformats.org/officeDocument/2006/relationships/image" Target="../media/image503.png"/><Relationship Id="rId371" Type="http://schemas.openxmlformats.org/officeDocument/2006/relationships/customXml" Target="../ink/ink607.xml"/><Relationship Id="rId427" Type="http://schemas.openxmlformats.org/officeDocument/2006/relationships/customXml" Target="../ink/ink635.xml"/><Relationship Id="rId469" Type="http://schemas.openxmlformats.org/officeDocument/2006/relationships/customXml" Target="../ink/ink656.xml"/><Relationship Id="rId634" Type="http://schemas.openxmlformats.org/officeDocument/2006/relationships/customXml" Target="../ink/ink740.xml"/><Relationship Id="rId26" Type="http://schemas.openxmlformats.org/officeDocument/2006/relationships/image" Target="../media/image434.png"/><Relationship Id="rId231" Type="http://schemas.openxmlformats.org/officeDocument/2006/relationships/customXml" Target="../ink/ink537.xml"/><Relationship Id="rId273" Type="http://schemas.openxmlformats.org/officeDocument/2006/relationships/customXml" Target="../ink/ink558.xml"/><Relationship Id="rId329" Type="http://schemas.openxmlformats.org/officeDocument/2006/relationships/customXml" Target="../ink/ink586.xml"/><Relationship Id="rId480" Type="http://schemas.openxmlformats.org/officeDocument/2006/relationships/image" Target="../media/image660.png"/><Relationship Id="rId536" Type="http://schemas.openxmlformats.org/officeDocument/2006/relationships/customXml" Target="../ink/ink691.xml"/><Relationship Id="rId68" Type="http://schemas.openxmlformats.org/officeDocument/2006/relationships/image" Target="../media/image455.png"/><Relationship Id="rId133" Type="http://schemas.openxmlformats.org/officeDocument/2006/relationships/customXml" Target="../ink/ink488.xml"/><Relationship Id="rId175" Type="http://schemas.openxmlformats.org/officeDocument/2006/relationships/customXml" Target="../ink/ink509.xml"/><Relationship Id="rId340" Type="http://schemas.openxmlformats.org/officeDocument/2006/relationships/image" Target="../media/image591.png"/><Relationship Id="rId578" Type="http://schemas.openxmlformats.org/officeDocument/2006/relationships/customXml" Target="../ink/ink712.xml"/><Relationship Id="rId200" Type="http://schemas.openxmlformats.org/officeDocument/2006/relationships/image" Target="../media/image521.png"/><Relationship Id="rId382" Type="http://schemas.openxmlformats.org/officeDocument/2006/relationships/image" Target="../media/image114.png"/><Relationship Id="rId438" Type="http://schemas.openxmlformats.org/officeDocument/2006/relationships/image" Target="../media/image639.png"/><Relationship Id="rId603" Type="http://schemas.openxmlformats.org/officeDocument/2006/relationships/image" Target="../media/image720.png"/><Relationship Id="rId645" Type="http://schemas.openxmlformats.org/officeDocument/2006/relationships/image" Target="../media/image741.png"/><Relationship Id="rId242" Type="http://schemas.openxmlformats.org/officeDocument/2006/relationships/image" Target="../media/image542.png"/><Relationship Id="rId284" Type="http://schemas.openxmlformats.org/officeDocument/2006/relationships/image" Target="../media/image563.png"/><Relationship Id="rId491" Type="http://schemas.openxmlformats.org/officeDocument/2006/relationships/customXml" Target="../ink/ink667.xml"/><Relationship Id="rId505" Type="http://schemas.openxmlformats.org/officeDocument/2006/relationships/image" Target="../media/image672.png"/><Relationship Id="rId37" Type="http://schemas.openxmlformats.org/officeDocument/2006/relationships/customXml" Target="../ink/ink440.xml"/><Relationship Id="rId79" Type="http://schemas.openxmlformats.org/officeDocument/2006/relationships/customXml" Target="../ink/ink461.xml"/><Relationship Id="rId102" Type="http://schemas.openxmlformats.org/officeDocument/2006/relationships/image" Target="../media/image472.png"/><Relationship Id="rId144" Type="http://schemas.openxmlformats.org/officeDocument/2006/relationships/image" Target="../media/image493.png"/><Relationship Id="rId547" Type="http://schemas.openxmlformats.org/officeDocument/2006/relationships/image" Target="../media/image692.png"/><Relationship Id="rId589" Type="http://schemas.openxmlformats.org/officeDocument/2006/relationships/image" Target="../media/image713.png"/><Relationship Id="rId90" Type="http://schemas.openxmlformats.org/officeDocument/2006/relationships/image" Target="../media/image466.png"/><Relationship Id="rId186" Type="http://schemas.openxmlformats.org/officeDocument/2006/relationships/image" Target="../media/image514.png"/><Relationship Id="rId351" Type="http://schemas.openxmlformats.org/officeDocument/2006/relationships/customXml" Target="../ink/ink597.xml"/><Relationship Id="rId393" Type="http://schemas.openxmlformats.org/officeDocument/2006/relationships/customXml" Target="../ink/ink618.xml"/><Relationship Id="rId407" Type="http://schemas.openxmlformats.org/officeDocument/2006/relationships/customXml" Target="../ink/ink625.xml"/><Relationship Id="rId449" Type="http://schemas.openxmlformats.org/officeDocument/2006/relationships/customXml" Target="../ink/ink646.xml"/><Relationship Id="rId614" Type="http://schemas.openxmlformats.org/officeDocument/2006/relationships/customXml" Target="../ink/ink730.xml"/><Relationship Id="rId656" Type="http://schemas.openxmlformats.org/officeDocument/2006/relationships/customXml" Target="../ink/ink751.xml"/><Relationship Id="rId211" Type="http://schemas.openxmlformats.org/officeDocument/2006/relationships/customXml" Target="../ink/ink527.xml"/><Relationship Id="rId253" Type="http://schemas.openxmlformats.org/officeDocument/2006/relationships/customXml" Target="../ink/ink548.xml"/><Relationship Id="rId295" Type="http://schemas.openxmlformats.org/officeDocument/2006/relationships/customXml" Target="../ink/ink569.xml"/><Relationship Id="rId309" Type="http://schemas.openxmlformats.org/officeDocument/2006/relationships/customXml" Target="../ink/ink576.xml"/><Relationship Id="rId460" Type="http://schemas.openxmlformats.org/officeDocument/2006/relationships/image" Target="../media/image650.png"/><Relationship Id="rId516" Type="http://schemas.openxmlformats.org/officeDocument/2006/relationships/customXml" Target="../ink/ink680.xml"/><Relationship Id="rId48" Type="http://schemas.openxmlformats.org/officeDocument/2006/relationships/image" Target="../media/image445.png"/><Relationship Id="rId113" Type="http://schemas.openxmlformats.org/officeDocument/2006/relationships/customXml" Target="../ink/ink478.xml"/><Relationship Id="rId320" Type="http://schemas.openxmlformats.org/officeDocument/2006/relationships/image" Target="../media/image581.png"/><Relationship Id="rId558" Type="http://schemas.openxmlformats.org/officeDocument/2006/relationships/customXml" Target="../ink/ink702.xml"/><Relationship Id="rId155" Type="http://schemas.openxmlformats.org/officeDocument/2006/relationships/customXml" Target="../ink/ink499.xml"/><Relationship Id="rId197" Type="http://schemas.openxmlformats.org/officeDocument/2006/relationships/customXml" Target="../ink/ink520.xml"/><Relationship Id="rId362" Type="http://schemas.openxmlformats.org/officeDocument/2006/relationships/image" Target="../media/image602.png"/><Relationship Id="rId418" Type="http://schemas.openxmlformats.org/officeDocument/2006/relationships/image" Target="../media/image629.png"/><Relationship Id="rId625" Type="http://schemas.openxmlformats.org/officeDocument/2006/relationships/image" Target="../media/image731.png"/><Relationship Id="rId222" Type="http://schemas.openxmlformats.org/officeDocument/2006/relationships/image" Target="../media/image532.png"/><Relationship Id="rId264" Type="http://schemas.openxmlformats.org/officeDocument/2006/relationships/image" Target="../media/image553.png"/><Relationship Id="rId471" Type="http://schemas.openxmlformats.org/officeDocument/2006/relationships/customXml" Target="../ink/ink657.xml"/><Relationship Id="rId667" Type="http://schemas.openxmlformats.org/officeDocument/2006/relationships/image" Target="../media/image752.png"/><Relationship Id="rId17" Type="http://schemas.openxmlformats.org/officeDocument/2006/relationships/customXml" Target="../ink/ink430.xml"/><Relationship Id="rId59" Type="http://schemas.openxmlformats.org/officeDocument/2006/relationships/customXml" Target="../ink/ink451.xml"/><Relationship Id="rId124" Type="http://schemas.openxmlformats.org/officeDocument/2006/relationships/image" Target="../media/image483.png"/><Relationship Id="rId527" Type="http://schemas.openxmlformats.org/officeDocument/2006/relationships/image" Target="../media/image683.png"/><Relationship Id="rId569" Type="http://schemas.openxmlformats.org/officeDocument/2006/relationships/image" Target="../media/image703.png"/><Relationship Id="rId70" Type="http://schemas.openxmlformats.org/officeDocument/2006/relationships/image" Target="../media/image456.png"/><Relationship Id="rId166" Type="http://schemas.openxmlformats.org/officeDocument/2006/relationships/image" Target="../media/image504.png"/><Relationship Id="rId331" Type="http://schemas.openxmlformats.org/officeDocument/2006/relationships/customXml" Target="../ink/ink587.xml"/><Relationship Id="rId373" Type="http://schemas.openxmlformats.org/officeDocument/2006/relationships/customXml" Target="../ink/ink608.xml"/><Relationship Id="rId429" Type="http://schemas.openxmlformats.org/officeDocument/2006/relationships/customXml" Target="../ink/ink636.xml"/><Relationship Id="rId580" Type="http://schemas.openxmlformats.org/officeDocument/2006/relationships/customXml" Target="../ink/ink713.xml"/><Relationship Id="rId636" Type="http://schemas.openxmlformats.org/officeDocument/2006/relationships/customXml" Target="../ink/ink741.xml"/><Relationship Id="rId1" Type="http://schemas.openxmlformats.org/officeDocument/2006/relationships/slideLayout" Target="../slideLayouts/slideLayout7.xml"/><Relationship Id="rId233" Type="http://schemas.openxmlformats.org/officeDocument/2006/relationships/customXml" Target="../ink/ink538.xml"/><Relationship Id="rId440" Type="http://schemas.openxmlformats.org/officeDocument/2006/relationships/image" Target="../media/image640.png"/><Relationship Id="rId28" Type="http://schemas.openxmlformats.org/officeDocument/2006/relationships/image" Target="../media/image435.png"/><Relationship Id="rId275" Type="http://schemas.openxmlformats.org/officeDocument/2006/relationships/customXml" Target="../ink/ink559.xml"/><Relationship Id="rId300" Type="http://schemas.openxmlformats.org/officeDocument/2006/relationships/image" Target="../media/image571.png"/><Relationship Id="rId482" Type="http://schemas.openxmlformats.org/officeDocument/2006/relationships/image" Target="../media/image661.png"/><Relationship Id="rId538" Type="http://schemas.openxmlformats.org/officeDocument/2006/relationships/customXml" Target="../ink/ink692.xml"/><Relationship Id="rId81" Type="http://schemas.openxmlformats.org/officeDocument/2006/relationships/customXml" Target="../ink/ink462.xml"/><Relationship Id="rId135" Type="http://schemas.openxmlformats.org/officeDocument/2006/relationships/customXml" Target="../ink/ink489.xml"/><Relationship Id="rId177" Type="http://schemas.openxmlformats.org/officeDocument/2006/relationships/customXml" Target="../ink/ink510.xml"/><Relationship Id="rId342" Type="http://schemas.openxmlformats.org/officeDocument/2006/relationships/image" Target="../media/image592.png"/><Relationship Id="rId384" Type="http://schemas.openxmlformats.org/officeDocument/2006/relationships/image" Target="../media/image612.png"/><Relationship Id="rId591" Type="http://schemas.openxmlformats.org/officeDocument/2006/relationships/image" Target="../media/image714.png"/><Relationship Id="rId605" Type="http://schemas.openxmlformats.org/officeDocument/2006/relationships/image" Target="../media/image721.png"/><Relationship Id="rId202" Type="http://schemas.openxmlformats.org/officeDocument/2006/relationships/image" Target="../media/image522.png"/><Relationship Id="rId244" Type="http://schemas.openxmlformats.org/officeDocument/2006/relationships/image" Target="../media/image543.png"/><Relationship Id="rId647" Type="http://schemas.openxmlformats.org/officeDocument/2006/relationships/image" Target="../media/image742.png"/><Relationship Id="rId39" Type="http://schemas.openxmlformats.org/officeDocument/2006/relationships/customXml" Target="../ink/ink441.xml"/><Relationship Id="rId286" Type="http://schemas.openxmlformats.org/officeDocument/2006/relationships/image" Target="../media/image564.png"/><Relationship Id="rId451" Type="http://schemas.openxmlformats.org/officeDocument/2006/relationships/customXml" Target="../ink/ink647.xml"/><Relationship Id="rId493" Type="http://schemas.openxmlformats.org/officeDocument/2006/relationships/customXml" Target="../ink/ink668.xml"/><Relationship Id="rId507" Type="http://schemas.openxmlformats.org/officeDocument/2006/relationships/image" Target="../media/image673.png"/><Relationship Id="rId549" Type="http://schemas.openxmlformats.org/officeDocument/2006/relationships/image" Target="../media/image693.png"/><Relationship Id="rId50" Type="http://schemas.openxmlformats.org/officeDocument/2006/relationships/image" Target="../media/image446.png"/><Relationship Id="rId104" Type="http://schemas.openxmlformats.org/officeDocument/2006/relationships/image" Target="../media/image473.png"/><Relationship Id="rId146" Type="http://schemas.openxmlformats.org/officeDocument/2006/relationships/image" Target="../media/image494.png"/><Relationship Id="rId188" Type="http://schemas.openxmlformats.org/officeDocument/2006/relationships/image" Target="../media/image515.png"/><Relationship Id="rId311" Type="http://schemas.openxmlformats.org/officeDocument/2006/relationships/customXml" Target="../ink/ink577.xml"/><Relationship Id="rId353" Type="http://schemas.openxmlformats.org/officeDocument/2006/relationships/customXml" Target="../ink/ink598.xml"/><Relationship Id="rId395" Type="http://schemas.openxmlformats.org/officeDocument/2006/relationships/customXml" Target="../ink/ink619.xml"/><Relationship Id="rId409" Type="http://schemas.openxmlformats.org/officeDocument/2006/relationships/customXml" Target="../ink/ink626.xml"/><Relationship Id="rId560" Type="http://schemas.openxmlformats.org/officeDocument/2006/relationships/customXml" Target="../ink/ink703.xml"/><Relationship Id="rId92" Type="http://schemas.openxmlformats.org/officeDocument/2006/relationships/image" Target="../media/image467.png"/><Relationship Id="rId213" Type="http://schemas.openxmlformats.org/officeDocument/2006/relationships/customXml" Target="../ink/ink528.xml"/><Relationship Id="rId420" Type="http://schemas.openxmlformats.org/officeDocument/2006/relationships/image" Target="../media/image630.png"/><Relationship Id="rId616" Type="http://schemas.openxmlformats.org/officeDocument/2006/relationships/customXml" Target="../ink/ink731.xml"/><Relationship Id="rId658" Type="http://schemas.openxmlformats.org/officeDocument/2006/relationships/customXml" Target="../ink/ink752.xml"/><Relationship Id="rId255" Type="http://schemas.openxmlformats.org/officeDocument/2006/relationships/customXml" Target="../ink/ink549.xml"/><Relationship Id="rId297" Type="http://schemas.openxmlformats.org/officeDocument/2006/relationships/customXml" Target="../ink/ink570.xml"/><Relationship Id="rId462" Type="http://schemas.openxmlformats.org/officeDocument/2006/relationships/image" Target="../media/image651.png"/><Relationship Id="rId518" Type="http://schemas.openxmlformats.org/officeDocument/2006/relationships/customXml" Target="../ink/ink681.xml"/><Relationship Id="rId115" Type="http://schemas.openxmlformats.org/officeDocument/2006/relationships/customXml" Target="../ink/ink479.xml"/><Relationship Id="rId157" Type="http://schemas.openxmlformats.org/officeDocument/2006/relationships/customXml" Target="../ink/ink500.xml"/><Relationship Id="rId322" Type="http://schemas.openxmlformats.org/officeDocument/2006/relationships/image" Target="../media/image582.png"/><Relationship Id="rId364" Type="http://schemas.openxmlformats.org/officeDocument/2006/relationships/image" Target="../media/image603.png"/><Relationship Id="rId61" Type="http://schemas.openxmlformats.org/officeDocument/2006/relationships/customXml" Target="../ink/ink452.xml"/><Relationship Id="rId199" Type="http://schemas.openxmlformats.org/officeDocument/2006/relationships/customXml" Target="../ink/ink521.xml"/><Relationship Id="rId571" Type="http://schemas.openxmlformats.org/officeDocument/2006/relationships/image" Target="../media/image704.png"/><Relationship Id="rId627" Type="http://schemas.openxmlformats.org/officeDocument/2006/relationships/image" Target="../media/image732.png"/><Relationship Id="rId669" Type="http://schemas.openxmlformats.org/officeDocument/2006/relationships/image" Target="../media/image753.png"/><Relationship Id="rId19" Type="http://schemas.openxmlformats.org/officeDocument/2006/relationships/customXml" Target="../ink/ink431.xml"/><Relationship Id="rId224" Type="http://schemas.openxmlformats.org/officeDocument/2006/relationships/image" Target="../media/image533.png"/><Relationship Id="rId266" Type="http://schemas.openxmlformats.org/officeDocument/2006/relationships/image" Target="../media/image554.png"/><Relationship Id="rId431" Type="http://schemas.openxmlformats.org/officeDocument/2006/relationships/customXml" Target="../ink/ink637.xml"/><Relationship Id="rId473" Type="http://schemas.openxmlformats.org/officeDocument/2006/relationships/customXml" Target="../ink/ink658.xml"/><Relationship Id="rId529" Type="http://schemas.openxmlformats.org/officeDocument/2006/relationships/image" Target="../media/image684.png"/><Relationship Id="rId30" Type="http://schemas.openxmlformats.org/officeDocument/2006/relationships/image" Target="../media/image436.png"/><Relationship Id="rId126" Type="http://schemas.openxmlformats.org/officeDocument/2006/relationships/image" Target="../media/image484.png"/><Relationship Id="rId168" Type="http://schemas.openxmlformats.org/officeDocument/2006/relationships/image" Target="../media/image505.png"/><Relationship Id="rId333" Type="http://schemas.openxmlformats.org/officeDocument/2006/relationships/customXml" Target="../ink/ink588.xml"/><Relationship Id="rId540" Type="http://schemas.openxmlformats.org/officeDocument/2006/relationships/customXml" Target="../ink/ink693.xml"/><Relationship Id="rId72" Type="http://schemas.openxmlformats.org/officeDocument/2006/relationships/image" Target="../media/image457.png"/><Relationship Id="rId375" Type="http://schemas.openxmlformats.org/officeDocument/2006/relationships/customXml" Target="../ink/ink609.xml"/><Relationship Id="rId582" Type="http://schemas.openxmlformats.org/officeDocument/2006/relationships/customXml" Target="../ink/ink714.xml"/><Relationship Id="rId638" Type="http://schemas.openxmlformats.org/officeDocument/2006/relationships/customXml" Target="../ink/ink742.xml"/><Relationship Id="rId3" Type="http://schemas.openxmlformats.org/officeDocument/2006/relationships/image" Target="../media/image10.png"/><Relationship Id="rId235" Type="http://schemas.openxmlformats.org/officeDocument/2006/relationships/customXml" Target="../ink/ink539.xml"/><Relationship Id="rId277" Type="http://schemas.openxmlformats.org/officeDocument/2006/relationships/customXml" Target="../ink/ink560.xml"/><Relationship Id="rId400" Type="http://schemas.openxmlformats.org/officeDocument/2006/relationships/image" Target="../media/image620.png"/><Relationship Id="rId442" Type="http://schemas.openxmlformats.org/officeDocument/2006/relationships/image" Target="../media/image641.png"/><Relationship Id="rId484" Type="http://schemas.openxmlformats.org/officeDocument/2006/relationships/image" Target="../media/image662.png"/><Relationship Id="rId137" Type="http://schemas.openxmlformats.org/officeDocument/2006/relationships/customXml" Target="../ink/ink490.xml"/><Relationship Id="rId302" Type="http://schemas.openxmlformats.org/officeDocument/2006/relationships/image" Target="../media/image572.png"/><Relationship Id="rId344" Type="http://schemas.openxmlformats.org/officeDocument/2006/relationships/image" Target="../media/image593.png"/><Relationship Id="rId41" Type="http://schemas.openxmlformats.org/officeDocument/2006/relationships/customXml" Target="../ink/ink442.xml"/><Relationship Id="rId83" Type="http://schemas.openxmlformats.org/officeDocument/2006/relationships/customXml" Target="../ink/ink463.xml"/><Relationship Id="rId179" Type="http://schemas.openxmlformats.org/officeDocument/2006/relationships/customXml" Target="../ink/ink511.xml"/><Relationship Id="rId386" Type="http://schemas.openxmlformats.org/officeDocument/2006/relationships/image" Target="../media/image613.png"/><Relationship Id="rId551" Type="http://schemas.openxmlformats.org/officeDocument/2006/relationships/image" Target="../media/image694.png"/><Relationship Id="rId593" Type="http://schemas.openxmlformats.org/officeDocument/2006/relationships/image" Target="../media/image715.png"/><Relationship Id="rId607" Type="http://schemas.openxmlformats.org/officeDocument/2006/relationships/image" Target="../media/image722.png"/><Relationship Id="rId649" Type="http://schemas.openxmlformats.org/officeDocument/2006/relationships/image" Target="../media/image743.png"/><Relationship Id="rId190" Type="http://schemas.openxmlformats.org/officeDocument/2006/relationships/image" Target="../media/image516.png"/><Relationship Id="rId204" Type="http://schemas.openxmlformats.org/officeDocument/2006/relationships/image" Target="../media/image523.png"/><Relationship Id="rId246" Type="http://schemas.openxmlformats.org/officeDocument/2006/relationships/image" Target="../media/image544.png"/><Relationship Id="rId288" Type="http://schemas.openxmlformats.org/officeDocument/2006/relationships/image" Target="../media/image565.png"/><Relationship Id="rId411" Type="http://schemas.openxmlformats.org/officeDocument/2006/relationships/customXml" Target="../ink/ink627.xml"/><Relationship Id="rId453" Type="http://schemas.openxmlformats.org/officeDocument/2006/relationships/customXml" Target="../ink/ink648.xml"/><Relationship Id="rId509" Type="http://schemas.openxmlformats.org/officeDocument/2006/relationships/image" Target="../media/image674.png"/><Relationship Id="rId660" Type="http://schemas.openxmlformats.org/officeDocument/2006/relationships/customXml" Target="../ink/ink753.xml"/><Relationship Id="rId106" Type="http://schemas.openxmlformats.org/officeDocument/2006/relationships/image" Target="../media/image474.png"/><Relationship Id="rId313" Type="http://schemas.openxmlformats.org/officeDocument/2006/relationships/customXml" Target="../ink/ink578.xml"/><Relationship Id="rId495" Type="http://schemas.openxmlformats.org/officeDocument/2006/relationships/customXml" Target="../ink/ink669.xml"/><Relationship Id="rId10" Type="http://schemas.openxmlformats.org/officeDocument/2006/relationships/image" Target="../media/image426.png"/><Relationship Id="rId52" Type="http://schemas.openxmlformats.org/officeDocument/2006/relationships/image" Target="../media/image447.png"/><Relationship Id="rId94" Type="http://schemas.openxmlformats.org/officeDocument/2006/relationships/image" Target="../media/image468.png"/><Relationship Id="rId148" Type="http://schemas.openxmlformats.org/officeDocument/2006/relationships/image" Target="../media/image495.png"/><Relationship Id="rId355" Type="http://schemas.openxmlformats.org/officeDocument/2006/relationships/customXml" Target="../ink/ink599.xml"/><Relationship Id="rId397" Type="http://schemas.openxmlformats.org/officeDocument/2006/relationships/customXml" Target="../ink/ink620.xml"/><Relationship Id="rId520" Type="http://schemas.openxmlformats.org/officeDocument/2006/relationships/customXml" Target="../ink/ink682.xml"/><Relationship Id="rId562" Type="http://schemas.openxmlformats.org/officeDocument/2006/relationships/customXml" Target="../ink/ink704.xml"/><Relationship Id="rId618" Type="http://schemas.openxmlformats.org/officeDocument/2006/relationships/customXml" Target="../ink/ink732.xml"/><Relationship Id="rId215" Type="http://schemas.openxmlformats.org/officeDocument/2006/relationships/customXml" Target="../ink/ink529.xml"/><Relationship Id="rId257" Type="http://schemas.openxmlformats.org/officeDocument/2006/relationships/customXml" Target="../ink/ink550.xml"/><Relationship Id="rId422" Type="http://schemas.openxmlformats.org/officeDocument/2006/relationships/image" Target="../media/image631.png"/><Relationship Id="rId464" Type="http://schemas.openxmlformats.org/officeDocument/2006/relationships/image" Target="../media/image652.png"/><Relationship Id="rId299" Type="http://schemas.openxmlformats.org/officeDocument/2006/relationships/customXml" Target="../ink/ink571.xml"/><Relationship Id="rId63" Type="http://schemas.openxmlformats.org/officeDocument/2006/relationships/customXml" Target="../ink/ink453.xml"/><Relationship Id="rId159" Type="http://schemas.openxmlformats.org/officeDocument/2006/relationships/customXml" Target="../ink/ink501.xml"/><Relationship Id="rId366" Type="http://schemas.openxmlformats.org/officeDocument/2006/relationships/image" Target="../media/image604.png"/><Relationship Id="rId573" Type="http://schemas.openxmlformats.org/officeDocument/2006/relationships/image" Target="../media/image705.png"/><Relationship Id="rId226" Type="http://schemas.openxmlformats.org/officeDocument/2006/relationships/image" Target="../media/image534.png"/><Relationship Id="rId433" Type="http://schemas.openxmlformats.org/officeDocument/2006/relationships/customXml" Target="../ink/ink638.xml"/><Relationship Id="rId640" Type="http://schemas.openxmlformats.org/officeDocument/2006/relationships/customXml" Target="../ink/ink743.xml"/><Relationship Id="rId74" Type="http://schemas.openxmlformats.org/officeDocument/2006/relationships/image" Target="../media/image458.png"/><Relationship Id="rId377" Type="http://schemas.openxmlformats.org/officeDocument/2006/relationships/customXml" Target="../ink/ink610.xml"/><Relationship Id="rId500" Type="http://schemas.openxmlformats.org/officeDocument/2006/relationships/image" Target="../media/image670.png"/><Relationship Id="rId584" Type="http://schemas.openxmlformats.org/officeDocument/2006/relationships/customXml" Target="../ink/ink715.xml"/><Relationship Id="rId5" Type="http://schemas.openxmlformats.org/officeDocument/2006/relationships/customXml" Target="../ink/ink424.xml"/><Relationship Id="rId237" Type="http://schemas.openxmlformats.org/officeDocument/2006/relationships/customXml" Target="../ink/ink540.xml"/><Relationship Id="rId444" Type="http://schemas.openxmlformats.org/officeDocument/2006/relationships/image" Target="../media/image642.png"/><Relationship Id="rId651" Type="http://schemas.openxmlformats.org/officeDocument/2006/relationships/image" Target="../media/image744.png"/><Relationship Id="rId290" Type="http://schemas.openxmlformats.org/officeDocument/2006/relationships/image" Target="../media/image566.png"/><Relationship Id="rId304" Type="http://schemas.openxmlformats.org/officeDocument/2006/relationships/image" Target="../media/image573.png"/><Relationship Id="rId388" Type="http://schemas.openxmlformats.org/officeDocument/2006/relationships/image" Target="../media/image614.png"/><Relationship Id="rId511" Type="http://schemas.openxmlformats.org/officeDocument/2006/relationships/image" Target="../media/image675.png"/><Relationship Id="rId609" Type="http://schemas.openxmlformats.org/officeDocument/2006/relationships/image" Target="../media/image723.png"/><Relationship Id="rId85" Type="http://schemas.openxmlformats.org/officeDocument/2006/relationships/customXml" Target="../ink/ink464.xml"/><Relationship Id="rId150" Type="http://schemas.openxmlformats.org/officeDocument/2006/relationships/image" Target="../media/image496.png"/><Relationship Id="rId595" Type="http://schemas.openxmlformats.org/officeDocument/2006/relationships/image" Target="../media/image716.png"/><Relationship Id="rId248" Type="http://schemas.openxmlformats.org/officeDocument/2006/relationships/image" Target="../media/image545.png"/><Relationship Id="rId455" Type="http://schemas.openxmlformats.org/officeDocument/2006/relationships/customXml" Target="../ink/ink649.xml"/><Relationship Id="rId662" Type="http://schemas.openxmlformats.org/officeDocument/2006/relationships/customXml" Target="../ink/ink754.xml"/><Relationship Id="rId12" Type="http://schemas.openxmlformats.org/officeDocument/2006/relationships/image" Target="../media/image427.png"/><Relationship Id="rId108" Type="http://schemas.openxmlformats.org/officeDocument/2006/relationships/image" Target="../media/image475.png"/><Relationship Id="rId315" Type="http://schemas.openxmlformats.org/officeDocument/2006/relationships/customXml" Target="../ink/ink579.xml"/><Relationship Id="rId522" Type="http://schemas.openxmlformats.org/officeDocument/2006/relationships/customXml" Target="../ink/ink683.xml"/><Relationship Id="rId96" Type="http://schemas.openxmlformats.org/officeDocument/2006/relationships/image" Target="../media/image469.png"/><Relationship Id="rId161" Type="http://schemas.openxmlformats.org/officeDocument/2006/relationships/customXml" Target="../ink/ink502.xml"/><Relationship Id="rId399" Type="http://schemas.openxmlformats.org/officeDocument/2006/relationships/customXml" Target="../ink/ink621.xml"/><Relationship Id="rId259" Type="http://schemas.openxmlformats.org/officeDocument/2006/relationships/customXml" Target="../ink/ink551.xml"/><Relationship Id="rId466" Type="http://schemas.openxmlformats.org/officeDocument/2006/relationships/image" Target="../media/image653.png"/><Relationship Id="rId673" Type="http://schemas.openxmlformats.org/officeDocument/2006/relationships/image" Target="../media/image755.png"/><Relationship Id="rId23" Type="http://schemas.openxmlformats.org/officeDocument/2006/relationships/customXml" Target="../ink/ink433.xml"/><Relationship Id="rId119" Type="http://schemas.openxmlformats.org/officeDocument/2006/relationships/customXml" Target="../ink/ink481.xml"/><Relationship Id="rId326" Type="http://schemas.openxmlformats.org/officeDocument/2006/relationships/image" Target="../media/image584.png"/><Relationship Id="rId533" Type="http://schemas.openxmlformats.org/officeDocument/2006/relationships/customXml" Target="../ink/ink689.xml"/><Relationship Id="rId172" Type="http://schemas.openxmlformats.org/officeDocument/2006/relationships/image" Target="../media/image507.png"/><Relationship Id="rId477" Type="http://schemas.openxmlformats.org/officeDocument/2006/relationships/customXml" Target="../ink/ink660.xml"/><Relationship Id="rId600" Type="http://schemas.openxmlformats.org/officeDocument/2006/relationships/customXml" Target="../ink/ink723.xml"/><Relationship Id="rId337" Type="http://schemas.openxmlformats.org/officeDocument/2006/relationships/customXml" Target="../ink/ink590.xml"/><Relationship Id="rId34" Type="http://schemas.openxmlformats.org/officeDocument/2006/relationships/image" Target="../media/image438.png"/><Relationship Id="rId544" Type="http://schemas.openxmlformats.org/officeDocument/2006/relationships/customXml" Target="../ink/ink695.xml"/><Relationship Id="rId183" Type="http://schemas.openxmlformats.org/officeDocument/2006/relationships/customXml" Target="../ink/ink513.xml"/><Relationship Id="rId390" Type="http://schemas.openxmlformats.org/officeDocument/2006/relationships/image" Target="../media/image615.png"/><Relationship Id="rId404" Type="http://schemas.openxmlformats.org/officeDocument/2006/relationships/image" Target="../media/image622.png"/><Relationship Id="rId611" Type="http://schemas.openxmlformats.org/officeDocument/2006/relationships/image" Target="../media/image724.png"/><Relationship Id="rId250" Type="http://schemas.openxmlformats.org/officeDocument/2006/relationships/image" Target="../media/image546.png"/><Relationship Id="rId488" Type="http://schemas.openxmlformats.org/officeDocument/2006/relationships/image" Target="../media/image664.png"/><Relationship Id="rId45" Type="http://schemas.openxmlformats.org/officeDocument/2006/relationships/customXml" Target="../ink/ink444.xml"/><Relationship Id="rId110" Type="http://schemas.openxmlformats.org/officeDocument/2006/relationships/image" Target="../media/image476.png"/><Relationship Id="rId348" Type="http://schemas.openxmlformats.org/officeDocument/2006/relationships/image" Target="../media/image595.png"/><Relationship Id="rId555" Type="http://schemas.openxmlformats.org/officeDocument/2006/relationships/image" Target="../media/image696.png"/><Relationship Id="rId194" Type="http://schemas.openxmlformats.org/officeDocument/2006/relationships/image" Target="../media/image518.png"/><Relationship Id="rId208" Type="http://schemas.openxmlformats.org/officeDocument/2006/relationships/image" Target="../media/image525.png"/><Relationship Id="rId415" Type="http://schemas.openxmlformats.org/officeDocument/2006/relationships/customXml" Target="../ink/ink629.xml"/><Relationship Id="rId622" Type="http://schemas.openxmlformats.org/officeDocument/2006/relationships/customXml" Target="../ink/ink734.xml"/><Relationship Id="rId261" Type="http://schemas.openxmlformats.org/officeDocument/2006/relationships/customXml" Target="../ink/ink552.xml"/><Relationship Id="rId499" Type="http://schemas.openxmlformats.org/officeDocument/2006/relationships/customXml" Target="../ink/ink671.xml"/><Relationship Id="rId56" Type="http://schemas.openxmlformats.org/officeDocument/2006/relationships/image" Target="../media/image449.png"/><Relationship Id="rId359" Type="http://schemas.openxmlformats.org/officeDocument/2006/relationships/customXml" Target="../ink/ink601.xml"/><Relationship Id="rId566" Type="http://schemas.openxmlformats.org/officeDocument/2006/relationships/customXml" Target="../ink/ink706.xml"/><Relationship Id="rId121" Type="http://schemas.openxmlformats.org/officeDocument/2006/relationships/customXml" Target="../ink/ink482.xml"/><Relationship Id="rId219" Type="http://schemas.openxmlformats.org/officeDocument/2006/relationships/customXml" Target="../ink/ink531.xml"/><Relationship Id="rId426" Type="http://schemas.openxmlformats.org/officeDocument/2006/relationships/image" Target="../media/image633.png"/><Relationship Id="rId633" Type="http://schemas.openxmlformats.org/officeDocument/2006/relationships/image" Target="../media/image735.png"/><Relationship Id="rId67" Type="http://schemas.openxmlformats.org/officeDocument/2006/relationships/customXml" Target="../ink/ink455.xml"/><Relationship Id="rId272" Type="http://schemas.openxmlformats.org/officeDocument/2006/relationships/image" Target="../media/image557.png"/><Relationship Id="rId577" Type="http://schemas.openxmlformats.org/officeDocument/2006/relationships/image" Target="../media/image707.png"/><Relationship Id="rId132" Type="http://schemas.openxmlformats.org/officeDocument/2006/relationships/image" Target="../media/image487.png"/><Relationship Id="rId437" Type="http://schemas.openxmlformats.org/officeDocument/2006/relationships/customXml" Target="../ink/ink640.xml"/><Relationship Id="rId644" Type="http://schemas.openxmlformats.org/officeDocument/2006/relationships/customXml" Target="../ink/ink745.xml"/><Relationship Id="rId283" Type="http://schemas.openxmlformats.org/officeDocument/2006/relationships/customXml" Target="../ink/ink563.xml"/><Relationship Id="rId490" Type="http://schemas.openxmlformats.org/officeDocument/2006/relationships/image" Target="../media/image665.png"/><Relationship Id="rId504" Type="http://schemas.openxmlformats.org/officeDocument/2006/relationships/customXml" Target="../ink/ink674.xml"/><Relationship Id="rId78" Type="http://schemas.openxmlformats.org/officeDocument/2006/relationships/image" Target="../media/image460.png"/><Relationship Id="rId143" Type="http://schemas.openxmlformats.org/officeDocument/2006/relationships/customXml" Target="../ink/ink493.xml"/><Relationship Id="rId350" Type="http://schemas.openxmlformats.org/officeDocument/2006/relationships/image" Target="../media/image596.png"/><Relationship Id="rId588" Type="http://schemas.openxmlformats.org/officeDocument/2006/relationships/customXml" Target="../ink/ink717.xml"/><Relationship Id="rId9" Type="http://schemas.openxmlformats.org/officeDocument/2006/relationships/customXml" Target="../ink/ink426.xml"/><Relationship Id="rId210" Type="http://schemas.openxmlformats.org/officeDocument/2006/relationships/image" Target="../media/image526.png"/><Relationship Id="rId448" Type="http://schemas.openxmlformats.org/officeDocument/2006/relationships/image" Target="../media/image644.png"/><Relationship Id="rId655" Type="http://schemas.openxmlformats.org/officeDocument/2006/relationships/image" Target="../media/image746.png"/><Relationship Id="rId294" Type="http://schemas.openxmlformats.org/officeDocument/2006/relationships/image" Target="../media/image568.png"/><Relationship Id="rId308" Type="http://schemas.openxmlformats.org/officeDocument/2006/relationships/image" Target="../media/image575.png"/><Relationship Id="rId515" Type="http://schemas.openxmlformats.org/officeDocument/2006/relationships/image" Target="../media/image677.png"/><Relationship Id="rId89" Type="http://schemas.openxmlformats.org/officeDocument/2006/relationships/customXml" Target="../ink/ink466.xml"/><Relationship Id="rId154" Type="http://schemas.openxmlformats.org/officeDocument/2006/relationships/image" Target="../media/image498.png"/><Relationship Id="rId361" Type="http://schemas.openxmlformats.org/officeDocument/2006/relationships/customXml" Target="../ink/ink602.xml"/><Relationship Id="rId599" Type="http://schemas.openxmlformats.org/officeDocument/2006/relationships/image" Target="../media/image718.png"/><Relationship Id="rId459" Type="http://schemas.openxmlformats.org/officeDocument/2006/relationships/customXml" Target="../ink/ink651.xml"/><Relationship Id="rId666" Type="http://schemas.openxmlformats.org/officeDocument/2006/relationships/customXml" Target="../ink/ink756.xml"/><Relationship Id="rId16" Type="http://schemas.openxmlformats.org/officeDocument/2006/relationships/image" Target="../media/image429.png"/><Relationship Id="rId221" Type="http://schemas.openxmlformats.org/officeDocument/2006/relationships/customXml" Target="../ink/ink532.xml"/><Relationship Id="rId319" Type="http://schemas.openxmlformats.org/officeDocument/2006/relationships/customXml" Target="../ink/ink581.xml"/><Relationship Id="rId526" Type="http://schemas.openxmlformats.org/officeDocument/2006/relationships/customXml" Target="../ink/ink685.xml"/><Relationship Id="rId165" Type="http://schemas.openxmlformats.org/officeDocument/2006/relationships/customXml" Target="../ink/ink504.xml"/><Relationship Id="rId372" Type="http://schemas.openxmlformats.org/officeDocument/2006/relationships/image" Target="../media/image607.png"/><Relationship Id="rId232" Type="http://schemas.openxmlformats.org/officeDocument/2006/relationships/image" Target="../media/image537.png"/><Relationship Id="rId27" Type="http://schemas.openxmlformats.org/officeDocument/2006/relationships/customXml" Target="../ink/ink435.xml"/><Relationship Id="rId537" Type="http://schemas.openxmlformats.org/officeDocument/2006/relationships/image" Target="../media/image687.png"/><Relationship Id="rId80" Type="http://schemas.openxmlformats.org/officeDocument/2006/relationships/image" Target="../media/image461.png"/><Relationship Id="rId176" Type="http://schemas.openxmlformats.org/officeDocument/2006/relationships/image" Target="../media/image509.png"/><Relationship Id="rId383" Type="http://schemas.openxmlformats.org/officeDocument/2006/relationships/customXml" Target="../ink/ink613.xml"/><Relationship Id="rId590" Type="http://schemas.openxmlformats.org/officeDocument/2006/relationships/customXml" Target="../ink/ink718.xml"/><Relationship Id="rId604" Type="http://schemas.openxmlformats.org/officeDocument/2006/relationships/customXml" Target="../ink/ink725.xml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14.png"/><Relationship Id="rId299" Type="http://schemas.openxmlformats.org/officeDocument/2006/relationships/image" Target="../media/image905.png"/><Relationship Id="rId21" Type="http://schemas.openxmlformats.org/officeDocument/2006/relationships/image" Target="../media/image766.png"/><Relationship Id="rId63" Type="http://schemas.openxmlformats.org/officeDocument/2006/relationships/image" Target="../media/image787.png"/><Relationship Id="rId159" Type="http://schemas.openxmlformats.org/officeDocument/2006/relationships/image" Target="../media/image835.png"/><Relationship Id="rId324" Type="http://schemas.openxmlformats.org/officeDocument/2006/relationships/customXml" Target="../ink/ink922.xml"/><Relationship Id="rId366" Type="http://schemas.openxmlformats.org/officeDocument/2006/relationships/customXml" Target="../ink/ink943.xml"/><Relationship Id="rId170" Type="http://schemas.openxmlformats.org/officeDocument/2006/relationships/customXml" Target="../ink/ink845.xml"/><Relationship Id="rId226" Type="http://schemas.openxmlformats.org/officeDocument/2006/relationships/customXml" Target="../ink/ink873.xml"/><Relationship Id="rId268" Type="http://schemas.openxmlformats.org/officeDocument/2006/relationships/customXml" Target="../ink/ink894.xml"/><Relationship Id="rId32" Type="http://schemas.openxmlformats.org/officeDocument/2006/relationships/customXml" Target="../ink/ink776.xml"/><Relationship Id="rId74" Type="http://schemas.openxmlformats.org/officeDocument/2006/relationships/customXml" Target="../ink/ink797.xml"/><Relationship Id="rId128" Type="http://schemas.openxmlformats.org/officeDocument/2006/relationships/customXml" Target="../ink/ink824.xml"/><Relationship Id="rId335" Type="http://schemas.openxmlformats.org/officeDocument/2006/relationships/image" Target="../media/image923.png"/><Relationship Id="rId377" Type="http://schemas.openxmlformats.org/officeDocument/2006/relationships/image" Target="../media/image944.png"/><Relationship Id="rId5" Type="http://schemas.openxmlformats.org/officeDocument/2006/relationships/image" Target="../media/image758.png"/><Relationship Id="rId181" Type="http://schemas.openxmlformats.org/officeDocument/2006/relationships/image" Target="../media/image846.png"/><Relationship Id="rId237" Type="http://schemas.openxmlformats.org/officeDocument/2006/relationships/image" Target="../media/image874.png"/><Relationship Id="rId402" Type="http://schemas.openxmlformats.org/officeDocument/2006/relationships/customXml" Target="../ink/ink961.xml"/><Relationship Id="rId279" Type="http://schemas.openxmlformats.org/officeDocument/2006/relationships/image" Target="../media/image895.png"/><Relationship Id="rId43" Type="http://schemas.openxmlformats.org/officeDocument/2006/relationships/image" Target="../media/image777.png"/><Relationship Id="rId139" Type="http://schemas.openxmlformats.org/officeDocument/2006/relationships/image" Target="../media/image825.png"/><Relationship Id="rId290" Type="http://schemas.openxmlformats.org/officeDocument/2006/relationships/customXml" Target="../ink/ink905.xml"/><Relationship Id="rId304" Type="http://schemas.openxmlformats.org/officeDocument/2006/relationships/customXml" Target="../ink/ink912.xml"/><Relationship Id="rId346" Type="http://schemas.openxmlformats.org/officeDocument/2006/relationships/customXml" Target="../ink/ink933.xml"/><Relationship Id="rId388" Type="http://schemas.openxmlformats.org/officeDocument/2006/relationships/customXml" Target="../ink/ink954.xml"/><Relationship Id="rId85" Type="http://schemas.openxmlformats.org/officeDocument/2006/relationships/image" Target="../media/image798.png"/><Relationship Id="rId150" Type="http://schemas.openxmlformats.org/officeDocument/2006/relationships/customXml" Target="../ink/ink835.xml"/><Relationship Id="rId192" Type="http://schemas.openxmlformats.org/officeDocument/2006/relationships/customXml" Target="../ink/ink856.xml"/><Relationship Id="rId206" Type="http://schemas.openxmlformats.org/officeDocument/2006/relationships/customXml" Target="../ink/ink863.xml"/><Relationship Id="rId413" Type="http://schemas.openxmlformats.org/officeDocument/2006/relationships/image" Target="../media/image961.png"/><Relationship Id="rId248" Type="http://schemas.openxmlformats.org/officeDocument/2006/relationships/customXml" Target="../ink/ink884.xml"/><Relationship Id="rId12" Type="http://schemas.openxmlformats.org/officeDocument/2006/relationships/customXml" Target="../ink/ink766.xml"/><Relationship Id="rId108" Type="http://schemas.openxmlformats.org/officeDocument/2006/relationships/customXml" Target="../ink/ink814.xml"/><Relationship Id="rId315" Type="http://schemas.openxmlformats.org/officeDocument/2006/relationships/image" Target="../media/image913.png"/><Relationship Id="rId357" Type="http://schemas.openxmlformats.org/officeDocument/2006/relationships/image" Target="../media/image934.png"/><Relationship Id="rId54" Type="http://schemas.openxmlformats.org/officeDocument/2006/relationships/customXml" Target="../ink/ink787.xml"/><Relationship Id="rId96" Type="http://schemas.openxmlformats.org/officeDocument/2006/relationships/customXml" Target="../ink/ink808.xml"/><Relationship Id="rId161" Type="http://schemas.openxmlformats.org/officeDocument/2006/relationships/image" Target="../media/image836.png"/><Relationship Id="rId217" Type="http://schemas.openxmlformats.org/officeDocument/2006/relationships/image" Target="../media/image864.png"/><Relationship Id="rId399" Type="http://schemas.openxmlformats.org/officeDocument/2006/relationships/image" Target="../media/image955.png"/><Relationship Id="rId259" Type="http://schemas.openxmlformats.org/officeDocument/2006/relationships/image" Target="../media/image885.png"/><Relationship Id="rId23" Type="http://schemas.openxmlformats.org/officeDocument/2006/relationships/image" Target="../media/image767.png"/><Relationship Id="rId119" Type="http://schemas.openxmlformats.org/officeDocument/2006/relationships/image" Target="../media/image815.png"/><Relationship Id="rId270" Type="http://schemas.openxmlformats.org/officeDocument/2006/relationships/customXml" Target="../ink/ink895.xml"/><Relationship Id="rId326" Type="http://schemas.openxmlformats.org/officeDocument/2006/relationships/customXml" Target="../ink/ink923.xml"/><Relationship Id="rId65" Type="http://schemas.openxmlformats.org/officeDocument/2006/relationships/image" Target="../media/image788.png"/><Relationship Id="rId130" Type="http://schemas.openxmlformats.org/officeDocument/2006/relationships/customXml" Target="../ink/ink825.xml"/><Relationship Id="rId368" Type="http://schemas.openxmlformats.org/officeDocument/2006/relationships/customXml" Target="../ink/ink944.xml"/><Relationship Id="rId172" Type="http://schemas.openxmlformats.org/officeDocument/2006/relationships/customXml" Target="../ink/ink846.xml"/><Relationship Id="rId228" Type="http://schemas.openxmlformats.org/officeDocument/2006/relationships/customXml" Target="../ink/ink874.xml"/><Relationship Id="rId281" Type="http://schemas.openxmlformats.org/officeDocument/2006/relationships/image" Target="../media/image896.png"/><Relationship Id="rId337" Type="http://schemas.openxmlformats.org/officeDocument/2006/relationships/image" Target="../media/image924.png"/><Relationship Id="rId34" Type="http://schemas.openxmlformats.org/officeDocument/2006/relationships/customXml" Target="../ink/ink777.xml"/><Relationship Id="rId76" Type="http://schemas.openxmlformats.org/officeDocument/2006/relationships/customXml" Target="../ink/ink798.xml"/><Relationship Id="rId141" Type="http://schemas.openxmlformats.org/officeDocument/2006/relationships/image" Target="../media/image826.png"/><Relationship Id="rId379" Type="http://schemas.openxmlformats.org/officeDocument/2006/relationships/image" Target="../media/image945.png"/><Relationship Id="rId7" Type="http://schemas.openxmlformats.org/officeDocument/2006/relationships/image" Target="../media/image759.png"/><Relationship Id="rId183" Type="http://schemas.openxmlformats.org/officeDocument/2006/relationships/image" Target="../media/image847.png"/><Relationship Id="rId239" Type="http://schemas.openxmlformats.org/officeDocument/2006/relationships/image" Target="../media/image875.png"/><Relationship Id="rId390" Type="http://schemas.openxmlformats.org/officeDocument/2006/relationships/customXml" Target="../ink/ink955.xml"/><Relationship Id="rId404" Type="http://schemas.openxmlformats.org/officeDocument/2006/relationships/customXml" Target="../ink/ink962.xml"/><Relationship Id="rId250" Type="http://schemas.openxmlformats.org/officeDocument/2006/relationships/customXml" Target="../ink/ink885.xml"/><Relationship Id="rId292" Type="http://schemas.openxmlformats.org/officeDocument/2006/relationships/customXml" Target="../ink/ink906.xml"/><Relationship Id="rId306" Type="http://schemas.openxmlformats.org/officeDocument/2006/relationships/customXml" Target="../ink/ink913.xml"/><Relationship Id="rId45" Type="http://schemas.openxmlformats.org/officeDocument/2006/relationships/image" Target="../media/image778.png"/><Relationship Id="rId87" Type="http://schemas.openxmlformats.org/officeDocument/2006/relationships/image" Target="../media/image799.png"/><Relationship Id="rId110" Type="http://schemas.openxmlformats.org/officeDocument/2006/relationships/customXml" Target="../ink/ink815.xml"/><Relationship Id="rId348" Type="http://schemas.openxmlformats.org/officeDocument/2006/relationships/customXml" Target="../ink/ink934.xml"/><Relationship Id="rId152" Type="http://schemas.openxmlformats.org/officeDocument/2006/relationships/customXml" Target="../ink/ink836.xml"/><Relationship Id="rId194" Type="http://schemas.openxmlformats.org/officeDocument/2006/relationships/customXml" Target="../ink/ink857.xml"/><Relationship Id="rId208" Type="http://schemas.openxmlformats.org/officeDocument/2006/relationships/customXml" Target="../ink/ink864.xml"/><Relationship Id="rId415" Type="http://schemas.openxmlformats.org/officeDocument/2006/relationships/image" Target="../media/image962.png"/><Relationship Id="rId261" Type="http://schemas.openxmlformats.org/officeDocument/2006/relationships/image" Target="../media/image886.png"/><Relationship Id="rId14" Type="http://schemas.openxmlformats.org/officeDocument/2006/relationships/customXml" Target="../ink/ink767.xml"/><Relationship Id="rId56" Type="http://schemas.openxmlformats.org/officeDocument/2006/relationships/customXml" Target="../ink/ink788.xml"/><Relationship Id="rId317" Type="http://schemas.openxmlformats.org/officeDocument/2006/relationships/image" Target="../media/image914.png"/><Relationship Id="rId359" Type="http://schemas.openxmlformats.org/officeDocument/2006/relationships/image" Target="../media/image935.png"/><Relationship Id="rId98" Type="http://schemas.openxmlformats.org/officeDocument/2006/relationships/customXml" Target="../ink/ink809.xml"/><Relationship Id="rId121" Type="http://schemas.openxmlformats.org/officeDocument/2006/relationships/image" Target="../media/image816.png"/><Relationship Id="rId163" Type="http://schemas.openxmlformats.org/officeDocument/2006/relationships/image" Target="../media/image837.png"/><Relationship Id="rId219" Type="http://schemas.openxmlformats.org/officeDocument/2006/relationships/image" Target="../media/image865.png"/><Relationship Id="rId370" Type="http://schemas.openxmlformats.org/officeDocument/2006/relationships/customXml" Target="../ink/ink945.xml"/><Relationship Id="rId230" Type="http://schemas.openxmlformats.org/officeDocument/2006/relationships/customXml" Target="../ink/ink875.xml"/><Relationship Id="rId25" Type="http://schemas.openxmlformats.org/officeDocument/2006/relationships/image" Target="../media/image768.png"/><Relationship Id="rId67" Type="http://schemas.openxmlformats.org/officeDocument/2006/relationships/image" Target="../media/image789.png"/><Relationship Id="rId272" Type="http://schemas.openxmlformats.org/officeDocument/2006/relationships/customXml" Target="../ink/ink896.xml"/><Relationship Id="rId328" Type="http://schemas.openxmlformats.org/officeDocument/2006/relationships/customXml" Target="../ink/ink924.xml"/><Relationship Id="rId132" Type="http://schemas.openxmlformats.org/officeDocument/2006/relationships/customXml" Target="../ink/ink826.xml"/><Relationship Id="rId174" Type="http://schemas.openxmlformats.org/officeDocument/2006/relationships/customXml" Target="../ink/ink847.xml"/><Relationship Id="rId381" Type="http://schemas.openxmlformats.org/officeDocument/2006/relationships/image" Target="../media/image946.png"/><Relationship Id="rId241" Type="http://schemas.openxmlformats.org/officeDocument/2006/relationships/image" Target="../media/image876.png"/><Relationship Id="rId36" Type="http://schemas.openxmlformats.org/officeDocument/2006/relationships/customXml" Target="../ink/ink778.xml"/><Relationship Id="rId283" Type="http://schemas.openxmlformats.org/officeDocument/2006/relationships/image" Target="../media/image897.png"/><Relationship Id="rId339" Type="http://schemas.openxmlformats.org/officeDocument/2006/relationships/image" Target="../media/image925.png"/><Relationship Id="rId78" Type="http://schemas.openxmlformats.org/officeDocument/2006/relationships/customXml" Target="../ink/ink799.xml"/><Relationship Id="rId101" Type="http://schemas.openxmlformats.org/officeDocument/2006/relationships/image" Target="../media/image806.png"/><Relationship Id="rId143" Type="http://schemas.openxmlformats.org/officeDocument/2006/relationships/image" Target="../media/image827.png"/><Relationship Id="rId185" Type="http://schemas.openxmlformats.org/officeDocument/2006/relationships/image" Target="../media/image848.png"/><Relationship Id="rId350" Type="http://schemas.openxmlformats.org/officeDocument/2006/relationships/customXml" Target="../ink/ink935.xml"/><Relationship Id="rId406" Type="http://schemas.openxmlformats.org/officeDocument/2006/relationships/customXml" Target="../ink/ink963.xml"/><Relationship Id="rId9" Type="http://schemas.openxmlformats.org/officeDocument/2006/relationships/image" Target="../media/image760.png"/><Relationship Id="rId210" Type="http://schemas.openxmlformats.org/officeDocument/2006/relationships/customXml" Target="../ink/ink865.xml"/><Relationship Id="rId392" Type="http://schemas.openxmlformats.org/officeDocument/2006/relationships/customXml" Target="../ink/ink956.xml"/><Relationship Id="rId252" Type="http://schemas.openxmlformats.org/officeDocument/2006/relationships/customXml" Target="../ink/ink886.xml"/><Relationship Id="rId294" Type="http://schemas.openxmlformats.org/officeDocument/2006/relationships/customXml" Target="../ink/ink907.xml"/><Relationship Id="rId308" Type="http://schemas.openxmlformats.org/officeDocument/2006/relationships/customXml" Target="../ink/ink914.xml"/><Relationship Id="rId47" Type="http://schemas.openxmlformats.org/officeDocument/2006/relationships/image" Target="../media/image779.png"/><Relationship Id="rId89" Type="http://schemas.openxmlformats.org/officeDocument/2006/relationships/image" Target="../media/image800.png"/><Relationship Id="rId112" Type="http://schemas.openxmlformats.org/officeDocument/2006/relationships/customXml" Target="../ink/ink816.xml"/><Relationship Id="rId154" Type="http://schemas.openxmlformats.org/officeDocument/2006/relationships/customXml" Target="../ink/ink837.xml"/><Relationship Id="rId361" Type="http://schemas.openxmlformats.org/officeDocument/2006/relationships/image" Target="../media/image936.png"/><Relationship Id="rId196" Type="http://schemas.openxmlformats.org/officeDocument/2006/relationships/customXml" Target="../ink/ink858.xml"/><Relationship Id="rId417" Type="http://schemas.openxmlformats.org/officeDocument/2006/relationships/image" Target="../media/image963.png"/><Relationship Id="rId16" Type="http://schemas.openxmlformats.org/officeDocument/2006/relationships/customXml" Target="../ink/ink768.xml"/><Relationship Id="rId221" Type="http://schemas.openxmlformats.org/officeDocument/2006/relationships/image" Target="../media/image866.png"/><Relationship Id="rId263" Type="http://schemas.openxmlformats.org/officeDocument/2006/relationships/image" Target="../media/image887.png"/><Relationship Id="rId319" Type="http://schemas.openxmlformats.org/officeDocument/2006/relationships/image" Target="../media/image915.png"/><Relationship Id="rId58" Type="http://schemas.openxmlformats.org/officeDocument/2006/relationships/customXml" Target="../ink/ink789.xml"/><Relationship Id="rId123" Type="http://schemas.openxmlformats.org/officeDocument/2006/relationships/image" Target="../media/image817.png"/><Relationship Id="rId330" Type="http://schemas.openxmlformats.org/officeDocument/2006/relationships/customXml" Target="../ink/ink925.xml"/><Relationship Id="rId165" Type="http://schemas.openxmlformats.org/officeDocument/2006/relationships/image" Target="../media/image838.png"/><Relationship Id="rId372" Type="http://schemas.openxmlformats.org/officeDocument/2006/relationships/customXml" Target="../ink/ink946.xml"/><Relationship Id="rId232" Type="http://schemas.openxmlformats.org/officeDocument/2006/relationships/customXml" Target="../ink/ink876.xml"/><Relationship Id="rId274" Type="http://schemas.openxmlformats.org/officeDocument/2006/relationships/customXml" Target="../ink/ink897.xml"/><Relationship Id="rId27" Type="http://schemas.openxmlformats.org/officeDocument/2006/relationships/image" Target="../media/image769.png"/><Relationship Id="rId69" Type="http://schemas.openxmlformats.org/officeDocument/2006/relationships/image" Target="../media/image790.png"/><Relationship Id="rId134" Type="http://schemas.openxmlformats.org/officeDocument/2006/relationships/customXml" Target="../ink/ink827.xml"/><Relationship Id="rId80" Type="http://schemas.openxmlformats.org/officeDocument/2006/relationships/customXml" Target="../ink/ink800.xml"/><Relationship Id="rId176" Type="http://schemas.openxmlformats.org/officeDocument/2006/relationships/customXml" Target="../ink/ink848.xml"/><Relationship Id="rId341" Type="http://schemas.openxmlformats.org/officeDocument/2006/relationships/image" Target="../media/image926.png"/><Relationship Id="rId383" Type="http://schemas.openxmlformats.org/officeDocument/2006/relationships/image" Target="../media/image947.png"/><Relationship Id="rId201" Type="http://schemas.openxmlformats.org/officeDocument/2006/relationships/image" Target="../media/image856.png"/><Relationship Id="rId243" Type="http://schemas.openxmlformats.org/officeDocument/2006/relationships/image" Target="../media/image877.png"/><Relationship Id="rId285" Type="http://schemas.openxmlformats.org/officeDocument/2006/relationships/image" Target="../media/image898.png"/><Relationship Id="rId17" Type="http://schemas.openxmlformats.org/officeDocument/2006/relationships/image" Target="../media/image764.png"/><Relationship Id="rId38" Type="http://schemas.openxmlformats.org/officeDocument/2006/relationships/customXml" Target="../ink/ink779.xml"/><Relationship Id="rId59" Type="http://schemas.openxmlformats.org/officeDocument/2006/relationships/image" Target="../media/image785.png"/><Relationship Id="rId103" Type="http://schemas.openxmlformats.org/officeDocument/2006/relationships/image" Target="../media/image807.png"/><Relationship Id="rId124" Type="http://schemas.openxmlformats.org/officeDocument/2006/relationships/customXml" Target="../ink/ink822.xml"/><Relationship Id="rId310" Type="http://schemas.openxmlformats.org/officeDocument/2006/relationships/customXml" Target="../ink/ink915.xml"/><Relationship Id="rId70" Type="http://schemas.openxmlformats.org/officeDocument/2006/relationships/customXml" Target="../ink/ink795.xml"/><Relationship Id="rId91" Type="http://schemas.openxmlformats.org/officeDocument/2006/relationships/image" Target="../media/image801.png"/><Relationship Id="rId145" Type="http://schemas.openxmlformats.org/officeDocument/2006/relationships/image" Target="../media/image828.png"/><Relationship Id="rId166" Type="http://schemas.openxmlformats.org/officeDocument/2006/relationships/customXml" Target="../ink/ink843.xml"/><Relationship Id="rId187" Type="http://schemas.openxmlformats.org/officeDocument/2006/relationships/image" Target="../media/image849.png"/><Relationship Id="rId331" Type="http://schemas.openxmlformats.org/officeDocument/2006/relationships/image" Target="../media/image921.png"/><Relationship Id="rId352" Type="http://schemas.openxmlformats.org/officeDocument/2006/relationships/customXml" Target="../ink/ink936.xml"/><Relationship Id="rId373" Type="http://schemas.openxmlformats.org/officeDocument/2006/relationships/image" Target="../media/image942.png"/><Relationship Id="rId394" Type="http://schemas.openxmlformats.org/officeDocument/2006/relationships/customXml" Target="../ink/ink957.xml"/><Relationship Id="rId408" Type="http://schemas.openxmlformats.org/officeDocument/2006/relationships/customXml" Target="../ink/ink964.xml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866.xml"/><Relationship Id="rId233" Type="http://schemas.openxmlformats.org/officeDocument/2006/relationships/image" Target="../media/image872.png"/><Relationship Id="rId254" Type="http://schemas.openxmlformats.org/officeDocument/2006/relationships/customXml" Target="../ink/ink887.xml"/><Relationship Id="rId28" Type="http://schemas.openxmlformats.org/officeDocument/2006/relationships/customXml" Target="../ink/ink774.xml"/><Relationship Id="rId49" Type="http://schemas.openxmlformats.org/officeDocument/2006/relationships/image" Target="../media/image780.png"/><Relationship Id="rId114" Type="http://schemas.openxmlformats.org/officeDocument/2006/relationships/customXml" Target="../ink/ink817.xml"/><Relationship Id="rId275" Type="http://schemas.openxmlformats.org/officeDocument/2006/relationships/image" Target="../media/image893.png"/><Relationship Id="rId296" Type="http://schemas.openxmlformats.org/officeDocument/2006/relationships/customXml" Target="../ink/ink908.xml"/><Relationship Id="rId300" Type="http://schemas.openxmlformats.org/officeDocument/2006/relationships/customXml" Target="../ink/ink910.xml"/><Relationship Id="rId60" Type="http://schemas.openxmlformats.org/officeDocument/2006/relationships/customXml" Target="../ink/ink790.xml"/><Relationship Id="rId81" Type="http://schemas.openxmlformats.org/officeDocument/2006/relationships/image" Target="../media/image796.png"/><Relationship Id="rId135" Type="http://schemas.openxmlformats.org/officeDocument/2006/relationships/image" Target="../media/image823.png"/><Relationship Id="rId156" Type="http://schemas.openxmlformats.org/officeDocument/2006/relationships/customXml" Target="../ink/ink838.xml"/><Relationship Id="rId177" Type="http://schemas.openxmlformats.org/officeDocument/2006/relationships/image" Target="../media/image844.png"/><Relationship Id="rId198" Type="http://schemas.openxmlformats.org/officeDocument/2006/relationships/customXml" Target="../ink/ink859.xml"/><Relationship Id="rId321" Type="http://schemas.openxmlformats.org/officeDocument/2006/relationships/image" Target="../media/image916.png"/><Relationship Id="rId342" Type="http://schemas.openxmlformats.org/officeDocument/2006/relationships/customXml" Target="../ink/ink931.xml"/><Relationship Id="rId363" Type="http://schemas.openxmlformats.org/officeDocument/2006/relationships/image" Target="../media/image937.png"/><Relationship Id="rId384" Type="http://schemas.openxmlformats.org/officeDocument/2006/relationships/customXml" Target="../ink/ink952.xml"/><Relationship Id="rId419" Type="http://schemas.openxmlformats.org/officeDocument/2006/relationships/image" Target="../media/image964.png"/><Relationship Id="rId202" Type="http://schemas.openxmlformats.org/officeDocument/2006/relationships/customXml" Target="../ink/ink861.xml"/><Relationship Id="rId223" Type="http://schemas.openxmlformats.org/officeDocument/2006/relationships/image" Target="../media/image867.png"/><Relationship Id="rId244" Type="http://schemas.openxmlformats.org/officeDocument/2006/relationships/customXml" Target="../ink/ink882.xml"/><Relationship Id="rId18" Type="http://schemas.openxmlformats.org/officeDocument/2006/relationships/customXml" Target="../ink/ink769.xml"/><Relationship Id="rId39" Type="http://schemas.openxmlformats.org/officeDocument/2006/relationships/image" Target="../media/image775.png"/><Relationship Id="rId265" Type="http://schemas.openxmlformats.org/officeDocument/2006/relationships/image" Target="../media/image888.png"/><Relationship Id="rId286" Type="http://schemas.openxmlformats.org/officeDocument/2006/relationships/customXml" Target="../ink/ink903.xml"/><Relationship Id="rId50" Type="http://schemas.openxmlformats.org/officeDocument/2006/relationships/customXml" Target="../ink/ink785.xml"/><Relationship Id="rId104" Type="http://schemas.openxmlformats.org/officeDocument/2006/relationships/customXml" Target="../ink/ink812.xml"/><Relationship Id="rId125" Type="http://schemas.openxmlformats.org/officeDocument/2006/relationships/image" Target="../media/image818.png"/><Relationship Id="rId146" Type="http://schemas.openxmlformats.org/officeDocument/2006/relationships/customXml" Target="../ink/ink833.xml"/><Relationship Id="rId167" Type="http://schemas.openxmlformats.org/officeDocument/2006/relationships/image" Target="../media/image839.png"/><Relationship Id="rId188" Type="http://schemas.openxmlformats.org/officeDocument/2006/relationships/customXml" Target="../ink/ink854.xml"/><Relationship Id="rId311" Type="http://schemas.openxmlformats.org/officeDocument/2006/relationships/image" Target="../media/image911.png"/><Relationship Id="rId332" Type="http://schemas.openxmlformats.org/officeDocument/2006/relationships/customXml" Target="../ink/ink926.xml"/><Relationship Id="rId353" Type="http://schemas.openxmlformats.org/officeDocument/2006/relationships/image" Target="../media/image932.png"/><Relationship Id="rId374" Type="http://schemas.openxmlformats.org/officeDocument/2006/relationships/customXml" Target="../ink/ink947.xml"/><Relationship Id="rId395" Type="http://schemas.openxmlformats.org/officeDocument/2006/relationships/image" Target="../media/image953.png"/><Relationship Id="rId409" Type="http://schemas.openxmlformats.org/officeDocument/2006/relationships/image" Target="../media/image959.png"/><Relationship Id="rId71" Type="http://schemas.openxmlformats.org/officeDocument/2006/relationships/image" Target="../media/image791.png"/><Relationship Id="rId92" Type="http://schemas.openxmlformats.org/officeDocument/2006/relationships/customXml" Target="../ink/ink806.xml"/><Relationship Id="rId213" Type="http://schemas.openxmlformats.org/officeDocument/2006/relationships/image" Target="../media/image862.png"/><Relationship Id="rId234" Type="http://schemas.openxmlformats.org/officeDocument/2006/relationships/customXml" Target="../ink/ink877.xml"/><Relationship Id="rId420" Type="http://schemas.openxmlformats.org/officeDocument/2006/relationships/customXml" Target="../ink/ink970.xml"/><Relationship Id="rId2" Type="http://schemas.openxmlformats.org/officeDocument/2006/relationships/customXml" Target="../ink/ink761.xml"/><Relationship Id="rId29" Type="http://schemas.openxmlformats.org/officeDocument/2006/relationships/image" Target="../media/image770.png"/><Relationship Id="rId255" Type="http://schemas.openxmlformats.org/officeDocument/2006/relationships/image" Target="../media/image883.png"/><Relationship Id="rId276" Type="http://schemas.openxmlformats.org/officeDocument/2006/relationships/customXml" Target="../ink/ink898.xml"/><Relationship Id="rId297" Type="http://schemas.openxmlformats.org/officeDocument/2006/relationships/image" Target="../media/image904.png"/><Relationship Id="rId40" Type="http://schemas.openxmlformats.org/officeDocument/2006/relationships/customXml" Target="../ink/ink780.xml"/><Relationship Id="rId115" Type="http://schemas.openxmlformats.org/officeDocument/2006/relationships/image" Target="../media/image813.png"/><Relationship Id="rId136" Type="http://schemas.openxmlformats.org/officeDocument/2006/relationships/customXml" Target="../ink/ink828.xml"/><Relationship Id="rId157" Type="http://schemas.openxmlformats.org/officeDocument/2006/relationships/image" Target="../media/image834.png"/><Relationship Id="rId178" Type="http://schemas.openxmlformats.org/officeDocument/2006/relationships/customXml" Target="../ink/ink849.xml"/><Relationship Id="rId301" Type="http://schemas.openxmlformats.org/officeDocument/2006/relationships/image" Target="../media/image906.png"/><Relationship Id="rId322" Type="http://schemas.openxmlformats.org/officeDocument/2006/relationships/customXml" Target="../ink/ink921.xml"/><Relationship Id="rId343" Type="http://schemas.openxmlformats.org/officeDocument/2006/relationships/image" Target="../media/image927.png"/><Relationship Id="rId364" Type="http://schemas.openxmlformats.org/officeDocument/2006/relationships/customXml" Target="../ink/ink942.xml"/><Relationship Id="rId61" Type="http://schemas.openxmlformats.org/officeDocument/2006/relationships/image" Target="../media/image786.png"/><Relationship Id="rId82" Type="http://schemas.openxmlformats.org/officeDocument/2006/relationships/customXml" Target="../ink/ink801.xml"/><Relationship Id="rId199" Type="http://schemas.openxmlformats.org/officeDocument/2006/relationships/image" Target="../media/image855.png"/><Relationship Id="rId203" Type="http://schemas.openxmlformats.org/officeDocument/2006/relationships/image" Target="../media/image857.png"/><Relationship Id="rId385" Type="http://schemas.openxmlformats.org/officeDocument/2006/relationships/image" Target="../media/image948.png"/><Relationship Id="rId19" Type="http://schemas.openxmlformats.org/officeDocument/2006/relationships/image" Target="../media/image765.png"/><Relationship Id="rId224" Type="http://schemas.openxmlformats.org/officeDocument/2006/relationships/customXml" Target="../ink/ink872.xml"/><Relationship Id="rId245" Type="http://schemas.openxmlformats.org/officeDocument/2006/relationships/image" Target="../media/image878.png"/><Relationship Id="rId266" Type="http://schemas.openxmlformats.org/officeDocument/2006/relationships/customXml" Target="../ink/ink893.xml"/><Relationship Id="rId287" Type="http://schemas.openxmlformats.org/officeDocument/2006/relationships/image" Target="../media/image899.png"/><Relationship Id="rId410" Type="http://schemas.openxmlformats.org/officeDocument/2006/relationships/customXml" Target="../ink/ink965.xml"/><Relationship Id="rId30" Type="http://schemas.openxmlformats.org/officeDocument/2006/relationships/customXml" Target="../ink/ink775.xml"/><Relationship Id="rId105" Type="http://schemas.openxmlformats.org/officeDocument/2006/relationships/image" Target="../media/image808.png"/><Relationship Id="rId126" Type="http://schemas.openxmlformats.org/officeDocument/2006/relationships/customXml" Target="../ink/ink823.xml"/><Relationship Id="rId147" Type="http://schemas.openxmlformats.org/officeDocument/2006/relationships/image" Target="../media/image829.png"/><Relationship Id="rId168" Type="http://schemas.openxmlformats.org/officeDocument/2006/relationships/customXml" Target="../ink/ink844.xml"/><Relationship Id="rId312" Type="http://schemas.openxmlformats.org/officeDocument/2006/relationships/customXml" Target="../ink/ink916.xml"/><Relationship Id="rId333" Type="http://schemas.openxmlformats.org/officeDocument/2006/relationships/image" Target="../media/image922.png"/><Relationship Id="rId354" Type="http://schemas.openxmlformats.org/officeDocument/2006/relationships/customXml" Target="../ink/ink937.xml"/><Relationship Id="rId51" Type="http://schemas.openxmlformats.org/officeDocument/2006/relationships/image" Target="../media/image781.png"/><Relationship Id="rId72" Type="http://schemas.openxmlformats.org/officeDocument/2006/relationships/customXml" Target="../ink/ink796.xml"/><Relationship Id="rId93" Type="http://schemas.openxmlformats.org/officeDocument/2006/relationships/image" Target="../media/image802.png"/><Relationship Id="rId189" Type="http://schemas.openxmlformats.org/officeDocument/2006/relationships/image" Target="../media/image850.png"/><Relationship Id="rId375" Type="http://schemas.openxmlformats.org/officeDocument/2006/relationships/image" Target="../media/image943.png"/><Relationship Id="rId396" Type="http://schemas.openxmlformats.org/officeDocument/2006/relationships/customXml" Target="../ink/ink958.xml"/><Relationship Id="rId3" Type="http://schemas.openxmlformats.org/officeDocument/2006/relationships/image" Target="../media/image757.png"/><Relationship Id="rId214" Type="http://schemas.openxmlformats.org/officeDocument/2006/relationships/customXml" Target="../ink/ink867.xml"/><Relationship Id="rId235" Type="http://schemas.openxmlformats.org/officeDocument/2006/relationships/image" Target="../media/image873.png"/><Relationship Id="rId256" Type="http://schemas.openxmlformats.org/officeDocument/2006/relationships/customXml" Target="../ink/ink888.xml"/><Relationship Id="rId277" Type="http://schemas.openxmlformats.org/officeDocument/2006/relationships/image" Target="../media/image894.png"/><Relationship Id="rId298" Type="http://schemas.openxmlformats.org/officeDocument/2006/relationships/customXml" Target="../ink/ink909.xml"/><Relationship Id="rId400" Type="http://schemas.openxmlformats.org/officeDocument/2006/relationships/customXml" Target="../ink/ink960.xml"/><Relationship Id="rId421" Type="http://schemas.openxmlformats.org/officeDocument/2006/relationships/image" Target="../media/image965.png"/><Relationship Id="rId116" Type="http://schemas.openxmlformats.org/officeDocument/2006/relationships/customXml" Target="../ink/ink818.xml"/><Relationship Id="rId137" Type="http://schemas.openxmlformats.org/officeDocument/2006/relationships/image" Target="../media/image824.png"/><Relationship Id="rId158" Type="http://schemas.openxmlformats.org/officeDocument/2006/relationships/customXml" Target="../ink/ink839.xml"/><Relationship Id="rId302" Type="http://schemas.openxmlformats.org/officeDocument/2006/relationships/customXml" Target="../ink/ink911.xml"/><Relationship Id="rId323" Type="http://schemas.openxmlformats.org/officeDocument/2006/relationships/image" Target="../media/image917.png"/><Relationship Id="rId344" Type="http://schemas.openxmlformats.org/officeDocument/2006/relationships/customXml" Target="../ink/ink932.xml"/><Relationship Id="rId20" Type="http://schemas.openxmlformats.org/officeDocument/2006/relationships/customXml" Target="../ink/ink770.xml"/><Relationship Id="rId41" Type="http://schemas.openxmlformats.org/officeDocument/2006/relationships/image" Target="../media/image776.png"/><Relationship Id="rId62" Type="http://schemas.openxmlformats.org/officeDocument/2006/relationships/customXml" Target="../ink/ink791.xml"/><Relationship Id="rId83" Type="http://schemas.openxmlformats.org/officeDocument/2006/relationships/image" Target="../media/image797.png"/><Relationship Id="rId179" Type="http://schemas.openxmlformats.org/officeDocument/2006/relationships/image" Target="../media/image845.png"/><Relationship Id="rId365" Type="http://schemas.openxmlformats.org/officeDocument/2006/relationships/image" Target="../media/image938.png"/><Relationship Id="rId386" Type="http://schemas.openxmlformats.org/officeDocument/2006/relationships/customXml" Target="../ink/ink953.xml"/><Relationship Id="rId190" Type="http://schemas.openxmlformats.org/officeDocument/2006/relationships/customXml" Target="../ink/ink855.xml"/><Relationship Id="rId204" Type="http://schemas.openxmlformats.org/officeDocument/2006/relationships/customXml" Target="../ink/ink862.xml"/><Relationship Id="rId225" Type="http://schemas.openxmlformats.org/officeDocument/2006/relationships/image" Target="../media/image868.png"/><Relationship Id="rId246" Type="http://schemas.openxmlformats.org/officeDocument/2006/relationships/customXml" Target="../ink/ink883.xml"/><Relationship Id="rId267" Type="http://schemas.openxmlformats.org/officeDocument/2006/relationships/image" Target="../media/image889.png"/><Relationship Id="rId288" Type="http://schemas.openxmlformats.org/officeDocument/2006/relationships/customXml" Target="../ink/ink904.xml"/><Relationship Id="rId411" Type="http://schemas.openxmlformats.org/officeDocument/2006/relationships/image" Target="../media/image960.png"/><Relationship Id="rId106" Type="http://schemas.openxmlformats.org/officeDocument/2006/relationships/customXml" Target="../ink/ink813.xml"/><Relationship Id="rId127" Type="http://schemas.openxmlformats.org/officeDocument/2006/relationships/image" Target="../media/image819.png"/><Relationship Id="rId313" Type="http://schemas.openxmlformats.org/officeDocument/2006/relationships/image" Target="../media/image912.png"/><Relationship Id="rId10" Type="http://schemas.openxmlformats.org/officeDocument/2006/relationships/customXml" Target="../ink/ink765.xml"/><Relationship Id="rId31" Type="http://schemas.openxmlformats.org/officeDocument/2006/relationships/image" Target="../media/image771.png"/><Relationship Id="rId52" Type="http://schemas.openxmlformats.org/officeDocument/2006/relationships/customXml" Target="../ink/ink786.xml"/><Relationship Id="rId73" Type="http://schemas.openxmlformats.org/officeDocument/2006/relationships/image" Target="../media/image792.png"/><Relationship Id="rId94" Type="http://schemas.openxmlformats.org/officeDocument/2006/relationships/customXml" Target="../ink/ink807.xml"/><Relationship Id="rId148" Type="http://schemas.openxmlformats.org/officeDocument/2006/relationships/customXml" Target="../ink/ink834.xml"/><Relationship Id="rId169" Type="http://schemas.openxmlformats.org/officeDocument/2006/relationships/image" Target="../media/image840.png"/><Relationship Id="rId334" Type="http://schemas.openxmlformats.org/officeDocument/2006/relationships/customXml" Target="../ink/ink927.xml"/><Relationship Id="rId355" Type="http://schemas.openxmlformats.org/officeDocument/2006/relationships/image" Target="../media/image933.png"/><Relationship Id="rId376" Type="http://schemas.openxmlformats.org/officeDocument/2006/relationships/customXml" Target="../ink/ink948.xml"/><Relationship Id="rId397" Type="http://schemas.openxmlformats.org/officeDocument/2006/relationships/image" Target="../media/image954.png"/><Relationship Id="rId4" Type="http://schemas.openxmlformats.org/officeDocument/2006/relationships/customXml" Target="../ink/ink762.xml"/><Relationship Id="rId180" Type="http://schemas.openxmlformats.org/officeDocument/2006/relationships/customXml" Target="../ink/ink850.xml"/><Relationship Id="rId215" Type="http://schemas.openxmlformats.org/officeDocument/2006/relationships/image" Target="../media/image863.png"/><Relationship Id="rId236" Type="http://schemas.openxmlformats.org/officeDocument/2006/relationships/customXml" Target="../ink/ink878.xml"/><Relationship Id="rId257" Type="http://schemas.openxmlformats.org/officeDocument/2006/relationships/image" Target="../media/image884.png"/><Relationship Id="rId278" Type="http://schemas.openxmlformats.org/officeDocument/2006/relationships/customXml" Target="../ink/ink899.xml"/><Relationship Id="rId401" Type="http://schemas.openxmlformats.org/officeDocument/2006/relationships/image" Target="../media/image670.png"/><Relationship Id="rId303" Type="http://schemas.openxmlformats.org/officeDocument/2006/relationships/image" Target="../media/image907.png"/><Relationship Id="rId42" Type="http://schemas.openxmlformats.org/officeDocument/2006/relationships/customXml" Target="../ink/ink781.xml"/><Relationship Id="rId84" Type="http://schemas.openxmlformats.org/officeDocument/2006/relationships/customXml" Target="../ink/ink802.xml"/><Relationship Id="rId138" Type="http://schemas.openxmlformats.org/officeDocument/2006/relationships/customXml" Target="../ink/ink829.xml"/><Relationship Id="rId345" Type="http://schemas.openxmlformats.org/officeDocument/2006/relationships/image" Target="../media/image928.png"/><Relationship Id="rId387" Type="http://schemas.openxmlformats.org/officeDocument/2006/relationships/image" Target="../media/image949.png"/><Relationship Id="rId191" Type="http://schemas.openxmlformats.org/officeDocument/2006/relationships/image" Target="../media/image851.png"/><Relationship Id="rId205" Type="http://schemas.openxmlformats.org/officeDocument/2006/relationships/image" Target="../media/image858.png"/><Relationship Id="rId247" Type="http://schemas.openxmlformats.org/officeDocument/2006/relationships/image" Target="../media/image879.png"/><Relationship Id="rId412" Type="http://schemas.openxmlformats.org/officeDocument/2006/relationships/customXml" Target="../ink/ink966.xml"/><Relationship Id="rId107" Type="http://schemas.openxmlformats.org/officeDocument/2006/relationships/image" Target="../media/image809.png"/><Relationship Id="rId289" Type="http://schemas.openxmlformats.org/officeDocument/2006/relationships/image" Target="../media/image900.png"/><Relationship Id="rId11" Type="http://schemas.openxmlformats.org/officeDocument/2006/relationships/image" Target="../media/image761.png"/><Relationship Id="rId53" Type="http://schemas.openxmlformats.org/officeDocument/2006/relationships/image" Target="../media/image782.png"/><Relationship Id="rId149" Type="http://schemas.openxmlformats.org/officeDocument/2006/relationships/image" Target="../media/image830.png"/><Relationship Id="rId314" Type="http://schemas.openxmlformats.org/officeDocument/2006/relationships/customXml" Target="../ink/ink917.xml"/><Relationship Id="rId356" Type="http://schemas.openxmlformats.org/officeDocument/2006/relationships/customXml" Target="../ink/ink938.xml"/><Relationship Id="rId398" Type="http://schemas.openxmlformats.org/officeDocument/2006/relationships/customXml" Target="../ink/ink959.xml"/><Relationship Id="rId95" Type="http://schemas.openxmlformats.org/officeDocument/2006/relationships/image" Target="../media/image803.png"/><Relationship Id="rId160" Type="http://schemas.openxmlformats.org/officeDocument/2006/relationships/customXml" Target="../ink/ink840.xml"/><Relationship Id="rId216" Type="http://schemas.openxmlformats.org/officeDocument/2006/relationships/customXml" Target="../ink/ink868.xml"/><Relationship Id="rId258" Type="http://schemas.openxmlformats.org/officeDocument/2006/relationships/customXml" Target="../ink/ink889.xml"/><Relationship Id="rId22" Type="http://schemas.openxmlformats.org/officeDocument/2006/relationships/customXml" Target="../ink/ink771.xml"/><Relationship Id="rId64" Type="http://schemas.openxmlformats.org/officeDocument/2006/relationships/customXml" Target="../ink/ink792.xml"/><Relationship Id="rId118" Type="http://schemas.openxmlformats.org/officeDocument/2006/relationships/customXml" Target="../ink/ink819.xml"/><Relationship Id="rId325" Type="http://schemas.openxmlformats.org/officeDocument/2006/relationships/image" Target="../media/image918.png"/><Relationship Id="rId367" Type="http://schemas.openxmlformats.org/officeDocument/2006/relationships/image" Target="../media/image939.png"/><Relationship Id="rId171" Type="http://schemas.openxmlformats.org/officeDocument/2006/relationships/image" Target="../media/image841.png"/><Relationship Id="rId227" Type="http://schemas.openxmlformats.org/officeDocument/2006/relationships/image" Target="../media/image869.png"/><Relationship Id="rId269" Type="http://schemas.openxmlformats.org/officeDocument/2006/relationships/image" Target="../media/image890.png"/><Relationship Id="rId33" Type="http://schemas.openxmlformats.org/officeDocument/2006/relationships/image" Target="../media/image772.png"/><Relationship Id="rId129" Type="http://schemas.openxmlformats.org/officeDocument/2006/relationships/image" Target="../media/image820.png"/><Relationship Id="rId280" Type="http://schemas.openxmlformats.org/officeDocument/2006/relationships/customXml" Target="../ink/ink900.xml"/><Relationship Id="rId336" Type="http://schemas.openxmlformats.org/officeDocument/2006/relationships/customXml" Target="../ink/ink928.xml"/><Relationship Id="rId75" Type="http://schemas.openxmlformats.org/officeDocument/2006/relationships/image" Target="../media/image793.png"/><Relationship Id="rId140" Type="http://schemas.openxmlformats.org/officeDocument/2006/relationships/customXml" Target="../ink/ink830.xml"/><Relationship Id="rId182" Type="http://schemas.openxmlformats.org/officeDocument/2006/relationships/customXml" Target="../ink/ink851.xml"/><Relationship Id="rId378" Type="http://schemas.openxmlformats.org/officeDocument/2006/relationships/customXml" Target="../ink/ink949.xml"/><Relationship Id="rId403" Type="http://schemas.openxmlformats.org/officeDocument/2006/relationships/image" Target="../media/image956.png"/><Relationship Id="rId6" Type="http://schemas.openxmlformats.org/officeDocument/2006/relationships/customXml" Target="../ink/ink763.xml"/><Relationship Id="rId238" Type="http://schemas.openxmlformats.org/officeDocument/2006/relationships/customXml" Target="../ink/ink879.xml"/><Relationship Id="rId291" Type="http://schemas.openxmlformats.org/officeDocument/2006/relationships/image" Target="../media/image901.png"/><Relationship Id="rId305" Type="http://schemas.openxmlformats.org/officeDocument/2006/relationships/image" Target="../media/image908.png"/><Relationship Id="rId347" Type="http://schemas.openxmlformats.org/officeDocument/2006/relationships/image" Target="../media/image929.png"/><Relationship Id="rId44" Type="http://schemas.openxmlformats.org/officeDocument/2006/relationships/customXml" Target="../ink/ink782.xml"/><Relationship Id="rId86" Type="http://schemas.openxmlformats.org/officeDocument/2006/relationships/customXml" Target="../ink/ink803.xml"/><Relationship Id="rId151" Type="http://schemas.openxmlformats.org/officeDocument/2006/relationships/image" Target="../media/image831.png"/><Relationship Id="rId389" Type="http://schemas.openxmlformats.org/officeDocument/2006/relationships/image" Target="../media/image950.png"/><Relationship Id="rId193" Type="http://schemas.openxmlformats.org/officeDocument/2006/relationships/image" Target="../media/image852.png"/><Relationship Id="rId207" Type="http://schemas.openxmlformats.org/officeDocument/2006/relationships/image" Target="../media/image859.png"/><Relationship Id="rId249" Type="http://schemas.openxmlformats.org/officeDocument/2006/relationships/image" Target="../media/image880.png"/><Relationship Id="rId414" Type="http://schemas.openxmlformats.org/officeDocument/2006/relationships/customXml" Target="../ink/ink967.xml"/><Relationship Id="rId13" Type="http://schemas.openxmlformats.org/officeDocument/2006/relationships/image" Target="../media/image762.png"/><Relationship Id="rId109" Type="http://schemas.openxmlformats.org/officeDocument/2006/relationships/image" Target="../media/image810.png"/><Relationship Id="rId260" Type="http://schemas.openxmlformats.org/officeDocument/2006/relationships/customXml" Target="../ink/ink890.xml"/><Relationship Id="rId316" Type="http://schemas.openxmlformats.org/officeDocument/2006/relationships/customXml" Target="../ink/ink918.xml"/><Relationship Id="rId55" Type="http://schemas.openxmlformats.org/officeDocument/2006/relationships/image" Target="../media/image783.png"/><Relationship Id="rId97" Type="http://schemas.openxmlformats.org/officeDocument/2006/relationships/image" Target="../media/image804.png"/><Relationship Id="rId120" Type="http://schemas.openxmlformats.org/officeDocument/2006/relationships/customXml" Target="../ink/ink820.xml"/><Relationship Id="rId358" Type="http://schemas.openxmlformats.org/officeDocument/2006/relationships/customXml" Target="../ink/ink939.xml"/><Relationship Id="rId162" Type="http://schemas.openxmlformats.org/officeDocument/2006/relationships/customXml" Target="../ink/ink841.xml"/><Relationship Id="rId218" Type="http://schemas.openxmlformats.org/officeDocument/2006/relationships/customXml" Target="../ink/ink869.xml"/><Relationship Id="rId271" Type="http://schemas.openxmlformats.org/officeDocument/2006/relationships/image" Target="../media/image891.png"/><Relationship Id="rId24" Type="http://schemas.openxmlformats.org/officeDocument/2006/relationships/customXml" Target="../ink/ink772.xml"/><Relationship Id="rId66" Type="http://schemas.openxmlformats.org/officeDocument/2006/relationships/customXml" Target="../ink/ink793.xml"/><Relationship Id="rId131" Type="http://schemas.openxmlformats.org/officeDocument/2006/relationships/image" Target="../media/image821.png"/><Relationship Id="rId327" Type="http://schemas.openxmlformats.org/officeDocument/2006/relationships/image" Target="../media/image919.png"/><Relationship Id="rId369" Type="http://schemas.openxmlformats.org/officeDocument/2006/relationships/image" Target="../media/image940.png"/><Relationship Id="rId173" Type="http://schemas.openxmlformats.org/officeDocument/2006/relationships/image" Target="../media/image842.png"/><Relationship Id="rId229" Type="http://schemas.openxmlformats.org/officeDocument/2006/relationships/image" Target="../media/image870.png"/><Relationship Id="rId380" Type="http://schemas.openxmlformats.org/officeDocument/2006/relationships/customXml" Target="../ink/ink950.xml"/><Relationship Id="rId240" Type="http://schemas.openxmlformats.org/officeDocument/2006/relationships/customXml" Target="../ink/ink880.xml"/><Relationship Id="rId35" Type="http://schemas.openxmlformats.org/officeDocument/2006/relationships/image" Target="../media/image773.png"/><Relationship Id="rId77" Type="http://schemas.openxmlformats.org/officeDocument/2006/relationships/image" Target="../media/image794.png"/><Relationship Id="rId100" Type="http://schemas.openxmlformats.org/officeDocument/2006/relationships/customXml" Target="../ink/ink810.xml"/><Relationship Id="rId282" Type="http://schemas.openxmlformats.org/officeDocument/2006/relationships/customXml" Target="../ink/ink901.xml"/><Relationship Id="rId338" Type="http://schemas.openxmlformats.org/officeDocument/2006/relationships/customXml" Target="../ink/ink929.xml"/><Relationship Id="rId8" Type="http://schemas.openxmlformats.org/officeDocument/2006/relationships/customXml" Target="../ink/ink764.xml"/><Relationship Id="rId142" Type="http://schemas.openxmlformats.org/officeDocument/2006/relationships/customXml" Target="../ink/ink831.xml"/><Relationship Id="rId184" Type="http://schemas.openxmlformats.org/officeDocument/2006/relationships/customXml" Target="../ink/ink852.xml"/><Relationship Id="rId391" Type="http://schemas.openxmlformats.org/officeDocument/2006/relationships/image" Target="../media/image951.png"/><Relationship Id="rId405" Type="http://schemas.openxmlformats.org/officeDocument/2006/relationships/image" Target="../media/image957.png"/><Relationship Id="rId251" Type="http://schemas.openxmlformats.org/officeDocument/2006/relationships/image" Target="../media/image881.png"/><Relationship Id="rId46" Type="http://schemas.openxmlformats.org/officeDocument/2006/relationships/customXml" Target="../ink/ink783.xml"/><Relationship Id="rId293" Type="http://schemas.openxmlformats.org/officeDocument/2006/relationships/image" Target="../media/image902.png"/><Relationship Id="rId307" Type="http://schemas.openxmlformats.org/officeDocument/2006/relationships/image" Target="../media/image909.png"/><Relationship Id="rId349" Type="http://schemas.openxmlformats.org/officeDocument/2006/relationships/image" Target="../media/image930.png"/><Relationship Id="rId88" Type="http://schemas.openxmlformats.org/officeDocument/2006/relationships/customXml" Target="../ink/ink804.xml"/><Relationship Id="rId111" Type="http://schemas.openxmlformats.org/officeDocument/2006/relationships/image" Target="../media/image811.png"/><Relationship Id="rId153" Type="http://schemas.openxmlformats.org/officeDocument/2006/relationships/image" Target="../media/image832.png"/><Relationship Id="rId195" Type="http://schemas.openxmlformats.org/officeDocument/2006/relationships/image" Target="../media/image853.png"/><Relationship Id="rId209" Type="http://schemas.openxmlformats.org/officeDocument/2006/relationships/image" Target="../media/image860.png"/><Relationship Id="rId360" Type="http://schemas.openxmlformats.org/officeDocument/2006/relationships/customXml" Target="../ink/ink940.xml"/><Relationship Id="rId416" Type="http://schemas.openxmlformats.org/officeDocument/2006/relationships/customXml" Target="../ink/ink968.xml"/><Relationship Id="rId220" Type="http://schemas.openxmlformats.org/officeDocument/2006/relationships/customXml" Target="../ink/ink870.xml"/><Relationship Id="rId15" Type="http://schemas.openxmlformats.org/officeDocument/2006/relationships/image" Target="../media/image763.png"/><Relationship Id="rId57" Type="http://schemas.openxmlformats.org/officeDocument/2006/relationships/image" Target="../media/image784.png"/><Relationship Id="rId262" Type="http://schemas.openxmlformats.org/officeDocument/2006/relationships/customXml" Target="../ink/ink891.xml"/><Relationship Id="rId318" Type="http://schemas.openxmlformats.org/officeDocument/2006/relationships/customXml" Target="../ink/ink919.xml"/><Relationship Id="rId99" Type="http://schemas.openxmlformats.org/officeDocument/2006/relationships/image" Target="../media/image805.png"/><Relationship Id="rId122" Type="http://schemas.openxmlformats.org/officeDocument/2006/relationships/customXml" Target="../ink/ink821.xml"/><Relationship Id="rId164" Type="http://schemas.openxmlformats.org/officeDocument/2006/relationships/customXml" Target="../ink/ink842.xml"/><Relationship Id="rId371" Type="http://schemas.openxmlformats.org/officeDocument/2006/relationships/image" Target="../media/image941.png"/><Relationship Id="rId26" Type="http://schemas.openxmlformats.org/officeDocument/2006/relationships/customXml" Target="../ink/ink773.xml"/><Relationship Id="rId231" Type="http://schemas.openxmlformats.org/officeDocument/2006/relationships/image" Target="../media/image871.png"/><Relationship Id="rId273" Type="http://schemas.openxmlformats.org/officeDocument/2006/relationships/image" Target="../media/image892.png"/><Relationship Id="rId329" Type="http://schemas.openxmlformats.org/officeDocument/2006/relationships/image" Target="../media/image920.png"/><Relationship Id="rId68" Type="http://schemas.openxmlformats.org/officeDocument/2006/relationships/customXml" Target="../ink/ink794.xml"/><Relationship Id="rId133" Type="http://schemas.openxmlformats.org/officeDocument/2006/relationships/image" Target="../media/image822.png"/><Relationship Id="rId175" Type="http://schemas.openxmlformats.org/officeDocument/2006/relationships/image" Target="../media/image843.png"/><Relationship Id="rId340" Type="http://schemas.openxmlformats.org/officeDocument/2006/relationships/customXml" Target="../ink/ink930.xml"/><Relationship Id="rId200" Type="http://schemas.openxmlformats.org/officeDocument/2006/relationships/customXml" Target="../ink/ink860.xml"/><Relationship Id="rId382" Type="http://schemas.openxmlformats.org/officeDocument/2006/relationships/customXml" Target="../ink/ink951.xml"/><Relationship Id="rId242" Type="http://schemas.openxmlformats.org/officeDocument/2006/relationships/customXml" Target="../ink/ink881.xml"/><Relationship Id="rId284" Type="http://schemas.openxmlformats.org/officeDocument/2006/relationships/customXml" Target="../ink/ink902.xml"/><Relationship Id="rId37" Type="http://schemas.openxmlformats.org/officeDocument/2006/relationships/image" Target="../media/image774.png"/><Relationship Id="rId79" Type="http://schemas.openxmlformats.org/officeDocument/2006/relationships/image" Target="../media/image795.png"/><Relationship Id="rId102" Type="http://schemas.openxmlformats.org/officeDocument/2006/relationships/customXml" Target="../ink/ink811.xml"/><Relationship Id="rId144" Type="http://schemas.openxmlformats.org/officeDocument/2006/relationships/customXml" Target="../ink/ink832.xml"/><Relationship Id="rId90" Type="http://schemas.openxmlformats.org/officeDocument/2006/relationships/customXml" Target="../ink/ink805.xml"/><Relationship Id="rId186" Type="http://schemas.openxmlformats.org/officeDocument/2006/relationships/customXml" Target="../ink/ink853.xml"/><Relationship Id="rId351" Type="http://schemas.openxmlformats.org/officeDocument/2006/relationships/image" Target="../media/image931.png"/><Relationship Id="rId393" Type="http://schemas.openxmlformats.org/officeDocument/2006/relationships/image" Target="../media/image952.png"/><Relationship Id="rId407" Type="http://schemas.openxmlformats.org/officeDocument/2006/relationships/image" Target="../media/image958.png"/><Relationship Id="rId211" Type="http://schemas.openxmlformats.org/officeDocument/2006/relationships/image" Target="../media/image861.png"/><Relationship Id="rId253" Type="http://schemas.openxmlformats.org/officeDocument/2006/relationships/image" Target="../media/image882.png"/><Relationship Id="rId295" Type="http://schemas.openxmlformats.org/officeDocument/2006/relationships/image" Target="../media/image903.png"/><Relationship Id="rId309" Type="http://schemas.openxmlformats.org/officeDocument/2006/relationships/image" Target="../media/image910.png"/><Relationship Id="rId48" Type="http://schemas.openxmlformats.org/officeDocument/2006/relationships/customXml" Target="../ink/ink784.xml"/><Relationship Id="rId113" Type="http://schemas.openxmlformats.org/officeDocument/2006/relationships/image" Target="../media/image812.png"/><Relationship Id="rId320" Type="http://schemas.openxmlformats.org/officeDocument/2006/relationships/customXml" Target="../ink/ink920.xml"/><Relationship Id="rId155" Type="http://schemas.openxmlformats.org/officeDocument/2006/relationships/image" Target="../media/image833.png"/><Relationship Id="rId197" Type="http://schemas.openxmlformats.org/officeDocument/2006/relationships/image" Target="../media/image854.png"/><Relationship Id="rId362" Type="http://schemas.openxmlformats.org/officeDocument/2006/relationships/customXml" Target="../ink/ink941.xml"/><Relationship Id="rId418" Type="http://schemas.openxmlformats.org/officeDocument/2006/relationships/customXml" Target="../ink/ink969.xml"/><Relationship Id="rId222" Type="http://schemas.openxmlformats.org/officeDocument/2006/relationships/customXml" Target="../ink/ink871.xml"/><Relationship Id="rId264" Type="http://schemas.openxmlformats.org/officeDocument/2006/relationships/customXml" Target="../ink/ink89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973.xml"/><Relationship Id="rId13" Type="http://schemas.openxmlformats.org/officeDocument/2006/relationships/image" Target="../media/image972.png"/><Relationship Id="rId18" Type="http://schemas.openxmlformats.org/officeDocument/2006/relationships/customXml" Target="../ink/ink978.xml"/><Relationship Id="rId26" Type="http://schemas.openxmlformats.org/officeDocument/2006/relationships/customXml" Target="../ink/ink982.xml"/><Relationship Id="rId3" Type="http://schemas.openxmlformats.org/officeDocument/2006/relationships/image" Target="../media/image967.png"/><Relationship Id="rId21" Type="http://schemas.openxmlformats.org/officeDocument/2006/relationships/image" Target="../media/image976.png"/><Relationship Id="rId7" Type="http://schemas.openxmlformats.org/officeDocument/2006/relationships/image" Target="../media/image969.png"/><Relationship Id="rId12" Type="http://schemas.openxmlformats.org/officeDocument/2006/relationships/customXml" Target="../ink/ink975.xml"/><Relationship Id="rId17" Type="http://schemas.openxmlformats.org/officeDocument/2006/relationships/image" Target="../media/image974.png"/><Relationship Id="rId25" Type="http://schemas.openxmlformats.org/officeDocument/2006/relationships/image" Target="../media/image978.png"/><Relationship Id="rId2" Type="http://schemas.openxmlformats.org/officeDocument/2006/relationships/image" Target="../media/image966.png"/><Relationship Id="rId16" Type="http://schemas.openxmlformats.org/officeDocument/2006/relationships/customXml" Target="../ink/ink977.xml"/><Relationship Id="rId20" Type="http://schemas.openxmlformats.org/officeDocument/2006/relationships/customXml" Target="../ink/ink979.xml"/><Relationship Id="rId29" Type="http://schemas.openxmlformats.org/officeDocument/2006/relationships/image" Target="../media/image98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72.xml"/><Relationship Id="rId11" Type="http://schemas.openxmlformats.org/officeDocument/2006/relationships/image" Target="../media/image971.png"/><Relationship Id="rId24" Type="http://schemas.openxmlformats.org/officeDocument/2006/relationships/customXml" Target="../ink/ink981.xml"/><Relationship Id="rId5" Type="http://schemas.openxmlformats.org/officeDocument/2006/relationships/image" Target="../media/image968.png"/><Relationship Id="rId15" Type="http://schemas.openxmlformats.org/officeDocument/2006/relationships/image" Target="../media/image973.png"/><Relationship Id="rId23" Type="http://schemas.openxmlformats.org/officeDocument/2006/relationships/image" Target="../media/image977.png"/><Relationship Id="rId28" Type="http://schemas.openxmlformats.org/officeDocument/2006/relationships/customXml" Target="../ink/ink983.xml"/><Relationship Id="rId10" Type="http://schemas.openxmlformats.org/officeDocument/2006/relationships/customXml" Target="../ink/ink974.xml"/><Relationship Id="rId19" Type="http://schemas.openxmlformats.org/officeDocument/2006/relationships/image" Target="../media/image975.png"/><Relationship Id="rId4" Type="http://schemas.openxmlformats.org/officeDocument/2006/relationships/customXml" Target="../ink/ink971.xml"/><Relationship Id="rId9" Type="http://schemas.openxmlformats.org/officeDocument/2006/relationships/image" Target="../media/image970.png"/><Relationship Id="rId14" Type="http://schemas.openxmlformats.org/officeDocument/2006/relationships/customXml" Target="../ink/ink976.xml"/><Relationship Id="rId22" Type="http://schemas.openxmlformats.org/officeDocument/2006/relationships/customXml" Target="../ink/ink980.xml"/><Relationship Id="rId27" Type="http://schemas.openxmlformats.org/officeDocument/2006/relationships/image" Target="../media/image979.png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35.png"/><Relationship Id="rId671" Type="http://schemas.openxmlformats.org/officeDocument/2006/relationships/customXml" Target="../ink/ink1319.xml"/><Relationship Id="rId21" Type="http://schemas.openxmlformats.org/officeDocument/2006/relationships/image" Target="../media/image989.png"/><Relationship Id="rId324" Type="http://schemas.openxmlformats.org/officeDocument/2006/relationships/customXml" Target="../ink/ink1145.xml"/><Relationship Id="rId531" Type="http://schemas.openxmlformats.org/officeDocument/2006/relationships/customXml" Target="../ink/ink1249.xml"/><Relationship Id="rId629" Type="http://schemas.openxmlformats.org/officeDocument/2006/relationships/customXml" Target="../ink/ink1298.xml"/><Relationship Id="rId170" Type="http://schemas.openxmlformats.org/officeDocument/2006/relationships/customXml" Target="../ink/ink1068.xml"/><Relationship Id="rId268" Type="http://schemas.openxmlformats.org/officeDocument/2006/relationships/customXml" Target="../ink/ink1117.xml"/><Relationship Id="rId475" Type="http://schemas.openxmlformats.org/officeDocument/2006/relationships/customXml" Target="../ink/ink1221.xml"/><Relationship Id="rId682" Type="http://schemas.openxmlformats.org/officeDocument/2006/relationships/image" Target="../media/image1316.png"/><Relationship Id="rId32" Type="http://schemas.openxmlformats.org/officeDocument/2006/relationships/image" Target="../media/image994.png"/><Relationship Id="rId128" Type="http://schemas.openxmlformats.org/officeDocument/2006/relationships/customXml" Target="../ink/ink1047.xml"/><Relationship Id="rId335" Type="http://schemas.openxmlformats.org/officeDocument/2006/relationships/image" Target="../media/image1144.png"/><Relationship Id="rId542" Type="http://schemas.openxmlformats.org/officeDocument/2006/relationships/image" Target="../media/image1247.png"/><Relationship Id="rId181" Type="http://schemas.openxmlformats.org/officeDocument/2006/relationships/image" Target="../media/image1067.png"/><Relationship Id="rId402" Type="http://schemas.openxmlformats.org/officeDocument/2006/relationships/customXml" Target="../ink/ink1184.xml"/><Relationship Id="rId279" Type="http://schemas.openxmlformats.org/officeDocument/2006/relationships/image" Target="../media/image1116.png"/><Relationship Id="rId486" Type="http://schemas.openxmlformats.org/officeDocument/2006/relationships/image" Target="../media/image1219.png"/><Relationship Id="rId693" Type="http://schemas.openxmlformats.org/officeDocument/2006/relationships/customXml" Target="../ink/ink1330.xml"/><Relationship Id="rId707" Type="http://schemas.openxmlformats.org/officeDocument/2006/relationships/customXml" Target="../ink/ink1337.xml"/><Relationship Id="rId43" Type="http://schemas.openxmlformats.org/officeDocument/2006/relationships/customXml" Target="../ink/ink1004.xml"/><Relationship Id="rId139" Type="http://schemas.openxmlformats.org/officeDocument/2006/relationships/image" Target="../media/image1046.png"/><Relationship Id="rId346" Type="http://schemas.openxmlformats.org/officeDocument/2006/relationships/customXml" Target="../ink/ink1156.xml"/><Relationship Id="rId553" Type="http://schemas.openxmlformats.org/officeDocument/2006/relationships/customXml" Target="../ink/ink1260.xml"/><Relationship Id="rId192" Type="http://schemas.openxmlformats.org/officeDocument/2006/relationships/customXml" Target="../ink/ink1079.xml"/><Relationship Id="rId206" Type="http://schemas.openxmlformats.org/officeDocument/2006/relationships/customXml" Target="../ink/ink1086.xml"/><Relationship Id="rId413" Type="http://schemas.openxmlformats.org/officeDocument/2006/relationships/customXml" Target="../ink/ink1190.xml"/><Relationship Id="rId497" Type="http://schemas.openxmlformats.org/officeDocument/2006/relationships/customXml" Target="../ink/ink1232.xml"/><Relationship Id="rId620" Type="http://schemas.openxmlformats.org/officeDocument/2006/relationships/image" Target="../media/image1286.png"/><Relationship Id="rId718" Type="http://schemas.openxmlformats.org/officeDocument/2006/relationships/image" Target="../media/image1334.png"/><Relationship Id="rId357" Type="http://schemas.openxmlformats.org/officeDocument/2006/relationships/image" Target="../media/image1155.png"/><Relationship Id="rId54" Type="http://schemas.openxmlformats.org/officeDocument/2006/relationships/image" Target="../media/image1004.png"/><Relationship Id="rId217" Type="http://schemas.openxmlformats.org/officeDocument/2006/relationships/image" Target="../media/image1085.png"/><Relationship Id="rId564" Type="http://schemas.openxmlformats.org/officeDocument/2006/relationships/image" Target="../media/image1258.png"/><Relationship Id="rId424" Type="http://schemas.openxmlformats.org/officeDocument/2006/relationships/image" Target="../media/image1188.png"/><Relationship Id="rId631" Type="http://schemas.openxmlformats.org/officeDocument/2006/relationships/customXml" Target="../ink/ink1299.xml"/><Relationship Id="rId729" Type="http://schemas.openxmlformats.org/officeDocument/2006/relationships/customXml" Target="../ink/ink1348.xml"/><Relationship Id="rId270" Type="http://schemas.openxmlformats.org/officeDocument/2006/relationships/customXml" Target="../ink/ink1118.xml"/><Relationship Id="rId65" Type="http://schemas.openxmlformats.org/officeDocument/2006/relationships/customXml" Target="../ink/ink1015.xml"/><Relationship Id="rId130" Type="http://schemas.openxmlformats.org/officeDocument/2006/relationships/customXml" Target="../ink/ink1048.xml"/><Relationship Id="rId368" Type="http://schemas.openxmlformats.org/officeDocument/2006/relationships/customXml" Target="../ink/ink1167.xml"/><Relationship Id="rId575" Type="http://schemas.openxmlformats.org/officeDocument/2006/relationships/customXml" Target="../ink/ink1271.xml"/><Relationship Id="rId228" Type="http://schemas.openxmlformats.org/officeDocument/2006/relationships/customXml" Target="../ink/ink1097.xml"/><Relationship Id="rId435" Type="http://schemas.openxmlformats.org/officeDocument/2006/relationships/customXml" Target="../ink/ink1201.xml"/><Relationship Id="rId642" Type="http://schemas.openxmlformats.org/officeDocument/2006/relationships/image" Target="../media/image1297.png"/><Relationship Id="rId281" Type="http://schemas.openxmlformats.org/officeDocument/2006/relationships/image" Target="../media/image1117.png"/><Relationship Id="rId502" Type="http://schemas.openxmlformats.org/officeDocument/2006/relationships/image" Target="../media/image1227.png"/><Relationship Id="rId76" Type="http://schemas.openxmlformats.org/officeDocument/2006/relationships/image" Target="../media/image1015.png"/><Relationship Id="rId141" Type="http://schemas.openxmlformats.org/officeDocument/2006/relationships/image" Target="../media/image1047.png"/><Relationship Id="rId379" Type="http://schemas.openxmlformats.org/officeDocument/2006/relationships/image" Target="../media/image1166.png"/><Relationship Id="rId586" Type="http://schemas.openxmlformats.org/officeDocument/2006/relationships/image" Target="../media/image1269.png"/><Relationship Id="rId7" Type="http://schemas.openxmlformats.org/officeDocument/2006/relationships/image" Target="../media/image982.png"/><Relationship Id="rId239" Type="http://schemas.openxmlformats.org/officeDocument/2006/relationships/image" Target="../media/image1096.png"/><Relationship Id="rId446" Type="http://schemas.openxmlformats.org/officeDocument/2006/relationships/image" Target="../media/image1199.png"/><Relationship Id="rId653" Type="http://schemas.openxmlformats.org/officeDocument/2006/relationships/customXml" Target="../ink/ink1310.xml"/><Relationship Id="rId292" Type="http://schemas.openxmlformats.org/officeDocument/2006/relationships/customXml" Target="../ink/ink1129.xml"/><Relationship Id="rId306" Type="http://schemas.openxmlformats.org/officeDocument/2006/relationships/customXml" Target="../ink/ink1136.xml"/><Relationship Id="rId87" Type="http://schemas.openxmlformats.org/officeDocument/2006/relationships/image" Target="../media/image1020.png"/><Relationship Id="rId513" Type="http://schemas.openxmlformats.org/officeDocument/2006/relationships/customXml" Target="../ink/ink1240.xml"/><Relationship Id="rId597" Type="http://schemas.openxmlformats.org/officeDocument/2006/relationships/customXml" Target="../ink/ink1282.xml"/><Relationship Id="rId720" Type="http://schemas.openxmlformats.org/officeDocument/2006/relationships/image" Target="../media/image1335.png"/><Relationship Id="rId152" Type="http://schemas.openxmlformats.org/officeDocument/2006/relationships/customXml" Target="../ink/ink1059.xml"/><Relationship Id="rId457" Type="http://schemas.openxmlformats.org/officeDocument/2006/relationships/customXml" Target="../ink/ink1212.xml"/><Relationship Id="rId664" Type="http://schemas.openxmlformats.org/officeDocument/2006/relationships/image" Target="../media/image1307.png"/><Relationship Id="rId14" Type="http://schemas.openxmlformats.org/officeDocument/2006/relationships/customXml" Target="../ink/ink989.xml"/><Relationship Id="rId317" Type="http://schemas.openxmlformats.org/officeDocument/2006/relationships/image" Target="../media/image1135.png"/><Relationship Id="rId524" Type="http://schemas.openxmlformats.org/officeDocument/2006/relationships/image" Target="../media/image1238.png"/><Relationship Id="rId98" Type="http://schemas.openxmlformats.org/officeDocument/2006/relationships/customXml" Target="../ink/ink1032.xml"/><Relationship Id="rId163" Type="http://schemas.openxmlformats.org/officeDocument/2006/relationships/image" Target="../media/image1058.png"/><Relationship Id="rId370" Type="http://schemas.openxmlformats.org/officeDocument/2006/relationships/customXml" Target="../ink/ink1168.xml"/><Relationship Id="rId230" Type="http://schemas.openxmlformats.org/officeDocument/2006/relationships/customXml" Target="../ink/ink1098.xml"/><Relationship Id="rId468" Type="http://schemas.openxmlformats.org/officeDocument/2006/relationships/image" Target="../media/image1210.png"/><Relationship Id="rId675" Type="http://schemas.openxmlformats.org/officeDocument/2006/relationships/customXml" Target="../ink/ink1321.xml"/><Relationship Id="rId25" Type="http://schemas.openxmlformats.org/officeDocument/2006/relationships/image" Target="../media/image991.png"/><Relationship Id="rId328" Type="http://schemas.openxmlformats.org/officeDocument/2006/relationships/customXml" Target="../ink/ink1147.xml"/><Relationship Id="rId535" Type="http://schemas.openxmlformats.org/officeDocument/2006/relationships/customXml" Target="../ink/ink1251.xml"/><Relationship Id="rId174" Type="http://schemas.openxmlformats.org/officeDocument/2006/relationships/customXml" Target="../ink/ink1070.xml"/><Relationship Id="rId381" Type="http://schemas.openxmlformats.org/officeDocument/2006/relationships/image" Target="../media/image1167.png"/><Relationship Id="rId602" Type="http://schemas.openxmlformats.org/officeDocument/2006/relationships/image" Target="../media/image1277.png"/><Relationship Id="rId241" Type="http://schemas.openxmlformats.org/officeDocument/2006/relationships/image" Target="../media/image1097.png"/><Relationship Id="rId479" Type="http://schemas.openxmlformats.org/officeDocument/2006/relationships/customXml" Target="../ink/ink1223.xml"/><Relationship Id="rId686" Type="http://schemas.openxmlformats.org/officeDocument/2006/relationships/image" Target="../media/image1318.png"/><Relationship Id="rId36" Type="http://schemas.openxmlformats.org/officeDocument/2006/relationships/image" Target="../media/image996.png"/><Relationship Id="rId339" Type="http://schemas.openxmlformats.org/officeDocument/2006/relationships/image" Target="../media/image1146.png"/><Relationship Id="rId546" Type="http://schemas.openxmlformats.org/officeDocument/2006/relationships/image" Target="../media/image1249.png"/><Relationship Id="rId101" Type="http://schemas.openxmlformats.org/officeDocument/2006/relationships/image" Target="../media/image1027.png"/><Relationship Id="rId185" Type="http://schemas.openxmlformats.org/officeDocument/2006/relationships/image" Target="../media/image1069.png"/><Relationship Id="rId406" Type="http://schemas.openxmlformats.org/officeDocument/2006/relationships/image" Target="../media/image1179.png"/><Relationship Id="rId392" Type="http://schemas.openxmlformats.org/officeDocument/2006/relationships/customXml" Target="../ink/ink1179.xml"/><Relationship Id="rId613" Type="http://schemas.openxmlformats.org/officeDocument/2006/relationships/customXml" Target="../ink/ink1290.xml"/><Relationship Id="rId697" Type="http://schemas.openxmlformats.org/officeDocument/2006/relationships/customXml" Target="../ink/ink1332.xml"/><Relationship Id="rId252" Type="http://schemas.openxmlformats.org/officeDocument/2006/relationships/customXml" Target="../ink/ink1109.xml"/><Relationship Id="rId47" Type="http://schemas.openxmlformats.org/officeDocument/2006/relationships/customXml" Target="../ink/ink1006.xml"/><Relationship Id="rId112" Type="http://schemas.openxmlformats.org/officeDocument/2006/relationships/customXml" Target="../ink/ink1039.xml"/><Relationship Id="rId557" Type="http://schemas.openxmlformats.org/officeDocument/2006/relationships/customXml" Target="../ink/ink1262.xml"/><Relationship Id="rId196" Type="http://schemas.openxmlformats.org/officeDocument/2006/relationships/customXml" Target="../ink/ink1081.xml"/><Relationship Id="rId417" Type="http://schemas.openxmlformats.org/officeDocument/2006/relationships/customXml" Target="../ink/ink1192.xml"/><Relationship Id="rId624" Type="http://schemas.openxmlformats.org/officeDocument/2006/relationships/image" Target="../media/image1288.png"/><Relationship Id="rId263" Type="http://schemas.openxmlformats.org/officeDocument/2006/relationships/image" Target="../media/image1108.png"/><Relationship Id="rId470" Type="http://schemas.openxmlformats.org/officeDocument/2006/relationships/image" Target="../media/image1211.png"/><Relationship Id="rId58" Type="http://schemas.openxmlformats.org/officeDocument/2006/relationships/image" Target="../media/image1006.png"/><Relationship Id="rId123" Type="http://schemas.openxmlformats.org/officeDocument/2006/relationships/image" Target="../media/image1038.png"/><Relationship Id="rId330" Type="http://schemas.openxmlformats.org/officeDocument/2006/relationships/customXml" Target="../ink/ink1148.xml"/><Relationship Id="rId568" Type="http://schemas.openxmlformats.org/officeDocument/2006/relationships/image" Target="../media/image1260.png"/><Relationship Id="rId428" Type="http://schemas.openxmlformats.org/officeDocument/2006/relationships/image" Target="../media/image1190.png"/><Relationship Id="rId635" Type="http://schemas.openxmlformats.org/officeDocument/2006/relationships/customXml" Target="../ink/ink1301.xml"/><Relationship Id="rId274" Type="http://schemas.openxmlformats.org/officeDocument/2006/relationships/customXml" Target="../ink/ink1120.xml"/><Relationship Id="rId481" Type="http://schemas.openxmlformats.org/officeDocument/2006/relationships/customXml" Target="../ink/ink1224.xml"/><Relationship Id="rId702" Type="http://schemas.openxmlformats.org/officeDocument/2006/relationships/image" Target="../media/image1326.png"/><Relationship Id="rId69" Type="http://schemas.openxmlformats.org/officeDocument/2006/relationships/customXml" Target="../ink/ink1017.xml"/><Relationship Id="rId134" Type="http://schemas.openxmlformats.org/officeDocument/2006/relationships/customXml" Target="../ink/ink1050.xml"/><Relationship Id="rId579" Type="http://schemas.openxmlformats.org/officeDocument/2006/relationships/customXml" Target="../ink/ink1273.xml"/><Relationship Id="rId341" Type="http://schemas.openxmlformats.org/officeDocument/2006/relationships/image" Target="../media/image1147.png"/><Relationship Id="rId439" Type="http://schemas.openxmlformats.org/officeDocument/2006/relationships/customXml" Target="../ink/ink1203.xml"/><Relationship Id="rId646" Type="http://schemas.openxmlformats.org/officeDocument/2006/relationships/image" Target="../media/image1299.png"/><Relationship Id="rId201" Type="http://schemas.openxmlformats.org/officeDocument/2006/relationships/image" Target="../media/image1077.png"/><Relationship Id="rId285" Type="http://schemas.openxmlformats.org/officeDocument/2006/relationships/image" Target="../media/image1119.png"/><Relationship Id="rId506" Type="http://schemas.openxmlformats.org/officeDocument/2006/relationships/image" Target="../media/image1229.png"/><Relationship Id="rId492" Type="http://schemas.openxmlformats.org/officeDocument/2006/relationships/image" Target="../media/image1222.png"/><Relationship Id="rId713" Type="http://schemas.openxmlformats.org/officeDocument/2006/relationships/customXml" Target="../ink/ink1340.xml"/><Relationship Id="rId145" Type="http://schemas.openxmlformats.org/officeDocument/2006/relationships/image" Target="../media/image1049.png"/><Relationship Id="rId352" Type="http://schemas.openxmlformats.org/officeDocument/2006/relationships/customXml" Target="../ink/ink1159.xml"/><Relationship Id="rId212" Type="http://schemas.openxmlformats.org/officeDocument/2006/relationships/customXml" Target="../ink/ink1089.xml"/><Relationship Id="rId657" Type="http://schemas.openxmlformats.org/officeDocument/2006/relationships/customXml" Target="../ink/ink1312.xml"/><Relationship Id="rId296" Type="http://schemas.openxmlformats.org/officeDocument/2006/relationships/customXml" Target="../ink/ink1131.xml"/><Relationship Id="rId517" Type="http://schemas.openxmlformats.org/officeDocument/2006/relationships/customXml" Target="../ink/ink1242.xml"/><Relationship Id="rId724" Type="http://schemas.openxmlformats.org/officeDocument/2006/relationships/image" Target="../media/image1337.png"/><Relationship Id="rId60" Type="http://schemas.openxmlformats.org/officeDocument/2006/relationships/image" Target="../media/image1007.png"/><Relationship Id="rId156" Type="http://schemas.openxmlformats.org/officeDocument/2006/relationships/customXml" Target="../ink/ink1061.xml"/><Relationship Id="rId363" Type="http://schemas.openxmlformats.org/officeDocument/2006/relationships/image" Target="../media/image1158.png"/><Relationship Id="rId570" Type="http://schemas.openxmlformats.org/officeDocument/2006/relationships/image" Target="../media/image1261.png"/><Relationship Id="rId223" Type="http://schemas.openxmlformats.org/officeDocument/2006/relationships/image" Target="../media/image1088.png"/><Relationship Id="rId430" Type="http://schemas.openxmlformats.org/officeDocument/2006/relationships/image" Target="../media/image1191.png"/><Relationship Id="rId668" Type="http://schemas.openxmlformats.org/officeDocument/2006/relationships/image" Target="../media/image1309.png"/><Relationship Id="rId18" Type="http://schemas.openxmlformats.org/officeDocument/2006/relationships/customXml" Target="../ink/ink991.xml"/><Relationship Id="rId528" Type="http://schemas.openxmlformats.org/officeDocument/2006/relationships/image" Target="../media/image1240.png"/><Relationship Id="rId167" Type="http://schemas.openxmlformats.org/officeDocument/2006/relationships/image" Target="../media/image1060.png"/><Relationship Id="rId374" Type="http://schemas.openxmlformats.org/officeDocument/2006/relationships/customXml" Target="../ink/ink1170.xml"/><Relationship Id="rId581" Type="http://schemas.openxmlformats.org/officeDocument/2006/relationships/customXml" Target="../ink/ink1274.xml"/><Relationship Id="rId71" Type="http://schemas.openxmlformats.org/officeDocument/2006/relationships/customXml" Target="../ink/ink1018.xml"/><Relationship Id="rId234" Type="http://schemas.openxmlformats.org/officeDocument/2006/relationships/customXml" Target="../ink/ink1100.xml"/><Relationship Id="rId679" Type="http://schemas.openxmlformats.org/officeDocument/2006/relationships/customXml" Target="../ink/ink1323.xml"/><Relationship Id="rId2" Type="http://schemas.openxmlformats.org/officeDocument/2006/relationships/image" Target="../media/image966.png"/><Relationship Id="rId29" Type="http://schemas.openxmlformats.org/officeDocument/2006/relationships/customXml" Target="../ink/ink997.xml"/><Relationship Id="rId441" Type="http://schemas.openxmlformats.org/officeDocument/2006/relationships/customXml" Target="../ink/ink1204.xml"/><Relationship Id="rId539" Type="http://schemas.openxmlformats.org/officeDocument/2006/relationships/customXml" Target="../ink/ink1253.xml"/><Relationship Id="rId178" Type="http://schemas.openxmlformats.org/officeDocument/2006/relationships/customXml" Target="../ink/ink1072.xml"/><Relationship Id="rId301" Type="http://schemas.openxmlformats.org/officeDocument/2006/relationships/image" Target="../media/image1127.png"/><Relationship Id="rId82" Type="http://schemas.openxmlformats.org/officeDocument/2006/relationships/image" Target="../media/image1018.png"/><Relationship Id="rId385" Type="http://schemas.openxmlformats.org/officeDocument/2006/relationships/image" Target="../media/image1169.png"/><Relationship Id="rId592" Type="http://schemas.openxmlformats.org/officeDocument/2006/relationships/image" Target="../media/image1272.png"/><Relationship Id="rId606" Type="http://schemas.openxmlformats.org/officeDocument/2006/relationships/image" Target="../media/image1279.png"/><Relationship Id="rId245" Type="http://schemas.openxmlformats.org/officeDocument/2006/relationships/image" Target="../media/image1099.png"/><Relationship Id="rId452" Type="http://schemas.openxmlformats.org/officeDocument/2006/relationships/image" Target="../media/image1202.png"/><Relationship Id="rId105" Type="http://schemas.openxmlformats.org/officeDocument/2006/relationships/image" Target="../media/image1029.png"/><Relationship Id="rId147" Type="http://schemas.openxmlformats.org/officeDocument/2006/relationships/image" Target="../media/image1050.png"/><Relationship Id="rId312" Type="http://schemas.openxmlformats.org/officeDocument/2006/relationships/customXml" Target="../ink/ink1139.xml"/><Relationship Id="rId354" Type="http://schemas.openxmlformats.org/officeDocument/2006/relationships/customXml" Target="../ink/ink1160.xml"/><Relationship Id="rId51" Type="http://schemas.openxmlformats.org/officeDocument/2006/relationships/customXml" Target="../ink/ink1008.xml"/><Relationship Id="rId93" Type="http://schemas.openxmlformats.org/officeDocument/2006/relationships/image" Target="../media/image1023.png"/><Relationship Id="rId189" Type="http://schemas.openxmlformats.org/officeDocument/2006/relationships/image" Target="../media/image1071.png"/><Relationship Id="rId396" Type="http://schemas.openxmlformats.org/officeDocument/2006/relationships/customXml" Target="../ink/ink1181.xml"/><Relationship Id="rId561" Type="http://schemas.openxmlformats.org/officeDocument/2006/relationships/customXml" Target="../ink/ink1264.xml"/><Relationship Id="rId617" Type="http://schemas.openxmlformats.org/officeDocument/2006/relationships/customXml" Target="../ink/ink1292.xml"/><Relationship Id="rId659" Type="http://schemas.openxmlformats.org/officeDocument/2006/relationships/customXml" Target="../ink/ink1313.xml"/><Relationship Id="rId214" Type="http://schemas.openxmlformats.org/officeDocument/2006/relationships/customXml" Target="../ink/ink1090.xml"/><Relationship Id="rId256" Type="http://schemas.openxmlformats.org/officeDocument/2006/relationships/customXml" Target="../ink/ink1111.xml"/><Relationship Id="rId298" Type="http://schemas.openxmlformats.org/officeDocument/2006/relationships/customXml" Target="../ink/ink1132.xml"/><Relationship Id="rId421" Type="http://schemas.openxmlformats.org/officeDocument/2006/relationships/customXml" Target="../ink/ink1194.xml"/><Relationship Id="rId463" Type="http://schemas.openxmlformats.org/officeDocument/2006/relationships/customXml" Target="../ink/ink1215.xml"/><Relationship Id="rId519" Type="http://schemas.openxmlformats.org/officeDocument/2006/relationships/customXml" Target="../ink/ink1243.xml"/><Relationship Id="rId670" Type="http://schemas.openxmlformats.org/officeDocument/2006/relationships/image" Target="../media/image1310.png"/><Relationship Id="rId116" Type="http://schemas.openxmlformats.org/officeDocument/2006/relationships/customXml" Target="../ink/ink1041.xml"/><Relationship Id="rId158" Type="http://schemas.openxmlformats.org/officeDocument/2006/relationships/customXml" Target="../ink/ink1062.xml"/><Relationship Id="rId323" Type="http://schemas.openxmlformats.org/officeDocument/2006/relationships/image" Target="../media/image1138.png"/><Relationship Id="rId530" Type="http://schemas.openxmlformats.org/officeDocument/2006/relationships/image" Target="../media/image1241.png"/><Relationship Id="rId726" Type="http://schemas.openxmlformats.org/officeDocument/2006/relationships/image" Target="../media/image1338.png"/><Relationship Id="rId20" Type="http://schemas.openxmlformats.org/officeDocument/2006/relationships/customXml" Target="../ink/ink992.xml"/><Relationship Id="rId62" Type="http://schemas.openxmlformats.org/officeDocument/2006/relationships/image" Target="../media/image1008.png"/><Relationship Id="rId365" Type="http://schemas.openxmlformats.org/officeDocument/2006/relationships/image" Target="../media/image1159.png"/><Relationship Id="rId572" Type="http://schemas.openxmlformats.org/officeDocument/2006/relationships/image" Target="../media/image1262.png"/><Relationship Id="rId628" Type="http://schemas.openxmlformats.org/officeDocument/2006/relationships/image" Target="../media/image1290.png"/><Relationship Id="rId225" Type="http://schemas.openxmlformats.org/officeDocument/2006/relationships/image" Target="../media/image1089.png"/><Relationship Id="rId267" Type="http://schemas.openxmlformats.org/officeDocument/2006/relationships/image" Target="../media/image1110.png"/><Relationship Id="rId432" Type="http://schemas.openxmlformats.org/officeDocument/2006/relationships/image" Target="../media/image1192.png"/><Relationship Id="rId474" Type="http://schemas.openxmlformats.org/officeDocument/2006/relationships/image" Target="../media/image1213.png"/><Relationship Id="rId127" Type="http://schemas.openxmlformats.org/officeDocument/2006/relationships/image" Target="../media/image1040.png"/><Relationship Id="rId681" Type="http://schemas.openxmlformats.org/officeDocument/2006/relationships/customXml" Target="../ink/ink1324.xml"/><Relationship Id="rId31" Type="http://schemas.openxmlformats.org/officeDocument/2006/relationships/customXml" Target="../ink/ink998.xml"/><Relationship Id="rId73" Type="http://schemas.openxmlformats.org/officeDocument/2006/relationships/customXml" Target="../ink/ink1019.xml"/><Relationship Id="rId169" Type="http://schemas.openxmlformats.org/officeDocument/2006/relationships/image" Target="../media/image1061.png"/><Relationship Id="rId334" Type="http://schemas.openxmlformats.org/officeDocument/2006/relationships/customXml" Target="../ink/ink1150.xml"/><Relationship Id="rId376" Type="http://schemas.openxmlformats.org/officeDocument/2006/relationships/customXml" Target="../ink/ink1171.xml"/><Relationship Id="rId541" Type="http://schemas.openxmlformats.org/officeDocument/2006/relationships/customXml" Target="../ink/ink1254.xml"/><Relationship Id="rId583" Type="http://schemas.openxmlformats.org/officeDocument/2006/relationships/customXml" Target="../ink/ink1275.xml"/><Relationship Id="rId639" Type="http://schemas.openxmlformats.org/officeDocument/2006/relationships/customXml" Target="../ink/ink1303.xml"/><Relationship Id="rId4" Type="http://schemas.openxmlformats.org/officeDocument/2006/relationships/customXml" Target="../ink/ink984.xml"/><Relationship Id="rId180" Type="http://schemas.openxmlformats.org/officeDocument/2006/relationships/customXml" Target="../ink/ink1073.xml"/><Relationship Id="rId236" Type="http://schemas.openxmlformats.org/officeDocument/2006/relationships/customXml" Target="../ink/ink1101.xml"/><Relationship Id="rId278" Type="http://schemas.openxmlformats.org/officeDocument/2006/relationships/customXml" Target="../ink/ink1122.xml"/><Relationship Id="rId401" Type="http://schemas.openxmlformats.org/officeDocument/2006/relationships/image" Target="../media/image1177.png"/><Relationship Id="rId443" Type="http://schemas.openxmlformats.org/officeDocument/2006/relationships/customXml" Target="../ink/ink1205.xml"/><Relationship Id="rId650" Type="http://schemas.openxmlformats.org/officeDocument/2006/relationships/image" Target="../media/image670.png"/><Relationship Id="rId303" Type="http://schemas.openxmlformats.org/officeDocument/2006/relationships/image" Target="../media/image1128.png"/><Relationship Id="rId485" Type="http://schemas.openxmlformats.org/officeDocument/2006/relationships/customXml" Target="../ink/ink1226.xml"/><Relationship Id="rId692" Type="http://schemas.openxmlformats.org/officeDocument/2006/relationships/image" Target="../media/image1321.png"/><Relationship Id="rId706" Type="http://schemas.openxmlformats.org/officeDocument/2006/relationships/image" Target="../media/image1328.png"/><Relationship Id="rId42" Type="http://schemas.openxmlformats.org/officeDocument/2006/relationships/image" Target="../media/image999.png"/><Relationship Id="rId84" Type="http://schemas.openxmlformats.org/officeDocument/2006/relationships/image" Target="../media/image1019.png"/><Relationship Id="rId138" Type="http://schemas.openxmlformats.org/officeDocument/2006/relationships/customXml" Target="../ink/ink1052.xml"/><Relationship Id="rId345" Type="http://schemas.openxmlformats.org/officeDocument/2006/relationships/image" Target="../media/image1149.png"/><Relationship Id="rId387" Type="http://schemas.openxmlformats.org/officeDocument/2006/relationships/image" Target="../media/image1170.png"/><Relationship Id="rId510" Type="http://schemas.openxmlformats.org/officeDocument/2006/relationships/image" Target="../media/image1231.png"/><Relationship Id="rId552" Type="http://schemas.openxmlformats.org/officeDocument/2006/relationships/image" Target="../media/image1252.png"/><Relationship Id="rId594" Type="http://schemas.openxmlformats.org/officeDocument/2006/relationships/image" Target="../media/image1273.png"/><Relationship Id="rId608" Type="http://schemas.openxmlformats.org/officeDocument/2006/relationships/image" Target="../media/image1280.png"/><Relationship Id="rId191" Type="http://schemas.openxmlformats.org/officeDocument/2006/relationships/image" Target="../media/image1072.png"/><Relationship Id="rId205" Type="http://schemas.openxmlformats.org/officeDocument/2006/relationships/image" Target="../media/image1079.png"/><Relationship Id="rId247" Type="http://schemas.openxmlformats.org/officeDocument/2006/relationships/image" Target="../media/image1100.png"/><Relationship Id="rId412" Type="http://schemas.openxmlformats.org/officeDocument/2006/relationships/image" Target="../media/image1182.png"/><Relationship Id="rId107" Type="http://schemas.openxmlformats.org/officeDocument/2006/relationships/image" Target="../media/image1030.png"/><Relationship Id="rId289" Type="http://schemas.openxmlformats.org/officeDocument/2006/relationships/image" Target="../media/image1121.png"/><Relationship Id="rId454" Type="http://schemas.openxmlformats.org/officeDocument/2006/relationships/image" Target="../media/image1203.png"/><Relationship Id="rId496" Type="http://schemas.openxmlformats.org/officeDocument/2006/relationships/image" Target="../media/image1224.png"/><Relationship Id="rId661" Type="http://schemas.openxmlformats.org/officeDocument/2006/relationships/customXml" Target="../ink/ink1314.xml"/><Relationship Id="rId717" Type="http://schemas.openxmlformats.org/officeDocument/2006/relationships/customXml" Target="../ink/ink1342.xml"/><Relationship Id="rId11" Type="http://schemas.openxmlformats.org/officeDocument/2006/relationships/image" Target="../media/image984.png"/><Relationship Id="rId53" Type="http://schemas.openxmlformats.org/officeDocument/2006/relationships/customXml" Target="../ink/ink1009.xml"/><Relationship Id="rId149" Type="http://schemas.openxmlformats.org/officeDocument/2006/relationships/image" Target="../media/image1051.png"/><Relationship Id="rId314" Type="http://schemas.openxmlformats.org/officeDocument/2006/relationships/customXml" Target="../ink/ink1140.xml"/><Relationship Id="rId356" Type="http://schemas.openxmlformats.org/officeDocument/2006/relationships/customXml" Target="../ink/ink1161.xml"/><Relationship Id="rId398" Type="http://schemas.openxmlformats.org/officeDocument/2006/relationships/customXml" Target="../ink/ink1182.xml"/><Relationship Id="rId521" Type="http://schemas.openxmlformats.org/officeDocument/2006/relationships/customXml" Target="../ink/ink1244.xml"/><Relationship Id="rId563" Type="http://schemas.openxmlformats.org/officeDocument/2006/relationships/customXml" Target="../ink/ink1265.xml"/><Relationship Id="rId619" Type="http://schemas.openxmlformats.org/officeDocument/2006/relationships/customXml" Target="../ink/ink1293.xml"/><Relationship Id="rId95" Type="http://schemas.openxmlformats.org/officeDocument/2006/relationships/image" Target="../media/image1024.png"/><Relationship Id="rId160" Type="http://schemas.openxmlformats.org/officeDocument/2006/relationships/customXml" Target="../ink/ink1063.xml"/><Relationship Id="rId216" Type="http://schemas.openxmlformats.org/officeDocument/2006/relationships/customXml" Target="../ink/ink1091.xml"/><Relationship Id="rId423" Type="http://schemas.openxmlformats.org/officeDocument/2006/relationships/customXml" Target="../ink/ink1195.xml"/><Relationship Id="rId258" Type="http://schemas.openxmlformats.org/officeDocument/2006/relationships/customXml" Target="../ink/ink1112.xml"/><Relationship Id="rId465" Type="http://schemas.openxmlformats.org/officeDocument/2006/relationships/customXml" Target="../ink/ink1216.xml"/><Relationship Id="rId630" Type="http://schemas.openxmlformats.org/officeDocument/2006/relationships/image" Target="../media/image1291.png"/><Relationship Id="rId672" Type="http://schemas.openxmlformats.org/officeDocument/2006/relationships/image" Target="../media/image1311.png"/><Relationship Id="rId728" Type="http://schemas.openxmlformats.org/officeDocument/2006/relationships/image" Target="../media/image1339.png"/><Relationship Id="rId22" Type="http://schemas.openxmlformats.org/officeDocument/2006/relationships/customXml" Target="../ink/ink993.xml"/><Relationship Id="rId64" Type="http://schemas.openxmlformats.org/officeDocument/2006/relationships/image" Target="../media/image1009.png"/><Relationship Id="rId118" Type="http://schemas.openxmlformats.org/officeDocument/2006/relationships/customXml" Target="../ink/ink1042.xml"/><Relationship Id="rId325" Type="http://schemas.openxmlformats.org/officeDocument/2006/relationships/image" Target="../media/image1139.png"/><Relationship Id="rId367" Type="http://schemas.openxmlformats.org/officeDocument/2006/relationships/image" Target="../media/image1160.png"/><Relationship Id="rId532" Type="http://schemas.openxmlformats.org/officeDocument/2006/relationships/image" Target="../media/image1242.png"/><Relationship Id="rId574" Type="http://schemas.openxmlformats.org/officeDocument/2006/relationships/image" Target="../media/image1263.png"/><Relationship Id="rId171" Type="http://schemas.openxmlformats.org/officeDocument/2006/relationships/image" Target="../media/image1062.png"/><Relationship Id="rId227" Type="http://schemas.openxmlformats.org/officeDocument/2006/relationships/image" Target="../media/image1090.png"/><Relationship Id="rId269" Type="http://schemas.openxmlformats.org/officeDocument/2006/relationships/image" Target="../media/image1111.png"/><Relationship Id="rId434" Type="http://schemas.openxmlformats.org/officeDocument/2006/relationships/image" Target="../media/image1193.png"/><Relationship Id="rId476" Type="http://schemas.openxmlformats.org/officeDocument/2006/relationships/image" Target="../media/image1214.png"/><Relationship Id="rId641" Type="http://schemas.openxmlformats.org/officeDocument/2006/relationships/customXml" Target="../ink/ink1304.xml"/><Relationship Id="rId683" Type="http://schemas.openxmlformats.org/officeDocument/2006/relationships/customXml" Target="../ink/ink1325.xml"/><Relationship Id="rId33" Type="http://schemas.openxmlformats.org/officeDocument/2006/relationships/customXml" Target="../ink/ink999.xml"/><Relationship Id="rId129" Type="http://schemas.openxmlformats.org/officeDocument/2006/relationships/image" Target="../media/image1041.png"/><Relationship Id="rId280" Type="http://schemas.openxmlformats.org/officeDocument/2006/relationships/customXml" Target="../ink/ink1123.xml"/><Relationship Id="rId336" Type="http://schemas.openxmlformats.org/officeDocument/2006/relationships/customXml" Target="../ink/ink1151.xml"/><Relationship Id="rId501" Type="http://schemas.openxmlformats.org/officeDocument/2006/relationships/customXml" Target="../ink/ink1234.xml"/><Relationship Id="rId543" Type="http://schemas.openxmlformats.org/officeDocument/2006/relationships/customXml" Target="../ink/ink1255.xml"/><Relationship Id="rId75" Type="http://schemas.openxmlformats.org/officeDocument/2006/relationships/customXml" Target="../ink/ink1020.xml"/><Relationship Id="rId140" Type="http://schemas.openxmlformats.org/officeDocument/2006/relationships/customXml" Target="../ink/ink1053.xml"/><Relationship Id="rId182" Type="http://schemas.openxmlformats.org/officeDocument/2006/relationships/customXml" Target="../ink/ink1074.xml"/><Relationship Id="rId378" Type="http://schemas.openxmlformats.org/officeDocument/2006/relationships/customXml" Target="../ink/ink1172.xml"/><Relationship Id="rId403" Type="http://schemas.openxmlformats.org/officeDocument/2006/relationships/image" Target="../media/image1178.png"/><Relationship Id="rId585" Type="http://schemas.openxmlformats.org/officeDocument/2006/relationships/customXml" Target="../ink/ink1276.xml"/><Relationship Id="rId6" Type="http://schemas.openxmlformats.org/officeDocument/2006/relationships/customXml" Target="../ink/ink985.xml"/><Relationship Id="rId238" Type="http://schemas.openxmlformats.org/officeDocument/2006/relationships/customXml" Target="../ink/ink1102.xml"/><Relationship Id="rId445" Type="http://schemas.openxmlformats.org/officeDocument/2006/relationships/customXml" Target="../ink/ink1206.xml"/><Relationship Id="rId487" Type="http://schemas.openxmlformats.org/officeDocument/2006/relationships/customXml" Target="../ink/ink1227.xml"/><Relationship Id="rId610" Type="http://schemas.openxmlformats.org/officeDocument/2006/relationships/image" Target="../media/image1281.png"/><Relationship Id="rId652" Type="http://schemas.openxmlformats.org/officeDocument/2006/relationships/image" Target="../media/image1301.png"/><Relationship Id="rId694" Type="http://schemas.openxmlformats.org/officeDocument/2006/relationships/image" Target="../media/image1322.png"/><Relationship Id="rId708" Type="http://schemas.openxmlformats.org/officeDocument/2006/relationships/image" Target="../media/image1329.png"/><Relationship Id="rId291" Type="http://schemas.openxmlformats.org/officeDocument/2006/relationships/image" Target="../media/image1122.png"/><Relationship Id="rId305" Type="http://schemas.openxmlformats.org/officeDocument/2006/relationships/image" Target="../media/image1129.png"/><Relationship Id="rId347" Type="http://schemas.openxmlformats.org/officeDocument/2006/relationships/image" Target="../media/image1150.png"/><Relationship Id="rId512" Type="http://schemas.openxmlformats.org/officeDocument/2006/relationships/image" Target="../media/image1232.png"/><Relationship Id="rId44" Type="http://schemas.openxmlformats.org/officeDocument/2006/relationships/image" Target="../media/image1000.png"/><Relationship Id="rId86" Type="http://schemas.openxmlformats.org/officeDocument/2006/relationships/customXml" Target="../ink/ink1026.xml"/><Relationship Id="rId151" Type="http://schemas.openxmlformats.org/officeDocument/2006/relationships/image" Target="../media/image1052.png"/><Relationship Id="rId389" Type="http://schemas.openxmlformats.org/officeDocument/2006/relationships/image" Target="../media/image1171.png"/><Relationship Id="rId554" Type="http://schemas.openxmlformats.org/officeDocument/2006/relationships/image" Target="../media/image1253.png"/><Relationship Id="rId596" Type="http://schemas.openxmlformats.org/officeDocument/2006/relationships/image" Target="../media/image1274.png"/><Relationship Id="rId193" Type="http://schemas.openxmlformats.org/officeDocument/2006/relationships/image" Target="../media/image1073.png"/><Relationship Id="rId207" Type="http://schemas.openxmlformats.org/officeDocument/2006/relationships/image" Target="../media/image1080.png"/><Relationship Id="rId249" Type="http://schemas.openxmlformats.org/officeDocument/2006/relationships/image" Target="../media/image1101.png"/><Relationship Id="rId414" Type="http://schemas.openxmlformats.org/officeDocument/2006/relationships/image" Target="../media/image1183.png"/><Relationship Id="rId456" Type="http://schemas.openxmlformats.org/officeDocument/2006/relationships/image" Target="../media/image1204.png"/><Relationship Id="rId498" Type="http://schemas.openxmlformats.org/officeDocument/2006/relationships/image" Target="../media/image1225.png"/><Relationship Id="rId621" Type="http://schemas.openxmlformats.org/officeDocument/2006/relationships/customXml" Target="../ink/ink1294.xml"/><Relationship Id="rId663" Type="http://schemas.openxmlformats.org/officeDocument/2006/relationships/customXml" Target="../ink/ink1315.xml"/><Relationship Id="rId13" Type="http://schemas.openxmlformats.org/officeDocument/2006/relationships/image" Target="../media/image985.png"/><Relationship Id="rId109" Type="http://schemas.openxmlformats.org/officeDocument/2006/relationships/image" Target="../media/image1031.png"/><Relationship Id="rId260" Type="http://schemas.openxmlformats.org/officeDocument/2006/relationships/customXml" Target="../ink/ink1113.xml"/><Relationship Id="rId316" Type="http://schemas.openxmlformats.org/officeDocument/2006/relationships/customXml" Target="../ink/ink1141.xml"/><Relationship Id="rId523" Type="http://schemas.openxmlformats.org/officeDocument/2006/relationships/customXml" Target="../ink/ink1245.xml"/><Relationship Id="rId719" Type="http://schemas.openxmlformats.org/officeDocument/2006/relationships/customXml" Target="../ink/ink1343.xml"/><Relationship Id="rId55" Type="http://schemas.openxmlformats.org/officeDocument/2006/relationships/customXml" Target="../ink/ink1010.xml"/><Relationship Id="rId97" Type="http://schemas.openxmlformats.org/officeDocument/2006/relationships/image" Target="../media/image1025.png"/><Relationship Id="rId120" Type="http://schemas.openxmlformats.org/officeDocument/2006/relationships/customXml" Target="../ink/ink1043.xml"/><Relationship Id="rId358" Type="http://schemas.openxmlformats.org/officeDocument/2006/relationships/customXml" Target="../ink/ink1162.xml"/><Relationship Id="rId565" Type="http://schemas.openxmlformats.org/officeDocument/2006/relationships/customXml" Target="../ink/ink1266.xml"/><Relationship Id="rId730" Type="http://schemas.openxmlformats.org/officeDocument/2006/relationships/image" Target="../media/image1340.png"/><Relationship Id="rId162" Type="http://schemas.openxmlformats.org/officeDocument/2006/relationships/customXml" Target="../ink/ink1064.xml"/><Relationship Id="rId218" Type="http://schemas.openxmlformats.org/officeDocument/2006/relationships/customXml" Target="../ink/ink1092.xml"/><Relationship Id="rId425" Type="http://schemas.openxmlformats.org/officeDocument/2006/relationships/customXml" Target="../ink/ink1196.xml"/><Relationship Id="rId467" Type="http://schemas.openxmlformats.org/officeDocument/2006/relationships/customXml" Target="../ink/ink1217.xml"/><Relationship Id="rId632" Type="http://schemas.openxmlformats.org/officeDocument/2006/relationships/image" Target="../media/image1292.png"/><Relationship Id="rId271" Type="http://schemas.openxmlformats.org/officeDocument/2006/relationships/image" Target="../media/image1112.png"/><Relationship Id="rId674" Type="http://schemas.openxmlformats.org/officeDocument/2006/relationships/image" Target="../media/image1312.png"/><Relationship Id="rId24" Type="http://schemas.openxmlformats.org/officeDocument/2006/relationships/customXml" Target="../ink/ink994.xml"/><Relationship Id="rId66" Type="http://schemas.openxmlformats.org/officeDocument/2006/relationships/image" Target="../media/image1010.png"/><Relationship Id="rId131" Type="http://schemas.openxmlformats.org/officeDocument/2006/relationships/image" Target="../media/image1042.png"/><Relationship Id="rId327" Type="http://schemas.openxmlformats.org/officeDocument/2006/relationships/image" Target="../media/image1140.png"/><Relationship Id="rId369" Type="http://schemas.openxmlformats.org/officeDocument/2006/relationships/image" Target="../media/image1161.png"/><Relationship Id="rId534" Type="http://schemas.openxmlformats.org/officeDocument/2006/relationships/image" Target="../media/image1243.png"/><Relationship Id="rId576" Type="http://schemas.openxmlformats.org/officeDocument/2006/relationships/image" Target="../media/image1264.png"/><Relationship Id="rId173" Type="http://schemas.openxmlformats.org/officeDocument/2006/relationships/image" Target="../media/image1063.png"/><Relationship Id="rId229" Type="http://schemas.openxmlformats.org/officeDocument/2006/relationships/image" Target="../media/image1091.png"/><Relationship Id="rId380" Type="http://schemas.openxmlformats.org/officeDocument/2006/relationships/customXml" Target="../ink/ink1173.xml"/><Relationship Id="rId436" Type="http://schemas.openxmlformats.org/officeDocument/2006/relationships/image" Target="../media/image1194.png"/><Relationship Id="rId601" Type="http://schemas.openxmlformats.org/officeDocument/2006/relationships/customXml" Target="../ink/ink1284.xml"/><Relationship Id="rId643" Type="http://schemas.openxmlformats.org/officeDocument/2006/relationships/customXml" Target="../ink/ink1305.xml"/><Relationship Id="rId240" Type="http://schemas.openxmlformats.org/officeDocument/2006/relationships/customXml" Target="../ink/ink1103.xml"/><Relationship Id="rId478" Type="http://schemas.openxmlformats.org/officeDocument/2006/relationships/image" Target="../media/image1215.png"/><Relationship Id="rId685" Type="http://schemas.openxmlformats.org/officeDocument/2006/relationships/customXml" Target="../ink/ink1326.xml"/><Relationship Id="rId35" Type="http://schemas.openxmlformats.org/officeDocument/2006/relationships/customXml" Target="../ink/ink1000.xml"/><Relationship Id="rId77" Type="http://schemas.openxmlformats.org/officeDocument/2006/relationships/customXml" Target="../ink/ink1021.xml"/><Relationship Id="rId100" Type="http://schemas.openxmlformats.org/officeDocument/2006/relationships/customXml" Target="../ink/ink1033.xml"/><Relationship Id="rId282" Type="http://schemas.openxmlformats.org/officeDocument/2006/relationships/customXml" Target="../ink/ink1124.xml"/><Relationship Id="rId338" Type="http://schemas.openxmlformats.org/officeDocument/2006/relationships/customXml" Target="../ink/ink1152.xml"/><Relationship Id="rId503" Type="http://schemas.openxmlformats.org/officeDocument/2006/relationships/customXml" Target="../ink/ink1235.xml"/><Relationship Id="rId545" Type="http://schemas.openxmlformats.org/officeDocument/2006/relationships/customXml" Target="../ink/ink1256.xml"/><Relationship Id="rId587" Type="http://schemas.openxmlformats.org/officeDocument/2006/relationships/customXml" Target="../ink/ink1277.xml"/><Relationship Id="rId710" Type="http://schemas.openxmlformats.org/officeDocument/2006/relationships/image" Target="../media/image1330.png"/><Relationship Id="rId8" Type="http://schemas.openxmlformats.org/officeDocument/2006/relationships/customXml" Target="../ink/ink986.xml"/><Relationship Id="rId142" Type="http://schemas.openxmlformats.org/officeDocument/2006/relationships/customXml" Target="../ink/ink1054.xml"/><Relationship Id="rId184" Type="http://schemas.openxmlformats.org/officeDocument/2006/relationships/customXml" Target="../ink/ink1075.xml"/><Relationship Id="rId391" Type="http://schemas.openxmlformats.org/officeDocument/2006/relationships/image" Target="../media/image1172.png"/><Relationship Id="rId405" Type="http://schemas.openxmlformats.org/officeDocument/2006/relationships/customXml" Target="../ink/ink1186.xml"/><Relationship Id="rId447" Type="http://schemas.openxmlformats.org/officeDocument/2006/relationships/customXml" Target="../ink/ink1207.xml"/><Relationship Id="rId612" Type="http://schemas.openxmlformats.org/officeDocument/2006/relationships/image" Target="../media/image1282.png"/><Relationship Id="rId251" Type="http://schemas.openxmlformats.org/officeDocument/2006/relationships/image" Target="../media/image1102.png"/><Relationship Id="rId489" Type="http://schemas.openxmlformats.org/officeDocument/2006/relationships/customXml" Target="../ink/ink1228.xml"/><Relationship Id="rId654" Type="http://schemas.openxmlformats.org/officeDocument/2006/relationships/image" Target="../media/image1302.png"/><Relationship Id="rId696" Type="http://schemas.openxmlformats.org/officeDocument/2006/relationships/image" Target="../media/image1323.png"/><Relationship Id="rId46" Type="http://schemas.openxmlformats.org/officeDocument/2006/relationships/image" Target="../media/image1001.png"/><Relationship Id="rId293" Type="http://schemas.openxmlformats.org/officeDocument/2006/relationships/image" Target="../media/image1123.png"/><Relationship Id="rId307" Type="http://schemas.openxmlformats.org/officeDocument/2006/relationships/image" Target="../media/image1130.png"/><Relationship Id="rId349" Type="http://schemas.openxmlformats.org/officeDocument/2006/relationships/image" Target="../media/image1151.png"/><Relationship Id="rId514" Type="http://schemas.openxmlformats.org/officeDocument/2006/relationships/image" Target="../media/image1233.png"/><Relationship Id="rId556" Type="http://schemas.openxmlformats.org/officeDocument/2006/relationships/image" Target="../media/image1254.png"/><Relationship Id="rId721" Type="http://schemas.openxmlformats.org/officeDocument/2006/relationships/customXml" Target="../ink/ink1344.xml"/><Relationship Id="rId88" Type="http://schemas.openxmlformats.org/officeDocument/2006/relationships/customXml" Target="../ink/ink1027.xml"/><Relationship Id="rId111" Type="http://schemas.openxmlformats.org/officeDocument/2006/relationships/image" Target="../media/image1032.png"/><Relationship Id="rId153" Type="http://schemas.openxmlformats.org/officeDocument/2006/relationships/image" Target="../media/image1053.png"/><Relationship Id="rId195" Type="http://schemas.openxmlformats.org/officeDocument/2006/relationships/image" Target="../media/image1074.png"/><Relationship Id="rId209" Type="http://schemas.openxmlformats.org/officeDocument/2006/relationships/image" Target="../media/image1081.png"/><Relationship Id="rId360" Type="http://schemas.openxmlformats.org/officeDocument/2006/relationships/customXml" Target="../ink/ink1163.xml"/><Relationship Id="rId416" Type="http://schemas.openxmlformats.org/officeDocument/2006/relationships/image" Target="../media/image1184.png"/><Relationship Id="rId598" Type="http://schemas.openxmlformats.org/officeDocument/2006/relationships/image" Target="../media/image1275.png"/><Relationship Id="rId220" Type="http://schemas.openxmlformats.org/officeDocument/2006/relationships/customXml" Target="../ink/ink1093.xml"/><Relationship Id="rId458" Type="http://schemas.openxmlformats.org/officeDocument/2006/relationships/image" Target="../media/image1205.png"/><Relationship Id="rId623" Type="http://schemas.openxmlformats.org/officeDocument/2006/relationships/customXml" Target="../ink/ink1295.xml"/><Relationship Id="rId665" Type="http://schemas.openxmlformats.org/officeDocument/2006/relationships/customXml" Target="../ink/ink1316.xml"/><Relationship Id="rId15" Type="http://schemas.openxmlformats.org/officeDocument/2006/relationships/image" Target="../media/image986.png"/><Relationship Id="rId57" Type="http://schemas.openxmlformats.org/officeDocument/2006/relationships/customXml" Target="../ink/ink1011.xml"/><Relationship Id="rId262" Type="http://schemas.openxmlformats.org/officeDocument/2006/relationships/customXml" Target="../ink/ink1114.xml"/><Relationship Id="rId318" Type="http://schemas.openxmlformats.org/officeDocument/2006/relationships/customXml" Target="../ink/ink1142.xml"/><Relationship Id="rId525" Type="http://schemas.openxmlformats.org/officeDocument/2006/relationships/customXml" Target="../ink/ink1246.xml"/><Relationship Id="rId567" Type="http://schemas.openxmlformats.org/officeDocument/2006/relationships/customXml" Target="../ink/ink1267.xml"/><Relationship Id="rId99" Type="http://schemas.openxmlformats.org/officeDocument/2006/relationships/image" Target="../media/image1026.png"/><Relationship Id="rId122" Type="http://schemas.openxmlformats.org/officeDocument/2006/relationships/customXml" Target="../ink/ink1044.xml"/><Relationship Id="rId164" Type="http://schemas.openxmlformats.org/officeDocument/2006/relationships/customXml" Target="../ink/ink1065.xml"/><Relationship Id="rId371" Type="http://schemas.openxmlformats.org/officeDocument/2006/relationships/image" Target="../media/image1162.png"/><Relationship Id="rId427" Type="http://schemas.openxmlformats.org/officeDocument/2006/relationships/customXml" Target="../ink/ink1197.xml"/><Relationship Id="rId469" Type="http://schemas.openxmlformats.org/officeDocument/2006/relationships/customXml" Target="../ink/ink1218.xml"/><Relationship Id="rId634" Type="http://schemas.openxmlformats.org/officeDocument/2006/relationships/image" Target="../media/image1293.png"/><Relationship Id="rId676" Type="http://schemas.openxmlformats.org/officeDocument/2006/relationships/image" Target="../media/image1313.png"/><Relationship Id="rId26" Type="http://schemas.openxmlformats.org/officeDocument/2006/relationships/customXml" Target="../ink/ink995.xml"/><Relationship Id="rId231" Type="http://schemas.openxmlformats.org/officeDocument/2006/relationships/image" Target="../media/image1092.png"/><Relationship Id="rId273" Type="http://schemas.openxmlformats.org/officeDocument/2006/relationships/image" Target="../media/image1113.png"/><Relationship Id="rId329" Type="http://schemas.openxmlformats.org/officeDocument/2006/relationships/image" Target="../media/image1141.png"/><Relationship Id="rId480" Type="http://schemas.openxmlformats.org/officeDocument/2006/relationships/image" Target="../media/image1216.png"/><Relationship Id="rId536" Type="http://schemas.openxmlformats.org/officeDocument/2006/relationships/image" Target="../media/image1244.png"/><Relationship Id="rId701" Type="http://schemas.openxmlformats.org/officeDocument/2006/relationships/customXml" Target="../ink/ink1334.xml"/><Relationship Id="rId68" Type="http://schemas.openxmlformats.org/officeDocument/2006/relationships/image" Target="../media/image1011.png"/><Relationship Id="rId133" Type="http://schemas.openxmlformats.org/officeDocument/2006/relationships/image" Target="../media/image1043.png"/><Relationship Id="rId175" Type="http://schemas.openxmlformats.org/officeDocument/2006/relationships/image" Target="../media/image1064.png"/><Relationship Id="rId340" Type="http://schemas.openxmlformats.org/officeDocument/2006/relationships/customXml" Target="../ink/ink1153.xml"/><Relationship Id="rId578" Type="http://schemas.openxmlformats.org/officeDocument/2006/relationships/image" Target="../media/image1265.png"/><Relationship Id="rId200" Type="http://schemas.openxmlformats.org/officeDocument/2006/relationships/customXml" Target="../ink/ink1083.xml"/><Relationship Id="rId382" Type="http://schemas.openxmlformats.org/officeDocument/2006/relationships/customXml" Target="../ink/ink1174.xml"/><Relationship Id="rId438" Type="http://schemas.openxmlformats.org/officeDocument/2006/relationships/image" Target="../media/image1195.png"/><Relationship Id="rId603" Type="http://schemas.openxmlformats.org/officeDocument/2006/relationships/customXml" Target="../ink/ink1285.xml"/><Relationship Id="rId645" Type="http://schemas.openxmlformats.org/officeDocument/2006/relationships/customXml" Target="../ink/ink1306.xml"/><Relationship Id="rId687" Type="http://schemas.openxmlformats.org/officeDocument/2006/relationships/customXml" Target="../ink/ink1327.xml"/><Relationship Id="rId242" Type="http://schemas.openxmlformats.org/officeDocument/2006/relationships/customXml" Target="../ink/ink1104.xml"/><Relationship Id="rId284" Type="http://schemas.openxmlformats.org/officeDocument/2006/relationships/customXml" Target="../ink/ink1125.xml"/><Relationship Id="rId491" Type="http://schemas.openxmlformats.org/officeDocument/2006/relationships/customXml" Target="../ink/ink1229.xml"/><Relationship Id="rId505" Type="http://schemas.openxmlformats.org/officeDocument/2006/relationships/customXml" Target="../ink/ink1236.xml"/><Relationship Id="rId712" Type="http://schemas.openxmlformats.org/officeDocument/2006/relationships/image" Target="../media/image1331.png"/><Relationship Id="rId37" Type="http://schemas.openxmlformats.org/officeDocument/2006/relationships/customXml" Target="../ink/ink1001.xml"/><Relationship Id="rId79" Type="http://schemas.openxmlformats.org/officeDocument/2006/relationships/customXml" Target="../ink/ink1022.xml"/><Relationship Id="rId102" Type="http://schemas.openxmlformats.org/officeDocument/2006/relationships/customXml" Target="../ink/ink1034.xml"/><Relationship Id="rId144" Type="http://schemas.openxmlformats.org/officeDocument/2006/relationships/customXml" Target="../ink/ink1055.xml"/><Relationship Id="rId547" Type="http://schemas.openxmlformats.org/officeDocument/2006/relationships/customXml" Target="../ink/ink1257.xml"/><Relationship Id="rId589" Type="http://schemas.openxmlformats.org/officeDocument/2006/relationships/customXml" Target="../ink/ink1278.xml"/><Relationship Id="rId90" Type="http://schemas.openxmlformats.org/officeDocument/2006/relationships/customXml" Target="../ink/ink1028.xml"/><Relationship Id="rId186" Type="http://schemas.openxmlformats.org/officeDocument/2006/relationships/customXml" Target="../ink/ink1076.xml"/><Relationship Id="rId351" Type="http://schemas.openxmlformats.org/officeDocument/2006/relationships/image" Target="../media/image1152.png"/><Relationship Id="rId393" Type="http://schemas.openxmlformats.org/officeDocument/2006/relationships/image" Target="../media/image1173.png"/><Relationship Id="rId407" Type="http://schemas.openxmlformats.org/officeDocument/2006/relationships/customXml" Target="../ink/ink1187.xml"/><Relationship Id="rId449" Type="http://schemas.openxmlformats.org/officeDocument/2006/relationships/customXml" Target="../ink/ink1208.xml"/><Relationship Id="rId614" Type="http://schemas.openxmlformats.org/officeDocument/2006/relationships/image" Target="../media/image1283.png"/><Relationship Id="rId656" Type="http://schemas.openxmlformats.org/officeDocument/2006/relationships/image" Target="../media/image1303.png"/><Relationship Id="rId211" Type="http://schemas.openxmlformats.org/officeDocument/2006/relationships/image" Target="../media/image1082.png"/><Relationship Id="rId253" Type="http://schemas.openxmlformats.org/officeDocument/2006/relationships/image" Target="../media/image1103.png"/><Relationship Id="rId295" Type="http://schemas.openxmlformats.org/officeDocument/2006/relationships/image" Target="../media/image1124.png"/><Relationship Id="rId309" Type="http://schemas.openxmlformats.org/officeDocument/2006/relationships/image" Target="../media/image1131.png"/><Relationship Id="rId460" Type="http://schemas.openxmlformats.org/officeDocument/2006/relationships/image" Target="../media/image1206.png"/><Relationship Id="rId516" Type="http://schemas.openxmlformats.org/officeDocument/2006/relationships/image" Target="../media/image1234.png"/><Relationship Id="rId698" Type="http://schemas.openxmlformats.org/officeDocument/2006/relationships/image" Target="../media/image1324.png"/><Relationship Id="rId48" Type="http://schemas.openxmlformats.org/officeDocument/2006/relationships/image" Target="../media/image1002.png"/><Relationship Id="rId113" Type="http://schemas.openxmlformats.org/officeDocument/2006/relationships/image" Target="../media/image1033.png"/><Relationship Id="rId320" Type="http://schemas.openxmlformats.org/officeDocument/2006/relationships/customXml" Target="../ink/ink1143.xml"/><Relationship Id="rId558" Type="http://schemas.openxmlformats.org/officeDocument/2006/relationships/image" Target="../media/image1255.png"/><Relationship Id="rId723" Type="http://schemas.openxmlformats.org/officeDocument/2006/relationships/customXml" Target="../ink/ink1345.xml"/><Relationship Id="rId155" Type="http://schemas.openxmlformats.org/officeDocument/2006/relationships/image" Target="../media/image1054.png"/><Relationship Id="rId197" Type="http://schemas.openxmlformats.org/officeDocument/2006/relationships/image" Target="../media/image1075.png"/><Relationship Id="rId362" Type="http://schemas.openxmlformats.org/officeDocument/2006/relationships/customXml" Target="../ink/ink1164.xml"/><Relationship Id="rId418" Type="http://schemas.openxmlformats.org/officeDocument/2006/relationships/image" Target="../media/image1185.png"/><Relationship Id="rId625" Type="http://schemas.openxmlformats.org/officeDocument/2006/relationships/customXml" Target="../ink/ink1296.xml"/><Relationship Id="rId222" Type="http://schemas.openxmlformats.org/officeDocument/2006/relationships/customXml" Target="../ink/ink1094.xml"/><Relationship Id="rId264" Type="http://schemas.openxmlformats.org/officeDocument/2006/relationships/customXml" Target="../ink/ink1115.xml"/><Relationship Id="rId471" Type="http://schemas.openxmlformats.org/officeDocument/2006/relationships/customXml" Target="../ink/ink1219.xml"/><Relationship Id="rId667" Type="http://schemas.openxmlformats.org/officeDocument/2006/relationships/customXml" Target="../ink/ink1317.xml"/><Relationship Id="rId17" Type="http://schemas.openxmlformats.org/officeDocument/2006/relationships/image" Target="../media/image987.png"/><Relationship Id="rId59" Type="http://schemas.openxmlformats.org/officeDocument/2006/relationships/customXml" Target="../ink/ink1012.xml"/><Relationship Id="rId124" Type="http://schemas.openxmlformats.org/officeDocument/2006/relationships/customXml" Target="../ink/ink1045.xml"/><Relationship Id="rId527" Type="http://schemas.openxmlformats.org/officeDocument/2006/relationships/customXml" Target="../ink/ink1247.xml"/><Relationship Id="rId569" Type="http://schemas.openxmlformats.org/officeDocument/2006/relationships/customXml" Target="../ink/ink1268.xml"/><Relationship Id="rId70" Type="http://schemas.openxmlformats.org/officeDocument/2006/relationships/image" Target="../media/image1012.png"/><Relationship Id="rId166" Type="http://schemas.openxmlformats.org/officeDocument/2006/relationships/customXml" Target="../ink/ink1066.xml"/><Relationship Id="rId331" Type="http://schemas.openxmlformats.org/officeDocument/2006/relationships/image" Target="../media/image1142.png"/><Relationship Id="rId373" Type="http://schemas.openxmlformats.org/officeDocument/2006/relationships/image" Target="../media/image1163.png"/><Relationship Id="rId429" Type="http://schemas.openxmlformats.org/officeDocument/2006/relationships/customXml" Target="../ink/ink1198.xml"/><Relationship Id="rId580" Type="http://schemas.openxmlformats.org/officeDocument/2006/relationships/image" Target="../media/image1266.png"/><Relationship Id="rId636" Type="http://schemas.openxmlformats.org/officeDocument/2006/relationships/image" Target="../media/image1294.png"/><Relationship Id="rId1" Type="http://schemas.openxmlformats.org/officeDocument/2006/relationships/slideLayout" Target="../slideLayouts/slideLayout7.xml"/><Relationship Id="rId233" Type="http://schemas.openxmlformats.org/officeDocument/2006/relationships/image" Target="../media/image1093.png"/><Relationship Id="rId440" Type="http://schemas.openxmlformats.org/officeDocument/2006/relationships/image" Target="../media/image1196.png"/><Relationship Id="rId678" Type="http://schemas.openxmlformats.org/officeDocument/2006/relationships/image" Target="../media/image1314.png"/><Relationship Id="rId28" Type="http://schemas.openxmlformats.org/officeDocument/2006/relationships/customXml" Target="../ink/ink996.xml"/><Relationship Id="rId275" Type="http://schemas.openxmlformats.org/officeDocument/2006/relationships/image" Target="../media/image1114.png"/><Relationship Id="rId300" Type="http://schemas.openxmlformats.org/officeDocument/2006/relationships/customXml" Target="../ink/ink1133.xml"/><Relationship Id="rId482" Type="http://schemas.openxmlformats.org/officeDocument/2006/relationships/image" Target="../media/image1217.png"/><Relationship Id="rId538" Type="http://schemas.openxmlformats.org/officeDocument/2006/relationships/image" Target="../media/image1245.png"/><Relationship Id="rId703" Type="http://schemas.openxmlformats.org/officeDocument/2006/relationships/customXml" Target="../ink/ink1335.xml"/><Relationship Id="rId81" Type="http://schemas.openxmlformats.org/officeDocument/2006/relationships/customXml" Target="../ink/ink1023.xml"/><Relationship Id="rId135" Type="http://schemas.openxmlformats.org/officeDocument/2006/relationships/image" Target="../media/image1044.png"/><Relationship Id="rId177" Type="http://schemas.openxmlformats.org/officeDocument/2006/relationships/image" Target="../media/image1065.png"/><Relationship Id="rId342" Type="http://schemas.openxmlformats.org/officeDocument/2006/relationships/customXml" Target="../ink/ink1154.xml"/><Relationship Id="rId384" Type="http://schemas.openxmlformats.org/officeDocument/2006/relationships/customXml" Target="../ink/ink1175.xml"/><Relationship Id="rId591" Type="http://schemas.openxmlformats.org/officeDocument/2006/relationships/customXml" Target="../ink/ink1279.xml"/><Relationship Id="rId605" Type="http://schemas.openxmlformats.org/officeDocument/2006/relationships/customXml" Target="../ink/ink1286.xml"/><Relationship Id="rId202" Type="http://schemas.openxmlformats.org/officeDocument/2006/relationships/customXml" Target="../ink/ink1084.xml"/><Relationship Id="rId244" Type="http://schemas.openxmlformats.org/officeDocument/2006/relationships/customXml" Target="../ink/ink1105.xml"/><Relationship Id="rId647" Type="http://schemas.openxmlformats.org/officeDocument/2006/relationships/customXml" Target="../ink/ink1307.xml"/><Relationship Id="rId689" Type="http://schemas.openxmlformats.org/officeDocument/2006/relationships/customXml" Target="../ink/ink1328.xml"/><Relationship Id="rId39" Type="http://schemas.openxmlformats.org/officeDocument/2006/relationships/customXml" Target="../ink/ink1002.xml"/><Relationship Id="rId286" Type="http://schemas.openxmlformats.org/officeDocument/2006/relationships/customXml" Target="../ink/ink1126.xml"/><Relationship Id="rId451" Type="http://schemas.openxmlformats.org/officeDocument/2006/relationships/customXml" Target="../ink/ink1209.xml"/><Relationship Id="rId493" Type="http://schemas.openxmlformats.org/officeDocument/2006/relationships/customXml" Target="../ink/ink1230.xml"/><Relationship Id="rId507" Type="http://schemas.openxmlformats.org/officeDocument/2006/relationships/customXml" Target="../ink/ink1237.xml"/><Relationship Id="rId549" Type="http://schemas.openxmlformats.org/officeDocument/2006/relationships/customXml" Target="../ink/ink1258.xml"/><Relationship Id="rId714" Type="http://schemas.openxmlformats.org/officeDocument/2006/relationships/image" Target="../media/image1332.png"/><Relationship Id="rId50" Type="http://schemas.openxmlformats.org/officeDocument/2006/relationships/image" Target="../media/image1003.png"/><Relationship Id="rId104" Type="http://schemas.openxmlformats.org/officeDocument/2006/relationships/customXml" Target="../ink/ink1035.xml"/><Relationship Id="rId146" Type="http://schemas.openxmlformats.org/officeDocument/2006/relationships/customXml" Target="../ink/ink1056.xml"/><Relationship Id="rId188" Type="http://schemas.openxmlformats.org/officeDocument/2006/relationships/customXml" Target="../ink/ink1077.xml"/><Relationship Id="rId311" Type="http://schemas.openxmlformats.org/officeDocument/2006/relationships/image" Target="../media/image1132.png"/><Relationship Id="rId353" Type="http://schemas.openxmlformats.org/officeDocument/2006/relationships/image" Target="../media/image1153.png"/><Relationship Id="rId395" Type="http://schemas.openxmlformats.org/officeDocument/2006/relationships/image" Target="../media/image1174.png"/><Relationship Id="rId409" Type="http://schemas.openxmlformats.org/officeDocument/2006/relationships/customXml" Target="../ink/ink1188.xml"/><Relationship Id="rId560" Type="http://schemas.openxmlformats.org/officeDocument/2006/relationships/image" Target="../media/image1256.png"/><Relationship Id="rId92" Type="http://schemas.openxmlformats.org/officeDocument/2006/relationships/customXml" Target="../ink/ink1029.xml"/><Relationship Id="rId213" Type="http://schemas.openxmlformats.org/officeDocument/2006/relationships/image" Target="../media/image1083.png"/><Relationship Id="rId420" Type="http://schemas.openxmlformats.org/officeDocument/2006/relationships/image" Target="../media/image1186.png"/><Relationship Id="rId616" Type="http://schemas.openxmlformats.org/officeDocument/2006/relationships/image" Target="../media/image1284.png"/><Relationship Id="rId658" Type="http://schemas.openxmlformats.org/officeDocument/2006/relationships/image" Target="../media/image1304.png"/><Relationship Id="rId255" Type="http://schemas.openxmlformats.org/officeDocument/2006/relationships/image" Target="../media/image1104.png"/><Relationship Id="rId297" Type="http://schemas.openxmlformats.org/officeDocument/2006/relationships/image" Target="../media/image1125.png"/><Relationship Id="rId462" Type="http://schemas.openxmlformats.org/officeDocument/2006/relationships/image" Target="../media/image1207.png"/><Relationship Id="rId518" Type="http://schemas.openxmlformats.org/officeDocument/2006/relationships/image" Target="../media/image1235.png"/><Relationship Id="rId725" Type="http://schemas.openxmlformats.org/officeDocument/2006/relationships/customXml" Target="../ink/ink1346.xml"/><Relationship Id="rId115" Type="http://schemas.openxmlformats.org/officeDocument/2006/relationships/image" Target="../media/image1034.png"/><Relationship Id="rId157" Type="http://schemas.openxmlformats.org/officeDocument/2006/relationships/image" Target="../media/image1055.png"/><Relationship Id="rId322" Type="http://schemas.openxmlformats.org/officeDocument/2006/relationships/customXml" Target="../ink/ink1144.xml"/><Relationship Id="rId364" Type="http://schemas.openxmlformats.org/officeDocument/2006/relationships/customXml" Target="../ink/ink1165.xml"/><Relationship Id="rId61" Type="http://schemas.openxmlformats.org/officeDocument/2006/relationships/customXml" Target="../ink/ink1013.xml"/><Relationship Id="rId199" Type="http://schemas.openxmlformats.org/officeDocument/2006/relationships/image" Target="../media/image1076.png"/><Relationship Id="rId571" Type="http://schemas.openxmlformats.org/officeDocument/2006/relationships/customXml" Target="../ink/ink1269.xml"/><Relationship Id="rId627" Type="http://schemas.openxmlformats.org/officeDocument/2006/relationships/customXml" Target="../ink/ink1297.xml"/><Relationship Id="rId669" Type="http://schemas.openxmlformats.org/officeDocument/2006/relationships/customXml" Target="../ink/ink1318.xml"/><Relationship Id="rId19" Type="http://schemas.openxmlformats.org/officeDocument/2006/relationships/image" Target="../media/image988.png"/><Relationship Id="rId224" Type="http://schemas.openxmlformats.org/officeDocument/2006/relationships/customXml" Target="../ink/ink1095.xml"/><Relationship Id="rId266" Type="http://schemas.openxmlformats.org/officeDocument/2006/relationships/customXml" Target="../ink/ink1116.xml"/><Relationship Id="rId431" Type="http://schemas.openxmlformats.org/officeDocument/2006/relationships/customXml" Target="../ink/ink1199.xml"/><Relationship Id="rId473" Type="http://schemas.openxmlformats.org/officeDocument/2006/relationships/customXml" Target="../ink/ink1220.xml"/><Relationship Id="rId529" Type="http://schemas.openxmlformats.org/officeDocument/2006/relationships/customXml" Target="../ink/ink1248.xml"/><Relationship Id="rId680" Type="http://schemas.openxmlformats.org/officeDocument/2006/relationships/image" Target="../media/image1315.png"/><Relationship Id="rId30" Type="http://schemas.openxmlformats.org/officeDocument/2006/relationships/image" Target="../media/image993.png"/><Relationship Id="rId126" Type="http://schemas.openxmlformats.org/officeDocument/2006/relationships/customXml" Target="../ink/ink1046.xml"/><Relationship Id="rId168" Type="http://schemas.openxmlformats.org/officeDocument/2006/relationships/customXml" Target="../ink/ink1067.xml"/><Relationship Id="rId333" Type="http://schemas.openxmlformats.org/officeDocument/2006/relationships/image" Target="../media/image1143.png"/><Relationship Id="rId540" Type="http://schemas.openxmlformats.org/officeDocument/2006/relationships/image" Target="../media/image1246.png"/><Relationship Id="rId72" Type="http://schemas.openxmlformats.org/officeDocument/2006/relationships/image" Target="../media/image1013.png"/><Relationship Id="rId375" Type="http://schemas.openxmlformats.org/officeDocument/2006/relationships/image" Target="../media/image1164.png"/><Relationship Id="rId582" Type="http://schemas.openxmlformats.org/officeDocument/2006/relationships/image" Target="../media/image1267.png"/><Relationship Id="rId638" Type="http://schemas.openxmlformats.org/officeDocument/2006/relationships/image" Target="../media/image1295.png"/><Relationship Id="rId3" Type="http://schemas.openxmlformats.org/officeDocument/2006/relationships/image" Target="../media/image967.png"/><Relationship Id="rId235" Type="http://schemas.openxmlformats.org/officeDocument/2006/relationships/image" Target="../media/image1094.png"/><Relationship Id="rId277" Type="http://schemas.openxmlformats.org/officeDocument/2006/relationships/image" Target="../media/image1115.png"/><Relationship Id="rId400" Type="http://schemas.openxmlformats.org/officeDocument/2006/relationships/customXml" Target="../ink/ink1183.xml"/><Relationship Id="rId442" Type="http://schemas.openxmlformats.org/officeDocument/2006/relationships/image" Target="../media/image1197.png"/><Relationship Id="rId484" Type="http://schemas.openxmlformats.org/officeDocument/2006/relationships/image" Target="../media/image1218.png"/><Relationship Id="rId705" Type="http://schemas.openxmlformats.org/officeDocument/2006/relationships/customXml" Target="../ink/ink1336.xml"/><Relationship Id="rId137" Type="http://schemas.openxmlformats.org/officeDocument/2006/relationships/image" Target="../media/image1045.png"/><Relationship Id="rId302" Type="http://schemas.openxmlformats.org/officeDocument/2006/relationships/customXml" Target="../ink/ink1134.xml"/><Relationship Id="rId344" Type="http://schemas.openxmlformats.org/officeDocument/2006/relationships/customXml" Target="../ink/ink1155.xml"/><Relationship Id="rId691" Type="http://schemas.openxmlformats.org/officeDocument/2006/relationships/customXml" Target="../ink/ink1329.xml"/><Relationship Id="rId41" Type="http://schemas.openxmlformats.org/officeDocument/2006/relationships/customXml" Target="../ink/ink1003.xml"/><Relationship Id="rId83" Type="http://schemas.openxmlformats.org/officeDocument/2006/relationships/customXml" Target="../ink/ink1024.xml"/><Relationship Id="rId179" Type="http://schemas.openxmlformats.org/officeDocument/2006/relationships/image" Target="../media/image1066.png"/><Relationship Id="rId386" Type="http://schemas.openxmlformats.org/officeDocument/2006/relationships/customXml" Target="../ink/ink1176.xml"/><Relationship Id="rId551" Type="http://schemas.openxmlformats.org/officeDocument/2006/relationships/customXml" Target="../ink/ink1259.xml"/><Relationship Id="rId593" Type="http://schemas.openxmlformats.org/officeDocument/2006/relationships/customXml" Target="../ink/ink1280.xml"/><Relationship Id="rId607" Type="http://schemas.openxmlformats.org/officeDocument/2006/relationships/customXml" Target="../ink/ink1287.xml"/><Relationship Id="rId649" Type="http://schemas.openxmlformats.org/officeDocument/2006/relationships/customXml" Target="../ink/ink1308.xml"/><Relationship Id="rId190" Type="http://schemas.openxmlformats.org/officeDocument/2006/relationships/customXml" Target="../ink/ink1078.xml"/><Relationship Id="rId204" Type="http://schemas.openxmlformats.org/officeDocument/2006/relationships/customXml" Target="../ink/ink1085.xml"/><Relationship Id="rId246" Type="http://schemas.openxmlformats.org/officeDocument/2006/relationships/customXml" Target="../ink/ink1106.xml"/><Relationship Id="rId288" Type="http://schemas.openxmlformats.org/officeDocument/2006/relationships/customXml" Target="../ink/ink1127.xml"/><Relationship Id="rId411" Type="http://schemas.openxmlformats.org/officeDocument/2006/relationships/customXml" Target="../ink/ink1189.xml"/><Relationship Id="rId453" Type="http://schemas.openxmlformats.org/officeDocument/2006/relationships/customXml" Target="../ink/ink1210.xml"/><Relationship Id="rId509" Type="http://schemas.openxmlformats.org/officeDocument/2006/relationships/customXml" Target="../ink/ink1238.xml"/><Relationship Id="rId660" Type="http://schemas.openxmlformats.org/officeDocument/2006/relationships/image" Target="../media/image1305.png"/><Relationship Id="rId106" Type="http://schemas.openxmlformats.org/officeDocument/2006/relationships/customXml" Target="../ink/ink1036.xml"/><Relationship Id="rId313" Type="http://schemas.openxmlformats.org/officeDocument/2006/relationships/image" Target="../media/image1133.png"/><Relationship Id="rId495" Type="http://schemas.openxmlformats.org/officeDocument/2006/relationships/customXml" Target="../ink/ink1231.xml"/><Relationship Id="rId716" Type="http://schemas.openxmlformats.org/officeDocument/2006/relationships/image" Target="../media/image1333.png"/><Relationship Id="rId10" Type="http://schemas.openxmlformats.org/officeDocument/2006/relationships/customXml" Target="../ink/ink987.xml"/><Relationship Id="rId52" Type="http://schemas.openxmlformats.org/officeDocument/2006/relationships/image" Target="../media/image12.png"/><Relationship Id="rId94" Type="http://schemas.openxmlformats.org/officeDocument/2006/relationships/customXml" Target="../ink/ink1030.xml"/><Relationship Id="rId148" Type="http://schemas.openxmlformats.org/officeDocument/2006/relationships/customXml" Target="../ink/ink1057.xml"/><Relationship Id="rId355" Type="http://schemas.openxmlformats.org/officeDocument/2006/relationships/image" Target="../media/image1154.png"/><Relationship Id="rId397" Type="http://schemas.openxmlformats.org/officeDocument/2006/relationships/image" Target="../media/image1175.png"/><Relationship Id="rId520" Type="http://schemas.openxmlformats.org/officeDocument/2006/relationships/image" Target="../media/image1236.png"/><Relationship Id="rId562" Type="http://schemas.openxmlformats.org/officeDocument/2006/relationships/image" Target="../media/image1257.png"/><Relationship Id="rId618" Type="http://schemas.openxmlformats.org/officeDocument/2006/relationships/image" Target="../media/image1285.png"/><Relationship Id="rId215" Type="http://schemas.openxmlformats.org/officeDocument/2006/relationships/image" Target="../media/image1084.png"/><Relationship Id="rId257" Type="http://schemas.openxmlformats.org/officeDocument/2006/relationships/image" Target="../media/image1105.png"/><Relationship Id="rId422" Type="http://schemas.openxmlformats.org/officeDocument/2006/relationships/image" Target="../media/image1187.png"/><Relationship Id="rId464" Type="http://schemas.openxmlformats.org/officeDocument/2006/relationships/image" Target="../media/image1208.png"/><Relationship Id="rId299" Type="http://schemas.openxmlformats.org/officeDocument/2006/relationships/image" Target="../media/image1126.png"/><Relationship Id="rId727" Type="http://schemas.openxmlformats.org/officeDocument/2006/relationships/customXml" Target="../ink/ink1347.xml"/><Relationship Id="rId63" Type="http://schemas.openxmlformats.org/officeDocument/2006/relationships/customXml" Target="../ink/ink1014.xml"/><Relationship Id="rId159" Type="http://schemas.openxmlformats.org/officeDocument/2006/relationships/image" Target="../media/image1056.png"/><Relationship Id="rId366" Type="http://schemas.openxmlformats.org/officeDocument/2006/relationships/customXml" Target="../ink/ink1166.xml"/><Relationship Id="rId573" Type="http://schemas.openxmlformats.org/officeDocument/2006/relationships/customXml" Target="../ink/ink1270.xml"/><Relationship Id="rId226" Type="http://schemas.openxmlformats.org/officeDocument/2006/relationships/customXml" Target="../ink/ink1096.xml"/><Relationship Id="rId433" Type="http://schemas.openxmlformats.org/officeDocument/2006/relationships/customXml" Target="../ink/ink1200.xml"/><Relationship Id="rId640" Type="http://schemas.openxmlformats.org/officeDocument/2006/relationships/image" Target="../media/image1296.png"/><Relationship Id="rId74" Type="http://schemas.openxmlformats.org/officeDocument/2006/relationships/image" Target="../media/image1014.png"/><Relationship Id="rId377" Type="http://schemas.openxmlformats.org/officeDocument/2006/relationships/image" Target="../media/image1165.png"/><Relationship Id="rId500" Type="http://schemas.openxmlformats.org/officeDocument/2006/relationships/image" Target="../media/image1226.png"/><Relationship Id="rId584" Type="http://schemas.openxmlformats.org/officeDocument/2006/relationships/image" Target="../media/image1268.png"/><Relationship Id="rId5" Type="http://schemas.openxmlformats.org/officeDocument/2006/relationships/image" Target="../media/image981.png"/><Relationship Id="rId237" Type="http://schemas.openxmlformats.org/officeDocument/2006/relationships/image" Target="../media/image1095.png"/><Relationship Id="rId444" Type="http://schemas.openxmlformats.org/officeDocument/2006/relationships/image" Target="../media/image1198.png"/><Relationship Id="rId651" Type="http://schemas.openxmlformats.org/officeDocument/2006/relationships/customXml" Target="../ink/ink1309.xml"/><Relationship Id="rId290" Type="http://schemas.openxmlformats.org/officeDocument/2006/relationships/customXml" Target="../ink/ink1128.xml"/><Relationship Id="rId304" Type="http://schemas.openxmlformats.org/officeDocument/2006/relationships/customXml" Target="../ink/ink1135.xml"/><Relationship Id="rId388" Type="http://schemas.openxmlformats.org/officeDocument/2006/relationships/customXml" Target="../ink/ink1177.xml"/><Relationship Id="rId511" Type="http://schemas.openxmlformats.org/officeDocument/2006/relationships/customXml" Target="../ink/ink1239.xml"/><Relationship Id="rId609" Type="http://schemas.openxmlformats.org/officeDocument/2006/relationships/customXml" Target="../ink/ink1288.xml"/><Relationship Id="rId85" Type="http://schemas.openxmlformats.org/officeDocument/2006/relationships/customXml" Target="../ink/ink1025.xml"/><Relationship Id="rId150" Type="http://schemas.openxmlformats.org/officeDocument/2006/relationships/customXml" Target="../ink/ink1058.xml"/><Relationship Id="rId595" Type="http://schemas.openxmlformats.org/officeDocument/2006/relationships/customXml" Target="../ink/ink1281.xml"/><Relationship Id="rId248" Type="http://schemas.openxmlformats.org/officeDocument/2006/relationships/customXml" Target="../ink/ink1107.xml"/><Relationship Id="rId455" Type="http://schemas.openxmlformats.org/officeDocument/2006/relationships/customXml" Target="../ink/ink1211.xml"/><Relationship Id="rId662" Type="http://schemas.openxmlformats.org/officeDocument/2006/relationships/image" Target="../media/image1306.png"/><Relationship Id="rId12" Type="http://schemas.openxmlformats.org/officeDocument/2006/relationships/customXml" Target="../ink/ink988.xml"/><Relationship Id="rId108" Type="http://schemas.openxmlformats.org/officeDocument/2006/relationships/customXml" Target="../ink/ink1037.xml"/><Relationship Id="rId315" Type="http://schemas.openxmlformats.org/officeDocument/2006/relationships/image" Target="../media/image1134.png"/><Relationship Id="rId522" Type="http://schemas.openxmlformats.org/officeDocument/2006/relationships/image" Target="../media/image1237.png"/><Relationship Id="rId96" Type="http://schemas.openxmlformats.org/officeDocument/2006/relationships/customXml" Target="../ink/ink1031.xml"/><Relationship Id="rId161" Type="http://schemas.openxmlformats.org/officeDocument/2006/relationships/image" Target="../media/image1057.png"/><Relationship Id="rId399" Type="http://schemas.openxmlformats.org/officeDocument/2006/relationships/image" Target="../media/image1176.png"/><Relationship Id="rId259" Type="http://schemas.openxmlformats.org/officeDocument/2006/relationships/image" Target="../media/image1106.png"/><Relationship Id="rId466" Type="http://schemas.openxmlformats.org/officeDocument/2006/relationships/image" Target="../media/image1209.png"/><Relationship Id="rId673" Type="http://schemas.openxmlformats.org/officeDocument/2006/relationships/customXml" Target="../ink/ink1320.xml"/><Relationship Id="rId23" Type="http://schemas.openxmlformats.org/officeDocument/2006/relationships/image" Target="../media/image990.png"/><Relationship Id="rId119" Type="http://schemas.openxmlformats.org/officeDocument/2006/relationships/image" Target="../media/image1036.png"/><Relationship Id="rId326" Type="http://schemas.openxmlformats.org/officeDocument/2006/relationships/customXml" Target="../ink/ink1146.xml"/><Relationship Id="rId533" Type="http://schemas.openxmlformats.org/officeDocument/2006/relationships/customXml" Target="../ink/ink1250.xml"/><Relationship Id="rId172" Type="http://schemas.openxmlformats.org/officeDocument/2006/relationships/customXml" Target="../ink/ink1069.xml"/><Relationship Id="rId477" Type="http://schemas.openxmlformats.org/officeDocument/2006/relationships/customXml" Target="../ink/ink1222.xml"/><Relationship Id="rId600" Type="http://schemas.openxmlformats.org/officeDocument/2006/relationships/image" Target="../media/image1276.png"/><Relationship Id="rId684" Type="http://schemas.openxmlformats.org/officeDocument/2006/relationships/image" Target="../media/image1317.png"/><Relationship Id="rId337" Type="http://schemas.openxmlformats.org/officeDocument/2006/relationships/image" Target="../media/image1145.png"/><Relationship Id="rId34" Type="http://schemas.openxmlformats.org/officeDocument/2006/relationships/image" Target="../media/image995.png"/><Relationship Id="rId544" Type="http://schemas.openxmlformats.org/officeDocument/2006/relationships/image" Target="../media/image1248.png"/><Relationship Id="rId183" Type="http://schemas.openxmlformats.org/officeDocument/2006/relationships/image" Target="../media/image1068.png"/><Relationship Id="rId390" Type="http://schemas.openxmlformats.org/officeDocument/2006/relationships/customXml" Target="../ink/ink1178.xml"/><Relationship Id="rId404" Type="http://schemas.openxmlformats.org/officeDocument/2006/relationships/customXml" Target="../ink/ink1185.xml"/><Relationship Id="rId611" Type="http://schemas.openxmlformats.org/officeDocument/2006/relationships/customXml" Target="../ink/ink1289.xml"/><Relationship Id="rId250" Type="http://schemas.openxmlformats.org/officeDocument/2006/relationships/customXml" Target="../ink/ink1108.xml"/><Relationship Id="rId488" Type="http://schemas.openxmlformats.org/officeDocument/2006/relationships/image" Target="../media/image1220.png"/><Relationship Id="rId695" Type="http://schemas.openxmlformats.org/officeDocument/2006/relationships/customXml" Target="../ink/ink1331.xml"/><Relationship Id="rId709" Type="http://schemas.openxmlformats.org/officeDocument/2006/relationships/customXml" Target="../ink/ink1338.xml"/><Relationship Id="rId45" Type="http://schemas.openxmlformats.org/officeDocument/2006/relationships/customXml" Target="../ink/ink1005.xml"/><Relationship Id="rId110" Type="http://schemas.openxmlformats.org/officeDocument/2006/relationships/customXml" Target="../ink/ink1038.xml"/><Relationship Id="rId348" Type="http://schemas.openxmlformats.org/officeDocument/2006/relationships/customXml" Target="../ink/ink1157.xml"/><Relationship Id="rId555" Type="http://schemas.openxmlformats.org/officeDocument/2006/relationships/customXml" Target="../ink/ink1261.xml"/><Relationship Id="rId194" Type="http://schemas.openxmlformats.org/officeDocument/2006/relationships/customXml" Target="../ink/ink1080.xml"/><Relationship Id="rId208" Type="http://schemas.openxmlformats.org/officeDocument/2006/relationships/customXml" Target="../ink/ink1087.xml"/><Relationship Id="rId415" Type="http://schemas.openxmlformats.org/officeDocument/2006/relationships/customXml" Target="../ink/ink1191.xml"/><Relationship Id="rId622" Type="http://schemas.openxmlformats.org/officeDocument/2006/relationships/image" Target="../media/image1287.png"/><Relationship Id="rId261" Type="http://schemas.openxmlformats.org/officeDocument/2006/relationships/image" Target="../media/image1107.png"/><Relationship Id="rId499" Type="http://schemas.openxmlformats.org/officeDocument/2006/relationships/customXml" Target="../ink/ink1233.xml"/><Relationship Id="rId56" Type="http://schemas.openxmlformats.org/officeDocument/2006/relationships/image" Target="../media/image1005.png"/><Relationship Id="rId359" Type="http://schemas.openxmlformats.org/officeDocument/2006/relationships/image" Target="../media/image1156.png"/><Relationship Id="rId566" Type="http://schemas.openxmlformats.org/officeDocument/2006/relationships/image" Target="../media/image1259.png"/><Relationship Id="rId121" Type="http://schemas.openxmlformats.org/officeDocument/2006/relationships/image" Target="../media/image1037.png"/><Relationship Id="rId219" Type="http://schemas.openxmlformats.org/officeDocument/2006/relationships/image" Target="../media/image1086.png"/><Relationship Id="rId426" Type="http://schemas.openxmlformats.org/officeDocument/2006/relationships/image" Target="../media/image1189.png"/><Relationship Id="rId633" Type="http://schemas.openxmlformats.org/officeDocument/2006/relationships/customXml" Target="../ink/ink1300.xml"/><Relationship Id="rId67" Type="http://schemas.openxmlformats.org/officeDocument/2006/relationships/customXml" Target="../ink/ink1016.xml"/><Relationship Id="rId272" Type="http://schemas.openxmlformats.org/officeDocument/2006/relationships/customXml" Target="../ink/ink1119.xml"/><Relationship Id="rId577" Type="http://schemas.openxmlformats.org/officeDocument/2006/relationships/customXml" Target="../ink/ink1272.xml"/><Relationship Id="rId700" Type="http://schemas.openxmlformats.org/officeDocument/2006/relationships/image" Target="../media/image1325.png"/><Relationship Id="rId132" Type="http://schemas.openxmlformats.org/officeDocument/2006/relationships/customXml" Target="../ink/ink1049.xml"/><Relationship Id="rId437" Type="http://schemas.openxmlformats.org/officeDocument/2006/relationships/customXml" Target="../ink/ink1202.xml"/><Relationship Id="rId644" Type="http://schemas.openxmlformats.org/officeDocument/2006/relationships/image" Target="../media/image1298.png"/><Relationship Id="rId283" Type="http://schemas.openxmlformats.org/officeDocument/2006/relationships/image" Target="../media/image1118.png"/><Relationship Id="rId490" Type="http://schemas.openxmlformats.org/officeDocument/2006/relationships/image" Target="../media/image1221.png"/><Relationship Id="rId504" Type="http://schemas.openxmlformats.org/officeDocument/2006/relationships/image" Target="../media/image1228.png"/><Relationship Id="rId711" Type="http://schemas.openxmlformats.org/officeDocument/2006/relationships/customXml" Target="../ink/ink1339.xml"/><Relationship Id="rId78" Type="http://schemas.openxmlformats.org/officeDocument/2006/relationships/image" Target="../media/image1016.png"/><Relationship Id="rId143" Type="http://schemas.openxmlformats.org/officeDocument/2006/relationships/image" Target="../media/image1048.png"/><Relationship Id="rId350" Type="http://schemas.openxmlformats.org/officeDocument/2006/relationships/customXml" Target="../ink/ink1158.xml"/><Relationship Id="rId588" Type="http://schemas.openxmlformats.org/officeDocument/2006/relationships/image" Target="../media/image1270.png"/><Relationship Id="rId9" Type="http://schemas.openxmlformats.org/officeDocument/2006/relationships/image" Target="../media/image983.png"/><Relationship Id="rId210" Type="http://schemas.openxmlformats.org/officeDocument/2006/relationships/customXml" Target="../ink/ink1088.xml"/><Relationship Id="rId448" Type="http://schemas.openxmlformats.org/officeDocument/2006/relationships/image" Target="../media/image1200.png"/><Relationship Id="rId655" Type="http://schemas.openxmlformats.org/officeDocument/2006/relationships/customXml" Target="../ink/ink1311.xml"/><Relationship Id="rId294" Type="http://schemas.openxmlformats.org/officeDocument/2006/relationships/customXml" Target="../ink/ink1130.xml"/><Relationship Id="rId308" Type="http://schemas.openxmlformats.org/officeDocument/2006/relationships/customXml" Target="../ink/ink1137.xml"/><Relationship Id="rId515" Type="http://schemas.openxmlformats.org/officeDocument/2006/relationships/customXml" Target="../ink/ink1241.xml"/><Relationship Id="rId722" Type="http://schemas.openxmlformats.org/officeDocument/2006/relationships/image" Target="../media/image1336.png"/><Relationship Id="rId89" Type="http://schemas.openxmlformats.org/officeDocument/2006/relationships/image" Target="../media/image1021.png"/><Relationship Id="rId154" Type="http://schemas.openxmlformats.org/officeDocument/2006/relationships/customXml" Target="../ink/ink1060.xml"/><Relationship Id="rId361" Type="http://schemas.openxmlformats.org/officeDocument/2006/relationships/image" Target="../media/image1157.png"/><Relationship Id="rId599" Type="http://schemas.openxmlformats.org/officeDocument/2006/relationships/customXml" Target="../ink/ink1283.xml"/><Relationship Id="rId459" Type="http://schemas.openxmlformats.org/officeDocument/2006/relationships/customXml" Target="../ink/ink1213.xml"/><Relationship Id="rId666" Type="http://schemas.openxmlformats.org/officeDocument/2006/relationships/image" Target="../media/image1308.png"/><Relationship Id="rId16" Type="http://schemas.openxmlformats.org/officeDocument/2006/relationships/customXml" Target="../ink/ink990.xml"/><Relationship Id="rId221" Type="http://schemas.openxmlformats.org/officeDocument/2006/relationships/image" Target="../media/image1087.png"/><Relationship Id="rId319" Type="http://schemas.openxmlformats.org/officeDocument/2006/relationships/image" Target="../media/image1136.png"/><Relationship Id="rId526" Type="http://schemas.openxmlformats.org/officeDocument/2006/relationships/image" Target="../media/image1239.png"/><Relationship Id="rId165" Type="http://schemas.openxmlformats.org/officeDocument/2006/relationships/image" Target="../media/image1059.png"/><Relationship Id="rId372" Type="http://schemas.openxmlformats.org/officeDocument/2006/relationships/customXml" Target="../ink/ink1169.xml"/><Relationship Id="rId677" Type="http://schemas.openxmlformats.org/officeDocument/2006/relationships/customXml" Target="../ink/ink1322.xml"/><Relationship Id="rId232" Type="http://schemas.openxmlformats.org/officeDocument/2006/relationships/customXml" Target="../ink/ink1099.xml"/><Relationship Id="rId27" Type="http://schemas.openxmlformats.org/officeDocument/2006/relationships/image" Target="../media/image992.png"/><Relationship Id="rId537" Type="http://schemas.openxmlformats.org/officeDocument/2006/relationships/customXml" Target="../ink/ink1252.xml"/><Relationship Id="rId80" Type="http://schemas.openxmlformats.org/officeDocument/2006/relationships/image" Target="../media/image1017.png"/><Relationship Id="rId176" Type="http://schemas.openxmlformats.org/officeDocument/2006/relationships/customXml" Target="../ink/ink1071.xml"/><Relationship Id="rId383" Type="http://schemas.openxmlformats.org/officeDocument/2006/relationships/image" Target="../media/image1168.png"/><Relationship Id="rId590" Type="http://schemas.openxmlformats.org/officeDocument/2006/relationships/image" Target="../media/image1271.png"/><Relationship Id="rId604" Type="http://schemas.openxmlformats.org/officeDocument/2006/relationships/image" Target="../media/image1278.png"/><Relationship Id="rId243" Type="http://schemas.openxmlformats.org/officeDocument/2006/relationships/image" Target="../media/image1098.png"/><Relationship Id="rId450" Type="http://schemas.openxmlformats.org/officeDocument/2006/relationships/image" Target="../media/image1201.png"/><Relationship Id="rId688" Type="http://schemas.openxmlformats.org/officeDocument/2006/relationships/image" Target="../media/image1319.png"/><Relationship Id="rId38" Type="http://schemas.openxmlformats.org/officeDocument/2006/relationships/image" Target="../media/image997.png"/><Relationship Id="rId103" Type="http://schemas.openxmlformats.org/officeDocument/2006/relationships/image" Target="../media/image1028.png"/><Relationship Id="rId310" Type="http://schemas.openxmlformats.org/officeDocument/2006/relationships/customXml" Target="../ink/ink1138.xml"/><Relationship Id="rId548" Type="http://schemas.openxmlformats.org/officeDocument/2006/relationships/image" Target="../media/image1250.png"/><Relationship Id="rId91" Type="http://schemas.openxmlformats.org/officeDocument/2006/relationships/image" Target="../media/image1022.png"/><Relationship Id="rId187" Type="http://schemas.openxmlformats.org/officeDocument/2006/relationships/image" Target="../media/image1070.png"/><Relationship Id="rId394" Type="http://schemas.openxmlformats.org/officeDocument/2006/relationships/customXml" Target="../ink/ink1180.xml"/><Relationship Id="rId408" Type="http://schemas.openxmlformats.org/officeDocument/2006/relationships/image" Target="../media/image1180.png"/><Relationship Id="rId615" Type="http://schemas.openxmlformats.org/officeDocument/2006/relationships/customXml" Target="../ink/ink1291.xml"/><Relationship Id="rId254" Type="http://schemas.openxmlformats.org/officeDocument/2006/relationships/customXml" Target="../ink/ink1110.xml"/><Relationship Id="rId699" Type="http://schemas.openxmlformats.org/officeDocument/2006/relationships/customXml" Target="../ink/ink1333.xml"/><Relationship Id="rId49" Type="http://schemas.openxmlformats.org/officeDocument/2006/relationships/customXml" Target="../ink/ink1007.xml"/><Relationship Id="rId114" Type="http://schemas.openxmlformats.org/officeDocument/2006/relationships/customXml" Target="../ink/ink1040.xml"/><Relationship Id="rId461" Type="http://schemas.openxmlformats.org/officeDocument/2006/relationships/customXml" Target="../ink/ink1214.xml"/><Relationship Id="rId559" Type="http://schemas.openxmlformats.org/officeDocument/2006/relationships/customXml" Target="../ink/ink1263.xml"/><Relationship Id="rId198" Type="http://schemas.openxmlformats.org/officeDocument/2006/relationships/customXml" Target="../ink/ink1082.xml"/><Relationship Id="rId321" Type="http://schemas.openxmlformats.org/officeDocument/2006/relationships/image" Target="../media/image1137.png"/><Relationship Id="rId419" Type="http://schemas.openxmlformats.org/officeDocument/2006/relationships/customXml" Target="../ink/ink1193.xml"/><Relationship Id="rId626" Type="http://schemas.openxmlformats.org/officeDocument/2006/relationships/image" Target="../media/image1289.png"/><Relationship Id="rId265" Type="http://schemas.openxmlformats.org/officeDocument/2006/relationships/image" Target="../media/image1109.png"/><Relationship Id="rId472" Type="http://schemas.openxmlformats.org/officeDocument/2006/relationships/image" Target="../media/image1212.png"/><Relationship Id="rId125" Type="http://schemas.openxmlformats.org/officeDocument/2006/relationships/image" Target="../media/image1039.png"/><Relationship Id="rId332" Type="http://schemas.openxmlformats.org/officeDocument/2006/relationships/customXml" Target="../ink/ink1149.xml"/><Relationship Id="rId637" Type="http://schemas.openxmlformats.org/officeDocument/2006/relationships/customXml" Target="../ink/ink1302.xml"/><Relationship Id="rId276" Type="http://schemas.openxmlformats.org/officeDocument/2006/relationships/customXml" Target="../ink/ink1121.xml"/><Relationship Id="rId483" Type="http://schemas.openxmlformats.org/officeDocument/2006/relationships/customXml" Target="../ink/ink1225.xml"/><Relationship Id="rId690" Type="http://schemas.openxmlformats.org/officeDocument/2006/relationships/image" Target="../media/image1320.png"/><Relationship Id="rId704" Type="http://schemas.openxmlformats.org/officeDocument/2006/relationships/image" Target="../media/image1327.png"/><Relationship Id="rId40" Type="http://schemas.openxmlformats.org/officeDocument/2006/relationships/image" Target="../media/image998.png"/><Relationship Id="rId136" Type="http://schemas.openxmlformats.org/officeDocument/2006/relationships/customXml" Target="../ink/ink1051.xml"/><Relationship Id="rId343" Type="http://schemas.openxmlformats.org/officeDocument/2006/relationships/image" Target="../media/image1148.png"/><Relationship Id="rId550" Type="http://schemas.openxmlformats.org/officeDocument/2006/relationships/image" Target="../media/image1251.png"/><Relationship Id="rId203" Type="http://schemas.openxmlformats.org/officeDocument/2006/relationships/image" Target="../media/image1078.png"/><Relationship Id="rId648" Type="http://schemas.openxmlformats.org/officeDocument/2006/relationships/image" Target="../media/image1300.png"/><Relationship Id="rId287" Type="http://schemas.openxmlformats.org/officeDocument/2006/relationships/image" Target="../media/image1120.png"/><Relationship Id="rId410" Type="http://schemas.openxmlformats.org/officeDocument/2006/relationships/image" Target="../media/image1181.png"/><Relationship Id="rId494" Type="http://schemas.openxmlformats.org/officeDocument/2006/relationships/image" Target="../media/image1223.png"/><Relationship Id="rId508" Type="http://schemas.openxmlformats.org/officeDocument/2006/relationships/image" Target="../media/image1230.png"/><Relationship Id="rId715" Type="http://schemas.openxmlformats.org/officeDocument/2006/relationships/customXml" Target="../ink/ink134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4.png"/><Relationship Id="rId3" Type="http://schemas.openxmlformats.org/officeDocument/2006/relationships/customXml" Target="../ink/ink1349.xml"/><Relationship Id="rId7" Type="http://schemas.openxmlformats.org/officeDocument/2006/relationships/customXml" Target="../ink/ink1351.xml"/><Relationship Id="rId2" Type="http://schemas.openxmlformats.org/officeDocument/2006/relationships/image" Target="../media/image13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3.png"/><Relationship Id="rId5" Type="http://schemas.openxmlformats.org/officeDocument/2006/relationships/customXml" Target="../ink/ink1350.xml"/><Relationship Id="rId4" Type="http://schemas.openxmlformats.org/officeDocument/2006/relationships/image" Target="../media/image1342.png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409.xml"/><Relationship Id="rId299" Type="http://schemas.openxmlformats.org/officeDocument/2006/relationships/customXml" Target="../ink/ink1500.xml"/><Relationship Id="rId21" Type="http://schemas.openxmlformats.org/officeDocument/2006/relationships/customXml" Target="../ink/ink1361.xml"/><Relationship Id="rId63" Type="http://schemas.openxmlformats.org/officeDocument/2006/relationships/customXml" Target="../ink/ink1382.xml"/><Relationship Id="rId159" Type="http://schemas.openxmlformats.org/officeDocument/2006/relationships/customXml" Target="../ink/ink1430.xml"/><Relationship Id="rId324" Type="http://schemas.openxmlformats.org/officeDocument/2006/relationships/image" Target="../media/image1505.png"/><Relationship Id="rId366" Type="http://schemas.openxmlformats.org/officeDocument/2006/relationships/image" Target="../media/image1526.png"/><Relationship Id="rId170" Type="http://schemas.openxmlformats.org/officeDocument/2006/relationships/image" Target="../media/image1428.png"/><Relationship Id="rId226" Type="http://schemas.openxmlformats.org/officeDocument/2006/relationships/image" Target="../media/image1456.png"/><Relationship Id="rId433" Type="http://schemas.openxmlformats.org/officeDocument/2006/relationships/customXml" Target="../ink/ink1567.xml"/><Relationship Id="rId268" Type="http://schemas.openxmlformats.org/officeDocument/2006/relationships/image" Target="../media/image1477.png"/><Relationship Id="rId32" Type="http://schemas.openxmlformats.org/officeDocument/2006/relationships/image" Target="../media/image1359.png"/><Relationship Id="rId74" Type="http://schemas.openxmlformats.org/officeDocument/2006/relationships/image" Target="../media/image1380.png"/><Relationship Id="rId128" Type="http://schemas.openxmlformats.org/officeDocument/2006/relationships/image" Target="../media/image1407.png"/><Relationship Id="rId335" Type="http://schemas.openxmlformats.org/officeDocument/2006/relationships/customXml" Target="../ink/ink1518.xml"/><Relationship Id="rId377" Type="http://schemas.openxmlformats.org/officeDocument/2006/relationships/customXml" Target="../ink/ink1539.xml"/><Relationship Id="rId5" Type="http://schemas.openxmlformats.org/officeDocument/2006/relationships/customXml" Target="../ink/ink1353.xml"/><Relationship Id="rId181" Type="http://schemas.openxmlformats.org/officeDocument/2006/relationships/customXml" Target="../ink/ink1441.xml"/><Relationship Id="rId237" Type="http://schemas.openxmlformats.org/officeDocument/2006/relationships/customXml" Target="../ink/ink1469.xml"/><Relationship Id="rId402" Type="http://schemas.openxmlformats.org/officeDocument/2006/relationships/image" Target="../media/image1544.png"/><Relationship Id="rId279" Type="http://schemas.openxmlformats.org/officeDocument/2006/relationships/customXml" Target="../ink/ink1490.xml"/><Relationship Id="rId444" Type="http://schemas.openxmlformats.org/officeDocument/2006/relationships/image" Target="../media/image1565.png"/><Relationship Id="rId43" Type="http://schemas.openxmlformats.org/officeDocument/2006/relationships/customXml" Target="../ink/ink1372.xml"/><Relationship Id="rId139" Type="http://schemas.openxmlformats.org/officeDocument/2006/relationships/customXml" Target="../ink/ink1420.xml"/><Relationship Id="rId290" Type="http://schemas.openxmlformats.org/officeDocument/2006/relationships/image" Target="../media/image1488.png"/><Relationship Id="rId304" Type="http://schemas.openxmlformats.org/officeDocument/2006/relationships/image" Target="../media/image1495.png"/><Relationship Id="rId346" Type="http://schemas.openxmlformats.org/officeDocument/2006/relationships/image" Target="../media/image1516.png"/><Relationship Id="rId388" Type="http://schemas.openxmlformats.org/officeDocument/2006/relationships/image" Target="../media/image1537.png"/><Relationship Id="rId85" Type="http://schemas.openxmlformats.org/officeDocument/2006/relationships/customXml" Target="../ink/ink1393.xml"/><Relationship Id="rId150" Type="http://schemas.openxmlformats.org/officeDocument/2006/relationships/image" Target="../media/image1418.png"/><Relationship Id="rId192" Type="http://schemas.openxmlformats.org/officeDocument/2006/relationships/image" Target="../media/image1439.png"/><Relationship Id="rId206" Type="http://schemas.openxmlformats.org/officeDocument/2006/relationships/image" Target="../media/image1446.png"/><Relationship Id="rId413" Type="http://schemas.openxmlformats.org/officeDocument/2006/relationships/customXml" Target="../ink/ink1557.xml"/><Relationship Id="rId248" Type="http://schemas.openxmlformats.org/officeDocument/2006/relationships/image" Target="../media/image1467.png"/><Relationship Id="rId455" Type="http://schemas.openxmlformats.org/officeDocument/2006/relationships/customXml" Target="../ink/ink1578.xml"/><Relationship Id="rId12" Type="http://schemas.openxmlformats.org/officeDocument/2006/relationships/image" Target="../media/image1349.png"/><Relationship Id="rId108" Type="http://schemas.openxmlformats.org/officeDocument/2006/relationships/image" Target="../media/image1397.png"/><Relationship Id="rId315" Type="http://schemas.openxmlformats.org/officeDocument/2006/relationships/customXml" Target="../ink/ink1508.xml"/><Relationship Id="rId357" Type="http://schemas.openxmlformats.org/officeDocument/2006/relationships/customXml" Target="../ink/ink1529.xml"/><Relationship Id="rId54" Type="http://schemas.openxmlformats.org/officeDocument/2006/relationships/image" Target="../media/image1370.png"/><Relationship Id="rId96" Type="http://schemas.openxmlformats.org/officeDocument/2006/relationships/image" Target="../media/image1391.png"/><Relationship Id="rId161" Type="http://schemas.openxmlformats.org/officeDocument/2006/relationships/customXml" Target="../ink/ink1431.xml"/><Relationship Id="rId217" Type="http://schemas.openxmlformats.org/officeDocument/2006/relationships/customXml" Target="../ink/ink1459.xml"/><Relationship Id="rId399" Type="http://schemas.openxmlformats.org/officeDocument/2006/relationships/customXml" Target="../ink/ink1550.xml"/><Relationship Id="rId259" Type="http://schemas.openxmlformats.org/officeDocument/2006/relationships/customXml" Target="../ink/ink1480.xml"/><Relationship Id="rId424" Type="http://schemas.openxmlformats.org/officeDocument/2006/relationships/image" Target="../media/image1555.png"/><Relationship Id="rId23" Type="http://schemas.openxmlformats.org/officeDocument/2006/relationships/customXml" Target="../ink/ink1362.xml"/><Relationship Id="rId119" Type="http://schemas.openxmlformats.org/officeDocument/2006/relationships/customXml" Target="../ink/ink1410.xml"/><Relationship Id="rId270" Type="http://schemas.openxmlformats.org/officeDocument/2006/relationships/image" Target="../media/image1478.png"/><Relationship Id="rId326" Type="http://schemas.openxmlformats.org/officeDocument/2006/relationships/image" Target="../media/image1506.png"/><Relationship Id="rId65" Type="http://schemas.openxmlformats.org/officeDocument/2006/relationships/customXml" Target="../ink/ink1383.xml"/><Relationship Id="rId130" Type="http://schemas.openxmlformats.org/officeDocument/2006/relationships/image" Target="../media/image1408.png"/><Relationship Id="rId368" Type="http://schemas.openxmlformats.org/officeDocument/2006/relationships/image" Target="../media/image1527.png"/><Relationship Id="rId172" Type="http://schemas.openxmlformats.org/officeDocument/2006/relationships/image" Target="../media/image1429.png"/><Relationship Id="rId228" Type="http://schemas.openxmlformats.org/officeDocument/2006/relationships/image" Target="../media/image1457.png"/><Relationship Id="rId435" Type="http://schemas.openxmlformats.org/officeDocument/2006/relationships/customXml" Target="../ink/ink1568.xml"/><Relationship Id="rId281" Type="http://schemas.openxmlformats.org/officeDocument/2006/relationships/customXml" Target="../ink/ink1491.xml"/><Relationship Id="rId337" Type="http://schemas.openxmlformats.org/officeDocument/2006/relationships/customXml" Target="../ink/ink1519.xml"/><Relationship Id="rId34" Type="http://schemas.openxmlformats.org/officeDocument/2006/relationships/image" Target="../media/image1360.png"/><Relationship Id="rId76" Type="http://schemas.openxmlformats.org/officeDocument/2006/relationships/image" Target="../media/image1381.png"/><Relationship Id="rId141" Type="http://schemas.openxmlformats.org/officeDocument/2006/relationships/customXml" Target="../ink/ink1421.xml"/><Relationship Id="rId379" Type="http://schemas.openxmlformats.org/officeDocument/2006/relationships/customXml" Target="../ink/ink1540.xml"/><Relationship Id="rId7" Type="http://schemas.openxmlformats.org/officeDocument/2006/relationships/customXml" Target="../ink/ink1354.xml"/><Relationship Id="rId183" Type="http://schemas.openxmlformats.org/officeDocument/2006/relationships/customXml" Target="../ink/ink1442.xml"/><Relationship Id="rId239" Type="http://schemas.openxmlformats.org/officeDocument/2006/relationships/customXml" Target="../ink/ink1470.xml"/><Relationship Id="rId390" Type="http://schemas.openxmlformats.org/officeDocument/2006/relationships/image" Target="../media/image1538.png"/><Relationship Id="rId404" Type="http://schemas.openxmlformats.org/officeDocument/2006/relationships/image" Target="../media/image1545.png"/><Relationship Id="rId446" Type="http://schemas.openxmlformats.org/officeDocument/2006/relationships/image" Target="../media/image1566.png"/><Relationship Id="rId250" Type="http://schemas.openxmlformats.org/officeDocument/2006/relationships/image" Target="../media/image1468.png"/><Relationship Id="rId292" Type="http://schemas.openxmlformats.org/officeDocument/2006/relationships/image" Target="../media/image1489.png"/><Relationship Id="rId306" Type="http://schemas.openxmlformats.org/officeDocument/2006/relationships/image" Target="../media/image1496.png"/><Relationship Id="rId45" Type="http://schemas.openxmlformats.org/officeDocument/2006/relationships/customXml" Target="../ink/ink1373.xml"/><Relationship Id="rId87" Type="http://schemas.openxmlformats.org/officeDocument/2006/relationships/customXml" Target="../ink/ink1394.xml"/><Relationship Id="rId110" Type="http://schemas.openxmlformats.org/officeDocument/2006/relationships/image" Target="../media/image1398.png"/><Relationship Id="rId348" Type="http://schemas.openxmlformats.org/officeDocument/2006/relationships/image" Target="../media/image1517.png"/><Relationship Id="rId152" Type="http://schemas.openxmlformats.org/officeDocument/2006/relationships/image" Target="../media/image1419.png"/><Relationship Id="rId194" Type="http://schemas.openxmlformats.org/officeDocument/2006/relationships/image" Target="../media/image1440.png"/><Relationship Id="rId208" Type="http://schemas.openxmlformats.org/officeDocument/2006/relationships/image" Target="../media/image1447.png"/><Relationship Id="rId415" Type="http://schemas.openxmlformats.org/officeDocument/2006/relationships/customXml" Target="../ink/ink1558.xml"/><Relationship Id="rId457" Type="http://schemas.openxmlformats.org/officeDocument/2006/relationships/customXml" Target="../ink/ink1579.xml"/><Relationship Id="rId261" Type="http://schemas.openxmlformats.org/officeDocument/2006/relationships/customXml" Target="../ink/ink1481.xml"/><Relationship Id="rId14" Type="http://schemas.openxmlformats.org/officeDocument/2006/relationships/image" Target="../media/image1350.png"/><Relationship Id="rId56" Type="http://schemas.openxmlformats.org/officeDocument/2006/relationships/image" Target="../media/image1371.png"/><Relationship Id="rId317" Type="http://schemas.openxmlformats.org/officeDocument/2006/relationships/customXml" Target="../ink/ink1509.xml"/><Relationship Id="rId359" Type="http://schemas.openxmlformats.org/officeDocument/2006/relationships/customXml" Target="../ink/ink1530.xml"/><Relationship Id="rId98" Type="http://schemas.openxmlformats.org/officeDocument/2006/relationships/image" Target="../media/image1392.png"/><Relationship Id="rId121" Type="http://schemas.openxmlformats.org/officeDocument/2006/relationships/customXml" Target="../ink/ink1411.xml"/><Relationship Id="rId163" Type="http://schemas.openxmlformats.org/officeDocument/2006/relationships/customXml" Target="../ink/ink1432.xml"/><Relationship Id="rId219" Type="http://schemas.openxmlformats.org/officeDocument/2006/relationships/customXml" Target="../ink/ink1460.xml"/><Relationship Id="rId370" Type="http://schemas.openxmlformats.org/officeDocument/2006/relationships/image" Target="../media/image1528.png"/><Relationship Id="rId426" Type="http://schemas.openxmlformats.org/officeDocument/2006/relationships/image" Target="../media/image1556.png"/><Relationship Id="rId230" Type="http://schemas.openxmlformats.org/officeDocument/2006/relationships/image" Target="../media/image1458.png"/><Relationship Id="rId25" Type="http://schemas.openxmlformats.org/officeDocument/2006/relationships/customXml" Target="../ink/ink1363.xml"/><Relationship Id="rId67" Type="http://schemas.openxmlformats.org/officeDocument/2006/relationships/customXml" Target="../ink/ink1384.xml"/><Relationship Id="rId272" Type="http://schemas.openxmlformats.org/officeDocument/2006/relationships/image" Target="../media/image1479.png"/><Relationship Id="rId328" Type="http://schemas.openxmlformats.org/officeDocument/2006/relationships/image" Target="../media/image1507.png"/><Relationship Id="rId132" Type="http://schemas.openxmlformats.org/officeDocument/2006/relationships/image" Target="../media/image1409.png"/><Relationship Id="rId174" Type="http://schemas.openxmlformats.org/officeDocument/2006/relationships/image" Target="../media/image1430.png"/><Relationship Id="rId381" Type="http://schemas.openxmlformats.org/officeDocument/2006/relationships/customXml" Target="../ink/ink1541.xml"/><Relationship Id="rId241" Type="http://schemas.openxmlformats.org/officeDocument/2006/relationships/customXml" Target="../ink/ink1471.xml"/><Relationship Id="rId437" Type="http://schemas.openxmlformats.org/officeDocument/2006/relationships/customXml" Target="../ink/ink1569.xml"/><Relationship Id="rId36" Type="http://schemas.openxmlformats.org/officeDocument/2006/relationships/image" Target="../media/image1361.png"/><Relationship Id="rId283" Type="http://schemas.openxmlformats.org/officeDocument/2006/relationships/customXml" Target="../ink/ink1492.xml"/><Relationship Id="rId339" Type="http://schemas.openxmlformats.org/officeDocument/2006/relationships/customXml" Target="../ink/ink1520.xml"/><Relationship Id="rId78" Type="http://schemas.openxmlformats.org/officeDocument/2006/relationships/image" Target="../media/image1382.png"/><Relationship Id="rId101" Type="http://schemas.openxmlformats.org/officeDocument/2006/relationships/customXml" Target="../ink/ink1401.xml"/><Relationship Id="rId143" Type="http://schemas.openxmlformats.org/officeDocument/2006/relationships/customXml" Target="../ink/ink1422.xml"/><Relationship Id="rId185" Type="http://schemas.openxmlformats.org/officeDocument/2006/relationships/customXml" Target="../ink/ink1443.xml"/><Relationship Id="rId350" Type="http://schemas.openxmlformats.org/officeDocument/2006/relationships/image" Target="../media/image1518.png"/><Relationship Id="rId406" Type="http://schemas.openxmlformats.org/officeDocument/2006/relationships/image" Target="../media/image1546.png"/><Relationship Id="rId9" Type="http://schemas.openxmlformats.org/officeDocument/2006/relationships/customXml" Target="../ink/ink1355.xml"/><Relationship Id="rId210" Type="http://schemas.openxmlformats.org/officeDocument/2006/relationships/image" Target="../media/image1448.png"/><Relationship Id="rId392" Type="http://schemas.openxmlformats.org/officeDocument/2006/relationships/image" Target="../media/image1539.png"/><Relationship Id="rId448" Type="http://schemas.openxmlformats.org/officeDocument/2006/relationships/image" Target="../media/image1567.png"/><Relationship Id="rId252" Type="http://schemas.openxmlformats.org/officeDocument/2006/relationships/image" Target="../media/image1469.png"/><Relationship Id="rId294" Type="http://schemas.openxmlformats.org/officeDocument/2006/relationships/image" Target="../media/image1490.png"/><Relationship Id="rId308" Type="http://schemas.openxmlformats.org/officeDocument/2006/relationships/image" Target="../media/image1497.png"/><Relationship Id="rId47" Type="http://schemas.openxmlformats.org/officeDocument/2006/relationships/customXml" Target="../ink/ink1374.xml"/><Relationship Id="rId89" Type="http://schemas.openxmlformats.org/officeDocument/2006/relationships/customXml" Target="../ink/ink1395.xml"/><Relationship Id="rId112" Type="http://schemas.openxmlformats.org/officeDocument/2006/relationships/image" Target="../media/image1399.png"/><Relationship Id="rId154" Type="http://schemas.openxmlformats.org/officeDocument/2006/relationships/image" Target="../media/image1420.png"/><Relationship Id="rId361" Type="http://schemas.openxmlformats.org/officeDocument/2006/relationships/customXml" Target="../ink/ink1531.xml"/><Relationship Id="rId196" Type="http://schemas.openxmlformats.org/officeDocument/2006/relationships/image" Target="../media/image1441.png"/><Relationship Id="rId417" Type="http://schemas.openxmlformats.org/officeDocument/2006/relationships/customXml" Target="../ink/ink1559.xml"/><Relationship Id="rId459" Type="http://schemas.openxmlformats.org/officeDocument/2006/relationships/customXml" Target="../ink/ink1580.xml"/><Relationship Id="rId16" Type="http://schemas.openxmlformats.org/officeDocument/2006/relationships/image" Target="../media/image1351.png"/><Relationship Id="rId221" Type="http://schemas.openxmlformats.org/officeDocument/2006/relationships/customXml" Target="../ink/ink1461.xml"/><Relationship Id="rId263" Type="http://schemas.openxmlformats.org/officeDocument/2006/relationships/customXml" Target="../ink/ink1482.xml"/><Relationship Id="rId319" Type="http://schemas.openxmlformats.org/officeDocument/2006/relationships/customXml" Target="../ink/ink1510.xml"/><Relationship Id="rId58" Type="http://schemas.openxmlformats.org/officeDocument/2006/relationships/image" Target="../media/image1372.png"/><Relationship Id="rId123" Type="http://schemas.openxmlformats.org/officeDocument/2006/relationships/customXml" Target="../ink/ink1412.xml"/><Relationship Id="rId330" Type="http://schemas.openxmlformats.org/officeDocument/2006/relationships/image" Target="../media/image1508.png"/><Relationship Id="rId165" Type="http://schemas.openxmlformats.org/officeDocument/2006/relationships/customXml" Target="../ink/ink1433.xml"/><Relationship Id="rId372" Type="http://schemas.openxmlformats.org/officeDocument/2006/relationships/image" Target="../media/image1529.png"/><Relationship Id="rId428" Type="http://schemas.openxmlformats.org/officeDocument/2006/relationships/image" Target="../media/image1557.png"/><Relationship Id="rId232" Type="http://schemas.openxmlformats.org/officeDocument/2006/relationships/image" Target="../media/image1459.png"/><Relationship Id="rId274" Type="http://schemas.openxmlformats.org/officeDocument/2006/relationships/image" Target="../media/image1480.png"/><Relationship Id="rId27" Type="http://schemas.openxmlformats.org/officeDocument/2006/relationships/customXml" Target="../ink/ink1364.xml"/><Relationship Id="rId69" Type="http://schemas.openxmlformats.org/officeDocument/2006/relationships/customXml" Target="../ink/ink1385.xml"/><Relationship Id="rId134" Type="http://schemas.openxmlformats.org/officeDocument/2006/relationships/image" Target="../media/image1410.png"/><Relationship Id="rId80" Type="http://schemas.openxmlformats.org/officeDocument/2006/relationships/image" Target="../media/image1383.png"/><Relationship Id="rId176" Type="http://schemas.openxmlformats.org/officeDocument/2006/relationships/image" Target="../media/image1431.png"/><Relationship Id="rId341" Type="http://schemas.openxmlformats.org/officeDocument/2006/relationships/customXml" Target="../ink/ink1521.xml"/><Relationship Id="rId383" Type="http://schemas.openxmlformats.org/officeDocument/2006/relationships/customXml" Target="../ink/ink1542.xml"/><Relationship Id="rId439" Type="http://schemas.openxmlformats.org/officeDocument/2006/relationships/customXml" Target="../ink/ink1570.xml"/><Relationship Id="rId201" Type="http://schemas.openxmlformats.org/officeDocument/2006/relationships/customXml" Target="../ink/ink1451.xml"/><Relationship Id="rId243" Type="http://schemas.openxmlformats.org/officeDocument/2006/relationships/customXml" Target="../ink/ink1472.xml"/><Relationship Id="rId285" Type="http://schemas.openxmlformats.org/officeDocument/2006/relationships/customXml" Target="../ink/ink1493.xml"/><Relationship Id="rId450" Type="http://schemas.openxmlformats.org/officeDocument/2006/relationships/image" Target="../media/image1568.png"/><Relationship Id="rId38" Type="http://schemas.openxmlformats.org/officeDocument/2006/relationships/image" Target="../media/image1362.png"/><Relationship Id="rId103" Type="http://schemas.openxmlformats.org/officeDocument/2006/relationships/customXml" Target="../ink/ink1402.xml"/><Relationship Id="rId310" Type="http://schemas.openxmlformats.org/officeDocument/2006/relationships/image" Target="../media/image1498.png"/><Relationship Id="rId91" Type="http://schemas.openxmlformats.org/officeDocument/2006/relationships/customXml" Target="../ink/ink1396.xml"/><Relationship Id="rId145" Type="http://schemas.openxmlformats.org/officeDocument/2006/relationships/customXml" Target="../ink/ink1423.xml"/><Relationship Id="rId187" Type="http://schemas.openxmlformats.org/officeDocument/2006/relationships/customXml" Target="../ink/ink1444.xml"/><Relationship Id="rId352" Type="http://schemas.openxmlformats.org/officeDocument/2006/relationships/image" Target="../media/image1519.png"/><Relationship Id="rId394" Type="http://schemas.openxmlformats.org/officeDocument/2006/relationships/image" Target="../media/image1540.png"/><Relationship Id="rId408" Type="http://schemas.openxmlformats.org/officeDocument/2006/relationships/image" Target="../media/image1547.png"/><Relationship Id="rId212" Type="http://schemas.openxmlformats.org/officeDocument/2006/relationships/image" Target="../media/image1449.png"/><Relationship Id="rId254" Type="http://schemas.openxmlformats.org/officeDocument/2006/relationships/image" Target="../media/image1470.png"/><Relationship Id="rId49" Type="http://schemas.openxmlformats.org/officeDocument/2006/relationships/customXml" Target="../ink/ink1375.xml"/><Relationship Id="rId114" Type="http://schemas.openxmlformats.org/officeDocument/2006/relationships/image" Target="../media/image1400.png"/><Relationship Id="rId296" Type="http://schemas.openxmlformats.org/officeDocument/2006/relationships/image" Target="../media/image1491.png"/><Relationship Id="rId60" Type="http://schemas.openxmlformats.org/officeDocument/2006/relationships/image" Target="../media/image1373.png"/><Relationship Id="rId156" Type="http://schemas.openxmlformats.org/officeDocument/2006/relationships/image" Target="../media/image1421.png"/><Relationship Id="rId198" Type="http://schemas.openxmlformats.org/officeDocument/2006/relationships/image" Target="../media/image1442.png"/><Relationship Id="rId321" Type="http://schemas.openxmlformats.org/officeDocument/2006/relationships/customXml" Target="../ink/ink1511.xml"/><Relationship Id="rId363" Type="http://schemas.openxmlformats.org/officeDocument/2006/relationships/customXml" Target="../ink/ink1532.xml"/><Relationship Id="rId419" Type="http://schemas.openxmlformats.org/officeDocument/2006/relationships/customXml" Target="../ink/ink1560.xml"/><Relationship Id="rId223" Type="http://schemas.openxmlformats.org/officeDocument/2006/relationships/customXml" Target="../ink/ink1462.xml"/><Relationship Id="rId430" Type="http://schemas.openxmlformats.org/officeDocument/2006/relationships/image" Target="../media/image1558.png"/><Relationship Id="rId18" Type="http://schemas.openxmlformats.org/officeDocument/2006/relationships/image" Target="../media/image1352.png"/><Relationship Id="rId265" Type="http://schemas.openxmlformats.org/officeDocument/2006/relationships/customXml" Target="../ink/ink1483.xml"/><Relationship Id="rId125" Type="http://schemas.openxmlformats.org/officeDocument/2006/relationships/customXml" Target="../ink/ink1413.xml"/><Relationship Id="rId167" Type="http://schemas.openxmlformats.org/officeDocument/2006/relationships/customXml" Target="../ink/ink1434.xml"/><Relationship Id="rId332" Type="http://schemas.openxmlformats.org/officeDocument/2006/relationships/image" Target="../media/image1509.png"/><Relationship Id="rId374" Type="http://schemas.openxmlformats.org/officeDocument/2006/relationships/image" Target="../media/image1530.png"/><Relationship Id="rId71" Type="http://schemas.openxmlformats.org/officeDocument/2006/relationships/customXml" Target="../ink/ink1386.xml"/><Relationship Id="rId234" Type="http://schemas.openxmlformats.org/officeDocument/2006/relationships/image" Target="../media/image1460.png"/><Relationship Id="rId2" Type="http://schemas.openxmlformats.org/officeDocument/2006/relationships/image" Target="../media/image1341.png"/><Relationship Id="rId29" Type="http://schemas.openxmlformats.org/officeDocument/2006/relationships/customXml" Target="../ink/ink1365.xml"/><Relationship Id="rId255" Type="http://schemas.openxmlformats.org/officeDocument/2006/relationships/customXml" Target="../ink/ink1478.xml"/><Relationship Id="rId276" Type="http://schemas.openxmlformats.org/officeDocument/2006/relationships/image" Target="../media/image1481.png"/><Relationship Id="rId297" Type="http://schemas.openxmlformats.org/officeDocument/2006/relationships/customXml" Target="../ink/ink1499.xml"/><Relationship Id="rId441" Type="http://schemas.openxmlformats.org/officeDocument/2006/relationships/customXml" Target="../ink/ink1571.xml"/><Relationship Id="rId40" Type="http://schemas.openxmlformats.org/officeDocument/2006/relationships/image" Target="../media/image1363.png"/><Relationship Id="rId115" Type="http://schemas.openxmlformats.org/officeDocument/2006/relationships/customXml" Target="../ink/ink1408.xml"/><Relationship Id="rId136" Type="http://schemas.openxmlformats.org/officeDocument/2006/relationships/image" Target="../media/image1411.png"/><Relationship Id="rId157" Type="http://schemas.openxmlformats.org/officeDocument/2006/relationships/customXml" Target="../ink/ink1429.xml"/><Relationship Id="rId178" Type="http://schemas.openxmlformats.org/officeDocument/2006/relationships/image" Target="../media/image1432.png"/><Relationship Id="rId301" Type="http://schemas.openxmlformats.org/officeDocument/2006/relationships/customXml" Target="../ink/ink1501.xml"/><Relationship Id="rId322" Type="http://schemas.openxmlformats.org/officeDocument/2006/relationships/image" Target="../media/image1504.png"/><Relationship Id="rId343" Type="http://schemas.openxmlformats.org/officeDocument/2006/relationships/customXml" Target="../ink/ink1522.xml"/><Relationship Id="rId364" Type="http://schemas.openxmlformats.org/officeDocument/2006/relationships/image" Target="../media/image1525.png"/><Relationship Id="rId61" Type="http://schemas.openxmlformats.org/officeDocument/2006/relationships/customXml" Target="../ink/ink1381.xml"/><Relationship Id="rId82" Type="http://schemas.openxmlformats.org/officeDocument/2006/relationships/image" Target="../media/image1384.png"/><Relationship Id="rId199" Type="http://schemas.openxmlformats.org/officeDocument/2006/relationships/customXml" Target="../ink/ink1450.xml"/><Relationship Id="rId203" Type="http://schemas.openxmlformats.org/officeDocument/2006/relationships/customXml" Target="../ink/ink1452.xml"/><Relationship Id="rId385" Type="http://schemas.openxmlformats.org/officeDocument/2006/relationships/customXml" Target="../ink/ink1543.xml"/><Relationship Id="rId19" Type="http://schemas.openxmlformats.org/officeDocument/2006/relationships/customXml" Target="../ink/ink1360.xml"/><Relationship Id="rId224" Type="http://schemas.openxmlformats.org/officeDocument/2006/relationships/image" Target="../media/image1455.png"/><Relationship Id="rId245" Type="http://schemas.openxmlformats.org/officeDocument/2006/relationships/customXml" Target="../ink/ink1473.xml"/><Relationship Id="rId266" Type="http://schemas.openxmlformats.org/officeDocument/2006/relationships/image" Target="../media/image1476.png"/><Relationship Id="rId287" Type="http://schemas.openxmlformats.org/officeDocument/2006/relationships/customXml" Target="../ink/ink1494.xml"/><Relationship Id="rId410" Type="http://schemas.openxmlformats.org/officeDocument/2006/relationships/image" Target="../media/image1548.png"/><Relationship Id="rId431" Type="http://schemas.openxmlformats.org/officeDocument/2006/relationships/customXml" Target="../ink/ink1566.xml"/><Relationship Id="rId452" Type="http://schemas.openxmlformats.org/officeDocument/2006/relationships/image" Target="../media/image1569.png"/><Relationship Id="rId30" Type="http://schemas.openxmlformats.org/officeDocument/2006/relationships/image" Target="../media/image1358.png"/><Relationship Id="rId105" Type="http://schemas.openxmlformats.org/officeDocument/2006/relationships/customXml" Target="../ink/ink1403.xml"/><Relationship Id="rId126" Type="http://schemas.openxmlformats.org/officeDocument/2006/relationships/image" Target="../media/image1406.png"/><Relationship Id="rId147" Type="http://schemas.openxmlformats.org/officeDocument/2006/relationships/customXml" Target="../ink/ink1424.xml"/><Relationship Id="rId168" Type="http://schemas.openxmlformats.org/officeDocument/2006/relationships/image" Target="../media/image1427.png"/><Relationship Id="rId312" Type="http://schemas.openxmlformats.org/officeDocument/2006/relationships/image" Target="../media/image1499.png"/><Relationship Id="rId333" Type="http://schemas.openxmlformats.org/officeDocument/2006/relationships/customXml" Target="../ink/ink1517.xml"/><Relationship Id="rId354" Type="http://schemas.openxmlformats.org/officeDocument/2006/relationships/image" Target="../media/image1520.png"/><Relationship Id="rId51" Type="http://schemas.openxmlformats.org/officeDocument/2006/relationships/customXml" Target="../ink/ink1376.xml"/><Relationship Id="rId72" Type="http://schemas.openxmlformats.org/officeDocument/2006/relationships/image" Target="../media/image1379.png"/><Relationship Id="rId93" Type="http://schemas.openxmlformats.org/officeDocument/2006/relationships/customXml" Target="../ink/ink1397.xml"/><Relationship Id="rId189" Type="http://schemas.openxmlformats.org/officeDocument/2006/relationships/customXml" Target="../ink/ink1445.xml"/><Relationship Id="rId375" Type="http://schemas.openxmlformats.org/officeDocument/2006/relationships/customXml" Target="../ink/ink1538.xml"/><Relationship Id="rId396" Type="http://schemas.openxmlformats.org/officeDocument/2006/relationships/image" Target="../media/image1541.png"/><Relationship Id="rId3" Type="http://schemas.openxmlformats.org/officeDocument/2006/relationships/customXml" Target="../ink/ink1352.xml"/><Relationship Id="rId214" Type="http://schemas.openxmlformats.org/officeDocument/2006/relationships/image" Target="../media/image1450.png"/><Relationship Id="rId235" Type="http://schemas.openxmlformats.org/officeDocument/2006/relationships/customXml" Target="../ink/ink1468.xml"/><Relationship Id="rId256" Type="http://schemas.openxmlformats.org/officeDocument/2006/relationships/image" Target="../media/image1471.png"/><Relationship Id="rId277" Type="http://schemas.openxmlformats.org/officeDocument/2006/relationships/customXml" Target="../ink/ink1489.xml"/><Relationship Id="rId298" Type="http://schemas.openxmlformats.org/officeDocument/2006/relationships/image" Target="../media/image1492.png"/><Relationship Id="rId400" Type="http://schemas.openxmlformats.org/officeDocument/2006/relationships/image" Target="../media/image1543.png"/><Relationship Id="rId421" Type="http://schemas.openxmlformats.org/officeDocument/2006/relationships/customXml" Target="../ink/ink1561.xml"/><Relationship Id="rId442" Type="http://schemas.openxmlformats.org/officeDocument/2006/relationships/image" Target="../media/image1564.png"/><Relationship Id="rId116" Type="http://schemas.openxmlformats.org/officeDocument/2006/relationships/image" Target="../media/image1401.png"/><Relationship Id="rId137" Type="http://schemas.openxmlformats.org/officeDocument/2006/relationships/customXml" Target="../ink/ink1419.xml"/><Relationship Id="rId158" Type="http://schemas.openxmlformats.org/officeDocument/2006/relationships/image" Target="../media/image1422.png"/><Relationship Id="rId302" Type="http://schemas.openxmlformats.org/officeDocument/2006/relationships/image" Target="../media/image1494.png"/><Relationship Id="rId323" Type="http://schemas.openxmlformats.org/officeDocument/2006/relationships/customXml" Target="../ink/ink1512.xml"/><Relationship Id="rId344" Type="http://schemas.openxmlformats.org/officeDocument/2006/relationships/image" Target="../media/image1515.png"/><Relationship Id="rId20" Type="http://schemas.openxmlformats.org/officeDocument/2006/relationships/image" Target="../media/image1353.png"/><Relationship Id="rId41" Type="http://schemas.openxmlformats.org/officeDocument/2006/relationships/customXml" Target="../ink/ink1371.xml"/><Relationship Id="rId62" Type="http://schemas.openxmlformats.org/officeDocument/2006/relationships/image" Target="../media/image1374.png"/><Relationship Id="rId83" Type="http://schemas.openxmlformats.org/officeDocument/2006/relationships/customXml" Target="../ink/ink1392.xml"/><Relationship Id="rId179" Type="http://schemas.openxmlformats.org/officeDocument/2006/relationships/customXml" Target="../ink/ink1440.xml"/><Relationship Id="rId365" Type="http://schemas.openxmlformats.org/officeDocument/2006/relationships/customXml" Target="../ink/ink1533.xml"/><Relationship Id="rId386" Type="http://schemas.openxmlformats.org/officeDocument/2006/relationships/image" Target="../media/image1536.png"/><Relationship Id="rId190" Type="http://schemas.openxmlformats.org/officeDocument/2006/relationships/image" Target="../media/image1438.png"/><Relationship Id="rId204" Type="http://schemas.openxmlformats.org/officeDocument/2006/relationships/image" Target="../media/image1445.png"/><Relationship Id="rId225" Type="http://schemas.openxmlformats.org/officeDocument/2006/relationships/customXml" Target="../ink/ink1463.xml"/><Relationship Id="rId246" Type="http://schemas.openxmlformats.org/officeDocument/2006/relationships/image" Target="../media/image1466.png"/><Relationship Id="rId267" Type="http://schemas.openxmlformats.org/officeDocument/2006/relationships/customXml" Target="../ink/ink1484.xml"/><Relationship Id="rId288" Type="http://schemas.openxmlformats.org/officeDocument/2006/relationships/image" Target="../media/image1487.png"/><Relationship Id="rId411" Type="http://schemas.openxmlformats.org/officeDocument/2006/relationships/customXml" Target="../ink/ink1556.xml"/><Relationship Id="rId432" Type="http://schemas.openxmlformats.org/officeDocument/2006/relationships/image" Target="../media/image1559.png"/><Relationship Id="rId453" Type="http://schemas.openxmlformats.org/officeDocument/2006/relationships/customXml" Target="../ink/ink1577.xml"/><Relationship Id="rId106" Type="http://schemas.openxmlformats.org/officeDocument/2006/relationships/image" Target="../media/image1396.png"/><Relationship Id="rId127" Type="http://schemas.openxmlformats.org/officeDocument/2006/relationships/customXml" Target="../ink/ink1414.xml"/><Relationship Id="rId313" Type="http://schemas.openxmlformats.org/officeDocument/2006/relationships/customXml" Target="../ink/ink1507.xml"/><Relationship Id="rId10" Type="http://schemas.openxmlformats.org/officeDocument/2006/relationships/image" Target="../media/image1348.png"/><Relationship Id="rId31" Type="http://schemas.openxmlformats.org/officeDocument/2006/relationships/customXml" Target="../ink/ink1366.xml"/><Relationship Id="rId52" Type="http://schemas.openxmlformats.org/officeDocument/2006/relationships/image" Target="../media/image1369.png"/><Relationship Id="rId73" Type="http://schemas.openxmlformats.org/officeDocument/2006/relationships/customXml" Target="../ink/ink1387.xml"/><Relationship Id="rId94" Type="http://schemas.openxmlformats.org/officeDocument/2006/relationships/image" Target="../media/image1390.png"/><Relationship Id="rId148" Type="http://schemas.openxmlformats.org/officeDocument/2006/relationships/image" Target="../media/image1417.png"/><Relationship Id="rId169" Type="http://schemas.openxmlformats.org/officeDocument/2006/relationships/customXml" Target="../ink/ink1435.xml"/><Relationship Id="rId334" Type="http://schemas.openxmlformats.org/officeDocument/2006/relationships/image" Target="../media/image1510.png"/><Relationship Id="rId355" Type="http://schemas.openxmlformats.org/officeDocument/2006/relationships/customXml" Target="../ink/ink1528.xml"/><Relationship Id="rId376" Type="http://schemas.openxmlformats.org/officeDocument/2006/relationships/image" Target="../media/image1531.png"/><Relationship Id="rId397" Type="http://schemas.openxmlformats.org/officeDocument/2006/relationships/customXml" Target="../ink/ink1549.xml"/><Relationship Id="rId4" Type="http://schemas.openxmlformats.org/officeDocument/2006/relationships/image" Target="../media/image1345.png"/><Relationship Id="rId180" Type="http://schemas.openxmlformats.org/officeDocument/2006/relationships/image" Target="../media/image1433.png"/><Relationship Id="rId215" Type="http://schemas.openxmlformats.org/officeDocument/2006/relationships/customXml" Target="../ink/ink1458.xml"/><Relationship Id="rId236" Type="http://schemas.openxmlformats.org/officeDocument/2006/relationships/image" Target="../media/image1461.png"/><Relationship Id="rId257" Type="http://schemas.openxmlformats.org/officeDocument/2006/relationships/customXml" Target="../ink/ink1479.xml"/><Relationship Id="rId278" Type="http://schemas.openxmlformats.org/officeDocument/2006/relationships/image" Target="../media/image1482.png"/><Relationship Id="rId401" Type="http://schemas.openxmlformats.org/officeDocument/2006/relationships/customXml" Target="../ink/ink1551.xml"/><Relationship Id="rId422" Type="http://schemas.openxmlformats.org/officeDocument/2006/relationships/image" Target="../media/image1554.png"/><Relationship Id="rId443" Type="http://schemas.openxmlformats.org/officeDocument/2006/relationships/customXml" Target="../ink/ink1572.xml"/><Relationship Id="rId303" Type="http://schemas.openxmlformats.org/officeDocument/2006/relationships/customXml" Target="../ink/ink1502.xml"/><Relationship Id="rId42" Type="http://schemas.openxmlformats.org/officeDocument/2006/relationships/image" Target="../media/image1364.png"/><Relationship Id="rId84" Type="http://schemas.openxmlformats.org/officeDocument/2006/relationships/image" Target="../media/image1385.png"/><Relationship Id="rId138" Type="http://schemas.openxmlformats.org/officeDocument/2006/relationships/image" Target="../media/image1412.png"/><Relationship Id="rId345" Type="http://schemas.openxmlformats.org/officeDocument/2006/relationships/customXml" Target="../ink/ink1523.xml"/><Relationship Id="rId387" Type="http://schemas.openxmlformats.org/officeDocument/2006/relationships/customXml" Target="../ink/ink1544.xml"/><Relationship Id="rId191" Type="http://schemas.openxmlformats.org/officeDocument/2006/relationships/customXml" Target="../ink/ink1446.xml"/><Relationship Id="rId205" Type="http://schemas.openxmlformats.org/officeDocument/2006/relationships/customXml" Target="../ink/ink1453.xml"/><Relationship Id="rId247" Type="http://schemas.openxmlformats.org/officeDocument/2006/relationships/customXml" Target="../ink/ink1474.xml"/><Relationship Id="rId412" Type="http://schemas.openxmlformats.org/officeDocument/2006/relationships/image" Target="../media/image1549.png"/><Relationship Id="rId107" Type="http://schemas.openxmlformats.org/officeDocument/2006/relationships/customXml" Target="../ink/ink1404.xml"/><Relationship Id="rId289" Type="http://schemas.openxmlformats.org/officeDocument/2006/relationships/customXml" Target="../ink/ink1495.xml"/><Relationship Id="rId454" Type="http://schemas.openxmlformats.org/officeDocument/2006/relationships/image" Target="../media/image1570.png"/><Relationship Id="rId11" Type="http://schemas.openxmlformats.org/officeDocument/2006/relationships/customXml" Target="../ink/ink1356.xml"/><Relationship Id="rId53" Type="http://schemas.openxmlformats.org/officeDocument/2006/relationships/customXml" Target="../ink/ink1377.xml"/><Relationship Id="rId149" Type="http://schemas.openxmlformats.org/officeDocument/2006/relationships/customXml" Target="../ink/ink1425.xml"/><Relationship Id="rId314" Type="http://schemas.openxmlformats.org/officeDocument/2006/relationships/image" Target="../media/image1500.png"/><Relationship Id="rId356" Type="http://schemas.openxmlformats.org/officeDocument/2006/relationships/image" Target="../media/image1521.png"/><Relationship Id="rId398" Type="http://schemas.openxmlformats.org/officeDocument/2006/relationships/image" Target="../media/image1542.png"/><Relationship Id="rId95" Type="http://schemas.openxmlformats.org/officeDocument/2006/relationships/customXml" Target="../ink/ink1398.xml"/><Relationship Id="rId160" Type="http://schemas.openxmlformats.org/officeDocument/2006/relationships/image" Target="../media/image1423.png"/><Relationship Id="rId216" Type="http://schemas.openxmlformats.org/officeDocument/2006/relationships/image" Target="../media/image1451.png"/><Relationship Id="rId423" Type="http://schemas.openxmlformats.org/officeDocument/2006/relationships/customXml" Target="../ink/ink1562.xml"/><Relationship Id="rId258" Type="http://schemas.openxmlformats.org/officeDocument/2006/relationships/image" Target="../media/image1472.png"/><Relationship Id="rId22" Type="http://schemas.openxmlformats.org/officeDocument/2006/relationships/image" Target="../media/image1354.png"/><Relationship Id="rId64" Type="http://schemas.openxmlformats.org/officeDocument/2006/relationships/image" Target="../media/image1375.png"/><Relationship Id="rId118" Type="http://schemas.openxmlformats.org/officeDocument/2006/relationships/image" Target="../media/image1402.png"/><Relationship Id="rId325" Type="http://schemas.openxmlformats.org/officeDocument/2006/relationships/customXml" Target="../ink/ink1513.xml"/><Relationship Id="rId367" Type="http://schemas.openxmlformats.org/officeDocument/2006/relationships/customXml" Target="../ink/ink1534.xml"/><Relationship Id="rId171" Type="http://schemas.openxmlformats.org/officeDocument/2006/relationships/customXml" Target="../ink/ink1436.xml"/><Relationship Id="rId227" Type="http://schemas.openxmlformats.org/officeDocument/2006/relationships/customXml" Target="../ink/ink1464.xml"/><Relationship Id="rId269" Type="http://schemas.openxmlformats.org/officeDocument/2006/relationships/customXml" Target="../ink/ink1485.xml"/><Relationship Id="rId434" Type="http://schemas.openxmlformats.org/officeDocument/2006/relationships/image" Target="../media/image1560.png"/><Relationship Id="rId33" Type="http://schemas.openxmlformats.org/officeDocument/2006/relationships/customXml" Target="../ink/ink1367.xml"/><Relationship Id="rId129" Type="http://schemas.openxmlformats.org/officeDocument/2006/relationships/customXml" Target="../ink/ink1415.xml"/><Relationship Id="rId280" Type="http://schemas.openxmlformats.org/officeDocument/2006/relationships/image" Target="../media/image1483.png"/><Relationship Id="rId336" Type="http://schemas.openxmlformats.org/officeDocument/2006/relationships/image" Target="../media/image1511.png"/><Relationship Id="rId75" Type="http://schemas.openxmlformats.org/officeDocument/2006/relationships/customXml" Target="../ink/ink1388.xml"/><Relationship Id="rId140" Type="http://schemas.openxmlformats.org/officeDocument/2006/relationships/image" Target="../media/image1413.png"/><Relationship Id="rId182" Type="http://schemas.openxmlformats.org/officeDocument/2006/relationships/image" Target="../media/image1434.png"/><Relationship Id="rId378" Type="http://schemas.openxmlformats.org/officeDocument/2006/relationships/image" Target="../media/image1532.png"/><Relationship Id="rId403" Type="http://schemas.openxmlformats.org/officeDocument/2006/relationships/customXml" Target="../ink/ink1552.xml"/><Relationship Id="rId6" Type="http://schemas.openxmlformats.org/officeDocument/2006/relationships/image" Target="../media/image1346.png"/><Relationship Id="rId238" Type="http://schemas.openxmlformats.org/officeDocument/2006/relationships/image" Target="../media/image1462.png"/><Relationship Id="rId445" Type="http://schemas.openxmlformats.org/officeDocument/2006/relationships/customXml" Target="../ink/ink1573.xml"/><Relationship Id="rId291" Type="http://schemas.openxmlformats.org/officeDocument/2006/relationships/customXml" Target="../ink/ink1496.xml"/><Relationship Id="rId305" Type="http://schemas.openxmlformats.org/officeDocument/2006/relationships/customXml" Target="../ink/ink1503.xml"/><Relationship Id="rId347" Type="http://schemas.openxmlformats.org/officeDocument/2006/relationships/customXml" Target="../ink/ink1524.xml"/><Relationship Id="rId44" Type="http://schemas.openxmlformats.org/officeDocument/2006/relationships/image" Target="../media/image1365.png"/><Relationship Id="rId86" Type="http://schemas.openxmlformats.org/officeDocument/2006/relationships/image" Target="../media/image1386.png"/><Relationship Id="rId151" Type="http://schemas.openxmlformats.org/officeDocument/2006/relationships/customXml" Target="../ink/ink1426.xml"/><Relationship Id="rId389" Type="http://schemas.openxmlformats.org/officeDocument/2006/relationships/customXml" Target="../ink/ink1545.xml"/><Relationship Id="rId193" Type="http://schemas.openxmlformats.org/officeDocument/2006/relationships/customXml" Target="../ink/ink1447.xml"/><Relationship Id="rId207" Type="http://schemas.openxmlformats.org/officeDocument/2006/relationships/customXml" Target="../ink/ink1454.xml"/><Relationship Id="rId249" Type="http://schemas.openxmlformats.org/officeDocument/2006/relationships/customXml" Target="../ink/ink1475.xml"/><Relationship Id="rId414" Type="http://schemas.openxmlformats.org/officeDocument/2006/relationships/image" Target="../media/image1550.png"/><Relationship Id="rId456" Type="http://schemas.openxmlformats.org/officeDocument/2006/relationships/image" Target="../media/image1571.png"/><Relationship Id="rId13" Type="http://schemas.openxmlformats.org/officeDocument/2006/relationships/customXml" Target="../ink/ink1357.xml"/><Relationship Id="rId109" Type="http://schemas.openxmlformats.org/officeDocument/2006/relationships/customXml" Target="../ink/ink1405.xml"/><Relationship Id="rId260" Type="http://schemas.openxmlformats.org/officeDocument/2006/relationships/image" Target="../media/image1473.png"/><Relationship Id="rId316" Type="http://schemas.openxmlformats.org/officeDocument/2006/relationships/image" Target="../media/image1501.png"/><Relationship Id="rId55" Type="http://schemas.openxmlformats.org/officeDocument/2006/relationships/customXml" Target="../ink/ink1378.xml"/><Relationship Id="rId97" Type="http://schemas.openxmlformats.org/officeDocument/2006/relationships/customXml" Target="../ink/ink1399.xml"/><Relationship Id="rId120" Type="http://schemas.openxmlformats.org/officeDocument/2006/relationships/image" Target="../media/image1403.png"/><Relationship Id="rId358" Type="http://schemas.openxmlformats.org/officeDocument/2006/relationships/image" Target="../media/image1522.png"/><Relationship Id="rId162" Type="http://schemas.openxmlformats.org/officeDocument/2006/relationships/image" Target="../media/image1424.png"/><Relationship Id="rId218" Type="http://schemas.openxmlformats.org/officeDocument/2006/relationships/image" Target="../media/image1452.png"/><Relationship Id="rId425" Type="http://schemas.openxmlformats.org/officeDocument/2006/relationships/customXml" Target="../ink/ink1563.xml"/><Relationship Id="rId271" Type="http://schemas.openxmlformats.org/officeDocument/2006/relationships/customXml" Target="../ink/ink1486.xml"/><Relationship Id="rId24" Type="http://schemas.openxmlformats.org/officeDocument/2006/relationships/image" Target="../media/image1355.png"/><Relationship Id="rId66" Type="http://schemas.openxmlformats.org/officeDocument/2006/relationships/image" Target="../media/image1376.png"/><Relationship Id="rId131" Type="http://schemas.openxmlformats.org/officeDocument/2006/relationships/customXml" Target="../ink/ink1416.xml"/><Relationship Id="rId327" Type="http://schemas.openxmlformats.org/officeDocument/2006/relationships/customXml" Target="../ink/ink1514.xml"/><Relationship Id="rId369" Type="http://schemas.openxmlformats.org/officeDocument/2006/relationships/customXml" Target="../ink/ink1535.xml"/><Relationship Id="rId173" Type="http://schemas.openxmlformats.org/officeDocument/2006/relationships/customXml" Target="../ink/ink1437.xml"/><Relationship Id="rId229" Type="http://schemas.openxmlformats.org/officeDocument/2006/relationships/customXml" Target="../ink/ink1465.xml"/><Relationship Id="rId380" Type="http://schemas.openxmlformats.org/officeDocument/2006/relationships/image" Target="../media/image1533.png"/><Relationship Id="rId436" Type="http://schemas.openxmlformats.org/officeDocument/2006/relationships/image" Target="../media/image1561.png"/><Relationship Id="rId240" Type="http://schemas.openxmlformats.org/officeDocument/2006/relationships/image" Target="../media/image1463.png"/><Relationship Id="rId35" Type="http://schemas.openxmlformats.org/officeDocument/2006/relationships/customXml" Target="../ink/ink1368.xml"/><Relationship Id="rId77" Type="http://schemas.openxmlformats.org/officeDocument/2006/relationships/customXml" Target="../ink/ink1389.xml"/><Relationship Id="rId100" Type="http://schemas.openxmlformats.org/officeDocument/2006/relationships/image" Target="../media/image1393.png"/><Relationship Id="rId282" Type="http://schemas.openxmlformats.org/officeDocument/2006/relationships/image" Target="../media/image1484.png"/><Relationship Id="rId338" Type="http://schemas.openxmlformats.org/officeDocument/2006/relationships/image" Target="../media/image1512.png"/><Relationship Id="rId8" Type="http://schemas.openxmlformats.org/officeDocument/2006/relationships/image" Target="../media/image1347.png"/><Relationship Id="rId142" Type="http://schemas.openxmlformats.org/officeDocument/2006/relationships/image" Target="../media/image1414.png"/><Relationship Id="rId184" Type="http://schemas.openxmlformats.org/officeDocument/2006/relationships/image" Target="../media/image1435.png"/><Relationship Id="rId391" Type="http://schemas.openxmlformats.org/officeDocument/2006/relationships/customXml" Target="../ink/ink1546.xml"/><Relationship Id="rId405" Type="http://schemas.openxmlformats.org/officeDocument/2006/relationships/customXml" Target="../ink/ink1553.xml"/><Relationship Id="rId447" Type="http://schemas.openxmlformats.org/officeDocument/2006/relationships/customXml" Target="../ink/ink1574.xml"/><Relationship Id="rId251" Type="http://schemas.openxmlformats.org/officeDocument/2006/relationships/customXml" Target="../ink/ink1476.xml"/><Relationship Id="rId46" Type="http://schemas.openxmlformats.org/officeDocument/2006/relationships/image" Target="../media/image1366.png"/><Relationship Id="rId293" Type="http://schemas.openxmlformats.org/officeDocument/2006/relationships/customXml" Target="../ink/ink1497.xml"/><Relationship Id="rId307" Type="http://schemas.openxmlformats.org/officeDocument/2006/relationships/customXml" Target="../ink/ink1504.xml"/><Relationship Id="rId349" Type="http://schemas.openxmlformats.org/officeDocument/2006/relationships/customXml" Target="../ink/ink1525.xml"/><Relationship Id="rId88" Type="http://schemas.openxmlformats.org/officeDocument/2006/relationships/image" Target="../media/image1387.png"/><Relationship Id="rId111" Type="http://schemas.openxmlformats.org/officeDocument/2006/relationships/customXml" Target="../ink/ink1406.xml"/><Relationship Id="rId153" Type="http://schemas.openxmlformats.org/officeDocument/2006/relationships/customXml" Target="../ink/ink1427.xml"/><Relationship Id="rId195" Type="http://schemas.openxmlformats.org/officeDocument/2006/relationships/customXml" Target="../ink/ink1448.xml"/><Relationship Id="rId209" Type="http://schemas.openxmlformats.org/officeDocument/2006/relationships/customXml" Target="../ink/ink1455.xml"/><Relationship Id="rId360" Type="http://schemas.openxmlformats.org/officeDocument/2006/relationships/image" Target="../media/image1523.png"/><Relationship Id="rId416" Type="http://schemas.openxmlformats.org/officeDocument/2006/relationships/image" Target="../media/image1551.png"/><Relationship Id="rId220" Type="http://schemas.openxmlformats.org/officeDocument/2006/relationships/image" Target="../media/image1453.png"/><Relationship Id="rId458" Type="http://schemas.openxmlformats.org/officeDocument/2006/relationships/image" Target="../media/image1572.png"/><Relationship Id="rId15" Type="http://schemas.openxmlformats.org/officeDocument/2006/relationships/customXml" Target="../ink/ink1358.xml"/><Relationship Id="rId57" Type="http://schemas.openxmlformats.org/officeDocument/2006/relationships/customXml" Target="../ink/ink1379.xml"/><Relationship Id="rId262" Type="http://schemas.openxmlformats.org/officeDocument/2006/relationships/image" Target="../media/image1474.png"/><Relationship Id="rId318" Type="http://schemas.openxmlformats.org/officeDocument/2006/relationships/image" Target="../media/image1502.png"/><Relationship Id="rId99" Type="http://schemas.openxmlformats.org/officeDocument/2006/relationships/customXml" Target="../ink/ink1400.xml"/><Relationship Id="rId122" Type="http://schemas.openxmlformats.org/officeDocument/2006/relationships/image" Target="../media/image1404.png"/><Relationship Id="rId164" Type="http://schemas.openxmlformats.org/officeDocument/2006/relationships/image" Target="../media/image1425.png"/><Relationship Id="rId371" Type="http://schemas.openxmlformats.org/officeDocument/2006/relationships/customXml" Target="../ink/ink1536.xml"/><Relationship Id="rId427" Type="http://schemas.openxmlformats.org/officeDocument/2006/relationships/customXml" Target="../ink/ink1564.xml"/><Relationship Id="rId26" Type="http://schemas.openxmlformats.org/officeDocument/2006/relationships/image" Target="../media/image1356.png"/><Relationship Id="rId231" Type="http://schemas.openxmlformats.org/officeDocument/2006/relationships/customXml" Target="../ink/ink1466.xml"/><Relationship Id="rId273" Type="http://schemas.openxmlformats.org/officeDocument/2006/relationships/customXml" Target="../ink/ink1487.xml"/><Relationship Id="rId329" Type="http://schemas.openxmlformats.org/officeDocument/2006/relationships/customXml" Target="../ink/ink1515.xml"/><Relationship Id="rId68" Type="http://schemas.openxmlformats.org/officeDocument/2006/relationships/image" Target="../media/image1377.png"/><Relationship Id="rId133" Type="http://schemas.openxmlformats.org/officeDocument/2006/relationships/customXml" Target="../ink/ink1417.xml"/><Relationship Id="rId175" Type="http://schemas.openxmlformats.org/officeDocument/2006/relationships/customXml" Target="../ink/ink1438.xml"/><Relationship Id="rId340" Type="http://schemas.openxmlformats.org/officeDocument/2006/relationships/image" Target="../media/image1513.png"/><Relationship Id="rId200" Type="http://schemas.openxmlformats.org/officeDocument/2006/relationships/image" Target="../media/image1443.png"/><Relationship Id="rId382" Type="http://schemas.openxmlformats.org/officeDocument/2006/relationships/image" Target="../media/image1534.png"/><Relationship Id="rId438" Type="http://schemas.openxmlformats.org/officeDocument/2006/relationships/image" Target="../media/image1562.png"/><Relationship Id="rId242" Type="http://schemas.openxmlformats.org/officeDocument/2006/relationships/image" Target="../media/image1464.png"/><Relationship Id="rId284" Type="http://schemas.openxmlformats.org/officeDocument/2006/relationships/image" Target="../media/image1485.png"/><Relationship Id="rId37" Type="http://schemas.openxmlformats.org/officeDocument/2006/relationships/customXml" Target="../ink/ink1369.xml"/><Relationship Id="rId79" Type="http://schemas.openxmlformats.org/officeDocument/2006/relationships/customXml" Target="../ink/ink1390.xml"/><Relationship Id="rId102" Type="http://schemas.openxmlformats.org/officeDocument/2006/relationships/image" Target="../media/image1394.png"/><Relationship Id="rId144" Type="http://schemas.openxmlformats.org/officeDocument/2006/relationships/image" Target="../media/image1415.png"/><Relationship Id="rId90" Type="http://schemas.openxmlformats.org/officeDocument/2006/relationships/image" Target="../media/image1388.png"/><Relationship Id="rId186" Type="http://schemas.openxmlformats.org/officeDocument/2006/relationships/image" Target="../media/image1436.png"/><Relationship Id="rId351" Type="http://schemas.openxmlformats.org/officeDocument/2006/relationships/customXml" Target="../ink/ink1526.xml"/><Relationship Id="rId393" Type="http://schemas.openxmlformats.org/officeDocument/2006/relationships/customXml" Target="../ink/ink1547.xml"/><Relationship Id="rId407" Type="http://schemas.openxmlformats.org/officeDocument/2006/relationships/customXml" Target="../ink/ink1554.xml"/><Relationship Id="rId449" Type="http://schemas.openxmlformats.org/officeDocument/2006/relationships/customXml" Target="../ink/ink1575.xml"/><Relationship Id="rId211" Type="http://schemas.openxmlformats.org/officeDocument/2006/relationships/customXml" Target="../ink/ink1456.xml"/><Relationship Id="rId253" Type="http://schemas.openxmlformats.org/officeDocument/2006/relationships/customXml" Target="../ink/ink1477.xml"/><Relationship Id="rId295" Type="http://schemas.openxmlformats.org/officeDocument/2006/relationships/customXml" Target="../ink/ink1498.xml"/><Relationship Id="rId309" Type="http://schemas.openxmlformats.org/officeDocument/2006/relationships/customXml" Target="../ink/ink1505.xml"/><Relationship Id="rId460" Type="http://schemas.openxmlformats.org/officeDocument/2006/relationships/image" Target="../media/image1573.png"/><Relationship Id="rId48" Type="http://schemas.openxmlformats.org/officeDocument/2006/relationships/image" Target="../media/image1367.png"/><Relationship Id="rId113" Type="http://schemas.openxmlformats.org/officeDocument/2006/relationships/customXml" Target="../ink/ink1407.xml"/><Relationship Id="rId320" Type="http://schemas.openxmlformats.org/officeDocument/2006/relationships/image" Target="../media/image1503.png"/><Relationship Id="rId155" Type="http://schemas.openxmlformats.org/officeDocument/2006/relationships/customXml" Target="../ink/ink1428.xml"/><Relationship Id="rId197" Type="http://schemas.openxmlformats.org/officeDocument/2006/relationships/customXml" Target="../ink/ink1449.xml"/><Relationship Id="rId362" Type="http://schemas.openxmlformats.org/officeDocument/2006/relationships/image" Target="../media/image1524.png"/><Relationship Id="rId418" Type="http://schemas.openxmlformats.org/officeDocument/2006/relationships/image" Target="../media/image1552.png"/><Relationship Id="rId222" Type="http://schemas.openxmlformats.org/officeDocument/2006/relationships/image" Target="../media/image1454.png"/><Relationship Id="rId264" Type="http://schemas.openxmlformats.org/officeDocument/2006/relationships/image" Target="../media/image1475.png"/><Relationship Id="rId17" Type="http://schemas.openxmlformats.org/officeDocument/2006/relationships/customXml" Target="../ink/ink1359.xml"/><Relationship Id="rId59" Type="http://schemas.openxmlformats.org/officeDocument/2006/relationships/customXml" Target="../ink/ink1380.xml"/><Relationship Id="rId124" Type="http://schemas.openxmlformats.org/officeDocument/2006/relationships/image" Target="../media/image1405.png"/><Relationship Id="rId70" Type="http://schemas.openxmlformats.org/officeDocument/2006/relationships/image" Target="../media/image1378.png"/><Relationship Id="rId166" Type="http://schemas.openxmlformats.org/officeDocument/2006/relationships/image" Target="../media/image1426.png"/><Relationship Id="rId331" Type="http://schemas.openxmlformats.org/officeDocument/2006/relationships/customXml" Target="../ink/ink1516.xml"/><Relationship Id="rId373" Type="http://schemas.openxmlformats.org/officeDocument/2006/relationships/customXml" Target="../ink/ink1537.xml"/><Relationship Id="rId429" Type="http://schemas.openxmlformats.org/officeDocument/2006/relationships/customXml" Target="../ink/ink1565.xml"/><Relationship Id="rId1" Type="http://schemas.openxmlformats.org/officeDocument/2006/relationships/slideLayout" Target="../slideLayouts/slideLayout7.xml"/><Relationship Id="rId233" Type="http://schemas.openxmlformats.org/officeDocument/2006/relationships/customXml" Target="../ink/ink1467.xml"/><Relationship Id="rId440" Type="http://schemas.openxmlformats.org/officeDocument/2006/relationships/image" Target="../media/image1563.png"/><Relationship Id="rId28" Type="http://schemas.openxmlformats.org/officeDocument/2006/relationships/image" Target="../media/image1357.png"/><Relationship Id="rId275" Type="http://schemas.openxmlformats.org/officeDocument/2006/relationships/customXml" Target="../ink/ink1488.xml"/><Relationship Id="rId300" Type="http://schemas.openxmlformats.org/officeDocument/2006/relationships/image" Target="../media/image1493.png"/><Relationship Id="rId81" Type="http://schemas.openxmlformats.org/officeDocument/2006/relationships/customXml" Target="../ink/ink1391.xml"/><Relationship Id="rId135" Type="http://schemas.openxmlformats.org/officeDocument/2006/relationships/customXml" Target="../ink/ink1418.xml"/><Relationship Id="rId177" Type="http://schemas.openxmlformats.org/officeDocument/2006/relationships/customXml" Target="../ink/ink1439.xml"/><Relationship Id="rId342" Type="http://schemas.openxmlformats.org/officeDocument/2006/relationships/image" Target="../media/image1514.png"/><Relationship Id="rId384" Type="http://schemas.openxmlformats.org/officeDocument/2006/relationships/image" Target="../media/image1535.png"/><Relationship Id="rId202" Type="http://schemas.openxmlformats.org/officeDocument/2006/relationships/image" Target="../media/image1444.png"/><Relationship Id="rId244" Type="http://schemas.openxmlformats.org/officeDocument/2006/relationships/image" Target="../media/image1465.png"/><Relationship Id="rId39" Type="http://schemas.openxmlformats.org/officeDocument/2006/relationships/customXml" Target="../ink/ink1370.xml"/><Relationship Id="rId286" Type="http://schemas.openxmlformats.org/officeDocument/2006/relationships/image" Target="../media/image1486.png"/><Relationship Id="rId451" Type="http://schemas.openxmlformats.org/officeDocument/2006/relationships/customXml" Target="../ink/ink1576.xml"/><Relationship Id="rId50" Type="http://schemas.openxmlformats.org/officeDocument/2006/relationships/image" Target="../media/image1368.png"/><Relationship Id="rId104" Type="http://schemas.openxmlformats.org/officeDocument/2006/relationships/image" Target="../media/image1395.png"/><Relationship Id="rId146" Type="http://schemas.openxmlformats.org/officeDocument/2006/relationships/image" Target="../media/image1416.png"/><Relationship Id="rId188" Type="http://schemas.openxmlformats.org/officeDocument/2006/relationships/image" Target="../media/image1437.png"/><Relationship Id="rId311" Type="http://schemas.openxmlformats.org/officeDocument/2006/relationships/customXml" Target="../ink/ink1506.xml"/><Relationship Id="rId353" Type="http://schemas.openxmlformats.org/officeDocument/2006/relationships/customXml" Target="../ink/ink1527.xml"/><Relationship Id="rId395" Type="http://schemas.openxmlformats.org/officeDocument/2006/relationships/customXml" Target="../ink/ink1548.xml"/><Relationship Id="rId409" Type="http://schemas.openxmlformats.org/officeDocument/2006/relationships/customXml" Target="../ink/ink1555.xml"/><Relationship Id="rId92" Type="http://schemas.openxmlformats.org/officeDocument/2006/relationships/image" Target="../media/image1389.png"/><Relationship Id="rId213" Type="http://schemas.openxmlformats.org/officeDocument/2006/relationships/customXml" Target="../ink/ink1457.xml"/><Relationship Id="rId420" Type="http://schemas.openxmlformats.org/officeDocument/2006/relationships/image" Target="../media/image15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89355" y="1870075"/>
            <a:ext cx="981329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高三一轮周测</a:t>
            </a:r>
            <a:r>
              <a:rPr lang="en-US" altLang="zh-CN" sz="7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r>
              <a:rPr lang="zh-CN" altLang="en-US" sz="7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讲解</a:t>
            </a:r>
          </a:p>
          <a:p>
            <a:pPr algn="ctr"/>
            <a:endParaRPr lang="zh-CN" altLang="en-US" sz="72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8757355" y="3871724"/>
              <a:ext cx="47978" cy="43426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8757355" y="3871724"/>
                <a:ext cx="47978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8868833" y="3955440"/>
              <a:ext cx="139700" cy="257492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6"/>
            </p:blipFill>
            <p:spPr>
              <a:xfrm>
                <a:off x="8868833" y="3955440"/>
                <a:ext cx="139700" cy="257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9025466" y="3897103"/>
              <a:ext cx="156104" cy="29961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9025466" y="3897103"/>
                <a:ext cx="156104" cy="299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9184569" y="3801226"/>
              <a:ext cx="159808" cy="48008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9184569" y="3801226"/>
                <a:ext cx="159808" cy="480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9657644" y="3897103"/>
              <a:ext cx="129822" cy="43003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9657644" y="3897103"/>
                <a:ext cx="129822" cy="4300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9874955" y="4027524"/>
              <a:ext cx="149578" cy="22559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9874955" y="4027524"/>
                <a:ext cx="149578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0196688" y="3970420"/>
              <a:ext cx="31044" cy="22559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0196688" y="3970420"/>
                <a:ext cx="31044" cy="225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0252251" y="3908383"/>
              <a:ext cx="156104" cy="34543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0252251" y="3908383"/>
                <a:ext cx="156104" cy="345437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75" y="106680"/>
            <a:ext cx="10828020" cy="56889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4534781" y="3863264"/>
              <a:ext cx="124707" cy="28199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4534781" y="3863264"/>
                <a:ext cx="12470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4708877" y="3795587"/>
              <a:ext cx="148167" cy="13817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4708877" y="3795587"/>
                <a:ext cx="148167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4569177" y="3860444"/>
              <a:ext cx="132645" cy="1974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4569177" y="3860444"/>
                <a:ext cx="132645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4789311" y="3826606"/>
              <a:ext cx="105013" cy="5995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4789311" y="3826606"/>
                <a:ext cx="105013" cy="5995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75" y="106680"/>
            <a:ext cx="10828020" cy="56889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4534781" y="3863264"/>
              <a:ext cx="124707" cy="28199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4534781" y="3863264"/>
                <a:ext cx="12470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4708877" y="3795587"/>
              <a:ext cx="148167" cy="13817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4708877" y="3795587"/>
                <a:ext cx="148167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4569177" y="3860444"/>
              <a:ext cx="132645" cy="1974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4569177" y="3860444"/>
                <a:ext cx="132645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4789311" y="3826606"/>
              <a:ext cx="105013" cy="5995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4789311" y="3826606"/>
                <a:ext cx="105013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8630355" y="1483268"/>
              <a:ext cx="169334" cy="259431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8630355" y="1483268"/>
                <a:ext cx="169334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8771466" y="1598002"/>
              <a:ext cx="107244" cy="13623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8771466" y="1598002"/>
                <a:ext cx="107244" cy="136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8952088" y="1513758"/>
              <a:ext cx="81139" cy="172542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8952088" y="1513758"/>
                <a:ext cx="81139" cy="172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9025466" y="1526271"/>
              <a:ext cx="201789" cy="19545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9025466" y="1526271"/>
                <a:ext cx="201789" cy="195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9241896" y="1567865"/>
              <a:ext cx="99659" cy="14452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9241896" y="1567865"/>
                <a:ext cx="99659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墨迹 11"/>
              <p14:cNvContentPartPr/>
              <p14:nvPr/>
            </p14:nvContentPartPr>
            <p14:xfrm>
              <a:off x="9293577" y="1593949"/>
              <a:ext cx="36689" cy="23052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3"/>
            </p:blipFill>
            <p:spPr>
              <a:xfrm>
                <a:off x="9293577" y="1593949"/>
                <a:ext cx="36689" cy="230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墨迹 12"/>
              <p14:cNvContentPartPr/>
              <p14:nvPr/>
            </p14:nvContentPartPr>
            <p14:xfrm>
              <a:off x="9436805" y="1573504"/>
              <a:ext cx="158750" cy="564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"/>
            </p:blipFill>
            <p:spPr>
              <a:xfrm>
                <a:off x="9436805" y="1573504"/>
                <a:ext cx="15875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墨迹 13"/>
              <p14:cNvContentPartPr/>
              <p14:nvPr/>
            </p14:nvContentPartPr>
            <p14:xfrm>
              <a:off x="9513711" y="1488907"/>
              <a:ext cx="25400" cy="19739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7"/>
            </p:blipFill>
            <p:spPr>
              <a:xfrm>
                <a:off x="9513711" y="1488907"/>
                <a:ext cx="25400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墨迹 14"/>
              <p14:cNvContentPartPr/>
              <p14:nvPr/>
            </p14:nvContentPartPr>
            <p14:xfrm>
              <a:off x="9664700" y="1462647"/>
              <a:ext cx="176388" cy="17642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9"/>
            </p:blipFill>
            <p:spPr>
              <a:xfrm>
                <a:off x="9664700" y="1462647"/>
                <a:ext cx="176388" cy="176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墨迹 15"/>
              <p14:cNvContentPartPr/>
              <p14:nvPr/>
            </p14:nvContentPartPr>
            <p14:xfrm>
              <a:off x="9855200" y="1480448"/>
              <a:ext cx="220133" cy="29890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"/>
            </p:blipFill>
            <p:spPr>
              <a:xfrm>
                <a:off x="9855200" y="1480448"/>
                <a:ext cx="220133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墨迹 16"/>
              <p14:cNvContentPartPr/>
              <p14:nvPr/>
            </p14:nvContentPartPr>
            <p14:xfrm>
              <a:off x="10114844" y="1393031"/>
              <a:ext cx="84666" cy="2819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3"/>
            </p:blipFill>
            <p:spPr>
              <a:xfrm>
                <a:off x="10114844" y="1393031"/>
                <a:ext cx="846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墨迹 17"/>
              <p14:cNvContentPartPr/>
              <p14:nvPr/>
            </p14:nvContentPartPr>
            <p14:xfrm>
              <a:off x="10193866" y="1545305"/>
              <a:ext cx="194734" cy="1128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5"/>
            </p:blipFill>
            <p:spPr>
              <a:xfrm>
                <a:off x="10193866" y="1545305"/>
                <a:ext cx="19473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10380133" y="1457007"/>
              <a:ext cx="107245" cy="6573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10380133" y="1457007"/>
                <a:ext cx="107245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10137422" y="1620033"/>
              <a:ext cx="262466" cy="3242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10137422" y="1620033"/>
                <a:ext cx="262466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10152768" y="1660393"/>
              <a:ext cx="145521" cy="68206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10152768" y="1660393"/>
                <a:ext cx="145521" cy="68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10521244" y="1389330"/>
              <a:ext cx="218017" cy="28851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10521244" y="1389330"/>
                <a:ext cx="218017" cy="288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10780888" y="1449429"/>
              <a:ext cx="73377" cy="20867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10780888" y="1449429"/>
                <a:ext cx="73377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10888132" y="1466348"/>
              <a:ext cx="152400" cy="22277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10888132" y="1466348"/>
                <a:ext cx="152400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11034888" y="1364832"/>
              <a:ext cx="121532" cy="30172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11034888" y="1364832"/>
                <a:ext cx="121532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11096977" y="1535436"/>
              <a:ext cx="146755" cy="12619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11096977" y="1535436"/>
                <a:ext cx="146755" cy="126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11249377" y="1466348"/>
              <a:ext cx="149577" cy="1692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11249377" y="1466348"/>
                <a:ext cx="14957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11286067" y="1383690"/>
              <a:ext cx="53622" cy="31107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11286067" y="1383690"/>
                <a:ext cx="53622" cy="311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4" name="墨迹 33"/>
              <p14:cNvContentPartPr/>
              <p14:nvPr/>
            </p14:nvContentPartPr>
            <p14:xfrm>
              <a:off x="11460162" y="1404310"/>
              <a:ext cx="158926" cy="17835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7"/>
            </p:blipFill>
            <p:spPr>
              <a:xfrm>
                <a:off x="11460162" y="1404310"/>
                <a:ext cx="158926" cy="178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5" name="墨迹 34"/>
              <p14:cNvContentPartPr/>
              <p14:nvPr/>
            </p14:nvContentPartPr>
            <p14:xfrm>
              <a:off x="11548532" y="1417529"/>
              <a:ext cx="190500" cy="179945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59"/>
            </p:blipFill>
            <p:spPr>
              <a:xfrm>
                <a:off x="11548532" y="1417529"/>
                <a:ext cx="190500" cy="179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6" name="墨迹 35"/>
              <p14:cNvContentPartPr/>
              <p14:nvPr/>
            </p14:nvContentPartPr>
            <p14:xfrm>
              <a:off x="11734800" y="1466348"/>
              <a:ext cx="100188" cy="11843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1"/>
            </p:blipFill>
            <p:spPr>
              <a:xfrm>
                <a:off x="11734800" y="1466348"/>
                <a:ext cx="100188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7" name="墨迹 36"/>
              <p14:cNvContentPartPr/>
              <p14:nvPr/>
            </p14:nvContentPartPr>
            <p14:xfrm>
              <a:off x="11754555" y="1491022"/>
              <a:ext cx="64912" cy="387032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3"/>
            </p:blipFill>
            <p:spPr>
              <a:xfrm>
                <a:off x="11754555" y="1491022"/>
                <a:ext cx="64912" cy="387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8" name="墨迹 37"/>
              <p14:cNvContentPartPr/>
              <p14:nvPr/>
            </p14:nvContentPartPr>
            <p14:xfrm>
              <a:off x="11813822" y="1274595"/>
              <a:ext cx="70556" cy="129715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5"/>
            </p:blipFill>
            <p:spPr>
              <a:xfrm>
                <a:off x="11813822" y="1274595"/>
                <a:ext cx="70556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9" name="墨迹 38"/>
              <p14:cNvContentPartPr/>
              <p14:nvPr/>
            </p14:nvContentPartPr>
            <p14:xfrm>
              <a:off x="11921067" y="1282173"/>
              <a:ext cx="95955" cy="31901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7"/>
            </p:blipFill>
            <p:spPr>
              <a:xfrm>
                <a:off x="11921067" y="1282173"/>
                <a:ext cx="95955" cy="319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0" name="墨迹 39"/>
              <p14:cNvContentPartPr/>
              <p14:nvPr/>
            </p14:nvContentPartPr>
            <p14:xfrm>
              <a:off x="8602133" y="2268610"/>
              <a:ext cx="265289" cy="27776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69"/>
            </p:blipFill>
            <p:spPr>
              <a:xfrm>
                <a:off x="8602133" y="2268610"/>
                <a:ext cx="265289" cy="277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1" name="墨迹 40"/>
              <p14:cNvContentPartPr/>
              <p14:nvPr/>
            </p14:nvContentPartPr>
            <p14:xfrm>
              <a:off x="8931451" y="2301039"/>
              <a:ext cx="94015" cy="197393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1"/>
            </p:blipFill>
            <p:spPr>
              <a:xfrm>
                <a:off x="8931451" y="2301039"/>
                <a:ext cx="94015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2" name="墨迹 41"/>
              <p14:cNvContentPartPr/>
              <p14:nvPr/>
            </p14:nvContentPartPr>
            <p14:xfrm>
              <a:off x="9036755" y="2325008"/>
              <a:ext cx="220134" cy="218542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3"/>
            </p:blipFill>
            <p:spPr>
              <a:xfrm>
                <a:off x="9036755" y="2325008"/>
                <a:ext cx="220134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3" name="墨迹 42"/>
              <p14:cNvContentPartPr/>
              <p14:nvPr/>
            </p14:nvContentPartPr>
            <p14:xfrm>
              <a:off x="9258828" y="2368717"/>
              <a:ext cx="133527" cy="146635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5"/>
            </p:blipFill>
            <p:spPr>
              <a:xfrm>
                <a:off x="9258828" y="2368717"/>
                <a:ext cx="133527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4" name="墨迹 43"/>
              <p14:cNvContentPartPr/>
              <p14:nvPr/>
            </p14:nvContentPartPr>
            <p14:xfrm>
              <a:off x="9338733" y="2393567"/>
              <a:ext cx="31044" cy="24022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7"/>
            </p:blipFill>
            <p:spPr>
              <a:xfrm>
                <a:off x="9338733" y="2393567"/>
                <a:ext cx="31044" cy="240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5" name="墨迹 44"/>
              <p14:cNvContentPartPr/>
              <p14:nvPr/>
            </p14:nvContentPartPr>
            <p14:xfrm>
              <a:off x="9473318" y="2395858"/>
              <a:ext cx="48859" cy="130773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79"/>
            </p:blipFill>
            <p:spPr>
              <a:xfrm>
                <a:off x="9473318" y="2395858"/>
                <a:ext cx="48859" cy="130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6" name="墨迹 45"/>
              <p14:cNvContentPartPr/>
              <p14:nvPr/>
            </p14:nvContentPartPr>
            <p14:xfrm>
              <a:off x="9578622" y="2382287"/>
              <a:ext cx="54504" cy="137294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1"/>
            </p:blipFill>
            <p:spPr>
              <a:xfrm>
                <a:off x="9578622" y="2382287"/>
                <a:ext cx="54504" cy="137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7" name="墨迹 46"/>
              <p14:cNvContentPartPr/>
              <p14:nvPr/>
            </p14:nvContentPartPr>
            <p14:xfrm>
              <a:off x="9652000" y="2329238"/>
              <a:ext cx="101600" cy="21995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3"/>
            </p:blipFill>
            <p:spPr>
              <a:xfrm>
                <a:off x="9652000" y="2329238"/>
                <a:ext cx="101600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8" name="墨迹 47"/>
              <p14:cNvContentPartPr/>
              <p14:nvPr/>
            </p14:nvContentPartPr>
            <p14:xfrm>
              <a:off x="9770533" y="2354617"/>
              <a:ext cx="259644" cy="1410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5"/>
            </p:blipFill>
            <p:spPr>
              <a:xfrm>
                <a:off x="9770533" y="2354617"/>
                <a:ext cx="259644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9" name="墨迹 48"/>
              <p14:cNvContentPartPr/>
              <p14:nvPr/>
            </p14:nvContentPartPr>
            <p14:xfrm>
              <a:off x="9959622" y="2274779"/>
              <a:ext cx="130351" cy="7419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7"/>
            </p:blipFill>
            <p:spPr>
              <a:xfrm>
                <a:off x="9959622" y="2274779"/>
                <a:ext cx="130351" cy="74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0" name="墨迹 49"/>
              <p14:cNvContentPartPr/>
              <p14:nvPr/>
            </p14:nvContentPartPr>
            <p14:xfrm>
              <a:off x="9810044" y="2391276"/>
              <a:ext cx="254000" cy="1691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89"/>
            </p:blipFill>
            <p:spPr>
              <a:xfrm>
                <a:off x="9810044" y="2391276"/>
                <a:ext cx="2540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1" name="墨迹 50"/>
              <p14:cNvContentPartPr/>
              <p14:nvPr/>
            </p14:nvContentPartPr>
            <p14:xfrm>
              <a:off x="9830858" y="2427406"/>
              <a:ext cx="140053" cy="5692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1"/>
            </p:blipFill>
            <p:spPr>
              <a:xfrm>
                <a:off x="9830858" y="2427406"/>
                <a:ext cx="140053" cy="569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2" name="墨迹 51"/>
              <p14:cNvContentPartPr/>
              <p14:nvPr/>
            </p14:nvContentPartPr>
            <p14:xfrm>
              <a:off x="10239022" y="2182603"/>
              <a:ext cx="262466" cy="24533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3"/>
            </p:blipFill>
            <p:spPr>
              <a:xfrm>
                <a:off x="10239022" y="2182603"/>
                <a:ext cx="262466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3" name="墨迹 52"/>
              <p14:cNvContentPartPr/>
              <p14:nvPr/>
            </p14:nvContentPartPr>
            <p14:xfrm>
              <a:off x="10476088" y="2083202"/>
              <a:ext cx="124177" cy="152274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5"/>
            </p:blipFill>
            <p:spPr>
              <a:xfrm>
                <a:off x="10476088" y="2083202"/>
                <a:ext cx="124177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4" name="墨迹 53"/>
              <p14:cNvContentPartPr/>
              <p14:nvPr/>
            </p14:nvContentPartPr>
            <p14:xfrm>
              <a:off x="10588977" y="2093776"/>
              <a:ext cx="79023" cy="3242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7"/>
            </p:blipFill>
            <p:spPr>
              <a:xfrm>
                <a:off x="10588977" y="2093776"/>
                <a:ext cx="79023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5" name="墨迹 54"/>
              <p14:cNvContentPartPr/>
              <p14:nvPr/>
            </p14:nvContentPartPr>
            <p14:xfrm>
              <a:off x="10614377" y="2042313"/>
              <a:ext cx="25400" cy="148750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99"/>
            </p:blipFill>
            <p:spPr>
              <a:xfrm>
                <a:off x="10614377" y="2042313"/>
                <a:ext cx="25400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6" name="墨迹 55"/>
              <p14:cNvContentPartPr/>
              <p14:nvPr/>
            </p14:nvContentPartPr>
            <p14:xfrm>
              <a:off x="10689167" y="2278480"/>
              <a:ext cx="204611" cy="2255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1"/>
            </p:blipFill>
            <p:spPr>
              <a:xfrm>
                <a:off x="10689167" y="2278480"/>
                <a:ext cx="2046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7" name="墨迹 56"/>
              <p14:cNvContentPartPr/>
              <p14:nvPr/>
            </p14:nvContentPartPr>
            <p14:xfrm>
              <a:off x="10775244" y="2195293"/>
              <a:ext cx="33867" cy="190343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3"/>
            </p:blipFill>
            <p:spPr>
              <a:xfrm>
                <a:off x="10775244" y="2195293"/>
                <a:ext cx="33867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8" name="墨迹 57"/>
              <p14:cNvContentPartPr/>
              <p14:nvPr/>
            </p14:nvContentPartPr>
            <p14:xfrm>
              <a:off x="11034888" y="2117393"/>
              <a:ext cx="107244" cy="217485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5"/>
            </p:blipFill>
            <p:spPr>
              <a:xfrm>
                <a:off x="11034888" y="2117393"/>
                <a:ext cx="107244" cy="217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9" name="墨迹 58"/>
              <p14:cNvContentPartPr/>
              <p14:nvPr/>
            </p14:nvContentPartPr>
            <p14:xfrm>
              <a:off x="11113911" y="2121975"/>
              <a:ext cx="223837" cy="214665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7"/>
            </p:blipFill>
            <p:spPr>
              <a:xfrm>
                <a:off x="11113911" y="2121975"/>
                <a:ext cx="223837" cy="214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60" name="墨迹 59"/>
              <p14:cNvContentPartPr/>
              <p14:nvPr/>
            </p14:nvContentPartPr>
            <p14:xfrm>
              <a:off x="11322755" y="2188243"/>
              <a:ext cx="135467" cy="128305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9"/>
            </p:blipFill>
            <p:spPr>
              <a:xfrm>
                <a:off x="11322755" y="2188243"/>
                <a:ext cx="135467" cy="128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1" name="墨迹 60"/>
              <p14:cNvContentPartPr/>
              <p14:nvPr/>
            </p14:nvContentPartPr>
            <p14:xfrm>
              <a:off x="11396132" y="2220496"/>
              <a:ext cx="22578" cy="300495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1"/>
            </p:blipFill>
            <p:spPr>
              <a:xfrm>
                <a:off x="11396132" y="2220496"/>
                <a:ext cx="22578" cy="3004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2" name="墨迹 61"/>
              <p14:cNvContentPartPr/>
              <p14:nvPr/>
            </p14:nvContentPartPr>
            <p14:xfrm>
              <a:off x="11441288" y="1996490"/>
              <a:ext cx="146756" cy="135355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3"/>
            </p:blipFill>
            <p:spPr>
              <a:xfrm>
                <a:off x="11441288" y="1996490"/>
                <a:ext cx="146756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3" name="墨迹 62"/>
              <p14:cNvContentPartPr/>
              <p14:nvPr/>
            </p14:nvContentPartPr>
            <p14:xfrm>
              <a:off x="11565467" y="2013409"/>
              <a:ext cx="118533" cy="2819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5"/>
            </p:blipFill>
            <p:spPr>
              <a:xfrm>
                <a:off x="11565467" y="2013409"/>
                <a:ext cx="1185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4" name="墨迹 63"/>
              <p14:cNvContentPartPr/>
              <p14:nvPr/>
            </p14:nvContentPartPr>
            <p14:xfrm>
              <a:off x="11181644" y="2447674"/>
              <a:ext cx="11288" cy="422985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7"/>
            </p:blipFill>
            <p:spPr>
              <a:xfrm>
                <a:off x="11181644" y="2447674"/>
                <a:ext cx="11288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5" name="墨迹 64"/>
              <p14:cNvContentPartPr/>
              <p14:nvPr/>
            </p14:nvContentPartPr>
            <p14:xfrm>
              <a:off x="11108267" y="2715565"/>
              <a:ext cx="174977" cy="172014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9"/>
            </p:blipFill>
            <p:spPr>
              <a:xfrm>
                <a:off x="11108267" y="2715565"/>
                <a:ext cx="174977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6" name="墨迹 65"/>
              <p14:cNvContentPartPr/>
              <p14:nvPr/>
            </p14:nvContentPartPr>
            <p14:xfrm>
              <a:off x="11308644" y="2594309"/>
              <a:ext cx="14111" cy="121256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1"/>
            </p:blipFill>
            <p:spPr>
              <a:xfrm>
                <a:off x="11308644" y="2594309"/>
                <a:ext cx="14111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7" name="墨迹 66"/>
              <p14:cNvContentPartPr/>
              <p14:nvPr/>
            </p14:nvContentPartPr>
            <p14:xfrm>
              <a:off x="11305822" y="2645067"/>
              <a:ext cx="73378" cy="3383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3"/>
            </p:blipFill>
            <p:spPr>
              <a:xfrm>
                <a:off x="11305822" y="2645067"/>
                <a:ext cx="733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8" name="墨迹 67"/>
              <p14:cNvContentPartPr/>
              <p14:nvPr/>
            </p14:nvContentPartPr>
            <p14:xfrm>
              <a:off x="11390488" y="2578094"/>
              <a:ext cx="11289" cy="19386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5"/>
            </p:blipFill>
            <p:spPr>
              <a:xfrm>
                <a:off x="11390488" y="2578094"/>
                <a:ext cx="11289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9" name="墨迹 68"/>
              <p14:cNvContentPartPr/>
              <p14:nvPr/>
            </p14:nvContentPartPr>
            <p14:xfrm>
              <a:off x="11446932" y="2537911"/>
              <a:ext cx="112889" cy="3383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7"/>
            </p:blipFill>
            <p:spPr>
              <a:xfrm>
                <a:off x="11446932" y="2537911"/>
                <a:ext cx="1128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0" name="墨迹 69"/>
              <p14:cNvContentPartPr/>
              <p14:nvPr/>
            </p14:nvContentPartPr>
            <p14:xfrm>
              <a:off x="11509022" y="2461245"/>
              <a:ext cx="33867" cy="189462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9"/>
            </p:blipFill>
            <p:spPr>
              <a:xfrm>
                <a:off x="11509022" y="2461245"/>
                <a:ext cx="33867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1" name="墨迹 70"/>
              <p14:cNvContentPartPr/>
              <p14:nvPr/>
            </p14:nvContentPartPr>
            <p14:xfrm>
              <a:off x="11102622" y="2946796"/>
              <a:ext cx="141112" cy="129011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1"/>
            </p:blipFill>
            <p:spPr>
              <a:xfrm>
                <a:off x="11102622" y="2946796"/>
                <a:ext cx="141112" cy="1290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2" name="墨迹 71"/>
              <p14:cNvContentPartPr/>
              <p14:nvPr/>
            </p14:nvContentPartPr>
            <p14:xfrm>
              <a:off x="11240911" y="3014474"/>
              <a:ext cx="105012" cy="5995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3"/>
            </p:blipFill>
            <p:spPr>
              <a:xfrm>
                <a:off x="11240911" y="3014474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3" name="墨迹 72"/>
              <p14:cNvContentPartPr/>
              <p14:nvPr/>
            </p14:nvContentPartPr>
            <p14:xfrm>
              <a:off x="10955867" y="2946091"/>
              <a:ext cx="129822" cy="168313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5"/>
            </p:blipFill>
            <p:spPr>
              <a:xfrm>
                <a:off x="10955867" y="2946091"/>
                <a:ext cx="129822" cy="168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4" name="墨迹 73"/>
              <p14:cNvContentPartPr/>
              <p14:nvPr/>
            </p14:nvContentPartPr>
            <p14:xfrm>
              <a:off x="11049000" y="2930934"/>
              <a:ext cx="19755" cy="159677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7"/>
            </p:blipFill>
            <p:spPr>
              <a:xfrm>
                <a:off x="11049000" y="2930934"/>
                <a:ext cx="19755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5" name="墨迹 74"/>
              <p14:cNvContentPartPr/>
              <p14:nvPr/>
            </p14:nvContentPartPr>
            <p14:xfrm>
              <a:off x="11231032" y="3000375"/>
              <a:ext cx="100189" cy="93056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39"/>
            </p:blipFill>
            <p:spPr>
              <a:xfrm>
                <a:off x="11231032" y="3000375"/>
                <a:ext cx="100189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6" name="墨迹 75"/>
              <p14:cNvContentPartPr/>
              <p14:nvPr/>
            </p14:nvContentPartPr>
            <p14:xfrm>
              <a:off x="11345332" y="2915777"/>
              <a:ext cx="101600" cy="172543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1"/>
            </p:blipFill>
            <p:spPr>
              <a:xfrm>
                <a:off x="11345332" y="2915777"/>
                <a:ext cx="101600" cy="172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7" name="墨迹 76"/>
              <p14:cNvContentPartPr/>
              <p14:nvPr/>
            </p14:nvContentPartPr>
            <p14:xfrm>
              <a:off x="11427001" y="2977815"/>
              <a:ext cx="106714" cy="12971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3"/>
            </p:blipFill>
            <p:spPr>
              <a:xfrm>
                <a:off x="11427001" y="2977815"/>
                <a:ext cx="106714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8" name="墨迹 77"/>
              <p14:cNvContentPartPr/>
              <p14:nvPr/>
            </p14:nvContentPartPr>
            <p14:xfrm>
              <a:off x="11483622" y="3026458"/>
              <a:ext cx="14112" cy="253087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5"/>
            </p:blipFill>
            <p:spPr>
              <a:xfrm>
                <a:off x="11483622" y="3026458"/>
                <a:ext cx="14112" cy="253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9" name="墨迹 78"/>
              <p14:cNvContentPartPr/>
              <p14:nvPr/>
            </p14:nvContentPartPr>
            <p14:xfrm>
              <a:off x="11548532" y="2921417"/>
              <a:ext cx="90312" cy="11280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47"/>
            </p:blipFill>
            <p:spPr>
              <a:xfrm>
                <a:off x="11548532" y="2921417"/>
                <a:ext cx="9031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80" name="墨迹 79"/>
              <p14:cNvContentPartPr/>
              <p14:nvPr/>
            </p14:nvContentPartPr>
            <p14:xfrm>
              <a:off x="11266311" y="3249936"/>
              <a:ext cx="25400" cy="410295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9"/>
            </p:blipFill>
            <p:spPr>
              <a:xfrm>
                <a:off x="11266311" y="3249936"/>
                <a:ext cx="25400" cy="4102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81" name="墨迹 80"/>
              <p14:cNvContentPartPr/>
              <p14:nvPr/>
            </p14:nvContentPartPr>
            <p14:xfrm>
              <a:off x="11208279" y="3555895"/>
              <a:ext cx="207610" cy="13799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1"/>
            </p:blipFill>
            <p:spPr>
              <a:xfrm>
                <a:off x="11208279" y="3555895"/>
                <a:ext cx="207610" cy="137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2" name="墨迹 81"/>
              <p14:cNvContentPartPr/>
              <p14:nvPr/>
            </p14:nvContentPartPr>
            <p14:xfrm>
              <a:off x="11463867" y="3416134"/>
              <a:ext cx="25400" cy="151041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3"/>
            </p:blipFill>
            <p:spPr>
              <a:xfrm>
                <a:off x="11463867" y="3416134"/>
                <a:ext cx="25400" cy="151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3" name="墨迹 82"/>
              <p14:cNvContentPartPr/>
              <p14:nvPr/>
            </p14:nvContentPartPr>
            <p14:xfrm>
              <a:off x="11475155" y="3462838"/>
              <a:ext cx="115712" cy="4511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5"/>
            </p:blipFill>
            <p:spPr>
              <a:xfrm>
                <a:off x="11475155" y="3462838"/>
                <a:ext cx="115712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4" name="墨迹 83"/>
              <p14:cNvContentPartPr/>
              <p14:nvPr/>
            </p14:nvContentPartPr>
            <p14:xfrm>
              <a:off x="11573932" y="3358502"/>
              <a:ext cx="8468" cy="219953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7"/>
            </p:blipFill>
            <p:spPr>
              <a:xfrm>
                <a:off x="11573932" y="3358502"/>
                <a:ext cx="8468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5" name="墨迹 84"/>
              <p14:cNvContentPartPr/>
              <p14:nvPr/>
            </p14:nvContentPartPr>
            <p14:xfrm>
              <a:off x="11627555" y="3347222"/>
              <a:ext cx="107245" cy="3665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9"/>
            </p:blipFill>
            <p:spPr>
              <a:xfrm>
                <a:off x="11627555" y="3347222"/>
                <a:ext cx="107245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6" name="墨迹 85"/>
              <p14:cNvContentPartPr/>
              <p14:nvPr/>
            </p14:nvContentPartPr>
            <p14:xfrm>
              <a:off x="11672711" y="3299284"/>
              <a:ext cx="11289" cy="138175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1"/>
            </p:blipFill>
            <p:spPr>
              <a:xfrm>
                <a:off x="11672711" y="3299284"/>
                <a:ext cx="11289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7" name="墨迹 86"/>
              <p14:cNvContentPartPr/>
              <p14:nvPr/>
            </p14:nvContentPartPr>
            <p14:xfrm>
              <a:off x="11170355" y="3811272"/>
              <a:ext cx="16933" cy="170428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3"/>
            </p:blipFill>
            <p:spPr>
              <a:xfrm>
                <a:off x="11170355" y="3811272"/>
                <a:ext cx="16933" cy="170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8" name="墨迹 87"/>
              <p14:cNvContentPartPr/>
              <p14:nvPr/>
            </p14:nvContentPartPr>
            <p14:xfrm>
              <a:off x="11181644" y="3885823"/>
              <a:ext cx="101600" cy="3383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5"/>
            </p:blipFill>
            <p:spPr>
              <a:xfrm>
                <a:off x="11181644" y="3885823"/>
                <a:ext cx="1016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9" name="墨迹 88"/>
              <p14:cNvContentPartPr/>
              <p14:nvPr/>
            </p14:nvContentPartPr>
            <p14:xfrm>
              <a:off x="11263136" y="3803165"/>
              <a:ext cx="430742" cy="282872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7"/>
            </p:blipFill>
            <p:spPr>
              <a:xfrm>
                <a:off x="11263136" y="3803165"/>
                <a:ext cx="430742" cy="282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90" name="墨迹 89"/>
              <p14:cNvContentPartPr/>
              <p14:nvPr/>
            </p14:nvContentPartPr>
            <p14:xfrm>
              <a:off x="11446932" y="3914023"/>
              <a:ext cx="98778" cy="6573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9"/>
            </p:blipFill>
            <p:spPr>
              <a:xfrm>
                <a:off x="11446932" y="3914023"/>
                <a:ext cx="98778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1" name="墨迹 90"/>
              <p14:cNvContentPartPr/>
              <p14:nvPr/>
            </p14:nvContentPartPr>
            <p14:xfrm>
              <a:off x="11602155" y="3798407"/>
              <a:ext cx="105012" cy="5995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33"/>
            </p:blipFill>
            <p:spPr>
              <a:xfrm>
                <a:off x="11602155" y="3798407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2" name="墨迹 91"/>
              <p14:cNvContentPartPr/>
              <p14:nvPr/>
            </p14:nvContentPartPr>
            <p14:xfrm>
              <a:off x="11615031" y="3812506"/>
              <a:ext cx="131057" cy="133240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2"/>
            </p:blipFill>
            <p:spPr>
              <a:xfrm>
                <a:off x="11615031" y="3812506"/>
                <a:ext cx="131057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3" name="墨迹 92"/>
              <p14:cNvContentPartPr/>
              <p14:nvPr/>
            </p14:nvContentPartPr>
            <p14:xfrm>
              <a:off x="11661422" y="3834360"/>
              <a:ext cx="45156" cy="333454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4"/>
            </p:blipFill>
            <p:spPr>
              <a:xfrm>
                <a:off x="11661422" y="3834360"/>
                <a:ext cx="45156" cy="333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6" name="墨迹 105"/>
              <p14:cNvContentPartPr/>
              <p14:nvPr/>
            </p14:nvContentPartPr>
            <p14:xfrm>
              <a:off x="7266340" y="4722805"/>
              <a:ext cx="48860" cy="169723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76"/>
            </p:blipFill>
            <p:spPr>
              <a:xfrm>
                <a:off x="7266340" y="4722805"/>
                <a:ext cx="48860" cy="169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07" name="墨迹 106"/>
              <p14:cNvContentPartPr/>
              <p14:nvPr/>
            </p14:nvContentPartPr>
            <p14:xfrm>
              <a:off x="7292622" y="4765633"/>
              <a:ext cx="79022" cy="39478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78"/>
            </p:blipFill>
            <p:spPr>
              <a:xfrm>
                <a:off x="7292622" y="4765633"/>
                <a:ext cx="790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8" name="墨迹 107"/>
              <p14:cNvContentPartPr/>
              <p14:nvPr/>
            </p14:nvContentPartPr>
            <p14:xfrm>
              <a:off x="7332133" y="4661296"/>
              <a:ext cx="36689" cy="177654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80"/>
            </p:blipFill>
            <p:spPr>
              <a:xfrm>
                <a:off x="7332133" y="4661296"/>
                <a:ext cx="36689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9" name="墨迹 108"/>
              <p14:cNvContentPartPr/>
              <p14:nvPr/>
            </p14:nvContentPartPr>
            <p14:xfrm>
              <a:off x="7366000" y="4579519"/>
              <a:ext cx="141111" cy="266305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82"/>
            </p:blipFill>
            <p:spPr>
              <a:xfrm>
                <a:off x="7366000" y="4579519"/>
                <a:ext cx="141111" cy="266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10" name="墨迹 109"/>
              <p14:cNvContentPartPr/>
              <p14:nvPr/>
            </p14:nvContentPartPr>
            <p14:xfrm>
              <a:off x="7524044" y="4536868"/>
              <a:ext cx="156633" cy="238106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84"/>
            </p:blipFill>
            <p:spPr>
              <a:xfrm>
                <a:off x="7524044" y="4536868"/>
                <a:ext cx="156633" cy="238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11" name="墨迹 110"/>
              <p14:cNvContentPartPr/>
              <p14:nvPr/>
            </p14:nvContentPartPr>
            <p14:xfrm>
              <a:off x="7710311" y="4579519"/>
              <a:ext cx="121356" cy="14416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86"/>
            </p:blipFill>
            <p:spPr>
              <a:xfrm>
                <a:off x="7710311" y="4579519"/>
                <a:ext cx="121356" cy="1441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12" name="墨迹 111"/>
              <p14:cNvContentPartPr/>
              <p14:nvPr/>
            </p14:nvContentPartPr>
            <p14:xfrm>
              <a:off x="7785100" y="4599082"/>
              <a:ext cx="32455" cy="20320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188"/>
            </p:blipFill>
            <p:spPr>
              <a:xfrm>
                <a:off x="7785100" y="4599082"/>
                <a:ext cx="32455" cy="203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13" name="墨迹 112"/>
              <p14:cNvContentPartPr/>
              <p14:nvPr/>
            </p14:nvContentPartPr>
            <p14:xfrm>
              <a:off x="7967133" y="5022949"/>
              <a:ext cx="19756" cy="14874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190"/>
            </p:blipFill>
            <p:spPr>
              <a:xfrm>
                <a:off x="7967133" y="5022949"/>
                <a:ext cx="19756" cy="148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14" name="墨迹 113"/>
              <p14:cNvContentPartPr/>
              <p14:nvPr/>
            </p14:nvContentPartPr>
            <p14:xfrm>
              <a:off x="7975600" y="5073002"/>
              <a:ext cx="76200" cy="3101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192"/>
            </p:blipFill>
            <p:spPr>
              <a:xfrm>
                <a:off x="7975600" y="5073002"/>
                <a:ext cx="7620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15" name="墨迹 114"/>
              <p14:cNvContentPartPr/>
              <p14:nvPr/>
            </p14:nvContentPartPr>
            <p14:xfrm>
              <a:off x="8043333" y="4961616"/>
              <a:ext cx="67734" cy="227002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194"/>
            </p:blipFill>
            <p:spPr>
              <a:xfrm>
                <a:off x="8043333" y="4961616"/>
                <a:ext cx="67734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16" name="墨迹 115"/>
              <p14:cNvContentPartPr/>
              <p14:nvPr/>
            </p14:nvContentPartPr>
            <p14:xfrm>
              <a:off x="8139288" y="4929187"/>
              <a:ext cx="67734" cy="16143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196"/>
            </p:blipFill>
            <p:spPr>
              <a:xfrm>
                <a:off x="8139288" y="4929187"/>
                <a:ext cx="67734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17" name="墨迹 116"/>
              <p14:cNvContentPartPr/>
              <p14:nvPr/>
            </p14:nvContentPartPr>
            <p14:xfrm>
              <a:off x="8221838" y="4878429"/>
              <a:ext cx="154517" cy="200918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198"/>
            </p:blipFill>
            <p:spPr>
              <a:xfrm>
                <a:off x="8221838" y="4878429"/>
                <a:ext cx="154517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18" name="墨迹 117"/>
              <p14:cNvContentPartPr/>
              <p14:nvPr/>
            </p14:nvContentPartPr>
            <p14:xfrm>
              <a:off x="8410222" y="4951746"/>
              <a:ext cx="95955" cy="121961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00"/>
            </p:blipFill>
            <p:spPr>
              <a:xfrm>
                <a:off x="8410222" y="4951746"/>
                <a:ext cx="95955" cy="12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19" name="墨迹 118"/>
              <p14:cNvContentPartPr/>
              <p14:nvPr/>
            </p14:nvContentPartPr>
            <p14:xfrm>
              <a:off x="8444088" y="4981355"/>
              <a:ext cx="36689" cy="274941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02"/>
            </p:blipFill>
            <p:spPr>
              <a:xfrm>
                <a:off x="8444088" y="4981355"/>
                <a:ext cx="36689" cy="274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20" name="墨迹 119"/>
              <p14:cNvContentPartPr/>
              <p14:nvPr/>
            </p14:nvContentPartPr>
            <p14:xfrm>
              <a:off x="8436856" y="4824851"/>
              <a:ext cx="83432" cy="2537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04"/>
            </p:blipFill>
            <p:spPr>
              <a:xfrm>
                <a:off x="8436856" y="4824851"/>
                <a:ext cx="8343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21" name="墨迹 120"/>
              <p14:cNvContentPartPr/>
              <p14:nvPr/>
            </p14:nvContentPartPr>
            <p14:xfrm>
              <a:off x="10421055" y="3095370"/>
              <a:ext cx="117123" cy="196336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06"/>
            </p:blipFill>
            <p:spPr>
              <a:xfrm>
                <a:off x="10421055" y="3095370"/>
                <a:ext cx="117123" cy="196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22" name="墨迹 121"/>
              <p14:cNvContentPartPr/>
              <p14:nvPr/>
            </p14:nvContentPartPr>
            <p14:xfrm>
              <a:off x="10527418" y="3199706"/>
              <a:ext cx="151870" cy="140467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08"/>
            </p:blipFill>
            <p:spPr>
              <a:xfrm>
                <a:off x="10527418" y="3199706"/>
                <a:ext cx="151870" cy="140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23" name="墨迹 122"/>
              <p14:cNvContentPartPr/>
              <p14:nvPr/>
            </p14:nvContentPartPr>
            <p14:xfrm>
              <a:off x="10668000" y="3104711"/>
              <a:ext cx="100188" cy="202328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10"/>
            </p:blipFill>
            <p:spPr>
              <a:xfrm>
                <a:off x="10668000" y="3104711"/>
                <a:ext cx="100188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24" name="墨迹 123"/>
              <p14:cNvContentPartPr/>
              <p14:nvPr/>
            </p14:nvContentPartPr>
            <p14:xfrm>
              <a:off x="10727267" y="3209047"/>
              <a:ext cx="117827" cy="33556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12"/>
            </p:blipFill>
            <p:spPr>
              <a:xfrm>
                <a:off x="10727267" y="3209047"/>
                <a:ext cx="117827" cy="335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25" name="墨迹 124"/>
              <p14:cNvContentPartPr/>
              <p14:nvPr/>
            </p14:nvContentPartPr>
            <p14:xfrm>
              <a:off x="10743494" y="2975700"/>
              <a:ext cx="74083" cy="15773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14"/>
            </p:blipFill>
            <p:spPr>
              <a:xfrm>
                <a:off x="10743494" y="2975700"/>
                <a:ext cx="74083" cy="157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26" name="墨迹 125"/>
              <p14:cNvContentPartPr/>
              <p14:nvPr/>
            </p14:nvContentPartPr>
            <p14:xfrm>
              <a:off x="10809111" y="3000375"/>
              <a:ext cx="110067" cy="28198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16"/>
            </p:blipFill>
            <p:spPr>
              <a:xfrm>
                <a:off x="10809111" y="3000375"/>
                <a:ext cx="110067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27" name="墨迹 126"/>
              <p14:cNvContentPartPr/>
              <p14:nvPr/>
            </p14:nvContentPartPr>
            <p14:xfrm>
              <a:off x="8304918" y="2791702"/>
              <a:ext cx="239359" cy="26507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18"/>
            </p:blipFill>
            <p:spPr>
              <a:xfrm>
                <a:off x="8304918" y="2791702"/>
                <a:ext cx="239359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28" name="墨迹 127"/>
              <p14:cNvContentPartPr/>
              <p14:nvPr/>
            </p14:nvContentPartPr>
            <p14:xfrm>
              <a:off x="8427155" y="2912252"/>
              <a:ext cx="177800" cy="167080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20"/>
            </p:blipFill>
            <p:spPr>
              <a:xfrm>
                <a:off x="8427155" y="2912252"/>
                <a:ext cx="177800" cy="167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29" name="墨迹 128"/>
              <p14:cNvContentPartPr/>
              <p14:nvPr/>
            </p14:nvContentPartPr>
            <p14:xfrm>
              <a:off x="8609718" y="2821311"/>
              <a:ext cx="122237" cy="199684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22"/>
            </p:blipFill>
            <p:spPr>
              <a:xfrm>
                <a:off x="8609718" y="2821311"/>
                <a:ext cx="122237" cy="199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30" name="墨迹 129"/>
              <p14:cNvContentPartPr/>
              <p14:nvPr/>
            </p14:nvContentPartPr>
            <p14:xfrm>
              <a:off x="8709377" y="2808621"/>
              <a:ext cx="231423" cy="221363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24"/>
            </p:blipFill>
            <p:spPr>
              <a:xfrm>
                <a:off x="8709377" y="2808621"/>
                <a:ext cx="231423" cy="221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31" name="墨迹 130"/>
              <p14:cNvContentPartPr/>
              <p14:nvPr/>
            </p14:nvContentPartPr>
            <p14:xfrm>
              <a:off x="8979076" y="2893218"/>
              <a:ext cx="133879" cy="114911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26"/>
            </p:blipFill>
            <p:spPr>
              <a:xfrm>
                <a:off x="8979076" y="2893218"/>
                <a:ext cx="133879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32" name="墨迹 131"/>
              <p14:cNvContentPartPr/>
              <p14:nvPr/>
            </p14:nvContentPartPr>
            <p14:xfrm>
              <a:off x="9044340" y="2903088"/>
              <a:ext cx="31926" cy="32569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28"/>
            </p:blipFill>
            <p:spPr>
              <a:xfrm>
                <a:off x="9044340" y="2903088"/>
                <a:ext cx="31926" cy="325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33" name="墨迹 132"/>
              <p14:cNvContentPartPr/>
              <p14:nvPr/>
            </p14:nvContentPartPr>
            <p14:xfrm>
              <a:off x="8640938" y="5669940"/>
              <a:ext cx="2041525" cy="139056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30"/>
            </p:blipFill>
            <p:spPr>
              <a:xfrm>
                <a:off x="8640938" y="5669940"/>
                <a:ext cx="2041525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34" name="墨迹 133"/>
              <p14:cNvContentPartPr/>
              <p14:nvPr/>
            </p14:nvContentPartPr>
            <p14:xfrm>
              <a:off x="10598679" y="5520662"/>
              <a:ext cx="291218" cy="319353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32"/>
            </p:blipFill>
            <p:spPr>
              <a:xfrm>
                <a:off x="10598679" y="5520662"/>
                <a:ext cx="291218" cy="3193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35" name="墨迹 134"/>
              <p14:cNvContentPartPr/>
              <p14:nvPr/>
            </p14:nvContentPartPr>
            <p14:xfrm>
              <a:off x="10399359" y="5933072"/>
              <a:ext cx="102835" cy="222772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34"/>
            </p:blipFill>
            <p:spPr>
              <a:xfrm>
                <a:off x="10399359" y="5933072"/>
                <a:ext cx="102835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36" name="墨迹 135"/>
              <p14:cNvContentPartPr/>
              <p14:nvPr/>
            </p14:nvContentPartPr>
            <p14:xfrm>
              <a:off x="10572044" y="5991761"/>
              <a:ext cx="146756" cy="121784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36"/>
            </p:blipFill>
            <p:spPr>
              <a:xfrm>
                <a:off x="10572044" y="5991761"/>
                <a:ext cx="146756" cy="121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37" name="墨迹 136"/>
              <p14:cNvContentPartPr/>
              <p14:nvPr/>
            </p14:nvContentPartPr>
            <p14:xfrm>
              <a:off x="10701867" y="5899938"/>
              <a:ext cx="11288" cy="405361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38"/>
            </p:blipFill>
            <p:spPr>
              <a:xfrm>
                <a:off x="10701867" y="5899938"/>
                <a:ext cx="11288" cy="4053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38" name="墨迹 137"/>
              <p14:cNvContentPartPr/>
              <p14:nvPr/>
            </p14:nvContentPartPr>
            <p14:xfrm>
              <a:off x="10893777" y="5911923"/>
              <a:ext cx="22577" cy="573850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40"/>
            </p:blipFill>
            <p:spPr>
              <a:xfrm>
                <a:off x="10893777" y="5911923"/>
                <a:ext cx="22577" cy="573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39" name="墨迹 138"/>
              <p14:cNvContentPartPr/>
              <p14:nvPr/>
            </p14:nvContentPartPr>
            <p14:xfrm>
              <a:off x="10752667" y="5888658"/>
              <a:ext cx="146755" cy="176949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42"/>
            </p:blipFill>
            <p:spPr>
              <a:xfrm>
                <a:off x="10752667" y="5888658"/>
                <a:ext cx="146755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40" name="墨迹 139"/>
              <p14:cNvContentPartPr/>
              <p14:nvPr/>
            </p14:nvContentPartPr>
            <p14:xfrm>
              <a:off x="10927644" y="5931309"/>
              <a:ext cx="104423" cy="75080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44"/>
            </p:blipFill>
            <p:spPr>
              <a:xfrm>
                <a:off x="10927644" y="5931309"/>
                <a:ext cx="104423" cy="75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41" name="墨迹 140"/>
              <p14:cNvContentPartPr/>
              <p14:nvPr/>
            </p14:nvContentPartPr>
            <p14:xfrm>
              <a:off x="11164711" y="5969202"/>
              <a:ext cx="16933" cy="8988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46"/>
            </p:blipFill>
            <p:spPr>
              <a:xfrm>
                <a:off x="11164711" y="5969202"/>
                <a:ext cx="16933" cy="8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42" name="墨迹 141"/>
              <p14:cNvContentPartPr/>
              <p14:nvPr/>
            </p14:nvContentPartPr>
            <p14:xfrm>
              <a:off x="11144073" y="5481888"/>
              <a:ext cx="150461" cy="321468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48"/>
            </p:blipFill>
            <p:spPr>
              <a:xfrm>
                <a:off x="11144073" y="5481888"/>
                <a:ext cx="150461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43" name="墨迹 142"/>
              <p14:cNvContentPartPr/>
              <p14:nvPr/>
            </p14:nvContentPartPr>
            <p14:xfrm>
              <a:off x="11288888" y="5542516"/>
              <a:ext cx="237067" cy="469513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50"/>
            </p:blipFill>
            <p:spPr>
              <a:xfrm>
                <a:off x="11288888" y="5542516"/>
                <a:ext cx="237067" cy="469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44" name="墨迹 143"/>
              <p14:cNvContentPartPr/>
              <p14:nvPr/>
            </p14:nvContentPartPr>
            <p14:xfrm>
              <a:off x="11554177" y="5628522"/>
              <a:ext cx="101600" cy="39479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52"/>
            </p:blipFill>
            <p:spPr>
              <a:xfrm>
                <a:off x="11554177" y="5628522"/>
                <a:ext cx="1016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45" name="墨迹 144"/>
              <p14:cNvContentPartPr/>
              <p14:nvPr/>
            </p14:nvContentPartPr>
            <p14:xfrm>
              <a:off x="11593688" y="5464968"/>
              <a:ext cx="146756" cy="375928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54"/>
            </p:blipFill>
            <p:spPr>
              <a:xfrm>
                <a:off x="11593688" y="5464968"/>
                <a:ext cx="146756" cy="375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46" name="墨迹 145"/>
              <p14:cNvContentPartPr/>
              <p14:nvPr/>
            </p14:nvContentPartPr>
            <p14:xfrm>
              <a:off x="11833577" y="5432539"/>
              <a:ext cx="14111" cy="441315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56"/>
            </p:blipFill>
            <p:spPr>
              <a:xfrm>
                <a:off x="11833577" y="5432539"/>
                <a:ext cx="14111" cy="4413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47" name="墨迹 146"/>
              <p14:cNvContentPartPr/>
              <p14:nvPr/>
            </p14:nvContentPartPr>
            <p14:xfrm>
              <a:off x="11746088" y="5416149"/>
              <a:ext cx="107244" cy="136237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58"/>
            </p:blipFill>
            <p:spPr>
              <a:xfrm>
                <a:off x="11746088" y="5416149"/>
                <a:ext cx="107244" cy="136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48" name="墨迹 147"/>
              <p14:cNvContentPartPr/>
              <p14:nvPr/>
            </p14:nvContentPartPr>
            <p14:xfrm>
              <a:off x="11853332" y="5442409"/>
              <a:ext cx="93133" cy="81777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60"/>
            </p:blipFill>
            <p:spPr>
              <a:xfrm>
                <a:off x="11853332" y="5442409"/>
                <a:ext cx="93133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49" name="墨迹 148"/>
              <p14:cNvContentPartPr/>
              <p14:nvPr/>
            </p14:nvContentPartPr>
            <p14:xfrm>
              <a:off x="5283200" y="3333123"/>
              <a:ext cx="105011" cy="59958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62"/>
            </p:blipFill>
            <p:spPr>
              <a:xfrm>
                <a:off x="5283200" y="3333123"/>
                <a:ext cx="105011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50" name="墨迹 149"/>
              <p14:cNvContentPartPr/>
              <p14:nvPr/>
            </p14:nvContentPartPr>
            <p14:xfrm>
              <a:off x="3728155" y="3117401"/>
              <a:ext cx="81845" cy="183646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64"/>
            </p:blipFill>
            <p:spPr>
              <a:xfrm>
                <a:off x="3728155" y="3117401"/>
                <a:ext cx="81845" cy="183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51" name="墨迹 150"/>
              <p14:cNvContentPartPr/>
              <p14:nvPr/>
            </p14:nvContentPartPr>
            <p14:xfrm>
              <a:off x="3674533" y="3165867"/>
              <a:ext cx="172155" cy="113678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66"/>
            </p:blipFill>
            <p:spPr>
              <a:xfrm>
                <a:off x="3674533" y="3165867"/>
                <a:ext cx="172155" cy="113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52" name="墨迹 151"/>
              <p14:cNvContentPartPr/>
              <p14:nvPr/>
            </p14:nvContentPartPr>
            <p14:xfrm>
              <a:off x="3987800" y="3645251"/>
              <a:ext cx="59266" cy="178535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68"/>
            </p:blipFill>
            <p:spPr>
              <a:xfrm>
                <a:off x="3987800" y="3645251"/>
                <a:ext cx="59266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53" name="墨迹 152"/>
              <p14:cNvContentPartPr/>
              <p14:nvPr/>
            </p14:nvContentPartPr>
            <p14:xfrm>
              <a:off x="3915127" y="3660231"/>
              <a:ext cx="165806" cy="124076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70"/>
            </p:blipFill>
            <p:spPr>
              <a:xfrm>
                <a:off x="3915127" y="3660231"/>
                <a:ext cx="165806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54" name="墨迹 153"/>
              <p14:cNvContentPartPr/>
              <p14:nvPr/>
            </p14:nvContentPartPr>
            <p14:xfrm>
              <a:off x="7247466" y="5261935"/>
              <a:ext cx="5644" cy="78957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72"/>
            </p:blipFill>
            <p:spPr>
              <a:xfrm>
                <a:off x="7247466" y="5261935"/>
                <a:ext cx="5644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55" name="墨迹 154"/>
              <p14:cNvContentPartPr/>
              <p14:nvPr/>
            </p14:nvContentPartPr>
            <p14:xfrm>
              <a:off x="7247466" y="5346533"/>
              <a:ext cx="5644" cy="90237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74"/>
            </p:blipFill>
            <p:spPr>
              <a:xfrm>
                <a:off x="7247466" y="5346533"/>
                <a:ext cx="5644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56" name="墨迹 155"/>
              <p14:cNvContentPartPr/>
              <p14:nvPr/>
            </p14:nvContentPartPr>
            <p14:xfrm>
              <a:off x="7241822" y="5292955"/>
              <a:ext cx="11288" cy="47938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76"/>
            </p:blipFill>
            <p:spPr>
              <a:xfrm>
                <a:off x="7241822" y="5292955"/>
                <a:ext cx="11288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57" name="墨迹 156"/>
              <p14:cNvContentPartPr/>
              <p14:nvPr/>
            </p14:nvContentPartPr>
            <p14:xfrm>
              <a:off x="6908800" y="5745372"/>
              <a:ext cx="11288" cy="38667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78"/>
            </p:blipFill>
            <p:spPr>
              <a:xfrm>
                <a:off x="6908800" y="5745372"/>
                <a:ext cx="11288" cy="3866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58" name="墨迹 157"/>
              <p14:cNvContentPartPr/>
              <p14:nvPr/>
            </p14:nvContentPartPr>
            <p14:xfrm>
              <a:off x="6861527" y="5859755"/>
              <a:ext cx="174273" cy="219952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80"/>
            </p:blipFill>
            <p:spPr>
              <a:xfrm>
                <a:off x="6861527" y="5859755"/>
                <a:ext cx="174273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59" name="墨迹 158"/>
              <p14:cNvContentPartPr/>
              <p14:nvPr/>
            </p14:nvContentPartPr>
            <p14:xfrm>
              <a:off x="7034918" y="5957570"/>
              <a:ext cx="116593" cy="139056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82"/>
            </p:blipFill>
            <p:spPr>
              <a:xfrm>
                <a:off x="7034918" y="5957570"/>
                <a:ext cx="116593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60" name="墨迹 159"/>
              <p14:cNvContentPartPr/>
              <p14:nvPr/>
            </p14:nvContentPartPr>
            <p14:xfrm>
              <a:off x="7247466" y="5981715"/>
              <a:ext cx="11289" cy="137470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84"/>
            </p:blipFill>
            <p:spPr>
              <a:xfrm>
                <a:off x="7247466" y="5981715"/>
                <a:ext cx="11289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61" name="墨迹 160"/>
              <p14:cNvContentPartPr/>
              <p14:nvPr/>
            </p14:nvContentPartPr>
            <p14:xfrm>
              <a:off x="7340600" y="5887953"/>
              <a:ext cx="121355" cy="11280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286"/>
            </p:blipFill>
            <p:spPr>
              <a:xfrm>
                <a:off x="7340600" y="5887953"/>
                <a:ext cx="12135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62" name="墨迹 161"/>
              <p14:cNvContentPartPr/>
              <p14:nvPr/>
            </p14:nvContentPartPr>
            <p14:xfrm>
              <a:off x="7341834" y="5995110"/>
              <a:ext cx="153988" cy="25378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288"/>
            </p:blipFill>
            <p:spPr>
              <a:xfrm>
                <a:off x="7341834" y="5995110"/>
                <a:ext cx="153988" cy="25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63" name="墨迹 162"/>
              <p14:cNvContentPartPr/>
              <p14:nvPr/>
            </p14:nvContentPartPr>
            <p14:xfrm>
              <a:off x="7625644" y="5808996"/>
              <a:ext cx="5644" cy="284810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290"/>
            </p:blipFill>
            <p:spPr>
              <a:xfrm>
                <a:off x="7625644" y="5808996"/>
                <a:ext cx="5644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64" name="墨迹 163"/>
              <p14:cNvContentPartPr/>
              <p14:nvPr/>
            </p14:nvContentPartPr>
            <p14:xfrm>
              <a:off x="7727244" y="5872972"/>
              <a:ext cx="71966" cy="172191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292"/>
            </p:blipFill>
            <p:spPr>
              <a:xfrm>
                <a:off x="7727244" y="5872972"/>
                <a:ext cx="71966" cy="172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65" name="墨迹 164"/>
              <p14:cNvContentPartPr/>
              <p14:nvPr/>
            </p14:nvContentPartPr>
            <p14:xfrm>
              <a:off x="7805561" y="5786437"/>
              <a:ext cx="91016" cy="5640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294"/>
            </p:blipFill>
            <p:spPr>
              <a:xfrm>
                <a:off x="7805561" y="5786437"/>
                <a:ext cx="9101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66" name="墨迹 165"/>
              <p14:cNvContentPartPr/>
              <p14:nvPr/>
            </p14:nvContentPartPr>
            <p14:xfrm>
              <a:off x="7919155" y="5698315"/>
              <a:ext cx="112889" cy="150160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296"/>
            </p:blipFill>
            <p:spPr>
              <a:xfrm>
                <a:off x="7919155" y="5698315"/>
                <a:ext cx="112889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67" name="墨迹 166"/>
              <p14:cNvContentPartPr/>
              <p14:nvPr/>
            </p14:nvContentPartPr>
            <p14:xfrm>
              <a:off x="8726311" y="2408195"/>
              <a:ext cx="107244" cy="135356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298"/>
            </p:blipFill>
            <p:spPr>
              <a:xfrm>
                <a:off x="8726311" y="2408195"/>
                <a:ext cx="107244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68" name="墨迹 167"/>
              <p14:cNvContentPartPr/>
              <p14:nvPr/>
            </p14:nvContentPartPr>
            <p14:xfrm>
              <a:off x="8760177" y="1589719"/>
              <a:ext cx="90312" cy="151041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00"/>
            </p:blipFill>
            <p:spPr>
              <a:xfrm>
                <a:off x="8760177" y="1589719"/>
                <a:ext cx="90312" cy="151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69" name="墨迹 168"/>
              <p14:cNvContentPartPr/>
              <p14:nvPr/>
            </p14:nvContentPartPr>
            <p14:xfrm>
              <a:off x="10363200" y="2272840"/>
              <a:ext cx="90311" cy="122137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02"/>
            </p:blipFill>
            <p:spPr>
              <a:xfrm>
                <a:off x="10363200" y="2272840"/>
                <a:ext cx="90311" cy="122137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670" y="633730"/>
            <a:ext cx="6144260" cy="40913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1117600" y="1161799"/>
              <a:ext cx="169333" cy="274940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1117600" y="1161799"/>
                <a:ext cx="169333" cy="274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1377244" y="1252036"/>
              <a:ext cx="47978" cy="7049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1377244" y="1252036"/>
                <a:ext cx="47978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1388709" y="1376111"/>
              <a:ext cx="44979" cy="3665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1388709" y="1376111"/>
                <a:ext cx="44979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1698977" y="1105401"/>
              <a:ext cx="93839" cy="28763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1698977" y="1105401"/>
                <a:ext cx="93839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1828800" y="1126198"/>
              <a:ext cx="124177" cy="185761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1828800" y="1126198"/>
                <a:ext cx="124177" cy="185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1947333" y="1021685"/>
              <a:ext cx="19755" cy="45030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1947333" y="1021685"/>
                <a:ext cx="19755" cy="4503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2077155" y="1156159"/>
              <a:ext cx="197556" cy="1691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2077155" y="1156159"/>
                <a:ext cx="1975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2097969" y="1242166"/>
              <a:ext cx="190853" cy="1550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2097969" y="1242166"/>
                <a:ext cx="190853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2333977" y="943256"/>
              <a:ext cx="104423" cy="40606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2333977" y="943256"/>
                <a:ext cx="104423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墨迹 11"/>
              <p14:cNvContentPartPr/>
              <p14:nvPr/>
            </p14:nvContentPartPr>
            <p14:xfrm>
              <a:off x="2654829" y="888268"/>
              <a:ext cx="266523" cy="43779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3"/>
            </p:blipFill>
            <p:spPr>
              <a:xfrm>
                <a:off x="2654829" y="888268"/>
                <a:ext cx="266523" cy="437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墨迹 12"/>
              <p14:cNvContentPartPr/>
              <p14:nvPr/>
            </p14:nvContentPartPr>
            <p14:xfrm>
              <a:off x="9912526" y="2619335"/>
              <a:ext cx="126118" cy="2996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"/>
            </p:blipFill>
            <p:spPr>
              <a:xfrm>
                <a:off x="9912526" y="2619335"/>
                <a:ext cx="126118" cy="29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墨迹 13"/>
              <p14:cNvContentPartPr/>
              <p14:nvPr/>
            </p14:nvContentPartPr>
            <p14:xfrm>
              <a:off x="9968088" y="2667626"/>
              <a:ext cx="22578" cy="177654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7"/>
            </p:blipFill>
            <p:spPr>
              <a:xfrm>
                <a:off x="9968088" y="2667626"/>
                <a:ext cx="22578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墨迹 14"/>
              <p14:cNvContentPartPr/>
              <p14:nvPr/>
            </p14:nvContentPartPr>
            <p14:xfrm>
              <a:off x="9911644" y="2910138"/>
              <a:ext cx="67733" cy="119528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9"/>
            </p:blipFill>
            <p:spPr>
              <a:xfrm>
                <a:off x="9911644" y="2910138"/>
                <a:ext cx="67733" cy="11952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墨迹 15"/>
              <p14:cNvContentPartPr/>
              <p14:nvPr/>
            </p14:nvContentPartPr>
            <p14:xfrm>
              <a:off x="10140244" y="1314074"/>
              <a:ext cx="177800" cy="186113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"/>
            </p:blipFill>
            <p:spPr>
              <a:xfrm>
                <a:off x="10140244" y="1314074"/>
                <a:ext cx="177800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墨迹 16"/>
              <p14:cNvContentPartPr/>
              <p14:nvPr/>
            </p14:nvContentPartPr>
            <p14:xfrm>
              <a:off x="10254191" y="1356372"/>
              <a:ext cx="176741" cy="168137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3"/>
            </p:blipFill>
            <p:spPr>
              <a:xfrm>
                <a:off x="10254191" y="1356372"/>
                <a:ext cx="176741" cy="168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墨迹 17"/>
              <p14:cNvContentPartPr/>
              <p14:nvPr/>
            </p14:nvContentPartPr>
            <p14:xfrm>
              <a:off x="10433579" y="1415590"/>
              <a:ext cx="101776" cy="12196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5"/>
            </p:blipFill>
            <p:spPr>
              <a:xfrm>
                <a:off x="10433579" y="1415590"/>
                <a:ext cx="101776" cy="12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10447867" y="1448724"/>
              <a:ext cx="62088" cy="358832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10447867" y="1448724"/>
                <a:ext cx="62088" cy="358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10529181" y="1240756"/>
              <a:ext cx="138819" cy="15227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10529181" y="1240756"/>
                <a:ext cx="138819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10673644" y="1248511"/>
              <a:ext cx="112888" cy="4300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10673644" y="1248511"/>
                <a:ext cx="112888" cy="430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9290755" y="1315483"/>
              <a:ext cx="197556" cy="26718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9290755" y="1315483"/>
                <a:ext cx="197556" cy="267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9516533" y="1405720"/>
              <a:ext cx="135467" cy="17624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9516533" y="1405720"/>
                <a:ext cx="135467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9601200" y="1443789"/>
              <a:ext cx="158044" cy="15721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9601200" y="1443789"/>
                <a:ext cx="158044" cy="157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9749366" y="1517106"/>
              <a:ext cx="83256" cy="12830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9749366" y="1517106"/>
                <a:ext cx="83256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9762066" y="1535965"/>
              <a:ext cx="53622" cy="25467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9762066" y="1535965"/>
                <a:ext cx="53622" cy="254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10289822" y="2550600"/>
              <a:ext cx="94544" cy="14311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10289822" y="2550600"/>
                <a:ext cx="94544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10430932" y="2628148"/>
              <a:ext cx="36689" cy="4511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10430932" y="2628148"/>
                <a:ext cx="36689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10526888" y="2549190"/>
              <a:ext cx="105305" cy="112796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10526888" y="2549190"/>
                <a:ext cx="105305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10656711" y="2439214"/>
              <a:ext cx="56444" cy="391966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10656711" y="2439214"/>
                <a:ext cx="56444" cy="391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10741377" y="2497375"/>
              <a:ext cx="166863" cy="18717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10741377" y="2497375"/>
                <a:ext cx="166863" cy="187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10786532" y="2531566"/>
              <a:ext cx="87489" cy="17553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10786532" y="2531566"/>
                <a:ext cx="87489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10941050" y="2519229"/>
              <a:ext cx="80432" cy="12760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10941050" y="2519229"/>
                <a:ext cx="80432" cy="127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11057467" y="2571750"/>
              <a:ext cx="19755" cy="56398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11057467" y="2571750"/>
                <a:ext cx="1975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5" name="墨迹 34"/>
              <p14:cNvContentPartPr/>
              <p14:nvPr/>
            </p14:nvContentPartPr>
            <p14:xfrm>
              <a:off x="11082867" y="2408195"/>
              <a:ext cx="104422" cy="253791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9"/>
            </p:blipFill>
            <p:spPr>
              <a:xfrm>
                <a:off x="11082867" y="2408195"/>
                <a:ext cx="104422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" name="墨迹 35"/>
              <p14:cNvContentPartPr/>
              <p14:nvPr/>
            </p14:nvContentPartPr>
            <p14:xfrm>
              <a:off x="11187288" y="2453314"/>
              <a:ext cx="62089" cy="1127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1"/>
            </p:blipFill>
            <p:spPr>
              <a:xfrm>
                <a:off x="11187288" y="2453314"/>
                <a:ext cx="620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7" name="墨迹 36"/>
              <p14:cNvContentPartPr/>
              <p14:nvPr/>
            </p14:nvContentPartPr>
            <p14:xfrm>
              <a:off x="10466917" y="2972176"/>
              <a:ext cx="147461" cy="1127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3"/>
            </p:blipFill>
            <p:spPr>
              <a:xfrm>
                <a:off x="10466917" y="2972176"/>
                <a:ext cx="14746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8" name="墨迹 37"/>
              <p14:cNvContentPartPr/>
              <p14:nvPr/>
            </p14:nvContentPartPr>
            <p14:xfrm>
              <a:off x="10455980" y="3034213"/>
              <a:ext cx="132998" cy="1692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5"/>
            </p:blipFill>
            <p:spPr>
              <a:xfrm>
                <a:off x="10455980" y="3034213"/>
                <a:ext cx="13299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9" name="墨迹 38"/>
              <p14:cNvContentPartPr/>
              <p14:nvPr/>
            </p14:nvContentPartPr>
            <p14:xfrm>
              <a:off x="10636602" y="2989095"/>
              <a:ext cx="91545" cy="107156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7"/>
            </p:blipFill>
            <p:spPr>
              <a:xfrm>
                <a:off x="10636602" y="2989095"/>
                <a:ext cx="91545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0" name="墨迹 39"/>
              <p14:cNvContentPartPr/>
              <p14:nvPr/>
            </p14:nvContentPartPr>
            <p14:xfrm>
              <a:off x="10735732" y="3011654"/>
              <a:ext cx="53623" cy="6203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9"/>
            </p:blipFill>
            <p:spPr>
              <a:xfrm>
                <a:off x="10735732" y="3011654"/>
                <a:ext cx="53623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1" name="墨迹 40"/>
              <p14:cNvContentPartPr/>
              <p14:nvPr/>
            </p14:nvContentPartPr>
            <p14:xfrm>
              <a:off x="10848622" y="2977815"/>
              <a:ext cx="184326" cy="92352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1"/>
            </p:blipFill>
            <p:spPr>
              <a:xfrm>
                <a:off x="10848622" y="2977815"/>
                <a:ext cx="184326" cy="92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2" name="墨迹 41"/>
              <p14:cNvContentPartPr/>
              <p14:nvPr/>
            </p14:nvContentPartPr>
            <p14:xfrm>
              <a:off x="10992555" y="2908023"/>
              <a:ext cx="121356" cy="312304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3"/>
            </p:blipFill>
            <p:spPr>
              <a:xfrm>
                <a:off x="10992555" y="2908023"/>
                <a:ext cx="121356" cy="312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3" name="墨迹 42"/>
              <p14:cNvContentPartPr/>
              <p14:nvPr/>
            </p14:nvContentPartPr>
            <p14:xfrm>
              <a:off x="11108267" y="2927057"/>
              <a:ext cx="87488" cy="1691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5"/>
            </p:blipFill>
            <p:spPr>
              <a:xfrm>
                <a:off x="11108267" y="2927057"/>
                <a:ext cx="8748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4" name="墨迹 43"/>
              <p14:cNvContentPartPr/>
              <p14:nvPr/>
            </p14:nvContentPartPr>
            <p14:xfrm>
              <a:off x="11180410" y="2964421"/>
              <a:ext cx="339901" cy="272825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7"/>
            </p:blipFill>
            <p:spPr>
              <a:xfrm>
                <a:off x="11180410" y="2964421"/>
                <a:ext cx="339901" cy="272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5" name="墨迹 44"/>
              <p14:cNvContentPartPr/>
              <p14:nvPr/>
            </p14:nvContentPartPr>
            <p14:xfrm>
              <a:off x="6790266" y="908008"/>
              <a:ext cx="105012" cy="5995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9"/>
            </p:blipFill>
            <p:spPr>
              <a:xfrm>
                <a:off x="6790266" y="908008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6" name="墨迹 45"/>
              <p14:cNvContentPartPr/>
              <p14:nvPr/>
            </p14:nvContentPartPr>
            <p14:xfrm>
              <a:off x="848077" y="1823066"/>
              <a:ext cx="241300" cy="39707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1"/>
            </p:blipFill>
            <p:spPr>
              <a:xfrm>
                <a:off x="848077" y="1823066"/>
                <a:ext cx="241300" cy="3970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7" name="墨迹 46"/>
              <p14:cNvContentPartPr/>
              <p14:nvPr/>
            </p14:nvContentPartPr>
            <p14:xfrm>
              <a:off x="1162755" y="1951371"/>
              <a:ext cx="112889" cy="186114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3"/>
            </p:blipFill>
            <p:spPr>
              <a:xfrm>
                <a:off x="1162755" y="1951371"/>
                <a:ext cx="112889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8" name="墨迹 47"/>
              <p14:cNvContentPartPr/>
              <p14:nvPr/>
            </p14:nvContentPartPr>
            <p14:xfrm>
              <a:off x="1253066" y="1928812"/>
              <a:ext cx="241300" cy="22770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5"/>
            </p:blipFill>
            <p:spPr>
              <a:xfrm>
                <a:off x="1253066" y="1928812"/>
                <a:ext cx="241300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9" name="墨迹 48"/>
              <p14:cNvContentPartPr/>
              <p14:nvPr/>
            </p14:nvContentPartPr>
            <p14:xfrm>
              <a:off x="1533877" y="2030328"/>
              <a:ext cx="108656" cy="97992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7"/>
            </p:blipFill>
            <p:spPr>
              <a:xfrm>
                <a:off x="1533877" y="2030328"/>
                <a:ext cx="108656" cy="97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0" name="墨迹 49"/>
              <p14:cNvContentPartPr/>
              <p14:nvPr/>
            </p14:nvContentPartPr>
            <p14:xfrm>
              <a:off x="1586088" y="2019754"/>
              <a:ext cx="16934" cy="34614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9"/>
            </p:blipFill>
            <p:spPr>
              <a:xfrm>
                <a:off x="1586088" y="2019754"/>
                <a:ext cx="16934" cy="346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1" name="墨迹 50"/>
              <p14:cNvContentPartPr/>
              <p14:nvPr/>
            </p14:nvContentPartPr>
            <p14:xfrm>
              <a:off x="1845733" y="2030328"/>
              <a:ext cx="50800" cy="2819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1"/>
            </p:blipFill>
            <p:spPr>
              <a:xfrm>
                <a:off x="1845733" y="2030328"/>
                <a:ext cx="508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2" name="墨迹 51"/>
              <p14:cNvContentPartPr/>
              <p14:nvPr/>
            </p14:nvContentPartPr>
            <p14:xfrm>
              <a:off x="1842205" y="2086727"/>
              <a:ext cx="51506" cy="36658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3"/>
            </p:blipFill>
            <p:spPr>
              <a:xfrm>
                <a:off x="1842205" y="2086727"/>
                <a:ext cx="51506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3" name="墨迹 52"/>
              <p14:cNvContentPartPr/>
              <p14:nvPr/>
            </p14:nvContentPartPr>
            <p14:xfrm>
              <a:off x="2063044" y="2002129"/>
              <a:ext cx="76200" cy="10327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5"/>
            </p:blipFill>
            <p:spPr>
              <a:xfrm>
                <a:off x="2063044" y="2002129"/>
                <a:ext cx="76200" cy="103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4" name="墨迹 53"/>
              <p14:cNvContentPartPr/>
              <p14:nvPr/>
            </p14:nvContentPartPr>
            <p14:xfrm>
              <a:off x="2206977" y="2035968"/>
              <a:ext cx="42334" cy="4793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7"/>
            </p:blipFill>
            <p:spPr>
              <a:xfrm>
                <a:off x="2206977" y="2035968"/>
                <a:ext cx="42334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5" name="墨迹 54"/>
              <p14:cNvContentPartPr/>
              <p14:nvPr/>
            </p14:nvContentPartPr>
            <p14:xfrm>
              <a:off x="2348088" y="1951371"/>
              <a:ext cx="163689" cy="9799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9"/>
            </p:blipFill>
            <p:spPr>
              <a:xfrm>
                <a:off x="2348088" y="1951371"/>
                <a:ext cx="163689" cy="97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6" name="墨迹 55"/>
              <p14:cNvContentPartPr/>
              <p14:nvPr/>
            </p14:nvContentPartPr>
            <p14:xfrm>
              <a:off x="2500488" y="1821656"/>
              <a:ext cx="135467" cy="34191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1"/>
            </p:blipFill>
            <p:spPr>
              <a:xfrm>
                <a:off x="2500488" y="1821656"/>
                <a:ext cx="135467" cy="341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7" name="墨迹 56"/>
              <p14:cNvContentPartPr/>
              <p14:nvPr/>
            </p14:nvContentPartPr>
            <p14:xfrm>
              <a:off x="2607733" y="1832935"/>
              <a:ext cx="110067" cy="3947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3"/>
            </p:blipFill>
            <p:spPr>
              <a:xfrm>
                <a:off x="2607733" y="1832935"/>
                <a:ext cx="11006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8" name="墨迹 57"/>
              <p14:cNvContentPartPr/>
              <p14:nvPr/>
            </p14:nvContentPartPr>
            <p14:xfrm>
              <a:off x="2776361" y="1786407"/>
              <a:ext cx="330905" cy="232642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5"/>
            </p:blipFill>
            <p:spPr>
              <a:xfrm>
                <a:off x="2776361" y="1786407"/>
                <a:ext cx="330905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59" name="墨迹 58"/>
              <p14:cNvContentPartPr/>
              <p14:nvPr/>
            </p14:nvContentPartPr>
            <p14:xfrm>
              <a:off x="1027288" y="2556945"/>
              <a:ext cx="169334" cy="234757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7"/>
            </p:blipFill>
            <p:spPr>
              <a:xfrm>
                <a:off x="1027288" y="2556945"/>
                <a:ext cx="169334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0" name="墨迹 59"/>
              <p14:cNvContentPartPr/>
              <p14:nvPr/>
            </p14:nvContentPartPr>
            <p14:xfrm>
              <a:off x="1185333" y="2628148"/>
              <a:ext cx="246415" cy="18681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9"/>
            </p:blipFill>
            <p:spPr>
              <a:xfrm>
                <a:off x="1185333" y="2628148"/>
                <a:ext cx="246415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1" name="墨迹 60"/>
              <p14:cNvContentPartPr/>
              <p14:nvPr/>
            </p14:nvContentPartPr>
            <p14:xfrm>
              <a:off x="1432454" y="2673266"/>
              <a:ext cx="131057" cy="144520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1"/>
            </p:blipFill>
            <p:spPr>
              <a:xfrm>
                <a:off x="1432454" y="2673266"/>
                <a:ext cx="131057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2" name="墨迹 61"/>
              <p14:cNvContentPartPr/>
              <p14:nvPr/>
            </p14:nvContentPartPr>
            <p14:xfrm>
              <a:off x="1485900" y="2716798"/>
              <a:ext cx="15522" cy="320235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3"/>
            </p:blipFill>
            <p:spPr>
              <a:xfrm>
                <a:off x="1485900" y="2716798"/>
                <a:ext cx="15522" cy="320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3" name="墨迹 62"/>
              <p14:cNvContentPartPr/>
              <p14:nvPr/>
            </p14:nvContentPartPr>
            <p14:xfrm>
              <a:off x="1524000" y="2475873"/>
              <a:ext cx="93133" cy="153861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5"/>
            </p:blipFill>
            <p:spPr>
              <a:xfrm>
                <a:off x="1524000" y="2475873"/>
                <a:ext cx="93133" cy="153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4" name="墨迹 63"/>
              <p14:cNvContentPartPr/>
              <p14:nvPr/>
            </p14:nvContentPartPr>
            <p14:xfrm>
              <a:off x="1625600" y="2509712"/>
              <a:ext cx="76200" cy="1409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7"/>
            </p:blipFill>
            <p:spPr>
              <a:xfrm>
                <a:off x="1625600" y="2509712"/>
                <a:ext cx="76200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5" name="墨迹 64"/>
              <p14:cNvContentPartPr/>
              <p14:nvPr/>
            </p14:nvContentPartPr>
            <p14:xfrm>
              <a:off x="1924755" y="2707105"/>
              <a:ext cx="42333" cy="2819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9"/>
            </p:blipFill>
            <p:spPr>
              <a:xfrm>
                <a:off x="1924755" y="2707105"/>
                <a:ext cx="423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6" name="墨迹 65"/>
              <p14:cNvContentPartPr/>
              <p14:nvPr/>
            </p14:nvContentPartPr>
            <p14:xfrm>
              <a:off x="1922638" y="2780422"/>
              <a:ext cx="41628" cy="4229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1"/>
            </p:blipFill>
            <p:spPr>
              <a:xfrm>
                <a:off x="1922638" y="2780422"/>
                <a:ext cx="41628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7" name="墨迹 66"/>
              <p14:cNvContentPartPr/>
              <p14:nvPr/>
            </p14:nvContentPartPr>
            <p14:xfrm>
              <a:off x="2178755" y="2624446"/>
              <a:ext cx="60678" cy="114383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3"/>
            </p:blipFill>
            <p:spPr>
              <a:xfrm>
                <a:off x="2178755" y="2624446"/>
                <a:ext cx="60678" cy="114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8" name="墨迹 67"/>
              <p14:cNvContentPartPr/>
              <p14:nvPr/>
            </p14:nvContentPartPr>
            <p14:xfrm>
              <a:off x="2302933" y="2656347"/>
              <a:ext cx="56444" cy="4229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5"/>
            </p:blipFill>
            <p:spPr>
              <a:xfrm>
                <a:off x="2302933" y="2656347"/>
                <a:ext cx="56444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69" name="墨迹 68"/>
              <p14:cNvContentPartPr/>
              <p14:nvPr/>
            </p14:nvContentPartPr>
            <p14:xfrm>
              <a:off x="2444044" y="2554830"/>
              <a:ext cx="174978" cy="157915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7"/>
            </p:blipFill>
            <p:spPr>
              <a:xfrm>
                <a:off x="2444044" y="2554830"/>
                <a:ext cx="174978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0" name="墨迹 69"/>
              <p14:cNvContentPartPr/>
              <p14:nvPr/>
            </p14:nvContentPartPr>
            <p14:xfrm>
              <a:off x="2590800" y="2442034"/>
              <a:ext cx="139700" cy="32710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9"/>
            </p:blipFill>
            <p:spPr>
              <a:xfrm>
                <a:off x="2590800" y="2442034"/>
                <a:ext cx="139700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1" name="墨迹 70"/>
              <p14:cNvContentPartPr/>
              <p14:nvPr/>
            </p14:nvContentPartPr>
            <p14:xfrm>
              <a:off x="2709333" y="2436394"/>
              <a:ext cx="129822" cy="3947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1"/>
            </p:blipFill>
            <p:spPr>
              <a:xfrm>
                <a:off x="2709333" y="2436394"/>
                <a:ext cx="12982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2" name="墨迹 71"/>
              <p14:cNvContentPartPr/>
              <p14:nvPr/>
            </p14:nvContentPartPr>
            <p14:xfrm>
              <a:off x="2883605" y="2419475"/>
              <a:ext cx="361950" cy="26507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3"/>
            </p:blipFill>
            <p:spPr>
              <a:xfrm>
                <a:off x="2883605" y="2419475"/>
                <a:ext cx="361950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3" name="墨迹 72"/>
              <p14:cNvContentPartPr/>
              <p14:nvPr/>
            </p14:nvContentPartPr>
            <p14:xfrm>
              <a:off x="626533" y="3368372"/>
              <a:ext cx="229482" cy="390908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5"/>
            </p:blipFill>
            <p:spPr>
              <a:xfrm>
                <a:off x="626533" y="3368372"/>
                <a:ext cx="229482" cy="3909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4" name="墨迹 73"/>
              <p14:cNvContentPartPr/>
              <p14:nvPr/>
            </p14:nvContentPartPr>
            <p14:xfrm>
              <a:off x="869773" y="3321843"/>
              <a:ext cx="81315" cy="16003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7"/>
            </p:blipFill>
            <p:spPr>
              <a:xfrm>
                <a:off x="869773" y="3321843"/>
                <a:ext cx="81315" cy="160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5" name="墨迹 74"/>
              <p14:cNvContentPartPr/>
              <p14:nvPr/>
            </p14:nvContentPartPr>
            <p14:xfrm>
              <a:off x="936977" y="3389521"/>
              <a:ext cx="107245" cy="1691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9"/>
            </p:blipFill>
            <p:spPr>
              <a:xfrm>
                <a:off x="936977" y="3389521"/>
                <a:ext cx="10724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6" name="墨迹 75"/>
              <p14:cNvContentPartPr/>
              <p14:nvPr/>
            </p14:nvContentPartPr>
            <p14:xfrm>
              <a:off x="993422" y="3310564"/>
              <a:ext cx="11289" cy="155094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1"/>
            </p:blipFill>
            <p:spPr>
              <a:xfrm>
                <a:off x="993422" y="3310564"/>
                <a:ext cx="11289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7" name="墨迹 76"/>
              <p14:cNvContentPartPr/>
              <p14:nvPr/>
            </p14:nvContentPartPr>
            <p14:xfrm>
              <a:off x="1044222" y="3283775"/>
              <a:ext cx="124178" cy="427215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3"/>
            </p:blipFill>
            <p:spPr>
              <a:xfrm>
                <a:off x="1044222" y="3283775"/>
                <a:ext cx="124178" cy="4272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8" name="墨迹 77"/>
              <p14:cNvContentPartPr/>
              <p14:nvPr/>
            </p14:nvContentPartPr>
            <p14:xfrm>
              <a:off x="462844" y="3389521"/>
              <a:ext cx="141111" cy="414525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5"/>
            </p:blipFill>
            <p:spPr>
              <a:xfrm>
                <a:off x="462844" y="3389521"/>
                <a:ext cx="141111" cy="414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79" name="墨迹 78"/>
              <p14:cNvContentPartPr/>
              <p14:nvPr/>
            </p14:nvContentPartPr>
            <p14:xfrm>
              <a:off x="1275644" y="3414019"/>
              <a:ext cx="141111" cy="26260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7"/>
            </p:blipFill>
            <p:spPr>
              <a:xfrm>
                <a:off x="1275644" y="3414019"/>
                <a:ext cx="141111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0" name="墨迹 79"/>
              <p14:cNvContentPartPr/>
              <p14:nvPr/>
            </p14:nvContentPartPr>
            <p14:xfrm>
              <a:off x="1268236" y="3547435"/>
              <a:ext cx="176741" cy="19740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9"/>
            </p:blipFill>
            <p:spPr>
              <a:xfrm>
                <a:off x="1268236" y="3547435"/>
                <a:ext cx="176741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1" name="墨迹 80"/>
              <p14:cNvContentPartPr/>
              <p14:nvPr/>
            </p14:nvContentPartPr>
            <p14:xfrm>
              <a:off x="1621895" y="3491037"/>
              <a:ext cx="853193" cy="2256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1"/>
            </p:blipFill>
            <p:spPr>
              <a:xfrm>
                <a:off x="1621895" y="3491037"/>
                <a:ext cx="85319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2" name="墨迹 81"/>
              <p14:cNvContentPartPr/>
              <p14:nvPr/>
            </p14:nvContentPartPr>
            <p14:xfrm>
              <a:off x="1952977" y="3054658"/>
              <a:ext cx="22578" cy="43919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3"/>
            </p:blipFill>
            <p:spPr>
              <a:xfrm>
                <a:off x="1952977" y="3054658"/>
                <a:ext cx="22578" cy="439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3" name="墨迹 82"/>
              <p14:cNvContentPartPr/>
              <p14:nvPr/>
            </p14:nvContentPartPr>
            <p14:xfrm>
              <a:off x="1983493" y="3173094"/>
              <a:ext cx="127529" cy="179768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5"/>
            </p:blipFill>
            <p:spPr>
              <a:xfrm>
                <a:off x="1983493" y="3173094"/>
                <a:ext cx="127529" cy="179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4" name="墨迹 83"/>
              <p14:cNvContentPartPr/>
              <p14:nvPr/>
            </p14:nvContentPartPr>
            <p14:xfrm>
              <a:off x="2147711" y="3242886"/>
              <a:ext cx="87489" cy="31582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7"/>
            </p:blipFill>
            <p:spPr>
              <a:xfrm>
                <a:off x="2147711" y="3242886"/>
                <a:ext cx="87489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5" name="墨迹 84"/>
              <p14:cNvContentPartPr/>
              <p14:nvPr/>
            </p14:nvContentPartPr>
            <p14:xfrm>
              <a:off x="2223911" y="3293644"/>
              <a:ext cx="54504" cy="87417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9"/>
            </p:blipFill>
            <p:spPr>
              <a:xfrm>
                <a:off x="2223911" y="3293644"/>
                <a:ext cx="54504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6" name="墨迹 85"/>
              <p14:cNvContentPartPr/>
              <p14:nvPr/>
            </p14:nvContentPartPr>
            <p14:xfrm>
              <a:off x="1823155" y="3682791"/>
              <a:ext cx="90311" cy="274235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1"/>
            </p:blipFill>
            <p:spPr>
              <a:xfrm>
                <a:off x="1823155" y="3682791"/>
                <a:ext cx="90311" cy="274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7" name="墨迹 86"/>
              <p14:cNvContentPartPr/>
              <p14:nvPr/>
            </p14:nvContentPartPr>
            <p14:xfrm>
              <a:off x="1930400" y="3688430"/>
              <a:ext cx="135466" cy="195984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3"/>
            </p:blipFill>
            <p:spPr>
              <a:xfrm>
                <a:off x="1930400" y="3688430"/>
                <a:ext cx="135466" cy="195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8" name="墨迹 87"/>
              <p14:cNvContentPartPr/>
              <p14:nvPr/>
            </p14:nvContentPartPr>
            <p14:xfrm>
              <a:off x="2040466" y="3718921"/>
              <a:ext cx="160867" cy="16284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5"/>
            </p:blipFill>
            <p:spPr>
              <a:xfrm>
                <a:off x="2040466" y="3718921"/>
                <a:ext cx="160867" cy="162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89" name="墨迹 88"/>
              <p14:cNvContentPartPr/>
              <p14:nvPr/>
            </p14:nvContentPartPr>
            <p14:xfrm>
              <a:off x="2226027" y="3761748"/>
              <a:ext cx="116417" cy="124075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7"/>
            </p:blipFill>
            <p:spPr>
              <a:xfrm>
                <a:off x="2226027" y="3761748"/>
                <a:ext cx="116417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0" name="墨迹 89"/>
              <p14:cNvContentPartPr/>
              <p14:nvPr/>
            </p14:nvContentPartPr>
            <p14:xfrm>
              <a:off x="2297288" y="3803165"/>
              <a:ext cx="22578" cy="263132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9"/>
            </p:blipFill>
            <p:spPr>
              <a:xfrm>
                <a:off x="2297288" y="3803165"/>
                <a:ext cx="22578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1" name="墨迹 90"/>
              <p14:cNvContentPartPr/>
              <p14:nvPr/>
            </p14:nvContentPartPr>
            <p14:xfrm>
              <a:off x="2356379" y="3626393"/>
              <a:ext cx="67909" cy="136765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1"/>
            </p:blipFill>
            <p:spPr>
              <a:xfrm>
                <a:off x="2356379" y="3626393"/>
                <a:ext cx="67909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2" name="墨迹 91"/>
              <p14:cNvContentPartPr/>
              <p14:nvPr/>
            </p14:nvContentPartPr>
            <p14:xfrm>
              <a:off x="2436283" y="3682791"/>
              <a:ext cx="58561" cy="1691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3"/>
            </p:blipFill>
            <p:spPr>
              <a:xfrm>
                <a:off x="2436283" y="3682791"/>
                <a:ext cx="5856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3" name="墨迹 92"/>
              <p14:cNvContentPartPr/>
              <p14:nvPr/>
            </p14:nvContentPartPr>
            <p14:xfrm>
              <a:off x="2444044" y="3485398"/>
              <a:ext cx="225778" cy="39478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5"/>
            </p:blipFill>
            <p:spPr>
              <a:xfrm>
                <a:off x="2444044" y="3485398"/>
                <a:ext cx="22577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4" name="墨迹 93"/>
              <p14:cNvContentPartPr/>
              <p14:nvPr/>
            </p14:nvContentPartPr>
            <p14:xfrm>
              <a:off x="2438400" y="3598194"/>
              <a:ext cx="191911" cy="363767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7"/>
            </p:blipFill>
            <p:spPr>
              <a:xfrm>
                <a:off x="2438400" y="3598194"/>
                <a:ext cx="191911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5" name="墨迹 94"/>
              <p14:cNvContentPartPr/>
              <p14:nvPr/>
            </p14:nvContentPartPr>
            <p14:xfrm>
              <a:off x="2753783" y="3412080"/>
              <a:ext cx="116417" cy="3383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9"/>
            </p:blipFill>
            <p:spPr>
              <a:xfrm>
                <a:off x="2753783" y="3412080"/>
                <a:ext cx="11641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6" name="墨迹 95"/>
              <p14:cNvContentPartPr/>
              <p14:nvPr/>
            </p14:nvContentPartPr>
            <p14:xfrm>
              <a:off x="2765777" y="3558715"/>
              <a:ext cx="129823" cy="8460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1"/>
            </p:blipFill>
            <p:spPr>
              <a:xfrm>
                <a:off x="2765777" y="3558715"/>
                <a:ext cx="129823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7" name="墨迹 96"/>
              <p14:cNvContentPartPr/>
              <p14:nvPr/>
            </p14:nvContentPartPr>
            <p14:xfrm>
              <a:off x="3042355" y="3420540"/>
              <a:ext cx="886178" cy="87417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3"/>
            </p:blipFill>
            <p:spPr>
              <a:xfrm>
                <a:off x="3042355" y="3420540"/>
                <a:ext cx="886178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8" name="墨迹 97"/>
              <p14:cNvContentPartPr/>
              <p14:nvPr/>
            </p14:nvContentPartPr>
            <p14:xfrm>
              <a:off x="3256844" y="3089201"/>
              <a:ext cx="99659" cy="253087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5"/>
            </p:blipFill>
            <p:spPr>
              <a:xfrm>
                <a:off x="3256844" y="3089201"/>
                <a:ext cx="99659" cy="253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99" name="墨迹 98"/>
              <p14:cNvContentPartPr/>
              <p14:nvPr/>
            </p14:nvContentPartPr>
            <p14:xfrm>
              <a:off x="3392311" y="3156174"/>
              <a:ext cx="118533" cy="165669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7"/>
            </p:blipFill>
            <p:spPr>
              <a:xfrm>
                <a:off x="3392311" y="3156174"/>
                <a:ext cx="118533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0" name="墨迹 99"/>
              <p14:cNvContentPartPr/>
              <p14:nvPr/>
            </p14:nvContentPartPr>
            <p14:xfrm>
              <a:off x="3400777" y="3192833"/>
              <a:ext cx="101600" cy="137470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9"/>
            </p:blipFill>
            <p:spPr>
              <a:xfrm>
                <a:off x="3400777" y="3192833"/>
                <a:ext cx="101600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1" name="墨迹 100"/>
              <p14:cNvContentPartPr/>
              <p14:nvPr/>
            </p14:nvContentPartPr>
            <p14:xfrm>
              <a:off x="3564466" y="3143661"/>
              <a:ext cx="53622" cy="152803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1"/>
            </p:blipFill>
            <p:spPr>
              <a:xfrm>
                <a:off x="3564466" y="3143661"/>
                <a:ext cx="53622" cy="152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2" name="墨迹 101"/>
              <p14:cNvContentPartPr/>
              <p14:nvPr/>
            </p14:nvContentPartPr>
            <p14:xfrm>
              <a:off x="3653366" y="3179086"/>
              <a:ext cx="64382" cy="125838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3"/>
            </p:blipFill>
            <p:spPr>
              <a:xfrm>
                <a:off x="3653366" y="3179086"/>
                <a:ext cx="64382" cy="125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3" name="墨迹 102"/>
              <p14:cNvContentPartPr/>
              <p14:nvPr/>
            </p14:nvContentPartPr>
            <p14:xfrm>
              <a:off x="3725333" y="3108941"/>
              <a:ext cx="73378" cy="2114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5"/>
            </p:blipFill>
            <p:spPr>
              <a:xfrm>
                <a:off x="3725333" y="3108941"/>
                <a:ext cx="73378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4" name="墨迹 103"/>
              <p14:cNvContentPartPr/>
              <p14:nvPr/>
            </p14:nvContentPartPr>
            <p14:xfrm>
              <a:off x="3821288" y="3017294"/>
              <a:ext cx="95956" cy="214312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7"/>
            </p:blipFill>
            <p:spPr>
              <a:xfrm>
                <a:off x="3821288" y="3017294"/>
                <a:ext cx="95956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5" name="墨迹 104"/>
              <p14:cNvContentPartPr/>
              <p14:nvPr/>
            </p14:nvContentPartPr>
            <p14:xfrm>
              <a:off x="3293004" y="3614408"/>
              <a:ext cx="65440" cy="120727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9"/>
            </p:blipFill>
            <p:spPr>
              <a:xfrm>
                <a:off x="3293004" y="3614408"/>
                <a:ext cx="65440" cy="120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6" name="墨迹 105"/>
              <p14:cNvContentPartPr/>
              <p14:nvPr/>
            </p14:nvContentPartPr>
            <p14:xfrm>
              <a:off x="3414888" y="3626393"/>
              <a:ext cx="42334" cy="62037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1"/>
            </p:blipFill>
            <p:spPr>
              <a:xfrm>
                <a:off x="3414888" y="3626393"/>
                <a:ext cx="42334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7" name="墨迹 106"/>
              <p14:cNvContentPartPr/>
              <p14:nvPr/>
            </p14:nvContentPartPr>
            <p14:xfrm>
              <a:off x="3546827" y="3586914"/>
              <a:ext cx="122061" cy="82482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3"/>
            </p:blipFill>
            <p:spPr>
              <a:xfrm>
                <a:off x="3546827" y="3586914"/>
                <a:ext cx="122061" cy="82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8" name="墨迹 107"/>
              <p14:cNvContentPartPr/>
              <p14:nvPr/>
            </p14:nvContentPartPr>
            <p14:xfrm>
              <a:off x="3677355" y="3541795"/>
              <a:ext cx="87489" cy="279171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5"/>
            </p:blipFill>
            <p:spPr>
              <a:xfrm>
                <a:off x="3677355" y="3541795"/>
                <a:ext cx="87489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09" name="墨迹 108"/>
              <p14:cNvContentPartPr/>
              <p14:nvPr/>
            </p14:nvContentPartPr>
            <p14:xfrm>
              <a:off x="3714044" y="3581274"/>
              <a:ext cx="79022" cy="3383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7"/>
            </p:blipFill>
            <p:spPr>
              <a:xfrm>
                <a:off x="3714044" y="3581274"/>
                <a:ext cx="790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0" name="墨迹 109"/>
              <p14:cNvContentPartPr/>
              <p14:nvPr/>
            </p14:nvContentPartPr>
            <p14:xfrm>
              <a:off x="3951111" y="3383881"/>
              <a:ext cx="81844" cy="11280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9"/>
            </p:blipFill>
            <p:spPr>
              <a:xfrm>
                <a:off x="3951111" y="3383881"/>
                <a:ext cx="818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1" name="墨迹 110"/>
              <p14:cNvContentPartPr/>
              <p14:nvPr/>
            </p14:nvContentPartPr>
            <p14:xfrm>
              <a:off x="3917244" y="3474118"/>
              <a:ext cx="118533" cy="11280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1"/>
            </p:blipFill>
            <p:spPr>
              <a:xfrm>
                <a:off x="3917244" y="3474118"/>
                <a:ext cx="11853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2" name="墨迹 111"/>
              <p14:cNvContentPartPr/>
              <p14:nvPr/>
            </p14:nvContentPartPr>
            <p14:xfrm>
              <a:off x="4092222" y="3321138"/>
              <a:ext cx="90311" cy="195278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3"/>
            </p:blipFill>
            <p:spPr>
              <a:xfrm>
                <a:off x="4092222" y="3321138"/>
                <a:ext cx="90311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3" name="墨迹 112"/>
              <p14:cNvContentPartPr/>
              <p14:nvPr/>
            </p14:nvContentPartPr>
            <p14:xfrm>
              <a:off x="4171244" y="3462838"/>
              <a:ext cx="22578" cy="76138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5"/>
            </p:blipFill>
            <p:spPr>
              <a:xfrm>
                <a:off x="4171244" y="3462838"/>
                <a:ext cx="22578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4" name="墨迹 113"/>
              <p14:cNvContentPartPr/>
              <p14:nvPr/>
            </p14:nvContentPartPr>
            <p14:xfrm>
              <a:off x="4250266" y="3351452"/>
              <a:ext cx="107245" cy="165846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7"/>
            </p:blipFill>
            <p:spPr>
              <a:xfrm>
                <a:off x="4250266" y="3351452"/>
                <a:ext cx="107245" cy="165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5" name="墨迹 114"/>
              <p14:cNvContentPartPr/>
              <p14:nvPr/>
            </p14:nvContentPartPr>
            <p14:xfrm>
              <a:off x="4391377" y="3353920"/>
              <a:ext cx="141111" cy="182236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9"/>
            </p:blipFill>
            <p:spPr>
              <a:xfrm>
                <a:off x="4391377" y="3353920"/>
                <a:ext cx="141111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6" name="墨迹 115"/>
              <p14:cNvContentPartPr/>
              <p14:nvPr/>
            </p14:nvContentPartPr>
            <p14:xfrm>
              <a:off x="4391377" y="3371544"/>
              <a:ext cx="79023" cy="170252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1"/>
            </p:blipFill>
            <p:spPr>
              <a:xfrm>
                <a:off x="4391377" y="3371544"/>
                <a:ext cx="79023" cy="170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7" name="墨迹 116"/>
              <p14:cNvContentPartPr/>
              <p14:nvPr/>
            </p14:nvContentPartPr>
            <p14:xfrm>
              <a:off x="4532488" y="3312855"/>
              <a:ext cx="48860" cy="209201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3"/>
            </p:blipFill>
            <p:spPr>
              <a:xfrm>
                <a:off x="4532488" y="3312855"/>
                <a:ext cx="48860" cy="209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8" name="墨迹 117"/>
              <p14:cNvContentPartPr/>
              <p14:nvPr/>
            </p14:nvContentPartPr>
            <p14:xfrm>
              <a:off x="4628444" y="3350747"/>
              <a:ext cx="93839" cy="16989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5"/>
            </p:blipFill>
            <p:spPr>
              <a:xfrm>
                <a:off x="4628444" y="3350747"/>
                <a:ext cx="93839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19" name="墨迹 118"/>
              <p14:cNvContentPartPr/>
              <p14:nvPr/>
            </p14:nvContentPartPr>
            <p14:xfrm>
              <a:off x="4730044" y="3276725"/>
              <a:ext cx="98778" cy="16919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7"/>
            </p:blipFill>
            <p:spPr>
              <a:xfrm>
                <a:off x="4730044" y="3276725"/>
                <a:ext cx="9877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0" name="墨迹 119"/>
              <p14:cNvContentPartPr/>
              <p14:nvPr/>
            </p14:nvContentPartPr>
            <p14:xfrm>
              <a:off x="4809066" y="3235131"/>
              <a:ext cx="67734" cy="18258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9"/>
            </p:blipFill>
            <p:spPr>
              <a:xfrm>
                <a:off x="4809066" y="3235131"/>
                <a:ext cx="67734" cy="182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1" name="墨迹 120"/>
              <p14:cNvContentPartPr/>
              <p14:nvPr/>
            </p14:nvContentPartPr>
            <p14:xfrm>
              <a:off x="4854222" y="3237246"/>
              <a:ext cx="81844" cy="1692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1"/>
            </p:blipFill>
            <p:spPr>
              <a:xfrm>
                <a:off x="4854222" y="3237246"/>
                <a:ext cx="8184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2" name="墨迹 121"/>
              <p14:cNvContentPartPr/>
              <p14:nvPr/>
            </p14:nvContentPartPr>
            <p14:xfrm>
              <a:off x="916516" y="4569650"/>
              <a:ext cx="289278" cy="432854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3"/>
            </p:blipFill>
            <p:spPr>
              <a:xfrm>
                <a:off x="916516" y="4569650"/>
                <a:ext cx="289278" cy="4328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3" name="墨迹 122"/>
              <p14:cNvContentPartPr/>
              <p14:nvPr/>
            </p14:nvContentPartPr>
            <p14:xfrm>
              <a:off x="1292577" y="4672047"/>
              <a:ext cx="79023" cy="272121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5"/>
            </p:blipFill>
            <p:spPr>
              <a:xfrm>
                <a:off x="1292577" y="4672047"/>
                <a:ext cx="79023" cy="272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4" name="墨迹 123"/>
              <p14:cNvContentPartPr/>
              <p14:nvPr/>
            </p14:nvContentPartPr>
            <p14:xfrm>
              <a:off x="1444977" y="4713465"/>
              <a:ext cx="211667" cy="31159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7"/>
            </p:blipFill>
            <p:spPr>
              <a:xfrm>
                <a:off x="1444977" y="4713465"/>
                <a:ext cx="211667" cy="311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5" name="墨迹 124"/>
              <p14:cNvContentPartPr/>
              <p14:nvPr/>
            </p14:nvContentPartPr>
            <p14:xfrm>
              <a:off x="1682044" y="4581458"/>
              <a:ext cx="94015" cy="35900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9"/>
            </p:blipFill>
            <p:spPr>
              <a:xfrm>
                <a:off x="1682044" y="4581458"/>
                <a:ext cx="94015" cy="359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6" name="墨迹 125"/>
              <p14:cNvContentPartPr/>
              <p14:nvPr/>
            </p14:nvContentPartPr>
            <p14:xfrm>
              <a:off x="1833209" y="4765633"/>
              <a:ext cx="159279" cy="140995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1"/>
            </p:blipFill>
            <p:spPr>
              <a:xfrm>
                <a:off x="1833209" y="4765633"/>
                <a:ext cx="159279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7" name="墨迹 126"/>
              <p14:cNvContentPartPr/>
              <p14:nvPr/>
            </p14:nvContentPartPr>
            <p14:xfrm>
              <a:off x="2195688" y="4716813"/>
              <a:ext cx="45156" cy="133417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3"/>
            </p:blipFill>
            <p:spPr>
              <a:xfrm>
                <a:off x="2195688" y="4716813"/>
                <a:ext cx="45156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28" name="墨迹 127"/>
              <p14:cNvContentPartPr/>
              <p14:nvPr/>
            </p14:nvContentPartPr>
            <p14:xfrm>
              <a:off x="2319866" y="4709235"/>
              <a:ext cx="88018" cy="189462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5"/>
            </p:blipFill>
            <p:spPr>
              <a:xfrm>
                <a:off x="2319866" y="4709235"/>
                <a:ext cx="88018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29" name="墨迹 128"/>
              <p14:cNvContentPartPr/>
              <p14:nvPr/>
            </p14:nvContentPartPr>
            <p14:xfrm>
              <a:off x="2410177" y="4705886"/>
              <a:ext cx="99660" cy="257140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7"/>
            </p:blipFill>
            <p:spPr>
              <a:xfrm>
                <a:off x="2410177" y="4705886"/>
                <a:ext cx="99660" cy="257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0" name="墨迹 129"/>
              <p14:cNvContentPartPr/>
              <p14:nvPr/>
            </p14:nvContentPartPr>
            <p14:xfrm>
              <a:off x="2590094" y="4726154"/>
              <a:ext cx="308328" cy="5640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9"/>
            </p:blipFill>
            <p:spPr>
              <a:xfrm>
                <a:off x="2590094" y="4726154"/>
                <a:ext cx="30832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1" name="墨迹 130"/>
              <p14:cNvContentPartPr/>
              <p14:nvPr/>
            </p14:nvContentPartPr>
            <p14:xfrm>
              <a:off x="2839155" y="4583044"/>
              <a:ext cx="183445" cy="92352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61"/>
            </p:blipFill>
            <p:spPr>
              <a:xfrm>
                <a:off x="2839155" y="4583044"/>
                <a:ext cx="183445" cy="92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2" name="墨迹 131"/>
              <p14:cNvContentPartPr/>
              <p14:nvPr/>
            </p14:nvContentPartPr>
            <p14:xfrm>
              <a:off x="2621138" y="4827670"/>
              <a:ext cx="313973" cy="11280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3"/>
            </p:blipFill>
            <p:spPr>
              <a:xfrm>
                <a:off x="2621138" y="4827670"/>
                <a:ext cx="31397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3" name="墨迹 132"/>
              <p14:cNvContentPartPr/>
              <p14:nvPr/>
            </p14:nvContentPartPr>
            <p14:xfrm>
              <a:off x="2609850" y="4835249"/>
              <a:ext cx="122061" cy="93938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5"/>
            </p:blipFill>
            <p:spPr>
              <a:xfrm>
                <a:off x="2609850" y="4835249"/>
                <a:ext cx="122061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4" name="墨迹 133"/>
              <p14:cNvContentPartPr/>
              <p14:nvPr/>
            </p14:nvContentPartPr>
            <p14:xfrm>
              <a:off x="3262488" y="4436938"/>
              <a:ext cx="287867" cy="388617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7"/>
            </p:blipFill>
            <p:spPr>
              <a:xfrm>
                <a:off x="3262488" y="4436938"/>
                <a:ext cx="287867" cy="3886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5" name="墨迹 134"/>
              <p14:cNvContentPartPr/>
              <p14:nvPr/>
            </p14:nvContentPartPr>
            <p14:xfrm>
              <a:off x="3538361" y="4333306"/>
              <a:ext cx="136172" cy="176421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9"/>
            </p:blipFill>
            <p:spPr>
              <a:xfrm>
                <a:off x="3538361" y="4333306"/>
                <a:ext cx="136172" cy="176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6" name="墨迹 135"/>
              <p14:cNvContentPartPr/>
              <p14:nvPr/>
            </p14:nvContentPartPr>
            <p14:xfrm>
              <a:off x="3668888" y="4370847"/>
              <a:ext cx="127000" cy="39478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71"/>
            </p:blipFill>
            <p:spPr>
              <a:xfrm>
                <a:off x="3668888" y="4370847"/>
                <a:ext cx="12700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37" name="墨迹 136"/>
              <p14:cNvContentPartPr/>
              <p14:nvPr/>
            </p14:nvContentPartPr>
            <p14:xfrm>
              <a:off x="3704166" y="4273384"/>
              <a:ext cx="15522" cy="224358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3"/>
            </p:blipFill>
            <p:spPr>
              <a:xfrm>
                <a:off x="3704166" y="4273384"/>
                <a:ext cx="15522" cy="224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38" name="墨迹 137"/>
              <p14:cNvContentPartPr/>
              <p14:nvPr/>
            </p14:nvContentPartPr>
            <p14:xfrm>
              <a:off x="3812822" y="4592737"/>
              <a:ext cx="256822" cy="20621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5"/>
            </p:blipFill>
            <p:spPr>
              <a:xfrm>
                <a:off x="3812822" y="4592737"/>
                <a:ext cx="256822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39" name="墨迹 138"/>
              <p14:cNvContentPartPr/>
              <p14:nvPr/>
            </p14:nvContentPartPr>
            <p14:xfrm>
              <a:off x="3956755" y="4487520"/>
              <a:ext cx="16933" cy="255554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7"/>
            </p:blipFill>
            <p:spPr>
              <a:xfrm>
                <a:off x="3956755" y="4487520"/>
                <a:ext cx="16933" cy="255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0" name="墨迹 139"/>
              <p14:cNvContentPartPr/>
              <p14:nvPr/>
            </p14:nvContentPartPr>
            <p14:xfrm>
              <a:off x="4101747" y="4494922"/>
              <a:ext cx="250119" cy="225592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9"/>
            </p:blipFill>
            <p:spPr>
              <a:xfrm>
                <a:off x="4101747" y="4494922"/>
                <a:ext cx="250119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1" name="墨迹 140"/>
              <p14:cNvContentPartPr/>
              <p14:nvPr/>
            </p14:nvContentPartPr>
            <p14:xfrm>
              <a:off x="4385733" y="4477298"/>
              <a:ext cx="214489" cy="449069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81"/>
            </p:blipFill>
            <p:spPr>
              <a:xfrm>
                <a:off x="4385733" y="4477298"/>
                <a:ext cx="214489" cy="449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2" name="墨迹 141"/>
              <p14:cNvContentPartPr/>
              <p14:nvPr/>
            </p14:nvContentPartPr>
            <p14:xfrm>
              <a:off x="4667955" y="4444164"/>
              <a:ext cx="121356" cy="39478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3"/>
            </p:blipFill>
            <p:spPr>
              <a:xfrm>
                <a:off x="4667955" y="4444164"/>
                <a:ext cx="121356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3" name="墨迹 142"/>
              <p14:cNvContentPartPr/>
              <p14:nvPr/>
            </p14:nvContentPartPr>
            <p14:xfrm>
              <a:off x="942622" y="5720169"/>
              <a:ext cx="158044" cy="386327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5"/>
            </p:blipFill>
            <p:spPr>
              <a:xfrm>
                <a:off x="942622" y="5720169"/>
                <a:ext cx="158044" cy="386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4" name="墨迹 143"/>
              <p14:cNvContentPartPr/>
              <p14:nvPr/>
            </p14:nvContentPartPr>
            <p14:xfrm>
              <a:off x="1089377" y="5856582"/>
              <a:ext cx="200378" cy="194926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7"/>
            </p:blipFill>
            <p:spPr>
              <a:xfrm>
                <a:off x="1089377" y="5856582"/>
                <a:ext cx="200378" cy="194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5" name="墨迹 144"/>
              <p14:cNvContentPartPr/>
              <p14:nvPr/>
            </p14:nvContentPartPr>
            <p14:xfrm>
              <a:off x="1298222" y="5783617"/>
              <a:ext cx="8466" cy="476563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9"/>
            </p:blipFill>
            <p:spPr>
              <a:xfrm>
                <a:off x="1298222" y="5783617"/>
                <a:ext cx="8466" cy="476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6" name="墨迹 145"/>
              <p14:cNvContentPartPr/>
              <p14:nvPr/>
            </p14:nvContentPartPr>
            <p14:xfrm>
              <a:off x="1382888" y="5856053"/>
              <a:ext cx="93134" cy="48820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91"/>
            </p:blipFill>
            <p:spPr>
              <a:xfrm>
                <a:off x="1382888" y="5856053"/>
                <a:ext cx="93134" cy="48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47" name="墨迹 146"/>
              <p14:cNvContentPartPr/>
              <p14:nvPr/>
            </p14:nvContentPartPr>
            <p14:xfrm>
              <a:off x="1442155" y="5684921"/>
              <a:ext cx="131233" cy="411705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3"/>
            </p:blipFill>
            <p:spPr>
              <a:xfrm>
                <a:off x="1442155" y="5684921"/>
                <a:ext cx="131233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48" name="墨迹 147"/>
              <p14:cNvContentPartPr/>
              <p14:nvPr/>
            </p14:nvContentPartPr>
            <p14:xfrm>
              <a:off x="1757362" y="5752598"/>
              <a:ext cx="144815" cy="25379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5"/>
            </p:blipFill>
            <p:spPr>
              <a:xfrm>
                <a:off x="1757362" y="5752598"/>
                <a:ext cx="14481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49" name="墨迹 148"/>
              <p14:cNvContentPartPr/>
              <p14:nvPr/>
            </p14:nvContentPartPr>
            <p14:xfrm>
              <a:off x="1752423" y="5854115"/>
              <a:ext cx="163865" cy="45118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7"/>
            </p:blipFill>
            <p:spPr>
              <a:xfrm>
                <a:off x="1752423" y="5854115"/>
                <a:ext cx="163865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0" name="墨迹 149"/>
              <p14:cNvContentPartPr/>
              <p14:nvPr/>
            </p14:nvContentPartPr>
            <p14:xfrm>
              <a:off x="2084740" y="5380371"/>
              <a:ext cx="1270882" cy="757496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9"/>
            </p:blipFill>
            <p:spPr>
              <a:xfrm>
                <a:off x="2084740" y="5380371"/>
                <a:ext cx="1270882" cy="757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1" name="墨迹 150"/>
              <p14:cNvContentPartPr/>
              <p14:nvPr/>
            </p14:nvContentPartPr>
            <p14:xfrm>
              <a:off x="2424994" y="5743257"/>
              <a:ext cx="750006" cy="37540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301"/>
            </p:blipFill>
            <p:spPr>
              <a:xfrm>
                <a:off x="2424994" y="5743257"/>
                <a:ext cx="750006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2" name="墨迹 151"/>
              <p14:cNvContentPartPr/>
              <p14:nvPr/>
            </p14:nvContentPartPr>
            <p14:xfrm>
              <a:off x="2652888" y="5456685"/>
              <a:ext cx="39512" cy="332572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3"/>
            </p:blipFill>
            <p:spPr>
              <a:xfrm>
                <a:off x="2652888" y="5456685"/>
                <a:ext cx="39512" cy="332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3" name="墨迹 152"/>
              <p14:cNvContentPartPr/>
              <p14:nvPr/>
            </p14:nvContentPartPr>
            <p14:xfrm>
              <a:off x="2681111" y="5532646"/>
              <a:ext cx="115711" cy="157915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5"/>
            </p:blipFill>
            <p:spPr>
              <a:xfrm>
                <a:off x="2681111" y="5532646"/>
                <a:ext cx="115711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4" name="墨迹 153"/>
              <p14:cNvContentPartPr/>
              <p14:nvPr/>
            </p14:nvContentPartPr>
            <p14:xfrm>
              <a:off x="2820811" y="5560845"/>
              <a:ext cx="91722" cy="256612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7"/>
            </p:blipFill>
            <p:spPr>
              <a:xfrm>
                <a:off x="2820811" y="5560845"/>
                <a:ext cx="91722" cy="256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5" name="墨迹 154"/>
              <p14:cNvContentPartPr/>
              <p14:nvPr/>
            </p14:nvContentPartPr>
            <p14:xfrm>
              <a:off x="2935111" y="5596622"/>
              <a:ext cx="54327" cy="147516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9"/>
            </p:blipFill>
            <p:spPr>
              <a:xfrm>
                <a:off x="2935111" y="5596622"/>
                <a:ext cx="54327" cy="147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6" name="墨迹 155"/>
              <p14:cNvContentPartPr/>
              <p14:nvPr/>
            </p14:nvContentPartPr>
            <p14:xfrm>
              <a:off x="3070577" y="5524891"/>
              <a:ext cx="135467" cy="208849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11"/>
            </p:blipFill>
            <p:spPr>
              <a:xfrm>
                <a:off x="3070577" y="5524891"/>
                <a:ext cx="135467" cy="208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57" name="墨迹 156"/>
              <p14:cNvContentPartPr/>
              <p14:nvPr/>
            </p14:nvContentPartPr>
            <p14:xfrm>
              <a:off x="3256844" y="5591159"/>
              <a:ext cx="39511" cy="130421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3"/>
            </p:blipFill>
            <p:spPr>
              <a:xfrm>
                <a:off x="3256844" y="5591159"/>
                <a:ext cx="39511" cy="130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58" name="墨迹 157"/>
              <p14:cNvContentPartPr/>
              <p14:nvPr/>
            </p14:nvContentPartPr>
            <p14:xfrm>
              <a:off x="3313288" y="5610370"/>
              <a:ext cx="129823" cy="133769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5"/>
            </p:blipFill>
            <p:spPr>
              <a:xfrm>
                <a:off x="3313288" y="5610370"/>
                <a:ext cx="129823" cy="133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59" name="墨迹 158"/>
              <p14:cNvContentPartPr/>
              <p14:nvPr/>
            </p14:nvContentPartPr>
            <p14:xfrm>
              <a:off x="3457222" y="5540224"/>
              <a:ext cx="68615" cy="192635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7"/>
            </p:blipFill>
            <p:spPr>
              <a:xfrm>
                <a:off x="3457222" y="5540224"/>
                <a:ext cx="68615" cy="192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0" name="墨迹 159"/>
              <p14:cNvContentPartPr/>
              <p14:nvPr/>
            </p14:nvContentPartPr>
            <p14:xfrm>
              <a:off x="3516488" y="5651082"/>
              <a:ext cx="93134" cy="84597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9"/>
            </p:blipFill>
            <p:spPr>
              <a:xfrm>
                <a:off x="3516488" y="5651082"/>
                <a:ext cx="93134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1" name="墨迹 160"/>
              <p14:cNvContentPartPr/>
              <p14:nvPr/>
            </p14:nvContentPartPr>
            <p14:xfrm>
              <a:off x="3147836" y="5792077"/>
              <a:ext cx="413808" cy="33839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21"/>
            </p:blipFill>
            <p:spPr>
              <a:xfrm>
                <a:off x="3147836" y="5792077"/>
                <a:ext cx="41380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2" name="墨迹 161"/>
              <p14:cNvContentPartPr/>
              <p14:nvPr/>
            </p14:nvContentPartPr>
            <p14:xfrm>
              <a:off x="2839155" y="5878612"/>
              <a:ext cx="84667" cy="284282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23"/>
            </p:blipFill>
            <p:spPr>
              <a:xfrm>
                <a:off x="2839155" y="5878612"/>
                <a:ext cx="84667" cy="284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3" name="墨迹 162"/>
              <p14:cNvContentPartPr/>
              <p14:nvPr/>
            </p14:nvContentPartPr>
            <p14:xfrm>
              <a:off x="2985911" y="5989470"/>
              <a:ext cx="47977" cy="93762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5"/>
            </p:blipFill>
            <p:spPr>
              <a:xfrm>
                <a:off x="2985911" y="5989470"/>
                <a:ext cx="47977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4" name="墨迹 163"/>
              <p14:cNvContentPartPr/>
              <p14:nvPr/>
            </p14:nvContentPartPr>
            <p14:xfrm>
              <a:off x="3014133" y="5859755"/>
              <a:ext cx="22578" cy="28199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7"/>
            </p:blipFill>
            <p:spPr>
              <a:xfrm>
                <a:off x="3014133" y="5859755"/>
                <a:ext cx="225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5" name="墨迹 164"/>
              <p14:cNvContentPartPr/>
              <p14:nvPr/>
            </p14:nvContentPartPr>
            <p14:xfrm>
              <a:off x="2827866" y="5842835"/>
              <a:ext cx="231422" cy="325169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9"/>
            </p:blipFill>
            <p:spPr>
              <a:xfrm>
                <a:off x="2827866" y="5842835"/>
                <a:ext cx="231422" cy="3251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66" name="墨迹 165"/>
              <p14:cNvContentPartPr/>
              <p14:nvPr/>
            </p14:nvContentPartPr>
            <p14:xfrm>
              <a:off x="3068990" y="5854115"/>
              <a:ext cx="72848" cy="152274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31"/>
            </p:blipFill>
            <p:spPr>
              <a:xfrm>
                <a:off x="3068990" y="5854115"/>
                <a:ext cx="72848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67" name="墨迹 166"/>
              <p14:cNvContentPartPr/>
              <p14:nvPr/>
            </p14:nvContentPartPr>
            <p14:xfrm>
              <a:off x="3147836" y="5933072"/>
              <a:ext cx="97719" cy="22559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33"/>
            </p:blipFill>
            <p:spPr>
              <a:xfrm>
                <a:off x="3147836" y="5933072"/>
                <a:ext cx="9771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68" name="墨迹 167"/>
              <p14:cNvContentPartPr/>
              <p14:nvPr/>
            </p14:nvContentPartPr>
            <p14:xfrm>
              <a:off x="3189111" y="5890069"/>
              <a:ext cx="22577" cy="121960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5"/>
            </p:blipFill>
            <p:spPr>
              <a:xfrm>
                <a:off x="3189111" y="5890069"/>
                <a:ext cx="22577" cy="121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69" name="墨迹 168"/>
              <p14:cNvContentPartPr/>
              <p14:nvPr/>
            </p14:nvContentPartPr>
            <p14:xfrm>
              <a:off x="3245555" y="5831555"/>
              <a:ext cx="101600" cy="364649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7"/>
            </p:blipFill>
            <p:spPr>
              <a:xfrm>
                <a:off x="3245555" y="5831555"/>
                <a:ext cx="101600" cy="364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0" name="墨迹 169"/>
              <p14:cNvContentPartPr/>
              <p14:nvPr/>
            </p14:nvContentPartPr>
            <p14:xfrm>
              <a:off x="2669822" y="5849885"/>
              <a:ext cx="107244" cy="390556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9"/>
            </p:blipFill>
            <p:spPr>
              <a:xfrm>
                <a:off x="2669822" y="5849885"/>
                <a:ext cx="107244" cy="3905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1" name="墨迹 170"/>
              <p14:cNvContentPartPr/>
              <p14:nvPr/>
            </p14:nvContentPartPr>
            <p14:xfrm>
              <a:off x="3739444" y="5707480"/>
              <a:ext cx="141111" cy="22559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41"/>
            </p:blipFill>
            <p:spPr>
              <a:xfrm>
                <a:off x="3739444" y="5707480"/>
                <a:ext cx="1411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2" name="墨迹 171"/>
              <p14:cNvContentPartPr/>
              <p14:nvPr/>
            </p14:nvContentPartPr>
            <p14:xfrm>
              <a:off x="3724275" y="5831555"/>
              <a:ext cx="190147" cy="19740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43"/>
            </p:blipFill>
            <p:spPr>
              <a:xfrm>
                <a:off x="3724275" y="5831555"/>
                <a:ext cx="190147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3" name="墨迹 172"/>
              <p14:cNvContentPartPr/>
              <p14:nvPr/>
            </p14:nvContentPartPr>
            <p14:xfrm>
              <a:off x="4216400" y="5301414"/>
              <a:ext cx="1140177" cy="934798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5"/>
            </p:blipFill>
            <p:spPr>
              <a:xfrm>
                <a:off x="4216400" y="5301414"/>
                <a:ext cx="1140177" cy="9347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74" name="墨迹 173"/>
              <p14:cNvContentPartPr/>
              <p14:nvPr/>
            </p14:nvContentPartPr>
            <p14:xfrm>
              <a:off x="4604808" y="5741319"/>
              <a:ext cx="669924" cy="8459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7"/>
            </p:blipFill>
            <p:spPr>
              <a:xfrm>
                <a:off x="4604808" y="5741319"/>
                <a:ext cx="669924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75" name="墨迹 174"/>
              <p14:cNvContentPartPr/>
              <p14:nvPr/>
            </p14:nvContentPartPr>
            <p14:xfrm>
              <a:off x="4648200" y="5442409"/>
              <a:ext cx="127000" cy="242512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9"/>
            </p:blipFill>
            <p:spPr>
              <a:xfrm>
                <a:off x="4648200" y="5442409"/>
                <a:ext cx="127000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76" name="墨迹 175"/>
              <p14:cNvContentPartPr/>
              <p14:nvPr/>
            </p14:nvContentPartPr>
            <p14:xfrm>
              <a:off x="4735688" y="5443819"/>
              <a:ext cx="115712" cy="26789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51"/>
            </p:blipFill>
            <p:spPr>
              <a:xfrm>
                <a:off x="4735688" y="5443819"/>
                <a:ext cx="115712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77" name="墨迹 176"/>
              <p14:cNvContentPartPr/>
              <p14:nvPr/>
            </p14:nvContentPartPr>
            <p14:xfrm>
              <a:off x="4861806" y="5590983"/>
              <a:ext cx="31927" cy="46000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53"/>
            </p:blipFill>
            <p:spPr>
              <a:xfrm>
                <a:off x="4861806" y="5590983"/>
                <a:ext cx="31927" cy="46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78" name="墨迹 177"/>
              <p14:cNvContentPartPr/>
              <p14:nvPr/>
            </p14:nvContentPartPr>
            <p14:xfrm>
              <a:off x="4944533" y="5427604"/>
              <a:ext cx="71437" cy="437790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5"/>
            </p:blipFill>
            <p:spPr>
              <a:xfrm>
                <a:off x="4944533" y="5427604"/>
                <a:ext cx="71437" cy="437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79" name="墨迹 178"/>
              <p14:cNvContentPartPr/>
              <p14:nvPr/>
            </p14:nvContentPartPr>
            <p14:xfrm>
              <a:off x="5091288" y="5476248"/>
              <a:ext cx="118534" cy="186113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7"/>
            </p:blipFill>
            <p:spPr>
              <a:xfrm>
                <a:off x="5091288" y="5476248"/>
                <a:ext cx="118534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0" name="墨迹 179"/>
              <p14:cNvContentPartPr/>
              <p14:nvPr/>
            </p14:nvContentPartPr>
            <p14:xfrm>
              <a:off x="5085644" y="5474838"/>
              <a:ext cx="107244" cy="195983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9"/>
            </p:blipFill>
            <p:spPr>
              <a:xfrm>
                <a:off x="5085644" y="5474838"/>
                <a:ext cx="107244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1" name="墨迹 180"/>
              <p14:cNvContentPartPr/>
              <p14:nvPr/>
            </p14:nvContentPartPr>
            <p14:xfrm>
              <a:off x="5266266" y="5452984"/>
              <a:ext cx="45156" cy="195278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61"/>
            </p:blipFill>
            <p:spPr>
              <a:xfrm>
                <a:off x="5266266" y="5452984"/>
                <a:ext cx="45156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2" name="墨迹 181"/>
              <p14:cNvContentPartPr/>
              <p14:nvPr/>
            </p14:nvContentPartPr>
            <p14:xfrm>
              <a:off x="5345288" y="5490347"/>
              <a:ext cx="56444" cy="132535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63"/>
            </p:blipFill>
            <p:spPr>
              <a:xfrm>
                <a:off x="5345288" y="5490347"/>
                <a:ext cx="56444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83" name="墨迹 182"/>
              <p14:cNvContentPartPr/>
              <p14:nvPr/>
            </p14:nvContentPartPr>
            <p14:xfrm>
              <a:off x="5347228" y="5312694"/>
              <a:ext cx="243594" cy="16919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5"/>
            </p:blipFill>
            <p:spPr>
              <a:xfrm>
                <a:off x="5347228" y="5312694"/>
                <a:ext cx="24359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84" name="墨迹 183"/>
              <p14:cNvContentPartPr/>
              <p14:nvPr/>
            </p14:nvContentPartPr>
            <p14:xfrm>
              <a:off x="5492044" y="5425490"/>
              <a:ext cx="53622" cy="5640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7"/>
            </p:blipFill>
            <p:spPr>
              <a:xfrm>
                <a:off x="5492044" y="5425490"/>
                <a:ext cx="5362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85" name="墨迹 184"/>
              <p14:cNvContentPartPr/>
              <p14:nvPr/>
            </p14:nvContentPartPr>
            <p14:xfrm>
              <a:off x="5576711" y="5374731"/>
              <a:ext cx="16933" cy="93057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9"/>
            </p:blipFill>
            <p:spPr>
              <a:xfrm>
                <a:off x="5576711" y="5374731"/>
                <a:ext cx="16933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86" name="墨迹 185"/>
              <p14:cNvContentPartPr/>
              <p14:nvPr/>
            </p14:nvContentPartPr>
            <p14:xfrm>
              <a:off x="5599288" y="5376846"/>
              <a:ext cx="73378" cy="152980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71"/>
            </p:blipFill>
            <p:spPr>
              <a:xfrm>
                <a:off x="5599288" y="5376846"/>
                <a:ext cx="73378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87" name="墨迹 186"/>
              <p14:cNvContentPartPr/>
              <p14:nvPr/>
            </p14:nvContentPartPr>
            <p14:xfrm>
              <a:off x="5661377" y="5374731"/>
              <a:ext cx="73378" cy="16920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73"/>
            </p:blipFill>
            <p:spPr>
              <a:xfrm>
                <a:off x="5661377" y="5374731"/>
                <a:ext cx="7337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88" name="墨迹 187"/>
              <p14:cNvContentPartPr/>
              <p14:nvPr/>
            </p14:nvContentPartPr>
            <p14:xfrm>
              <a:off x="4871155" y="5837195"/>
              <a:ext cx="28222" cy="200213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75"/>
            </p:blipFill>
            <p:spPr>
              <a:xfrm>
                <a:off x="4871155" y="5837195"/>
                <a:ext cx="28222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89" name="墨迹 188"/>
              <p14:cNvContentPartPr/>
              <p14:nvPr/>
            </p14:nvContentPartPr>
            <p14:xfrm>
              <a:off x="4944533" y="5968849"/>
              <a:ext cx="47978" cy="57279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7"/>
            </p:blipFill>
            <p:spPr>
              <a:xfrm>
                <a:off x="4944533" y="5968849"/>
                <a:ext cx="47978" cy="57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90" name="墨迹 189"/>
              <p14:cNvContentPartPr/>
              <p14:nvPr/>
            </p14:nvContentPartPr>
            <p14:xfrm>
              <a:off x="5091288" y="5884605"/>
              <a:ext cx="93134" cy="153685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9"/>
            </p:blipFill>
            <p:spPr>
              <a:xfrm>
                <a:off x="5091288" y="5884605"/>
                <a:ext cx="93134" cy="153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91" name="墨迹 190"/>
              <p14:cNvContentPartPr/>
              <p14:nvPr/>
            </p14:nvContentPartPr>
            <p14:xfrm>
              <a:off x="5231694" y="5752598"/>
              <a:ext cx="531283" cy="16920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81"/>
            </p:blipFill>
            <p:spPr>
              <a:xfrm>
                <a:off x="5231694" y="5752598"/>
                <a:ext cx="53128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192" name="墨迹 191"/>
              <p14:cNvContentPartPr/>
              <p14:nvPr/>
            </p14:nvContentPartPr>
            <p14:xfrm>
              <a:off x="5226755" y="5871739"/>
              <a:ext cx="141112" cy="174129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83"/>
            </p:blipFill>
            <p:spPr>
              <a:xfrm>
                <a:off x="5226755" y="5871739"/>
                <a:ext cx="141112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193" name="墨迹 192"/>
              <p14:cNvContentPartPr/>
              <p14:nvPr/>
            </p14:nvContentPartPr>
            <p14:xfrm>
              <a:off x="5260622" y="5872972"/>
              <a:ext cx="90311" cy="195455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85"/>
            </p:blipFill>
            <p:spPr>
              <a:xfrm>
                <a:off x="5260622" y="5872972"/>
                <a:ext cx="90311" cy="195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194" name="墨迹 193"/>
              <p14:cNvContentPartPr/>
              <p14:nvPr/>
            </p14:nvContentPartPr>
            <p14:xfrm>
              <a:off x="5441244" y="5828031"/>
              <a:ext cx="45156" cy="181178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7"/>
            </p:blipFill>
            <p:spPr>
              <a:xfrm>
                <a:off x="5441244" y="5828031"/>
                <a:ext cx="45156" cy="181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195" name="墨迹 194"/>
              <p14:cNvContentPartPr/>
              <p14:nvPr/>
            </p14:nvContentPartPr>
            <p14:xfrm>
              <a:off x="5525911" y="5848475"/>
              <a:ext cx="50800" cy="155447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9"/>
            </p:blipFill>
            <p:spPr>
              <a:xfrm>
                <a:off x="5525911" y="5848475"/>
                <a:ext cx="50800" cy="155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196" name="墨迹 195"/>
              <p14:cNvContentPartPr/>
              <p14:nvPr/>
            </p14:nvContentPartPr>
            <p14:xfrm>
              <a:off x="5588000" y="5856053"/>
              <a:ext cx="73377" cy="14981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91"/>
            </p:blipFill>
            <p:spPr>
              <a:xfrm>
                <a:off x="5588000" y="5856053"/>
                <a:ext cx="73377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197" name="墨迹 196"/>
              <p14:cNvContentPartPr/>
              <p14:nvPr/>
            </p14:nvContentPartPr>
            <p14:xfrm>
              <a:off x="5633155" y="5786437"/>
              <a:ext cx="84667" cy="228412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93"/>
            </p:blipFill>
            <p:spPr>
              <a:xfrm>
                <a:off x="5633155" y="5786437"/>
                <a:ext cx="84667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198" name="墨迹 197"/>
              <p14:cNvContentPartPr/>
              <p14:nvPr/>
            </p14:nvContentPartPr>
            <p14:xfrm>
              <a:off x="5723466" y="5820276"/>
              <a:ext cx="53622" cy="16919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95"/>
            </p:blipFill>
            <p:spPr>
              <a:xfrm>
                <a:off x="5723466" y="5820276"/>
                <a:ext cx="536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199" name="墨迹 198"/>
              <p14:cNvContentPartPr/>
              <p14:nvPr/>
            </p14:nvContentPartPr>
            <p14:xfrm>
              <a:off x="5906205" y="5701840"/>
              <a:ext cx="178506" cy="25379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7"/>
            </p:blipFill>
            <p:spPr>
              <a:xfrm>
                <a:off x="5906205" y="5701840"/>
                <a:ext cx="17850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00" name="墨迹 199"/>
              <p14:cNvContentPartPr/>
              <p14:nvPr/>
            </p14:nvContentPartPr>
            <p14:xfrm>
              <a:off x="5913966" y="5803356"/>
              <a:ext cx="170744" cy="36659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9"/>
            </p:blipFill>
            <p:spPr>
              <a:xfrm>
                <a:off x="5913966" y="5803356"/>
                <a:ext cx="170744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01" name="墨迹 200"/>
              <p14:cNvContentPartPr/>
              <p14:nvPr/>
            </p14:nvContentPartPr>
            <p14:xfrm>
              <a:off x="6152621" y="5549565"/>
              <a:ext cx="482423" cy="438847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401"/>
            </p:blipFill>
            <p:spPr>
              <a:xfrm>
                <a:off x="6152621" y="5549565"/>
                <a:ext cx="482423" cy="438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02" name="墨迹 201"/>
              <p14:cNvContentPartPr/>
              <p14:nvPr/>
            </p14:nvContentPartPr>
            <p14:xfrm>
              <a:off x="6341533" y="5732859"/>
              <a:ext cx="115711" cy="266480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403"/>
            </p:blipFill>
            <p:spPr>
              <a:xfrm>
                <a:off x="6341533" y="5732859"/>
                <a:ext cx="115711" cy="266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03" name="墨迹 202"/>
              <p14:cNvContentPartPr/>
              <p14:nvPr/>
            </p14:nvContentPartPr>
            <p14:xfrm>
              <a:off x="6434666" y="5759648"/>
              <a:ext cx="107244" cy="21149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405"/>
            </p:blipFill>
            <p:spPr>
              <a:xfrm>
                <a:off x="6434666" y="5759648"/>
                <a:ext cx="107244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04" name="墨迹 203"/>
              <p14:cNvContentPartPr/>
              <p14:nvPr/>
            </p14:nvContentPartPr>
            <p14:xfrm>
              <a:off x="6570133" y="5730039"/>
              <a:ext cx="146756" cy="208673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407"/>
            </p:blipFill>
            <p:spPr>
              <a:xfrm>
                <a:off x="6570133" y="5730039"/>
                <a:ext cx="146756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05" name="墨迹 204"/>
              <p14:cNvContentPartPr/>
              <p14:nvPr/>
            </p14:nvContentPartPr>
            <p14:xfrm>
              <a:off x="6581422" y="5748897"/>
              <a:ext cx="101600" cy="172895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9"/>
            </p:blipFill>
            <p:spPr>
              <a:xfrm>
                <a:off x="6581422" y="5748897"/>
                <a:ext cx="101600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06" name="墨迹 205"/>
              <p14:cNvContentPartPr/>
              <p14:nvPr/>
            </p14:nvContentPartPr>
            <p14:xfrm>
              <a:off x="6739466" y="5702545"/>
              <a:ext cx="79022" cy="255906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11"/>
            </p:blipFill>
            <p:spPr>
              <a:xfrm>
                <a:off x="6739466" y="5702545"/>
                <a:ext cx="79022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07" name="墨迹 206"/>
              <p14:cNvContentPartPr/>
              <p14:nvPr/>
            </p14:nvContentPartPr>
            <p14:xfrm>
              <a:off x="6869288" y="5754889"/>
              <a:ext cx="82550" cy="158796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13"/>
            </p:blipFill>
            <p:spPr>
              <a:xfrm>
                <a:off x="6869288" y="5754889"/>
                <a:ext cx="82550" cy="158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08" name="墨迹 207"/>
              <p14:cNvContentPartPr/>
              <p14:nvPr/>
            </p14:nvContentPartPr>
            <p14:xfrm>
              <a:off x="6970888" y="5687035"/>
              <a:ext cx="76200" cy="20444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15"/>
            </p:blipFill>
            <p:spPr>
              <a:xfrm>
                <a:off x="6970888" y="5687035"/>
                <a:ext cx="76200" cy="204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09" name="墨迹 208"/>
              <p14:cNvContentPartPr/>
              <p14:nvPr/>
            </p14:nvContentPartPr>
            <p14:xfrm>
              <a:off x="7013222" y="5622178"/>
              <a:ext cx="107950" cy="192458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17"/>
            </p:blipFill>
            <p:spPr>
              <a:xfrm>
                <a:off x="7013222" y="5622178"/>
                <a:ext cx="107950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10" name="墨迹 209"/>
              <p14:cNvContentPartPr/>
              <p14:nvPr/>
            </p14:nvContentPartPr>
            <p14:xfrm>
              <a:off x="7117644" y="5602438"/>
              <a:ext cx="110066" cy="43004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9"/>
            </p:blipFill>
            <p:spPr>
              <a:xfrm>
                <a:off x="7117644" y="5602438"/>
                <a:ext cx="110066" cy="43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11" name="墨迹 210"/>
              <p14:cNvContentPartPr/>
              <p14:nvPr/>
            </p14:nvContentPartPr>
            <p14:xfrm>
              <a:off x="8269111" y="4844590"/>
              <a:ext cx="16933" cy="265071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21"/>
            </p:blipFill>
            <p:spPr>
              <a:xfrm>
                <a:off x="8269111" y="4844590"/>
                <a:ext cx="16933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12" name="墨迹 211"/>
              <p14:cNvContentPartPr/>
              <p14:nvPr/>
            </p14:nvContentPartPr>
            <p14:xfrm>
              <a:off x="8246533" y="4822031"/>
              <a:ext cx="178682" cy="296089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23"/>
            </p:blipFill>
            <p:spPr>
              <a:xfrm>
                <a:off x="8246533" y="4822031"/>
                <a:ext cx="178682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13" name="墨迹 212"/>
              <p14:cNvContentPartPr/>
              <p14:nvPr/>
            </p14:nvContentPartPr>
            <p14:xfrm>
              <a:off x="8619066" y="4923547"/>
              <a:ext cx="45156" cy="33839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25"/>
            </p:blipFill>
            <p:spPr>
              <a:xfrm>
                <a:off x="8619066" y="4923547"/>
                <a:ext cx="451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14" name="墨迹 213"/>
              <p14:cNvContentPartPr/>
              <p14:nvPr/>
            </p14:nvContentPartPr>
            <p14:xfrm>
              <a:off x="8595783" y="5019424"/>
              <a:ext cx="31750" cy="28199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27"/>
            </p:blipFill>
            <p:spPr>
              <a:xfrm>
                <a:off x="8595783" y="5019424"/>
                <a:ext cx="3175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15" name="墨迹 214"/>
              <p14:cNvContentPartPr/>
              <p14:nvPr/>
            </p14:nvContentPartPr>
            <p14:xfrm>
              <a:off x="9025466" y="4579519"/>
              <a:ext cx="124178" cy="372227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29"/>
            </p:blipFill>
            <p:spPr>
              <a:xfrm>
                <a:off x="9025466" y="4579519"/>
                <a:ext cx="124178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16" name="墨迹 215"/>
              <p14:cNvContentPartPr/>
              <p14:nvPr/>
            </p14:nvContentPartPr>
            <p14:xfrm>
              <a:off x="9036755" y="4946106"/>
              <a:ext cx="11289" cy="321469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31"/>
            </p:blipFill>
            <p:spPr>
              <a:xfrm>
                <a:off x="9036755" y="4946106"/>
                <a:ext cx="11289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17" name="墨迹 216"/>
              <p14:cNvContentPartPr/>
              <p14:nvPr/>
            </p14:nvContentPartPr>
            <p14:xfrm>
              <a:off x="9330266" y="4395345"/>
              <a:ext cx="248356" cy="370288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33"/>
            </p:blipFill>
            <p:spPr>
              <a:xfrm>
                <a:off x="9330266" y="4395345"/>
                <a:ext cx="248356" cy="370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18" name="墨迹 217"/>
              <p14:cNvContentPartPr/>
              <p14:nvPr/>
            </p14:nvContentPartPr>
            <p14:xfrm>
              <a:off x="8310562" y="5297889"/>
              <a:ext cx="173038" cy="169194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35"/>
            </p:blipFill>
            <p:spPr>
              <a:xfrm>
                <a:off x="8310562" y="5297889"/>
                <a:ext cx="173038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19" name="墨迹 218"/>
              <p14:cNvContentPartPr/>
              <p14:nvPr/>
            </p14:nvContentPartPr>
            <p14:xfrm>
              <a:off x="8517643" y="5194258"/>
              <a:ext cx="166334" cy="265070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37"/>
            </p:blipFill>
            <p:spPr>
              <a:xfrm>
                <a:off x="8517643" y="5194258"/>
                <a:ext cx="166334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20" name="墨迹 219"/>
              <p14:cNvContentPartPr/>
              <p14:nvPr/>
            </p14:nvContentPartPr>
            <p14:xfrm>
              <a:off x="8695972" y="5221751"/>
              <a:ext cx="236361" cy="344734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39"/>
            </p:blipFill>
            <p:spPr>
              <a:xfrm>
                <a:off x="8695972" y="5221751"/>
                <a:ext cx="236361" cy="344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21" name="墨迹 220"/>
              <p14:cNvContentPartPr/>
              <p14:nvPr/>
            </p14:nvContentPartPr>
            <p14:xfrm>
              <a:off x="9674577" y="4580929"/>
              <a:ext cx="129823" cy="32429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41"/>
            </p:blipFill>
            <p:spPr>
              <a:xfrm>
                <a:off x="9674577" y="4580929"/>
                <a:ext cx="129823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22" name="墨迹 221"/>
              <p14:cNvContentPartPr/>
              <p14:nvPr/>
            </p14:nvContentPartPr>
            <p14:xfrm>
              <a:off x="9667875" y="4675396"/>
              <a:ext cx="159102" cy="16919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43"/>
            </p:blipFill>
            <p:spPr>
              <a:xfrm>
                <a:off x="9667875" y="4675396"/>
                <a:ext cx="15910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223" name="墨迹 222"/>
              <p14:cNvContentPartPr/>
              <p14:nvPr/>
            </p14:nvContentPartPr>
            <p14:xfrm>
              <a:off x="9908822" y="4543918"/>
              <a:ext cx="53622" cy="209025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45"/>
            </p:blipFill>
            <p:spPr>
              <a:xfrm>
                <a:off x="9908822" y="4543918"/>
                <a:ext cx="53622" cy="209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224" name="墨迹 223"/>
              <p14:cNvContentPartPr/>
              <p14:nvPr/>
            </p14:nvContentPartPr>
            <p14:xfrm>
              <a:off x="9934222" y="4607718"/>
              <a:ext cx="104422" cy="62038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47"/>
            </p:blipFill>
            <p:spPr>
              <a:xfrm>
                <a:off x="9934222" y="4607718"/>
                <a:ext cx="10442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25" name="墨迹 224"/>
              <p14:cNvContentPartPr/>
              <p14:nvPr/>
            </p14:nvContentPartPr>
            <p14:xfrm>
              <a:off x="10009011" y="4468838"/>
              <a:ext cx="173566" cy="272826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49"/>
            </p:blipFill>
            <p:spPr>
              <a:xfrm>
                <a:off x="10009011" y="4468838"/>
                <a:ext cx="173566" cy="272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26" name="墨迹 225"/>
              <p14:cNvContentPartPr/>
              <p14:nvPr/>
            </p14:nvContentPartPr>
            <p14:xfrm>
              <a:off x="10212211" y="4500562"/>
              <a:ext cx="88900" cy="162144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51"/>
            </p:blipFill>
            <p:spPr>
              <a:xfrm>
                <a:off x="10212211" y="4500562"/>
                <a:ext cx="88900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27" name="墨迹 226"/>
              <p14:cNvContentPartPr/>
              <p14:nvPr/>
            </p14:nvContentPartPr>
            <p14:xfrm>
              <a:off x="10311694" y="4525412"/>
              <a:ext cx="185032" cy="196512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53"/>
            </p:blipFill>
            <p:spPr>
              <a:xfrm>
                <a:off x="10311694" y="4525412"/>
                <a:ext cx="185032" cy="196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28" name="墨迹 227"/>
              <p14:cNvContentPartPr/>
              <p14:nvPr/>
            </p14:nvContentPartPr>
            <p14:xfrm>
              <a:off x="10515600" y="4602079"/>
              <a:ext cx="112888" cy="140995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55"/>
            </p:blipFill>
            <p:spPr>
              <a:xfrm>
                <a:off x="10515600" y="4602079"/>
                <a:ext cx="112888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29" name="墨迹 228"/>
              <p14:cNvContentPartPr/>
              <p14:nvPr/>
            </p14:nvContentPartPr>
            <p14:xfrm>
              <a:off x="10515600" y="4627458"/>
              <a:ext cx="118532" cy="250971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57"/>
            </p:blipFill>
            <p:spPr>
              <a:xfrm>
                <a:off x="10515600" y="4627458"/>
                <a:ext cx="118532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230" name="墨迹 229"/>
              <p14:cNvContentPartPr/>
              <p14:nvPr/>
            </p14:nvContentPartPr>
            <p14:xfrm>
              <a:off x="10729382" y="4607718"/>
              <a:ext cx="170039" cy="19740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59"/>
            </p:blipFill>
            <p:spPr>
              <a:xfrm>
                <a:off x="10729382" y="4607718"/>
                <a:ext cx="170039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231" name="墨迹 230"/>
              <p14:cNvContentPartPr/>
              <p14:nvPr/>
            </p14:nvContentPartPr>
            <p14:xfrm>
              <a:off x="10778067" y="4527351"/>
              <a:ext cx="59267" cy="277760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61"/>
            </p:blipFill>
            <p:spPr>
              <a:xfrm>
                <a:off x="10778067" y="4527351"/>
                <a:ext cx="59267" cy="277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232" name="墨迹 231"/>
              <p14:cNvContentPartPr/>
              <p14:nvPr/>
            </p14:nvContentPartPr>
            <p14:xfrm>
              <a:off x="11032067" y="4512547"/>
              <a:ext cx="47977" cy="224887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63"/>
            </p:blipFill>
            <p:spPr>
              <a:xfrm>
                <a:off x="11032067" y="4512547"/>
                <a:ext cx="47977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233" name="墨迹 232"/>
              <p14:cNvContentPartPr/>
              <p14:nvPr/>
            </p14:nvContentPartPr>
            <p14:xfrm>
              <a:off x="11051822" y="4590799"/>
              <a:ext cx="135467" cy="39478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65"/>
            </p:blipFill>
            <p:spPr>
              <a:xfrm>
                <a:off x="11051822" y="4590799"/>
                <a:ext cx="135467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234" name="墨迹 233"/>
              <p14:cNvContentPartPr/>
              <p14:nvPr/>
            </p14:nvContentPartPr>
            <p14:xfrm>
              <a:off x="11144073" y="4493160"/>
              <a:ext cx="60149" cy="283752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67"/>
            </p:blipFill>
            <p:spPr>
              <a:xfrm>
                <a:off x="11144073" y="4493160"/>
                <a:ext cx="60149" cy="283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235" name="墨迹 234"/>
              <p14:cNvContentPartPr/>
              <p14:nvPr/>
            </p14:nvContentPartPr>
            <p14:xfrm>
              <a:off x="11266311" y="4507612"/>
              <a:ext cx="152400" cy="204443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69"/>
            </p:blipFill>
            <p:spPr>
              <a:xfrm>
                <a:off x="11266311" y="4507612"/>
                <a:ext cx="152400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236" name="墨迹 235"/>
              <p14:cNvContentPartPr/>
              <p14:nvPr/>
            </p14:nvContentPartPr>
            <p14:xfrm>
              <a:off x="11389782" y="4485053"/>
              <a:ext cx="243418" cy="218542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71"/>
            </p:blipFill>
            <p:spPr>
              <a:xfrm>
                <a:off x="11389782" y="4485053"/>
                <a:ext cx="243418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237" name="墨迹 236"/>
              <p14:cNvContentPartPr/>
              <p14:nvPr/>
            </p14:nvContentPartPr>
            <p14:xfrm>
              <a:off x="11621911" y="4596439"/>
              <a:ext cx="79023" cy="118436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73"/>
            </p:blipFill>
            <p:spPr>
              <a:xfrm>
                <a:off x="11621911" y="4596439"/>
                <a:ext cx="79023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238" name="墨迹 237"/>
              <p14:cNvContentPartPr/>
              <p14:nvPr/>
            </p14:nvContentPartPr>
            <p14:xfrm>
              <a:off x="11636022" y="4618998"/>
              <a:ext cx="93133" cy="236872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75"/>
            </p:blipFill>
            <p:spPr>
              <a:xfrm>
                <a:off x="11636022" y="4618998"/>
                <a:ext cx="93133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239" name="墨迹 238"/>
              <p14:cNvContentPartPr/>
              <p14:nvPr/>
            </p14:nvContentPartPr>
            <p14:xfrm>
              <a:off x="11746088" y="4424425"/>
              <a:ext cx="87489" cy="36658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77"/>
            </p:blipFill>
            <p:spPr>
              <a:xfrm>
                <a:off x="11746088" y="4424425"/>
                <a:ext cx="87489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240" name="墨迹 239"/>
              <p14:cNvContentPartPr/>
              <p14:nvPr/>
            </p14:nvContentPartPr>
            <p14:xfrm>
              <a:off x="11763022" y="4568240"/>
              <a:ext cx="110949" cy="25379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79"/>
            </p:blipFill>
            <p:spPr>
              <a:xfrm>
                <a:off x="11763022" y="4568240"/>
                <a:ext cx="11094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241" name="墨迹 240"/>
              <p14:cNvContentPartPr/>
              <p14:nvPr/>
            </p14:nvContentPartPr>
            <p14:xfrm>
              <a:off x="11716455" y="4664116"/>
              <a:ext cx="145345" cy="22560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81"/>
            </p:blipFill>
            <p:spPr>
              <a:xfrm>
                <a:off x="11716455" y="4664116"/>
                <a:ext cx="145345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242" name="墨迹 241"/>
              <p14:cNvContentPartPr/>
              <p14:nvPr/>
            </p14:nvContentPartPr>
            <p14:xfrm>
              <a:off x="11706577" y="4862919"/>
              <a:ext cx="101600" cy="131655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83"/>
            </p:blipFill>
            <p:spPr>
              <a:xfrm>
                <a:off x="11706577" y="4862919"/>
                <a:ext cx="101600" cy="1316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243" name="墨迹 242"/>
              <p14:cNvContentPartPr/>
              <p14:nvPr/>
            </p14:nvContentPartPr>
            <p14:xfrm>
              <a:off x="11842044" y="4917907"/>
              <a:ext cx="31044" cy="76138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85"/>
            </p:blipFill>
            <p:spPr>
              <a:xfrm>
                <a:off x="11842044" y="4917907"/>
                <a:ext cx="31044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244" name="墨迹 243"/>
              <p14:cNvContentPartPr/>
              <p14:nvPr/>
            </p14:nvContentPartPr>
            <p14:xfrm>
              <a:off x="11895667" y="4850230"/>
              <a:ext cx="53622" cy="177653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87"/>
            </p:blipFill>
            <p:spPr>
              <a:xfrm>
                <a:off x="11895667" y="4850230"/>
                <a:ext cx="53622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245" name="墨迹 244"/>
              <p14:cNvContentPartPr/>
              <p14:nvPr/>
            </p14:nvContentPartPr>
            <p14:xfrm>
              <a:off x="11949288" y="4733204"/>
              <a:ext cx="189089" cy="289921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89"/>
            </p:blipFill>
            <p:spPr>
              <a:xfrm>
                <a:off x="11949288" y="4733204"/>
                <a:ext cx="189089" cy="289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246" name="墨迹 245"/>
              <p14:cNvContentPartPr/>
              <p14:nvPr/>
            </p14:nvContentPartPr>
            <p14:xfrm>
              <a:off x="9244365" y="5216817"/>
              <a:ext cx="198790" cy="347729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91"/>
            </p:blipFill>
            <p:spPr>
              <a:xfrm>
                <a:off x="9244365" y="5216817"/>
                <a:ext cx="198790" cy="347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247" name="墨迹 246"/>
              <p14:cNvContentPartPr/>
              <p14:nvPr/>
            </p14:nvContentPartPr>
            <p14:xfrm>
              <a:off x="9556044" y="5370501"/>
              <a:ext cx="158044" cy="183294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93"/>
            </p:blipFill>
            <p:spPr>
              <a:xfrm>
                <a:off x="9556044" y="5370501"/>
                <a:ext cx="158044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248" name="墨迹 247"/>
              <p14:cNvContentPartPr/>
              <p14:nvPr/>
            </p14:nvContentPartPr>
            <p14:xfrm>
              <a:off x="9766300" y="5374731"/>
              <a:ext cx="122766" cy="191754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95"/>
            </p:blipFill>
            <p:spPr>
              <a:xfrm>
                <a:off x="9766300" y="5374731"/>
                <a:ext cx="122766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249" name="墨迹 248"/>
              <p14:cNvContentPartPr/>
              <p14:nvPr/>
            </p14:nvContentPartPr>
            <p14:xfrm>
              <a:off x="9868781" y="5388831"/>
              <a:ext cx="189619" cy="189815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97"/>
            </p:blipFill>
            <p:spPr>
              <a:xfrm>
                <a:off x="9868781" y="5388831"/>
                <a:ext cx="189619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250" name="墨迹 249"/>
              <p14:cNvContentPartPr/>
              <p14:nvPr/>
            </p14:nvContentPartPr>
            <p14:xfrm>
              <a:off x="10069688" y="5453689"/>
              <a:ext cx="87489" cy="124075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99"/>
            </p:blipFill>
            <p:spPr>
              <a:xfrm>
                <a:off x="10069688" y="5453689"/>
                <a:ext cx="87489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251" name="墨迹 250"/>
              <p14:cNvContentPartPr/>
              <p14:nvPr/>
            </p14:nvContentPartPr>
            <p14:xfrm>
              <a:off x="10033000" y="5490347"/>
              <a:ext cx="132644" cy="279170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501"/>
            </p:blipFill>
            <p:spPr>
              <a:xfrm>
                <a:off x="10033000" y="5490347"/>
                <a:ext cx="132644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252" name="墨迹 251"/>
              <p14:cNvContentPartPr/>
              <p14:nvPr/>
            </p14:nvContentPartPr>
            <p14:xfrm>
              <a:off x="10250311" y="5431130"/>
              <a:ext cx="152400" cy="45118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503"/>
            </p:blipFill>
            <p:spPr>
              <a:xfrm>
                <a:off x="10250311" y="5431130"/>
                <a:ext cx="1524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253" name="墨迹 252"/>
              <p14:cNvContentPartPr/>
              <p14:nvPr/>
            </p14:nvContentPartPr>
            <p14:xfrm>
              <a:off x="10232143" y="5532646"/>
              <a:ext cx="150812" cy="33839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505"/>
            </p:blipFill>
            <p:spPr>
              <a:xfrm>
                <a:off x="10232143" y="5532646"/>
                <a:ext cx="15081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254" name="墨迹 253"/>
              <p14:cNvContentPartPr/>
              <p14:nvPr/>
            </p14:nvContentPartPr>
            <p14:xfrm>
              <a:off x="10535355" y="5378961"/>
              <a:ext cx="81845" cy="283400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507"/>
            </p:blipFill>
            <p:spPr>
              <a:xfrm>
                <a:off x="10535355" y="5378961"/>
                <a:ext cx="81845" cy="283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8">
            <p14:nvContentPartPr>
              <p14:cNvPr id="255" name="墨迹 254"/>
              <p14:cNvContentPartPr/>
              <p14:nvPr/>
            </p14:nvContentPartPr>
            <p14:xfrm>
              <a:off x="10639777" y="5459328"/>
              <a:ext cx="132644" cy="39479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509"/>
            </p:blipFill>
            <p:spPr>
              <a:xfrm>
                <a:off x="10639777" y="5459328"/>
                <a:ext cx="1326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0">
            <p14:nvContentPartPr>
              <p14:cNvPr id="256" name="墨迹 255"/>
              <p14:cNvContentPartPr/>
              <p14:nvPr/>
            </p14:nvContentPartPr>
            <p14:xfrm>
              <a:off x="10855677" y="5433773"/>
              <a:ext cx="98249" cy="127072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511"/>
            </p:blipFill>
            <p:spPr>
              <a:xfrm>
                <a:off x="10855677" y="5433773"/>
                <a:ext cx="98249" cy="1270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2">
            <p14:nvContentPartPr>
              <p14:cNvPr id="257" name="墨迹 256"/>
              <p14:cNvContentPartPr/>
              <p14:nvPr/>
            </p14:nvContentPartPr>
            <p14:xfrm>
              <a:off x="11023600" y="5493167"/>
              <a:ext cx="28222" cy="67678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513"/>
            </p:blipFill>
            <p:spPr>
              <a:xfrm>
                <a:off x="11023600" y="5493167"/>
                <a:ext cx="2822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258" name="墨迹 257"/>
              <p14:cNvContentPartPr/>
              <p14:nvPr/>
            </p14:nvContentPartPr>
            <p14:xfrm>
              <a:off x="11130844" y="5382839"/>
              <a:ext cx="39511" cy="228764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515"/>
            </p:blipFill>
            <p:spPr>
              <a:xfrm>
                <a:off x="11130844" y="5382839"/>
                <a:ext cx="39511" cy="2287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259" name="墨迹 258"/>
              <p14:cNvContentPartPr/>
              <p14:nvPr/>
            </p14:nvContentPartPr>
            <p14:xfrm>
              <a:off x="11260667" y="5304234"/>
              <a:ext cx="101600" cy="273530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17"/>
            </p:blipFill>
            <p:spPr>
              <a:xfrm>
                <a:off x="11260667" y="5304234"/>
                <a:ext cx="101600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260" name="墨迹 259"/>
              <p14:cNvContentPartPr/>
              <p14:nvPr/>
            </p14:nvContentPartPr>
            <p14:xfrm>
              <a:off x="11475155" y="5386011"/>
              <a:ext cx="98777" cy="22559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19"/>
            </p:blipFill>
            <p:spPr>
              <a:xfrm>
                <a:off x="11475155" y="5386011"/>
                <a:ext cx="9877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261" name="墨迹 260"/>
              <p14:cNvContentPartPr/>
              <p14:nvPr/>
            </p14:nvContentPartPr>
            <p14:xfrm>
              <a:off x="11424355" y="5470608"/>
              <a:ext cx="124177" cy="11280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21"/>
            </p:blipFill>
            <p:spPr>
              <a:xfrm>
                <a:off x="11424355" y="5470608"/>
                <a:ext cx="12417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2">
            <p14:nvContentPartPr>
              <p14:cNvPr id="262" name="墨迹 261"/>
              <p14:cNvContentPartPr/>
              <p14:nvPr/>
            </p14:nvContentPartPr>
            <p14:xfrm>
              <a:off x="11588044" y="5431130"/>
              <a:ext cx="95956" cy="112796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23"/>
            </p:blipFill>
            <p:spPr>
              <a:xfrm>
                <a:off x="11588044" y="5431130"/>
                <a:ext cx="9595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4">
            <p14:nvContentPartPr>
              <p14:cNvPr id="263" name="墨迹 262"/>
              <p14:cNvContentPartPr/>
              <p14:nvPr/>
            </p14:nvContentPartPr>
            <p14:xfrm>
              <a:off x="11689644" y="5476248"/>
              <a:ext cx="31044" cy="90237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25"/>
            </p:blipFill>
            <p:spPr>
              <a:xfrm>
                <a:off x="11689644" y="5476248"/>
                <a:ext cx="31044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6">
            <p14:nvContentPartPr>
              <p14:cNvPr id="264" name="墨迹 263"/>
              <p14:cNvContentPartPr/>
              <p14:nvPr/>
            </p14:nvContentPartPr>
            <p14:xfrm>
              <a:off x="11759847" y="5383191"/>
              <a:ext cx="155575" cy="234052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27"/>
            </p:blipFill>
            <p:spPr>
              <a:xfrm>
                <a:off x="11759847" y="5383191"/>
                <a:ext cx="155575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8">
            <p14:nvContentPartPr>
              <p14:cNvPr id="265" name="墨迹 264"/>
              <p14:cNvContentPartPr/>
              <p14:nvPr/>
            </p14:nvContentPartPr>
            <p14:xfrm>
              <a:off x="11932355" y="5372969"/>
              <a:ext cx="152400" cy="159677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29"/>
            </p:blipFill>
            <p:spPr>
              <a:xfrm>
                <a:off x="11932355" y="5372969"/>
                <a:ext cx="152400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0">
            <p14:nvContentPartPr>
              <p14:cNvPr id="266" name="墨迹 265"/>
              <p14:cNvContentPartPr/>
              <p14:nvPr/>
            </p14:nvContentPartPr>
            <p14:xfrm>
              <a:off x="11892844" y="5371030"/>
              <a:ext cx="220133" cy="347729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531"/>
            </p:blipFill>
            <p:spPr>
              <a:xfrm>
                <a:off x="11892844" y="5371030"/>
                <a:ext cx="220133" cy="347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2">
            <p14:nvContentPartPr>
              <p14:cNvPr id="267" name="墨迹 266"/>
              <p14:cNvContentPartPr/>
              <p14:nvPr/>
            </p14:nvContentPartPr>
            <p14:xfrm>
              <a:off x="8187972" y="5912628"/>
              <a:ext cx="171450" cy="358832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33"/>
            </p:blipFill>
            <p:spPr>
              <a:xfrm>
                <a:off x="8187972" y="5912628"/>
                <a:ext cx="171450" cy="358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4">
            <p14:nvContentPartPr>
              <p14:cNvPr id="268" name="墨迹 267"/>
              <p14:cNvContentPartPr/>
              <p14:nvPr/>
            </p14:nvContentPartPr>
            <p14:xfrm>
              <a:off x="8462433" y="5914037"/>
              <a:ext cx="139700" cy="323584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35"/>
            </p:blipFill>
            <p:spPr>
              <a:xfrm>
                <a:off x="8462433" y="5914037"/>
                <a:ext cx="139700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6">
            <p14:nvContentPartPr>
              <p14:cNvPr id="269" name="墨迹 268"/>
              <p14:cNvContentPartPr/>
              <p14:nvPr/>
            </p14:nvContentPartPr>
            <p14:xfrm>
              <a:off x="8602133" y="6106143"/>
              <a:ext cx="90311" cy="133593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537"/>
            </p:blipFill>
            <p:spPr>
              <a:xfrm>
                <a:off x="8602133" y="6106143"/>
                <a:ext cx="90311" cy="133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8">
            <p14:nvContentPartPr>
              <p14:cNvPr id="270" name="墨迹 269"/>
              <p14:cNvContentPartPr/>
              <p14:nvPr/>
            </p14:nvContentPartPr>
            <p14:xfrm>
              <a:off x="8344605" y="5937302"/>
              <a:ext cx="138995" cy="331338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539"/>
            </p:blipFill>
            <p:spPr>
              <a:xfrm>
                <a:off x="8344605" y="5937302"/>
                <a:ext cx="138995" cy="331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0">
            <p14:nvContentPartPr>
              <p14:cNvPr id="271" name="墨迹 270"/>
              <p14:cNvContentPartPr/>
              <p14:nvPr/>
            </p14:nvContentPartPr>
            <p14:xfrm>
              <a:off x="8734072" y="5910689"/>
              <a:ext cx="93838" cy="106980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541"/>
            </p:blipFill>
            <p:spPr>
              <a:xfrm>
                <a:off x="8734072" y="5910689"/>
                <a:ext cx="93838" cy="106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2">
            <p14:nvContentPartPr>
              <p14:cNvPr id="272" name="墨迹 271"/>
              <p14:cNvContentPartPr/>
              <p14:nvPr/>
            </p14:nvContentPartPr>
            <p14:xfrm>
              <a:off x="8830733" y="5933072"/>
              <a:ext cx="107244" cy="22559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543"/>
            </p:blipFill>
            <p:spPr>
              <a:xfrm>
                <a:off x="8830733" y="5933072"/>
                <a:ext cx="1072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4">
            <p14:nvContentPartPr>
              <p14:cNvPr id="273" name="墨迹 272"/>
              <p14:cNvContentPartPr/>
              <p14:nvPr/>
            </p14:nvContentPartPr>
            <p14:xfrm>
              <a:off x="8881533" y="5878965"/>
              <a:ext cx="19756" cy="133064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545"/>
            </p:blipFill>
            <p:spPr>
              <a:xfrm>
                <a:off x="8881533" y="5878965"/>
                <a:ext cx="19756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6">
            <p14:nvContentPartPr>
              <p14:cNvPr id="274" name="墨迹 273"/>
              <p14:cNvContentPartPr/>
              <p14:nvPr/>
            </p14:nvContentPartPr>
            <p14:xfrm>
              <a:off x="8926688" y="5876674"/>
              <a:ext cx="138289" cy="349668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547"/>
            </p:blipFill>
            <p:spPr>
              <a:xfrm>
                <a:off x="8926688" y="5876674"/>
                <a:ext cx="138289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8">
            <p14:nvContentPartPr>
              <p14:cNvPr id="275" name="墨迹 274"/>
              <p14:cNvContentPartPr/>
              <p14:nvPr/>
            </p14:nvContentPartPr>
            <p14:xfrm>
              <a:off x="9149644" y="6000750"/>
              <a:ext cx="135466" cy="33838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549"/>
            </p:blipFill>
            <p:spPr>
              <a:xfrm>
                <a:off x="9149644" y="6000750"/>
                <a:ext cx="13546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0">
            <p14:nvContentPartPr>
              <p14:cNvPr id="276" name="墨迹 275"/>
              <p14:cNvContentPartPr/>
              <p14:nvPr/>
            </p14:nvContentPartPr>
            <p14:xfrm>
              <a:off x="9131300" y="6096626"/>
              <a:ext cx="131233" cy="8460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551"/>
            </p:blipFill>
            <p:spPr>
              <a:xfrm>
                <a:off x="9131300" y="6096626"/>
                <a:ext cx="131233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2">
            <p14:nvContentPartPr>
              <p14:cNvPr id="277" name="墨迹 276"/>
              <p14:cNvContentPartPr/>
              <p14:nvPr/>
            </p14:nvContentPartPr>
            <p14:xfrm>
              <a:off x="9456561" y="6000750"/>
              <a:ext cx="110772" cy="132888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553"/>
            </p:blipFill>
            <p:spPr>
              <a:xfrm>
                <a:off x="9456561" y="6000750"/>
                <a:ext cx="110772" cy="132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4">
            <p14:nvContentPartPr>
              <p14:cNvPr id="278" name="墨迹 277"/>
              <p14:cNvContentPartPr/>
              <p14:nvPr/>
            </p14:nvContentPartPr>
            <p14:xfrm>
              <a:off x="9589911" y="6062787"/>
              <a:ext cx="76200" cy="47938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555"/>
            </p:blipFill>
            <p:spPr>
              <a:xfrm>
                <a:off x="9589911" y="6062787"/>
                <a:ext cx="76200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6">
            <p14:nvContentPartPr>
              <p14:cNvPr id="279" name="墨迹 278"/>
              <p14:cNvContentPartPr/>
              <p14:nvPr/>
            </p14:nvContentPartPr>
            <p14:xfrm>
              <a:off x="9753600" y="6023309"/>
              <a:ext cx="95955" cy="110681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557"/>
            </p:blipFill>
            <p:spPr>
              <a:xfrm>
                <a:off x="9753600" y="6023309"/>
                <a:ext cx="95955" cy="110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8">
            <p14:nvContentPartPr>
              <p14:cNvPr id="280" name="墨迹 279"/>
              <p14:cNvContentPartPr/>
              <p14:nvPr/>
            </p14:nvContentPartPr>
            <p14:xfrm>
              <a:off x="9903177" y="5938712"/>
              <a:ext cx="64912" cy="355307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559"/>
            </p:blipFill>
            <p:spPr>
              <a:xfrm>
                <a:off x="9903177" y="5938712"/>
                <a:ext cx="64912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0">
            <p14:nvContentPartPr>
              <p14:cNvPr id="281" name="墨迹 280"/>
              <p14:cNvContentPartPr/>
              <p14:nvPr/>
            </p14:nvContentPartPr>
            <p14:xfrm>
              <a:off x="10016066" y="6010619"/>
              <a:ext cx="170215" cy="160030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561"/>
            </p:blipFill>
            <p:spPr>
              <a:xfrm>
                <a:off x="10016066" y="6010619"/>
                <a:ext cx="170215" cy="160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2">
            <p14:nvContentPartPr>
              <p14:cNvPr id="282" name="墨迹 281"/>
              <p14:cNvContentPartPr/>
              <p14:nvPr/>
            </p14:nvContentPartPr>
            <p14:xfrm>
              <a:off x="10043406" y="6012029"/>
              <a:ext cx="105304" cy="188933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563"/>
            </p:blipFill>
            <p:spPr>
              <a:xfrm>
                <a:off x="10043406" y="6012029"/>
                <a:ext cx="105304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4">
            <p14:nvContentPartPr>
              <p14:cNvPr id="283" name="墨迹 282"/>
              <p14:cNvContentPartPr/>
              <p14:nvPr/>
            </p14:nvContentPartPr>
            <p14:xfrm>
              <a:off x="10334977" y="5953869"/>
              <a:ext cx="50800" cy="232994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565"/>
            </p:blipFill>
            <p:spPr>
              <a:xfrm>
                <a:off x="10334977" y="5953869"/>
                <a:ext cx="50800" cy="232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6">
            <p14:nvContentPartPr>
              <p14:cNvPr id="284" name="墨迹 283"/>
              <p14:cNvContentPartPr/>
              <p14:nvPr/>
            </p14:nvContentPartPr>
            <p14:xfrm>
              <a:off x="10505722" y="5927432"/>
              <a:ext cx="122767" cy="208672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567"/>
            </p:blipFill>
            <p:spPr>
              <a:xfrm>
                <a:off x="10505722" y="5927432"/>
                <a:ext cx="122767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8">
            <p14:nvContentPartPr>
              <p14:cNvPr id="285" name="墨迹 284"/>
              <p14:cNvContentPartPr/>
              <p14:nvPr/>
            </p14:nvContentPartPr>
            <p14:xfrm>
              <a:off x="10447867" y="5841072"/>
              <a:ext cx="522111" cy="723657"/>
            </p14:xfrm>
          </p:contentPart>
        </mc:Choice>
        <mc:Fallback xmlns="">
          <p:pic>
            <p:nvPicPr>
              <p:cNvPr id="285" name="墨迹 284"/>
            </p:nvPicPr>
            <p:blipFill>
              <a:blip r:embed="rId569"/>
            </p:blipFill>
            <p:spPr>
              <a:xfrm>
                <a:off x="10447867" y="5841072"/>
                <a:ext cx="522111" cy="723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0">
            <p14:nvContentPartPr>
              <p14:cNvPr id="286" name="墨迹 285"/>
              <p14:cNvContentPartPr/>
              <p14:nvPr/>
            </p14:nvContentPartPr>
            <p14:xfrm>
              <a:off x="10794470" y="6226341"/>
              <a:ext cx="102835" cy="81073"/>
            </p14:xfrm>
          </p:contentPart>
        </mc:Choice>
        <mc:Fallback xmlns="">
          <p:pic>
            <p:nvPicPr>
              <p:cNvPr id="286" name="墨迹 285"/>
            </p:nvPicPr>
            <p:blipFill>
              <a:blip r:embed="rId571"/>
            </p:blipFill>
            <p:spPr>
              <a:xfrm>
                <a:off x="10794470" y="6226341"/>
                <a:ext cx="102835" cy="810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2">
            <p14:nvContentPartPr>
              <p14:cNvPr id="287" name="墨迹 286"/>
              <p14:cNvContentPartPr/>
              <p14:nvPr/>
            </p14:nvContentPartPr>
            <p14:xfrm>
              <a:off x="9081911" y="6536531"/>
              <a:ext cx="177800" cy="50758"/>
            </p14:xfrm>
          </p:contentPart>
        </mc:Choice>
        <mc:Fallback xmlns="">
          <p:pic>
            <p:nvPicPr>
              <p:cNvPr id="287" name="墨迹 286"/>
            </p:nvPicPr>
            <p:blipFill>
              <a:blip r:embed="rId573"/>
            </p:blipFill>
            <p:spPr>
              <a:xfrm>
                <a:off x="9081911" y="6536531"/>
                <a:ext cx="17780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4">
            <p14:nvContentPartPr>
              <p14:cNvPr id="288" name="墨迹 287"/>
              <p14:cNvContentPartPr/>
              <p14:nvPr/>
            </p14:nvContentPartPr>
            <p14:xfrm>
              <a:off x="9080500" y="6654966"/>
              <a:ext cx="244122" cy="25379"/>
            </p14:xfrm>
          </p:contentPart>
        </mc:Choice>
        <mc:Fallback xmlns="">
          <p:pic>
            <p:nvPicPr>
              <p:cNvPr id="288" name="墨迹 287"/>
            </p:nvPicPr>
            <p:blipFill>
              <a:blip r:embed="rId575"/>
            </p:blipFill>
            <p:spPr>
              <a:xfrm>
                <a:off x="9080500" y="6654966"/>
                <a:ext cx="24412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6">
            <p14:nvContentPartPr>
              <p14:cNvPr id="289" name="墨迹 288"/>
              <p14:cNvContentPartPr/>
              <p14:nvPr/>
            </p14:nvContentPartPr>
            <p14:xfrm>
              <a:off x="9629422" y="6518906"/>
              <a:ext cx="84666" cy="198099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577"/>
            </p:blipFill>
            <p:spPr>
              <a:xfrm>
                <a:off x="9629422" y="6518906"/>
                <a:ext cx="84666" cy="198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8">
            <p14:nvContentPartPr>
              <p14:cNvPr id="290" name="墨迹 289"/>
              <p14:cNvContentPartPr/>
              <p14:nvPr/>
            </p14:nvContentPartPr>
            <p14:xfrm>
              <a:off x="9742311" y="6632408"/>
              <a:ext cx="64911" cy="49348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579"/>
            </p:blipFill>
            <p:spPr>
              <a:xfrm>
                <a:off x="9742311" y="6632408"/>
                <a:ext cx="64911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0">
            <p14:nvContentPartPr>
              <p14:cNvPr id="291" name="墨迹 290"/>
              <p14:cNvContentPartPr/>
              <p14:nvPr/>
            </p14:nvContentPartPr>
            <p14:xfrm>
              <a:off x="9900355" y="6453344"/>
              <a:ext cx="152400" cy="246741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581"/>
            </p:blipFill>
            <p:spPr>
              <a:xfrm>
                <a:off x="9900355" y="6453344"/>
                <a:ext cx="152400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2">
            <p14:nvContentPartPr>
              <p14:cNvPr id="292" name="墨迹 291"/>
              <p14:cNvContentPartPr/>
              <p14:nvPr/>
            </p14:nvContentPartPr>
            <p14:xfrm>
              <a:off x="10049580" y="6512385"/>
              <a:ext cx="187501" cy="178183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583"/>
            </p:blipFill>
            <p:spPr>
              <a:xfrm>
                <a:off x="10049580" y="6512385"/>
                <a:ext cx="187501" cy="178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4">
            <p14:nvContentPartPr>
              <p14:cNvPr id="293" name="墨迹 292"/>
              <p14:cNvContentPartPr/>
              <p14:nvPr/>
            </p14:nvContentPartPr>
            <p14:xfrm>
              <a:off x="10088562" y="6538998"/>
              <a:ext cx="116593" cy="180826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585"/>
            </p:blipFill>
            <p:spPr>
              <a:xfrm>
                <a:off x="10088562" y="6538998"/>
                <a:ext cx="116593" cy="180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6">
            <p14:nvContentPartPr>
              <p14:cNvPr id="294" name="墨迹 293"/>
              <p14:cNvContentPartPr/>
              <p14:nvPr/>
            </p14:nvContentPartPr>
            <p14:xfrm>
              <a:off x="10319984" y="6523488"/>
              <a:ext cx="71438" cy="154038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587"/>
            </p:blipFill>
            <p:spPr>
              <a:xfrm>
                <a:off x="10319984" y="6523488"/>
                <a:ext cx="71438" cy="154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8">
            <p14:nvContentPartPr>
              <p14:cNvPr id="295" name="墨迹 294"/>
              <p14:cNvContentPartPr/>
              <p14:nvPr/>
            </p14:nvContentPartPr>
            <p14:xfrm>
              <a:off x="10430932" y="6543580"/>
              <a:ext cx="139171" cy="157738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589"/>
            </p:blipFill>
            <p:spPr>
              <a:xfrm>
                <a:off x="10430932" y="6543580"/>
                <a:ext cx="139171" cy="157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0">
            <p14:nvContentPartPr>
              <p14:cNvPr id="296" name="墨迹 295"/>
              <p14:cNvContentPartPr/>
              <p14:nvPr/>
            </p14:nvContentPartPr>
            <p14:xfrm>
              <a:off x="10611555" y="6502692"/>
              <a:ext cx="112889" cy="22559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591"/>
            </p:blipFill>
            <p:spPr>
              <a:xfrm>
                <a:off x="10611555" y="6502692"/>
                <a:ext cx="1128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2">
            <p14:nvContentPartPr>
              <p14:cNvPr id="297" name="墨迹 296"/>
              <p14:cNvContentPartPr/>
              <p14:nvPr/>
            </p14:nvContentPartPr>
            <p14:xfrm>
              <a:off x="10707511" y="6421620"/>
              <a:ext cx="158044" cy="258726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593"/>
            </p:blipFill>
            <p:spPr>
              <a:xfrm>
                <a:off x="10707511" y="6421620"/>
                <a:ext cx="158044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4">
            <p14:nvContentPartPr>
              <p14:cNvPr id="298" name="墨迹 297"/>
              <p14:cNvContentPartPr/>
              <p14:nvPr/>
            </p14:nvContentPartPr>
            <p14:xfrm>
              <a:off x="11029244" y="6609848"/>
              <a:ext cx="5644" cy="11280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595"/>
            </p:blipFill>
            <p:spPr>
              <a:xfrm>
                <a:off x="11029244" y="6609848"/>
                <a:ext cx="5644" cy="11280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540" y="520700"/>
            <a:ext cx="10118090" cy="539877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8178094" y="451184"/>
              <a:ext cx="23283" cy="73317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8178094" y="451184"/>
                <a:ext cx="23283" cy="73317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540" y="520700"/>
            <a:ext cx="10118090" cy="539877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8178094" y="451184"/>
              <a:ext cx="23283" cy="73317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8178094" y="451184"/>
                <a:ext cx="23283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2156177" y="2819901"/>
              <a:ext cx="208845" cy="201623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2156177" y="2819901"/>
                <a:ext cx="208845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2360788" y="2715565"/>
              <a:ext cx="21167" cy="56116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2360788" y="2715565"/>
                <a:ext cx="21167" cy="561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2404533" y="2874184"/>
              <a:ext cx="50800" cy="21713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2404533" y="2874184"/>
                <a:ext cx="50800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2500488" y="2852153"/>
              <a:ext cx="237067" cy="11209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2500488" y="2852153"/>
                <a:ext cx="237067" cy="1120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2802466" y="2763503"/>
              <a:ext cx="8467" cy="19950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2802466" y="2763503"/>
                <a:ext cx="8467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2799644" y="2855150"/>
              <a:ext cx="79022" cy="6626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2799644" y="2855150"/>
                <a:ext cx="79022" cy="66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2889955" y="2695825"/>
              <a:ext cx="11289" cy="37222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2889955" y="2695825"/>
                <a:ext cx="11289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4244622" y="2710630"/>
              <a:ext cx="239889" cy="19950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4244622" y="2710630"/>
                <a:ext cx="239889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墨迹 11"/>
              <p14:cNvContentPartPr/>
              <p14:nvPr/>
            </p14:nvContentPartPr>
            <p14:xfrm>
              <a:off x="4464755" y="2631672"/>
              <a:ext cx="16933" cy="59429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3"/>
            </p:blipFill>
            <p:spPr>
              <a:xfrm>
                <a:off x="4464755" y="2631672"/>
                <a:ext cx="16933" cy="5942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墨迹 12"/>
              <p14:cNvContentPartPr/>
              <p14:nvPr/>
            </p14:nvContentPartPr>
            <p14:xfrm>
              <a:off x="4498622" y="2779717"/>
              <a:ext cx="67733" cy="19245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"/>
            </p:blipFill>
            <p:spPr>
              <a:xfrm>
                <a:off x="4498622" y="2779717"/>
                <a:ext cx="67733" cy="192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墨迹 13"/>
              <p14:cNvContentPartPr/>
              <p14:nvPr/>
            </p14:nvContentPartPr>
            <p14:xfrm>
              <a:off x="4605866" y="2726844"/>
              <a:ext cx="333022" cy="16813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7"/>
            </p:blipFill>
            <p:spPr>
              <a:xfrm>
                <a:off x="4605866" y="2726844"/>
                <a:ext cx="333022" cy="168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墨迹 14"/>
              <p14:cNvContentPartPr/>
              <p14:nvPr/>
            </p14:nvContentPartPr>
            <p14:xfrm>
              <a:off x="5000977" y="2695825"/>
              <a:ext cx="152400" cy="2255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9"/>
            </p:blipFill>
            <p:spPr>
              <a:xfrm>
                <a:off x="5000977" y="2695825"/>
                <a:ext cx="1524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墨迹 15"/>
              <p14:cNvContentPartPr/>
              <p14:nvPr/>
            </p14:nvContentPartPr>
            <p14:xfrm>
              <a:off x="3663244" y="4458263"/>
              <a:ext cx="217311" cy="20655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"/>
            </p:blipFill>
            <p:spPr>
              <a:xfrm>
                <a:off x="3663244" y="4458263"/>
                <a:ext cx="217311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墨迹 16"/>
              <p14:cNvContentPartPr/>
              <p14:nvPr/>
            </p14:nvContentPartPr>
            <p14:xfrm>
              <a:off x="3894666" y="4314096"/>
              <a:ext cx="8467" cy="603812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3"/>
            </p:blipFill>
            <p:spPr>
              <a:xfrm>
                <a:off x="3894666" y="4314096"/>
                <a:ext cx="8467" cy="6038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墨迹 17"/>
              <p14:cNvContentPartPr/>
              <p14:nvPr/>
            </p14:nvContentPartPr>
            <p14:xfrm>
              <a:off x="3934177" y="4485934"/>
              <a:ext cx="65794" cy="16267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5"/>
            </p:blipFill>
            <p:spPr>
              <a:xfrm>
                <a:off x="3934177" y="4485934"/>
                <a:ext cx="65794" cy="162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4024488" y="4469543"/>
              <a:ext cx="256823" cy="13817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4024488" y="4469543"/>
                <a:ext cx="256823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4329288" y="4303169"/>
              <a:ext cx="124178" cy="29327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4329288" y="4303169"/>
                <a:ext cx="124178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4348515" y="4325728"/>
              <a:ext cx="231951" cy="48872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4348515" y="4325728"/>
                <a:ext cx="231951" cy="488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4097866" y="5267575"/>
              <a:ext cx="95956" cy="29468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4097866" y="5267575"/>
                <a:ext cx="95956" cy="294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4210755" y="5337191"/>
              <a:ext cx="152400" cy="142581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4210755" y="5337191"/>
                <a:ext cx="152400" cy="142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4368800" y="5293659"/>
              <a:ext cx="11288" cy="31512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4368800" y="5293659"/>
                <a:ext cx="11288" cy="3151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4408311" y="5312694"/>
              <a:ext cx="70555" cy="1691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4408311" y="5312694"/>
                <a:ext cx="7055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4459111" y="5182978"/>
              <a:ext cx="112889" cy="33838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4459111" y="5182978"/>
                <a:ext cx="112889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4730044" y="5080757"/>
              <a:ext cx="26811" cy="60134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4730044" y="5080757"/>
                <a:ext cx="26811" cy="601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4628444" y="5063132"/>
              <a:ext cx="107244" cy="17342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4628444" y="5063132"/>
                <a:ext cx="107244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4758266" y="5070182"/>
              <a:ext cx="110067" cy="76137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4758266" y="5070182"/>
                <a:ext cx="110067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7783688" y="927747"/>
              <a:ext cx="259644" cy="194573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7783688" y="927747"/>
                <a:ext cx="259644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8023577" y="855135"/>
              <a:ext cx="47978" cy="599934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8023577" y="855135"/>
                <a:ext cx="47978" cy="599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8122355" y="1009524"/>
              <a:ext cx="60149" cy="198627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8122355" y="1009524"/>
                <a:ext cx="60149" cy="198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8254118" y="955065"/>
              <a:ext cx="477837" cy="17148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8254118" y="955065"/>
                <a:ext cx="477837" cy="171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8743244" y="870468"/>
              <a:ext cx="22578" cy="426686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8743244" y="870468"/>
                <a:ext cx="22578" cy="426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5" name="墨迹 34"/>
              <p14:cNvContentPartPr/>
              <p14:nvPr/>
            </p14:nvContentPartPr>
            <p14:xfrm>
              <a:off x="8895644" y="961586"/>
              <a:ext cx="287866" cy="1973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9"/>
            </p:blipFill>
            <p:spPr>
              <a:xfrm>
                <a:off x="8895644" y="961586"/>
                <a:ext cx="28786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" name="墨迹 35"/>
              <p14:cNvContentPartPr/>
              <p14:nvPr/>
            </p14:nvContentPartPr>
            <p14:xfrm>
              <a:off x="9138355" y="862889"/>
              <a:ext cx="143934" cy="7895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1"/>
            </p:blipFill>
            <p:spPr>
              <a:xfrm>
                <a:off x="9138355" y="862889"/>
                <a:ext cx="143934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7" name="墨迹 36"/>
              <p14:cNvContentPartPr/>
              <p14:nvPr/>
            </p14:nvContentPartPr>
            <p14:xfrm>
              <a:off x="8910461" y="1078612"/>
              <a:ext cx="306916" cy="1550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3"/>
            </p:blipFill>
            <p:spPr>
              <a:xfrm>
                <a:off x="8910461" y="1078612"/>
                <a:ext cx="306916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8" name="墨迹 37"/>
              <p14:cNvContentPartPr/>
              <p14:nvPr/>
            </p14:nvContentPartPr>
            <p14:xfrm>
              <a:off x="8941328" y="1092711"/>
              <a:ext cx="112360" cy="9164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5"/>
            </p:blipFill>
            <p:spPr>
              <a:xfrm>
                <a:off x="8941328" y="1092711"/>
                <a:ext cx="112360" cy="91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9" name="墨迹 38"/>
              <p14:cNvContentPartPr/>
              <p14:nvPr/>
            </p14:nvContentPartPr>
            <p14:xfrm>
              <a:off x="9344377" y="909946"/>
              <a:ext cx="279400" cy="21202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7"/>
            </p:blipFill>
            <p:spPr>
              <a:xfrm>
                <a:off x="9344377" y="909946"/>
                <a:ext cx="279400" cy="212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0" name="墨迹 39"/>
              <p14:cNvContentPartPr/>
              <p14:nvPr/>
            </p14:nvContentPartPr>
            <p14:xfrm>
              <a:off x="9561688" y="836277"/>
              <a:ext cx="79022" cy="534195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9"/>
            </p:blipFill>
            <p:spPr>
              <a:xfrm>
                <a:off x="9561688" y="836277"/>
                <a:ext cx="79022" cy="5341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1" name="墨迹 40"/>
              <p14:cNvContentPartPr/>
              <p14:nvPr/>
            </p14:nvContentPartPr>
            <p14:xfrm>
              <a:off x="9659937" y="1013578"/>
              <a:ext cx="57856" cy="16091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1"/>
            </p:blipFill>
            <p:spPr>
              <a:xfrm>
                <a:off x="9659937" y="1013578"/>
                <a:ext cx="57856" cy="160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2" name="墨迹 41"/>
              <p14:cNvContentPartPr/>
              <p14:nvPr/>
            </p14:nvContentPartPr>
            <p14:xfrm>
              <a:off x="9763477" y="963701"/>
              <a:ext cx="323145" cy="18117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3"/>
            </p:blipFill>
            <p:spPr>
              <a:xfrm>
                <a:off x="9763477" y="963701"/>
                <a:ext cx="323145" cy="181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3" name="墨迹 42"/>
              <p14:cNvContentPartPr/>
              <p14:nvPr/>
            </p14:nvContentPartPr>
            <p14:xfrm>
              <a:off x="10103555" y="919287"/>
              <a:ext cx="112889" cy="1128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5"/>
            </p:blipFill>
            <p:spPr>
              <a:xfrm>
                <a:off x="10103555" y="919287"/>
                <a:ext cx="1128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4" name="墨迹 43"/>
              <p14:cNvContentPartPr/>
              <p14:nvPr/>
            </p14:nvContentPartPr>
            <p14:xfrm>
              <a:off x="10243961" y="1060282"/>
              <a:ext cx="167217" cy="2819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7"/>
            </p:blipFill>
            <p:spPr>
              <a:xfrm>
                <a:off x="10243961" y="1060282"/>
                <a:ext cx="16721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5" name="墨迹 44"/>
              <p14:cNvContentPartPr/>
              <p14:nvPr/>
            </p14:nvContentPartPr>
            <p14:xfrm>
              <a:off x="10301111" y="958766"/>
              <a:ext cx="50800" cy="23969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9"/>
            </p:blipFill>
            <p:spPr>
              <a:xfrm>
                <a:off x="10301111" y="958766"/>
                <a:ext cx="50800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6" name="墨迹 45"/>
              <p14:cNvContentPartPr/>
              <p14:nvPr/>
            </p14:nvContentPartPr>
            <p14:xfrm>
              <a:off x="10577688" y="911533"/>
              <a:ext cx="39512" cy="22206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1"/>
            </p:blipFill>
            <p:spPr>
              <a:xfrm>
                <a:off x="10577688" y="911533"/>
                <a:ext cx="39512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7" name="墨迹 46"/>
              <p14:cNvContentPartPr/>
              <p14:nvPr/>
            </p14:nvContentPartPr>
            <p14:xfrm>
              <a:off x="10611555" y="1003884"/>
              <a:ext cx="87489" cy="5639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3"/>
            </p:blipFill>
            <p:spPr>
              <a:xfrm>
                <a:off x="10611555" y="1003884"/>
                <a:ext cx="874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8" name="墨迹 47"/>
              <p14:cNvContentPartPr/>
              <p14:nvPr/>
            </p14:nvContentPartPr>
            <p14:xfrm>
              <a:off x="10668000" y="856545"/>
              <a:ext cx="73377" cy="45470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5"/>
            </p:blipFill>
            <p:spPr>
              <a:xfrm>
                <a:off x="10668000" y="856545"/>
                <a:ext cx="73377" cy="454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9" name="墨迹 48"/>
              <p14:cNvContentPartPr/>
              <p14:nvPr/>
            </p14:nvContentPartPr>
            <p14:xfrm>
              <a:off x="10820400" y="836629"/>
              <a:ext cx="135467" cy="20621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7"/>
            </p:blipFill>
            <p:spPr>
              <a:xfrm>
                <a:off x="10820400" y="836629"/>
                <a:ext cx="135467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0" name="墨迹 49"/>
              <p14:cNvContentPartPr/>
              <p14:nvPr/>
            </p14:nvContentPartPr>
            <p14:xfrm>
              <a:off x="10876844" y="753971"/>
              <a:ext cx="33867" cy="238634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9"/>
            </p:blipFill>
            <p:spPr>
              <a:xfrm>
                <a:off x="10876844" y="753971"/>
                <a:ext cx="33867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1" name="墨迹 50"/>
              <p14:cNvContentPartPr/>
              <p14:nvPr/>
            </p14:nvContentPartPr>
            <p14:xfrm>
              <a:off x="7772400" y="1611397"/>
              <a:ext cx="285044" cy="20796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1"/>
            </p:blipFill>
            <p:spPr>
              <a:xfrm>
                <a:off x="7772400" y="1611397"/>
                <a:ext cx="285044" cy="207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2" name="墨迹 51"/>
              <p14:cNvContentPartPr/>
              <p14:nvPr/>
            </p14:nvContentPartPr>
            <p14:xfrm>
              <a:off x="8015111" y="1507942"/>
              <a:ext cx="84666" cy="52238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3"/>
            </p:blipFill>
            <p:spPr>
              <a:xfrm>
                <a:off x="8015111" y="1507942"/>
                <a:ext cx="84666" cy="522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3" name="墨迹 52"/>
              <p14:cNvContentPartPr/>
              <p14:nvPr/>
            </p14:nvContentPartPr>
            <p14:xfrm>
              <a:off x="8132938" y="1673611"/>
              <a:ext cx="62794" cy="181707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5"/>
            </p:blipFill>
            <p:spPr>
              <a:xfrm>
                <a:off x="8132938" y="1673611"/>
                <a:ext cx="62794" cy="181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4" name="墨迹 53"/>
              <p14:cNvContentPartPr/>
              <p14:nvPr/>
            </p14:nvContentPartPr>
            <p14:xfrm>
              <a:off x="8243711" y="1671320"/>
              <a:ext cx="324556" cy="10698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7"/>
            </p:blipFill>
            <p:spPr>
              <a:xfrm>
                <a:off x="8243711" y="1671320"/>
                <a:ext cx="324556" cy="106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5" name="墨迹 54"/>
              <p14:cNvContentPartPr/>
              <p14:nvPr/>
            </p14:nvContentPartPr>
            <p14:xfrm>
              <a:off x="8627533" y="1519398"/>
              <a:ext cx="127000" cy="253086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9"/>
            </p:blipFill>
            <p:spPr>
              <a:xfrm>
                <a:off x="8627533" y="1519398"/>
                <a:ext cx="127000" cy="253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6" name="墨迹 55"/>
              <p14:cNvContentPartPr/>
              <p14:nvPr/>
            </p14:nvContentPartPr>
            <p14:xfrm>
              <a:off x="8692444" y="1497367"/>
              <a:ext cx="242711" cy="57244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1"/>
            </p:blipFill>
            <p:spPr>
              <a:xfrm>
                <a:off x="8692444" y="1497367"/>
                <a:ext cx="242711" cy="572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7" name="墨迹 56"/>
              <p14:cNvContentPartPr/>
              <p14:nvPr/>
            </p14:nvContentPartPr>
            <p14:xfrm>
              <a:off x="9132711" y="1665151"/>
              <a:ext cx="251178" cy="2114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3"/>
            </p:blipFill>
            <p:spPr>
              <a:xfrm>
                <a:off x="9132711" y="1665151"/>
                <a:ext cx="251178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8" name="墨迹 57"/>
              <p14:cNvContentPartPr/>
              <p14:nvPr/>
            </p14:nvContentPartPr>
            <p14:xfrm>
              <a:off x="9245600" y="1545305"/>
              <a:ext cx="45155" cy="236872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5"/>
            </p:blipFill>
            <p:spPr>
              <a:xfrm>
                <a:off x="9245600" y="1545305"/>
                <a:ext cx="45155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59" name="墨迹 58"/>
              <p14:cNvContentPartPr/>
              <p14:nvPr/>
            </p14:nvContentPartPr>
            <p14:xfrm>
              <a:off x="9488311" y="1517106"/>
              <a:ext cx="256822" cy="19245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7"/>
            </p:blipFill>
            <p:spPr>
              <a:xfrm>
                <a:off x="9488311" y="1517106"/>
                <a:ext cx="256822" cy="192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0" name="墨迹 59"/>
              <p14:cNvContentPartPr/>
              <p14:nvPr/>
            </p14:nvContentPartPr>
            <p14:xfrm>
              <a:off x="9725377" y="1507765"/>
              <a:ext cx="28223" cy="34773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9"/>
            </p:blipFill>
            <p:spPr>
              <a:xfrm>
                <a:off x="9725377" y="1507765"/>
                <a:ext cx="28223" cy="347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1" name="墨迹 60"/>
              <p14:cNvContentPartPr/>
              <p14:nvPr/>
            </p14:nvContentPartPr>
            <p14:xfrm>
              <a:off x="9798755" y="1443789"/>
              <a:ext cx="95956" cy="2255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1"/>
            </p:blipFill>
            <p:spPr>
              <a:xfrm>
                <a:off x="9798755" y="1443789"/>
                <a:ext cx="959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2" name="墨迹 61"/>
              <p14:cNvContentPartPr/>
              <p14:nvPr/>
            </p14:nvContentPartPr>
            <p14:xfrm>
              <a:off x="9860138" y="1564164"/>
              <a:ext cx="170039" cy="6573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3"/>
            </p:blipFill>
            <p:spPr>
              <a:xfrm>
                <a:off x="9860138" y="1564164"/>
                <a:ext cx="170039" cy="65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3" name="墨迹 62"/>
              <p14:cNvContentPartPr/>
              <p14:nvPr/>
            </p14:nvContentPartPr>
            <p14:xfrm>
              <a:off x="9818511" y="1680661"/>
              <a:ext cx="276578" cy="1127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5"/>
            </p:blipFill>
            <p:spPr>
              <a:xfrm>
                <a:off x="9818511" y="1680661"/>
                <a:ext cx="27657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4" name="墨迹 63"/>
              <p14:cNvContentPartPr/>
              <p14:nvPr/>
            </p14:nvContentPartPr>
            <p14:xfrm>
              <a:off x="10205155" y="1443789"/>
              <a:ext cx="135467" cy="228412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7"/>
            </p:blipFill>
            <p:spPr>
              <a:xfrm>
                <a:off x="10205155" y="1443789"/>
                <a:ext cx="135467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5" name="墨迹 64"/>
              <p14:cNvContentPartPr/>
              <p14:nvPr/>
            </p14:nvContentPartPr>
            <p14:xfrm>
              <a:off x="10240433" y="1454364"/>
              <a:ext cx="269522" cy="50264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9"/>
            </p:blipFill>
            <p:spPr>
              <a:xfrm>
                <a:off x="10240433" y="1454364"/>
                <a:ext cx="269522" cy="502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6" name="墨迹 65"/>
              <p14:cNvContentPartPr/>
              <p14:nvPr/>
            </p14:nvContentPartPr>
            <p14:xfrm>
              <a:off x="10515600" y="1483268"/>
              <a:ext cx="228600" cy="189462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1"/>
            </p:blipFill>
            <p:spPr>
              <a:xfrm>
                <a:off x="10515600" y="1483268"/>
                <a:ext cx="228600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7" name="墨迹 66"/>
              <p14:cNvContentPartPr/>
              <p14:nvPr/>
            </p14:nvContentPartPr>
            <p14:xfrm>
              <a:off x="10699044" y="1457888"/>
              <a:ext cx="59267" cy="307370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3"/>
            </p:blipFill>
            <p:spPr>
              <a:xfrm>
                <a:off x="10699044" y="1457888"/>
                <a:ext cx="59267" cy="307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8" name="墨迹 67"/>
              <p14:cNvContentPartPr/>
              <p14:nvPr/>
            </p14:nvContentPartPr>
            <p14:xfrm>
              <a:off x="10859911" y="1562225"/>
              <a:ext cx="180623" cy="5640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5"/>
            </p:blipFill>
            <p:spPr>
              <a:xfrm>
                <a:off x="10859911" y="1562225"/>
                <a:ext cx="18062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69" name="墨迹 68"/>
              <p14:cNvContentPartPr/>
              <p14:nvPr/>
            </p14:nvContentPartPr>
            <p14:xfrm>
              <a:off x="10899422" y="1497367"/>
              <a:ext cx="90312" cy="23405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7"/>
            </p:blipFill>
            <p:spPr>
              <a:xfrm>
                <a:off x="10899422" y="1497367"/>
                <a:ext cx="90312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0" name="墨迹 69"/>
              <p14:cNvContentPartPr/>
              <p14:nvPr/>
            </p14:nvContentPartPr>
            <p14:xfrm>
              <a:off x="11127317" y="1477628"/>
              <a:ext cx="333727" cy="187523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9"/>
            </p:blipFill>
            <p:spPr>
              <a:xfrm>
                <a:off x="11127317" y="1477628"/>
                <a:ext cx="333727" cy="187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1" name="墨迹 70"/>
              <p14:cNvContentPartPr/>
              <p14:nvPr/>
            </p14:nvContentPartPr>
            <p14:xfrm>
              <a:off x="11365088" y="1328173"/>
              <a:ext cx="138289" cy="628838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1"/>
            </p:blipFill>
            <p:spPr>
              <a:xfrm>
                <a:off x="11365088" y="1328173"/>
                <a:ext cx="138289" cy="628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2" name="墨迹 71"/>
              <p14:cNvContentPartPr/>
              <p14:nvPr/>
            </p14:nvContentPartPr>
            <p14:xfrm>
              <a:off x="11471804" y="1519045"/>
              <a:ext cx="79905" cy="20884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3"/>
            </p:blipFill>
            <p:spPr>
              <a:xfrm>
                <a:off x="11471804" y="1519045"/>
                <a:ext cx="79905" cy="208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3" name="墨迹 72"/>
              <p14:cNvContentPartPr/>
              <p14:nvPr/>
            </p14:nvContentPartPr>
            <p14:xfrm>
              <a:off x="11614150" y="1513582"/>
              <a:ext cx="289982" cy="206557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5"/>
            </p:blipFill>
            <p:spPr>
              <a:xfrm>
                <a:off x="11614150" y="1513582"/>
                <a:ext cx="289982" cy="206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4" name="墨迹 73"/>
              <p14:cNvContentPartPr/>
              <p14:nvPr/>
            </p14:nvContentPartPr>
            <p14:xfrm>
              <a:off x="11954932" y="1438149"/>
              <a:ext cx="197556" cy="1128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7"/>
            </p:blipFill>
            <p:spPr>
              <a:xfrm>
                <a:off x="11954932" y="1438149"/>
                <a:ext cx="19755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5" name="墨迹 74"/>
              <p14:cNvContentPartPr/>
              <p14:nvPr/>
            </p14:nvContentPartPr>
            <p14:xfrm>
              <a:off x="6739466" y="1607343"/>
              <a:ext cx="56444" cy="5640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9"/>
            </p:blipFill>
            <p:spPr>
              <a:xfrm>
                <a:off x="6739466" y="1607343"/>
                <a:ext cx="5644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6" name="墨迹 75"/>
              <p14:cNvContentPartPr/>
              <p14:nvPr/>
            </p14:nvContentPartPr>
            <p14:xfrm>
              <a:off x="2830688" y="4009899"/>
              <a:ext cx="8467" cy="68805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1"/>
            </p:blipFill>
            <p:spPr>
              <a:xfrm>
                <a:off x="2830688" y="4009899"/>
                <a:ext cx="8467" cy="688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7" name="墨迹 76"/>
              <p14:cNvContentPartPr/>
              <p14:nvPr/>
            </p14:nvContentPartPr>
            <p14:xfrm>
              <a:off x="2647244" y="5124994"/>
              <a:ext cx="31044" cy="46969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3"/>
            </p:blipFill>
            <p:spPr>
              <a:xfrm>
                <a:off x="2647244" y="5124994"/>
                <a:ext cx="31044" cy="469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8" name="墨迹 77"/>
              <p14:cNvContentPartPr/>
              <p14:nvPr/>
            </p14:nvContentPartPr>
            <p14:xfrm>
              <a:off x="2674055" y="5292955"/>
              <a:ext cx="131233" cy="183293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5"/>
            </p:blipFill>
            <p:spPr>
              <a:xfrm>
                <a:off x="2674055" y="5292955"/>
                <a:ext cx="131233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79" name="墨迹 78"/>
              <p14:cNvContentPartPr/>
              <p14:nvPr/>
            </p14:nvContentPartPr>
            <p14:xfrm>
              <a:off x="2799644" y="5363452"/>
              <a:ext cx="141111" cy="129715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7"/>
            </p:blipFill>
            <p:spPr>
              <a:xfrm>
                <a:off x="2799644" y="5363452"/>
                <a:ext cx="141111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0" name="墨迹 79"/>
              <p14:cNvContentPartPr/>
              <p14:nvPr/>
            </p14:nvContentPartPr>
            <p14:xfrm>
              <a:off x="2991555" y="5340893"/>
              <a:ext cx="110067" cy="5640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9"/>
            </p:blipFill>
            <p:spPr>
              <a:xfrm>
                <a:off x="2991555" y="5340893"/>
                <a:ext cx="11006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1" name="墨迹 80"/>
              <p14:cNvContentPartPr/>
              <p14:nvPr/>
            </p14:nvContentPartPr>
            <p14:xfrm>
              <a:off x="3009194" y="5425490"/>
              <a:ext cx="103717" cy="9341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1"/>
            </p:blipFill>
            <p:spPr>
              <a:xfrm>
                <a:off x="3009194" y="5425490"/>
                <a:ext cx="103717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2" name="墨迹 81"/>
              <p14:cNvContentPartPr/>
              <p14:nvPr/>
            </p14:nvContentPartPr>
            <p14:xfrm>
              <a:off x="5204177" y="5386011"/>
              <a:ext cx="770467" cy="783933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3"/>
            </p:blipFill>
            <p:spPr>
              <a:xfrm>
                <a:off x="5204177" y="5386011"/>
                <a:ext cx="770467" cy="783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3" name="墨迹 82"/>
              <p14:cNvContentPartPr/>
              <p14:nvPr/>
            </p14:nvContentPartPr>
            <p14:xfrm>
              <a:off x="3207984" y="5249598"/>
              <a:ext cx="26282" cy="424043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5"/>
            </p:blipFill>
            <p:spPr>
              <a:xfrm>
                <a:off x="3207984" y="5249598"/>
                <a:ext cx="26282" cy="4240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4" name="墨迹 83"/>
              <p14:cNvContentPartPr/>
              <p14:nvPr/>
            </p14:nvContentPartPr>
            <p14:xfrm>
              <a:off x="3297766" y="5374731"/>
              <a:ext cx="88900" cy="161616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7"/>
            </p:blipFill>
            <p:spPr>
              <a:xfrm>
                <a:off x="3297766" y="5374731"/>
                <a:ext cx="88900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5" name="墨迹 84"/>
              <p14:cNvContentPartPr/>
              <p14:nvPr/>
            </p14:nvContentPartPr>
            <p14:xfrm>
              <a:off x="3364088" y="5290134"/>
              <a:ext cx="64912" cy="16920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9"/>
            </p:blipFill>
            <p:spPr>
              <a:xfrm>
                <a:off x="3364088" y="5290134"/>
                <a:ext cx="6491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6" name="墨迹 85"/>
              <p14:cNvContentPartPr/>
              <p14:nvPr/>
            </p14:nvContentPartPr>
            <p14:xfrm>
              <a:off x="3448755" y="5202189"/>
              <a:ext cx="177800" cy="13235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1"/>
            </p:blipFill>
            <p:spPr>
              <a:xfrm>
                <a:off x="3448755" y="5202189"/>
                <a:ext cx="177800" cy="132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7" name="墨迹 86"/>
              <p14:cNvContentPartPr/>
              <p14:nvPr/>
            </p14:nvContentPartPr>
            <p14:xfrm>
              <a:off x="8922455" y="4062596"/>
              <a:ext cx="433212" cy="46000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3"/>
            </p:blipFill>
            <p:spPr>
              <a:xfrm>
                <a:off x="8922455" y="4062596"/>
                <a:ext cx="433212" cy="46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8" name="墨迹 87"/>
              <p14:cNvContentPartPr/>
              <p14:nvPr/>
            </p14:nvContentPartPr>
            <p14:xfrm>
              <a:off x="9533466" y="3671511"/>
              <a:ext cx="28222" cy="358127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5"/>
            </p:blipFill>
            <p:spPr>
              <a:xfrm>
                <a:off x="9533466" y="3671511"/>
                <a:ext cx="28222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89" name="墨迹 88"/>
              <p14:cNvContentPartPr/>
              <p14:nvPr/>
            </p14:nvContentPartPr>
            <p14:xfrm>
              <a:off x="9612488" y="3825196"/>
              <a:ext cx="95956" cy="159324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7"/>
            </p:blipFill>
            <p:spPr>
              <a:xfrm>
                <a:off x="9612488" y="3825196"/>
                <a:ext cx="95956" cy="159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0" name="墨迹 89"/>
              <p14:cNvContentPartPr/>
              <p14:nvPr/>
            </p14:nvContentPartPr>
            <p14:xfrm>
              <a:off x="9724672" y="3674331"/>
              <a:ext cx="117122" cy="2820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9"/>
            </p:blipFill>
            <p:spPr>
              <a:xfrm>
                <a:off x="9724672" y="3674331"/>
                <a:ext cx="117122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1" name="墨迹 90"/>
              <p14:cNvContentPartPr/>
              <p14:nvPr/>
            </p14:nvContentPartPr>
            <p14:xfrm>
              <a:off x="9831916" y="3586914"/>
              <a:ext cx="254706" cy="225592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1"/>
            </p:blipFill>
            <p:spPr>
              <a:xfrm>
                <a:off x="9831916" y="3586914"/>
                <a:ext cx="25470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2" name="墨迹 91"/>
              <p14:cNvContentPartPr/>
              <p14:nvPr/>
            </p14:nvContentPartPr>
            <p14:xfrm>
              <a:off x="8912577" y="3558715"/>
              <a:ext cx="163689" cy="34402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3"/>
            </p:blipFill>
            <p:spPr>
              <a:xfrm>
                <a:off x="8912577" y="3558715"/>
                <a:ext cx="163689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3" name="墨迹 92"/>
              <p14:cNvContentPartPr/>
              <p14:nvPr/>
            </p14:nvContentPartPr>
            <p14:xfrm>
              <a:off x="8908873" y="3584094"/>
              <a:ext cx="158927" cy="31018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5"/>
            </p:blipFill>
            <p:spPr>
              <a:xfrm>
                <a:off x="8908873" y="3584094"/>
                <a:ext cx="158927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4" name="墨迹 93"/>
              <p14:cNvContentPartPr/>
              <p14:nvPr/>
            </p14:nvContentPartPr>
            <p14:xfrm>
              <a:off x="6843888" y="1756798"/>
              <a:ext cx="105012" cy="59958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7"/>
            </p:blipFill>
            <p:spPr>
              <a:xfrm>
                <a:off x="6843888" y="1756798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5" name="墨迹 94"/>
              <p14:cNvContentPartPr/>
              <p14:nvPr/>
            </p14:nvContentPartPr>
            <p14:xfrm>
              <a:off x="3905955" y="2932697"/>
              <a:ext cx="50800" cy="195842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9"/>
            </p:blipFill>
            <p:spPr>
              <a:xfrm>
                <a:off x="3905955" y="2932697"/>
                <a:ext cx="50800" cy="1958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6" name="墨迹 95"/>
              <p14:cNvContentPartPr/>
              <p14:nvPr/>
            </p14:nvContentPartPr>
            <p14:xfrm>
              <a:off x="3911600" y="2752752"/>
              <a:ext cx="56444" cy="2162335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1"/>
            </p:blipFill>
            <p:spPr>
              <a:xfrm>
                <a:off x="3911600" y="2752752"/>
                <a:ext cx="56444" cy="2162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7" name="墨迹 96"/>
              <p14:cNvContentPartPr/>
              <p14:nvPr/>
            </p14:nvContentPartPr>
            <p14:xfrm>
              <a:off x="9119305" y="4444164"/>
              <a:ext cx="210962" cy="28199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3"/>
            </p:blipFill>
            <p:spPr>
              <a:xfrm>
                <a:off x="9119305" y="4444164"/>
                <a:ext cx="21096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8" name="墨迹 97"/>
              <p14:cNvContentPartPr/>
              <p14:nvPr/>
            </p14:nvContentPartPr>
            <p14:xfrm>
              <a:off x="9228666" y="4313215"/>
              <a:ext cx="22578" cy="300143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5"/>
            </p:blipFill>
            <p:spPr>
              <a:xfrm>
                <a:off x="9228666" y="4313215"/>
                <a:ext cx="22578" cy="300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99" name="墨迹 98"/>
              <p14:cNvContentPartPr/>
              <p14:nvPr/>
            </p14:nvContentPartPr>
            <p14:xfrm>
              <a:off x="9480550" y="4187024"/>
              <a:ext cx="106538" cy="283400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7"/>
            </p:blipFill>
            <p:spPr>
              <a:xfrm>
                <a:off x="9480550" y="4187024"/>
                <a:ext cx="106538" cy="283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0" name="墨迹 99"/>
              <p14:cNvContentPartPr/>
              <p14:nvPr/>
            </p14:nvContentPartPr>
            <p14:xfrm>
              <a:off x="9515122" y="4166227"/>
              <a:ext cx="277988" cy="627605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9"/>
            </p:blipFill>
            <p:spPr>
              <a:xfrm>
                <a:off x="9515122" y="4166227"/>
                <a:ext cx="277988" cy="6276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1" name="墨迹 100"/>
              <p14:cNvContentPartPr/>
              <p14:nvPr/>
            </p14:nvContentPartPr>
            <p14:xfrm>
              <a:off x="9821333" y="4101194"/>
              <a:ext cx="254000" cy="599581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1"/>
            </p:blipFill>
            <p:spPr>
              <a:xfrm>
                <a:off x="9821333" y="4101194"/>
                <a:ext cx="254000" cy="599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2" name="墨迹 101"/>
              <p14:cNvContentPartPr/>
              <p14:nvPr/>
            </p14:nvContentPartPr>
            <p14:xfrm>
              <a:off x="2963333" y="4376486"/>
              <a:ext cx="2822" cy="19740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3"/>
            </p:blipFill>
            <p:spPr>
              <a:xfrm>
                <a:off x="2963333" y="4376486"/>
                <a:ext cx="2822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3" name="墨迹 102"/>
              <p14:cNvContentPartPr/>
              <p14:nvPr/>
            </p14:nvContentPartPr>
            <p14:xfrm>
              <a:off x="2929466" y="4444164"/>
              <a:ext cx="28222" cy="186113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5"/>
            </p:blipFill>
            <p:spPr>
              <a:xfrm>
                <a:off x="2929466" y="4444164"/>
                <a:ext cx="28222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4" name="墨迹 103"/>
              <p14:cNvContentPartPr/>
              <p14:nvPr/>
            </p14:nvContentPartPr>
            <p14:xfrm>
              <a:off x="2929466" y="4647197"/>
              <a:ext cx="11289" cy="126895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7"/>
            </p:blipFill>
            <p:spPr>
              <a:xfrm>
                <a:off x="2929466" y="4647197"/>
                <a:ext cx="11289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5" name="墨迹 104"/>
              <p14:cNvContentPartPr/>
              <p14:nvPr/>
            </p14:nvContentPartPr>
            <p14:xfrm>
              <a:off x="2946400" y="4362387"/>
              <a:ext cx="16933" cy="42298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9"/>
            </p:blipFill>
            <p:spPr>
              <a:xfrm>
                <a:off x="2946400" y="4362387"/>
                <a:ext cx="16933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6" name="墨迹 105"/>
              <p14:cNvContentPartPr/>
              <p14:nvPr/>
            </p14:nvContentPartPr>
            <p14:xfrm>
              <a:off x="2931406" y="4393406"/>
              <a:ext cx="31927" cy="118436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1"/>
            </p:blipFill>
            <p:spPr>
              <a:xfrm>
                <a:off x="2931406" y="4393406"/>
                <a:ext cx="31927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7" name="墨迹 106"/>
              <p14:cNvContentPartPr/>
              <p14:nvPr/>
            </p14:nvContentPartPr>
            <p14:xfrm>
              <a:off x="2952044" y="4506202"/>
              <a:ext cx="14111" cy="73317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3"/>
            </p:blipFill>
            <p:spPr>
              <a:xfrm>
                <a:off x="2952044" y="4506202"/>
                <a:ext cx="14111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8" name="墨迹 107"/>
              <p14:cNvContentPartPr/>
              <p14:nvPr/>
            </p14:nvContentPartPr>
            <p14:xfrm>
              <a:off x="2948340" y="4568240"/>
              <a:ext cx="20637" cy="3383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5"/>
            </p:blipFill>
            <p:spPr>
              <a:xfrm>
                <a:off x="2948340" y="4568240"/>
                <a:ext cx="2063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4" name="墨迹 113"/>
              <p14:cNvContentPartPr/>
              <p14:nvPr/>
            </p14:nvContentPartPr>
            <p14:xfrm>
              <a:off x="5779911" y="5927432"/>
              <a:ext cx="183444" cy="281990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17"/>
            </p:blipFill>
            <p:spPr>
              <a:xfrm>
                <a:off x="5779911" y="5927432"/>
                <a:ext cx="183444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5" name="墨迹 114"/>
              <p14:cNvContentPartPr/>
              <p14:nvPr/>
            </p14:nvContentPartPr>
            <p14:xfrm>
              <a:off x="5966177" y="6074067"/>
              <a:ext cx="73378" cy="135356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19"/>
            </p:blipFill>
            <p:spPr>
              <a:xfrm>
                <a:off x="5966177" y="6074067"/>
                <a:ext cx="73378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6" name="墨迹 115"/>
              <p14:cNvContentPartPr/>
              <p14:nvPr/>
            </p14:nvContentPartPr>
            <p14:xfrm>
              <a:off x="6016977" y="6058557"/>
              <a:ext cx="28223" cy="286220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1"/>
            </p:blipFill>
            <p:spPr>
              <a:xfrm>
                <a:off x="6016977" y="6058557"/>
                <a:ext cx="28223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7" name="墨迹 116"/>
              <p14:cNvContentPartPr/>
              <p14:nvPr/>
            </p14:nvContentPartPr>
            <p14:xfrm>
              <a:off x="6073422" y="6045868"/>
              <a:ext cx="90311" cy="11279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3"/>
            </p:blipFill>
            <p:spPr>
              <a:xfrm>
                <a:off x="6073422" y="6045868"/>
                <a:ext cx="9031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8" name="墨迹 117"/>
              <p14:cNvContentPartPr/>
              <p14:nvPr/>
            </p14:nvContentPartPr>
            <p14:xfrm>
              <a:off x="6104466" y="5976428"/>
              <a:ext cx="47978" cy="156857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5"/>
            </p:blipFill>
            <p:spPr>
              <a:xfrm>
                <a:off x="6104466" y="5976428"/>
                <a:ext cx="47978" cy="156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9" name="墨迹 118"/>
              <p14:cNvContentPartPr/>
              <p14:nvPr/>
            </p14:nvContentPartPr>
            <p14:xfrm>
              <a:off x="6214533" y="6064726"/>
              <a:ext cx="115711" cy="12161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7"/>
            </p:blipFill>
            <p:spPr>
              <a:xfrm>
                <a:off x="6214533" y="6064726"/>
                <a:ext cx="115711" cy="12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20" name="墨迹 119"/>
              <p14:cNvContentPartPr/>
              <p14:nvPr/>
            </p14:nvContentPartPr>
            <p14:xfrm>
              <a:off x="6201127" y="6141744"/>
              <a:ext cx="143228" cy="22560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29"/>
            </p:blipFill>
            <p:spPr>
              <a:xfrm>
                <a:off x="6201127" y="6141744"/>
                <a:ext cx="14322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21" name="墨迹 120"/>
              <p14:cNvContentPartPr/>
              <p14:nvPr/>
            </p14:nvContentPartPr>
            <p14:xfrm>
              <a:off x="6372577" y="5991409"/>
              <a:ext cx="33867" cy="232113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1"/>
            </p:blipFill>
            <p:spPr>
              <a:xfrm>
                <a:off x="6372577" y="5991409"/>
                <a:ext cx="33867" cy="232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2" name="墨迹 121"/>
              <p14:cNvContentPartPr/>
              <p14:nvPr/>
            </p14:nvContentPartPr>
            <p14:xfrm>
              <a:off x="6474177" y="6028949"/>
              <a:ext cx="73378" cy="144343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3"/>
            </p:blipFill>
            <p:spPr>
              <a:xfrm>
                <a:off x="6474177" y="6028949"/>
                <a:ext cx="73378" cy="144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3" name="墨迹 122"/>
              <p14:cNvContentPartPr/>
              <p14:nvPr/>
            </p14:nvContentPartPr>
            <p14:xfrm>
              <a:off x="6570133" y="5966911"/>
              <a:ext cx="112889" cy="16919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5"/>
            </p:blipFill>
            <p:spPr>
              <a:xfrm>
                <a:off x="6570133" y="5966911"/>
                <a:ext cx="1128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4" name="墨迹 123"/>
              <p14:cNvContentPartPr/>
              <p14:nvPr/>
            </p14:nvContentPartPr>
            <p14:xfrm>
              <a:off x="6685138" y="5910513"/>
              <a:ext cx="88194" cy="155094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7"/>
            </p:blipFill>
            <p:spPr>
              <a:xfrm>
                <a:off x="6685138" y="5910513"/>
                <a:ext cx="88194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5" name="墨迹 124"/>
              <p14:cNvContentPartPr/>
              <p14:nvPr/>
            </p14:nvContentPartPr>
            <p14:xfrm>
              <a:off x="5768622" y="6463918"/>
              <a:ext cx="73378" cy="396901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39"/>
            </p:blipFill>
            <p:spPr>
              <a:xfrm>
                <a:off x="5768622" y="6463918"/>
                <a:ext cx="73378" cy="3969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6" name="墨迹 125"/>
              <p14:cNvContentPartPr/>
              <p14:nvPr/>
            </p14:nvContentPartPr>
            <p14:xfrm>
              <a:off x="5813777" y="6617427"/>
              <a:ext cx="129823" cy="182765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1"/>
            </p:blipFill>
            <p:spPr>
              <a:xfrm>
                <a:off x="5813777" y="6617427"/>
                <a:ext cx="129823" cy="182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7" name="墨迹 126"/>
              <p14:cNvContentPartPr/>
              <p14:nvPr/>
            </p14:nvContentPartPr>
            <p14:xfrm>
              <a:off x="6000044" y="6649327"/>
              <a:ext cx="118533" cy="135355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3"/>
            </p:blipFill>
            <p:spPr>
              <a:xfrm>
                <a:off x="6000044" y="6649327"/>
                <a:ext cx="118533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8" name="墨迹 127"/>
              <p14:cNvContentPartPr/>
              <p14:nvPr/>
            </p14:nvContentPartPr>
            <p14:xfrm>
              <a:off x="6180666" y="6609848"/>
              <a:ext cx="146756" cy="22560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5"/>
            </p:blipFill>
            <p:spPr>
              <a:xfrm>
                <a:off x="6180666" y="6609848"/>
                <a:ext cx="14675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9" name="墨迹 128"/>
              <p14:cNvContentPartPr/>
              <p14:nvPr/>
            </p14:nvContentPartPr>
            <p14:xfrm>
              <a:off x="6185605" y="6694445"/>
              <a:ext cx="195439" cy="32429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7"/>
            </p:blipFill>
            <p:spPr>
              <a:xfrm>
                <a:off x="6185605" y="6694445"/>
                <a:ext cx="195439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30" name="墨迹 129"/>
              <p14:cNvContentPartPr/>
              <p14:nvPr/>
            </p14:nvContentPartPr>
            <p14:xfrm>
              <a:off x="6429022" y="6542699"/>
              <a:ext cx="50800" cy="275821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49"/>
            </p:blipFill>
            <p:spPr>
              <a:xfrm>
                <a:off x="6429022" y="6542699"/>
                <a:ext cx="50800" cy="2758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31" name="墨迹 130"/>
              <p14:cNvContentPartPr/>
              <p14:nvPr/>
            </p14:nvContentPartPr>
            <p14:xfrm>
              <a:off x="6524977" y="6621128"/>
              <a:ext cx="107245" cy="138880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1"/>
            </p:blipFill>
            <p:spPr>
              <a:xfrm>
                <a:off x="6524977" y="6621128"/>
                <a:ext cx="107245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32" name="墨迹 131"/>
              <p14:cNvContentPartPr/>
              <p14:nvPr/>
            </p14:nvContentPartPr>
            <p14:xfrm>
              <a:off x="6683022" y="6533711"/>
              <a:ext cx="124178" cy="19740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3"/>
            </p:blipFill>
            <p:spPr>
              <a:xfrm>
                <a:off x="6683022" y="6533711"/>
                <a:ext cx="124178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3" name="墨迹 132"/>
              <p14:cNvContentPartPr/>
              <p14:nvPr/>
            </p14:nvContentPartPr>
            <p14:xfrm>
              <a:off x="6816372" y="6454753"/>
              <a:ext cx="154516" cy="194573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5"/>
            </p:blipFill>
            <p:spPr>
              <a:xfrm>
                <a:off x="6816372" y="6454753"/>
                <a:ext cx="154516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4" name="墨迹 133"/>
              <p14:cNvContentPartPr/>
              <p14:nvPr/>
            </p14:nvContentPartPr>
            <p14:xfrm>
              <a:off x="7526866" y="1032083"/>
              <a:ext cx="98778" cy="56398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57"/>
            </p:blipFill>
            <p:spPr>
              <a:xfrm>
                <a:off x="7526866" y="1032083"/>
                <a:ext cx="9877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5" name="墨迹 134"/>
              <p14:cNvContentPartPr/>
              <p14:nvPr/>
            </p14:nvContentPartPr>
            <p14:xfrm>
              <a:off x="6937022" y="936207"/>
              <a:ext cx="105012" cy="59958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59"/>
            </p:blipFill>
            <p:spPr>
              <a:xfrm>
                <a:off x="6937022" y="936207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6" name="墨迹 135"/>
              <p14:cNvContentPartPr/>
              <p14:nvPr/>
            </p14:nvContentPartPr>
            <p14:xfrm>
              <a:off x="2573866" y="941847"/>
              <a:ext cx="28222" cy="406065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1"/>
            </p:blipFill>
            <p:spPr>
              <a:xfrm>
                <a:off x="2573866" y="941847"/>
                <a:ext cx="28222" cy="406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7" name="墨迹 136"/>
              <p14:cNvContentPartPr/>
              <p14:nvPr/>
            </p14:nvContentPartPr>
            <p14:xfrm>
              <a:off x="2577747" y="1023095"/>
              <a:ext cx="171097" cy="214841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3"/>
            </p:blipFill>
            <p:spPr>
              <a:xfrm>
                <a:off x="2577747" y="1023095"/>
                <a:ext cx="171097" cy="214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8" name="墨迹 137"/>
              <p14:cNvContentPartPr/>
              <p14:nvPr/>
            </p14:nvContentPartPr>
            <p14:xfrm>
              <a:off x="2794000" y="1077202"/>
              <a:ext cx="129822" cy="5640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5"/>
            </p:blipFill>
            <p:spPr>
              <a:xfrm>
                <a:off x="2794000" y="1077202"/>
                <a:ext cx="12982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9" name="墨迹 138"/>
              <p14:cNvContentPartPr/>
              <p14:nvPr/>
            </p14:nvContentPartPr>
            <p14:xfrm>
              <a:off x="2788355" y="1161799"/>
              <a:ext cx="158045" cy="16919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7"/>
            </p:blipFill>
            <p:spPr>
              <a:xfrm>
                <a:off x="2788355" y="1161799"/>
                <a:ext cx="15804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40" name="墨迹 139"/>
              <p14:cNvContentPartPr/>
              <p14:nvPr/>
            </p14:nvContentPartPr>
            <p14:xfrm>
              <a:off x="3166533" y="1122320"/>
              <a:ext cx="105012" cy="59958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59"/>
            </p:blipFill>
            <p:spPr>
              <a:xfrm>
                <a:off x="3166533" y="1122320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41" name="墨迹 140"/>
              <p14:cNvContentPartPr/>
              <p14:nvPr/>
            </p14:nvContentPartPr>
            <p14:xfrm>
              <a:off x="3140251" y="1099761"/>
              <a:ext cx="974549" cy="22559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0"/>
            </p:blipFill>
            <p:spPr>
              <a:xfrm>
                <a:off x="3140251" y="1099761"/>
                <a:ext cx="97454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2" name="墨迹 141"/>
              <p14:cNvContentPartPr/>
              <p14:nvPr/>
            </p14:nvContentPartPr>
            <p14:xfrm>
              <a:off x="4220633" y="1517106"/>
              <a:ext cx="334433" cy="5640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2"/>
            </p:blipFill>
            <p:spPr>
              <a:xfrm>
                <a:off x="4220633" y="1517106"/>
                <a:ext cx="33443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43" name="墨迹 142"/>
              <p14:cNvContentPartPr/>
              <p14:nvPr/>
            </p14:nvContentPartPr>
            <p14:xfrm>
              <a:off x="3228622" y="733174"/>
              <a:ext cx="270933" cy="377867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4"/>
            </p:blipFill>
            <p:spPr>
              <a:xfrm>
                <a:off x="3228622" y="733174"/>
                <a:ext cx="270933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4" name="墨迹 143"/>
              <p14:cNvContentPartPr/>
              <p14:nvPr/>
            </p14:nvContentPartPr>
            <p14:xfrm>
              <a:off x="3499555" y="934621"/>
              <a:ext cx="152400" cy="103102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76"/>
            </p:blipFill>
            <p:spPr>
              <a:xfrm>
                <a:off x="3499555" y="934621"/>
                <a:ext cx="152400" cy="103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5" name="墨迹 144"/>
              <p14:cNvContentPartPr/>
              <p14:nvPr/>
            </p14:nvContentPartPr>
            <p14:xfrm>
              <a:off x="3635022" y="889502"/>
              <a:ext cx="28222" cy="251500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78"/>
            </p:blipFill>
            <p:spPr>
              <a:xfrm>
                <a:off x="3635022" y="889502"/>
                <a:ext cx="28222" cy="25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6" name="墨迹 145"/>
              <p14:cNvContentPartPr/>
              <p14:nvPr/>
            </p14:nvContentPartPr>
            <p14:xfrm>
              <a:off x="3676473" y="955241"/>
              <a:ext cx="37571" cy="148045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0"/>
            </p:blipFill>
            <p:spPr>
              <a:xfrm>
                <a:off x="3676473" y="955241"/>
                <a:ext cx="37571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7" name="墨迹 146"/>
              <p14:cNvContentPartPr/>
              <p14:nvPr/>
            </p14:nvContentPartPr>
            <p14:xfrm>
              <a:off x="3768372" y="939027"/>
              <a:ext cx="171450" cy="115616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2"/>
            </p:blipFill>
            <p:spPr>
              <a:xfrm>
                <a:off x="3768372" y="939027"/>
                <a:ext cx="171450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8" name="墨迹 147"/>
              <p14:cNvContentPartPr/>
              <p14:nvPr/>
            </p14:nvContentPartPr>
            <p14:xfrm>
              <a:off x="3958695" y="902368"/>
              <a:ext cx="48860" cy="152098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4"/>
            </p:blipFill>
            <p:spPr>
              <a:xfrm>
                <a:off x="3958695" y="902368"/>
                <a:ext cx="48860" cy="152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9" name="墨迹 148"/>
              <p14:cNvContentPartPr/>
              <p14:nvPr/>
            </p14:nvContentPartPr>
            <p14:xfrm>
              <a:off x="3996266" y="882100"/>
              <a:ext cx="203200" cy="227531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86"/>
            </p:blipFill>
            <p:spPr>
              <a:xfrm>
                <a:off x="3996266" y="882100"/>
                <a:ext cx="203200" cy="227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50" name="墨迹 149"/>
              <p14:cNvContentPartPr/>
              <p14:nvPr/>
            </p14:nvContentPartPr>
            <p14:xfrm>
              <a:off x="3273777" y="1129899"/>
              <a:ext cx="259645" cy="409767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88"/>
            </p:blipFill>
            <p:spPr>
              <a:xfrm>
                <a:off x="3273777" y="1129899"/>
                <a:ext cx="259645" cy="409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51" name="墨迹 150"/>
              <p14:cNvContentPartPr/>
              <p14:nvPr/>
            </p14:nvContentPartPr>
            <p14:xfrm>
              <a:off x="3486679" y="1408188"/>
              <a:ext cx="82726" cy="159677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0"/>
            </p:blipFill>
            <p:spPr>
              <a:xfrm>
                <a:off x="3486679" y="1408188"/>
                <a:ext cx="82726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52" name="墨迹 151"/>
              <p14:cNvContentPartPr/>
              <p14:nvPr/>
            </p14:nvContentPartPr>
            <p14:xfrm>
              <a:off x="3499555" y="1378402"/>
              <a:ext cx="225778" cy="409239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2"/>
            </p:blipFill>
            <p:spPr>
              <a:xfrm>
                <a:off x="3499555" y="1378402"/>
                <a:ext cx="225778" cy="409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53" name="墨迹 152"/>
              <p14:cNvContentPartPr/>
              <p14:nvPr/>
            </p14:nvContentPartPr>
            <p14:xfrm>
              <a:off x="3748087" y="1370472"/>
              <a:ext cx="84490" cy="563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4"/>
            </p:blipFill>
            <p:spPr>
              <a:xfrm>
                <a:off x="3748087" y="1370472"/>
                <a:ext cx="84490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4" name="墨迹 153"/>
              <p14:cNvContentPartPr/>
              <p14:nvPr/>
            </p14:nvContentPartPr>
            <p14:xfrm>
              <a:off x="3776133" y="1299269"/>
              <a:ext cx="33867" cy="186819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96"/>
            </p:blipFill>
            <p:spPr>
              <a:xfrm>
                <a:off x="3776133" y="1299269"/>
                <a:ext cx="33867" cy="186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5" name="墨迹 154"/>
              <p14:cNvContentPartPr/>
              <p14:nvPr/>
            </p14:nvContentPartPr>
            <p14:xfrm>
              <a:off x="4080933" y="1085662"/>
              <a:ext cx="567267" cy="42298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98"/>
            </p:blipFill>
            <p:spPr>
              <a:xfrm>
                <a:off x="4080933" y="1085662"/>
                <a:ext cx="567267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6" name="墨迹 155"/>
              <p14:cNvContentPartPr/>
              <p14:nvPr/>
            </p14:nvContentPartPr>
            <p14:xfrm>
              <a:off x="3953051" y="1191408"/>
              <a:ext cx="192793" cy="351782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0"/>
            </p:blipFill>
            <p:spPr>
              <a:xfrm>
                <a:off x="3953051" y="1191408"/>
                <a:ext cx="192793" cy="351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7" name="墨迹 156"/>
              <p14:cNvContentPartPr/>
              <p14:nvPr/>
            </p14:nvContentPartPr>
            <p14:xfrm>
              <a:off x="4143022" y="1362717"/>
              <a:ext cx="191911" cy="436380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2"/>
            </p:blipFill>
            <p:spPr>
              <a:xfrm>
                <a:off x="4143022" y="1362717"/>
                <a:ext cx="191911" cy="436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8" name="墨迹 157"/>
              <p14:cNvContentPartPr/>
              <p14:nvPr/>
            </p14:nvContentPartPr>
            <p14:xfrm>
              <a:off x="4323644" y="1471988"/>
              <a:ext cx="56444" cy="182236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4"/>
            </p:blipFill>
            <p:spPr>
              <a:xfrm>
                <a:off x="4323644" y="1471988"/>
                <a:ext cx="56444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59" name="墨迹 158"/>
              <p14:cNvContentPartPr/>
              <p14:nvPr/>
            </p14:nvContentPartPr>
            <p14:xfrm>
              <a:off x="4419600" y="1387391"/>
              <a:ext cx="282222" cy="229117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06"/>
            </p:blipFill>
            <p:spPr>
              <a:xfrm>
                <a:off x="4419600" y="1387391"/>
                <a:ext cx="282222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60" name="墨迹 159"/>
              <p14:cNvContentPartPr/>
              <p14:nvPr/>
            </p14:nvContentPartPr>
            <p14:xfrm>
              <a:off x="4696177" y="1387391"/>
              <a:ext cx="87489" cy="5640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08"/>
            </p:blipFill>
            <p:spPr>
              <a:xfrm>
                <a:off x="4696177" y="1387391"/>
                <a:ext cx="8748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61" name="墨迹 160"/>
              <p14:cNvContentPartPr/>
              <p14:nvPr/>
            </p14:nvContentPartPr>
            <p14:xfrm>
              <a:off x="4605866" y="1054643"/>
              <a:ext cx="327378" cy="50758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0"/>
            </p:blipFill>
            <p:spPr>
              <a:xfrm>
                <a:off x="4605866" y="1054643"/>
                <a:ext cx="32737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62" name="墨迹 161"/>
              <p14:cNvContentPartPr/>
              <p14:nvPr/>
            </p14:nvContentPartPr>
            <p14:xfrm>
              <a:off x="7941733" y="5865394"/>
              <a:ext cx="239889" cy="157915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2"/>
            </p:blipFill>
            <p:spPr>
              <a:xfrm>
                <a:off x="7941733" y="5865394"/>
                <a:ext cx="239889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63" name="墨迹 162"/>
              <p14:cNvContentPartPr/>
              <p14:nvPr/>
            </p14:nvContentPartPr>
            <p14:xfrm>
              <a:off x="8144933" y="5754889"/>
              <a:ext cx="62089" cy="462993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4"/>
            </p:blipFill>
            <p:spPr>
              <a:xfrm>
                <a:off x="8144933" y="5754889"/>
                <a:ext cx="62089" cy="4629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64" name="墨迹 163"/>
              <p14:cNvContentPartPr/>
              <p14:nvPr/>
            </p14:nvContentPartPr>
            <p14:xfrm>
              <a:off x="8218311" y="5896061"/>
              <a:ext cx="39511" cy="159148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16"/>
            </p:blipFill>
            <p:spPr>
              <a:xfrm>
                <a:off x="8218311" y="5896061"/>
                <a:ext cx="39511" cy="159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5" name="墨迹 164"/>
              <p14:cNvContentPartPr/>
              <p14:nvPr/>
            </p14:nvContentPartPr>
            <p14:xfrm>
              <a:off x="8305094" y="5872972"/>
              <a:ext cx="280106" cy="131302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18"/>
            </p:blipFill>
            <p:spPr>
              <a:xfrm>
                <a:off x="8305094" y="5872972"/>
                <a:ext cx="280106" cy="131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6" name="墨迹 165"/>
              <p14:cNvContentPartPr/>
              <p14:nvPr/>
            </p14:nvContentPartPr>
            <p14:xfrm>
              <a:off x="8630355" y="5851294"/>
              <a:ext cx="93134" cy="149456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0"/>
            </p:blipFill>
            <p:spPr>
              <a:xfrm>
                <a:off x="8630355" y="5851294"/>
                <a:ext cx="93134" cy="149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7" name="墨迹 166"/>
              <p14:cNvContentPartPr/>
              <p14:nvPr/>
            </p14:nvContentPartPr>
            <p14:xfrm>
              <a:off x="8703733" y="5803356"/>
              <a:ext cx="32456" cy="321469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2"/>
            </p:blipFill>
            <p:spPr>
              <a:xfrm>
                <a:off x="8703733" y="5803356"/>
                <a:ext cx="32456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68" name="墨迹 167"/>
              <p14:cNvContentPartPr/>
              <p14:nvPr/>
            </p14:nvContentPartPr>
            <p14:xfrm>
              <a:off x="8844844" y="5882314"/>
              <a:ext cx="174978" cy="45118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4"/>
            </p:blipFill>
            <p:spPr>
              <a:xfrm>
                <a:off x="8844844" y="5882314"/>
                <a:ext cx="17497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69" name="墨迹 168"/>
              <p14:cNvContentPartPr/>
              <p14:nvPr/>
            </p14:nvContentPartPr>
            <p14:xfrm>
              <a:off x="8810272" y="5989470"/>
              <a:ext cx="189794" cy="8460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26"/>
            </p:blipFill>
            <p:spPr>
              <a:xfrm>
                <a:off x="8810272" y="5989470"/>
                <a:ext cx="189794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70" name="墨迹 169"/>
              <p14:cNvContentPartPr/>
              <p14:nvPr/>
            </p14:nvContentPartPr>
            <p14:xfrm>
              <a:off x="7699022" y="5675051"/>
              <a:ext cx="242711" cy="380158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28"/>
            </p:blipFill>
            <p:spPr>
              <a:xfrm>
                <a:off x="7699022" y="5675051"/>
                <a:ext cx="242711" cy="380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71" name="墨迹 170"/>
              <p14:cNvContentPartPr/>
              <p14:nvPr/>
            </p14:nvContentPartPr>
            <p14:xfrm>
              <a:off x="9144000" y="5701840"/>
              <a:ext cx="214488" cy="336450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0"/>
            </p:blipFill>
            <p:spPr>
              <a:xfrm>
                <a:off x="9144000" y="5701840"/>
                <a:ext cx="214488" cy="336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72" name="墨迹 171"/>
              <p14:cNvContentPartPr/>
              <p14:nvPr/>
            </p14:nvContentPartPr>
            <p14:xfrm>
              <a:off x="9456384" y="5890069"/>
              <a:ext cx="195616" cy="116320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2"/>
            </p:blipFill>
            <p:spPr>
              <a:xfrm>
                <a:off x="9456384" y="5890069"/>
                <a:ext cx="195616" cy="116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73" name="墨迹 172"/>
              <p14:cNvContentPartPr/>
              <p14:nvPr/>
            </p14:nvContentPartPr>
            <p14:xfrm>
              <a:off x="9618133" y="5800537"/>
              <a:ext cx="62089" cy="360242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4"/>
            </p:blipFill>
            <p:spPr>
              <a:xfrm>
                <a:off x="9618133" y="5800537"/>
                <a:ext cx="62089" cy="3602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74" name="墨迹 173"/>
              <p14:cNvContentPartPr/>
              <p14:nvPr/>
            </p14:nvContentPartPr>
            <p14:xfrm>
              <a:off x="9672461" y="5968320"/>
              <a:ext cx="44450" cy="109095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36"/>
            </p:blipFill>
            <p:spPr>
              <a:xfrm>
                <a:off x="9672461" y="5968320"/>
                <a:ext cx="44450" cy="109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75" name="墨迹 174"/>
              <p14:cNvContentPartPr/>
              <p14:nvPr/>
            </p14:nvContentPartPr>
            <p14:xfrm>
              <a:off x="9814277" y="5921792"/>
              <a:ext cx="258939" cy="112797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38"/>
            </p:blipFill>
            <p:spPr>
              <a:xfrm>
                <a:off x="9814277" y="5921792"/>
                <a:ext cx="258939" cy="112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76" name="墨迹 175"/>
              <p14:cNvContentPartPr/>
              <p14:nvPr/>
            </p14:nvContentPartPr>
            <p14:xfrm>
              <a:off x="10119783" y="5816927"/>
              <a:ext cx="107950" cy="218718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0"/>
            </p:blipFill>
            <p:spPr>
              <a:xfrm>
                <a:off x="10119783" y="5816927"/>
                <a:ext cx="107950" cy="218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77" name="墨迹 176"/>
              <p14:cNvContentPartPr/>
              <p14:nvPr/>
            </p14:nvContentPartPr>
            <p14:xfrm>
              <a:off x="10165644" y="5797716"/>
              <a:ext cx="220133" cy="462464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2"/>
            </p:blipFill>
            <p:spPr>
              <a:xfrm>
                <a:off x="10165644" y="5797716"/>
                <a:ext cx="220133" cy="462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78" name="墨迹 177"/>
              <p14:cNvContentPartPr/>
              <p14:nvPr/>
            </p14:nvContentPartPr>
            <p14:xfrm>
              <a:off x="671688" y="6057147"/>
              <a:ext cx="237067" cy="422985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44"/>
            </p:blipFill>
            <p:spPr>
              <a:xfrm>
                <a:off x="671688" y="6057147"/>
                <a:ext cx="237067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79" name="墨迹 178"/>
              <p14:cNvContentPartPr/>
              <p14:nvPr/>
            </p14:nvContentPartPr>
            <p14:xfrm>
              <a:off x="893233" y="6322218"/>
              <a:ext cx="63500" cy="169194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46"/>
            </p:blipFill>
            <p:spPr>
              <a:xfrm>
                <a:off x="893233" y="6322218"/>
                <a:ext cx="63500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80" name="墨迹 179"/>
              <p14:cNvContentPartPr/>
              <p14:nvPr/>
            </p14:nvContentPartPr>
            <p14:xfrm>
              <a:off x="976488" y="6310939"/>
              <a:ext cx="39512" cy="135355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48"/>
            </p:blipFill>
            <p:spPr>
              <a:xfrm>
                <a:off x="976488" y="6310939"/>
                <a:ext cx="39512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81" name="墨迹 180"/>
              <p14:cNvContentPartPr/>
              <p14:nvPr/>
            </p14:nvContentPartPr>
            <p14:xfrm>
              <a:off x="869244" y="6274280"/>
              <a:ext cx="112889" cy="279875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0"/>
            </p:blipFill>
            <p:spPr>
              <a:xfrm>
                <a:off x="869244" y="6274280"/>
                <a:ext cx="112889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82" name="墨迹 181"/>
              <p14:cNvContentPartPr/>
              <p14:nvPr/>
            </p14:nvContentPartPr>
            <p14:xfrm>
              <a:off x="903111" y="6303184"/>
              <a:ext cx="174977" cy="445192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52"/>
            </p:blipFill>
            <p:spPr>
              <a:xfrm>
                <a:off x="903111" y="6303184"/>
                <a:ext cx="174977" cy="4451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83" name="墨迹 182"/>
              <p14:cNvContentPartPr/>
              <p14:nvPr/>
            </p14:nvContentPartPr>
            <p14:xfrm>
              <a:off x="1117600" y="6322218"/>
              <a:ext cx="90311" cy="5640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54"/>
            </p:blipFill>
            <p:spPr>
              <a:xfrm>
                <a:off x="1117600" y="6322218"/>
                <a:ext cx="90311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84" name="墨迹 183"/>
              <p14:cNvContentPartPr/>
              <p14:nvPr/>
            </p14:nvContentPartPr>
            <p14:xfrm>
              <a:off x="1164695" y="6276395"/>
              <a:ext cx="3705" cy="113501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56"/>
            </p:blipFill>
            <p:spPr>
              <a:xfrm>
                <a:off x="1164695" y="6276395"/>
                <a:ext cx="3705" cy="113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85" name="墨迹 184"/>
              <p14:cNvContentPartPr/>
              <p14:nvPr/>
            </p14:nvContentPartPr>
            <p14:xfrm>
              <a:off x="1270000" y="6271460"/>
              <a:ext cx="129822" cy="22559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58"/>
            </p:blipFill>
            <p:spPr>
              <a:xfrm>
                <a:off x="1270000" y="6271460"/>
                <a:ext cx="12982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86" name="墨迹 185"/>
              <p14:cNvContentPartPr/>
              <p14:nvPr/>
            </p14:nvContentPartPr>
            <p14:xfrm>
              <a:off x="1270705" y="6361697"/>
              <a:ext cx="146050" cy="11279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0"/>
            </p:blipFill>
            <p:spPr>
              <a:xfrm>
                <a:off x="1270705" y="6361697"/>
                <a:ext cx="14605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87" name="墨迹 186"/>
              <p14:cNvContentPartPr/>
              <p14:nvPr/>
            </p14:nvContentPartPr>
            <p14:xfrm>
              <a:off x="1524000" y="6353237"/>
              <a:ext cx="959555" cy="8460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62"/>
            </p:blipFill>
            <p:spPr>
              <a:xfrm>
                <a:off x="1524000" y="6353237"/>
                <a:ext cx="959555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88" name="墨迹 187"/>
              <p14:cNvContentPartPr/>
              <p14:nvPr/>
            </p14:nvContentPartPr>
            <p14:xfrm>
              <a:off x="1642533" y="5972550"/>
              <a:ext cx="203200" cy="293270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64"/>
            </p:blipFill>
            <p:spPr>
              <a:xfrm>
                <a:off x="1642533" y="5972550"/>
                <a:ext cx="203200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189" name="墨迹 188"/>
              <p14:cNvContentPartPr/>
              <p14:nvPr/>
            </p14:nvContentPartPr>
            <p14:xfrm>
              <a:off x="1890888" y="6116365"/>
              <a:ext cx="177800" cy="138176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66"/>
            </p:blipFill>
            <p:spPr>
              <a:xfrm>
                <a:off x="1890888" y="6116365"/>
                <a:ext cx="177800" cy="1381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190" name="墨迹 189"/>
              <p14:cNvContentPartPr/>
              <p14:nvPr/>
            </p14:nvContentPartPr>
            <p14:xfrm>
              <a:off x="2040466" y="6066312"/>
              <a:ext cx="53622" cy="325346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68"/>
            </p:blipFill>
            <p:spPr>
              <a:xfrm>
                <a:off x="2040466" y="6066312"/>
                <a:ext cx="53622" cy="325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191" name="墨迹 190"/>
              <p14:cNvContentPartPr/>
              <p14:nvPr/>
            </p14:nvContentPartPr>
            <p14:xfrm>
              <a:off x="2094088" y="6144388"/>
              <a:ext cx="53623" cy="146988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0"/>
            </p:blipFill>
            <p:spPr>
              <a:xfrm>
                <a:off x="2094088" y="6144388"/>
                <a:ext cx="53623" cy="146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192" name="墨迹 191"/>
              <p14:cNvContentPartPr/>
              <p14:nvPr/>
            </p14:nvContentPartPr>
            <p14:xfrm>
              <a:off x="2181401" y="6134871"/>
              <a:ext cx="245710" cy="136589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72"/>
            </p:blipFill>
            <p:spPr>
              <a:xfrm>
                <a:off x="2181401" y="6134871"/>
                <a:ext cx="245710" cy="136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193" name="墨迹 192"/>
              <p14:cNvContentPartPr/>
              <p14:nvPr/>
            </p14:nvContentPartPr>
            <p14:xfrm>
              <a:off x="2468562" y="6053446"/>
              <a:ext cx="75142" cy="178007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74"/>
            </p:blipFill>
            <p:spPr>
              <a:xfrm>
                <a:off x="2468562" y="6053446"/>
                <a:ext cx="75142" cy="178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194" name="墨迹 193"/>
              <p14:cNvContentPartPr/>
              <p14:nvPr/>
            </p14:nvContentPartPr>
            <p14:xfrm>
              <a:off x="2483555" y="6053446"/>
              <a:ext cx="160867" cy="308251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76"/>
            </p:blipFill>
            <p:spPr>
              <a:xfrm>
                <a:off x="2483555" y="6053446"/>
                <a:ext cx="160867" cy="308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195" name="墨迹 194"/>
              <p14:cNvContentPartPr/>
              <p14:nvPr/>
            </p14:nvContentPartPr>
            <p14:xfrm>
              <a:off x="2422172" y="6339138"/>
              <a:ext cx="374650" cy="16919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78"/>
            </p:blipFill>
            <p:spPr>
              <a:xfrm>
                <a:off x="2422172" y="6339138"/>
                <a:ext cx="37465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196" name="墨迹 195"/>
              <p14:cNvContentPartPr/>
              <p14:nvPr/>
            </p14:nvContentPartPr>
            <p14:xfrm>
              <a:off x="1698977" y="6378616"/>
              <a:ext cx="56445" cy="360947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0"/>
            </p:blipFill>
            <p:spPr>
              <a:xfrm>
                <a:off x="1698977" y="6378616"/>
                <a:ext cx="56445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197" name="墨迹 196"/>
              <p14:cNvContentPartPr/>
              <p14:nvPr/>
            </p14:nvContentPartPr>
            <p14:xfrm>
              <a:off x="1706562" y="6468853"/>
              <a:ext cx="164571" cy="197393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82"/>
            </p:blipFill>
            <p:spPr>
              <a:xfrm>
                <a:off x="1706562" y="6468853"/>
                <a:ext cx="164571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198" name="墨迹 197"/>
              <p14:cNvContentPartPr/>
              <p14:nvPr/>
            </p14:nvContentPartPr>
            <p14:xfrm>
              <a:off x="2009422" y="6530891"/>
              <a:ext cx="101600" cy="95877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84"/>
            </p:blipFill>
            <p:spPr>
              <a:xfrm>
                <a:off x="2009422" y="6530891"/>
                <a:ext cx="101600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199" name="墨迹 198"/>
              <p14:cNvContentPartPr/>
              <p14:nvPr/>
            </p14:nvContentPartPr>
            <p14:xfrm>
              <a:off x="2017183" y="6527542"/>
              <a:ext cx="91017" cy="133064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86"/>
            </p:blipFill>
            <p:spPr>
              <a:xfrm>
                <a:off x="2017183" y="6527542"/>
                <a:ext cx="91017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200" name="墨迹 199"/>
              <p14:cNvContentPartPr/>
              <p14:nvPr/>
            </p14:nvContentPartPr>
            <p14:xfrm>
              <a:off x="2212622" y="6401175"/>
              <a:ext cx="190500" cy="270711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88"/>
            </p:blipFill>
            <p:spPr>
              <a:xfrm>
                <a:off x="2212622" y="6401175"/>
                <a:ext cx="190500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201" name="墨迹 200"/>
              <p14:cNvContentPartPr/>
              <p14:nvPr/>
            </p14:nvContentPartPr>
            <p14:xfrm>
              <a:off x="2446161" y="6546401"/>
              <a:ext cx="184150" cy="102926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0"/>
            </p:blipFill>
            <p:spPr>
              <a:xfrm>
                <a:off x="2446161" y="6546401"/>
                <a:ext cx="184150" cy="102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202" name="墨迹 201"/>
              <p14:cNvContentPartPr/>
              <p14:nvPr/>
            </p14:nvContentPartPr>
            <p14:xfrm>
              <a:off x="2619022" y="6478723"/>
              <a:ext cx="28222" cy="384916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92"/>
            </p:blipFill>
            <p:spPr>
              <a:xfrm>
                <a:off x="2619022" y="6478723"/>
                <a:ext cx="28222" cy="3849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203" name="墨迹 202"/>
              <p14:cNvContentPartPr/>
              <p14:nvPr/>
            </p14:nvContentPartPr>
            <p14:xfrm>
              <a:off x="2681111" y="6576009"/>
              <a:ext cx="45155" cy="144520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94"/>
            </p:blipFill>
            <p:spPr>
              <a:xfrm>
                <a:off x="2681111" y="6576009"/>
                <a:ext cx="45155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04" name="墨迹 203"/>
              <p14:cNvContentPartPr/>
              <p14:nvPr/>
            </p14:nvContentPartPr>
            <p14:xfrm>
              <a:off x="2779712" y="6546048"/>
              <a:ext cx="262643" cy="159677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96"/>
            </p:blipFill>
            <p:spPr>
              <a:xfrm>
                <a:off x="2779712" y="6546048"/>
                <a:ext cx="262643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05" name="墨迹 204"/>
              <p14:cNvContentPartPr/>
              <p14:nvPr/>
            </p14:nvContentPartPr>
            <p14:xfrm>
              <a:off x="3042355" y="6513972"/>
              <a:ext cx="84667" cy="5639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98"/>
            </p:blipFill>
            <p:spPr>
              <a:xfrm>
                <a:off x="3042355" y="6513972"/>
                <a:ext cx="84667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06" name="墨迹 205"/>
              <p14:cNvContentPartPr/>
              <p14:nvPr/>
            </p14:nvContentPartPr>
            <p14:xfrm>
              <a:off x="2723444" y="6305299"/>
              <a:ext cx="691444" cy="45118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00"/>
            </p:blipFill>
            <p:spPr>
              <a:xfrm>
                <a:off x="2723444" y="6305299"/>
                <a:ext cx="69144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07" name="墨迹 206"/>
              <p14:cNvContentPartPr/>
              <p14:nvPr/>
            </p14:nvContentPartPr>
            <p14:xfrm>
              <a:off x="310444" y="5201307"/>
              <a:ext cx="177800" cy="235462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02"/>
            </p:blipFill>
            <p:spPr>
              <a:xfrm>
                <a:off x="310444" y="5201307"/>
                <a:ext cx="177800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08" name="墨迹 207"/>
              <p14:cNvContentPartPr/>
              <p14:nvPr/>
            </p14:nvContentPartPr>
            <p14:xfrm>
              <a:off x="468488" y="5267751"/>
              <a:ext cx="186267" cy="352312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04"/>
            </p:blipFill>
            <p:spPr>
              <a:xfrm>
                <a:off x="468488" y="5267751"/>
                <a:ext cx="186267" cy="352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09" name="墨迹 208"/>
              <p14:cNvContentPartPr/>
              <p14:nvPr/>
            </p14:nvContentPartPr>
            <p14:xfrm>
              <a:off x="682977" y="5356226"/>
              <a:ext cx="242711" cy="134121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06"/>
            </p:blipFill>
            <p:spPr>
              <a:xfrm>
                <a:off x="682977" y="5356226"/>
                <a:ext cx="242711" cy="134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10" name="墨迹 209"/>
              <p14:cNvContentPartPr/>
              <p14:nvPr/>
            </p14:nvContentPartPr>
            <p14:xfrm>
              <a:off x="953911" y="5281675"/>
              <a:ext cx="64911" cy="19739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08"/>
            </p:blipFill>
            <p:spPr>
              <a:xfrm>
                <a:off x="953911" y="5281675"/>
                <a:ext cx="64911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11" name="墨迹 210"/>
              <p14:cNvContentPartPr/>
              <p14:nvPr/>
            </p14:nvContentPartPr>
            <p14:xfrm>
              <a:off x="1078088" y="5340893"/>
              <a:ext cx="110067" cy="16919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10"/>
            </p:blipFill>
            <p:spPr>
              <a:xfrm>
                <a:off x="1078088" y="5340893"/>
                <a:ext cx="11006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12" name="墨迹 211"/>
              <p14:cNvContentPartPr/>
              <p14:nvPr/>
            </p14:nvContentPartPr>
            <p14:xfrm>
              <a:off x="1071738" y="5419850"/>
              <a:ext cx="136173" cy="11279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12"/>
            </p:blipFill>
            <p:spPr>
              <a:xfrm>
                <a:off x="1071738" y="5419850"/>
                <a:ext cx="13617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13" name="墨迹 212"/>
              <p14:cNvContentPartPr/>
              <p14:nvPr/>
            </p14:nvContentPartPr>
            <p14:xfrm>
              <a:off x="1315155" y="4966551"/>
              <a:ext cx="67733" cy="458939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14"/>
            </p:blipFill>
            <p:spPr>
              <a:xfrm>
                <a:off x="1315155" y="4966551"/>
                <a:ext cx="67733" cy="458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14" name="墨迹 213"/>
              <p14:cNvContentPartPr/>
              <p14:nvPr/>
            </p14:nvContentPartPr>
            <p14:xfrm>
              <a:off x="1335616" y="5134159"/>
              <a:ext cx="152577" cy="161615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16"/>
            </p:blipFill>
            <p:spPr>
              <a:xfrm>
                <a:off x="1335616" y="5134159"/>
                <a:ext cx="152577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15" name="墨迹 214"/>
              <p14:cNvContentPartPr/>
              <p14:nvPr/>
            </p14:nvContentPartPr>
            <p14:xfrm>
              <a:off x="1461911" y="5199898"/>
              <a:ext cx="104422" cy="146635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18"/>
            </p:blipFill>
            <p:spPr>
              <a:xfrm>
                <a:off x="1461911" y="5199898"/>
                <a:ext cx="104422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16" name="墨迹 215"/>
              <p14:cNvContentPartPr/>
              <p14:nvPr/>
            </p14:nvContentPartPr>
            <p14:xfrm>
              <a:off x="1732844" y="5064542"/>
              <a:ext cx="180622" cy="276351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20"/>
            </p:blipFill>
            <p:spPr>
              <a:xfrm>
                <a:off x="1732844" y="5064542"/>
                <a:ext cx="180622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17" name="墨迹 216"/>
              <p14:cNvContentPartPr/>
              <p14:nvPr/>
            </p14:nvContentPartPr>
            <p14:xfrm>
              <a:off x="1885244" y="5190733"/>
              <a:ext cx="160867" cy="108742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22"/>
            </p:blipFill>
            <p:spPr>
              <a:xfrm>
                <a:off x="1885244" y="5190733"/>
                <a:ext cx="160867" cy="108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18" name="墨迹 217"/>
              <p14:cNvContentPartPr/>
              <p14:nvPr/>
            </p14:nvContentPartPr>
            <p14:xfrm>
              <a:off x="2026355" y="5141737"/>
              <a:ext cx="45156" cy="300672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24"/>
            </p:blipFill>
            <p:spPr>
              <a:xfrm>
                <a:off x="2026355" y="5141737"/>
                <a:ext cx="45156" cy="300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19" name="墨迹 218"/>
              <p14:cNvContentPartPr/>
              <p14:nvPr/>
            </p14:nvContentPartPr>
            <p14:xfrm>
              <a:off x="2055988" y="5227391"/>
              <a:ext cx="38100" cy="144521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26"/>
            </p:blipFill>
            <p:spPr>
              <a:xfrm>
                <a:off x="2055988" y="5227391"/>
                <a:ext cx="38100" cy="144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20" name="墨迹 219"/>
              <p14:cNvContentPartPr/>
              <p14:nvPr/>
            </p14:nvContentPartPr>
            <p14:xfrm>
              <a:off x="2144888" y="5205537"/>
              <a:ext cx="163689" cy="138175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28"/>
            </p:blipFill>
            <p:spPr>
              <a:xfrm>
                <a:off x="2144888" y="5205537"/>
                <a:ext cx="163689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21" name="墨迹 220"/>
              <p14:cNvContentPartPr/>
              <p14:nvPr/>
            </p14:nvContentPartPr>
            <p14:xfrm>
              <a:off x="2362200" y="5166059"/>
              <a:ext cx="14111" cy="169194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30"/>
            </p:blipFill>
            <p:spPr>
              <a:xfrm>
                <a:off x="2362200" y="5166059"/>
                <a:ext cx="14111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22" name="墨迹 221"/>
              <p14:cNvContentPartPr/>
              <p14:nvPr/>
            </p14:nvContentPartPr>
            <p14:xfrm>
              <a:off x="2376311" y="5239376"/>
              <a:ext cx="56444" cy="16920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32"/>
            </p:blipFill>
            <p:spPr>
              <a:xfrm>
                <a:off x="2376311" y="5239376"/>
                <a:ext cx="5644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223" name="墨迹 222"/>
              <p14:cNvContentPartPr/>
              <p14:nvPr/>
            </p14:nvContentPartPr>
            <p14:xfrm>
              <a:off x="2432755" y="5154779"/>
              <a:ext cx="11289" cy="222773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34"/>
            </p:blipFill>
            <p:spPr>
              <a:xfrm>
                <a:off x="2432755" y="5154779"/>
                <a:ext cx="11289" cy="222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24" name="墨迹 223"/>
              <p14:cNvContentPartPr/>
              <p14:nvPr/>
            </p14:nvContentPartPr>
            <p14:xfrm>
              <a:off x="1236133" y="5397291"/>
              <a:ext cx="1174044" cy="62037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36"/>
            </p:blipFill>
            <p:spPr>
              <a:xfrm>
                <a:off x="1236133" y="5397291"/>
                <a:ext cx="1174044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28" name="墨迹 227"/>
              <p14:cNvContentPartPr/>
              <p14:nvPr/>
            </p14:nvContentPartPr>
            <p14:xfrm>
              <a:off x="1619955" y="5487527"/>
              <a:ext cx="169333" cy="257493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38"/>
            </p:blipFill>
            <p:spPr>
              <a:xfrm>
                <a:off x="1619955" y="5487527"/>
                <a:ext cx="169333" cy="257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229" name="墨迹 228"/>
              <p14:cNvContentPartPr/>
              <p14:nvPr/>
            </p14:nvContentPartPr>
            <p14:xfrm>
              <a:off x="1865488" y="5611603"/>
              <a:ext cx="8467" cy="115616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40"/>
            </p:blipFill>
            <p:spPr>
              <a:xfrm>
                <a:off x="1865488" y="5611603"/>
                <a:ext cx="8467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30" name="墨迹 229"/>
              <p14:cNvContentPartPr/>
              <p14:nvPr/>
            </p14:nvContentPartPr>
            <p14:xfrm>
              <a:off x="1868311" y="5656722"/>
              <a:ext cx="73377" cy="28199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42"/>
            </p:blipFill>
            <p:spPr>
              <a:xfrm>
                <a:off x="1868311" y="5656722"/>
                <a:ext cx="7337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231" name="墨迹 230"/>
              <p14:cNvContentPartPr/>
              <p14:nvPr/>
            </p14:nvContentPartPr>
            <p14:xfrm>
              <a:off x="1936044" y="5535466"/>
              <a:ext cx="14111" cy="313009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44"/>
            </p:blipFill>
            <p:spPr>
              <a:xfrm>
                <a:off x="1936044" y="5535466"/>
                <a:ext cx="14111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232" name="墨迹 231"/>
              <p14:cNvContentPartPr/>
              <p14:nvPr/>
            </p14:nvContentPartPr>
            <p14:xfrm>
              <a:off x="1992488" y="5577764"/>
              <a:ext cx="79023" cy="11280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46"/>
            </p:blipFill>
            <p:spPr>
              <a:xfrm>
                <a:off x="1992488" y="5577764"/>
                <a:ext cx="7902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233" name="墨迹 232"/>
              <p14:cNvContentPartPr/>
              <p14:nvPr/>
            </p14:nvContentPartPr>
            <p14:xfrm>
              <a:off x="2032000" y="5510087"/>
              <a:ext cx="11288" cy="172013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48"/>
            </p:blipFill>
            <p:spPr>
              <a:xfrm>
                <a:off x="2032000" y="5510087"/>
                <a:ext cx="11288" cy="172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234" name="墨迹 233"/>
              <p14:cNvContentPartPr/>
              <p14:nvPr/>
            </p14:nvContentPartPr>
            <p14:xfrm>
              <a:off x="7224183" y="1830115"/>
              <a:ext cx="23284" cy="70498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50"/>
            </p:blipFill>
            <p:spPr>
              <a:xfrm>
                <a:off x="7224183" y="1830115"/>
                <a:ext cx="23284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235" name="墨迹 234"/>
              <p14:cNvContentPartPr/>
              <p14:nvPr/>
            </p14:nvContentPartPr>
            <p14:xfrm>
              <a:off x="2042583" y="5912452"/>
              <a:ext cx="494594" cy="381568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52"/>
            </p:blipFill>
            <p:spPr>
              <a:xfrm>
                <a:off x="2042583" y="5912452"/>
                <a:ext cx="494594" cy="381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236" name="墨迹 235"/>
              <p14:cNvContentPartPr/>
              <p14:nvPr/>
            </p14:nvContentPartPr>
            <p14:xfrm>
              <a:off x="2991555" y="6038466"/>
              <a:ext cx="194733" cy="158267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54"/>
            </p:blipFill>
            <p:spPr>
              <a:xfrm>
                <a:off x="2991555" y="6038466"/>
                <a:ext cx="194733" cy="158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237" name="墨迹 236"/>
              <p14:cNvContentPartPr/>
              <p14:nvPr/>
            </p14:nvContentPartPr>
            <p14:xfrm>
              <a:off x="3194755" y="5925846"/>
              <a:ext cx="28222" cy="410472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56"/>
            </p:blipFill>
            <p:spPr>
              <a:xfrm>
                <a:off x="3194755" y="5925846"/>
                <a:ext cx="28222" cy="4104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238" name="墨迹 237"/>
              <p14:cNvContentPartPr/>
              <p14:nvPr/>
            </p14:nvContentPartPr>
            <p14:xfrm>
              <a:off x="3200400" y="6042343"/>
              <a:ext cx="62088" cy="176420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58"/>
            </p:blipFill>
            <p:spPr>
              <a:xfrm>
                <a:off x="3200400" y="6042343"/>
                <a:ext cx="62088" cy="176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239" name="墨迹 238"/>
              <p14:cNvContentPartPr/>
              <p14:nvPr/>
            </p14:nvContentPartPr>
            <p14:xfrm>
              <a:off x="3324577" y="6040228"/>
              <a:ext cx="208845" cy="118436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60"/>
            </p:blipFill>
            <p:spPr>
              <a:xfrm>
                <a:off x="3324577" y="6040228"/>
                <a:ext cx="208845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240" name="墨迹 239"/>
              <p14:cNvContentPartPr/>
              <p14:nvPr/>
            </p14:nvContentPartPr>
            <p14:xfrm>
              <a:off x="3595511" y="6017669"/>
              <a:ext cx="5644" cy="154037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62"/>
            </p:blipFill>
            <p:spPr>
              <a:xfrm>
                <a:off x="3595511" y="6017669"/>
                <a:ext cx="5644" cy="15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241" name="墨迹 240"/>
              <p14:cNvContentPartPr/>
              <p14:nvPr/>
            </p14:nvContentPartPr>
            <p14:xfrm>
              <a:off x="3601155" y="6076887"/>
              <a:ext cx="70556" cy="25379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64"/>
            </p:blipFill>
            <p:spPr>
              <a:xfrm>
                <a:off x="3601155" y="6076887"/>
                <a:ext cx="7055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242" name="墨迹 241"/>
              <p14:cNvContentPartPr/>
              <p14:nvPr/>
            </p14:nvContentPartPr>
            <p14:xfrm>
              <a:off x="3674533" y="6006389"/>
              <a:ext cx="360" cy="234053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66"/>
            </p:blipFill>
            <p:spPr>
              <a:xfrm>
                <a:off x="3674533" y="6006389"/>
                <a:ext cx="360" cy="2340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243" name="墨迹 242"/>
              <p14:cNvContentPartPr/>
              <p14:nvPr/>
            </p14:nvContentPartPr>
            <p14:xfrm>
              <a:off x="2822222" y="5775158"/>
              <a:ext cx="248355" cy="372227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68"/>
            </p:blipFill>
            <p:spPr>
              <a:xfrm>
                <a:off x="2822222" y="5775158"/>
                <a:ext cx="248355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244" name="墨迹 243"/>
              <p14:cNvContentPartPr/>
              <p14:nvPr/>
            </p14:nvContentPartPr>
            <p14:xfrm>
              <a:off x="2237140" y="6773402"/>
              <a:ext cx="836260" cy="62038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70"/>
            </p:blipFill>
            <p:spPr>
              <a:xfrm>
                <a:off x="2237140" y="6773402"/>
                <a:ext cx="83626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245" name="墨迹 244"/>
              <p14:cNvContentPartPr/>
              <p14:nvPr/>
            </p14:nvContentPartPr>
            <p14:xfrm>
              <a:off x="3352800" y="6271460"/>
              <a:ext cx="999066" cy="33838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72"/>
            </p:blipFill>
            <p:spPr>
              <a:xfrm>
                <a:off x="3352800" y="6271460"/>
                <a:ext cx="99906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246" name="墨迹 245"/>
              <p14:cNvContentPartPr/>
              <p14:nvPr/>
            </p14:nvContentPartPr>
            <p14:xfrm>
              <a:off x="2635955" y="6023309"/>
              <a:ext cx="118533" cy="16919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74"/>
            </p:blipFill>
            <p:spPr>
              <a:xfrm>
                <a:off x="2635955" y="6023309"/>
                <a:ext cx="1185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247" name="墨迹 246"/>
              <p14:cNvContentPartPr/>
              <p14:nvPr/>
            </p14:nvContentPartPr>
            <p14:xfrm>
              <a:off x="2643540" y="6098036"/>
              <a:ext cx="133526" cy="18329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76"/>
            </p:blipFill>
            <p:spPr>
              <a:xfrm>
                <a:off x="2643540" y="6098036"/>
                <a:ext cx="133526" cy="18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248" name="墨迹 247"/>
              <p14:cNvContentPartPr/>
              <p14:nvPr/>
            </p14:nvContentPartPr>
            <p14:xfrm>
              <a:off x="3397955" y="6480133"/>
              <a:ext cx="33867" cy="425805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78"/>
            </p:blipFill>
            <p:spPr>
              <a:xfrm>
                <a:off x="3397955" y="6480133"/>
                <a:ext cx="33867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249" name="墨迹 248"/>
              <p14:cNvContentPartPr/>
              <p14:nvPr/>
            </p14:nvContentPartPr>
            <p14:xfrm>
              <a:off x="3426177" y="6654966"/>
              <a:ext cx="122238" cy="143815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80"/>
            </p:blipFill>
            <p:spPr>
              <a:xfrm>
                <a:off x="3426177" y="6654966"/>
                <a:ext cx="122238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250" name="墨迹 249"/>
              <p14:cNvContentPartPr/>
              <p14:nvPr/>
            </p14:nvContentPartPr>
            <p14:xfrm>
              <a:off x="3539066" y="6705725"/>
              <a:ext cx="93134" cy="140995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82"/>
            </p:blipFill>
            <p:spPr>
              <a:xfrm>
                <a:off x="3539066" y="6705725"/>
                <a:ext cx="9313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251" name="墨迹 250"/>
              <p14:cNvContentPartPr/>
              <p14:nvPr/>
            </p14:nvContentPartPr>
            <p14:xfrm>
              <a:off x="3849511" y="6530891"/>
              <a:ext cx="163689" cy="251852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84"/>
            </p:blipFill>
            <p:spPr>
              <a:xfrm>
                <a:off x="3849511" y="6530891"/>
                <a:ext cx="163689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252" name="墨迹 251"/>
              <p14:cNvContentPartPr/>
              <p14:nvPr/>
            </p14:nvContentPartPr>
            <p14:xfrm>
              <a:off x="4035777" y="6671886"/>
              <a:ext cx="155223" cy="93762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486"/>
            </p:blipFill>
            <p:spPr>
              <a:xfrm>
                <a:off x="4035777" y="6671886"/>
                <a:ext cx="155223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7">
            <p14:nvContentPartPr>
              <p14:cNvPr id="253" name="墨迹 252"/>
              <p14:cNvContentPartPr/>
              <p14:nvPr/>
            </p14:nvContentPartPr>
            <p14:xfrm>
              <a:off x="4165600" y="6613373"/>
              <a:ext cx="39511" cy="270006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488"/>
            </p:blipFill>
            <p:spPr>
              <a:xfrm>
                <a:off x="4165600" y="6613373"/>
                <a:ext cx="39511" cy="270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254" name="墨迹 253"/>
              <p14:cNvContentPartPr/>
              <p14:nvPr/>
            </p14:nvContentPartPr>
            <p14:xfrm>
              <a:off x="4210755" y="6700085"/>
              <a:ext cx="39511" cy="143815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490"/>
            </p:blipFill>
            <p:spPr>
              <a:xfrm>
                <a:off x="4210755" y="6700085"/>
                <a:ext cx="39511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255" name="墨迹 254"/>
              <p14:cNvContentPartPr/>
              <p14:nvPr/>
            </p14:nvContentPartPr>
            <p14:xfrm>
              <a:off x="4329288" y="6640867"/>
              <a:ext cx="212373" cy="105746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492"/>
            </p:blipFill>
            <p:spPr>
              <a:xfrm>
                <a:off x="4329288" y="6640867"/>
                <a:ext cx="212373" cy="105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256" name="墨迹 255"/>
              <p14:cNvContentPartPr/>
              <p14:nvPr/>
            </p14:nvContentPartPr>
            <p14:xfrm>
              <a:off x="4600222" y="6609848"/>
              <a:ext cx="84666" cy="107157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494"/>
            </p:blipFill>
            <p:spPr>
              <a:xfrm>
                <a:off x="4600222" y="6609848"/>
                <a:ext cx="84666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257" name="墨迹 256"/>
              <p14:cNvContentPartPr/>
              <p14:nvPr/>
            </p14:nvContentPartPr>
            <p14:xfrm>
              <a:off x="4699000" y="6538469"/>
              <a:ext cx="8466" cy="299791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496"/>
            </p:blipFill>
            <p:spPr>
              <a:xfrm>
                <a:off x="4699000" y="6538469"/>
                <a:ext cx="8466" cy="299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258" name="墨迹 257"/>
              <p14:cNvContentPartPr/>
              <p14:nvPr/>
            </p14:nvContentPartPr>
            <p14:xfrm>
              <a:off x="3968044" y="5957570"/>
              <a:ext cx="100189" cy="186994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498"/>
            </p:blipFill>
            <p:spPr>
              <a:xfrm>
                <a:off x="3968044" y="5957570"/>
                <a:ext cx="100189" cy="186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259" name="墨迹 258"/>
              <p14:cNvContentPartPr/>
              <p14:nvPr/>
            </p14:nvContentPartPr>
            <p14:xfrm>
              <a:off x="3979333" y="5964796"/>
              <a:ext cx="110067" cy="165669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00"/>
            </p:blipFill>
            <p:spPr>
              <a:xfrm>
                <a:off x="3979333" y="5964796"/>
                <a:ext cx="110067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1">
            <p14:nvContentPartPr>
              <p14:cNvPr id="260" name="墨迹 259"/>
              <p14:cNvContentPartPr/>
              <p14:nvPr/>
            </p14:nvContentPartPr>
            <p14:xfrm>
              <a:off x="4261555" y="5786437"/>
              <a:ext cx="222956" cy="372227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02"/>
            </p:blipFill>
            <p:spPr>
              <a:xfrm>
                <a:off x="4261555" y="5786437"/>
                <a:ext cx="222956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3">
            <p14:nvContentPartPr>
              <p14:cNvPr id="261" name="墨迹 260"/>
              <p14:cNvContentPartPr/>
              <p14:nvPr/>
            </p14:nvContentPartPr>
            <p14:xfrm>
              <a:off x="4498622" y="5997577"/>
              <a:ext cx="95955" cy="168489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04"/>
            </p:blipFill>
            <p:spPr>
              <a:xfrm>
                <a:off x="4498622" y="5997577"/>
                <a:ext cx="95955" cy="168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5">
            <p14:nvContentPartPr>
              <p14:cNvPr id="262" name="墨迹 261"/>
              <p14:cNvContentPartPr/>
              <p14:nvPr/>
            </p14:nvContentPartPr>
            <p14:xfrm>
              <a:off x="4588933" y="5981010"/>
              <a:ext cx="5644" cy="222772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06"/>
            </p:blipFill>
            <p:spPr>
              <a:xfrm>
                <a:off x="4588933" y="5981010"/>
                <a:ext cx="5644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7">
            <p14:nvContentPartPr>
              <p14:cNvPr id="263" name="墨迹 262"/>
              <p14:cNvContentPartPr/>
              <p14:nvPr/>
            </p14:nvContentPartPr>
            <p14:xfrm>
              <a:off x="4628444" y="5983830"/>
              <a:ext cx="90311" cy="16920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08"/>
            </p:blipFill>
            <p:spPr>
              <a:xfrm>
                <a:off x="4628444" y="5983830"/>
                <a:ext cx="9031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9">
            <p14:nvContentPartPr>
              <p14:cNvPr id="264" name="墨迹 263"/>
              <p14:cNvContentPartPr/>
              <p14:nvPr/>
            </p14:nvContentPartPr>
            <p14:xfrm>
              <a:off x="4676422" y="5918796"/>
              <a:ext cx="14111" cy="146811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10"/>
            </p:blipFill>
            <p:spPr>
              <a:xfrm>
                <a:off x="4676422" y="5918796"/>
                <a:ext cx="14111" cy="146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1">
            <p14:nvContentPartPr>
              <p14:cNvPr id="265" name="墨迹 264"/>
              <p14:cNvContentPartPr/>
              <p14:nvPr/>
            </p14:nvContentPartPr>
            <p14:xfrm>
              <a:off x="4387673" y="6192503"/>
              <a:ext cx="244475" cy="39478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12"/>
            </p:blipFill>
            <p:spPr>
              <a:xfrm>
                <a:off x="4387673" y="6192503"/>
                <a:ext cx="244475" cy="3947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29" name="图片 100029" descr="@@@d6d08282-3303-4c7a-8ff8-6c9ebf766f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170" y="915670"/>
            <a:ext cx="5238750" cy="39617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05" y="189230"/>
            <a:ext cx="9399270" cy="3094990"/>
          </a:xfrm>
          <a:prstGeom prst="rect">
            <a:avLst/>
          </a:prstGeom>
        </p:spPr>
      </p:pic>
      <p:pic>
        <p:nvPicPr>
          <p:cNvPr id="100193" name="图片 100193" descr="@@@018d1a80280140d98c2a0fafb2b8621e"/>
          <p:cNvPicPr>
            <a:picLocks noChangeAspect="1"/>
          </p:cNvPicPr>
          <p:nvPr/>
        </p:nvPicPr>
        <p:blipFill>
          <a:blip r:embed="rId4"/>
          <a:srcRect t="6377" b="8186"/>
          <a:stretch>
            <a:fillRect/>
          </a:stretch>
        </p:blipFill>
        <p:spPr>
          <a:xfrm>
            <a:off x="7386320" y="3070860"/>
            <a:ext cx="4649470" cy="3174365"/>
          </a:xfrm>
          <a:prstGeom prst="rect">
            <a:avLst/>
          </a:prstGeom>
        </p:spPr>
      </p:pic>
      <p:pic>
        <p:nvPicPr>
          <p:cNvPr id="3" name="图片 2" descr="1727519217561"/>
          <p:cNvPicPr>
            <a:picLocks noChangeAspect="1"/>
          </p:cNvPicPr>
          <p:nvPr/>
        </p:nvPicPr>
        <p:blipFill>
          <a:blip r:embed="rId5"/>
          <a:srcRect l="18215" t="13824" r="7647" b="31454"/>
          <a:stretch>
            <a:fillRect/>
          </a:stretch>
        </p:blipFill>
        <p:spPr>
          <a:xfrm>
            <a:off x="811530" y="3284220"/>
            <a:ext cx="5298440" cy="32302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8616950" y="4527550"/>
              <a:ext cx="25400" cy="14605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8616950" y="4527550"/>
                <a:ext cx="25400" cy="146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8629650" y="4597400"/>
              <a:ext cx="69850" cy="36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8629650" y="4597400"/>
                <a:ext cx="6985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8667750" y="4527550"/>
              <a:ext cx="50800" cy="21590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8667750" y="4527550"/>
                <a:ext cx="50800" cy="215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8597900" y="4610100"/>
              <a:ext cx="234950" cy="33655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8597900" y="4610100"/>
                <a:ext cx="234950" cy="336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墨迹 9"/>
              <p14:cNvContentPartPr/>
              <p14:nvPr/>
            </p14:nvContentPartPr>
            <p14:xfrm>
              <a:off x="10350500" y="4387850"/>
              <a:ext cx="152400" cy="36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5"/>
            </p:blipFill>
            <p:spPr>
              <a:xfrm>
                <a:off x="10350500" y="4387850"/>
                <a:ext cx="15240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墨迹 10"/>
              <p14:cNvContentPartPr/>
              <p14:nvPr/>
            </p14:nvContentPartPr>
            <p14:xfrm>
              <a:off x="10407650" y="4400550"/>
              <a:ext cx="50800" cy="20320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7"/>
            </p:blipFill>
            <p:spPr>
              <a:xfrm>
                <a:off x="10407650" y="4400550"/>
                <a:ext cx="50800" cy="203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墨迹 11"/>
              <p14:cNvContentPartPr/>
              <p14:nvPr/>
            </p14:nvContentPartPr>
            <p14:xfrm>
              <a:off x="10350500" y="4591050"/>
              <a:ext cx="120650" cy="635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9"/>
            </p:blipFill>
            <p:spPr>
              <a:xfrm>
                <a:off x="10350500" y="4591050"/>
                <a:ext cx="120650" cy="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墨迹 12"/>
              <p14:cNvContentPartPr/>
              <p14:nvPr/>
            </p14:nvContentPartPr>
            <p14:xfrm>
              <a:off x="10464800" y="4533900"/>
              <a:ext cx="146050" cy="16510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1"/>
            </p:blipFill>
            <p:spPr>
              <a:xfrm>
                <a:off x="10464800" y="4533900"/>
                <a:ext cx="146050" cy="165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墨迹 13"/>
              <p14:cNvContentPartPr/>
              <p14:nvPr/>
            </p14:nvContentPartPr>
            <p14:xfrm>
              <a:off x="10598150" y="4984750"/>
              <a:ext cx="88900" cy="1270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3"/>
            </p:blipFill>
            <p:spPr>
              <a:xfrm>
                <a:off x="10598150" y="4984750"/>
                <a:ext cx="88900" cy="12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墨迹 14"/>
              <p14:cNvContentPartPr/>
              <p14:nvPr/>
            </p14:nvContentPartPr>
            <p14:xfrm>
              <a:off x="10629900" y="5016500"/>
              <a:ext cx="12700" cy="12700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5"/>
            </p:blipFill>
            <p:spPr>
              <a:xfrm>
                <a:off x="10629900" y="5016500"/>
                <a:ext cx="12700" cy="127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墨迹 15"/>
              <p14:cNvContentPartPr/>
              <p14:nvPr/>
            </p14:nvContentPartPr>
            <p14:xfrm>
              <a:off x="10610850" y="5143500"/>
              <a:ext cx="133350" cy="635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7"/>
            </p:blipFill>
            <p:spPr>
              <a:xfrm>
                <a:off x="10610850" y="5143500"/>
                <a:ext cx="133350" cy="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墨迹 16"/>
              <p14:cNvContentPartPr/>
              <p14:nvPr/>
            </p14:nvContentPartPr>
            <p14:xfrm>
              <a:off x="10706100" y="5092700"/>
              <a:ext cx="152400" cy="8890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9"/>
            </p:blipFill>
            <p:spPr>
              <a:xfrm>
                <a:off x="10706100" y="5092700"/>
                <a:ext cx="152400" cy="88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墨迹 17"/>
              <p14:cNvContentPartPr/>
              <p14:nvPr/>
            </p14:nvContentPartPr>
            <p14:xfrm>
              <a:off x="10795000" y="5118100"/>
              <a:ext cx="360" cy="12065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1"/>
            </p:blipFill>
            <p:spPr>
              <a:xfrm>
                <a:off x="10795000" y="5118100"/>
                <a:ext cx="360" cy="120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8" name="墨迹 7"/>
              <p14:cNvContentPartPr/>
              <p14:nvPr/>
            </p14:nvContentPartPr>
            <p14:xfrm>
              <a:off x="1896533" y="540011"/>
              <a:ext cx="39511" cy="44501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33"/>
            </p:blipFill>
            <p:spPr>
              <a:xfrm>
                <a:off x="1896533" y="540011"/>
                <a:ext cx="39511" cy="4450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9" name="墨迹 8"/>
              <p14:cNvContentPartPr/>
              <p14:nvPr/>
            </p14:nvContentPartPr>
            <p14:xfrm>
              <a:off x="2032000" y="667787"/>
              <a:ext cx="11288" cy="898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35"/>
            </p:blipFill>
            <p:spPr>
              <a:xfrm>
                <a:off x="2032000" y="667787"/>
                <a:ext cx="11288" cy="8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8161866" y="851610"/>
              <a:ext cx="11289" cy="1127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8161866" y="851610"/>
                <a:ext cx="112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2466622" y="2823778"/>
              <a:ext cx="16933" cy="232642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2466622" y="2823778"/>
                <a:ext cx="16933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2487612" y="2802981"/>
              <a:ext cx="134761" cy="30455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2487612" y="2802981"/>
                <a:ext cx="134761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2675466" y="2898858"/>
              <a:ext cx="5645" cy="12407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2675466" y="2898858"/>
                <a:ext cx="5645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2635955" y="2825541"/>
              <a:ext cx="191911" cy="29326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2635955" y="2825541"/>
                <a:ext cx="191911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1934633" y="693695"/>
              <a:ext cx="136878" cy="17201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1934633" y="693695"/>
                <a:ext cx="136878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1890888" y="572439"/>
              <a:ext cx="56445" cy="40042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1890888" y="572439"/>
                <a:ext cx="56445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2136422" y="809311"/>
              <a:ext cx="53622" cy="7613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2136422" y="809311"/>
                <a:ext cx="53622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2257777" y="672546"/>
              <a:ext cx="135467" cy="2114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2257777" y="672546"/>
                <a:ext cx="135467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2259894" y="783932"/>
              <a:ext cx="119239" cy="564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2259894" y="783932"/>
                <a:ext cx="11923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2472266" y="514631"/>
              <a:ext cx="225778" cy="34261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2472266" y="514631"/>
                <a:ext cx="225778" cy="342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2692400" y="721894"/>
              <a:ext cx="67733" cy="12002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2692400" y="721894"/>
                <a:ext cx="67733" cy="120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2765777" y="669374"/>
              <a:ext cx="11289" cy="16813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2765777" y="669374"/>
                <a:ext cx="11289" cy="168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2773538" y="693695"/>
              <a:ext cx="82550" cy="29697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2773538" y="693695"/>
                <a:ext cx="82550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2932994" y="620378"/>
              <a:ext cx="126294" cy="214312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2932994" y="620378"/>
                <a:ext cx="126294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3085394" y="744453"/>
              <a:ext cx="157339" cy="118436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3085394" y="744453"/>
                <a:ext cx="157339" cy="118436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35" name="墨迹 34"/>
              <p14:cNvContentPartPr/>
              <p14:nvPr/>
            </p14:nvContentPartPr>
            <p14:xfrm>
              <a:off x="9494640" y="5022000"/>
              <a:ext cx="1743840" cy="1395000"/>
            </p14:xfrm>
          </p:contentPart>
        </mc:Choice>
        <mc:Fallback>
          <p:pic>
            <p:nvPicPr>
              <p:cNvPr id="35" name="墨迹 34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9485280" y="5012640"/>
                <a:ext cx="1762560" cy="141372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05" y="189230"/>
            <a:ext cx="9399270" cy="3094990"/>
          </a:xfrm>
          <a:prstGeom prst="rect">
            <a:avLst/>
          </a:prstGeom>
        </p:spPr>
      </p:pic>
      <p:pic>
        <p:nvPicPr>
          <p:cNvPr id="100193" name="图片 100193" descr="@@@018d1a80280140d98c2a0fafb2b8621e"/>
          <p:cNvPicPr>
            <a:picLocks noChangeAspect="1"/>
          </p:cNvPicPr>
          <p:nvPr/>
        </p:nvPicPr>
        <p:blipFill>
          <a:blip r:embed="rId4"/>
          <a:srcRect l="139" t="6574" r="-139" b="8304"/>
          <a:stretch>
            <a:fillRect/>
          </a:stretch>
        </p:blipFill>
        <p:spPr>
          <a:xfrm>
            <a:off x="7379970" y="3067685"/>
            <a:ext cx="4653915" cy="3171825"/>
          </a:xfrm>
          <a:prstGeom prst="rect">
            <a:avLst/>
          </a:prstGeom>
        </p:spPr>
      </p:pic>
      <p:pic>
        <p:nvPicPr>
          <p:cNvPr id="3" name="图片 2" descr="1727519217561"/>
          <p:cNvPicPr>
            <a:picLocks noChangeAspect="1"/>
          </p:cNvPicPr>
          <p:nvPr/>
        </p:nvPicPr>
        <p:blipFill>
          <a:blip r:embed="rId5"/>
          <a:srcRect l="18215" t="13824" r="7647" b="31454"/>
          <a:stretch>
            <a:fillRect/>
          </a:stretch>
        </p:blipFill>
        <p:spPr>
          <a:xfrm>
            <a:off x="811530" y="3284220"/>
            <a:ext cx="5298440" cy="32302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8616950" y="4527550"/>
              <a:ext cx="25400" cy="14605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8616950" y="4527550"/>
                <a:ext cx="25400" cy="146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8629650" y="4597400"/>
              <a:ext cx="69850" cy="36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8629650" y="4597400"/>
                <a:ext cx="6985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8667750" y="4527550"/>
              <a:ext cx="50800" cy="21590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8667750" y="4527550"/>
                <a:ext cx="50800" cy="215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8597900" y="4610100"/>
              <a:ext cx="234950" cy="33655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8597900" y="4610100"/>
                <a:ext cx="234950" cy="336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墨迹 9"/>
              <p14:cNvContentPartPr/>
              <p14:nvPr/>
            </p14:nvContentPartPr>
            <p14:xfrm>
              <a:off x="10350500" y="4387850"/>
              <a:ext cx="152400" cy="36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5"/>
            </p:blipFill>
            <p:spPr>
              <a:xfrm>
                <a:off x="10350500" y="4387850"/>
                <a:ext cx="15240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墨迹 10"/>
              <p14:cNvContentPartPr/>
              <p14:nvPr/>
            </p14:nvContentPartPr>
            <p14:xfrm>
              <a:off x="10407650" y="4400550"/>
              <a:ext cx="50800" cy="20320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7"/>
            </p:blipFill>
            <p:spPr>
              <a:xfrm>
                <a:off x="10407650" y="4400550"/>
                <a:ext cx="50800" cy="203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墨迹 11"/>
              <p14:cNvContentPartPr/>
              <p14:nvPr/>
            </p14:nvContentPartPr>
            <p14:xfrm>
              <a:off x="10350500" y="4591050"/>
              <a:ext cx="120650" cy="635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9"/>
            </p:blipFill>
            <p:spPr>
              <a:xfrm>
                <a:off x="10350500" y="4591050"/>
                <a:ext cx="120650" cy="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墨迹 12"/>
              <p14:cNvContentPartPr/>
              <p14:nvPr/>
            </p14:nvContentPartPr>
            <p14:xfrm>
              <a:off x="10464800" y="4533900"/>
              <a:ext cx="146050" cy="16510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1"/>
            </p:blipFill>
            <p:spPr>
              <a:xfrm>
                <a:off x="10464800" y="4533900"/>
                <a:ext cx="146050" cy="165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墨迹 13"/>
              <p14:cNvContentPartPr/>
              <p14:nvPr/>
            </p14:nvContentPartPr>
            <p14:xfrm>
              <a:off x="10598150" y="4984750"/>
              <a:ext cx="88900" cy="1270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3"/>
            </p:blipFill>
            <p:spPr>
              <a:xfrm>
                <a:off x="10598150" y="4984750"/>
                <a:ext cx="88900" cy="12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墨迹 14"/>
              <p14:cNvContentPartPr/>
              <p14:nvPr/>
            </p14:nvContentPartPr>
            <p14:xfrm>
              <a:off x="10629900" y="5016500"/>
              <a:ext cx="12700" cy="12700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5"/>
            </p:blipFill>
            <p:spPr>
              <a:xfrm>
                <a:off x="10629900" y="5016500"/>
                <a:ext cx="12700" cy="127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墨迹 15"/>
              <p14:cNvContentPartPr/>
              <p14:nvPr/>
            </p14:nvContentPartPr>
            <p14:xfrm>
              <a:off x="10610850" y="5143500"/>
              <a:ext cx="133350" cy="635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7"/>
            </p:blipFill>
            <p:spPr>
              <a:xfrm>
                <a:off x="10610850" y="5143500"/>
                <a:ext cx="133350" cy="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墨迹 16"/>
              <p14:cNvContentPartPr/>
              <p14:nvPr/>
            </p14:nvContentPartPr>
            <p14:xfrm>
              <a:off x="10706100" y="5092700"/>
              <a:ext cx="152400" cy="8890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9"/>
            </p:blipFill>
            <p:spPr>
              <a:xfrm>
                <a:off x="10706100" y="5092700"/>
                <a:ext cx="152400" cy="88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墨迹 17"/>
              <p14:cNvContentPartPr/>
              <p14:nvPr/>
            </p14:nvContentPartPr>
            <p14:xfrm>
              <a:off x="10795000" y="5118100"/>
              <a:ext cx="360" cy="12065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1"/>
            </p:blipFill>
            <p:spPr>
              <a:xfrm>
                <a:off x="10795000" y="5118100"/>
                <a:ext cx="360" cy="120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8" name="墨迹 7"/>
              <p14:cNvContentPartPr/>
              <p14:nvPr/>
            </p14:nvContentPartPr>
            <p14:xfrm>
              <a:off x="1896533" y="540011"/>
              <a:ext cx="39511" cy="44501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33"/>
            </p:blipFill>
            <p:spPr>
              <a:xfrm>
                <a:off x="1896533" y="540011"/>
                <a:ext cx="39511" cy="4450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9" name="墨迹 8"/>
              <p14:cNvContentPartPr/>
              <p14:nvPr/>
            </p14:nvContentPartPr>
            <p14:xfrm>
              <a:off x="2032000" y="667787"/>
              <a:ext cx="11288" cy="898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35"/>
            </p:blipFill>
            <p:spPr>
              <a:xfrm>
                <a:off x="2032000" y="667787"/>
                <a:ext cx="11288" cy="8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8161866" y="851610"/>
              <a:ext cx="11289" cy="1127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8161866" y="851610"/>
                <a:ext cx="112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2466622" y="2823778"/>
              <a:ext cx="16933" cy="232642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2466622" y="2823778"/>
                <a:ext cx="16933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2487612" y="2802981"/>
              <a:ext cx="134761" cy="30455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2487612" y="2802981"/>
                <a:ext cx="134761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2675466" y="2898858"/>
              <a:ext cx="5645" cy="12407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2675466" y="2898858"/>
                <a:ext cx="5645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2635955" y="2825541"/>
              <a:ext cx="191911" cy="29326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2635955" y="2825541"/>
                <a:ext cx="191911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1934633" y="693695"/>
              <a:ext cx="136878" cy="17201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1934633" y="693695"/>
                <a:ext cx="136878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1890888" y="572439"/>
              <a:ext cx="56445" cy="40042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1890888" y="572439"/>
                <a:ext cx="56445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2136422" y="809311"/>
              <a:ext cx="53622" cy="7613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2136422" y="809311"/>
                <a:ext cx="53622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2257777" y="672546"/>
              <a:ext cx="135467" cy="2114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2257777" y="672546"/>
                <a:ext cx="135467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2259894" y="783932"/>
              <a:ext cx="119239" cy="564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2259894" y="783932"/>
                <a:ext cx="11923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2472266" y="514631"/>
              <a:ext cx="225778" cy="34261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2472266" y="514631"/>
                <a:ext cx="225778" cy="342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2692400" y="721894"/>
              <a:ext cx="67733" cy="12002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2692400" y="721894"/>
                <a:ext cx="67733" cy="120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2765777" y="669374"/>
              <a:ext cx="11289" cy="16813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2765777" y="669374"/>
                <a:ext cx="11289" cy="168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2773538" y="693695"/>
              <a:ext cx="82550" cy="29697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2773538" y="693695"/>
                <a:ext cx="82550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2932994" y="620378"/>
              <a:ext cx="126294" cy="214312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2932994" y="620378"/>
                <a:ext cx="126294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3085394" y="744453"/>
              <a:ext cx="157339" cy="118436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3085394" y="744453"/>
                <a:ext cx="157339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5" name="墨迹 34"/>
              <p14:cNvContentPartPr/>
              <p14:nvPr/>
            </p14:nvContentPartPr>
            <p14:xfrm>
              <a:off x="8838494" y="4491397"/>
              <a:ext cx="105128" cy="114911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9"/>
            </p:blipFill>
            <p:spPr>
              <a:xfrm>
                <a:off x="8838494" y="4491397"/>
                <a:ext cx="105128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" name="墨迹 35"/>
              <p14:cNvContentPartPr/>
              <p14:nvPr/>
            </p14:nvContentPartPr>
            <p14:xfrm>
              <a:off x="8923866" y="4551320"/>
              <a:ext cx="73378" cy="1410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1"/>
            </p:blipFill>
            <p:spPr>
              <a:xfrm>
                <a:off x="8923866" y="4551320"/>
                <a:ext cx="7337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7" name="墨迹 36"/>
              <p14:cNvContentPartPr/>
              <p14:nvPr/>
            </p14:nvContentPartPr>
            <p14:xfrm>
              <a:off x="8937977" y="4504439"/>
              <a:ext cx="42334" cy="19069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3"/>
            </p:blipFill>
            <p:spPr>
              <a:xfrm>
                <a:off x="8937977" y="4504439"/>
                <a:ext cx="42334" cy="190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8" name="墨迹 37"/>
              <p14:cNvContentPartPr/>
              <p14:nvPr/>
            </p14:nvContentPartPr>
            <p14:xfrm>
              <a:off x="9104488" y="4162174"/>
              <a:ext cx="45156" cy="23757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5"/>
            </p:blipFill>
            <p:spPr>
              <a:xfrm>
                <a:off x="9104488" y="4162174"/>
                <a:ext cx="45156" cy="237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9" name="墨迹 38"/>
              <p14:cNvContentPartPr/>
              <p14:nvPr/>
            </p14:nvContentPartPr>
            <p14:xfrm>
              <a:off x="9110133" y="4280610"/>
              <a:ext cx="110772" cy="2819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7"/>
            </p:blipFill>
            <p:spPr>
              <a:xfrm>
                <a:off x="9110133" y="4280610"/>
                <a:ext cx="11077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0" name="墨迹 39"/>
              <p14:cNvContentPartPr/>
              <p14:nvPr/>
            </p14:nvContentPartPr>
            <p14:xfrm>
              <a:off x="9189155" y="4175392"/>
              <a:ext cx="39512" cy="237753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9"/>
            </p:blipFill>
            <p:spPr>
              <a:xfrm>
                <a:off x="9189155" y="4175392"/>
                <a:ext cx="39512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1" name="墨迹 40"/>
              <p14:cNvContentPartPr/>
              <p14:nvPr/>
            </p14:nvContentPartPr>
            <p14:xfrm>
              <a:off x="9197093" y="4237430"/>
              <a:ext cx="126118" cy="41540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1"/>
            </p:blipFill>
            <p:spPr>
              <a:xfrm>
                <a:off x="9197093" y="4237430"/>
                <a:ext cx="126118" cy="4154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2" name="墨迹 41"/>
              <p14:cNvContentPartPr/>
              <p14:nvPr/>
            </p14:nvContentPartPr>
            <p14:xfrm>
              <a:off x="9386711" y="4218572"/>
              <a:ext cx="54328" cy="203033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3"/>
            </p:blipFill>
            <p:spPr>
              <a:xfrm>
                <a:off x="9386711" y="4218572"/>
                <a:ext cx="54328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3" name="墨迹 42"/>
              <p14:cNvContentPartPr/>
              <p14:nvPr/>
            </p14:nvContentPartPr>
            <p14:xfrm>
              <a:off x="9311569" y="4427245"/>
              <a:ext cx="131586" cy="1127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5"/>
            </p:blipFill>
            <p:spPr>
              <a:xfrm>
                <a:off x="9311569" y="4427245"/>
                <a:ext cx="13158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4" name="墨迹 43"/>
              <p14:cNvContentPartPr/>
              <p14:nvPr/>
            </p14:nvContentPartPr>
            <p14:xfrm>
              <a:off x="9482666" y="4179093"/>
              <a:ext cx="101600" cy="2537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7"/>
            </p:blipFill>
            <p:spPr>
              <a:xfrm>
                <a:off x="9482666" y="4179093"/>
                <a:ext cx="1016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5" name="墨迹 44"/>
              <p14:cNvContentPartPr/>
              <p14:nvPr/>
            </p14:nvContentPartPr>
            <p14:xfrm>
              <a:off x="9525000" y="4119875"/>
              <a:ext cx="19755" cy="13817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9"/>
            </p:blipFill>
            <p:spPr>
              <a:xfrm>
                <a:off x="9525000" y="4119875"/>
                <a:ext cx="19755" cy="1381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6" name="墨迹 45"/>
              <p14:cNvContentPartPr/>
              <p14:nvPr/>
            </p14:nvContentPartPr>
            <p14:xfrm>
              <a:off x="10470444" y="3908383"/>
              <a:ext cx="360" cy="183293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1"/>
            </p:blipFill>
            <p:spPr>
              <a:xfrm>
                <a:off x="10470444" y="3908383"/>
                <a:ext cx="360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7" name="墨迹 46"/>
              <p14:cNvContentPartPr/>
              <p14:nvPr/>
            </p14:nvContentPartPr>
            <p14:xfrm>
              <a:off x="10464800" y="3970420"/>
              <a:ext cx="67732" cy="1692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3"/>
            </p:blipFill>
            <p:spPr>
              <a:xfrm>
                <a:off x="10464800" y="3970420"/>
                <a:ext cx="6773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8" name="墨迹 47"/>
              <p14:cNvContentPartPr/>
              <p14:nvPr/>
            </p14:nvContentPartPr>
            <p14:xfrm>
              <a:off x="10543822" y="3838943"/>
              <a:ext cx="19756" cy="261193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5"/>
            </p:blipFill>
            <p:spPr>
              <a:xfrm>
                <a:off x="10543822" y="3838943"/>
                <a:ext cx="19756" cy="261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9" name="墨迹 48"/>
              <p14:cNvContentPartPr/>
              <p14:nvPr/>
            </p14:nvContentPartPr>
            <p14:xfrm>
              <a:off x="10600267" y="3880184"/>
              <a:ext cx="93133" cy="33838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7"/>
            </p:blipFill>
            <p:spPr>
              <a:xfrm>
                <a:off x="10600267" y="3880184"/>
                <a:ext cx="93133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0" name="墨迹 49"/>
              <p14:cNvContentPartPr/>
              <p14:nvPr/>
            </p14:nvContentPartPr>
            <p14:xfrm>
              <a:off x="10700455" y="3775142"/>
              <a:ext cx="105833" cy="21642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9"/>
            </p:blipFill>
            <p:spPr>
              <a:xfrm>
                <a:off x="10700455" y="3775142"/>
                <a:ext cx="105833" cy="216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1" name="墨迹 50"/>
              <p14:cNvContentPartPr/>
              <p14:nvPr/>
            </p14:nvContentPartPr>
            <p14:xfrm>
              <a:off x="10820400" y="3864674"/>
              <a:ext cx="117122" cy="260841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1"/>
            </p:blipFill>
            <p:spPr>
              <a:xfrm>
                <a:off x="10820400" y="3864674"/>
                <a:ext cx="117122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2" name="墨迹 51"/>
              <p14:cNvContentPartPr/>
              <p14:nvPr/>
            </p14:nvContentPartPr>
            <p14:xfrm>
              <a:off x="10831688" y="3671511"/>
              <a:ext cx="98777" cy="3383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3"/>
            </p:blipFill>
            <p:spPr>
              <a:xfrm>
                <a:off x="10831688" y="3671511"/>
                <a:ext cx="9877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3" name="墨迹 52"/>
              <p14:cNvContentPartPr/>
              <p14:nvPr/>
            </p14:nvContentPartPr>
            <p14:xfrm>
              <a:off x="10984088" y="4306694"/>
              <a:ext cx="16933" cy="19104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5"/>
            </p:blipFill>
            <p:spPr>
              <a:xfrm>
                <a:off x="10984088" y="4306694"/>
                <a:ext cx="16933" cy="191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4" name="墨迹 53"/>
              <p14:cNvContentPartPr/>
              <p14:nvPr/>
            </p14:nvContentPartPr>
            <p14:xfrm>
              <a:off x="10992026" y="4387766"/>
              <a:ext cx="99306" cy="3383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7"/>
            </p:blipFill>
            <p:spPr>
              <a:xfrm>
                <a:off x="10992026" y="4387766"/>
                <a:ext cx="9930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5" name="墨迹 54"/>
              <p14:cNvContentPartPr/>
              <p14:nvPr/>
            </p14:nvContentPartPr>
            <p14:xfrm>
              <a:off x="11080044" y="4256640"/>
              <a:ext cx="11288" cy="25520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9"/>
            </p:blipFill>
            <p:spPr>
              <a:xfrm>
                <a:off x="11080044" y="4256640"/>
                <a:ext cx="11288" cy="255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6" name="墨迹 55"/>
              <p14:cNvContentPartPr/>
              <p14:nvPr/>
            </p14:nvContentPartPr>
            <p14:xfrm>
              <a:off x="11104738" y="4291889"/>
              <a:ext cx="138994" cy="39478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1"/>
            </p:blipFill>
            <p:spPr>
              <a:xfrm>
                <a:off x="11104738" y="4291889"/>
                <a:ext cx="138994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7" name="墨迹 56"/>
              <p14:cNvContentPartPr/>
              <p14:nvPr/>
            </p14:nvContentPartPr>
            <p14:xfrm>
              <a:off x="11208985" y="4196013"/>
              <a:ext cx="184326" cy="23687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3"/>
            </p:blipFill>
            <p:spPr>
              <a:xfrm>
                <a:off x="11208985" y="4196013"/>
                <a:ext cx="184326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8" name="墨迹 57"/>
              <p14:cNvContentPartPr/>
              <p14:nvPr/>
            </p14:nvContentPartPr>
            <p14:xfrm>
              <a:off x="11341805" y="4295767"/>
              <a:ext cx="107950" cy="13711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5"/>
            </p:blipFill>
            <p:spPr>
              <a:xfrm>
                <a:off x="11341805" y="4295767"/>
                <a:ext cx="107950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59" name="墨迹 58"/>
              <p14:cNvContentPartPr/>
              <p14:nvPr/>
            </p14:nvContentPartPr>
            <p14:xfrm>
              <a:off x="11398955" y="4311452"/>
              <a:ext cx="36689" cy="24550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7"/>
            </p:blipFill>
            <p:spPr>
              <a:xfrm>
                <a:off x="11398955" y="4311452"/>
                <a:ext cx="36689" cy="245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0" name="墨迹 59"/>
              <p14:cNvContentPartPr/>
              <p14:nvPr/>
            </p14:nvContentPartPr>
            <p14:xfrm>
              <a:off x="11349389" y="4060657"/>
              <a:ext cx="77788" cy="12407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9"/>
            </p:blipFill>
            <p:spPr>
              <a:xfrm>
                <a:off x="11349389" y="4060657"/>
                <a:ext cx="77788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1" name="墨迹 60"/>
              <p14:cNvContentPartPr/>
              <p14:nvPr/>
            </p14:nvContentPartPr>
            <p14:xfrm>
              <a:off x="11430000" y="4094496"/>
              <a:ext cx="121355" cy="3947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1"/>
            </p:blipFill>
            <p:spPr>
              <a:xfrm>
                <a:off x="11430000" y="4094496"/>
                <a:ext cx="121355" cy="39479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05" y="189230"/>
            <a:ext cx="9399270" cy="3094990"/>
          </a:xfrm>
          <a:prstGeom prst="rect">
            <a:avLst/>
          </a:prstGeom>
        </p:spPr>
      </p:pic>
      <p:pic>
        <p:nvPicPr>
          <p:cNvPr id="100193" name="图片 100193" descr="@@@018d1a80280140d98c2a0fafb2b8621e"/>
          <p:cNvPicPr>
            <a:picLocks noChangeAspect="1"/>
          </p:cNvPicPr>
          <p:nvPr/>
        </p:nvPicPr>
        <p:blipFill>
          <a:blip r:embed="rId4"/>
          <a:srcRect l="139" t="6574" r="-139" b="8304"/>
          <a:stretch>
            <a:fillRect/>
          </a:stretch>
        </p:blipFill>
        <p:spPr>
          <a:xfrm>
            <a:off x="7379970" y="3067685"/>
            <a:ext cx="4653915" cy="31718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616950" y="4527550"/>
              <a:ext cx="25400" cy="14605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8616950" y="4527550"/>
                <a:ext cx="25400" cy="146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8629650" y="4597400"/>
              <a:ext cx="69850" cy="36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8629650" y="4597400"/>
                <a:ext cx="6985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8667750" y="4527550"/>
              <a:ext cx="50800" cy="21590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8667750" y="4527550"/>
                <a:ext cx="50800" cy="215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8597900" y="4610100"/>
              <a:ext cx="234950" cy="33655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8597900" y="4610100"/>
                <a:ext cx="234950" cy="336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墨迹 9"/>
              <p14:cNvContentPartPr/>
              <p14:nvPr/>
            </p14:nvContentPartPr>
            <p14:xfrm>
              <a:off x="10350500" y="4387850"/>
              <a:ext cx="152400" cy="36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4"/>
            </p:blipFill>
            <p:spPr>
              <a:xfrm>
                <a:off x="10350500" y="4387850"/>
                <a:ext cx="15240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墨迹 10"/>
              <p14:cNvContentPartPr/>
              <p14:nvPr/>
            </p14:nvContentPartPr>
            <p14:xfrm>
              <a:off x="10407650" y="4400550"/>
              <a:ext cx="50800" cy="20320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6"/>
            </p:blipFill>
            <p:spPr>
              <a:xfrm>
                <a:off x="10407650" y="4400550"/>
                <a:ext cx="50800" cy="203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墨迹 11"/>
              <p14:cNvContentPartPr/>
              <p14:nvPr/>
            </p14:nvContentPartPr>
            <p14:xfrm>
              <a:off x="10350500" y="4591050"/>
              <a:ext cx="120650" cy="635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8"/>
            </p:blipFill>
            <p:spPr>
              <a:xfrm>
                <a:off x="10350500" y="4591050"/>
                <a:ext cx="120650" cy="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墨迹 12"/>
              <p14:cNvContentPartPr/>
              <p14:nvPr/>
            </p14:nvContentPartPr>
            <p14:xfrm>
              <a:off x="10464800" y="4533900"/>
              <a:ext cx="146050" cy="16510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0"/>
            </p:blipFill>
            <p:spPr>
              <a:xfrm>
                <a:off x="10464800" y="4533900"/>
                <a:ext cx="146050" cy="165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墨迹 13"/>
              <p14:cNvContentPartPr/>
              <p14:nvPr/>
            </p14:nvContentPartPr>
            <p14:xfrm>
              <a:off x="10598150" y="4984750"/>
              <a:ext cx="88900" cy="1270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2"/>
            </p:blipFill>
            <p:spPr>
              <a:xfrm>
                <a:off x="10598150" y="4984750"/>
                <a:ext cx="88900" cy="12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墨迹 14"/>
              <p14:cNvContentPartPr/>
              <p14:nvPr/>
            </p14:nvContentPartPr>
            <p14:xfrm>
              <a:off x="10629900" y="5016500"/>
              <a:ext cx="12700" cy="12700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4"/>
            </p:blipFill>
            <p:spPr>
              <a:xfrm>
                <a:off x="10629900" y="5016500"/>
                <a:ext cx="12700" cy="127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墨迹 15"/>
              <p14:cNvContentPartPr/>
              <p14:nvPr/>
            </p14:nvContentPartPr>
            <p14:xfrm>
              <a:off x="10610850" y="5143500"/>
              <a:ext cx="133350" cy="635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6"/>
            </p:blipFill>
            <p:spPr>
              <a:xfrm>
                <a:off x="10610850" y="5143500"/>
                <a:ext cx="133350" cy="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墨迹 16"/>
              <p14:cNvContentPartPr/>
              <p14:nvPr/>
            </p14:nvContentPartPr>
            <p14:xfrm>
              <a:off x="10706100" y="5092700"/>
              <a:ext cx="152400" cy="8890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8"/>
            </p:blipFill>
            <p:spPr>
              <a:xfrm>
                <a:off x="10706100" y="5092700"/>
                <a:ext cx="152400" cy="88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墨迹 17"/>
              <p14:cNvContentPartPr/>
              <p14:nvPr/>
            </p14:nvContentPartPr>
            <p14:xfrm>
              <a:off x="10795000" y="5118100"/>
              <a:ext cx="360" cy="12065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0"/>
            </p:blipFill>
            <p:spPr>
              <a:xfrm>
                <a:off x="10795000" y="5118100"/>
                <a:ext cx="360" cy="120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8" name="墨迹 7"/>
              <p14:cNvContentPartPr/>
              <p14:nvPr/>
            </p14:nvContentPartPr>
            <p14:xfrm>
              <a:off x="1896533" y="540011"/>
              <a:ext cx="39511" cy="44501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32"/>
            </p:blipFill>
            <p:spPr>
              <a:xfrm>
                <a:off x="1896533" y="540011"/>
                <a:ext cx="39511" cy="4450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" name="墨迹 8"/>
              <p14:cNvContentPartPr/>
              <p14:nvPr/>
            </p14:nvContentPartPr>
            <p14:xfrm>
              <a:off x="2032000" y="667787"/>
              <a:ext cx="11288" cy="898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34"/>
            </p:blipFill>
            <p:spPr>
              <a:xfrm>
                <a:off x="2032000" y="667787"/>
                <a:ext cx="11288" cy="8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8161866" y="851610"/>
              <a:ext cx="11289" cy="1127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8161866" y="851610"/>
                <a:ext cx="112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2466622" y="2823778"/>
              <a:ext cx="16933" cy="232642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2466622" y="2823778"/>
                <a:ext cx="16933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2487612" y="2802981"/>
              <a:ext cx="134761" cy="30455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2487612" y="2802981"/>
                <a:ext cx="134761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2675466" y="2898858"/>
              <a:ext cx="5645" cy="12407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2675466" y="2898858"/>
                <a:ext cx="5645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2635955" y="2825541"/>
              <a:ext cx="191911" cy="29326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2635955" y="2825541"/>
                <a:ext cx="191911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1934633" y="693695"/>
              <a:ext cx="136878" cy="17201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1934633" y="693695"/>
                <a:ext cx="136878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1890888" y="572439"/>
              <a:ext cx="56445" cy="40042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1890888" y="572439"/>
                <a:ext cx="56445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2136422" y="809311"/>
              <a:ext cx="53622" cy="7613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2136422" y="809311"/>
                <a:ext cx="53622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2257777" y="672546"/>
              <a:ext cx="135467" cy="2114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2257777" y="672546"/>
                <a:ext cx="135467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2259894" y="783932"/>
              <a:ext cx="119239" cy="564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2259894" y="783932"/>
                <a:ext cx="11923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2472266" y="514631"/>
              <a:ext cx="225778" cy="34261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2472266" y="514631"/>
                <a:ext cx="225778" cy="342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2692400" y="721894"/>
              <a:ext cx="67733" cy="12002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2692400" y="721894"/>
                <a:ext cx="67733" cy="120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2765777" y="669374"/>
              <a:ext cx="11289" cy="16813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2765777" y="669374"/>
                <a:ext cx="11289" cy="168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2773538" y="693695"/>
              <a:ext cx="82550" cy="29697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2773538" y="693695"/>
                <a:ext cx="82550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2932994" y="620378"/>
              <a:ext cx="126294" cy="214312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2932994" y="620378"/>
                <a:ext cx="126294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3085394" y="744453"/>
              <a:ext cx="157339" cy="118436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3085394" y="744453"/>
                <a:ext cx="157339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8838494" y="4491397"/>
              <a:ext cx="105128" cy="114911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8838494" y="4491397"/>
                <a:ext cx="105128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8923866" y="4551320"/>
              <a:ext cx="73378" cy="1410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8923866" y="4551320"/>
                <a:ext cx="7337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8937977" y="4504439"/>
              <a:ext cx="42334" cy="19069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8937977" y="4504439"/>
                <a:ext cx="42334" cy="190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9104488" y="4162174"/>
              <a:ext cx="45156" cy="23757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9104488" y="4162174"/>
                <a:ext cx="45156" cy="237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9110133" y="4280610"/>
              <a:ext cx="110772" cy="2819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9110133" y="4280610"/>
                <a:ext cx="11077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9189155" y="4175392"/>
              <a:ext cx="39512" cy="237753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9189155" y="4175392"/>
                <a:ext cx="39512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9197093" y="4237430"/>
              <a:ext cx="126118" cy="41540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9197093" y="4237430"/>
                <a:ext cx="126118" cy="4154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9386711" y="4218572"/>
              <a:ext cx="54328" cy="203033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9386711" y="4218572"/>
                <a:ext cx="54328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9311569" y="4427245"/>
              <a:ext cx="131586" cy="1127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9311569" y="4427245"/>
                <a:ext cx="13158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9482666" y="4179093"/>
              <a:ext cx="101600" cy="2537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9482666" y="4179093"/>
                <a:ext cx="1016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9525000" y="4119875"/>
              <a:ext cx="19755" cy="13817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9525000" y="4119875"/>
                <a:ext cx="19755" cy="1381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10470444" y="3908383"/>
              <a:ext cx="360" cy="183293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10470444" y="3908383"/>
                <a:ext cx="360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10464800" y="3970420"/>
              <a:ext cx="67732" cy="1692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10464800" y="3970420"/>
                <a:ext cx="6773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10543822" y="3838943"/>
              <a:ext cx="19756" cy="261193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10543822" y="3838943"/>
                <a:ext cx="19756" cy="261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10600267" y="3880184"/>
              <a:ext cx="93133" cy="33838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10600267" y="3880184"/>
                <a:ext cx="93133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10700455" y="3775142"/>
              <a:ext cx="105833" cy="21642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10700455" y="3775142"/>
                <a:ext cx="105833" cy="216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10820400" y="3864674"/>
              <a:ext cx="117122" cy="260841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10820400" y="3864674"/>
                <a:ext cx="117122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10831688" y="3671511"/>
              <a:ext cx="98777" cy="3383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10831688" y="3671511"/>
                <a:ext cx="9877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10984088" y="4306694"/>
              <a:ext cx="16933" cy="19104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10984088" y="4306694"/>
                <a:ext cx="16933" cy="191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10992026" y="4387766"/>
              <a:ext cx="99306" cy="3383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10992026" y="4387766"/>
                <a:ext cx="9930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11080044" y="4256640"/>
              <a:ext cx="11288" cy="25520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11080044" y="4256640"/>
                <a:ext cx="11288" cy="255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11104738" y="4291889"/>
              <a:ext cx="138994" cy="39478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11104738" y="4291889"/>
                <a:ext cx="138994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11208985" y="4196013"/>
              <a:ext cx="184326" cy="23687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11208985" y="4196013"/>
                <a:ext cx="184326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11341805" y="4295767"/>
              <a:ext cx="107950" cy="13711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11341805" y="4295767"/>
                <a:ext cx="107950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11398955" y="4311452"/>
              <a:ext cx="36689" cy="24550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11398955" y="4311452"/>
                <a:ext cx="36689" cy="245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11349389" y="4060657"/>
              <a:ext cx="77788" cy="12407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11349389" y="4060657"/>
                <a:ext cx="77788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11430000" y="4094496"/>
              <a:ext cx="121355" cy="3947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11430000" y="4094496"/>
                <a:ext cx="12135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8895644" y="1049003"/>
              <a:ext cx="105017" cy="5995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8895644" y="1049003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8240888" y="681006"/>
              <a:ext cx="22578" cy="41434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8240888" y="681006"/>
                <a:ext cx="22578" cy="414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8254471" y="817066"/>
              <a:ext cx="167040" cy="20373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8254471" y="817066"/>
                <a:ext cx="167040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8438444" y="943785"/>
              <a:ext cx="50800" cy="10521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8438444" y="943785"/>
                <a:ext cx="50800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8579555" y="851610"/>
              <a:ext cx="112889" cy="36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8579555" y="851610"/>
                <a:ext cx="112889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8549922" y="958766"/>
              <a:ext cx="156633" cy="4229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8549922" y="958766"/>
                <a:ext cx="156633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8844844" y="559750"/>
              <a:ext cx="220133" cy="453123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8844844" y="559750"/>
                <a:ext cx="220133" cy="453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9079088" y="832928"/>
              <a:ext cx="31044" cy="173071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9079088" y="832928"/>
                <a:ext cx="31044" cy="173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9076266" y="885448"/>
              <a:ext cx="93134" cy="5075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9076266" y="885448"/>
                <a:ext cx="93134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9177866" y="810369"/>
              <a:ext cx="45156" cy="125838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9177866" y="810369"/>
                <a:ext cx="45156" cy="125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9228666" y="842445"/>
              <a:ext cx="81844" cy="333806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9228666" y="842445"/>
                <a:ext cx="81844" cy="3338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9323563" y="772652"/>
              <a:ext cx="125237" cy="186114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9323563" y="772652"/>
                <a:ext cx="125237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9457972" y="874169"/>
              <a:ext cx="81138" cy="133945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9457972" y="874169"/>
                <a:ext cx="81138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10128073" y="580899"/>
              <a:ext cx="198438" cy="2819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10128073" y="580899"/>
                <a:ext cx="19843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10207977" y="642937"/>
              <a:ext cx="53623" cy="40042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10207977" y="642937"/>
                <a:ext cx="53623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10365316" y="575259"/>
              <a:ext cx="163160" cy="26154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10365316" y="575259"/>
                <a:ext cx="163160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10498667" y="755733"/>
              <a:ext cx="73377" cy="4511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10498667" y="755733"/>
                <a:ext cx="7337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10574867" y="451184"/>
              <a:ext cx="211667" cy="417345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10574867" y="451184"/>
                <a:ext cx="211667" cy="417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10568517" y="780231"/>
              <a:ext cx="209550" cy="110857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10568517" y="780231"/>
                <a:ext cx="209550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11108267" y="535781"/>
              <a:ext cx="67733" cy="386326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11108267" y="535781"/>
                <a:ext cx="67733" cy="386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11107913" y="623198"/>
              <a:ext cx="268464" cy="176244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11107913" y="623198"/>
                <a:ext cx="268464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11302470" y="549704"/>
              <a:ext cx="180093" cy="247623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11302470" y="549704"/>
                <a:ext cx="180093" cy="247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11379200" y="698630"/>
              <a:ext cx="45155" cy="16425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11379200" y="698630"/>
                <a:ext cx="45155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11452577" y="733174"/>
              <a:ext cx="50800" cy="5921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11452577" y="733174"/>
                <a:ext cx="50800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11469687" y="459643"/>
              <a:ext cx="212019" cy="42439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11469687" y="459643"/>
                <a:ext cx="212019" cy="424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11418711" y="718369"/>
              <a:ext cx="270933" cy="243217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11418711" y="718369"/>
                <a:ext cx="270933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4864452" y="1184358"/>
              <a:ext cx="373592" cy="2819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4864452" y="1184358"/>
                <a:ext cx="37359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7460544" y="1195638"/>
              <a:ext cx="289278" cy="2678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7460544" y="1195638"/>
                <a:ext cx="289278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7377288" y="1080022"/>
              <a:ext cx="101600" cy="2820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7377288" y="1080022"/>
                <a:ext cx="101600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1465791" y="1973930"/>
              <a:ext cx="305153" cy="28200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1465791" y="1973930"/>
                <a:ext cx="305153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4060295" y="1911893"/>
              <a:ext cx="419277" cy="3947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4060295" y="1911893"/>
                <a:ext cx="419277" cy="39478"/>
              </a:xfrm>
              <a:prstGeom prst="rect"/>
            </p:spPr>
          </p:pic>
        </mc:Fallback>
      </mc:AlternateContent>
      <p:pic>
        <p:nvPicPr>
          <p:cNvPr id="93" name="图片 92" descr="2025-10-29 21:27:29.110000"/>
          <p:cNvPicPr>
            <a:picLocks noChangeAspect="1"/>
          </p:cNvPicPr>
          <p:nvPr/>
        </p:nvPicPr>
        <p:blipFill>
          <a:blip r:embed="rId183"/>
          <a:stretch>
            <a:fillRect/>
          </a:stretch>
        </p:blipFill>
        <p:spPr>
          <a:xfrm>
            <a:off x="332105" y="451485"/>
            <a:ext cx="6783070" cy="59289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05" y="189230"/>
            <a:ext cx="9399270" cy="3094990"/>
          </a:xfrm>
          <a:prstGeom prst="rect">
            <a:avLst/>
          </a:prstGeom>
        </p:spPr>
      </p:pic>
      <p:pic>
        <p:nvPicPr>
          <p:cNvPr id="100193" name="图片 100193" descr="@@@018d1a80280140d98c2a0fafb2b8621e"/>
          <p:cNvPicPr>
            <a:picLocks noChangeAspect="1"/>
          </p:cNvPicPr>
          <p:nvPr/>
        </p:nvPicPr>
        <p:blipFill>
          <a:blip r:embed="rId4"/>
          <a:srcRect l="139" t="6574" r="-139" b="8304"/>
          <a:stretch>
            <a:fillRect/>
          </a:stretch>
        </p:blipFill>
        <p:spPr>
          <a:xfrm>
            <a:off x="7379970" y="3067685"/>
            <a:ext cx="4653915" cy="31718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616950" y="4527550"/>
              <a:ext cx="25400" cy="14605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8616950" y="4527550"/>
                <a:ext cx="25400" cy="146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8629650" y="4597400"/>
              <a:ext cx="69850" cy="36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8629650" y="4597400"/>
                <a:ext cx="6985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8667750" y="4527550"/>
              <a:ext cx="50800" cy="21590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8667750" y="4527550"/>
                <a:ext cx="50800" cy="215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8597900" y="4610100"/>
              <a:ext cx="234950" cy="33655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8597900" y="4610100"/>
                <a:ext cx="234950" cy="336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墨迹 9"/>
              <p14:cNvContentPartPr/>
              <p14:nvPr/>
            </p14:nvContentPartPr>
            <p14:xfrm>
              <a:off x="10350500" y="4387850"/>
              <a:ext cx="152400" cy="36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4"/>
            </p:blipFill>
            <p:spPr>
              <a:xfrm>
                <a:off x="10350500" y="4387850"/>
                <a:ext cx="15240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墨迹 10"/>
              <p14:cNvContentPartPr/>
              <p14:nvPr/>
            </p14:nvContentPartPr>
            <p14:xfrm>
              <a:off x="10407650" y="4400550"/>
              <a:ext cx="50800" cy="20320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6"/>
            </p:blipFill>
            <p:spPr>
              <a:xfrm>
                <a:off x="10407650" y="4400550"/>
                <a:ext cx="50800" cy="203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墨迹 11"/>
              <p14:cNvContentPartPr/>
              <p14:nvPr/>
            </p14:nvContentPartPr>
            <p14:xfrm>
              <a:off x="10350500" y="4591050"/>
              <a:ext cx="120650" cy="635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8"/>
            </p:blipFill>
            <p:spPr>
              <a:xfrm>
                <a:off x="10350500" y="4591050"/>
                <a:ext cx="120650" cy="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墨迹 12"/>
              <p14:cNvContentPartPr/>
              <p14:nvPr/>
            </p14:nvContentPartPr>
            <p14:xfrm>
              <a:off x="10464800" y="4533900"/>
              <a:ext cx="146050" cy="16510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0"/>
            </p:blipFill>
            <p:spPr>
              <a:xfrm>
                <a:off x="10464800" y="4533900"/>
                <a:ext cx="146050" cy="165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墨迹 13"/>
              <p14:cNvContentPartPr/>
              <p14:nvPr/>
            </p14:nvContentPartPr>
            <p14:xfrm>
              <a:off x="10598150" y="4984750"/>
              <a:ext cx="88900" cy="1270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2"/>
            </p:blipFill>
            <p:spPr>
              <a:xfrm>
                <a:off x="10598150" y="4984750"/>
                <a:ext cx="88900" cy="12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墨迹 14"/>
              <p14:cNvContentPartPr/>
              <p14:nvPr/>
            </p14:nvContentPartPr>
            <p14:xfrm>
              <a:off x="10629900" y="5016500"/>
              <a:ext cx="12700" cy="12700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4"/>
            </p:blipFill>
            <p:spPr>
              <a:xfrm>
                <a:off x="10629900" y="5016500"/>
                <a:ext cx="12700" cy="127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墨迹 15"/>
              <p14:cNvContentPartPr/>
              <p14:nvPr/>
            </p14:nvContentPartPr>
            <p14:xfrm>
              <a:off x="10610850" y="5143500"/>
              <a:ext cx="133350" cy="635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6"/>
            </p:blipFill>
            <p:spPr>
              <a:xfrm>
                <a:off x="10610850" y="5143500"/>
                <a:ext cx="133350" cy="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墨迹 16"/>
              <p14:cNvContentPartPr/>
              <p14:nvPr/>
            </p14:nvContentPartPr>
            <p14:xfrm>
              <a:off x="10706100" y="5092700"/>
              <a:ext cx="152400" cy="8890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8"/>
            </p:blipFill>
            <p:spPr>
              <a:xfrm>
                <a:off x="10706100" y="5092700"/>
                <a:ext cx="152400" cy="88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墨迹 17"/>
              <p14:cNvContentPartPr/>
              <p14:nvPr/>
            </p14:nvContentPartPr>
            <p14:xfrm>
              <a:off x="10795000" y="5118100"/>
              <a:ext cx="360" cy="12065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0"/>
            </p:blipFill>
            <p:spPr>
              <a:xfrm>
                <a:off x="10795000" y="5118100"/>
                <a:ext cx="360" cy="120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8" name="墨迹 7"/>
              <p14:cNvContentPartPr/>
              <p14:nvPr/>
            </p14:nvContentPartPr>
            <p14:xfrm>
              <a:off x="1896533" y="540011"/>
              <a:ext cx="39511" cy="44501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32"/>
            </p:blipFill>
            <p:spPr>
              <a:xfrm>
                <a:off x="1896533" y="540011"/>
                <a:ext cx="39511" cy="4450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" name="墨迹 8"/>
              <p14:cNvContentPartPr/>
              <p14:nvPr/>
            </p14:nvContentPartPr>
            <p14:xfrm>
              <a:off x="2032000" y="667787"/>
              <a:ext cx="11288" cy="898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34"/>
            </p:blipFill>
            <p:spPr>
              <a:xfrm>
                <a:off x="2032000" y="667787"/>
                <a:ext cx="11288" cy="8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8161866" y="851610"/>
              <a:ext cx="11289" cy="1127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8161866" y="851610"/>
                <a:ext cx="112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2466622" y="2823778"/>
              <a:ext cx="16933" cy="232642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2466622" y="2823778"/>
                <a:ext cx="16933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2487612" y="2802981"/>
              <a:ext cx="134761" cy="30455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2487612" y="2802981"/>
                <a:ext cx="134761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2675466" y="2898858"/>
              <a:ext cx="5645" cy="12407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2675466" y="2898858"/>
                <a:ext cx="5645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2635955" y="2825541"/>
              <a:ext cx="191911" cy="29326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2635955" y="2825541"/>
                <a:ext cx="191911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1934633" y="693695"/>
              <a:ext cx="136878" cy="17201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1934633" y="693695"/>
                <a:ext cx="136878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1890888" y="572439"/>
              <a:ext cx="56445" cy="40042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1890888" y="572439"/>
                <a:ext cx="56445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2136422" y="809311"/>
              <a:ext cx="53622" cy="7613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2136422" y="809311"/>
                <a:ext cx="53622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2257777" y="672546"/>
              <a:ext cx="135467" cy="2114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2257777" y="672546"/>
                <a:ext cx="135467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2259894" y="783932"/>
              <a:ext cx="119239" cy="564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2259894" y="783932"/>
                <a:ext cx="11923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2472266" y="514631"/>
              <a:ext cx="225778" cy="34261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2472266" y="514631"/>
                <a:ext cx="225778" cy="342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2692400" y="721894"/>
              <a:ext cx="67733" cy="12002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2692400" y="721894"/>
                <a:ext cx="67733" cy="120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2765777" y="669374"/>
              <a:ext cx="11289" cy="16813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2765777" y="669374"/>
                <a:ext cx="11289" cy="168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2773538" y="693695"/>
              <a:ext cx="82550" cy="29697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2773538" y="693695"/>
                <a:ext cx="82550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2932994" y="620378"/>
              <a:ext cx="126294" cy="214312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2932994" y="620378"/>
                <a:ext cx="126294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3085394" y="744453"/>
              <a:ext cx="157339" cy="118436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3085394" y="744453"/>
                <a:ext cx="157339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8838494" y="4491397"/>
              <a:ext cx="105128" cy="114911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8838494" y="4491397"/>
                <a:ext cx="105128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8923866" y="4551320"/>
              <a:ext cx="73378" cy="1410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8923866" y="4551320"/>
                <a:ext cx="7337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8937977" y="4504439"/>
              <a:ext cx="42334" cy="19069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8937977" y="4504439"/>
                <a:ext cx="42334" cy="190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9104488" y="4162174"/>
              <a:ext cx="45156" cy="23757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9104488" y="4162174"/>
                <a:ext cx="45156" cy="237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9110133" y="4280610"/>
              <a:ext cx="110772" cy="2819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9110133" y="4280610"/>
                <a:ext cx="11077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9189155" y="4175392"/>
              <a:ext cx="39512" cy="237753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9189155" y="4175392"/>
                <a:ext cx="39512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9197093" y="4237430"/>
              <a:ext cx="126118" cy="41540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9197093" y="4237430"/>
                <a:ext cx="126118" cy="4154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9386711" y="4218572"/>
              <a:ext cx="54328" cy="203033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9386711" y="4218572"/>
                <a:ext cx="54328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9311569" y="4427245"/>
              <a:ext cx="131586" cy="1127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9311569" y="4427245"/>
                <a:ext cx="13158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9482666" y="4179093"/>
              <a:ext cx="101600" cy="2537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9482666" y="4179093"/>
                <a:ext cx="1016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9525000" y="4119875"/>
              <a:ext cx="19755" cy="13817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9525000" y="4119875"/>
                <a:ext cx="19755" cy="1381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10470444" y="3908383"/>
              <a:ext cx="360" cy="183293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10470444" y="3908383"/>
                <a:ext cx="360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10464800" y="3970420"/>
              <a:ext cx="67732" cy="1692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10464800" y="3970420"/>
                <a:ext cx="6773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10543822" y="3838943"/>
              <a:ext cx="19756" cy="261193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10543822" y="3838943"/>
                <a:ext cx="19756" cy="261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10600267" y="3880184"/>
              <a:ext cx="93133" cy="33838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10600267" y="3880184"/>
                <a:ext cx="93133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10700455" y="3775142"/>
              <a:ext cx="105833" cy="21642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10700455" y="3775142"/>
                <a:ext cx="105833" cy="216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10820400" y="3864674"/>
              <a:ext cx="117122" cy="260841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10820400" y="3864674"/>
                <a:ext cx="117122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10831688" y="3671511"/>
              <a:ext cx="98777" cy="3383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10831688" y="3671511"/>
                <a:ext cx="9877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10984088" y="4306694"/>
              <a:ext cx="16933" cy="19104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10984088" y="4306694"/>
                <a:ext cx="16933" cy="191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10992026" y="4387766"/>
              <a:ext cx="99306" cy="3383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10992026" y="4387766"/>
                <a:ext cx="9930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11080044" y="4256640"/>
              <a:ext cx="11288" cy="25520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11080044" y="4256640"/>
                <a:ext cx="11288" cy="255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11104738" y="4291889"/>
              <a:ext cx="138994" cy="39478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11104738" y="4291889"/>
                <a:ext cx="138994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11208985" y="4196013"/>
              <a:ext cx="184326" cy="23687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11208985" y="4196013"/>
                <a:ext cx="184326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11341805" y="4295767"/>
              <a:ext cx="107950" cy="13711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11341805" y="4295767"/>
                <a:ext cx="107950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11398955" y="4311452"/>
              <a:ext cx="36689" cy="24550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11398955" y="4311452"/>
                <a:ext cx="36689" cy="245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11349389" y="4060657"/>
              <a:ext cx="77788" cy="12407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11349389" y="4060657"/>
                <a:ext cx="77788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11430000" y="4094496"/>
              <a:ext cx="121355" cy="3947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11430000" y="4094496"/>
                <a:ext cx="12135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8895644" y="1049003"/>
              <a:ext cx="105017" cy="5995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8895644" y="1049003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8240888" y="681006"/>
              <a:ext cx="22578" cy="41434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8240888" y="681006"/>
                <a:ext cx="22578" cy="414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8254471" y="817066"/>
              <a:ext cx="167040" cy="20373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8254471" y="817066"/>
                <a:ext cx="167040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8438444" y="943785"/>
              <a:ext cx="50800" cy="10521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8438444" y="943785"/>
                <a:ext cx="50800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8579555" y="851610"/>
              <a:ext cx="112889" cy="36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8579555" y="851610"/>
                <a:ext cx="112889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8549922" y="958766"/>
              <a:ext cx="156633" cy="4229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8549922" y="958766"/>
                <a:ext cx="156633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8844844" y="559750"/>
              <a:ext cx="220133" cy="453123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8844844" y="559750"/>
                <a:ext cx="220133" cy="453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9079088" y="832928"/>
              <a:ext cx="31044" cy="173071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9079088" y="832928"/>
                <a:ext cx="31044" cy="173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9076266" y="885448"/>
              <a:ext cx="93134" cy="5075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9076266" y="885448"/>
                <a:ext cx="93134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9177866" y="810369"/>
              <a:ext cx="45156" cy="125838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9177866" y="810369"/>
                <a:ext cx="45156" cy="125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9228666" y="842445"/>
              <a:ext cx="81844" cy="333806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9228666" y="842445"/>
                <a:ext cx="81844" cy="3338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9323563" y="772652"/>
              <a:ext cx="125237" cy="186114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9323563" y="772652"/>
                <a:ext cx="125237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9457972" y="874169"/>
              <a:ext cx="81138" cy="133945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9457972" y="874169"/>
                <a:ext cx="81138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10128073" y="580899"/>
              <a:ext cx="198438" cy="2819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10128073" y="580899"/>
                <a:ext cx="19843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10207977" y="642937"/>
              <a:ext cx="53623" cy="40042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10207977" y="642937"/>
                <a:ext cx="53623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10365316" y="575259"/>
              <a:ext cx="163160" cy="26154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10365316" y="575259"/>
                <a:ext cx="163160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10498667" y="755733"/>
              <a:ext cx="73377" cy="4511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10498667" y="755733"/>
                <a:ext cx="7337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10574867" y="451184"/>
              <a:ext cx="211667" cy="417345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10574867" y="451184"/>
                <a:ext cx="211667" cy="417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10568517" y="780231"/>
              <a:ext cx="209550" cy="110857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10568517" y="780231"/>
                <a:ext cx="209550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11108267" y="535781"/>
              <a:ext cx="67733" cy="386326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11108267" y="535781"/>
                <a:ext cx="67733" cy="386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11107913" y="623198"/>
              <a:ext cx="268464" cy="176244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11107913" y="623198"/>
                <a:ext cx="268464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11302470" y="549704"/>
              <a:ext cx="180093" cy="247623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11302470" y="549704"/>
                <a:ext cx="180093" cy="247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11379200" y="698630"/>
              <a:ext cx="45155" cy="16425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11379200" y="698630"/>
                <a:ext cx="45155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11452577" y="733174"/>
              <a:ext cx="50800" cy="5921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11452577" y="733174"/>
                <a:ext cx="50800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11469687" y="459643"/>
              <a:ext cx="212019" cy="42439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11469687" y="459643"/>
                <a:ext cx="212019" cy="424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11418711" y="718369"/>
              <a:ext cx="270933" cy="243217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11418711" y="718369"/>
                <a:ext cx="270933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4864452" y="1184358"/>
              <a:ext cx="373592" cy="2819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4864452" y="1184358"/>
                <a:ext cx="37359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7460544" y="1195638"/>
              <a:ext cx="289278" cy="2678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7460544" y="1195638"/>
                <a:ext cx="289278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7377288" y="1080022"/>
              <a:ext cx="101600" cy="2820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7377288" y="1080022"/>
                <a:ext cx="101600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1465791" y="1973930"/>
              <a:ext cx="305153" cy="28200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1465791" y="1973930"/>
                <a:ext cx="305153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4060295" y="1911893"/>
              <a:ext cx="419277" cy="3947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4060295" y="1911893"/>
                <a:ext cx="419277" cy="39478"/>
              </a:xfrm>
              <a:prstGeom prst="rect"/>
            </p:spPr>
          </p:pic>
        </mc:Fallback>
      </mc:AlternateContent>
      <p:pic>
        <p:nvPicPr>
          <p:cNvPr id="3" name="图片 2" descr="2025-10-29 21:29:07.162000"/>
          <p:cNvPicPr>
            <a:picLocks noChangeAspect="1"/>
          </p:cNvPicPr>
          <p:nvPr/>
        </p:nvPicPr>
        <p:blipFill>
          <a:blip r:embed="rId183"/>
          <a:stretch>
            <a:fillRect/>
          </a:stretch>
        </p:blipFill>
        <p:spPr>
          <a:xfrm>
            <a:off x="509270" y="264160"/>
            <a:ext cx="9681845" cy="59429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92118" y="363299"/>
            <a:ext cx="11882830" cy="102425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252095" indent="-252095">
              <a:lnSpc>
                <a:spcPct val="140000"/>
              </a:lnSpc>
              <a:spcAft>
                <a:spcPts val="0"/>
              </a:spcAft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2.</a:t>
            </a:r>
            <a:r>
              <a:rPr lang="en-US" altLang="zh-CN" sz="1600" dirty="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2024</a:t>
            </a:r>
            <a:r>
              <a:rPr lang="en-US" altLang="zh-CN" sz="1600" dirty="0">
                <a:latin typeface="NEU-B6" pitchFamily="18" charset="-122"/>
                <a:ea typeface="微软雅黑" panose="020B0503020204020204" charset="-122"/>
                <a:cs typeface="Times New Roman" panose="02020603050405020304" pitchFamily="18" charset="0"/>
              </a:rPr>
              <a:t>·</a:t>
            </a:r>
            <a:r>
              <a:rPr lang="zh-C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江西卷</a:t>
            </a:r>
            <a:r>
              <a:rPr lang="en-US" altLang="zh-CN" sz="1600" dirty="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废弃电池中锰可通过浸取回收。某温度下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MnSO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在不同浓度的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KOH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水溶液中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若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Mn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zh-CN" altLang="zh-CN" sz="1600" dirty="0">
                <a:latin typeface="宋体" panose="02010600030101010101" pitchFamily="2" charset="-122"/>
                <a:ea typeface="微软雅黑" panose="020B0503020204020204" charset="-122"/>
                <a:cs typeface="宋体" panose="02010600030101010101" pitchFamily="2" charset="-122"/>
              </a:rPr>
              <a:t>Ⅱ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的分布系数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δ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与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pH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的关系如图。下列说法正确的是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endParaRPr lang="zh-CN" altLang="zh-CN" sz="1100" dirty="0">
              <a:latin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3371" y="1035121"/>
            <a:ext cx="11397613" cy="671442"/>
          </a:xfrm>
          <a:prstGeom prst="rect">
            <a:avLst/>
          </a:prstGeom>
          <a:blipFill rotWithShape="1">
            <a:blip r:embed="rId2"/>
            <a:stretch>
              <a:fillRect l="-53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6" name="image393.jpe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160" y="2219643"/>
            <a:ext cx="5184036" cy="3276955"/>
          </a:xfrm>
          <a:prstGeom prst="rect">
            <a:avLst/>
          </a:prstGeom>
          <a:solidFill>
            <a:scrgbClr r="0" g="0" b="0">
              <a:alpha val="0"/>
            </a:scrgbClr>
          </a:solidFill>
          <a:ln>
            <a:noFill/>
          </a:ln>
        </p:spPr>
      </p:pic>
      <p:sp>
        <p:nvSpPr>
          <p:cNvPr id="7" name="矩形 6"/>
          <p:cNvSpPr/>
          <p:nvPr/>
        </p:nvSpPr>
        <p:spPr>
          <a:xfrm>
            <a:off x="1056124" y="2075803"/>
            <a:ext cx="9631467" cy="1612084"/>
          </a:xfrm>
          <a:prstGeom prst="rect">
            <a:avLst/>
          </a:prstGeom>
          <a:blipFill rotWithShape="1">
            <a:blip r:embed="rId4"/>
            <a:stretch>
              <a:fillRect b="-3030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9877187" y="2932697"/>
              <a:ext cx="105023" cy="5996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6"/>
            </p:blipFill>
            <p:spPr>
              <a:xfrm>
                <a:off x="9877187" y="2932697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9820751" y="2520991"/>
              <a:ext cx="39505" cy="2261561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9820751" y="2520991"/>
                <a:ext cx="39505" cy="2261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9834860" y="4256288"/>
              <a:ext cx="19753" cy="88298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0"/>
            </p:blipFill>
            <p:spPr>
              <a:xfrm>
                <a:off x="9834860" y="4256288"/>
                <a:ext cx="19753" cy="8829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墨迹 8"/>
              <p14:cNvContentPartPr/>
              <p14:nvPr/>
            </p14:nvContentPartPr>
            <p14:xfrm>
              <a:off x="9860256" y="4534401"/>
              <a:ext cx="14109" cy="93620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2"/>
            </p:blipFill>
            <p:spPr>
              <a:xfrm>
                <a:off x="9860256" y="4534401"/>
                <a:ext cx="14109" cy="93620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" y="625475"/>
            <a:ext cx="10817225" cy="515810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4262760" y="493920"/>
              <a:ext cx="6405840" cy="4847400"/>
            </p14:xfrm>
          </p:contentPart>
        </mc:Choice>
        <mc:Fallback>
          <p:pic>
            <p:nvPicPr>
              <p:cNvPr id="3" name="墨迹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53400" y="484560"/>
                <a:ext cx="6424560" cy="486612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" y="625475"/>
            <a:ext cx="10817225" cy="51581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7589661" y="2647006"/>
              <a:ext cx="397933" cy="323055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7589661" y="2647006"/>
                <a:ext cx="397933" cy="323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7834488" y="2810736"/>
              <a:ext cx="1770415" cy="191682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7834488" y="2810736"/>
                <a:ext cx="1770415" cy="1916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8410222" y="3592554"/>
              <a:ext cx="62088" cy="194573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8410222" y="3592554"/>
                <a:ext cx="62088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8410222" y="3706760"/>
              <a:ext cx="98778" cy="1550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8410222" y="3706760"/>
                <a:ext cx="98778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8489244" y="3607711"/>
              <a:ext cx="39511" cy="36552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8489244" y="3607711"/>
                <a:ext cx="39511" cy="3655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8567561" y="3569995"/>
              <a:ext cx="147461" cy="1691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8567561" y="3569995"/>
                <a:ext cx="14746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8616244" y="3487513"/>
              <a:ext cx="36688" cy="23757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8616244" y="3487513"/>
                <a:ext cx="36688" cy="237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8987896" y="2556240"/>
              <a:ext cx="2005541" cy="200230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8987896" y="2556240"/>
                <a:ext cx="2005541" cy="2002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10454922" y="3093431"/>
              <a:ext cx="246945" cy="34120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10454922" y="3093431"/>
                <a:ext cx="246945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墨迹 11"/>
              <p14:cNvContentPartPr/>
              <p14:nvPr/>
            </p14:nvContentPartPr>
            <p14:xfrm>
              <a:off x="10741377" y="3158289"/>
              <a:ext cx="84667" cy="1691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3"/>
            </p:blipFill>
            <p:spPr>
              <a:xfrm>
                <a:off x="10741377" y="3158289"/>
                <a:ext cx="8466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墨迹 12"/>
              <p14:cNvContentPartPr/>
              <p14:nvPr/>
            </p14:nvContentPartPr>
            <p14:xfrm>
              <a:off x="7546622" y="2815671"/>
              <a:ext cx="2929466" cy="173987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"/>
            </p:blipFill>
            <p:spPr>
              <a:xfrm>
                <a:off x="7546622" y="2815671"/>
                <a:ext cx="2929466" cy="1739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墨迹 13"/>
              <p14:cNvContentPartPr/>
              <p14:nvPr/>
            </p14:nvContentPartPr>
            <p14:xfrm>
              <a:off x="7477477" y="2838230"/>
              <a:ext cx="3709811" cy="113501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7"/>
            </p:blipFill>
            <p:spPr>
              <a:xfrm>
                <a:off x="7477477" y="2838230"/>
                <a:ext cx="3709811" cy="1135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墨迹 14"/>
              <p14:cNvContentPartPr/>
              <p14:nvPr/>
            </p14:nvContentPartPr>
            <p14:xfrm>
              <a:off x="7885288" y="2395506"/>
              <a:ext cx="239889" cy="20814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9"/>
            </p:blipFill>
            <p:spPr>
              <a:xfrm>
                <a:off x="7885288" y="2395506"/>
                <a:ext cx="239889" cy="208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墨迹 15"/>
              <p14:cNvContentPartPr/>
              <p14:nvPr/>
            </p14:nvContentPartPr>
            <p14:xfrm>
              <a:off x="8111066" y="2323598"/>
              <a:ext cx="56444" cy="473744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"/>
            </p:blipFill>
            <p:spPr>
              <a:xfrm>
                <a:off x="8111066" y="2323598"/>
                <a:ext cx="56444" cy="4737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墨迹 16"/>
              <p14:cNvContentPartPr/>
              <p14:nvPr/>
            </p14:nvContentPartPr>
            <p14:xfrm>
              <a:off x="8150577" y="2420885"/>
              <a:ext cx="77612" cy="19668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3"/>
            </p:blipFill>
            <p:spPr>
              <a:xfrm>
                <a:off x="8150577" y="2420885"/>
                <a:ext cx="77612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墨迹 17"/>
              <p14:cNvContentPartPr/>
              <p14:nvPr/>
            </p14:nvContentPartPr>
            <p14:xfrm>
              <a:off x="8280400" y="2402555"/>
              <a:ext cx="327377" cy="17835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5"/>
            </p:blipFill>
            <p:spPr>
              <a:xfrm>
                <a:off x="8280400" y="2402555"/>
                <a:ext cx="327377" cy="178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8627533" y="2351973"/>
              <a:ext cx="25400" cy="43126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8627533" y="2351973"/>
                <a:ext cx="25400" cy="431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9934222" y="2513589"/>
              <a:ext cx="273755" cy="177301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9934222" y="2513589"/>
                <a:ext cx="273755" cy="177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10160000" y="2411720"/>
              <a:ext cx="95955" cy="47656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10160000" y="2411720"/>
                <a:ext cx="95955" cy="476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10260894" y="2569987"/>
              <a:ext cx="40216" cy="14275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10260894" y="2569987"/>
                <a:ext cx="40216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10346266" y="2534562"/>
              <a:ext cx="297215" cy="15897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10346266" y="2534562"/>
                <a:ext cx="297215" cy="158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10673644" y="2430754"/>
              <a:ext cx="67733" cy="564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10673644" y="2430754"/>
                <a:ext cx="6773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5904088" y="2569987"/>
              <a:ext cx="146756" cy="25555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5904088" y="2569987"/>
                <a:ext cx="146756" cy="255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5864577" y="2570340"/>
              <a:ext cx="158045" cy="24674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5864577" y="2570340"/>
                <a:ext cx="158045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2997200" y="3773027"/>
              <a:ext cx="482600" cy="3101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2997200" y="3773027"/>
                <a:ext cx="48260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3764844" y="3280602"/>
              <a:ext cx="45156" cy="481851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3764844" y="3280602"/>
                <a:ext cx="45156" cy="4818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3795183" y="3408732"/>
              <a:ext cx="161572" cy="19510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3795183" y="3408732"/>
                <a:ext cx="161572" cy="195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3975100" y="3526815"/>
              <a:ext cx="94544" cy="105217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3975100" y="3526815"/>
                <a:ext cx="94544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4143022" y="3440279"/>
              <a:ext cx="104422" cy="2819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4143022" y="3440279"/>
                <a:ext cx="1044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4102100" y="3553075"/>
              <a:ext cx="159455" cy="4229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4102100" y="3553075"/>
                <a:ext cx="159455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4385733" y="3471298"/>
              <a:ext cx="1061155" cy="5357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4385733" y="3471298"/>
                <a:ext cx="1061155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4464755" y="3073692"/>
              <a:ext cx="316089" cy="37222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4464755" y="3073692"/>
                <a:ext cx="316089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5" name="墨迹 34"/>
              <p14:cNvContentPartPr/>
              <p14:nvPr/>
            </p14:nvContentPartPr>
            <p14:xfrm>
              <a:off x="4797777" y="3260510"/>
              <a:ext cx="16934" cy="261546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9"/>
            </p:blipFill>
            <p:spPr>
              <a:xfrm>
                <a:off x="4797777" y="3260510"/>
                <a:ext cx="16934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" name="墨迹 35"/>
              <p14:cNvContentPartPr/>
              <p14:nvPr/>
            </p14:nvContentPartPr>
            <p14:xfrm>
              <a:off x="4809066" y="3271085"/>
              <a:ext cx="87489" cy="1691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1"/>
            </p:blipFill>
            <p:spPr>
              <a:xfrm>
                <a:off x="4809066" y="3271085"/>
                <a:ext cx="874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7" name="墨迹 36"/>
              <p14:cNvContentPartPr/>
              <p14:nvPr/>
            </p14:nvContentPartPr>
            <p14:xfrm>
              <a:off x="4871155" y="3222265"/>
              <a:ext cx="16933" cy="14187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3"/>
            </p:blipFill>
            <p:spPr>
              <a:xfrm>
                <a:off x="4871155" y="3222265"/>
                <a:ext cx="16933" cy="141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8" name="墨迹 37"/>
              <p14:cNvContentPartPr/>
              <p14:nvPr/>
            </p14:nvContentPartPr>
            <p14:xfrm>
              <a:off x="5023555" y="3045493"/>
              <a:ext cx="180622" cy="36271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5"/>
            </p:blipFill>
            <p:spPr>
              <a:xfrm>
                <a:off x="5023555" y="3045493"/>
                <a:ext cx="180622" cy="362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9" name="墨迹 38"/>
              <p14:cNvContentPartPr/>
              <p14:nvPr/>
            </p14:nvContentPartPr>
            <p14:xfrm>
              <a:off x="5192888" y="3207285"/>
              <a:ext cx="225778" cy="29080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7"/>
            </p:blipFill>
            <p:spPr>
              <a:xfrm>
                <a:off x="5192888" y="3207285"/>
                <a:ext cx="225778" cy="2908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0" name="墨迹 39"/>
              <p14:cNvContentPartPr/>
              <p14:nvPr/>
            </p14:nvContentPartPr>
            <p14:xfrm>
              <a:off x="5435600" y="3307744"/>
              <a:ext cx="65440" cy="10222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9"/>
            </p:blipFill>
            <p:spPr>
              <a:xfrm>
                <a:off x="5435600" y="3307744"/>
                <a:ext cx="65440" cy="102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1" name="墨迹 40"/>
              <p14:cNvContentPartPr/>
              <p14:nvPr/>
            </p14:nvContentPartPr>
            <p14:xfrm>
              <a:off x="5556250" y="3283775"/>
              <a:ext cx="229305" cy="122665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1"/>
            </p:blipFill>
            <p:spPr>
              <a:xfrm>
                <a:off x="5556250" y="3283775"/>
                <a:ext cx="229305" cy="122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2" name="墨迹 41"/>
              <p14:cNvContentPartPr/>
              <p14:nvPr/>
            </p14:nvContentPartPr>
            <p14:xfrm>
              <a:off x="5813777" y="3220327"/>
              <a:ext cx="70556" cy="2255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3"/>
            </p:blipFill>
            <p:spPr>
              <a:xfrm>
                <a:off x="5813777" y="3220327"/>
                <a:ext cx="705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3" name="墨迹 42"/>
              <p14:cNvContentPartPr/>
              <p14:nvPr/>
            </p14:nvContentPartPr>
            <p14:xfrm>
              <a:off x="5409494" y="3453498"/>
              <a:ext cx="582083" cy="3190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5"/>
            </p:blipFill>
            <p:spPr>
              <a:xfrm>
                <a:off x="5409494" y="3453498"/>
                <a:ext cx="582083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4" name="墨迹 43"/>
              <p14:cNvContentPartPr/>
              <p14:nvPr/>
            </p14:nvContentPartPr>
            <p14:xfrm>
              <a:off x="4741333" y="3605243"/>
              <a:ext cx="169333" cy="29045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7"/>
            </p:blipFill>
            <p:spPr>
              <a:xfrm>
                <a:off x="4741333" y="3605243"/>
                <a:ext cx="169333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5" name="墨迹 44"/>
              <p14:cNvContentPartPr/>
              <p14:nvPr/>
            </p14:nvContentPartPr>
            <p14:xfrm>
              <a:off x="4955822" y="3757518"/>
              <a:ext cx="245533" cy="12830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9"/>
            </p:blipFill>
            <p:spPr>
              <a:xfrm>
                <a:off x="4955822" y="3757518"/>
                <a:ext cx="245533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6" name="墨迹 45"/>
              <p14:cNvContentPartPr/>
              <p14:nvPr/>
            </p14:nvContentPartPr>
            <p14:xfrm>
              <a:off x="5190066" y="3659174"/>
              <a:ext cx="53623" cy="424043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1"/>
            </p:blipFill>
            <p:spPr>
              <a:xfrm>
                <a:off x="5190066" y="3659174"/>
                <a:ext cx="53623" cy="4240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7" name="墨迹 46"/>
              <p14:cNvContentPartPr/>
              <p14:nvPr/>
            </p14:nvContentPartPr>
            <p14:xfrm>
              <a:off x="5260622" y="3804046"/>
              <a:ext cx="45155" cy="13623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3"/>
            </p:blipFill>
            <p:spPr>
              <a:xfrm>
                <a:off x="5260622" y="3804046"/>
                <a:ext cx="45155" cy="136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8" name="墨迹 47"/>
              <p14:cNvContentPartPr/>
              <p14:nvPr/>
            </p14:nvContentPartPr>
            <p14:xfrm>
              <a:off x="5384976" y="3794177"/>
              <a:ext cx="315912" cy="106451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5"/>
            </p:blipFill>
            <p:spPr>
              <a:xfrm>
                <a:off x="5384976" y="3794177"/>
                <a:ext cx="315912" cy="106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9" name="墨迹 48"/>
              <p14:cNvContentPartPr/>
              <p14:nvPr/>
            </p14:nvContentPartPr>
            <p14:xfrm>
              <a:off x="5715705" y="3763687"/>
              <a:ext cx="52917" cy="132711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7"/>
            </p:blipFill>
            <p:spPr>
              <a:xfrm>
                <a:off x="5715705" y="3763687"/>
                <a:ext cx="52917" cy="132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0" name="墨迹 49"/>
              <p14:cNvContentPartPr/>
              <p14:nvPr/>
            </p14:nvContentPartPr>
            <p14:xfrm>
              <a:off x="5743222" y="3726147"/>
              <a:ext cx="53622" cy="297852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9"/>
            </p:blipFill>
            <p:spPr>
              <a:xfrm>
                <a:off x="5743222" y="3726147"/>
                <a:ext cx="53622" cy="297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1" name="墨迹 50"/>
              <p14:cNvContentPartPr/>
              <p14:nvPr/>
            </p14:nvContentPartPr>
            <p14:xfrm>
              <a:off x="6090355" y="3407850"/>
              <a:ext cx="138289" cy="2678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1"/>
            </p:blipFill>
            <p:spPr>
              <a:xfrm>
                <a:off x="6090355" y="3407850"/>
                <a:ext cx="138289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2" name="墨迹 51"/>
              <p14:cNvContentPartPr/>
              <p14:nvPr/>
            </p14:nvContentPartPr>
            <p14:xfrm>
              <a:off x="6058605" y="3507957"/>
              <a:ext cx="178506" cy="1691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3"/>
            </p:blipFill>
            <p:spPr>
              <a:xfrm>
                <a:off x="6058605" y="3507957"/>
                <a:ext cx="17850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6" name="墨迹 55"/>
              <p14:cNvContentPartPr/>
              <p14:nvPr/>
            </p14:nvContentPartPr>
            <p14:xfrm>
              <a:off x="6045200" y="3806866"/>
              <a:ext cx="163688" cy="2256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5"/>
            </p:blipFill>
            <p:spPr>
              <a:xfrm>
                <a:off x="6045200" y="3806866"/>
                <a:ext cx="16368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7" name="墨迹 56"/>
              <p14:cNvContentPartPr/>
              <p14:nvPr/>
            </p14:nvContentPartPr>
            <p14:xfrm>
              <a:off x="6003572" y="3942222"/>
              <a:ext cx="199672" cy="2255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7"/>
            </p:blipFill>
            <p:spPr>
              <a:xfrm>
                <a:off x="6003572" y="3942222"/>
                <a:ext cx="19967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8" name="墨迹 57"/>
              <p14:cNvContentPartPr/>
              <p14:nvPr/>
            </p14:nvContentPartPr>
            <p14:xfrm>
              <a:off x="6259865" y="3863264"/>
              <a:ext cx="251001" cy="2255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9"/>
            </p:blipFill>
            <p:spPr>
              <a:xfrm>
                <a:off x="6259865" y="3863264"/>
                <a:ext cx="25100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9" name="墨迹 58"/>
              <p14:cNvContentPartPr/>
              <p14:nvPr/>
            </p14:nvContentPartPr>
            <p14:xfrm>
              <a:off x="6508044" y="3662346"/>
              <a:ext cx="231422" cy="55622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1"/>
            </p:blipFill>
            <p:spPr>
              <a:xfrm>
                <a:off x="6508044" y="3662346"/>
                <a:ext cx="231422" cy="556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1" name="墨迹 60"/>
              <p14:cNvContentPartPr/>
              <p14:nvPr/>
            </p14:nvContentPartPr>
            <p14:xfrm>
              <a:off x="6790972" y="3773027"/>
              <a:ext cx="140405" cy="132536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3"/>
            </p:blipFill>
            <p:spPr>
              <a:xfrm>
                <a:off x="6790972" y="3773027"/>
                <a:ext cx="140405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2" name="墨迹 61"/>
              <p14:cNvContentPartPr/>
              <p14:nvPr/>
            </p14:nvContentPartPr>
            <p14:xfrm>
              <a:off x="6911093" y="3823786"/>
              <a:ext cx="121884" cy="126895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5"/>
            </p:blipFill>
            <p:spPr>
              <a:xfrm>
                <a:off x="6911093" y="3823786"/>
                <a:ext cx="121884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3" name="墨迹 62"/>
              <p14:cNvContentPartPr/>
              <p14:nvPr/>
            </p14:nvContentPartPr>
            <p14:xfrm>
              <a:off x="7603066" y="5504447"/>
              <a:ext cx="282222" cy="370112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7"/>
            </p:blipFill>
            <p:spPr>
              <a:xfrm>
                <a:off x="7603066" y="5504447"/>
                <a:ext cx="282222" cy="370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4" name="墨迹 63"/>
              <p14:cNvContentPartPr/>
              <p14:nvPr/>
            </p14:nvContentPartPr>
            <p14:xfrm>
              <a:off x="7823200" y="5688445"/>
              <a:ext cx="186266" cy="323584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9"/>
            </p:blipFill>
            <p:spPr>
              <a:xfrm>
                <a:off x="7823200" y="5688445"/>
                <a:ext cx="186266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5" name="墨迹 64"/>
              <p14:cNvContentPartPr/>
              <p14:nvPr/>
            </p14:nvContentPartPr>
            <p14:xfrm>
              <a:off x="8048977" y="5692675"/>
              <a:ext cx="76200" cy="37364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1"/>
            </p:blipFill>
            <p:spPr>
              <a:xfrm>
                <a:off x="8048977" y="5692675"/>
                <a:ext cx="76200" cy="37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6" name="墨迹 65"/>
              <p14:cNvContentPartPr/>
              <p14:nvPr/>
            </p14:nvContentPartPr>
            <p14:xfrm>
              <a:off x="8243711" y="5611603"/>
              <a:ext cx="62971" cy="37539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3"/>
            </p:blipFill>
            <p:spPr>
              <a:xfrm>
                <a:off x="8243711" y="5611603"/>
                <a:ext cx="62971" cy="375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7" name="墨迹 66"/>
              <p14:cNvContentPartPr/>
              <p14:nvPr/>
            </p14:nvContentPartPr>
            <p14:xfrm>
              <a:off x="8218311" y="5569305"/>
              <a:ext cx="112889" cy="126896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5"/>
            </p:blipFill>
            <p:spPr>
              <a:xfrm>
                <a:off x="8218311" y="5569305"/>
                <a:ext cx="112889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8" name="墨迹 67"/>
              <p14:cNvContentPartPr/>
              <p14:nvPr/>
            </p14:nvContentPartPr>
            <p14:xfrm>
              <a:off x="8325555" y="5628522"/>
              <a:ext cx="90312" cy="6485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7"/>
            </p:blipFill>
            <p:spPr>
              <a:xfrm>
                <a:off x="8325555" y="5628522"/>
                <a:ext cx="90312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9" name="墨迹 68"/>
              <p14:cNvContentPartPr/>
              <p14:nvPr/>
            </p14:nvContentPartPr>
            <p14:xfrm>
              <a:off x="9337322" y="5434654"/>
              <a:ext cx="325966" cy="18258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9"/>
            </p:blipFill>
            <p:spPr>
              <a:xfrm>
                <a:off x="9337322" y="5434654"/>
                <a:ext cx="325966" cy="182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0" name="墨迹 69"/>
              <p14:cNvContentPartPr/>
              <p14:nvPr/>
            </p14:nvContentPartPr>
            <p14:xfrm>
              <a:off x="9581444" y="5339659"/>
              <a:ext cx="104422" cy="42139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1"/>
            </p:blipFill>
            <p:spPr>
              <a:xfrm>
                <a:off x="9581444" y="5339659"/>
                <a:ext cx="104422" cy="421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1" name="墨迹 70"/>
              <p14:cNvContentPartPr/>
              <p14:nvPr/>
            </p14:nvContentPartPr>
            <p14:xfrm>
              <a:off x="9697155" y="5473076"/>
              <a:ext cx="67734" cy="177301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3"/>
            </p:blipFill>
            <p:spPr>
              <a:xfrm>
                <a:off x="9697155" y="5473076"/>
                <a:ext cx="67734" cy="177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2" name="墨迹 71"/>
              <p14:cNvContentPartPr/>
              <p14:nvPr/>
            </p14:nvContentPartPr>
            <p14:xfrm>
              <a:off x="9842147" y="5472899"/>
              <a:ext cx="289630" cy="17412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5"/>
            </p:blipFill>
            <p:spPr>
              <a:xfrm>
                <a:off x="9842147" y="5472899"/>
                <a:ext cx="289630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3" name="墨迹 72"/>
              <p14:cNvContentPartPr/>
              <p14:nvPr/>
            </p14:nvContentPartPr>
            <p14:xfrm>
              <a:off x="10118372" y="5380371"/>
              <a:ext cx="115005" cy="1128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7"/>
            </p:blipFill>
            <p:spPr>
              <a:xfrm>
                <a:off x="10118372" y="5380371"/>
                <a:ext cx="11500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4" name="墨迹 73"/>
              <p14:cNvContentPartPr/>
              <p14:nvPr/>
            </p14:nvContentPartPr>
            <p14:xfrm>
              <a:off x="10193866" y="5504447"/>
              <a:ext cx="177800" cy="845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9"/>
            </p:blipFill>
            <p:spPr>
              <a:xfrm>
                <a:off x="10193866" y="5504447"/>
                <a:ext cx="177800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5" name="墨迹 74"/>
              <p14:cNvContentPartPr/>
              <p14:nvPr/>
            </p14:nvContentPartPr>
            <p14:xfrm>
              <a:off x="10295466" y="5442409"/>
              <a:ext cx="39511" cy="166374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1"/>
            </p:blipFill>
            <p:spPr>
              <a:xfrm>
                <a:off x="10295466" y="5442409"/>
                <a:ext cx="39511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6" name="墨迹 75"/>
              <p14:cNvContentPartPr/>
              <p14:nvPr/>
            </p14:nvContentPartPr>
            <p14:xfrm>
              <a:off x="10464800" y="5416149"/>
              <a:ext cx="39511" cy="172895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3"/>
            </p:blipFill>
            <p:spPr>
              <a:xfrm>
                <a:off x="10464800" y="5416149"/>
                <a:ext cx="39511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7" name="墨迹 76"/>
              <p14:cNvContentPartPr/>
              <p14:nvPr/>
            </p14:nvContentPartPr>
            <p14:xfrm>
              <a:off x="10493022" y="5464968"/>
              <a:ext cx="104423" cy="1692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5"/>
            </p:blipFill>
            <p:spPr>
              <a:xfrm>
                <a:off x="10493022" y="5464968"/>
                <a:ext cx="10442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8" name="墨迹 77"/>
              <p14:cNvContentPartPr/>
              <p14:nvPr/>
            </p14:nvContentPartPr>
            <p14:xfrm>
              <a:off x="10555111" y="5344770"/>
              <a:ext cx="297744" cy="335215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7"/>
            </p:blipFill>
            <p:spPr>
              <a:xfrm>
                <a:off x="10555111" y="5344770"/>
                <a:ext cx="297744" cy="3352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9" name="墨迹 78"/>
              <p14:cNvContentPartPr/>
              <p14:nvPr/>
            </p14:nvContentPartPr>
            <p14:xfrm>
              <a:off x="10887956" y="5453689"/>
              <a:ext cx="220311" cy="2819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49"/>
            </p:blipFill>
            <p:spPr>
              <a:xfrm>
                <a:off x="10887956" y="5453689"/>
                <a:ext cx="2203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80" name="墨迹 79"/>
              <p14:cNvContentPartPr/>
              <p14:nvPr/>
            </p14:nvContentPartPr>
            <p14:xfrm>
              <a:off x="11091332" y="5386011"/>
              <a:ext cx="107245" cy="95877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1"/>
            </p:blipFill>
            <p:spPr>
              <a:xfrm>
                <a:off x="11091332" y="5386011"/>
                <a:ext cx="107245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1" name="墨迹 80"/>
              <p14:cNvContentPartPr/>
              <p14:nvPr/>
            </p14:nvContentPartPr>
            <p14:xfrm>
              <a:off x="10780888" y="5573535"/>
              <a:ext cx="248356" cy="29608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3"/>
            </p:blipFill>
            <p:spPr>
              <a:xfrm>
                <a:off x="10780888" y="5573535"/>
                <a:ext cx="248356" cy="29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2" name="墨迹 81"/>
              <p14:cNvContentPartPr/>
              <p14:nvPr/>
            </p14:nvContentPartPr>
            <p14:xfrm>
              <a:off x="10816695" y="5580055"/>
              <a:ext cx="105305" cy="79486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5"/>
            </p:blipFill>
            <p:spPr>
              <a:xfrm>
                <a:off x="10816695" y="5580055"/>
                <a:ext cx="105305" cy="79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3" name="墨迹 82"/>
              <p14:cNvContentPartPr/>
              <p14:nvPr/>
            </p14:nvContentPartPr>
            <p14:xfrm>
              <a:off x="11183761" y="5380723"/>
              <a:ext cx="336550" cy="419813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7"/>
            </p:blipFill>
            <p:spPr>
              <a:xfrm>
                <a:off x="11183761" y="5380723"/>
                <a:ext cx="336550" cy="4198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4" name="墨迹 83"/>
              <p14:cNvContentPartPr/>
              <p14:nvPr/>
            </p14:nvContentPartPr>
            <p14:xfrm>
              <a:off x="11516960" y="5487527"/>
              <a:ext cx="63324" cy="18822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9"/>
            </p:blipFill>
            <p:spPr>
              <a:xfrm>
                <a:off x="11516960" y="5487527"/>
                <a:ext cx="63324" cy="188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5" name="墨迹 84"/>
              <p14:cNvContentPartPr/>
              <p14:nvPr/>
            </p14:nvContentPartPr>
            <p14:xfrm>
              <a:off x="11620147" y="5476248"/>
              <a:ext cx="388408" cy="479383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1"/>
            </p:blipFill>
            <p:spPr>
              <a:xfrm>
                <a:off x="11620147" y="5476248"/>
                <a:ext cx="388408" cy="479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6" name="墨迹 85"/>
              <p14:cNvContentPartPr/>
              <p14:nvPr/>
            </p14:nvContentPartPr>
            <p14:xfrm>
              <a:off x="11226800" y="5098381"/>
              <a:ext cx="228600" cy="1973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3"/>
            </p:blipFill>
            <p:spPr>
              <a:xfrm>
                <a:off x="11226800" y="5098381"/>
                <a:ext cx="22860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7" name="墨迹 86"/>
              <p14:cNvContentPartPr/>
              <p14:nvPr/>
            </p14:nvContentPartPr>
            <p14:xfrm>
              <a:off x="11356622" y="5040221"/>
              <a:ext cx="39512" cy="227354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5"/>
            </p:blipFill>
            <p:spPr>
              <a:xfrm>
                <a:off x="11356622" y="5040221"/>
                <a:ext cx="39512" cy="227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8" name="墨迹 87"/>
              <p14:cNvContentPartPr/>
              <p14:nvPr/>
            </p14:nvContentPartPr>
            <p14:xfrm>
              <a:off x="11579225" y="5062427"/>
              <a:ext cx="278342" cy="334864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7"/>
            </p:blipFill>
            <p:spPr>
              <a:xfrm>
                <a:off x="11579225" y="5062427"/>
                <a:ext cx="278342" cy="334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9" name="墨迹 88"/>
              <p14:cNvContentPartPr/>
              <p14:nvPr/>
            </p14:nvContentPartPr>
            <p14:xfrm>
              <a:off x="11909777" y="5058902"/>
              <a:ext cx="132644" cy="2256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9"/>
            </p:blipFill>
            <p:spPr>
              <a:xfrm>
                <a:off x="11909777" y="5058902"/>
                <a:ext cx="13264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0" name="墨迹 89"/>
              <p14:cNvContentPartPr/>
              <p14:nvPr/>
            </p14:nvContentPartPr>
            <p14:xfrm>
              <a:off x="11726332" y="4508140"/>
              <a:ext cx="70556" cy="366411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1"/>
            </p:blipFill>
            <p:spPr>
              <a:xfrm>
                <a:off x="11726332" y="4508140"/>
                <a:ext cx="70556" cy="366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91" name="墨迹 90"/>
              <p14:cNvContentPartPr/>
              <p14:nvPr/>
            </p14:nvContentPartPr>
            <p14:xfrm>
              <a:off x="11678355" y="4492807"/>
              <a:ext cx="82726" cy="160029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3"/>
            </p:blipFill>
            <p:spPr>
              <a:xfrm>
                <a:off x="11678355" y="4492807"/>
                <a:ext cx="82726" cy="160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2" name="墨迹 91"/>
              <p14:cNvContentPartPr/>
              <p14:nvPr/>
            </p14:nvContentPartPr>
            <p14:xfrm>
              <a:off x="11785600" y="4494922"/>
              <a:ext cx="135467" cy="121256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5"/>
            </p:blipFill>
            <p:spPr>
              <a:xfrm>
                <a:off x="11785600" y="4494922"/>
                <a:ext cx="135467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3" name="墨迹 92"/>
              <p14:cNvContentPartPr/>
              <p14:nvPr/>
            </p14:nvContentPartPr>
            <p14:xfrm>
              <a:off x="10106025" y="5838605"/>
              <a:ext cx="795513" cy="88827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7"/>
            </p:blipFill>
            <p:spPr>
              <a:xfrm>
                <a:off x="10106025" y="5838605"/>
                <a:ext cx="795513" cy="88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4" name="墨迹 93"/>
              <p14:cNvContentPartPr/>
              <p14:nvPr/>
            </p14:nvContentPartPr>
            <p14:xfrm>
              <a:off x="9997722" y="5715763"/>
              <a:ext cx="314678" cy="341385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9"/>
            </p:blipFill>
            <p:spPr>
              <a:xfrm>
                <a:off x="9997722" y="5715763"/>
                <a:ext cx="314678" cy="341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5" name="墨迹 94"/>
              <p14:cNvContentPartPr/>
              <p14:nvPr/>
            </p14:nvContentPartPr>
            <p14:xfrm>
              <a:off x="10538177" y="5963562"/>
              <a:ext cx="5644" cy="898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1"/>
            </p:blipFill>
            <p:spPr>
              <a:xfrm>
                <a:off x="10538177" y="5963562"/>
                <a:ext cx="5644" cy="8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6" name="墨迹 95"/>
              <p14:cNvContentPartPr/>
              <p14:nvPr/>
            </p14:nvContentPartPr>
            <p14:xfrm>
              <a:off x="8173155" y="5017309"/>
              <a:ext cx="197556" cy="370288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3"/>
            </p:blipFill>
            <p:spPr>
              <a:xfrm>
                <a:off x="8173155" y="5017309"/>
                <a:ext cx="197556" cy="370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7" name="墨迹 96"/>
              <p14:cNvContentPartPr/>
              <p14:nvPr/>
            </p14:nvContentPartPr>
            <p14:xfrm>
              <a:off x="8175977" y="5077761"/>
              <a:ext cx="234245" cy="291331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5"/>
            </p:blipFill>
            <p:spPr>
              <a:xfrm>
                <a:off x="8175977" y="5077761"/>
                <a:ext cx="234245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8" name="墨迹 97"/>
              <p14:cNvContentPartPr/>
              <p14:nvPr/>
            </p14:nvContentPartPr>
            <p14:xfrm>
              <a:off x="7560733" y="2893218"/>
              <a:ext cx="1259064" cy="1043364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7"/>
            </p:blipFill>
            <p:spPr>
              <a:xfrm>
                <a:off x="7560733" y="2893218"/>
                <a:ext cx="1259064" cy="1043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9" name="墨迹 98"/>
              <p14:cNvContentPartPr/>
              <p14:nvPr/>
            </p14:nvContentPartPr>
            <p14:xfrm>
              <a:off x="8664222" y="2825541"/>
              <a:ext cx="1924755" cy="112795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9"/>
            </p:blipFill>
            <p:spPr>
              <a:xfrm>
                <a:off x="8664222" y="2825541"/>
                <a:ext cx="1924755" cy="112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00" name="墨迹 99"/>
              <p14:cNvContentPartPr/>
              <p14:nvPr/>
            </p14:nvContentPartPr>
            <p14:xfrm>
              <a:off x="7574844" y="2853740"/>
              <a:ext cx="2994378" cy="1838575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1"/>
            </p:blipFill>
            <p:spPr>
              <a:xfrm>
                <a:off x="7574844" y="2853740"/>
                <a:ext cx="2994378" cy="18385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1" name="墨迹 100"/>
              <p14:cNvContentPartPr/>
              <p14:nvPr/>
            </p14:nvContentPartPr>
            <p14:xfrm>
              <a:off x="7565672" y="2599949"/>
              <a:ext cx="1806928" cy="1968291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3"/>
            </p:blipFill>
            <p:spPr>
              <a:xfrm>
                <a:off x="7565672" y="2599949"/>
                <a:ext cx="1806928" cy="19682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2" name="墨迹 101"/>
              <p14:cNvContentPartPr/>
              <p14:nvPr/>
            </p14:nvContentPartPr>
            <p14:xfrm>
              <a:off x="8903581" y="2616868"/>
              <a:ext cx="2046641" cy="2072628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5"/>
            </p:blipFill>
            <p:spPr>
              <a:xfrm>
                <a:off x="8903581" y="2616868"/>
                <a:ext cx="2046641" cy="2072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3" name="墨迹 102"/>
              <p14:cNvContentPartPr/>
              <p14:nvPr/>
            </p14:nvContentPartPr>
            <p14:xfrm>
              <a:off x="8394700" y="3592554"/>
              <a:ext cx="91722" cy="240396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7"/>
            </p:blipFill>
            <p:spPr>
              <a:xfrm>
                <a:off x="8394700" y="3592554"/>
                <a:ext cx="91722" cy="240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4" name="墨迹 103"/>
              <p14:cNvContentPartPr/>
              <p14:nvPr/>
            </p14:nvContentPartPr>
            <p14:xfrm>
              <a:off x="8466666" y="3627803"/>
              <a:ext cx="50800" cy="320058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9"/>
            </p:blipFill>
            <p:spPr>
              <a:xfrm>
                <a:off x="8466666" y="3627803"/>
                <a:ext cx="50800" cy="3200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5" name="墨迹 104"/>
              <p14:cNvContentPartPr/>
              <p14:nvPr/>
            </p14:nvContentPartPr>
            <p14:xfrm>
              <a:off x="8556977" y="3620753"/>
              <a:ext cx="101600" cy="2255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1"/>
            </p:blipFill>
            <p:spPr>
              <a:xfrm>
                <a:off x="8556977" y="3620753"/>
                <a:ext cx="1016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6" name="墨迹 105"/>
              <p14:cNvContentPartPr/>
              <p14:nvPr/>
            </p14:nvContentPartPr>
            <p14:xfrm>
              <a:off x="8607777" y="3558715"/>
              <a:ext cx="39512" cy="225592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3"/>
            </p:blipFill>
            <p:spPr>
              <a:xfrm>
                <a:off x="8607777" y="3558715"/>
                <a:ext cx="39512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7" name="墨迹 106"/>
              <p14:cNvContentPartPr/>
              <p14:nvPr/>
            </p14:nvContentPartPr>
            <p14:xfrm>
              <a:off x="10470444" y="3064704"/>
              <a:ext cx="228600" cy="175715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5"/>
            </p:blipFill>
            <p:spPr>
              <a:xfrm>
                <a:off x="10470444" y="3064704"/>
                <a:ext cx="228600" cy="175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8" name="墨迹 107"/>
              <p14:cNvContentPartPr/>
              <p14:nvPr/>
            </p14:nvContentPartPr>
            <p14:xfrm>
              <a:off x="10718800" y="2994030"/>
              <a:ext cx="5644" cy="330633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7"/>
            </p:blipFill>
            <p:spPr>
              <a:xfrm>
                <a:off x="10718800" y="2994030"/>
                <a:ext cx="5644" cy="330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9" name="墨迹 108"/>
              <p14:cNvContentPartPr/>
              <p14:nvPr/>
            </p14:nvContentPartPr>
            <p14:xfrm>
              <a:off x="10780888" y="3051133"/>
              <a:ext cx="112889" cy="3383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9"/>
            </p:blipFill>
            <p:spPr>
              <a:xfrm>
                <a:off x="10780888" y="3051133"/>
                <a:ext cx="1128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10" name="墨迹 109"/>
              <p14:cNvContentPartPr/>
              <p14:nvPr/>
            </p14:nvContentPartPr>
            <p14:xfrm>
              <a:off x="7992533" y="2571750"/>
              <a:ext cx="242711" cy="117026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1"/>
            </p:blipFill>
            <p:spPr>
              <a:xfrm>
                <a:off x="7992533" y="2571750"/>
                <a:ext cx="242711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1" name="墨迹 110"/>
              <p14:cNvContentPartPr/>
              <p14:nvPr/>
            </p14:nvContentPartPr>
            <p14:xfrm>
              <a:off x="8212666" y="2428992"/>
              <a:ext cx="39511" cy="500885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3"/>
            </p:blipFill>
            <p:spPr>
              <a:xfrm>
                <a:off x="8212666" y="2428992"/>
                <a:ext cx="39511" cy="500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2" name="墨迹 111"/>
              <p14:cNvContentPartPr/>
              <p14:nvPr/>
            </p14:nvContentPartPr>
            <p14:xfrm>
              <a:off x="8269111" y="2591136"/>
              <a:ext cx="45156" cy="170428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5"/>
            </p:blipFill>
            <p:spPr>
              <a:xfrm>
                <a:off x="8269111" y="2591136"/>
                <a:ext cx="45156" cy="170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3" name="墨迹 112"/>
              <p14:cNvContentPartPr/>
              <p14:nvPr/>
            </p14:nvContentPartPr>
            <p14:xfrm>
              <a:off x="8369652" y="2562409"/>
              <a:ext cx="238125" cy="108037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7"/>
            </p:blipFill>
            <p:spPr>
              <a:xfrm>
                <a:off x="8369652" y="2562409"/>
                <a:ext cx="238125" cy="108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4" name="墨迹 113"/>
              <p14:cNvContentPartPr/>
              <p14:nvPr/>
            </p14:nvContentPartPr>
            <p14:xfrm>
              <a:off x="8636000" y="2515352"/>
              <a:ext cx="84666" cy="152274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19"/>
            </p:blipFill>
            <p:spPr>
              <a:xfrm>
                <a:off x="8636000" y="2515352"/>
                <a:ext cx="84666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5" name="墨迹 114"/>
              <p14:cNvContentPartPr/>
              <p14:nvPr/>
            </p14:nvContentPartPr>
            <p14:xfrm>
              <a:off x="8712200" y="2488562"/>
              <a:ext cx="42333" cy="376457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1"/>
            </p:blipFill>
            <p:spPr>
              <a:xfrm>
                <a:off x="8712200" y="2488562"/>
                <a:ext cx="42333" cy="3764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6" name="墨迹 115"/>
              <p14:cNvContentPartPr/>
              <p14:nvPr/>
            </p14:nvContentPartPr>
            <p14:xfrm>
              <a:off x="9739136" y="2411015"/>
              <a:ext cx="291041" cy="521682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3"/>
            </p:blipFill>
            <p:spPr>
              <a:xfrm>
                <a:off x="9739136" y="2411015"/>
                <a:ext cx="291041" cy="521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7" name="墨迹 116"/>
              <p14:cNvContentPartPr/>
              <p14:nvPr/>
            </p14:nvContentPartPr>
            <p14:xfrm>
              <a:off x="10007600" y="2557298"/>
              <a:ext cx="73377" cy="190695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5"/>
            </p:blipFill>
            <p:spPr>
              <a:xfrm>
                <a:off x="10007600" y="2557298"/>
                <a:ext cx="73377" cy="190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8" name="墨迹 117"/>
              <p14:cNvContentPartPr/>
              <p14:nvPr/>
            </p14:nvContentPartPr>
            <p14:xfrm>
              <a:off x="10131777" y="2526631"/>
              <a:ext cx="282223" cy="169194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7"/>
            </p:blipFill>
            <p:spPr>
              <a:xfrm>
                <a:off x="10131777" y="2526631"/>
                <a:ext cx="28222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9" name="墨迹 118"/>
              <p14:cNvContentPartPr/>
              <p14:nvPr/>
            </p14:nvContentPartPr>
            <p14:xfrm>
              <a:off x="10481732" y="2464593"/>
              <a:ext cx="127000" cy="16920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9"/>
            </p:blipFill>
            <p:spPr>
              <a:xfrm>
                <a:off x="10481732" y="2464593"/>
                <a:ext cx="1270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20" name="墨迹 119"/>
              <p14:cNvContentPartPr/>
              <p14:nvPr/>
            </p14:nvContentPartPr>
            <p14:xfrm>
              <a:off x="3987800" y="2413835"/>
              <a:ext cx="222955" cy="335568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1"/>
            </p:blipFill>
            <p:spPr>
              <a:xfrm>
                <a:off x="3987800" y="2413835"/>
                <a:ext cx="222955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1" name="墨迹 120"/>
              <p14:cNvContentPartPr/>
              <p14:nvPr/>
            </p14:nvContentPartPr>
            <p14:xfrm>
              <a:off x="3992562" y="2449965"/>
              <a:ext cx="201260" cy="26560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3"/>
            </p:blipFill>
            <p:spPr>
              <a:xfrm>
                <a:off x="3992562" y="2449965"/>
                <a:ext cx="201260" cy="265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2" name="墨迹 121"/>
              <p14:cNvContentPartPr/>
              <p14:nvPr/>
            </p14:nvContentPartPr>
            <p14:xfrm>
              <a:off x="4058355" y="3339291"/>
              <a:ext cx="45156" cy="461936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5"/>
            </p:blipFill>
            <p:spPr>
              <a:xfrm>
                <a:off x="4058355" y="3339291"/>
                <a:ext cx="45156" cy="461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3" name="墨迹 122"/>
              <p14:cNvContentPartPr/>
              <p14:nvPr/>
            </p14:nvContentPartPr>
            <p14:xfrm>
              <a:off x="4089400" y="3440279"/>
              <a:ext cx="172155" cy="205853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7"/>
            </p:blipFill>
            <p:spPr>
              <a:xfrm>
                <a:off x="4089400" y="3440279"/>
                <a:ext cx="172155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4" name="墨迹 123"/>
              <p14:cNvContentPartPr/>
              <p14:nvPr/>
            </p14:nvContentPartPr>
            <p14:xfrm>
              <a:off x="4252736" y="3530516"/>
              <a:ext cx="104775" cy="115616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9"/>
            </p:blipFill>
            <p:spPr>
              <a:xfrm>
                <a:off x="4252736" y="3530516"/>
                <a:ext cx="104775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5" name="墨迹 124"/>
              <p14:cNvContentPartPr/>
              <p14:nvPr/>
            </p14:nvContentPartPr>
            <p14:xfrm>
              <a:off x="4476044" y="3519236"/>
              <a:ext cx="129822" cy="3383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1"/>
            </p:blipFill>
            <p:spPr>
              <a:xfrm>
                <a:off x="4476044" y="3519236"/>
                <a:ext cx="1298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6" name="墨迹 125"/>
              <p14:cNvContentPartPr/>
              <p14:nvPr/>
            </p14:nvContentPartPr>
            <p14:xfrm>
              <a:off x="4474633" y="3632032"/>
              <a:ext cx="148167" cy="5640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3"/>
            </p:blipFill>
            <p:spPr>
              <a:xfrm>
                <a:off x="4474633" y="3632032"/>
                <a:ext cx="14816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7" name="墨迹 126"/>
              <p14:cNvContentPartPr/>
              <p14:nvPr/>
            </p14:nvContentPartPr>
            <p14:xfrm>
              <a:off x="4679244" y="3586914"/>
              <a:ext cx="790928" cy="3383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5"/>
            </p:blipFill>
            <p:spPr>
              <a:xfrm>
                <a:off x="4679244" y="3586914"/>
                <a:ext cx="79092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8" name="墨迹 127"/>
              <p14:cNvContentPartPr/>
              <p14:nvPr/>
            </p14:nvContentPartPr>
            <p14:xfrm>
              <a:off x="4686829" y="3203407"/>
              <a:ext cx="257704" cy="344028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7"/>
            </p:blipFill>
            <p:spPr>
              <a:xfrm>
                <a:off x="4686829" y="3203407"/>
                <a:ext cx="257704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9" name="墨迹 128"/>
              <p14:cNvContentPartPr/>
              <p14:nvPr/>
            </p14:nvContentPartPr>
            <p14:xfrm>
              <a:off x="4917722" y="3366962"/>
              <a:ext cx="86078" cy="161615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9"/>
            </p:blipFill>
            <p:spPr>
              <a:xfrm>
                <a:off x="4917722" y="3366962"/>
                <a:ext cx="86078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30" name="墨迹 129"/>
              <p14:cNvContentPartPr/>
              <p14:nvPr/>
            </p14:nvContentPartPr>
            <p14:xfrm>
              <a:off x="4978400" y="3375421"/>
              <a:ext cx="28222" cy="211493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1"/>
            </p:blipFill>
            <p:spPr>
              <a:xfrm>
                <a:off x="4978400" y="3375421"/>
                <a:ext cx="28222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31" name="墨迹 130"/>
              <p14:cNvContentPartPr/>
              <p14:nvPr/>
            </p14:nvContentPartPr>
            <p14:xfrm>
              <a:off x="5023555" y="3361322"/>
              <a:ext cx="101600" cy="28199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3"/>
            </p:blipFill>
            <p:spPr>
              <a:xfrm>
                <a:off x="5023555" y="3361322"/>
                <a:ext cx="1016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2" name="墨迹 131"/>
              <p14:cNvContentPartPr/>
              <p14:nvPr/>
            </p14:nvContentPartPr>
            <p14:xfrm>
              <a:off x="5074355" y="3314088"/>
              <a:ext cx="28222" cy="162850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5"/>
            </p:blipFill>
            <p:spPr>
              <a:xfrm>
                <a:off x="5074355" y="3314088"/>
                <a:ext cx="28222" cy="162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3" name="墨迹 132"/>
              <p14:cNvContentPartPr/>
              <p14:nvPr/>
            </p14:nvContentPartPr>
            <p14:xfrm>
              <a:off x="5328355" y="3169569"/>
              <a:ext cx="237067" cy="352487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7"/>
            </p:blipFill>
            <p:spPr>
              <a:xfrm>
                <a:off x="5328355" y="3169569"/>
                <a:ext cx="237067" cy="352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4" name="墨迹 133"/>
              <p14:cNvContentPartPr/>
              <p14:nvPr/>
            </p14:nvContentPartPr>
            <p14:xfrm>
              <a:off x="5497688" y="3374540"/>
              <a:ext cx="208844" cy="127777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59"/>
            </p:blipFill>
            <p:spPr>
              <a:xfrm>
                <a:off x="5497688" y="3374540"/>
                <a:ext cx="208844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5" name="墨迹 134"/>
              <p14:cNvContentPartPr/>
              <p14:nvPr/>
            </p14:nvContentPartPr>
            <p14:xfrm>
              <a:off x="5668433" y="3311973"/>
              <a:ext cx="60678" cy="287807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1"/>
            </p:blipFill>
            <p:spPr>
              <a:xfrm>
                <a:off x="5668433" y="3311973"/>
                <a:ext cx="60678" cy="287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6" name="墨迹 135"/>
              <p14:cNvContentPartPr/>
              <p14:nvPr/>
            </p14:nvContentPartPr>
            <p14:xfrm>
              <a:off x="5734755" y="3417720"/>
              <a:ext cx="22578" cy="126895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3"/>
            </p:blipFill>
            <p:spPr>
              <a:xfrm>
                <a:off x="5734755" y="3417720"/>
                <a:ext cx="22578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7" name="墨迹 136"/>
              <p14:cNvContentPartPr/>
              <p14:nvPr/>
            </p14:nvContentPartPr>
            <p14:xfrm>
              <a:off x="5816071" y="3370839"/>
              <a:ext cx="257351" cy="142758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5"/>
            </p:blipFill>
            <p:spPr>
              <a:xfrm>
                <a:off x="5816071" y="3370839"/>
                <a:ext cx="257351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8" name="墨迹 137"/>
              <p14:cNvContentPartPr/>
              <p14:nvPr/>
            </p14:nvContentPartPr>
            <p14:xfrm>
              <a:off x="6118577" y="3327483"/>
              <a:ext cx="101600" cy="11280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7"/>
            </p:blipFill>
            <p:spPr>
              <a:xfrm>
                <a:off x="6118577" y="3327483"/>
                <a:ext cx="10160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9" name="墨迹 138"/>
              <p14:cNvContentPartPr/>
              <p14:nvPr/>
            </p14:nvContentPartPr>
            <p14:xfrm>
              <a:off x="5390444" y="3564355"/>
              <a:ext cx="835378" cy="33839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9"/>
            </p:blipFill>
            <p:spPr>
              <a:xfrm>
                <a:off x="5390444" y="3564355"/>
                <a:ext cx="8353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40" name="墨迹 139"/>
              <p14:cNvContentPartPr/>
              <p14:nvPr/>
            </p14:nvContentPartPr>
            <p14:xfrm>
              <a:off x="4856162" y="3682791"/>
              <a:ext cx="232304" cy="291154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1"/>
            </p:blipFill>
            <p:spPr>
              <a:xfrm>
                <a:off x="4856162" y="3682791"/>
                <a:ext cx="232304" cy="2911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41" name="墨迹 140"/>
              <p14:cNvContentPartPr/>
              <p14:nvPr/>
            </p14:nvContentPartPr>
            <p14:xfrm>
              <a:off x="5166077" y="3790123"/>
              <a:ext cx="218723" cy="404480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3"/>
            </p:blipFill>
            <p:spPr>
              <a:xfrm>
                <a:off x="5166077" y="3790123"/>
                <a:ext cx="218723" cy="404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2" name="墨迹 141"/>
              <p14:cNvContentPartPr/>
              <p14:nvPr/>
            </p14:nvContentPartPr>
            <p14:xfrm>
              <a:off x="5398911" y="3888643"/>
              <a:ext cx="57326" cy="155800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5"/>
            </p:blipFill>
            <p:spPr>
              <a:xfrm>
                <a:off x="5398911" y="3888643"/>
                <a:ext cx="57326" cy="155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3" name="墨迹 142"/>
              <p14:cNvContentPartPr/>
              <p14:nvPr/>
            </p14:nvContentPartPr>
            <p14:xfrm>
              <a:off x="5516915" y="3859739"/>
              <a:ext cx="364596" cy="120551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7"/>
            </p:blipFill>
            <p:spPr>
              <a:xfrm>
                <a:off x="5516915" y="3859739"/>
                <a:ext cx="364596" cy="120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4" name="墨迹 143"/>
              <p14:cNvContentPartPr/>
              <p14:nvPr/>
            </p14:nvContentPartPr>
            <p14:xfrm>
              <a:off x="5884333" y="3770913"/>
              <a:ext cx="31044" cy="377161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79"/>
            </p:blipFill>
            <p:spPr>
              <a:xfrm>
                <a:off x="5884333" y="3770913"/>
                <a:ext cx="31044" cy="377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5" name="墨迹 144"/>
              <p14:cNvContentPartPr/>
              <p14:nvPr/>
            </p14:nvContentPartPr>
            <p14:xfrm>
              <a:off x="6299200" y="3445919"/>
              <a:ext cx="122237" cy="31019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1"/>
            </p:blipFill>
            <p:spPr>
              <a:xfrm>
                <a:off x="6299200" y="3445919"/>
                <a:ext cx="12223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6" name="墨迹 145"/>
              <p14:cNvContentPartPr/>
              <p14:nvPr/>
            </p14:nvContentPartPr>
            <p14:xfrm>
              <a:off x="6257572" y="3561535"/>
              <a:ext cx="165805" cy="8460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3"/>
            </p:blipFill>
            <p:spPr>
              <a:xfrm>
                <a:off x="6257572" y="3561535"/>
                <a:ext cx="165805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9" name="墨迹 148"/>
              <p14:cNvContentPartPr/>
              <p14:nvPr/>
            </p14:nvContentPartPr>
            <p14:xfrm>
              <a:off x="6496755" y="3254166"/>
              <a:ext cx="276578" cy="389146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85"/>
            </p:blipFill>
            <p:spPr>
              <a:xfrm>
                <a:off x="6496755" y="3254166"/>
                <a:ext cx="276578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50" name="墨迹 149"/>
              <p14:cNvContentPartPr/>
              <p14:nvPr/>
            </p14:nvContentPartPr>
            <p14:xfrm>
              <a:off x="6701896" y="3443804"/>
              <a:ext cx="105304" cy="385621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87"/>
            </p:blipFill>
            <p:spPr>
              <a:xfrm>
                <a:off x="6701896" y="3443804"/>
                <a:ext cx="105304" cy="385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51" name="墨迹 150"/>
              <p14:cNvContentPartPr/>
              <p14:nvPr/>
            </p14:nvContentPartPr>
            <p14:xfrm>
              <a:off x="6858000" y="3434639"/>
              <a:ext cx="115711" cy="45119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89"/>
            </p:blipFill>
            <p:spPr>
              <a:xfrm>
                <a:off x="6858000" y="3434639"/>
                <a:ext cx="115711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52" name="墨迹 151"/>
              <p14:cNvContentPartPr/>
              <p14:nvPr/>
            </p14:nvContentPartPr>
            <p14:xfrm>
              <a:off x="6920088" y="3358502"/>
              <a:ext cx="28222" cy="222772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1"/>
            </p:blipFill>
            <p:spPr>
              <a:xfrm>
                <a:off x="6920088" y="3358502"/>
                <a:ext cx="28222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53" name="墨迹 152"/>
              <p14:cNvContentPartPr/>
              <p14:nvPr/>
            </p14:nvContentPartPr>
            <p14:xfrm>
              <a:off x="7421033" y="5589044"/>
              <a:ext cx="1011767" cy="2255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3"/>
            </p:blipFill>
            <p:spPr>
              <a:xfrm>
                <a:off x="7421033" y="5589044"/>
                <a:ext cx="101176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4" name="墨迹 153"/>
              <p14:cNvContentPartPr/>
              <p14:nvPr/>
            </p14:nvContentPartPr>
            <p14:xfrm>
              <a:off x="8444088" y="5285904"/>
              <a:ext cx="158044" cy="284282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95"/>
            </p:blipFill>
            <p:spPr>
              <a:xfrm>
                <a:off x="8444088" y="5285904"/>
                <a:ext cx="158044" cy="284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5" name="墨迹 154"/>
              <p14:cNvContentPartPr/>
              <p14:nvPr/>
            </p14:nvContentPartPr>
            <p14:xfrm>
              <a:off x="8545688" y="5327498"/>
              <a:ext cx="186267" cy="368702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97"/>
            </p:blipFill>
            <p:spPr>
              <a:xfrm>
                <a:off x="8545688" y="5327498"/>
                <a:ext cx="186267" cy="368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6" name="墨迹 155"/>
              <p14:cNvContentPartPr/>
              <p14:nvPr/>
            </p14:nvContentPartPr>
            <p14:xfrm>
              <a:off x="8720666" y="5386011"/>
              <a:ext cx="87489" cy="33839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99"/>
            </p:blipFill>
            <p:spPr>
              <a:xfrm>
                <a:off x="8720666" y="5386011"/>
                <a:ext cx="874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7" name="墨迹 156"/>
              <p14:cNvContentPartPr/>
              <p14:nvPr/>
            </p14:nvContentPartPr>
            <p14:xfrm>
              <a:off x="8763000" y="5290134"/>
              <a:ext cx="138288" cy="34772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1"/>
            </p:blipFill>
            <p:spPr>
              <a:xfrm>
                <a:off x="8763000" y="5290134"/>
                <a:ext cx="138288" cy="347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8" name="墨迹 157"/>
              <p14:cNvContentPartPr/>
              <p14:nvPr/>
            </p14:nvContentPartPr>
            <p14:xfrm>
              <a:off x="8969022" y="5250656"/>
              <a:ext cx="67733" cy="496302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3"/>
            </p:blipFill>
            <p:spPr>
              <a:xfrm>
                <a:off x="8969022" y="5250656"/>
                <a:ext cx="67733" cy="496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9" name="墨迹 158"/>
              <p14:cNvContentPartPr/>
              <p14:nvPr/>
            </p14:nvContentPartPr>
            <p14:xfrm>
              <a:off x="8932333" y="5301590"/>
              <a:ext cx="121356" cy="129540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05"/>
            </p:blipFill>
            <p:spPr>
              <a:xfrm>
                <a:off x="8932333" y="5301590"/>
                <a:ext cx="121356" cy="129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60" name="墨迹 159"/>
              <p14:cNvContentPartPr/>
              <p14:nvPr/>
            </p14:nvContentPartPr>
            <p14:xfrm>
              <a:off x="9076266" y="5290134"/>
              <a:ext cx="87489" cy="104337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07"/>
            </p:blipFill>
            <p:spPr>
              <a:xfrm>
                <a:off x="9076266" y="5290134"/>
                <a:ext cx="87489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61" name="墨迹 160"/>
              <p14:cNvContentPartPr/>
              <p14:nvPr/>
            </p14:nvContentPartPr>
            <p14:xfrm>
              <a:off x="8424333" y="5884252"/>
              <a:ext cx="299156" cy="212374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09"/>
            </p:blipFill>
            <p:spPr>
              <a:xfrm>
                <a:off x="8424333" y="5884252"/>
                <a:ext cx="299156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62" name="墨迹 161"/>
              <p14:cNvContentPartPr/>
              <p14:nvPr/>
            </p14:nvContentPartPr>
            <p14:xfrm>
              <a:off x="8667044" y="5831555"/>
              <a:ext cx="93133" cy="513222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1"/>
            </p:blipFill>
            <p:spPr>
              <a:xfrm>
                <a:off x="8667044" y="5831555"/>
                <a:ext cx="93133" cy="513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63" name="墨迹 162"/>
              <p14:cNvContentPartPr/>
              <p14:nvPr/>
            </p14:nvContentPartPr>
            <p14:xfrm>
              <a:off x="8779403" y="5974842"/>
              <a:ext cx="56974" cy="223301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3"/>
            </p:blipFill>
            <p:spPr>
              <a:xfrm>
                <a:off x="8779403" y="5974842"/>
                <a:ext cx="56974" cy="223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4" name="墨迹 163"/>
              <p14:cNvContentPartPr/>
              <p14:nvPr/>
            </p14:nvContentPartPr>
            <p14:xfrm>
              <a:off x="8898290" y="5968849"/>
              <a:ext cx="268287" cy="164789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15"/>
            </p:blipFill>
            <p:spPr>
              <a:xfrm>
                <a:off x="8898290" y="5968849"/>
                <a:ext cx="268287" cy="164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5" name="墨迹 164"/>
              <p14:cNvContentPartPr/>
              <p14:nvPr/>
            </p14:nvContentPartPr>
            <p14:xfrm>
              <a:off x="9215613" y="5893593"/>
              <a:ext cx="128764" cy="28199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17"/>
            </p:blipFill>
            <p:spPr>
              <a:xfrm>
                <a:off x="9215613" y="5893593"/>
                <a:ext cx="12876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6" name="墨迹 165"/>
              <p14:cNvContentPartPr/>
              <p14:nvPr/>
            </p14:nvContentPartPr>
            <p14:xfrm>
              <a:off x="9414933" y="5986650"/>
              <a:ext cx="174978" cy="2820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19"/>
            </p:blipFill>
            <p:spPr>
              <a:xfrm>
                <a:off x="9414933" y="5986650"/>
                <a:ext cx="174978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7" name="墨迹 166"/>
              <p14:cNvContentPartPr/>
              <p14:nvPr/>
            </p14:nvContentPartPr>
            <p14:xfrm>
              <a:off x="9493955" y="5903463"/>
              <a:ext cx="45156" cy="181884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1"/>
            </p:blipFill>
            <p:spPr>
              <a:xfrm>
                <a:off x="9493955" y="5903463"/>
                <a:ext cx="45156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8" name="墨迹 167"/>
              <p14:cNvContentPartPr/>
              <p14:nvPr/>
            </p14:nvContentPartPr>
            <p14:xfrm>
              <a:off x="9676694" y="5916152"/>
              <a:ext cx="119238" cy="167784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3"/>
            </p:blipFill>
            <p:spPr>
              <a:xfrm>
                <a:off x="9676694" y="5916152"/>
                <a:ext cx="119238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9" name="墨迹 168"/>
              <p14:cNvContentPartPr/>
              <p14:nvPr/>
            </p14:nvContentPartPr>
            <p14:xfrm>
              <a:off x="9790288" y="5814636"/>
              <a:ext cx="244122" cy="266481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25"/>
            </p:blipFill>
            <p:spPr>
              <a:xfrm>
                <a:off x="9790288" y="5814636"/>
                <a:ext cx="244122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70" name="墨迹 169"/>
              <p14:cNvContentPartPr/>
              <p14:nvPr/>
            </p14:nvContentPartPr>
            <p14:xfrm>
              <a:off x="10114844" y="5893593"/>
              <a:ext cx="313267" cy="39479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27"/>
            </p:blipFill>
            <p:spPr>
              <a:xfrm>
                <a:off x="10114844" y="5893593"/>
                <a:ext cx="31326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71" name="墨迹 170"/>
              <p14:cNvContentPartPr/>
              <p14:nvPr/>
            </p14:nvContentPartPr>
            <p14:xfrm>
              <a:off x="10374488" y="5775158"/>
              <a:ext cx="112889" cy="95877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29"/>
            </p:blipFill>
            <p:spPr>
              <a:xfrm>
                <a:off x="10374488" y="5775158"/>
                <a:ext cx="112889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72" name="墨迹 171"/>
              <p14:cNvContentPartPr/>
              <p14:nvPr/>
            </p14:nvContentPartPr>
            <p14:xfrm>
              <a:off x="10035822" y="5989470"/>
              <a:ext cx="304800" cy="28199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1"/>
            </p:blipFill>
            <p:spPr>
              <a:xfrm>
                <a:off x="10035822" y="5989470"/>
                <a:ext cx="3048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73" name="墨迹 172"/>
              <p14:cNvContentPartPr/>
              <p14:nvPr/>
            </p14:nvContentPartPr>
            <p14:xfrm>
              <a:off x="10100733" y="6006389"/>
              <a:ext cx="127000" cy="64858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3"/>
            </p:blipFill>
            <p:spPr>
              <a:xfrm>
                <a:off x="10100733" y="6006389"/>
                <a:ext cx="127000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4" name="墨迹 173"/>
              <p14:cNvContentPartPr/>
              <p14:nvPr/>
            </p14:nvContentPartPr>
            <p14:xfrm>
              <a:off x="10540118" y="5786437"/>
              <a:ext cx="302860" cy="197393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35"/>
            </p:blipFill>
            <p:spPr>
              <a:xfrm>
                <a:off x="10540118" y="5786437"/>
                <a:ext cx="302860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5" name="墨迹 174"/>
              <p14:cNvContentPartPr/>
              <p14:nvPr/>
            </p14:nvContentPartPr>
            <p14:xfrm>
              <a:off x="10752667" y="5706246"/>
              <a:ext cx="127881" cy="579313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37"/>
            </p:blipFill>
            <p:spPr>
              <a:xfrm>
                <a:off x="10752667" y="5706246"/>
                <a:ext cx="127881" cy="579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6" name="墨迹 175"/>
              <p14:cNvContentPartPr/>
              <p14:nvPr/>
            </p14:nvContentPartPr>
            <p14:xfrm>
              <a:off x="10824280" y="5893769"/>
              <a:ext cx="80787" cy="182413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39"/>
            </p:blipFill>
            <p:spPr>
              <a:xfrm>
                <a:off x="10824280" y="5893769"/>
                <a:ext cx="80787" cy="1824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7" name="墨迹 176"/>
              <p14:cNvContentPartPr/>
              <p14:nvPr/>
            </p14:nvContentPartPr>
            <p14:xfrm>
              <a:off x="11003844" y="5810406"/>
              <a:ext cx="237773" cy="208849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1"/>
            </p:blipFill>
            <p:spPr>
              <a:xfrm>
                <a:off x="11003844" y="5810406"/>
                <a:ext cx="237773" cy="208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8" name="墨迹 177"/>
              <p14:cNvContentPartPr/>
              <p14:nvPr/>
            </p14:nvContentPartPr>
            <p14:xfrm>
              <a:off x="11257844" y="5808996"/>
              <a:ext cx="47977" cy="205853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43"/>
            </p:blipFill>
            <p:spPr>
              <a:xfrm>
                <a:off x="11257844" y="5808996"/>
                <a:ext cx="47977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9" name="墨迹 178"/>
              <p14:cNvContentPartPr/>
              <p14:nvPr/>
            </p14:nvContentPartPr>
            <p14:xfrm>
              <a:off x="11283244" y="5904873"/>
              <a:ext cx="76200" cy="22559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45"/>
            </p:blipFill>
            <p:spPr>
              <a:xfrm>
                <a:off x="11283244" y="5904873"/>
                <a:ext cx="762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80" name="墨迹 179"/>
              <p14:cNvContentPartPr/>
              <p14:nvPr/>
            </p14:nvContentPartPr>
            <p14:xfrm>
              <a:off x="11367911" y="5720698"/>
              <a:ext cx="56444" cy="415406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47"/>
            </p:blipFill>
            <p:spPr>
              <a:xfrm>
                <a:off x="11367911" y="5720698"/>
                <a:ext cx="56444" cy="4154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81" name="墨迹 180"/>
              <p14:cNvContentPartPr/>
              <p14:nvPr/>
            </p14:nvContentPartPr>
            <p14:xfrm>
              <a:off x="11479388" y="5865394"/>
              <a:ext cx="187677" cy="11279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49"/>
            </p:blipFill>
            <p:spPr>
              <a:xfrm>
                <a:off x="11479388" y="5865394"/>
                <a:ext cx="18767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82" name="墨迹 181"/>
              <p14:cNvContentPartPr/>
              <p14:nvPr/>
            </p14:nvContentPartPr>
            <p14:xfrm>
              <a:off x="11548532" y="5775158"/>
              <a:ext cx="73378" cy="265071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51"/>
            </p:blipFill>
            <p:spPr>
              <a:xfrm>
                <a:off x="11548532" y="5775158"/>
                <a:ext cx="73378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83" name="墨迹 182"/>
              <p14:cNvContentPartPr/>
              <p14:nvPr/>
            </p14:nvContentPartPr>
            <p14:xfrm>
              <a:off x="11682764" y="5827854"/>
              <a:ext cx="232657" cy="395668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53"/>
            </p:blipFill>
            <p:spPr>
              <a:xfrm>
                <a:off x="11682764" y="5827854"/>
                <a:ext cx="232657" cy="395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84" name="墨迹 183"/>
              <p14:cNvContentPartPr/>
              <p14:nvPr/>
            </p14:nvContentPartPr>
            <p14:xfrm>
              <a:off x="11994444" y="5797716"/>
              <a:ext cx="143933" cy="11280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55"/>
            </p:blipFill>
            <p:spPr>
              <a:xfrm>
                <a:off x="11994444" y="5797716"/>
                <a:ext cx="14393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5" name="墨迹 184"/>
              <p14:cNvContentPartPr/>
              <p14:nvPr/>
            </p14:nvContentPartPr>
            <p14:xfrm>
              <a:off x="11542888" y="6256479"/>
              <a:ext cx="129823" cy="432326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57"/>
            </p:blipFill>
            <p:spPr>
              <a:xfrm>
                <a:off x="11542888" y="6256479"/>
                <a:ext cx="129823" cy="432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6" name="墨迹 185"/>
              <p14:cNvContentPartPr/>
              <p14:nvPr/>
            </p14:nvContentPartPr>
            <p14:xfrm>
              <a:off x="11604977" y="6258770"/>
              <a:ext cx="110067" cy="102927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59"/>
            </p:blipFill>
            <p:spPr>
              <a:xfrm>
                <a:off x="11604977" y="6258770"/>
                <a:ext cx="110067" cy="1029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7" name="墨迹 186"/>
              <p14:cNvContentPartPr/>
              <p14:nvPr/>
            </p14:nvContentPartPr>
            <p14:xfrm>
              <a:off x="11712222" y="6294019"/>
              <a:ext cx="135467" cy="77019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61"/>
            </p:blipFill>
            <p:spPr>
              <a:xfrm>
                <a:off x="11712222" y="6294019"/>
                <a:ext cx="135467" cy="77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8" name="墨迹 187"/>
              <p14:cNvContentPartPr/>
              <p14:nvPr/>
            </p14:nvContentPartPr>
            <p14:xfrm>
              <a:off x="11571111" y="6299659"/>
              <a:ext cx="103364" cy="84597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63"/>
            </p:blipFill>
            <p:spPr>
              <a:xfrm>
                <a:off x="11571111" y="6299659"/>
                <a:ext cx="103364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89" name="墨迹 188"/>
              <p14:cNvContentPartPr/>
              <p14:nvPr/>
            </p14:nvContentPartPr>
            <p14:xfrm>
              <a:off x="9604727" y="6327858"/>
              <a:ext cx="821796" cy="39479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65"/>
            </p:blipFill>
            <p:spPr>
              <a:xfrm>
                <a:off x="9604727" y="6327858"/>
                <a:ext cx="82179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90" name="墨迹 189"/>
              <p14:cNvContentPartPr/>
              <p14:nvPr/>
            </p14:nvContentPartPr>
            <p14:xfrm>
              <a:off x="9453738" y="6215414"/>
              <a:ext cx="280106" cy="349315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67"/>
            </p:blipFill>
            <p:spPr>
              <a:xfrm>
                <a:off x="9453738" y="6215414"/>
                <a:ext cx="280106" cy="3493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91" name="墨迹 190"/>
              <p14:cNvContentPartPr/>
              <p14:nvPr/>
            </p14:nvContentPartPr>
            <p14:xfrm>
              <a:off x="8694561" y="2891632"/>
              <a:ext cx="57150" cy="65034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69"/>
            </p:blipFill>
            <p:spPr>
              <a:xfrm>
                <a:off x="8694561" y="2891632"/>
                <a:ext cx="57150" cy="650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92" name="墨迹 191"/>
              <p14:cNvContentPartPr/>
              <p14:nvPr/>
            </p14:nvContentPartPr>
            <p14:xfrm>
              <a:off x="8212666" y="3273905"/>
              <a:ext cx="45156" cy="79662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71"/>
            </p:blipFill>
            <p:spPr>
              <a:xfrm>
                <a:off x="8212666" y="3273905"/>
                <a:ext cx="45156" cy="79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93" name="墨迹 192"/>
              <p14:cNvContentPartPr/>
              <p14:nvPr/>
            </p14:nvContentPartPr>
            <p14:xfrm>
              <a:off x="9731022" y="3791886"/>
              <a:ext cx="60678" cy="82658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73"/>
            </p:blipFill>
            <p:spPr>
              <a:xfrm>
                <a:off x="9731022" y="3791886"/>
                <a:ext cx="60678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94" name="墨迹 193"/>
              <p14:cNvContentPartPr/>
              <p14:nvPr/>
            </p14:nvContentPartPr>
            <p14:xfrm>
              <a:off x="9194800" y="4278847"/>
              <a:ext cx="67733" cy="123900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75"/>
            </p:blipFill>
            <p:spPr>
              <a:xfrm>
                <a:off x="9194800" y="4278847"/>
                <a:ext cx="67733" cy="123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95" name="墨迹 194"/>
              <p14:cNvContentPartPr/>
              <p14:nvPr/>
            </p14:nvContentPartPr>
            <p14:xfrm>
              <a:off x="9239955" y="4308809"/>
              <a:ext cx="5645" cy="250971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77"/>
            </p:blipFill>
            <p:spPr>
              <a:xfrm>
                <a:off x="9239955" y="4308809"/>
                <a:ext cx="5645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96" name="墨迹 195"/>
              <p14:cNvContentPartPr/>
              <p14:nvPr/>
            </p14:nvContentPartPr>
            <p14:xfrm>
              <a:off x="9223022" y="4409620"/>
              <a:ext cx="22578" cy="204443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79"/>
            </p:blipFill>
            <p:spPr>
              <a:xfrm>
                <a:off x="9223022" y="4409620"/>
                <a:ext cx="22578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97" name="墨迹 196"/>
              <p14:cNvContentPartPr/>
              <p14:nvPr/>
            </p14:nvContentPartPr>
            <p14:xfrm>
              <a:off x="9398000" y="4229851"/>
              <a:ext cx="100188" cy="195279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81"/>
            </p:blipFill>
            <p:spPr>
              <a:xfrm>
                <a:off x="9398000" y="4229851"/>
                <a:ext cx="100188" cy="195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198" name="墨迹 197"/>
              <p14:cNvContentPartPr/>
              <p14:nvPr/>
            </p14:nvContentPartPr>
            <p14:xfrm>
              <a:off x="9505244" y="4198480"/>
              <a:ext cx="118533" cy="220305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83"/>
            </p:blipFill>
            <p:spPr>
              <a:xfrm>
                <a:off x="9505244" y="4198480"/>
                <a:ext cx="118533" cy="220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199" name="墨迹 198"/>
              <p14:cNvContentPartPr/>
              <p14:nvPr/>
            </p14:nvContentPartPr>
            <p14:xfrm>
              <a:off x="9618133" y="4229851"/>
              <a:ext cx="133526" cy="33839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85"/>
            </p:blipFill>
            <p:spPr>
              <a:xfrm>
                <a:off x="9618133" y="4229851"/>
                <a:ext cx="13352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200" name="墨迹 199"/>
              <p14:cNvContentPartPr/>
              <p14:nvPr/>
            </p14:nvContentPartPr>
            <p14:xfrm>
              <a:off x="9621661" y="4272150"/>
              <a:ext cx="146050" cy="53578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87"/>
            </p:blipFill>
            <p:spPr>
              <a:xfrm>
                <a:off x="9621661" y="4272150"/>
                <a:ext cx="146050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201" name="墨迹 200"/>
              <p14:cNvContentPartPr/>
              <p14:nvPr/>
            </p14:nvContentPartPr>
            <p14:xfrm>
              <a:off x="9744780" y="4139615"/>
              <a:ext cx="120297" cy="547061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89"/>
            </p:blipFill>
            <p:spPr>
              <a:xfrm>
                <a:off x="9744780" y="4139615"/>
                <a:ext cx="120297" cy="547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202" name="墨迹 201"/>
              <p14:cNvContentPartPr/>
              <p14:nvPr/>
            </p14:nvContentPartPr>
            <p14:xfrm>
              <a:off x="7117644" y="1325353"/>
              <a:ext cx="45156" cy="2820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91"/>
            </p:blipFill>
            <p:spPr>
              <a:xfrm>
                <a:off x="7117644" y="1325353"/>
                <a:ext cx="45156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218" name="墨迹 217"/>
              <p14:cNvContentPartPr/>
              <p14:nvPr/>
            </p14:nvContentPartPr>
            <p14:xfrm>
              <a:off x="914400" y="5828736"/>
              <a:ext cx="48683" cy="29080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393"/>
            </p:blipFill>
            <p:spPr>
              <a:xfrm>
                <a:off x="914400" y="5828736"/>
                <a:ext cx="48683" cy="29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252" name="墨迹 251"/>
              <p14:cNvContentPartPr/>
              <p14:nvPr/>
            </p14:nvContentPartPr>
            <p14:xfrm>
              <a:off x="970844" y="5656722"/>
              <a:ext cx="237067" cy="349667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395"/>
            </p:blipFill>
            <p:spPr>
              <a:xfrm>
                <a:off x="970844" y="5656722"/>
                <a:ext cx="237067" cy="349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53" name="墨迹 252"/>
              <p14:cNvContentPartPr/>
              <p14:nvPr/>
            </p14:nvContentPartPr>
            <p14:xfrm>
              <a:off x="1174044" y="5847417"/>
              <a:ext cx="160867" cy="140643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397"/>
            </p:blipFill>
            <p:spPr>
              <a:xfrm>
                <a:off x="1174044" y="5847417"/>
                <a:ext cx="160867" cy="140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54" name="墨迹 253"/>
              <p14:cNvContentPartPr/>
              <p14:nvPr/>
            </p14:nvContentPartPr>
            <p14:xfrm>
              <a:off x="1309511" y="5780973"/>
              <a:ext cx="39511" cy="368526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399"/>
            </p:blipFill>
            <p:spPr>
              <a:xfrm>
                <a:off x="1309511" y="5780973"/>
                <a:ext cx="39511" cy="368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55" name="墨迹 254"/>
              <p14:cNvContentPartPr/>
              <p14:nvPr/>
            </p14:nvContentPartPr>
            <p14:xfrm>
              <a:off x="1371600" y="5879141"/>
              <a:ext cx="39511" cy="158267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401"/>
            </p:blipFill>
            <p:spPr>
              <a:xfrm>
                <a:off x="1371600" y="5879141"/>
                <a:ext cx="39511" cy="158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56" name="墨迹 255"/>
              <p14:cNvContentPartPr/>
              <p14:nvPr/>
            </p14:nvContentPartPr>
            <p14:xfrm>
              <a:off x="1439333" y="5879494"/>
              <a:ext cx="195615" cy="106099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403"/>
            </p:blipFill>
            <p:spPr>
              <a:xfrm>
                <a:off x="1439333" y="5879494"/>
                <a:ext cx="195615" cy="106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57" name="墨迹 256"/>
              <p14:cNvContentPartPr/>
              <p14:nvPr/>
            </p14:nvContentPartPr>
            <p14:xfrm>
              <a:off x="1663523" y="5775158"/>
              <a:ext cx="89077" cy="8459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405"/>
            </p:blipFill>
            <p:spPr>
              <a:xfrm>
                <a:off x="1663523" y="5775158"/>
                <a:ext cx="89077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58" name="墨迹 257"/>
              <p14:cNvContentPartPr/>
              <p14:nvPr/>
            </p14:nvContentPartPr>
            <p14:xfrm>
              <a:off x="1788583" y="5865394"/>
              <a:ext cx="124883" cy="5640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407"/>
            </p:blipFill>
            <p:spPr>
              <a:xfrm>
                <a:off x="1788583" y="5865394"/>
                <a:ext cx="12488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59" name="墨迹 258"/>
              <p14:cNvContentPartPr/>
              <p14:nvPr/>
            </p14:nvContentPartPr>
            <p14:xfrm>
              <a:off x="1857022" y="5755418"/>
              <a:ext cx="16933" cy="284810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409"/>
            </p:blipFill>
            <p:spPr>
              <a:xfrm>
                <a:off x="1857022" y="5755418"/>
                <a:ext cx="16933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60" name="墨迹 259"/>
              <p14:cNvContentPartPr/>
              <p14:nvPr/>
            </p14:nvContentPartPr>
            <p14:xfrm>
              <a:off x="2111022" y="5583404"/>
              <a:ext cx="214489" cy="336449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411"/>
            </p:blipFill>
            <p:spPr>
              <a:xfrm>
                <a:off x="2111022" y="5583404"/>
                <a:ext cx="214489" cy="336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61" name="墨迹 260"/>
              <p14:cNvContentPartPr/>
              <p14:nvPr/>
            </p14:nvContentPartPr>
            <p14:xfrm>
              <a:off x="2298700" y="5792077"/>
              <a:ext cx="184855" cy="155799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413"/>
            </p:blipFill>
            <p:spPr>
              <a:xfrm>
                <a:off x="2298700" y="5792077"/>
                <a:ext cx="184855" cy="155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62" name="墨迹 261"/>
              <p14:cNvContentPartPr/>
              <p14:nvPr/>
            </p14:nvContentPartPr>
            <p14:xfrm>
              <a:off x="2460977" y="5715058"/>
              <a:ext cx="22578" cy="387208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415"/>
            </p:blipFill>
            <p:spPr>
              <a:xfrm>
                <a:off x="2460977" y="5715058"/>
                <a:ext cx="22578" cy="387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63" name="墨迹 262"/>
              <p14:cNvContentPartPr/>
              <p14:nvPr/>
            </p14:nvContentPartPr>
            <p14:xfrm>
              <a:off x="2506133" y="5853410"/>
              <a:ext cx="62089" cy="139585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417"/>
            </p:blipFill>
            <p:spPr>
              <a:xfrm>
                <a:off x="2506133" y="5853410"/>
                <a:ext cx="62089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64" name="墨迹 263"/>
              <p14:cNvContentPartPr/>
              <p14:nvPr/>
            </p14:nvContentPartPr>
            <p14:xfrm>
              <a:off x="2623255" y="5822391"/>
              <a:ext cx="219604" cy="142581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419"/>
            </p:blipFill>
            <p:spPr>
              <a:xfrm>
                <a:off x="2623255" y="5822391"/>
                <a:ext cx="219604" cy="142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65" name="墨迹 264"/>
              <p14:cNvContentPartPr/>
              <p14:nvPr/>
            </p14:nvContentPartPr>
            <p14:xfrm>
              <a:off x="2873022" y="5825916"/>
              <a:ext cx="79022" cy="136060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421"/>
            </p:blipFill>
            <p:spPr>
              <a:xfrm>
                <a:off x="2873022" y="5825916"/>
                <a:ext cx="79022" cy="136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66" name="墨迹 265"/>
              <p14:cNvContentPartPr/>
              <p14:nvPr/>
            </p14:nvContentPartPr>
            <p14:xfrm>
              <a:off x="2949222" y="5780092"/>
              <a:ext cx="19755" cy="277055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423"/>
            </p:blipFill>
            <p:spPr>
              <a:xfrm>
                <a:off x="2949222" y="5780092"/>
                <a:ext cx="19755" cy="277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67" name="墨迹 266"/>
              <p14:cNvContentPartPr/>
              <p14:nvPr/>
            </p14:nvContentPartPr>
            <p14:xfrm>
              <a:off x="3132666" y="5837195"/>
              <a:ext cx="167922" cy="36659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425"/>
            </p:blipFill>
            <p:spPr>
              <a:xfrm>
                <a:off x="3132666" y="5837195"/>
                <a:ext cx="16792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68" name="墨迹 267"/>
              <p14:cNvContentPartPr/>
              <p14:nvPr/>
            </p14:nvContentPartPr>
            <p14:xfrm>
              <a:off x="3104444" y="5978190"/>
              <a:ext cx="169333" cy="14100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427"/>
            </p:blipFill>
            <p:spPr>
              <a:xfrm>
                <a:off x="3104444" y="5978190"/>
                <a:ext cx="16933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69" name="墨迹 268"/>
              <p14:cNvContentPartPr/>
              <p14:nvPr/>
            </p14:nvContentPartPr>
            <p14:xfrm>
              <a:off x="3460044" y="5814636"/>
              <a:ext cx="94015" cy="153685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429"/>
            </p:blipFill>
            <p:spPr>
              <a:xfrm>
                <a:off x="3460044" y="5814636"/>
                <a:ext cx="94015" cy="153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70" name="墨迹 269"/>
              <p14:cNvContentPartPr/>
              <p14:nvPr/>
            </p14:nvContentPartPr>
            <p14:xfrm>
              <a:off x="3561644" y="5865394"/>
              <a:ext cx="64911" cy="70497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431"/>
            </p:blipFill>
            <p:spPr>
              <a:xfrm>
                <a:off x="3561644" y="5865394"/>
                <a:ext cx="64911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71" name="墨迹 270"/>
              <p14:cNvContentPartPr/>
              <p14:nvPr/>
            </p14:nvContentPartPr>
            <p14:xfrm>
              <a:off x="3685822" y="5679633"/>
              <a:ext cx="16933" cy="391614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433"/>
            </p:blipFill>
            <p:spPr>
              <a:xfrm>
                <a:off x="3685822" y="5679633"/>
                <a:ext cx="16933" cy="391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72" name="墨迹 271"/>
              <p14:cNvContentPartPr/>
              <p14:nvPr/>
            </p14:nvContentPartPr>
            <p14:xfrm>
              <a:off x="1100666" y="6273575"/>
              <a:ext cx="197556" cy="353193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435"/>
            </p:blipFill>
            <p:spPr>
              <a:xfrm>
                <a:off x="1100666" y="6273575"/>
                <a:ext cx="197556" cy="353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73" name="墨迹 272"/>
              <p14:cNvContentPartPr/>
              <p14:nvPr/>
            </p14:nvContentPartPr>
            <p14:xfrm>
              <a:off x="1382888" y="6426555"/>
              <a:ext cx="160867" cy="149455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437"/>
            </p:blipFill>
            <p:spPr>
              <a:xfrm>
                <a:off x="1382888" y="6426555"/>
                <a:ext cx="160867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74" name="墨迹 273"/>
              <p14:cNvContentPartPr/>
              <p14:nvPr/>
            </p14:nvContentPartPr>
            <p14:xfrm>
              <a:off x="1518355" y="6358877"/>
              <a:ext cx="45156" cy="257316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439"/>
            </p:blipFill>
            <p:spPr>
              <a:xfrm>
                <a:off x="1518355" y="6358877"/>
                <a:ext cx="45156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75" name="墨迹 274"/>
              <p14:cNvContentPartPr/>
              <p14:nvPr/>
            </p14:nvContentPartPr>
            <p14:xfrm>
              <a:off x="1569155" y="6474493"/>
              <a:ext cx="33867" cy="166374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441"/>
            </p:blipFill>
            <p:spPr>
              <a:xfrm>
                <a:off x="1569155" y="6474493"/>
                <a:ext cx="33867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76" name="墨迹 275"/>
              <p14:cNvContentPartPr/>
              <p14:nvPr/>
            </p14:nvContentPartPr>
            <p14:xfrm>
              <a:off x="1708855" y="6409283"/>
              <a:ext cx="242711" cy="161086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443"/>
            </p:blipFill>
            <p:spPr>
              <a:xfrm>
                <a:off x="1708855" y="6409283"/>
                <a:ext cx="242711" cy="161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277" name="墨迹 276"/>
              <p14:cNvContentPartPr/>
              <p14:nvPr/>
            </p14:nvContentPartPr>
            <p14:xfrm>
              <a:off x="2032000" y="6367337"/>
              <a:ext cx="81844" cy="5640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445"/>
            </p:blipFill>
            <p:spPr>
              <a:xfrm>
                <a:off x="2032000" y="6367337"/>
                <a:ext cx="8184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278" name="墨迹 277"/>
              <p14:cNvContentPartPr/>
              <p14:nvPr/>
            </p14:nvContentPartPr>
            <p14:xfrm>
              <a:off x="2173111" y="6485772"/>
              <a:ext cx="19755" cy="14100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447"/>
            </p:blipFill>
            <p:spPr>
              <a:xfrm>
                <a:off x="2173111" y="6485772"/>
                <a:ext cx="19755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79" name="墨迹 278"/>
              <p14:cNvContentPartPr/>
              <p14:nvPr/>
            </p14:nvContentPartPr>
            <p14:xfrm>
              <a:off x="2366433" y="6290318"/>
              <a:ext cx="235655" cy="234933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449"/>
            </p:blipFill>
            <p:spPr>
              <a:xfrm>
                <a:off x="2366433" y="6290318"/>
                <a:ext cx="235655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80" name="墨迹 279"/>
              <p14:cNvContentPartPr/>
              <p14:nvPr/>
            </p14:nvContentPartPr>
            <p14:xfrm>
              <a:off x="2602088" y="6367866"/>
              <a:ext cx="95956" cy="258902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451"/>
            </p:blipFill>
            <p:spPr>
              <a:xfrm>
                <a:off x="2602088" y="6367866"/>
                <a:ext cx="95956" cy="258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81" name="墨迹 280"/>
              <p14:cNvContentPartPr/>
              <p14:nvPr/>
            </p14:nvContentPartPr>
            <p14:xfrm>
              <a:off x="2737555" y="6344777"/>
              <a:ext cx="84667" cy="28200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453"/>
            </p:blipFill>
            <p:spPr>
              <a:xfrm>
                <a:off x="2737555" y="6344777"/>
                <a:ext cx="84667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82" name="墨迹 281"/>
              <p14:cNvContentPartPr/>
              <p14:nvPr/>
            </p14:nvContentPartPr>
            <p14:xfrm>
              <a:off x="2768600" y="6294019"/>
              <a:ext cx="25400" cy="188934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455"/>
            </p:blipFill>
            <p:spPr>
              <a:xfrm>
                <a:off x="2768600" y="6294019"/>
                <a:ext cx="25400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83" name="墨迹 282"/>
              <p14:cNvContentPartPr/>
              <p14:nvPr/>
            </p14:nvContentPartPr>
            <p14:xfrm>
              <a:off x="1034344" y="6559090"/>
              <a:ext cx="1996722" cy="112796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457"/>
            </p:blipFill>
            <p:spPr>
              <a:xfrm>
                <a:off x="1034344" y="6559090"/>
                <a:ext cx="199672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284" name="墨迹 283"/>
              <p14:cNvContentPartPr/>
              <p14:nvPr/>
            </p14:nvContentPartPr>
            <p14:xfrm>
              <a:off x="1778000" y="6666246"/>
              <a:ext cx="163688" cy="219953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459"/>
            </p:blipFill>
            <p:spPr>
              <a:xfrm>
                <a:off x="1778000" y="6666246"/>
                <a:ext cx="163688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285" name="墨迹 284"/>
              <p14:cNvContentPartPr/>
              <p14:nvPr/>
            </p14:nvContentPartPr>
            <p14:xfrm>
              <a:off x="1981200" y="6719824"/>
              <a:ext cx="183444" cy="142405"/>
            </p14:xfrm>
          </p:contentPart>
        </mc:Choice>
        <mc:Fallback xmlns="">
          <p:pic>
            <p:nvPicPr>
              <p:cNvPr id="285" name="墨迹 284"/>
            </p:nvPicPr>
            <p:blipFill>
              <a:blip r:embed="rId461"/>
            </p:blipFill>
            <p:spPr>
              <a:xfrm>
                <a:off x="1981200" y="6719824"/>
                <a:ext cx="183444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286" name="墨迹 285"/>
              <p14:cNvContentPartPr/>
              <p14:nvPr/>
            </p14:nvContentPartPr>
            <p14:xfrm>
              <a:off x="2142066" y="6674706"/>
              <a:ext cx="36689" cy="262251"/>
            </p14:xfrm>
          </p:contentPart>
        </mc:Choice>
        <mc:Fallback xmlns="">
          <p:pic>
            <p:nvPicPr>
              <p:cNvPr id="286" name="墨迹 285"/>
            </p:nvPicPr>
            <p:blipFill>
              <a:blip r:embed="rId463"/>
            </p:blipFill>
            <p:spPr>
              <a:xfrm>
                <a:off x="2142066" y="6674706"/>
                <a:ext cx="36689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287" name="墨迹 286"/>
              <p14:cNvContentPartPr/>
              <p14:nvPr/>
            </p14:nvContentPartPr>
            <p14:xfrm>
              <a:off x="2218266" y="6749433"/>
              <a:ext cx="38100" cy="138880"/>
            </p14:xfrm>
          </p:contentPart>
        </mc:Choice>
        <mc:Fallback xmlns="">
          <p:pic>
            <p:nvPicPr>
              <p:cNvPr id="287" name="墨迹 286"/>
            </p:nvPicPr>
            <p:blipFill>
              <a:blip r:embed="rId465"/>
            </p:blipFill>
            <p:spPr>
              <a:xfrm>
                <a:off x="2218266" y="6749433"/>
                <a:ext cx="38100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288" name="墨迹 287"/>
              <p14:cNvContentPartPr/>
              <p14:nvPr/>
            </p14:nvContentPartPr>
            <p14:xfrm>
              <a:off x="2338916" y="6717005"/>
              <a:ext cx="216606" cy="122666"/>
            </p14:xfrm>
          </p:contentPart>
        </mc:Choice>
        <mc:Fallback xmlns="">
          <p:pic>
            <p:nvPicPr>
              <p:cNvPr id="288" name="墨迹 287"/>
            </p:nvPicPr>
            <p:blipFill>
              <a:blip r:embed="rId467"/>
            </p:blipFill>
            <p:spPr>
              <a:xfrm>
                <a:off x="2338916" y="6717005"/>
                <a:ext cx="216606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289" name="墨迹 288"/>
              <p14:cNvContentPartPr/>
              <p14:nvPr/>
            </p14:nvContentPartPr>
            <p14:xfrm>
              <a:off x="2624666" y="6677526"/>
              <a:ext cx="22578" cy="148750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469"/>
            </p:blipFill>
            <p:spPr>
              <a:xfrm>
                <a:off x="2624666" y="6677526"/>
                <a:ext cx="22578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290" name="墨迹 289"/>
              <p14:cNvContentPartPr/>
              <p14:nvPr/>
            </p14:nvContentPartPr>
            <p14:xfrm>
              <a:off x="2641600" y="6722644"/>
              <a:ext cx="39511" cy="16919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471"/>
            </p:blipFill>
            <p:spPr>
              <a:xfrm>
                <a:off x="2641600" y="6722644"/>
                <a:ext cx="395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291" name="墨迹 290"/>
              <p14:cNvContentPartPr/>
              <p14:nvPr/>
            </p14:nvContentPartPr>
            <p14:xfrm>
              <a:off x="2678288" y="6653381"/>
              <a:ext cx="19756" cy="272296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473"/>
            </p:blipFill>
            <p:spPr>
              <a:xfrm>
                <a:off x="2678288" y="6653381"/>
                <a:ext cx="19756" cy="272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292" name="墨迹 291"/>
              <p14:cNvContentPartPr/>
              <p14:nvPr/>
            </p14:nvContentPartPr>
            <p14:xfrm>
              <a:off x="3164945" y="6470263"/>
              <a:ext cx="142699" cy="35249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475"/>
            </p:blipFill>
            <p:spPr>
              <a:xfrm>
                <a:off x="3164945" y="6470263"/>
                <a:ext cx="142699" cy="352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293" name="墨迹 292"/>
              <p14:cNvContentPartPr/>
              <p14:nvPr/>
            </p14:nvContentPartPr>
            <p14:xfrm>
              <a:off x="3126316" y="6578830"/>
              <a:ext cx="232128" cy="25378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477"/>
            </p:blipFill>
            <p:spPr>
              <a:xfrm>
                <a:off x="3126316" y="6578830"/>
                <a:ext cx="232128" cy="25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294" name="墨迹 293"/>
              <p14:cNvContentPartPr/>
              <p14:nvPr/>
            </p14:nvContentPartPr>
            <p14:xfrm>
              <a:off x="3369733" y="6299659"/>
              <a:ext cx="28222" cy="386326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479"/>
            </p:blipFill>
            <p:spPr>
              <a:xfrm>
                <a:off x="3369733" y="6299659"/>
                <a:ext cx="28222" cy="386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295" name="墨迹 294"/>
              <p14:cNvContentPartPr/>
              <p14:nvPr/>
            </p14:nvContentPartPr>
            <p14:xfrm>
              <a:off x="3428118" y="6388134"/>
              <a:ext cx="139170" cy="193515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481"/>
            </p:blipFill>
            <p:spPr>
              <a:xfrm>
                <a:off x="3428118" y="6388134"/>
                <a:ext cx="139170" cy="193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296" name="墨迹 295"/>
              <p14:cNvContentPartPr/>
              <p14:nvPr/>
            </p14:nvContentPartPr>
            <p14:xfrm>
              <a:off x="3579988" y="6470792"/>
              <a:ext cx="97367" cy="144696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483"/>
            </p:blipFill>
            <p:spPr>
              <a:xfrm>
                <a:off x="3579988" y="6470792"/>
                <a:ext cx="97367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297" name="墨迹 296"/>
              <p14:cNvContentPartPr/>
              <p14:nvPr/>
            </p14:nvContentPartPr>
            <p14:xfrm>
              <a:off x="4464755" y="5848475"/>
              <a:ext cx="214489" cy="327108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485"/>
            </p:blipFill>
            <p:spPr>
              <a:xfrm>
                <a:off x="4464755" y="5848475"/>
                <a:ext cx="214489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298" name="墨迹 297"/>
              <p14:cNvContentPartPr/>
              <p14:nvPr/>
            </p14:nvContentPartPr>
            <p14:xfrm>
              <a:off x="4707466" y="6000750"/>
              <a:ext cx="189089" cy="121960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487"/>
            </p:blipFill>
            <p:spPr>
              <a:xfrm>
                <a:off x="4707466" y="6000750"/>
                <a:ext cx="189089" cy="121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299" name="墨迹 298"/>
              <p14:cNvContentPartPr/>
              <p14:nvPr/>
            </p14:nvContentPartPr>
            <p14:xfrm>
              <a:off x="4879622" y="5914037"/>
              <a:ext cx="53622" cy="377162"/>
            </p14:xfrm>
          </p:contentPart>
        </mc:Choice>
        <mc:Fallback xmlns="">
          <p:pic>
            <p:nvPicPr>
              <p:cNvPr id="299" name="墨迹 298"/>
            </p:nvPicPr>
            <p:blipFill>
              <a:blip r:embed="rId489"/>
            </p:blipFill>
            <p:spPr>
              <a:xfrm>
                <a:off x="4879622" y="5914037"/>
                <a:ext cx="53622" cy="3771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300" name="墨迹 299"/>
              <p14:cNvContentPartPr/>
              <p14:nvPr/>
            </p14:nvContentPartPr>
            <p14:xfrm>
              <a:off x="4944533" y="6014496"/>
              <a:ext cx="48859" cy="179240"/>
            </p14:xfrm>
          </p:contentPart>
        </mc:Choice>
        <mc:Fallback xmlns="">
          <p:pic>
            <p:nvPicPr>
              <p:cNvPr id="300" name="墨迹 299"/>
            </p:nvPicPr>
            <p:blipFill>
              <a:blip r:embed="rId491"/>
            </p:blipFill>
            <p:spPr>
              <a:xfrm>
                <a:off x="4944533" y="6014496"/>
                <a:ext cx="48859" cy="179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301" name="墨迹 300"/>
              <p14:cNvContentPartPr/>
              <p14:nvPr/>
            </p14:nvContentPartPr>
            <p14:xfrm>
              <a:off x="5033080" y="6025600"/>
              <a:ext cx="216253" cy="133064"/>
            </p14:xfrm>
          </p:contentPart>
        </mc:Choice>
        <mc:Fallback xmlns="">
          <p:pic>
            <p:nvPicPr>
              <p:cNvPr id="301" name="墨迹 300"/>
            </p:nvPicPr>
            <p:blipFill>
              <a:blip r:embed="rId493"/>
            </p:blipFill>
            <p:spPr>
              <a:xfrm>
                <a:off x="5033080" y="6025600"/>
                <a:ext cx="216253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302" name="墨迹 301"/>
              <p14:cNvContentPartPr/>
              <p14:nvPr/>
            </p14:nvContentPartPr>
            <p14:xfrm>
              <a:off x="5260622" y="6000750"/>
              <a:ext cx="79022" cy="16919"/>
            </p14:xfrm>
          </p:contentPart>
        </mc:Choice>
        <mc:Fallback xmlns="">
          <p:pic>
            <p:nvPicPr>
              <p:cNvPr id="302" name="墨迹 301"/>
            </p:nvPicPr>
            <p:blipFill>
              <a:blip r:embed="rId495"/>
            </p:blipFill>
            <p:spPr>
              <a:xfrm>
                <a:off x="5260622" y="6000750"/>
                <a:ext cx="790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303" name="墨迹 302"/>
              <p14:cNvContentPartPr/>
              <p14:nvPr/>
            </p14:nvContentPartPr>
            <p14:xfrm>
              <a:off x="5469466" y="5933072"/>
              <a:ext cx="138289" cy="22559"/>
            </p14:xfrm>
          </p:contentPart>
        </mc:Choice>
        <mc:Fallback xmlns="">
          <p:pic>
            <p:nvPicPr>
              <p:cNvPr id="303" name="墨迹 302"/>
            </p:nvPicPr>
            <p:blipFill>
              <a:blip r:embed="rId497"/>
            </p:blipFill>
            <p:spPr>
              <a:xfrm>
                <a:off x="5469466" y="5933072"/>
                <a:ext cx="1382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304" name="墨迹 303"/>
              <p14:cNvContentPartPr/>
              <p14:nvPr/>
            </p14:nvContentPartPr>
            <p14:xfrm>
              <a:off x="5458177" y="6057147"/>
              <a:ext cx="158045" cy="16920"/>
            </p14:xfrm>
          </p:contentPart>
        </mc:Choice>
        <mc:Fallback xmlns="">
          <p:pic>
            <p:nvPicPr>
              <p:cNvPr id="304" name="墨迹 303"/>
            </p:nvPicPr>
            <p:blipFill>
              <a:blip r:embed="rId499"/>
            </p:blipFill>
            <p:spPr>
              <a:xfrm>
                <a:off x="5458177" y="6057147"/>
                <a:ext cx="158045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326" name="墨迹 325"/>
              <p14:cNvContentPartPr/>
              <p14:nvPr/>
            </p14:nvContentPartPr>
            <p14:xfrm>
              <a:off x="5271911" y="5899233"/>
              <a:ext cx="110066" cy="207968"/>
            </p14:xfrm>
          </p:contentPart>
        </mc:Choice>
        <mc:Fallback xmlns="">
          <p:pic>
            <p:nvPicPr>
              <p:cNvPr id="326" name="墨迹 325"/>
            </p:nvPicPr>
            <p:blipFill>
              <a:blip r:embed="rId501"/>
            </p:blipFill>
            <p:spPr>
              <a:xfrm>
                <a:off x="5271911" y="5899233"/>
                <a:ext cx="110066" cy="207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327" name="墨迹 326"/>
              <p14:cNvContentPartPr/>
              <p14:nvPr/>
            </p14:nvContentPartPr>
            <p14:xfrm>
              <a:off x="5379155" y="5882666"/>
              <a:ext cx="11289" cy="408533"/>
            </p14:xfrm>
          </p:contentPart>
        </mc:Choice>
        <mc:Fallback xmlns="">
          <p:pic>
            <p:nvPicPr>
              <p:cNvPr id="327" name="墨迹 326"/>
            </p:nvPicPr>
            <p:blipFill>
              <a:blip r:embed="rId503"/>
            </p:blipFill>
            <p:spPr>
              <a:xfrm>
                <a:off x="5379155" y="5882666"/>
                <a:ext cx="11289" cy="4085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328" name="墨迹 327"/>
              <p14:cNvContentPartPr/>
              <p14:nvPr/>
            </p14:nvContentPartPr>
            <p14:xfrm>
              <a:off x="5971822" y="5724399"/>
              <a:ext cx="225778" cy="315829"/>
            </p14:xfrm>
          </p:contentPart>
        </mc:Choice>
        <mc:Fallback xmlns="">
          <p:pic>
            <p:nvPicPr>
              <p:cNvPr id="328" name="墨迹 327"/>
            </p:nvPicPr>
            <p:blipFill>
              <a:blip r:embed="rId505"/>
            </p:blipFill>
            <p:spPr>
              <a:xfrm>
                <a:off x="5971822" y="5724399"/>
                <a:ext cx="225778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329" name="墨迹 328"/>
              <p14:cNvContentPartPr/>
              <p14:nvPr/>
            </p14:nvContentPartPr>
            <p14:xfrm>
              <a:off x="6231466" y="5831732"/>
              <a:ext cx="184856" cy="345438"/>
            </p14:xfrm>
          </p:contentPart>
        </mc:Choice>
        <mc:Fallback xmlns="">
          <p:pic>
            <p:nvPicPr>
              <p:cNvPr id="329" name="墨迹 328"/>
            </p:nvPicPr>
            <p:blipFill>
              <a:blip r:embed="rId507"/>
            </p:blipFill>
            <p:spPr>
              <a:xfrm>
                <a:off x="6231466" y="5831732"/>
                <a:ext cx="184856" cy="345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8">
            <p14:nvContentPartPr>
              <p14:cNvPr id="330" name="墨迹 329"/>
              <p14:cNvContentPartPr/>
              <p14:nvPr/>
            </p14:nvContentPartPr>
            <p14:xfrm>
              <a:off x="6434666" y="5929899"/>
              <a:ext cx="49389" cy="139233"/>
            </p14:xfrm>
          </p:contentPart>
        </mc:Choice>
        <mc:Fallback xmlns="">
          <p:pic>
            <p:nvPicPr>
              <p:cNvPr id="330" name="墨迹 329"/>
            </p:nvPicPr>
            <p:blipFill>
              <a:blip r:embed="rId509"/>
            </p:blipFill>
            <p:spPr>
              <a:xfrm>
                <a:off x="6434666" y="5929899"/>
                <a:ext cx="49389" cy="1392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0">
            <p14:nvContentPartPr>
              <p14:cNvPr id="331" name="墨迹 330"/>
              <p14:cNvContentPartPr/>
              <p14:nvPr/>
            </p14:nvContentPartPr>
            <p14:xfrm>
              <a:off x="6553200" y="5929371"/>
              <a:ext cx="254000" cy="127777"/>
            </p14:xfrm>
          </p:contentPart>
        </mc:Choice>
        <mc:Fallback xmlns="">
          <p:pic>
            <p:nvPicPr>
              <p:cNvPr id="331" name="墨迹 330"/>
            </p:nvPicPr>
            <p:blipFill>
              <a:blip r:embed="rId511"/>
            </p:blipFill>
            <p:spPr>
              <a:xfrm>
                <a:off x="6553200" y="5929371"/>
                <a:ext cx="254000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2">
            <p14:nvContentPartPr>
              <p14:cNvPr id="332" name="墨迹 331"/>
              <p14:cNvContentPartPr/>
              <p14:nvPr/>
            </p14:nvContentPartPr>
            <p14:xfrm>
              <a:off x="6835422" y="5859755"/>
              <a:ext cx="79022" cy="2819"/>
            </p14:xfrm>
          </p:contentPart>
        </mc:Choice>
        <mc:Fallback xmlns="">
          <p:pic>
            <p:nvPicPr>
              <p:cNvPr id="332" name="墨迹 331"/>
            </p:nvPicPr>
            <p:blipFill>
              <a:blip r:embed="rId513"/>
            </p:blipFill>
            <p:spPr>
              <a:xfrm>
                <a:off x="6835422" y="5859755"/>
                <a:ext cx="79022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333" name="墨迹 332"/>
              <p14:cNvContentPartPr/>
              <p14:nvPr/>
            </p14:nvContentPartPr>
            <p14:xfrm>
              <a:off x="6993466" y="5972550"/>
              <a:ext cx="28222" cy="33839"/>
            </p14:xfrm>
          </p:contentPart>
        </mc:Choice>
        <mc:Fallback xmlns="">
          <p:pic>
            <p:nvPicPr>
              <p:cNvPr id="333" name="墨迹 332"/>
            </p:nvPicPr>
            <p:blipFill>
              <a:blip r:embed="rId515"/>
            </p:blipFill>
            <p:spPr>
              <a:xfrm>
                <a:off x="6993466" y="5972550"/>
                <a:ext cx="282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334" name="墨迹 333"/>
              <p14:cNvContentPartPr/>
              <p14:nvPr/>
            </p14:nvContentPartPr>
            <p14:xfrm>
              <a:off x="7140222" y="5730039"/>
              <a:ext cx="290688" cy="293270"/>
            </p14:xfrm>
          </p:contentPart>
        </mc:Choice>
        <mc:Fallback xmlns="">
          <p:pic>
            <p:nvPicPr>
              <p:cNvPr id="334" name="墨迹 333"/>
            </p:nvPicPr>
            <p:blipFill>
              <a:blip r:embed="rId517"/>
            </p:blipFill>
            <p:spPr>
              <a:xfrm>
                <a:off x="7140222" y="5730039"/>
                <a:ext cx="290688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335" name="墨迹 334"/>
              <p14:cNvContentPartPr/>
              <p14:nvPr/>
            </p14:nvContentPartPr>
            <p14:xfrm>
              <a:off x="7411155" y="5807586"/>
              <a:ext cx="28222" cy="258021"/>
            </p14:xfrm>
          </p:contentPart>
        </mc:Choice>
        <mc:Fallback xmlns="">
          <p:pic>
            <p:nvPicPr>
              <p:cNvPr id="335" name="墨迹 334"/>
            </p:nvPicPr>
            <p:blipFill>
              <a:blip r:embed="rId519"/>
            </p:blipFill>
            <p:spPr>
              <a:xfrm>
                <a:off x="7411155" y="5807586"/>
                <a:ext cx="28222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336" name="墨迹 335"/>
              <p14:cNvContentPartPr/>
              <p14:nvPr/>
            </p14:nvContentPartPr>
            <p14:xfrm>
              <a:off x="7456311" y="5851294"/>
              <a:ext cx="90311" cy="25379"/>
            </p14:xfrm>
          </p:contentPart>
        </mc:Choice>
        <mc:Fallback xmlns="">
          <p:pic>
            <p:nvPicPr>
              <p:cNvPr id="336" name="墨迹 335"/>
            </p:nvPicPr>
            <p:blipFill>
              <a:blip r:embed="rId521"/>
            </p:blipFill>
            <p:spPr>
              <a:xfrm>
                <a:off x="7456311" y="5851294"/>
                <a:ext cx="9031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2">
            <p14:nvContentPartPr>
              <p14:cNvPr id="337" name="墨迹 336"/>
              <p14:cNvContentPartPr/>
              <p14:nvPr/>
            </p14:nvContentPartPr>
            <p14:xfrm>
              <a:off x="7481711" y="5772337"/>
              <a:ext cx="42333" cy="222773"/>
            </p14:xfrm>
          </p:contentPart>
        </mc:Choice>
        <mc:Fallback xmlns="">
          <p:pic>
            <p:nvPicPr>
              <p:cNvPr id="337" name="墨迹 336"/>
            </p:nvPicPr>
            <p:blipFill>
              <a:blip r:embed="rId523"/>
            </p:blipFill>
            <p:spPr>
              <a:xfrm>
                <a:off x="7481711" y="5772337"/>
                <a:ext cx="42333" cy="222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4">
            <p14:nvContentPartPr>
              <p14:cNvPr id="338" name="墨迹 337"/>
              <p14:cNvContentPartPr/>
              <p14:nvPr/>
            </p14:nvContentPartPr>
            <p14:xfrm>
              <a:off x="5844822" y="6164304"/>
              <a:ext cx="1827389" cy="56397"/>
            </p14:xfrm>
          </p:contentPart>
        </mc:Choice>
        <mc:Fallback xmlns="">
          <p:pic>
            <p:nvPicPr>
              <p:cNvPr id="338" name="墨迹 337"/>
            </p:nvPicPr>
            <p:blipFill>
              <a:blip r:embed="rId525"/>
            </p:blipFill>
            <p:spPr>
              <a:xfrm>
                <a:off x="5844822" y="6164304"/>
                <a:ext cx="1827389" cy="5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6">
            <p14:nvContentPartPr>
              <p14:cNvPr id="339" name="墨迹 338"/>
              <p14:cNvContentPartPr/>
              <p14:nvPr/>
            </p14:nvContentPartPr>
            <p14:xfrm>
              <a:off x="6491111" y="6282740"/>
              <a:ext cx="22578" cy="347729"/>
            </p14:xfrm>
          </p:contentPart>
        </mc:Choice>
        <mc:Fallback xmlns="">
          <p:pic>
            <p:nvPicPr>
              <p:cNvPr id="339" name="墨迹 338"/>
            </p:nvPicPr>
            <p:blipFill>
              <a:blip r:embed="rId527"/>
            </p:blipFill>
            <p:spPr>
              <a:xfrm>
                <a:off x="6491111" y="6282740"/>
                <a:ext cx="22578" cy="347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8">
            <p14:nvContentPartPr>
              <p14:cNvPr id="340" name="墨迹 339"/>
              <p14:cNvContentPartPr/>
              <p14:nvPr/>
            </p14:nvContentPartPr>
            <p14:xfrm>
              <a:off x="6512101" y="6372977"/>
              <a:ext cx="176565" cy="169194"/>
            </p14:xfrm>
          </p:contentPart>
        </mc:Choice>
        <mc:Fallback xmlns="">
          <p:pic>
            <p:nvPicPr>
              <p:cNvPr id="340" name="墨迹 339"/>
            </p:nvPicPr>
            <p:blipFill>
              <a:blip r:embed="rId529"/>
            </p:blipFill>
            <p:spPr>
              <a:xfrm>
                <a:off x="6512101" y="6372977"/>
                <a:ext cx="176565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0">
            <p14:nvContentPartPr>
              <p14:cNvPr id="341" name="墨迹 340"/>
              <p14:cNvContentPartPr/>
              <p14:nvPr/>
            </p14:nvContentPartPr>
            <p14:xfrm>
              <a:off x="6719534" y="6409107"/>
              <a:ext cx="144110" cy="181002"/>
            </p14:xfrm>
          </p:contentPart>
        </mc:Choice>
        <mc:Fallback xmlns="">
          <p:pic>
            <p:nvPicPr>
              <p:cNvPr id="341" name="墨迹 340"/>
            </p:nvPicPr>
            <p:blipFill>
              <a:blip r:embed="rId531"/>
            </p:blipFill>
            <p:spPr>
              <a:xfrm>
                <a:off x="6719534" y="6409107"/>
                <a:ext cx="144110" cy="181002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" y="267970"/>
            <a:ext cx="10797540" cy="59759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" y="267970"/>
            <a:ext cx="10797540" cy="59759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4329288" y="2748522"/>
              <a:ext cx="245534" cy="282871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4329288" y="2748522"/>
                <a:ext cx="245534" cy="282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4570588" y="2669036"/>
              <a:ext cx="97367" cy="13535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4570588" y="2669036"/>
                <a:ext cx="97367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4645377" y="2681726"/>
              <a:ext cx="129823" cy="1409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4645377" y="2681726"/>
                <a:ext cx="129823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4713111" y="2601359"/>
              <a:ext cx="28222" cy="18752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4713111" y="2601359"/>
                <a:ext cx="28222" cy="187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5458177" y="3592554"/>
              <a:ext cx="163689" cy="27423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5458177" y="3592554"/>
                <a:ext cx="163689" cy="274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5667022" y="3671511"/>
              <a:ext cx="56444" cy="20303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5667022" y="3671511"/>
                <a:ext cx="56444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5717822" y="3681205"/>
              <a:ext cx="172155" cy="13200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5717822" y="3681205"/>
                <a:ext cx="172155" cy="132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5898444" y="3585504"/>
              <a:ext cx="11288" cy="45823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5898444" y="3585504"/>
                <a:ext cx="11288" cy="4582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5921022" y="3685611"/>
              <a:ext cx="48859" cy="16355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5921022" y="3685611"/>
                <a:ext cx="48859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墨迹 11"/>
              <p14:cNvContentPartPr/>
              <p14:nvPr/>
            </p14:nvContentPartPr>
            <p14:xfrm>
              <a:off x="5966177" y="3575634"/>
              <a:ext cx="65794" cy="27917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3"/>
            </p:blipFill>
            <p:spPr>
              <a:xfrm>
                <a:off x="5966177" y="3575634"/>
                <a:ext cx="65794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墨迹 12"/>
              <p14:cNvContentPartPr/>
              <p14:nvPr/>
            </p14:nvContentPartPr>
            <p14:xfrm>
              <a:off x="5988755" y="3481696"/>
              <a:ext cx="73378" cy="10521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"/>
            </p:blipFill>
            <p:spPr>
              <a:xfrm>
                <a:off x="5988755" y="3481696"/>
                <a:ext cx="73378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墨迹 13"/>
              <p14:cNvContentPartPr/>
              <p14:nvPr/>
            </p14:nvContentPartPr>
            <p14:xfrm>
              <a:off x="6062133" y="3516416"/>
              <a:ext cx="87489" cy="1974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7"/>
            </p:blipFill>
            <p:spPr>
              <a:xfrm>
                <a:off x="6062133" y="3516416"/>
                <a:ext cx="87489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墨迹 14"/>
              <p14:cNvContentPartPr/>
              <p14:nvPr/>
            </p14:nvContentPartPr>
            <p14:xfrm>
              <a:off x="6103937" y="3439045"/>
              <a:ext cx="14640" cy="17324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9"/>
            </p:blipFill>
            <p:spPr>
              <a:xfrm>
                <a:off x="6103937" y="3439045"/>
                <a:ext cx="14640" cy="173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墨迹 15"/>
              <p14:cNvContentPartPr/>
              <p14:nvPr/>
            </p14:nvContentPartPr>
            <p14:xfrm>
              <a:off x="6186311" y="3020114"/>
              <a:ext cx="299156" cy="119281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"/>
            </p:blipFill>
            <p:spPr>
              <a:xfrm>
                <a:off x="6186311" y="3020114"/>
                <a:ext cx="299156" cy="119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墨迹 16"/>
              <p14:cNvContentPartPr/>
              <p14:nvPr/>
            </p14:nvContentPartPr>
            <p14:xfrm>
              <a:off x="6186311" y="2588669"/>
              <a:ext cx="191911" cy="285691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3"/>
            </p:blipFill>
            <p:spPr>
              <a:xfrm>
                <a:off x="6186311" y="2588669"/>
                <a:ext cx="191911" cy="285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墨迹 17"/>
              <p14:cNvContentPartPr/>
              <p14:nvPr/>
            </p14:nvContentPartPr>
            <p14:xfrm>
              <a:off x="6462888" y="2622508"/>
              <a:ext cx="327378" cy="18963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5"/>
            </p:blipFill>
            <p:spPr>
              <a:xfrm>
                <a:off x="6462888" y="2622508"/>
                <a:ext cx="327378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6778977" y="2518876"/>
              <a:ext cx="22578" cy="45611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6778977" y="2518876"/>
                <a:ext cx="22578" cy="456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6812844" y="2675557"/>
              <a:ext cx="84666" cy="17818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6812844" y="2675557"/>
                <a:ext cx="84666" cy="178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6872111" y="2554830"/>
              <a:ext cx="93133" cy="28199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6872111" y="2554830"/>
                <a:ext cx="93133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6937022" y="2695825"/>
              <a:ext cx="84666" cy="8459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6937022" y="2695825"/>
                <a:ext cx="84666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7010400" y="2419475"/>
              <a:ext cx="158044" cy="50476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7010400" y="2419475"/>
                <a:ext cx="158044" cy="504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6101644" y="2475873"/>
              <a:ext cx="197556" cy="60345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6101644" y="2475873"/>
                <a:ext cx="197556" cy="603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7227358" y="2289759"/>
              <a:ext cx="101953" cy="12971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7227358" y="2289759"/>
                <a:ext cx="101953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7308850" y="2329238"/>
              <a:ext cx="102305" cy="2255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7308850" y="2329238"/>
                <a:ext cx="10230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7334955" y="2250633"/>
              <a:ext cx="19756" cy="185761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7334955" y="2250633"/>
                <a:ext cx="19756" cy="185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6736644" y="2659166"/>
              <a:ext cx="1340556" cy="1430395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6736644" y="2659166"/>
                <a:ext cx="1340556" cy="14303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7981244" y="2611228"/>
              <a:ext cx="143933" cy="25943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7981244" y="2611228"/>
                <a:ext cx="143933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8197144" y="2267200"/>
              <a:ext cx="213078" cy="26507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8197144" y="2267200"/>
                <a:ext cx="213078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8466666" y="2317958"/>
              <a:ext cx="84666" cy="178007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8466666" y="2317958"/>
                <a:ext cx="84666" cy="178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8555213" y="2276365"/>
              <a:ext cx="261409" cy="36870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8555213" y="2276365"/>
                <a:ext cx="261409" cy="368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8833555" y="2372594"/>
              <a:ext cx="60149" cy="182236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8833555" y="2372594"/>
                <a:ext cx="60149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8890000" y="2216442"/>
              <a:ext cx="95955" cy="27635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8890000" y="2216442"/>
                <a:ext cx="95955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5" name="墨迹 34"/>
              <p14:cNvContentPartPr/>
              <p14:nvPr/>
            </p14:nvContentPartPr>
            <p14:xfrm>
              <a:off x="8957733" y="2370832"/>
              <a:ext cx="87842" cy="231936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9"/>
            </p:blipFill>
            <p:spPr>
              <a:xfrm>
                <a:off x="8957733" y="2370832"/>
                <a:ext cx="87842" cy="231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" name="墨迹 35"/>
              <p14:cNvContentPartPr/>
              <p14:nvPr/>
            </p14:nvContentPartPr>
            <p14:xfrm>
              <a:off x="9048044" y="2161454"/>
              <a:ext cx="105833" cy="444134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1"/>
            </p:blipFill>
            <p:spPr>
              <a:xfrm>
                <a:off x="9048044" y="2161454"/>
                <a:ext cx="105833" cy="4441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7" name="墨迹 36"/>
              <p14:cNvContentPartPr/>
              <p14:nvPr/>
            </p14:nvContentPartPr>
            <p14:xfrm>
              <a:off x="8096073" y="2188243"/>
              <a:ext cx="139171" cy="59217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3"/>
            </p:blipFill>
            <p:spPr>
              <a:xfrm>
                <a:off x="8096073" y="2188243"/>
                <a:ext cx="139171" cy="592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8" name="墨迹 37"/>
              <p14:cNvContentPartPr/>
              <p14:nvPr/>
            </p14:nvContentPartPr>
            <p14:xfrm>
              <a:off x="9198856" y="2092366"/>
              <a:ext cx="148344" cy="10151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5"/>
            </p:blipFill>
            <p:spPr>
              <a:xfrm>
                <a:off x="9198856" y="2092366"/>
                <a:ext cx="148344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9" name="墨迹 38"/>
              <p14:cNvContentPartPr/>
              <p14:nvPr/>
            </p14:nvContentPartPr>
            <p14:xfrm>
              <a:off x="9313333" y="2081087"/>
              <a:ext cx="104422" cy="564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7"/>
            </p:blipFill>
            <p:spPr>
              <a:xfrm>
                <a:off x="9313333" y="2081087"/>
                <a:ext cx="10442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0" name="墨迹 39"/>
              <p14:cNvContentPartPr/>
              <p14:nvPr/>
            </p14:nvContentPartPr>
            <p14:xfrm>
              <a:off x="9358488" y="2004773"/>
              <a:ext cx="22578" cy="18065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9"/>
            </p:blipFill>
            <p:spPr>
              <a:xfrm>
                <a:off x="9358488" y="2004773"/>
                <a:ext cx="22578" cy="180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1" name="墨迹 40"/>
              <p14:cNvContentPartPr/>
              <p14:nvPr/>
            </p14:nvContentPartPr>
            <p14:xfrm>
              <a:off x="7721600" y="3163929"/>
              <a:ext cx="1397000" cy="152275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1"/>
            </p:blipFill>
            <p:spPr>
              <a:xfrm>
                <a:off x="7721600" y="3163929"/>
                <a:ext cx="1397000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2" name="墨迹 41"/>
              <p14:cNvContentPartPr/>
              <p14:nvPr/>
            </p14:nvContentPartPr>
            <p14:xfrm>
              <a:off x="9194800" y="2881939"/>
              <a:ext cx="152400" cy="44854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3"/>
            </p:blipFill>
            <p:spPr>
              <a:xfrm>
                <a:off x="9194800" y="2881939"/>
                <a:ext cx="152400" cy="448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3" name="墨迹 42"/>
              <p14:cNvContentPartPr/>
              <p14:nvPr/>
            </p14:nvContentPartPr>
            <p14:xfrm>
              <a:off x="9399411" y="2855150"/>
              <a:ext cx="275166" cy="25802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5"/>
            </p:blipFill>
            <p:spPr>
              <a:xfrm>
                <a:off x="9399411" y="2855150"/>
                <a:ext cx="275166" cy="2580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4" name="墨迹 43"/>
              <p14:cNvContentPartPr/>
              <p14:nvPr/>
            </p14:nvContentPartPr>
            <p14:xfrm>
              <a:off x="9719733" y="2874184"/>
              <a:ext cx="355600" cy="43074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7"/>
            </p:blipFill>
            <p:spPr>
              <a:xfrm>
                <a:off x="9719733" y="2874184"/>
                <a:ext cx="355600" cy="430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5" name="墨迹 44"/>
              <p14:cNvContentPartPr/>
              <p14:nvPr/>
            </p14:nvContentPartPr>
            <p14:xfrm>
              <a:off x="10083800" y="2928996"/>
              <a:ext cx="91193" cy="18223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9"/>
            </p:blipFill>
            <p:spPr>
              <a:xfrm>
                <a:off x="10083800" y="2928996"/>
                <a:ext cx="91193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6" name="墨迹 45"/>
              <p14:cNvContentPartPr/>
              <p14:nvPr/>
            </p14:nvContentPartPr>
            <p14:xfrm>
              <a:off x="10171288" y="2802981"/>
              <a:ext cx="88371" cy="256611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1"/>
            </p:blipFill>
            <p:spPr>
              <a:xfrm>
                <a:off x="10171288" y="2802981"/>
                <a:ext cx="88371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7" name="墨迹 46"/>
              <p14:cNvContentPartPr/>
              <p14:nvPr/>
            </p14:nvContentPartPr>
            <p14:xfrm>
              <a:off x="10278533" y="2908375"/>
              <a:ext cx="81844" cy="10750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3"/>
            </p:blipFill>
            <p:spPr>
              <a:xfrm>
                <a:off x="10278533" y="2908375"/>
                <a:ext cx="81844" cy="107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8" name="墨迹 47"/>
              <p14:cNvContentPartPr/>
              <p14:nvPr/>
            </p14:nvContentPartPr>
            <p14:xfrm>
              <a:off x="10298288" y="2941861"/>
              <a:ext cx="53622" cy="18822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5"/>
            </p:blipFill>
            <p:spPr>
              <a:xfrm>
                <a:off x="10298288" y="2941861"/>
                <a:ext cx="53622" cy="188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9" name="墨迹 48"/>
              <p14:cNvContentPartPr/>
              <p14:nvPr/>
            </p14:nvContentPartPr>
            <p14:xfrm>
              <a:off x="10292644" y="2678906"/>
              <a:ext cx="155223" cy="530141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7"/>
            </p:blipFill>
            <p:spPr>
              <a:xfrm>
                <a:off x="10292644" y="2678906"/>
                <a:ext cx="155223" cy="530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0" name="墨迹 49"/>
              <p14:cNvContentPartPr/>
              <p14:nvPr/>
            </p14:nvContentPartPr>
            <p14:xfrm>
              <a:off x="10504311" y="2571750"/>
              <a:ext cx="118533" cy="124075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9"/>
            </p:blipFill>
            <p:spPr>
              <a:xfrm>
                <a:off x="10504311" y="2571750"/>
                <a:ext cx="118533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1" name="墨迹 50"/>
              <p14:cNvContentPartPr/>
              <p14:nvPr/>
            </p14:nvContentPartPr>
            <p14:xfrm>
              <a:off x="10630429" y="2594309"/>
              <a:ext cx="113771" cy="1973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1"/>
            </p:blipFill>
            <p:spPr>
              <a:xfrm>
                <a:off x="10630429" y="2594309"/>
                <a:ext cx="113771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2" name="墨迹 51"/>
              <p14:cNvContentPartPr/>
              <p14:nvPr/>
            </p14:nvContentPartPr>
            <p14:xfrm>
              <a:off x="10676467" y="2502486"/>
              <a:ext cx="25400" cy="241277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3"/>
            </p:blipFill>
            <p:spPr>
              <a:xfrm>
                <a:off x="10676467" y="2502486"/>
                <a:ext cx="25400" cy="241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3" name="墨迹 52"/>
              <p14:cNvContentPartPr/>
              <p14:nvPr/>
            </p14:nvContentPartPr>
            <p14:xfrm>
              <a:off x="733777" y="648577"/>
              <a:ext cx="256823" cy="31018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5"/>
            </p:blipFill>
            <p:spPr>
              <a:xfrm>
                <a:off x="733777" y="648577"/>
                <a:ext cx="256823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4" name="墨迹 53"/>
              <p14:cNvContentPartPr/>
              <p14:nvPr/>
            </p14:nvContentPartPr>
            <p14:xfrm>
              <a:off x="970844" y="609098"/>
              <a:ext cx="132644" cy="15016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7"/>
            </p:blipFill>
            <p:spPr>
              <a:xfrm>
                <a:off x="970844" y="609098"/>
                <a:ext cx="132644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5" name="墨迹 54"/>
              <p14:cNvContentPartPr/>
              <p14:nvPr/>
            </p14:nvContentPartPr>
            <p14:xfrm>
              <a:off x="1049866" y="611918"/>
              <a:ext cx="112889" cy="4229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9"/>
            </p:blipFill>
            <p:spPr>
              <a:xfrm>
                <a:off x="1049866" y="611918"/>
                <a:ext cx="112889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6" name="墨迹 55"/>
              <p14:cNvContentPartPr/>
              <p14:nvPr/>
            </p14:nvContentPartPr>
            <p14:xfrm>
              <a:off x="1103312" y="535781"/>
              <a:ext cx="19932" cy="231232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1"/>
            </p:blipFill>
            <p:spPr>
              <a:xfrm>
                <a:off x="1103312" y="535781"/>
                <a:ext cx="19932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7" name="墨迹 56"/>
              <p14:cNvContentPartPr/>
              <p14:nvPr/>
            </p14:nvContentPartPr>
            <p14:xfrm>
              <a:off x="1127125" y="795212"/>
              <a:ext cx="156986" cy="2819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3"/>
            </p:blipFill>
            <p:spPr>
              <a:xfrm>
                <a:off x="1127125" y="795212"/>
                <a:ext cx="15698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8" name="墨迹 57"/>
              <p14:cNvContentPartPr/>
              <p14:nvPr/>
            </p14:nvContentPartPr>
            <p14:xfrm>
              <a:off x="1190977" y="685059"/>
              <a:ext cx="31045" cy="25678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5"/>
            </p:blipFill>
            <p:spPr>
              <a:xfrm>
                <a:off x="1190977" y="685059"/>
                <a:ext cx="31045" cy="256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59" name="墨迹 58"/>
              <p14:cNvContentPartPr/>
              <p14:nvPr/>
            </p14:nvContentPartPr>
            <p14:xfrm>
              <a:off x="1421694" y="656155"/>
              <a:ext cx="246239" cy="178535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7"/>
            </p:blipFill>
            <p:spPr>
              <a:xfrm>
                <a:off x="1421694" y="656155"/>
                <a:ext cx="246239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0" name="墨迹 59"/>
              <p14:cNvContentPartPr/>
              <p14:nvPr/>
            </p14:nvContentPartPr>
            <p14:xfrm>
              <a:off x="1670755" y="602577"/>
              <a:ext cx="5645" cy="488724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9"/>
            </p:blipFill>
            <p:spPr>
              <a:xfrm>
                <a:off x="1670755" y="602577"/>
                <a:ext cx="5645" cy="488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1" name="墨迹 60"/>
              <p14:cNvContentPartPr/>
              <p14:nvPr/>
            </p14:nvContentPartPr>
            <p14:xfrm>
              <a:off x="1695273" y="718193"/>
              <a:ext cx="88371" cy="232113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1"/>
            </p:blipFill>
            <p:spPr>
              <a:xfrm>
                <a:off x="1695273" y="718193"/>
                <a:ext cx="88371" cy="232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2" name="墨迹 61"/>
              <p14:cNvContentPartPr/>
              <p14:nvPr/>
            </p14:nvContentPartPr>
            <p14:xfrm>
              <a:off x="1879600" y="778292"/>
              <a:ext cx="242711" cy="2255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3"/>
            </p:blipFill>
            <p:spPr>
              <a:xfrm>
                <a:off x="1879600" y="778292"/>
                <a:ext cx="2427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3" name="墨迹 62"/>
              <p14:cNvContentPartPr/>
              <p14:nvPr/>
            </p14:nvContentPartPr>
            <p14:xfrm>
              <a:off x="2092677" y="671136"/>
              <a:ext cx="170745" cy="95877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5"/>
            </p:blipFill>
            <p:spPr>
              <a:xfrm>
                <a:off x="2092677" y="671136"/>
                <a:ext cx="170745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4" name="墨迹 63"/>
              <p14:cNvContentPartPr/>
              <p14:nvPr/>
            </p14:nvContentPartPr>
            <p14:xfrm>
              <a:off x="1939572" y="874169"/>
              <a:ext cx="284339" cy="5640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7"/>
            </p:blipFill>
            <p:spPr>
              <a:xfrm>
                <a:off x="1939572" y="874169"/>
                <a:ext cx="28433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5" name="墨迹 64"/>
              <p14:cNvContentPartPr/>
              <p14:nvPr/>
            </p14:nvContentPartPr>
            <p14:xfrm>
              <a:off x="1956505" y="874169"/>
              <a:ext cx="98072" cy="9305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9"/>
            </p:blipFill>
            <p:spPr>
              <a:xfrm>
                <a:off x="1956505" y="874169"/>
                <a:ext cx="98072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6" name="墨迹 65"/>
              <p14:cNvContentPartPr/>
              <p14:nvPr/>
            </p14:nvContentPartPr>
            <p14:xfrm>
              <a:off x="2037644" y="199331"/>
              <a:ext cx="360" cy="296971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1"/>
            </p:blipFill>
            <p:spPr>
              <a:xfrm>
                <a:off x="2037644" y="199331"/>
                <a:ext cx="360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7" name="墨迹 66"/>
              <p14:cNvContentPartPr/>
              <p14:nvPr/>
            </p14:nvContentPartPr>
            <p14:xfrm>
              <a:off x="2041525" y="248151"/>
              <a:ext cx="106186" cy="146635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3"/>
            </p:blipFill>
            <p:spPr>
              <a:xfrm>
                <a:off x="2041525" y="248151"/>
                <a:ext cx="106186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8" name="墨迹 67"/>
              <p14:cNvContentPartPr/>
              <p14:nvPr/>
            </p14:nvContentPartPr>
            <p14:xfrm>
              <a:off x="2206977" y="298909"/>
              <a:ext cx="22578" cy="174834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5"/>
            </p:blipFill>
            <p:spPr>
              <a:xfrm>
                <a:off x="2206977" y="298909"/>
                <a:ext cx="2257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69" name="墨迹 68"/>
              <p14:cNvContentPartPr/>
              <p14:nvPr/>
            </p14:nvContentPartPr>
            <p14:xfrm>
              <a:off x="2366433" y="580899"/>
              <a:ext cx="221544" cy="28199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7"/>
            </p:blipFill>
            <p:spPr>
              <a:xfrm>
                <a:off x="2366433" y="580899"/>
                <a:ext cx="221544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0" name="墨迹 69"/>
              <p14:cNvContentPartPr/>
              <p14:nvPr/>
            </p14:nvContentPartPr>
            <p14:xfrm>
              <a:off x="2652888" y="654217"/>
              <a:ext cx="73378" cy="189462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9"/>
            </p:blipFill>
            <p:spPr>
              <a:xfrm>
                <a:off x="2652888" y="654217"/>
                <a:ext cx="73378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1" name="墨迹 70"/>
              <p14:cNvContentPartPr/>
              <p14:nvPr/>
            </p14:nvContentPartPr>
            <p14:xfrm>
              <a:off x="2707216" y="707266"/>
              <a:ext cx="233539" cy="11191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1"/>
            </p:blipFill>
            <p:spPr>
              <a:xfrm>
                <a:off x="2707216" y="707266"/>
                <a:ext cx="233539" cy="111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2" name="墨迹 71"/>
              <p14:cNvContentPartPr/>
              <p14:nvPr/>
            </p14:nvContentPartPr>
            <p14:xfrm>
              <a:off x="2935111" y="644876"/>
              <a:ext cx="5644" cy="31953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3"/>
            </p:blipFill>
            <p:spPr>
              <a:xfrm>
                <a:off x="2935111" y="644876"/>
                <a:ext cx="5644" cy="319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3" name="墨迹 72"/>
              <p14:cNvContentPartPr/>
              <p14:nvPr/>
            </p14:nvContentPartPr>
            <p14:xfrm>
              <a:off x="2959981" y="765427"/>
              <a:ext cx="35807" cy="136941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5"/>
            </p:blipFill>
            <p:spPr>
              <a:xfrm>
                <a:off x="2959981" y="765427"/>
                <a:ext cx="35807" cy="136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4" name="墨迹 73"/>
              <p14:cNvContentPartPr/>
              <p14:nvPr/>
            </p14:nvContentPartPr>
            <p14:xfrm>
              <a:off x="2974622" y="582838"/>
              <a:ext cx="110595" cy="34208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7"/>
            </p:blipFill>
            <p:spPr>
              <a:xfrm>
                <a:off x="2974622" y="582838"/>
                <a:ext cx="110595" cy="342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5" name="墨迹 74"/>
              <p14:cNvContentPartPr/>
              <p14:nvPr/>
            </p14:nvContentPartPr>
            <p14:xfrm>
              <a:off x="3076222" y="513222"/>
              <a:ext cx="135466" cy="428625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9"/>
            </p:blipFill>
            <p:spPr>
              <a:xfrm>
                <a:off x="3076222" y="513222"/>
                <a:ext cx="135466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6" name="墨迹 75"/>
              <p14:cNvContentPartPr/>
              <p14:nvPr/>
            </p14:nvContentPartPr>
            <p14:xfrm>
              <a:off x="2291644" y="501942"/>
              <a:ext cx="124178" cy="530141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1"/>
            </p:blipFill>
            <p:spPr>
              <a:xfrm>
                <a:off x="2291644" y="501942"/>
                <a:ext cx="124178" cy="530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7" name="墨迹 76"/>
              <p14:cNvContentPartPr/>
              <p14:nvPr/>
            </p14:nvContentPartPr>
            <p14:xfrm>
              <a:off x="3211688" y="456824"/>
              <a:ext cx="138289" cy="124075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3"/>
            </p:blipFill>
            <p:spPr>
              <a:xfrm>
                <a:off x="3211688" y="456824"/>
                <a:ext cx="138289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8" name="墨迹 77"/>
              <p14:cNvContentPartPr/>
              <p14:nvPr/>
            </p14:nvContentPartPr>
            <p14:xfrm>
              <a:off x="3318933" y="468103"/>
              <a:ext cx="124178" cy="3383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5"/>
            </p:blipFill>
            <p:spPr>
              <a:xfrm>
                <a:off x="3318933" y="468103"/>
                <a:ext cx="1241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79" name="墨迹 78"/>
              <p14:cNvContentPartPr/>
              <p14:nvPr/>
            </p14:nvContentPartPr>
            <p14:xfrm>
              <a:off x="3365500" y="380686"/>
              <a:ext cx="18344" cy="174834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7"/>
            </p:blipFill>
            <p:spPr>
              <a:xfrm>
                <a:off x="3365500" y="380686"/>
                <a:ext cx="1834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0" name="墨迹 79"/>
              <p14:cNvContentPartPr/>
              <p14:nvPr/>
            </p14:nvContentPartPr>
            <p14:xfrm>
              <a:off x="5446888" y="4243951"/>
              <a:ext cx="56444" cy="1096942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9"/>
            </p:blipFill>
            <p:spPr>
              <a:xfrm>
                <a:off x="5446888" y="4243951"/>
                <a:ext cx="56444" cy="1096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1" name="墨迹 80"/>
              <p14:cNvContentPartPr/>
              <p14:nvPr/>
            </p14:nvContentPartPr>
            <p14:xfrm>
              <a:off x="5943600" y="5136097"/>
              <a:ext cx="22577" cy="170957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1"/>
            </p:blipFill>
            <p:spPr>
              <a:xfrm>
                <a:off x="5943600" y="5136097"/>
                <a:ext cx="22577" cy="170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2" name="墨迹 81"/>
              <p14:cNvContentPartPr/>
              <p14:nvPr/>
            </p14:nvContentPartPr>
            <p14:xfrm>
              <a:off x="6375400" y="5025064"/>
              <a:ext cx="2822" cy="39478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3"/>
            </p:blipFill>
            <p:spPr>
              <a:xfrm>
                <a:off x="6375400" y="5025064"/>
                <a:ext cx="28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3" name="墨迹 82"/>
              <p14:cNvContentPartPr/>
              <p14:nvPr/>
            </p14:nvContentPartPr>
            <p14:xfrm>
              <a:off x="6350000" y="4232671"/>
              <a:ext cx="28222" cy="1012345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5"/>
            </p:blipFill>
            <p:spPr>
              <a:xfrm>
                <a:off x="6350000" y="4232671"/>
                <a:ext cx="28222" cy="1012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4" name="墨迹 83"/>
              <p14:cNvContentPartPr/>
              <p14:nvPr/>
            </p14:nvContentPartPr>
            <p14:xfrm>
              <a:off x="7011811" y="4276909"/>
              <a:ext cx="32456" cy="1075263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7"/>
            </p:blipFill>
            <p:spPr>
              <a:xfrm>
                <a:off x="7011811" y="4276909"/>
                <a:ext cx="32456" cy="1075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5" name="墨迹 84"/>
              <p14:cNvContentPartPr/>
              <p14:nvPr/>
            </p14:nvContentPartPr>
            <p14:xfrm>
              <a:off x="5939366" y="4387766"/>
              <a:ext cx="9878" cy="152275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9"/>
            </p:blipFill>
            <p:spPr>
              <a:xfrm>
                <a:off x="5939366" y="4387766"/>
                <a:ext cx="9878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6" name="墨迹 85"/>
              <p14:cNvContentPartPr/>
              <p14:nvPr/>
            </p14:nvContentPartPr>
            <p14:xfrm>
              <a:off x="428977" y="3366962"/>
              <a:ext cx="39511" cy="248151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1"/>
            </p:blipFill>
            <p:spPr>
              <a:xfrm>
                <a:off x="428977" y="3366962"/>
                <a:ext cx="39511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7" name="墨迹 86"/>
              <p14:cNvContentPartPr/>
              <p14:nvPr/>
            </p14:nvContentPartPr>
            <p14:xfrm>
              <a:off x="423333" y="3338763"/>
              <a:ext cx="11289" cy="1127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3"/>
            </p:blipFill>
            <p:spPr>
              <a:xfrm>
                <a:off x="423333" y="3338763"/>
                <a:ext cx="112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8" name="墨迹 87"/>
              <p14:cNvContentPartPr/>
              <p14:nvPr/>
            </p14:nvContentPartPr>
            <p14:xfrm>
              <a:off x="358245" y="3304924"/>
              <a:ext cx="138466" cy="1973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5"/>
            </p:blipFill>
            <p:spPr>
              <a:xfrm>
                <a:off x="358245" y="3304924"/>
                <a:ext cx="13846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89" name="墨迹 88"/>
              <p14:cNvContentPartPr/>
              <p14:nvPr/>
            </p14:nvContentPartPr>
            <p14:xfrm>
              <a:off x="414513" y="3327483"/>
              <a:ext cx="118887" cy="259254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7"/>
            </p:blipFill>
            <p:spPr>
              <a:xfrm>
                <a:off x="414513" y="3327483"/>
                <a:ext cx="118887" cy="259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0" name="墨迹 89"/>
              <p14:cNvContentPartPr/>
              <p14:nvPr/>
            </p14:nvContentPartPr>
            <p14:xfrm>
              <a:off x="545923" y="3262097"/>
              <a:ext cx="114477" cy="333805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9"/>
            </p:blipFill>
            <p:spPr>
              <a:xfrm>
                <a:off x="545923" y="3262097"/>
                <a:ext cx="114477" cy="333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1" name="墨迹 90"/>
              <p14:cNvContentPartPr/>
              <p14:nvPr/>
            </p14:nvContentPartPr>
            <p14:xfrm>
              <a:off x="688622" y="3327483"/>
              <a:ext cx="32455" cy="231232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1"/>
            </p:blipFill>
            <p:spPr>
              <a:xfrm>
                <a:off x="688622" y="3327483"/>
                <a:ext cx="32455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2" name="墨迹 91"/>
              <p14:cNvContentPartPr/>
              <p14:nvPr/>
            </p14:nvContentPartPr>
            <p14:xfrm>
              <a:off x="772054" y="3203407"/>
              <a:ext cx="215723" cy="36658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3"/>
            </p:blipFill>
            <p:spPr>
              <a:xfrm>
                <a:off x="772054" y="3203407"/>
                <a:ext cx="215723" cy="366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3" name="墨迹 92"/>
              <p14:cNvContentPartPr/>
              <p14:nvPr/>
            </p14:nvContentPartPr>
            <p14:xfrm>
              <a:off x="841022" y="3259805"/>
              <a:ext cx="45155" cy="445545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5"/>
            </p:blipFill>
            <p:spPr>
              <a:xfrm>
                <a:off x="841022" y="3259805"/>
                <a:ext cx="45155" cy="445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4" name="墨迹 93"/>
              <p14:cNvContentPartPr/>
              <p14:nvPr/>
            </p14:nvContentPartPr>
            <p14:xfrm>
              <a:off x="1047044" y="3101891"/>
              <a:ext cx="217311" cy="267891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7"/>
            </p:blipFill>
            <p:spPr>
              <a:xfrm>
                <a:off x="1047044" y="3101891"/>
                <a:ext cx="217311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5" name="墨迹 94"/>
              <p14:cNvContentPartPr/>
              <p14:nvPr/>
            </p14:nvContentPartPr>
            <p14:xfrm>
              <a:off x="1024466" y="3276725"/>
              <a:ext cx="181152" cy="302610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9"/>
            </p:blipFill>
            <p:spPr>
              <a:xfrm>
                <a:off x="1024466" y="3276725"/>
                <a:ext cx="181152" cy="3026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6" name="墨迹 95"/>
              <p14:cNvContentPartPr/>
              <p14:nvPr/>
            </p14:nvContentPartPr>
            <p14:xfrm>
              <a:off x="1016000" y="3462838"/>
              <a:ext cx="270933" cy="109977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1"/>
            </p:blipFill>
            <p:spPr>
              <a:xfrm>
                <a:off x="1016000" y="3462838"/>
                <a:ext cx="270933" cy="109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7" name="墨迹 96"/>
              <p14:cNvContentPartPr/>
              <p14:nvPr/>
            </p14:nvContentPartPr>
            <p14:xfrm>
              <a:off x="1287638" y="3182258"/>
              <a:ext cx="230717" cy="33415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3"/>
            </p:blipFill>
            <p:spPr>
              <a:xfrm>
                <a:off x="1287638" y="3182258"/>
                <a:ext cx="230717" cy="334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8" name="墨迹 97"/>
              <p14:cNvContentPartPr/>
              <p14:nvPr/>
            </p14:nvContentPartPr>
            <p14:xfrm>
              <a:off x="1684866" y="3383881"/>
              <a:ext cx="8467" cy="11280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5"/>
            </p:blipFill>
            <p:spPr>
              <a:xfrm>
                <a:off x="1684866" y="3383881"/>
                <a:ext cx="846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99" name="墨迹 98"/>
              <p14:cNvContentPartPr/>
              <p14:nvPr/>
            </p14:nvContentPartPr>
            <p14:xfrm>
              <a:off x="434622" y="4041975"/>
              <a:ext cx="22578" cy="450127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7"/>
            </p:blipFill>
            <p:spPr>
              <a:xfrm>
                <a:off x="434622" y="4041975"/>
                <a:ext cx="22578" cy="450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0" name="墨迹 99"/>
              <p14:cNvContentPartPr/>
              <p14:nvPr/>
            </p14:nvContentPartPr>
            <p14:xfrm>
              <a:off x="455083" y="4190373"/>
              <a:ext cx="171450" cy="174834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9"/>
            </p:blipFill>
            <p:spPr>
              <a:xfrm>
                <a:off x="455083" y="4190373"/>
                <a:ext cx="171450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1" name="墨迹 100"/>
              <p14:cNvContentPartPr/>
              <p14:nvPr/>
            </p14:nvContentPartPr>
            <p14:xfrm>
              <a:off x="699911" y="4241131"/>
              <a:ext cx="2822" cy="186114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1"/>
            </p:blipFill>
            <p:spPr>
              <a:xfrm>
                <a:off x="699911" y="4241131"/>
                <a:ext cx="2822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2" name="墨迹 101"/>
              <p14:cNvContentPartPr/>
              <p14:nvPr/>
            </p14:nvContentPartPr>
            <p14:xfrm>
              <a:off x="805568" y="4150894"/>
              <a:ext cx="134232" cy="16920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3"/>
            </p:blipFill>
            <p:spPr>
              <a:xfrm>
                <a:off x="805568" y="4150894"/>
                <a:ext cx="13423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3" name="墨迹 102"/>
              <p14:cNvContentPartPr/>
              <p14:nvPr/>
            </p14:nvContentPartPr>
            <p14:xfrm>
              <a:off x="811388" y="4258051"/>
              <a:ext cx="156634" cy="1127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5"/>
            </p:blipFill>
            <p:spPr>
              <a:xfrm>
                <a:off x="811388" y="4258051"/>
                <a:ext cx="15663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4" name="墨迹 103"/>
              <p14:cNvContentPartPr/>
              <p14:nvPr/>
            </p14:nvContentPartPr>
            <p14:xfrm>
              <a:off x="1089377" y="4224212"/>
              <a:ext cx="1286934" cy="43708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7"/>
            </p:blipFill>
            <p:spPr>
              <a:xfrm>
                <a:off x="1089377" y="4224212"/>
                <a:ext cx="1286934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5" name="墨迹 104"/>
              <p14:cNvContentPartPr/>
              <p14:nvPr/>
            </p14:nvContentPartPr>
            <p14:xfrm>
              <a:off x="7540977" y="1333813"/>
              <a:ext cx="16934" cy="845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9"/>
            </p:blipFill>
            <p:spPr>
              <a:xfrm>
                <a:off x="7540977" y="1333813"/>
                <a:ext cx="16934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6" name="墨迹 105"/>
              <p14:cNvContentPartPr/>
              <p14:nvPr/>
            </p14:nvContentPartPr>
            <p14:xfrm>
              <a:off x="7298266" y="1393031"/>
              <a:ext cx="2822" cy="5640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1"/>
            </p:blipFill>
            <p:spPr>
              <a:xfrm>
                <a:off x="7298266" y="1393031"/>
                <a:ext cx="282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7" name="墨迹 106"/>
              <p14:cNvContentPartPr/>
              <p14:nvPr/>
            </p14:nvContentPartPr>
            <p14:xfrm>
              <a:off x="1241777" y="3851985"/>
              <a:ext cx="124178" cy="31864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3"/>
            </p:blipFill>
            <p:spPr>
              <a:xfrm>
                <a:off x="1241777" y="3851985"/>
                <a:ext cx="124178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8" name="墨迹 107"/>
              <p14:cNvContentPartPr/>
              <p14:nvPr/>
            </p14:nvContentPartPr>
            <p14:xfrm>
              <a:off x="1371600" y="3876483"/>
              <a:ext cx="174977" cy="237753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5"/>
            </p:blipFill>
            <p:spPr>
              <a:xfrm>
                <a:off x="1371600" y="3876483"/>
                <a:ext cx="174977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09" name="墨迹 108"/>
              <p14:cNvContentPartPr/>
              <p14:nvPr/>
            </p14:nvContentPartPr>
            <p14:xfrm>
              <a:off x="1608666" y="3914023"/>
              <a:ext cx="104422" cy="183822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7"/>
            </p:blipFill>
            <p:spPr>
              <a:xfrm>
                <a:off x="1608666" y="3914023"/>
                <a:ext cx="104422" cy="183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0" name="墨迹 109"/>
              <p14:cNvContentPartPr/>
              <p14:nvPr/>
            </p14:nvContentPartPr>
            <p14:xfrm>
              <a:off x="1678516" y="3935172"/>
              <a:ext cx="192617" cy="135884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9"/>
            </p:blipFill>
            <p:spPr>
              <a:xfrm>
                <a:off x="1678516" y="3935172"/>
                <a:ext cx="192617" cy="135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1" name="墨迹 110"/>
              <p14:cNvContentPartPr/>
              <p14:nvPr/>
            </p14:nvContentPartPr>
            <p14:xfrm>
              <a:off x="1879600" y="3844583"/>
              <a:ext cx="5644" cy="438847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1"/>
            </p:blipFill>
            <p:spPr>
              <a:xfrm>
                <a:off x="1879600" y="3844583"/>
                <a:ext cx="5644" cy="438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2" name="墨迹 111"/>
              <p14:cNvContentPartPr/>
              <p14:nvPr/>
            </p14:nvContentPartPr>
            <p14:xfrm>
              <a:off x="1907822" y="3938520"/>
              <a:ext cx="54328" cy="175716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3"/>
            </p:blipFill>
            <p:spPr>
              <a:xfrm>
                <a:off x="1907822" y="3938520"/>
                <a:ext cx="54328" cy="175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3" name="墨迹 112"/>
              <p14:cNvContentPartPr/>
              <p14:nvPr/>
            </p14:nvContentPartPr>
            <p14:xfrm>
              <a:off x="1992488" y="3859916"/>
              <a:ext cx="62089" cy="251500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5"/>
            </p:blipFill>
            <p:spPr>
              <a:xfrm>
                <a:off x="1992488" y="3859916"/>
                <a:ext cx="62089" cy="25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4" name="墨迹 113"/>
              <p14:cNvContentPartPr/>
              <p14:nvPr/>
            </p14:nvContentPartPr>
            <p14:xfrm>
              <a:off x="2043288" y="3756108"/>
              <a:ext cx="135467" cy="383506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7"/>
            </p:blipFill>
            <p:spPr>
              <a:xfrm>
                <a:off x="2043288" y="3756108"/>
                <a:ext cx="135467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5" name="墨迹 114"/>
              <p14:cNvContentPartPr/>
              <p14:nvPr/>
            </p14:nvContentPartPr>
            <p14:xfrm>
              <a:off x="2218619" y="3671511"/>
              <a:ext cx="104069" cy="150336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9"/>
            </p:blipFill>
            <p:spPr>
              <a:xfrm>
                <a:off x="2218619" y="3671511"/>
                <a:ext cx="104069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6" name="墨迹 115"/>
              <p14:cNvContentPartPr/>
              <p14:nvPr/>
            </p14:nvContentPartPr>
            <p14:xfrm>
              <a:off x="2319866" y="3710990"/>
              <a:ext cx="101600" cy="1127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1"/>
            </p:blipFill>
            <p:spPr>
              <a:xfrm>
                <a:off x="2319866" y="3710990"/>
                <a:ext cx="10160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7" name="墨迹 116"/>
              <p14:cNvContentPartPr/>
              <p14:nvPr/>
            </p14:nvContentPartPr>
            <p14:xfrm>
              <a:off x="2359377" y="3632032"/>
              <a:ext cx="11289" cy="183294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3"/>
            </p:blipFill>
            <p:spPr>
              <a:xfrm>
                <a:off x="2359377" y="3632032"/>
                <a:ext cx="11289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8" name="墨迹 117"/>
              <p14:cNvContentPartPr/>
              <p14:nvPr/>
            </p14:nvContentPartPr>
            <p14:xfrm>
              <a:off x="1168400" y="4396930"/>
              <a:ext cx="225777" cy="264366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5"/>
            </p:blipFill>
            <p:spPr>
              <a:xfrm>
                <a:off x="1168400" y="4396930"/>
                <a:ext cx="225777" cy="264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19" name="墨迹 118"/>
              <p14:cNvContentPartPr/>
              <p14:nvPr/>
            </p14:nvContentPartPr>
            <p14:xfrm>
              <a:off x="1403350" y="4350226"/>
              <a:ext cx="92427" cy="127777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7"/>
            </p:blipFill>
            <p:spPr>
              <a:xfrm>
                <a:off x="1403350" y="4350226"/>
                <a:ext cx="92427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0" name="墨迹 119"/>
              <p14:cNvContentPartPr/>
              <p14:nvPr/>
            </p14:nvContentPartPr>
            <p14:xfrm>
              <a:off x="1476022" y="4399045"/>
              <a:ext cx="93133" cy="2819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9"/>
            </p:blipFill>
            <p:spPr>
              <a:xfrm>
                <a:off x="1476022" y="4399045"/>
                <a:ext cx="931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1" name="墨迹 120"/>
              <p14:cNvContentPartPr/>
              <p14:nvPr/>
            </p14:nvContentPartPr>
            <p14:xfrm>
              <a:off x="1535288" y="4317973"/>
              <a:ext cx="5645" cy="17412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1"/>
            </p:blipFill>
            <p:spPr>
              <a:xfrm>
                <a:off x="1535288" y="4317973"/>
                <a:ext cx="5645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2" name="墨迹 121"/>
              <p14:cNvContentPartPr/>
              <p14:nvPr/>
            </p14:nvContentPartPr>
            <p14:xfrm>
              <a:off x="1636888" y="4562600"/>
              <a:ext cx="19756" cy="5639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3"/>
            </p:blipFill>
            <p:spPr>
              <a:xfrm>
                <a:off x="1636888" y="4562600"/>
                <a:ext cx="19756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3" name="墨迹 122"/>
              <p14:cNvContentPartPr/>
              <p14:nvPr/>
            </p14:nvContentPartPr>
            <p14:xfrm>
              <a:off x="1902177" y="4427245"/>
              <a:ext cx="70556" cy="157914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5"/>
            </p:blipFill>
            <p:spPr>
              <a:xfrm>
                <a:off x="1902177" y="4427245"/>
                <a:ext cx="70556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4" name="墨迹 123"/>
              <p14:cNvContentPartPr/>
              <p14:nvPr/>
            </p14:nvContentPartPr>
            <p14:xfrm>
              <a:off x="2013302" y="4438524"/>
              <a:ext cx="221898" cy="111386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7"/>
            </p:blipFill>
            <p:spPr>
              <a:xfrm>
                <a:off x="2013302" y="4438524"/>
                <a:ext cx="221898" cy="111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5" name="墨迹 124"/>
              <p14:cNvContentPartPr/>
              <p14:nvPr/>
            </p14:nvContentPartPr>
            <p14:xfrm>
              <a:off x="2229555" y="4359567"/>
              <a:ext cx="28222" cy="428625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9"/>
            </p:blipFill>
            <p:spPr>
              <a:xfrm>
                <a:off x="2229555" y="4359567"/>
                <a:ext cx="28222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6" name="墨迹 125"/>
              <p14:cNvContentPartPr/>
              <p14:nvPr/>
            </p14:nvContentPartPr>
            <p14:xfrm>
              <a:off x="2274711" y="4451742"/>
              <a:ext cx="69850" cy="164436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1"/>
            </p:blipFill>
            <p:spPr>
              <a:xfrm>
                <a:off x="2274711" y="4451742"/>
                <a:ext cx="69850" cy="164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7" name="墨迹 126"/>
              <p14:cNvContentPartPr/>
              <p14:nvPr/>
            </p14:nvContentPartPr>
            <p14:xfrm>
              <a:off x="1902177" y="4331368"/>
              <a:ext cx="163689" cy="242511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3"/>
            </p:blipFill>
            <p:spPr>
              <a:xfrm>
                <a:off x="1902177" y="4331368"/>
                <a:ext cx="163689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86" name="墨迹 185"/>
              <p14:cNvContentPartPr/>
              <p14:nvPr/>
            </p14:nvContentPartPr>
            <p14:xfrm>
              <a:off x="9646355" y="3715924"/>
              <a:ext cx="67734" cy="286220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255"/>
            </p:blipFill>
            <p:spPr>
              <a:xfrm>
                <a:off x="9646355" y="3715924"/>
                <a:ext cx="67734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217" name="墨迹 216"/>
              <p14:cNvContentPartPr/>
              <p14:nvPr/>
            </p14:nvContentPartPr>
            <p14:xfrm>
              <a:off x="5757333" y="6735333"/>
              <a:ext cx="19756" cy="18330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257"/>
            </p:blipFill>
            <p:spPr>
              <a:xfrm>
                <a:off x="5757333" y="6735333"/>
                <a:ext cx="19756" cy="183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248" name="墨迹 247"/>
              <p14:cNvContentPartPr/>
              <p14:nvPr/>
            </p14:nvContentPartPr>
            <p14:xfrm>
              <a:off x="1636888" y="3656707"/>
              <a:ext cx="268112" cy="530846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259"/>
            </p:blipFill>
            <p:spPr>
              <a:xfrm>
                <a:off x="1636888" y="3656707"/>
                <a:ext cx="268112" cy="530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249" name="墨迹 248"/>
              <p14:cNvContentPartPr/>
              <p14:nvPr/>
            </p14:nvContentPartPr>
            <p14:xfrm>
              <a:off x="1209322" y="4334893"/>
              <a:ext cx="289278" cy="520977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261"/>
            </p:blipFill>
            <p:spPr>
              <a:xfrm>
                <a:off x="1209322" y="4334893"/>
                <a:ext cx="289278" cy="520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250" name="墨迹 249"/>
              <p14:cNvContentPartPr/>
              <p14:nvPr/>
            </p14:nvContentPartPr>
            <p14:xfrm>
              <a:off x="2475088" y="4179093"/>
              <a:ext cx="162984" cy="25379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263"/>
            </p:blipFill>
            <p:spPr>
              <a:xfrm>
                <a:off x="2475088" y="4179093"/>
                <a:ext cx="16298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251" name="墨迹 250"/>
              <p14:cNvContentPartPr/>
              <p14:nvPr/>
            </p14:nvContentPartPr>
            <p14:xfrm>
              <a:off x="2465916" y="4286250"/>
              <a:ext cx="183092" cy="16919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265"/>
            </p:blipFill>
            <p:spPr>
              <a:xfrm>
                <a:off x="2465916" y="4286250"/>
                <a:ext cx="18309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252" name="墨迹 251"/>
              <p14:cNvContentPartPr/>
              <p14:nvPr/>
            </p14:nvContentPartPr>
            <p14:xfrm>
              <a:off x="2765777" y="4053255"/>
              <a:ext cx="45156" cy="390909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267"/>
            </p:blipFill>
            <p:spPr>
              <a:xfrm>
                <a:off x="2765777" y="4053255"/>
                <a:ext cx="45156" cy="390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253" name="墨迹 252"/>
              <p14:cNvContentPartPr/>
              <p14:nvPr/>
            </p14:nvContentPartPr>
            <p14:xfrm>
              <a:off x="2867377" y="4171691"/>
              <a:ext cx="79023" cy="212550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269"/>
            </p:blipFill>
            <p:spPr>
              <a:xfrm>
                <a:off x="2867377" y="4171691"/>
                <a:ext cx="79023" cy="212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254" name="墨迹 253"/>
              <p14:cNvContentPartPr/>
              <p14:nvPr/>
            </p14:nvContentPartPr>
            <p14:xfrm>
              <a:off x="3014133" y="3936758"/>
              <a:ext cx="104422" cy="146459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271"/>
            </p:blipFill>
            <p:spPr>
              <a:xfrm>
                <a:off x="3014133" y="3936758"/>
                <a:ext cx="104422" cy="146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255" name="墨迹 254"/>
              <p14:cNvContentPartPr/>
              <p14:nvPr/>
            </p14:nvContentPartPr>
            <p14:xfrm>
              <a:off x="3036711" y="3971831"/>
              <a:ext cx="84666" cy="164964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273"/>
            </p:blipFill>
            <p:spPr>
              <a:xfrm>
                <a:off x="3036711" y="3971831"/>
                <a:ext cx="84666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256" name="墨迹 255"/>
              <p14:cNvContentPartPr/>
              <p14:nvPr/>
            </p14:nvContentPartPr>
            <p14:xfrm>
              <a:off x="3064933" y="4133975"/>
              <a:ext cx="47978" cy="36659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275"/>
            </p:blipFill>
            <p:spPr>
              <a:xfrm>
                <a:off x="3064933" y="4133975"/>
                <a:ext cx="4797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257" name="墨迹 256"/>
              <p14:cNvContentPartPr/>
              <p14:nvPr/>
            </p14:nvContentPartPr>
            <p14:xfrm>
              <a:off x="3200400" y="3909793"/>
              <a:ext cx="28222" cy="317239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277"/>
            </p:blipFill>
            <p:spPr>
              <a:xfrm>
                <a:off x="3200400" y="3909793"/>
                <a:ext cx="28222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258" name="墨迹 257"/>
              <p14:cNvContentPartPr/>
              <p14:nvPr/>
            </p14:nvContentPartPr>
            <p14:xfrm>
              <a:off x="485422" y="5104726"/>
              <a:ext cx="28222" cy="422280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279"/>
            </p:blipFill>
            <p:spPr>
              <a:xfrm>
                <a:off x="485422" y="5104726"/>
                <a:ext cx="28222" cy="422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259" name="墨迹 258"/>
              <p14:cNvContentPartPr/>
              <p14:nvPr/>
            </p14:nvContentPartPr>
            <p14:xfrm>
              <a:off x="487538" y="5278855"/>
              <a:ext cx="167217" cy="183294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281"/>
            </p:blipFill>
            <p:spPr>
              <a:xfrm>
                <a:off x="487538" y="5278855"/>
                <a:ext cx="167217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260" name="墨迹 259"/>
              <p14:cNvContentPartPr/>
              <p14:nvPr/>
            </p14:nvContentPartPr>
            <p14:xfrm>
              <a:off x="663927" y="5340893"/>
              <a:ext cx="109361" cy="143815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283"/>
            </p:blipFill>
            <p:spPr>
              <a:xfrm>
                <a:off x="663927" y="5340893"/>
                <a:ext cx="109361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261" name="墨迹 260"/>
              <p14:cNvContentPartPr/>
              <p14:nvPr/>
            </p14:nvContentPartPr>
            <p14:xfrm>
              <a:off x="878945" y="5245016"/>
              <a:ext cx="159632" cy="42299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285"/>
            </p:blipFill>
            <p:spPr>
              <a:xfrm>
                <a:off x="878945" y="5245016"/>
                <a:ext cx="159632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262" name="墨迹 261"/>
              <p14:cNvContentPartPr/>
              <p14:nvPr/>
            </p14:nvContentPartPr>
            <p14:xfrm>
              <a:off x="884061" y="5391651"/>
              <a:ext cx="160161" cy="22559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287"/>
            </p:blipFill>
            <p:spPr>
              <a:xfrm>
                <a:off x="884061" y="5391651"/>
                <a:ext cx="16016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263" name="墨迹 262"/>
              <p14:cNvContentPartPr/>
              <p14:nvPr/>
            </p14:nvContentPartPr>
            <p14:xfrm>
              <a:off x="1247422" y="5369091"/>
              <a:ext cx="1340555" cy="28200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289"/>
            </p:blipFill>
            <p:spPr>
              <a:xfrm>
                <a:off x="1247422" y="5369091"/>
                <a:ext cx="1340555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264" name="墨迹 263"/>
              <p14:cNvContentPartPr/>
              <p14:nvPr/>
            </p14:nvContentPartPr>
            <p14:xfrm>
              <a:off x="1738488" y="5005324"/>
              <a:ext cx="5645" cy="25380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291"/>
            </p:blipFill>
            <p:spPr>
              <a:xfrm>
                <a:off x="1738488" y="5005324"/>
                <a:ext cx="5645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265" name="墨迹 264"/>
              <p14:cNvContentPartPr/>
              <p14:nvPr/>
            </p14:nvContentPartPr>
            <p14:xfrm>
              <a:off x="1518355" y="4991225"/>
              <a:ext cx="158045" cy="386679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293"/>
            </p:blipFill>
            <p:spPr>
              <a:xfrm>
                <a:off x="1518355" y="4991225"/>
                <a:ext cx="158045" cy="3866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266" name="墨迹 265"/>
              <p14:cNvContentPartPr/>
              <p14:nvPr/>
            </p14:nvContentPartPr>
            <p14:xfrm>
              <a:off x="1507066" y="4996865"/>
              <a:ext cx="127000" cy="389146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295"/>
            </p:blipFill>
            <p:spPr>
              <a:xfrm>
                <a:off x="1507066" y="4996865"/>
                <a:ext cx="127000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267" name="墨迹 266"/>
              <p14:cNvContentPartPr/>
              <p14:nvPr/>
            </p14:nvContentPartPr>
            <p14:xfrm>
              <a:off x="1648177" y="5058902"/>
              <a:ext cx="203200" cy="259431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297"/>
            </p:blipFill>
            <p:spPr>
              <a:xfrm>
                <a:off x="1648177" y="5058902"/>
                <a:ext cx="203200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268" name="墨迹 267"/>
              <p14:cNvContentPartPr/>
              <p14:nvPr/>
            </p14:nvContentPartPr>
            <p14:xfrm>
              <a:off x="1907822" y="5132220"/>
              <a:ext cx="254000" cy="129715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299"/>
            </p:blipFill>
            <p:spPr>
              <a:xfrm>
                <a:off x="1907822" y="5132220"/>
                <a:ext cx="254000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269" name="墨迹 268"/>
              <p14:cNvContentPartPr/>
              <p14:nvPr/>
            </p14:nvContentPartPr>
            <p14:xfrm>
              <a:off x="2142066" y="5042512"/>
              <a:ext cx="25400" cy="413997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301"/>
            </p:blipFill>
            <p:spPr>
              <a:xfrm>
                <a:off x="2142066" y="5042512"/>
                <a:ext cx="25400" cy="413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270" name="墨迹 269"/>
              <p14:cNvContentPartPr/>
              <p14:nvPr/>
            </p14:nvContentPartPr>
            <p14:xfrm>
              <a:off x="2201333" y="5160419"/>
              <a:ext cx="62089" cy="157914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303"/>
            </p:blipFill>
            <p:spPr>
              <a:xfrm>
                <a:off x="2201333" y="5160419"/>
                <a:ext cx="62089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271" name="墨迹 270"/>
              <p14:cNvContentPartPr/>
              <p14:nvPr/>
            </p14:nvContentPartPr>
            <p14:xfrm>
              <a:off x="2280355" y="5060841"/>
              <a:ext cx="88195" cy="240573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305"/>
            </p:blipFill>
            <p:spPr>
              <a:xfrm>
                <a:off x="2280355" y="5060841"/>
                <a:ext cx="88195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272" name="墨迹 271"/>
              <p14:cNvContentPartPr/>
              <p14:nvPr/>
            </p14:nvContentPartPr>
            <p14:xfrm>
              <a:off x="2387600" y="5177338"/>
              <a:ext cx="70555" cy="117026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307"/>
            </p:blipFill>
            <p:spPr>
              <a:xfrm>
                <a:off x="2387600" y="5177338"/>
                <a:ext cx="70555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273" name="墨迹 272"/>
              <p14:cNvContentPartPr/>
              <p14:nvPr/>
            </p14:nvContentPartPr>
            <p14:xfrm>
              <a:off x="2413000" y="4974305"/>
              <a:ext cx="104422" cy="389147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309"/>
            </p:blipFill>
            <p:spPr>
              <a:xfrm>
                <a:off x="2413000" y="4974305"/>
                <a:ext cx="104422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274" name="墨迹 273"/>
              <p14:cNvContentPartPr/>
              <p14:nvPr/>
            </p14:nvContentPartPr>
            <p14:xfrm>
              <a:off x="2534355" y="4900988"/>
              <a:ext cx="95956" cy="146635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311"/>
            </p:blipFill>
            <p:spPr>
              <a:xfrm>
                <a:off x="2534355" y="4900988"/>
                <a:ext cx="95956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275" name="墨迹 274"/>
              <p14:cNvContentPartPr/>
              <p14:nvPr/>
            </p14:nvContentPartPr>
            <p14:xfrm>
              <a:off x="2630311" y="4934827"/>
              <a:ext cx="107244" cy="2820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313"/>
            </p:blipFill>
            <p:spPr>
              <a:xfrm>
                <a:off x="2630311" y="4934827"/>
                <a:ext cx="107244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276" name="墨迹 275"/>
              <p14:cNvContentPartPr/>
              <p14:nvPr/>
            </p14:nvContentPartPr>
            <p14:xfrm>
              <a:off x="2669822" y="4835425"/>
              <a:ext cx="22578" cy="234757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315"/>
            </p:blipFill>
            <p:spPr>
              <a:xfrm>
                <a:off x="2669822" y="4835425"/>
                <a:ext cx="22578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277" name="墨迹 276"/>
              <p14:cNvContentPartPr/>
              <p14:nvPr/>
            </p14:nvContentPartPr>
            <p14:xfrm>
              <a:off x="1540933" y="5481888"/>
              <a:ext cx="222955" cy="296089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317"/>
            </p:blipFill>
            <p:spPr>
              <a:xfrm>
                <a:off x="1540933" y="5481888"/>
                <a:ext cx="222955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278" name="墨迹 277"/>
              <p14:cNvContentPartPr/>
              <p14:nvPr/>
            </p14:nvContentPartPr>
            <p14:xfrm>
              <a:off x="1845733" y="5611603"/>
              <a:ext cx="59267" cy="163554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319"/>
            </p:blipFill>
            <p:spPr>
              <a:xfrm>
                <a:off x="1845733" y="5611603"/>
                <a:ext cx="59267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279" name="墨迹 278"/>
              <p14:cNvContentPartPr/>
              <p14:nvPr/>
            </p14:nvContentPartPr>
            <p14:xfrm>
              <a:off x="1904294" y="5638040"/>
              <a:ext cx="226483" cy="103984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321"/>
            </p:blipFill>
            <p:spPr>
              <a:xfrm>
                <a:off x="1904294" y="5638040"/>
                <a:ext cx="226483" cy="103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280" name="墨迹 279"/>
              <p14:cNvContentPartPr/>
              <p14:nvPr/>
            </p14:nvContentPartPr>
            <p14:xfrm>
              <a:off x="2111022" y="5559082"/>
              <a:ext cx="28222" cy="450127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323"/>
            </p:blipFill>
            <p:spPr>
              <a:xfrm>
                <a:off x="2111022" y="5559082"/>
                <a:ext cx="28222" cy="450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281" name="墨迹 280"/>
              <p14:cNvContentPartPr/>
              <p14:nvPr/>
            </p14:nvContentPartPr>
            <p14:xfrm>
              <a:off x="2161822" y="5668001"/>
              <a:ext cx="62089" cy="146635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325"/>
            </p:blipFill>
            <p:spPr>
              <a:xfrm>
                <a:off x="2161822" y="5668001"/>
                <a:ext cx="62089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282" name="墨迹 281"/>
              <p14:cNvContentPartPr/>
              <p14:nvPr/>
            </p14:nvContentPartPr>
            <p14:xfrm>
              <a:off x="2266244" y="5600324"/>
              <a:ext cx="91722" cy="225592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327"/>
            </p:blipFill>
            <p:spPr>
              <a:xfrm>
                <a:off x="2266244" y="5600324"/>
                <a:ext cx="91722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283" name="墨迹 282"/>
              <p14:cNvContentPartPr/>
              <p14:nvPr/>
            </p14:nvContentPartPr>
            <p14:xfrm>
              <a:off x="2368550" y="5470608"/>
              <a:ext cx="123472" cy="117026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329"/>
            </p:blipFill>
            <p:spPr>
              <a:xfrm>
                <a:off x="2368550" y="5470608"/>
                <a:ext cx="123472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284" name="墨迹 283"/>
              <p14:cNvContentPartPr/>
              <p14:nvPr/>
            </p14:nvContentPartPr>
            <p14:xfrm>
              <a:off x="2472266" y="5462149"/>
              <a:ext cx="88371" cy="8459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331"/>
            </p:blipFill>
            <p:spPr>
              <a:xfrm>
                <a:off x="2472266" y="5462149"/>
                <a:ext cx="88371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285" name="墨迹 284"/>
              <p14:cNvContentPartPr/>
              <p14:nvPr/>
            </p14:nvContentPartPr>
            <p14:xfrm>
              <a:off x="2511777" y="5419850"/>
              <a:ext cx="11289" cy="163554"/>
            </p14:xfrm>
          </p:contentPart>
        </mc:Choice>
        <mc:Fallback xmlns="">
          <p:pic>
            <p:nvPicPr>
              <p:cNvPr id="285" name="墨迹 284"/>
            </p:nvPicPr>
            <p:blipFill>
              <a:blip r:embed="rId333"/>
            </p:blipFill>
            <p:spPr>
              <a:xfrm>
                <a:off x="2511777" y="5419850"/>
                <a:ext cx="11289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286" name="墨迹 285"/>
              <p14:cNvContentPartPr/>
              <p14:nvPr/>
            </p14:nvContentPartPr>
            <p14:xfrm>
              <a:off x="2528711" y="5380371"/>
              <a:ext cx="169333" cy="11280"/>
            </p14:xfrm>
          </p:contentPart>
        </mc:Choice>
        <mc:Fallback xmlns="">
          <p:pic>
            <p:nvPicPr>
              <p:cNvPr id="286" name="墨迹 285"/>
            </p:nvPicPr>
            <p:blipFill>
              <a:blip r:embed="rId335"/>
            </p:blipFill>
            <p:spPr>
              <a:xfrm>
                <a:off x="2528711" y="5380371"/>
                <a:ext cx="16933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287" name="墨迹 286"/>
              <p14:cNvContentPartPr/>
              <p14:nvPr/>
            </p14:nvContentPartPr>
            <p14:xfrm>
              <a:off x="2523066" y="5690560"/>
              <a:ext cx="70556" cy="19740"/>
            </p14:xfrm>
          </p:contentPart>
        </mc:Choice>
        <mc:Fallback xmlns="">
          <p:pic>
            <p:nvPicPr>
              <p:cNvPr id="287" name="墨迹 286"/>
            </p:nvPicPr>
            <p:blipFill>
              <a:blip r:embed="rId337"/>
            </p:blipFill>
            <p:spPr>
              <a:xfrm>
                <a:off x="2523066" y="5690560"/>
                <a:ext cx="7055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288" name="墨迹 287"/>
              <p14:cNvContentPartPr/>
              <p14:nvPr/>
            </p14:nvContentPartPr>
            <p14:xfrm>
              <a:off x="2623255" y="5594684"/>
              <a:ext cx="218722" cy="157914"/>
            </p14:xfrm>
          </p:contentPart>
        </mc:Choice>
        <mc:Fallback xmlns="">
          <p:pic>
            <p:nvPicPr>
              <p:cNvPr id="288" name="墨迹 287"/>
            </p:nvPicPr>
            <p:blipFill>
              <a:blip r:embed="rId339"/>
            </p:blipFill>
            <p:spPr>
              <a:xfrm>
                <a:off x="2623255" y="5594684"/>
                <a:ext cx="218722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289" name="墨迹 288"/>
              <p14:cNvContentPartPr/>
              <p14:nvPr/>
            </p14:nvContentPartPr>
            <p14:xfrm>
              <a:off x="2585155" y="5431130"/>
              <a:ext cx="231422" cy="270710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341"/>
            </p:blipFill>
            <p:spPr>
              <a:xfrm>
                <a:off x="2585155" y="5431130"/>
                <a:ext cx="231422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290" name="墨迹 289"/>
              <p14:cNvContentPartPr/>
              <p14:nvPr/>
            </p14:nvContentPartPr>
            <p14:xfrm>
              <a:off x="2698397" y="5526301"/>
              <a:ext cx="259291" cy="420870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343"/>
            </p:blipFill>
            <p:spPr>
              <a:xfrm>
                <a:off x="2698397" y="5526301"/>
                <a:ext cx="259291" cy="420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291" name="墨迹 290"/>
              <p14:cNvContentPartPr/>
              <p14:nvPr/>
            </p14:nvContentPartPr>
            <p14:xfrm>
              <a:off x="2971800" y="5622883"/>
              <a:ext cx="110066" cy="205853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345"/>
            </p:blipFill>
            <p:spPr>
              <a:xfrm>
                <a:off x="2971800" y="5622883"/>
                <a:ext cx="110066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292" name="墨迹 291"/>
              <p14:cNvContentPartPr/>
              <p14:nvPr/>
            </p14:nvContentPartPr>
            <p14:xfrm>
              <a:off x="2651125" y="5386011"/>
              <a:ext cx="495652" cy="11280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347"/>
            </p:blipFill>
            <p:spPr>
              <a:xfrm>
                <a:off x="2651125" y="5386011"/>
                <a:ext cx="49565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293" name="墨迹 292"/>
              <p14:cNvContentPartPr/>
              <p14:nvPr/>
            </p14:nvContentPartPr>
            <p14:xfrm>
              <a:off x="3198988" y="5357812"/>
              <a:ext cx="131234" cy="11279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349"/>
            </p:blipFill>
            <p:spPr>
              <a:xfrm>
                <a:off x="3198988" y="5357812"/>
                <a:ext cx="13123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294" name="墨迹 293"/>
              <p14:cNvContentPartPr/>
              <p14:nvPr/>
            </p14:nvContentPartPr>
            <p14:xfrm>
              <a:off x="3179938" y="5448049"/>
              <a:ext cx="172862" cy="16919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351"/>
            </p:blipFill>
            <p:spPr>
              <a:xfrm>
                <a:off x="3179938" y="5448049"/>
                <a:ext cx="17286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295" name="墨迹 294"/>
              <p14:cNvContentPartPr/>
              <p14:nvPr/>
            </p14:nvContentPartPr>
            <p14:xfrm>
              <a:off x="3375377" y="5290134"/>
              <a:ext cx="28223" cy="349668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353"/>
            </p:blipFill>
            <p:spPr>
              <a:xfrm>
                <a:off x="3375377" y="5290134"/>
                <a:ext cx="28223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296" name="墨迹 295"/>
              <p14:cNvContentPartPr/>
              <p14:nvPr/>
            </p14:nvContentPartPr>
            <p14:xfrm>
              <a:off x="3482622" y="5323973"/>
              <a:ext cx="95955" cy="203034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355"/>
            </p:blipFill>
            <p:spPr>
              <a:xfrm>
                <a:off x="3482622" y="5323973"/>
                <a:ext cx="95955" cy="2030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297" name="墨迹 296"/>
              <p14:cNvContentPartPr/>
              <p14:nvPr/>
            </p14:nvContentPartPr>
            <p14:xfrm>
              <a:off x="3570111" y="5137860"/>
              <a:ext cx="78316" cy="219952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357"/>
            </p:blipFill>
            <p:spPr>
              <a:xfrm>
                <a:off x="3570111" y="5137860"/>
                <a:ext cx="78316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298" name="墨迹 297"/>
              <p14:cNvContentPartPr/>
              <p14:nvPr/>
            </p14:nvContentPartPr>
            <p14:xfrm>
              <a:off x="3663244" y="5278855"/>
              <a:ext cx="42333" cy="39478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359"/>
            </p:blipFill>
            <p:spPr>
              <a:xfrm>
                <a:off x="3663244" y="5278855"/>
                <a:ext cx="4233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299" name="墨迹 298"/>
              <p14:cNvContentPartPr/>
              <p14:nvPr/>
            </p14:nvContentPartPr>
            <p14:xfrm>
              <a:off x="3733800" y="5154779"/>
              <a:ext cx="73906" cy="217133"/>
            </p14:xfrm>
          </p:contentPart>
        </mc:Choice>
        <mc:Fallback xmlns="">
          <p:pic>
            <p:nvPicPr>
              <p:cNvPr id="299" name="墨迹 298"/>
            </p:nvPicPr>
            <p:blipFill>
              <a:blip r:embed="rId361"/>
            </p:blipFill>
            <p:spPr>
              <a:xfrm>
                <a:off x="3733800" y="5154779"/>
                <a:ext cx="73906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300" name="墨迹 299"/>
              <p14:cNvContentPartPr/>
              <p14:nvPr/>
            </p14:nvContentPartPr>
            <p14:xfrm>
              <a:off x="3776133" y="5160419"/>
              <a:ext cx="110067" cy="5639"/>
            </p14:xfrm>
          </p:contentPart>
        </mc:Choice>
        <mc:Fallback xmlns="">
          <p:pic>
            <p:nvPicPr>
              <p:cNvPr id="300" name="墨迹 299"/>
            </p:nvPicPr>
            <p:blipFill>
              <a:blip r:embed="rId363"/>
            </p:blipFill>
            <p:spPr>
              <a:xfrm>
                <a:off x="3776133" y="5160419"/>
                <a:ext cx="110067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305" name="墨迹 304"/>
              <p14:cNvContentPartPr/>
              <p14:nvPr/>
            </p14:nvContentPartPr>
            <p14:xfrm>
              <a:off x="530577" y="5989470"/>
              <a:ext cx="56445" cy="544770"/>
            </p14:xfrm>
          </p:contentPart>
        </mc:Choice>
        <mc:Fallback xmlns="">
          <p:pic>
            <p:nvPicPr>
              <p:cNvPr id="305" name="墨迹 304"/>
            </p:nvPicPr>
            <p:blipFill>
              <a:blip r:embed="rId365"/>
            </p:blipFill>
            <p:spPr>
              <a:xfrm>
                <a:off x="530577" y="5989470"/>
                <a:ext cx="56445" cy="5447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306" name="墨迹 305"/>
              <p14:cNvContentPartPr/>
              <p14:nvPr/>
            </p14:nvContentPartPr>
            <p14:xfrm>
              <a:off x="525109" y="6164304"/>
              <a:ext cx="219957" cy="236871"/>
            </p14:xfrm>
          </p:contentPart>
        </mc:Choice>
        <mc:Fallback xmlns="">
          <p:pic>
            <p:nvPicPr>
              <p:cNvPr id="306" name="墨迹 305"/>
            </p:nvPicPr>
            <p:blipFill>
              <a:blip r:embed="rId367"/>
            </p:blipFill>
            <p:spPr>
              <a:xfrm>
                <a:off x="525109" y="6164304"/>
                <a:ext cx="219957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307" name="墨迹 306"/>
              <p14:cNvContentPartPr/>
              <p14:nvPr/>
            </p14:nvContentPartPr>
            <p14:xfrm>
              <a:off x="748947" y="6302303"/>
              <a:ext cx="75141" cy="363943"/>
            </p14:xfrm>
          </p:contentPart>
        </mc:Choice>
        <mc:Fallback xmlns="">
          <p:pic>
            <p:nvPicPr>
              <p:cNvPr id="307" name="墨迹 306"/>
            </p:nvPicPr>
            <p:blipFill>
              <a:blip r:embed="rId369"/>
            </p:blipFill>
            <p:spPr>
              <a:xfrm>
                <a:off x="748947" y="6302303"/>
                <a:ext cx="75141" cy="3639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308" name="墨迹 307"/>
              <p14:cNvContentPartPr/>
              <p14:nvPr/>
            </p14:nvContentPartPr>
            <p14:xfrm>
              <a:off x="1044222" y="6339138"/>
              <a:ext cx="152400" cy="28199"/>
            </p14:xfrm>
          </p:contentPart>
        </mc:Choice>
        <mc:Fallback xmlns="">
          <p:pic>
            <p:nvPicPr>
              <p:cNvPr id="308" name="墨迹 307"/>
            </p:nvPicPr>
            <p:blipFill>
              <a:blip r:embed="rId371"/>
            </p:blipFill>
            <p:spPr>
              <a:xfrm>
                <a:off x="1044222" y="6339138"/>
                <a:ext cx="1524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309" name="墨迹 308"/>
              <p14:cNvContentPartPr/>
              <p14:nvPr/>
            </p14:nvContentPartPr>
            <p14:xfrm>
              <a:off x="1044222" y="6451934"/>
              <a:ext cx="222955" cy="14099"/>
            </p14:xfrm>
          </p:contentPart>
        </mc:Choice>
        <mc:Fallback xmlns="">
          <p:pic>
            <p:nvPicPr>
              <p:cNvPr id="309" name="墨迹 308"/>
            </p:nvPicPr>
            <p:blipFill>
              <a:blip r:embed="rId373"/>
            </p:blipFill>
            <p:spPr>
              <a:xfrm>
                <a:off x="1044222" y="6451934"/>
                <a:ext cx="222955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310" name="墨迹 309"/>
              <p14:cNvContentPartPr/>
              <p14:nvPr/>
            </p14:nvContentPartPr>
            <p14:xfrm>
              <a:off x="1378655" y="6285559"/>
              <a:ext cx="60678" cy="344557"/>
            </p14:xfrm>
          </p:contentPart>
        </mc:Choice>
        <mc:Fallback xmlns="">
          <p:pic>
            <p:nvPicPr>
              <p:cNvPr id="310" name="墨迹 309"/>
            </p:nvPicPr>
            <p:blipFill>
              <a:blip r:embed="rId375"/>
            </p:blipFill>
            <p:spPr>
              <a:xfrm>
                <a:off x="1378655" y="6285559"/>
                <a:ext cx="60678" cy="344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311" name="墨迹 310"/>
              <p14:cNvContentPartPr/>
              <p14:nvPr/>
            </p14:nvContentPartPr>
            <p14:xfrm>
              <a:off x="1478844" y="6367337"/>
              <a:ext cx="105304" cy="155623"/>
            </p14:xfrm>
          </p:contentPart>
        </mc:Choice>
        <mc:Fallback xmlns="">
          <p:pic>
            <p:nvPicPr>
              <p:cNvPr id="311" name="墨迹 310"/>
            </p:nvPicPr>
            <p:blipFill>
              <a:blip r:embed="rId377"/>
            </p:blipFill>
            <p:spPr>
              <a:xfrm>
                <a:off x="1478844" y="6367337"/>
                <a:ext cx="105304" cy="155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312" name="墨迹 311"/>
              <p14:cNvContentPartPr/>
              <p14:nvPr/>
            </p14:nvContentPartPr>
            <p14:xfrm>
              <a:off x="1629833" y="6139982"/>
              <a:ext cx="136878" cy="191401"/>
            </p14:xfrm>
          </p:contentPart>
        </mc:Choice>
        <mc:Fallback xmlns="">
          <p:pic>
            <p:nvPicPr>
              <p:cNvPr id="312" name="墨迹 311"/>
            </p:nvPicPr>
            <p:blipFill>
              <a:blip r:embed="rId379"/>
            </p:blipFill>
            <p:spPr>
              <a:xfrm>
                <a:off x="1629833" y="6139982"/>
                <a:ext cx="136878" cy="191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313" name="墨迹 312"/>
              <p14:cNvContentPartPr/>
              <p14:nvPr/>
            </p14:nvContentPartPr>
            <p14:xfrm>
              <a:off x="1794933" y="6231981"/>
              <a:ext cx="33867" cy="76138"/>
            </p14:xfrm>
          </p:contentPart>
        </mc:Choice>
        <mc:Fallback xmlns="">
          <p:pic>
            <p:nvPicPr>
              <p:cNvPr id="313" name="墨迹 312"/>
            </p:nvPicPr>
            <p:blipFill>
              <a:blip r:embed="rId381"/>
            </p:blipFill>
            <p:spPr>
              <a:xfrm>
                <a:off x="1794933" y="6231981"/>
                <a:ext cx="33867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314" name="墨迹 313"/>
              <p14:cNvContentPartPr/>
              <p14:nvPr/>
            </p14:nvContentPartPr>
            <p14:xfrm>
              <a:off x="1859138" y="6111430"/>
              <a:ext cx="88195" cy="329224"/>
            </p14:xfrm>
          </p:contentPart>
        </mc:Choice>
        <mc:Fallback xmlns="">
          <p:pic>
            <p:nvPicPr>
              <p:cNvPr id="314" name="墨迹 313"/>
            </p:nvPicPr>
            <p:blipFill>
              <a:blip r:embed="rId383"/>
            </p:blipFill>
            <p:spPr>
              <a:xfrm>
                <a:off x="1859138" y="6111430"/>
                <a:ext cx="88195" cy="329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315" name="墨迹 314"/>
              <p14:cNvContentPartPr/>
              <p14:nvPr/>
            </p14:nvContentPartPr>
            <p14:xfrm>
              <a:off x="2449688" y="6220702"/>
              <a:ext cx="22578" cy="442725"/>
            </p14:xfrm>
          </p:contentPart>
        </mc:Choice>
        <mc:Fallback xmlns="">
          <p:pic>
            <p:nvPicPr>
              <p:cNvPr id="315" name="墨迹 314"/>
            </p:nvPicPr>
            <p:blipFill>
              <a:blip r:embed="rId385"/>
            </p:blipFill>
            <p:spPr>
              <a:xfrm>
                <a:off x="2449688" y="6220702"/>
                <a:ext cx="22578" cy="442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316" name="墨迹 315"/>
              <p14:cNvContentPartPr/>
              <p14:nvPr/>
            </p14:nvContentPartPr>
            <p14:xfrm>
              <a:off x="2446161" y="6330149"/>
              <a:ext cx="175683" cy="226121"/>
            </p14:xfrm>
          </p:contentPart>
        </mc:Choice>
        <mc:Fallback xmlns="">
          <p:pic>
            <p:nvPicPr>
              <p:cNvPr id="316" name="墨迹 315"/>
            </p:nvPicPr>
            <p:blipFill>
              <a:blip r:embed="rId387"/>
            </p:blipFill>
            <p:spPr>
              <a:xfrm>
                <a:off x="2446161" y="6330149"/>
                <a:ext cx="175683" cy="226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317" name="墨迹 316"/>
              <p14:cNvContentPartPr/>
              <p14:nvPr/>
            </p14:nvContentPartPr>
            <p14:xfrm>
              <a:off x="2617611" y="6450171"/>
              <a:ext cx="131233" cy="140819"/>
            </p14:xfrm>
          </p:contentPart>
        </mc:Choice>
        <mc:Fallback xmlns="">
          <p:pic>
            <p:nvPicPr>
              <p:cNvPr id="317" name="墨迹 316"/>
            </p:nvPicPr>
            <p:blipFill>
              <a:blip r:embed="rId389"/>
            </p:blipFill>
            <p:spPr>
              <a:xfrm>
                <a:off x="2617611" y="6450171"/>
                <a:ext cx="131233" cy="140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318" name="墨迹 317"/>
              <p14:cNvContentPartPr/>
              <p14:nvPr/>
            </p14:nvContentPartPr>
            <p14:xfrm>
              <a:off x="2712155" y="6436953"/>
              <a:ext cx="19756" cy="249032"/>
            </p14:xfrm>
          </p:contentPart>
        </mc:Choice>
        <mc:Fallback xmlns="">
          <p:pic>
            <p:nvPicPr>
              <p:cNvPr id="318" name="墨迹 317"/>
            </p:nvPicPr>
            <p:blipFill>
              <a:blip r:embed="rId391"/>
            </p:blipFill>
            <p:spPr>
              <a:xfrm>
                <a:off x="2712155" y="6436953"/>
                <a:ext cx="19756" cy="249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319" name="墨迹 318"/>
              <p14:cNvContentPartPr/>
              <p14:nvPr/>
            </p14:nvContentPartPr>
            <p14:xfrm>
              <a:off x="2839155" y="6344777"/>
              <a:ext cx="128411" cy="19740"/>
            </p14:xfrm>
          </p:contentPart>
        </mc:Choice>
        <mc:Fallback xmlns="">
          <p:pic>
            <p:nvPicPr>
              <p:cNvPr id="319" name="墨迹 318"/>
            </p:nvPicPr>
            <p:blipFill>
              <a:blip r:embed="rId393"/>
            </p:blipFill>
            <p:spPr>
              <a:xfrm>
                <a:off x="2839155" y="6344777"/>
                <a:ext cx="128411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320" name="墨迹 319"/>
              <p14:cNvContentPartPr/>
              <p14:nvPr/>
            </p14:nvContentPartPr>
            <p14:xfrm>
              <a:off x="2818518" y="6468853"/>
              <a:ext cx="184326" cy="28199"/>
            </p14:xfrm>
          </p:contentPart>
        </mc:Choice>
        <mc:Fallback xmlns="">
          <p:pic>
            <p:nvPicPr>
              <p:cNvPr id="320" name="墨迹 319"/>
            </p:nvPicPr>
            <p:blipFill>
              <a:blip r:embed="rId395"/>
            </p:blipFill>
            <p:spPr>
              <a:xfrm>
                <a:off x="2818518" y="6468853"/>
                <a:ext cx="18432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321" name="墨迹 320"/>
              <p14:cNvContentPartPr/>
              <p14:nvPr/>
            </p14:nvContentPartPr>
            <p14:xfrm>
              <a:off x="3048000" y="6282035"/>
              <a:ext cx="33866" cy="302434"/>
            </p14:xfrm>
          </p:contentPart>
        </mc:Choice>
        <mc:Fallback xmlns="">
          <p:pic>
            <p:nvPicPr>
              <p:cNvPr id="321" name="墨迹 320"/>
            </p:nvPicPr>
            <p:blipFill>
              <a:blip r:embed="rId397"/>
            </p:blipFill>
            <p:spPr>
              <a:xfrm>
                <a:off x="3048000" y="6282035"/>
                <a:ext cx="33866" cy="3024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322" name="墨迹 321"/>
              <p14:cNvContentPartPr/>
              <p14:nvPr/>
            </p14:nvContentPartPr>
            <p14:xfrm>
              <a:off x="3129315" y="6344777"/>
              <a:ext cx="88018" cy="154038"/>
            </p14:xfrm>
          </p:contentPart>
        </mc:Choice>
        <mc:Fallback xmlns="">
          <p:pic>
            <p:nvPicPr>
              <p:cNvPr id="322" name="墨迹 321"/>
            </p:nvPicPr>
            <p:blipFill>
              <a:blip r:embed="rId399"/>
            </p:blipFill>
            <p:spPr>
              <a:xfrm>
                <a:off x="3129315" y="6344777"/>
                <a:ext cx="88018" cy="154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323" name="墨迹 322"/>
              <p14:cNvContentPartPr/>
              <p14:nvPr/>
            </p14:nvContentPartPr>
            <p14:xfrm>
              <a:off x="3199694" y="6164304"/>
              <a:ext cx="127706" cy="162144"/>
            </p14:xfrm>
          </p:contentPart>
        </mc:Choice>
        <mc:Fallback xmlns="">
          <p:pic>
            <p:nvPicPr>
              <p:cNvPr id="323" name="墨迹 322"/>
            </p:nvPicPr>
            <p:blipFill>
              <a:blip r:embed="rId401"/>
            </p:blipFill>
            <p:spPr>
              <a:xfrm>
                <a:off x="3199694" y="6164304"/>
                <a:ext cx="127706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324" name="墨迹 323"/>
              <p14:cNvContentPartPr/>
              <p14:nvPr/>
            </p14:nvContentPartPr>
            <p14:xfrm>
              <a:off x="3343451" y="6267759"/>
              <a:ext cx="46037" cy="54459"/>
            </p14:xfrm>
          </p:contentPart>
        </mc:Choice>
        <mc:Fallback xmlns="">
          <p:pic>
            <p:nvPicPr>
              <p:cNvPr id="324" name="墨迹 323"/>
            </p:nvPicPr>
            <p:blipFill>
              <a:blip r:embed="rId403"/>
            </p:blipFill>
            <p:spPr>
              <a:xfrm>
                <a:off x="3343451" y="6267759"/>
                <a:ext cx="46037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325" name="墨迹 324"/>
              <p14:cNvContentPartPr/>
              <p14:nvPr/>
            </p14:nvContentPartPr>
            <p14:xfrm>
              <a:off x="3451577" y="6083584"/>
              <a:ext cx="19756" cy="447307"/>
            </p14:xfrm>
          </p:contentPart>
        </mc:Choice>
        <mc:Fallback xmlns="">
          <p:pic>
            <p:nvPicPr>
              <p:cNvPr id="325" name="墨迹 324"/>
            </p:nvPicPr>
            <p:blipFill>
              <a:blip r:embed="rId405"/>
            </p:blipFill>
            <p:spPr>
              <a:xfrm>
                <a:off x="3451577" y="6083584"/>
                <a:ext cx="19756" cy="447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326" name="墨迹 325"/>
              <p14:cNvContentPartPr/>
              <p14:nvPr/>
            </p14:nvContentPartPr>
            <p14:xfrm>
              <a:off x="9194800" y="4289069"/>
              <a:ext cx="341488" cy="363768"/>
            </p14:xfrm>
          </p:contentPart>
        </mc:Choice>
        <mc:Fallback xmlns="">
          <p:pic>
            <p:nvPicPr>
              <p:cNvPr id="326" name="墨迹 325"/>
            </p:nvPicPr>
            <p:blipFill>
              <a:blip r:embed="rId407"/>
            </p:blipFill>
            <p:spPr>
              <a:xfrm>
                <a:off x="9194800" y="4289069"/>
                <a:ext cx="341488" cy="363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327" name="墨迹 326"/>
              <p14:cNvContentPartPr/>
              <p14:nvPr/>
            </p14:nvContentPartPr>
            <p14:xfrm>
              <a:off x="9520061" y="4241131"/>
              <a:ext cx="115006" cy="169194"/>
            </p14:xfrm>
          </p:contentPart>
        </mc:Choice>
        <mc:Fallback xmlns="">
          <p:pic>
            <p:nvPicPr>
              <p:cNvPr id="327" name="墨迹 326"/>
            </p:nvPicPr>
            <p:blipFill>
              <a:blip r:embed="rId409"/>
            </p:blipFill>
            <p:spPr>
              <a:xfrm>
                <a:off x="9520061" y="4241131"/>
                <a:ext cx="11500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328" name="墨迹 327"/>
              <p14:cNvContentPartPr/>
              <p14:nvPr/>
            </p14:nvContentPartPr>
            <p14:xfrm>
              <a:off x="9646355" y="4269330"/>
              <a:ext cx="124178" cy="11280"/>
            </p14:xfrm>
          </p:contentPart>
        </mc:Choice>
        <mc:Fallback xmlns="">
          <p:pic>
            <p:nvPicPr>
              <p:cNvPr id="328" name="墨迹 327"/>
            </p:nvPicPr>
            <p:blipFill>
              <a:blip r:embed="rId411"/>
            </p:blipFill>
            <p:spPr>
              <a:xfrm>
                <a:off x="9646355" y="4269330"/>
                <a:ext cx="1241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329" name="墨迹 328"/>
              <p14:cNvContentPartPr/>
              <p14:nvPr/>
            </p14:nvContentPartPr>
            <p14:xfrm>
              <a:off x="9714088" y="4169929"/>
              <a:ext cx="22578" cy="248856"/>
            </p14:xfrm>
          </p:contentPart>
        </mc:Choice>
        <mc:Fallback xmlns="">
          <p:pic>
            <p:nvPicPr>
              <p:cNvPr id="329" name="墨迹 328"/>
            </p:nvPicPr>
            <p:blipFill>
              <a:blip r:embed="rId413"/>
            </p:blipFill>
            <p:spPr>
              <a:xfrm>
                <a:off x="9714088" y="4169929"/>
                <a:ext cx="22578" cy="248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330" name="墨迹 329"/>
              <p14:cNvContentPartPr/>
              <p14:nvPr/>
            </p14:nvContentPartPr>
            <p14:xfrm>
              <a:off x="9680222" y="4483643"/>
              <a:ext cx="158044" cy="28199"/>
            </p14:xfrm>
          </p:contentPart>
        </mc:Choice>
        <mc:Fallback xmlns="">
          <p:pic>
            <p:nvPicPr>
              <p:cNvPr id="330" name="墨迹 329"/>
            </p:nvPicPr>
            <p:blipFill>
              <a:blip r:embed="rId415"/>
            </p:blipFill>
            <p:spPr>
              <a:xfrm>
                <a:off x="9680222" y="4483643"/>
                <a:ext cx="1580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331" name="墨迹 330"/>
              <p14:cNvContentPartPr/>
              <p14:nvPr/>
            </p14:nvContentPartPr>
            <p14:xfrm>
              <a:off x="9764888" y="4357452"/>
              <a:ext cx="39512" cy="284105"/>
            </p14:xfrm>
          </p:contentPart>
        </mc:Choice>
        <mc:Fallback xmlns="">
          <p:pic>
            <p:nvPicPr>
              <p:cNvPr id="331" name="墨迹 330"/>
            </p:nvPicPr>
            <p:blipFill>
              <a:blip r:embed="rId417"/>
            </p:blipFill>
            <p:spPr>
              <a:xfrm>
                <a:off x="9764888" y="4357452"/>
                <a:ext cx="39512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332" name="墨迹 331"/>
              <p14:cNvContentPartPr/>
              <p14:nvPr/>
            </p14:nvContentPartPr>
            <p14:xfrm>
              <a:off x="9903177" y="4324318"/>
              <a:ext cx="234245" cy="341561"/>
            </p14:xfrm>
          </p:contentPart>
        </mc:Choice>
        <mc:Fallback xmlns="">
          <p:pic>
            <p:nvPicPr>
              <p:cNvPr id="332" name="墨迹 331"/>
            </p:nvPicPr>
            <p:blipFill>
              <a:blip r:embed="rId419"/>
            </p:blipFill>
            <p:spPr>
              <a:xfrm>
                <a:off x="9903177" y="4324318"/>
                <a:ext cx="234245" cy="341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333" name="墨迹 332"/>
              <p14:cNvContentPartPr/>
              <p14:nvPr/>
            </p14:nvContentPartPr>
            <p14:xfrm>
              <a:off x="10081683" y="4331721"/>
              <a:ext cx="387351" cy="535428"/>
            </p14:xfrm>
          </p:contentPart>
        </mc:Choice>
        <mc:Fallback xmlns="">
          <p:pic>
            <p:nvPicPr>
              <p:cNvPr id="333" name="墨迹 332"/>
            </p:nvPicPr>
            <p:blipFill>
              <a:blip r:embed="rId421"/>
            </p:blipFill>
            <p:spPr>
              <a:xfrm>
                <a:off x="10081683" y="4331721"/>
                <a:ext cx="387351" cy="535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334" name="墨迹 333"/>
              <p14:cNvContentPartPr/>
              <p14:nvPr/>
            </p14:nvContentPartPr>
            <p14:xfrm>
              <a:off x="10439400" y="4494922"/>
              <a:ext cx="119944" cy="242512"/>
            </p14:xfrm>
          </p:contentPart>
        </mc:Choice>
        <mc:Fallback xmlns="">
          <p:pic>
            <p:nvPicPr>
              <p:cNvPr id="334" name="墨迹 333"/>
            </p:nvPicPr>
            <p:blipFill>
              <a:blip r:embed="rId423"/>
            </p:blipFill>
            <p:spPr>
              <a:xfrm>
                <a:off x="10439400" y="4494922"/>
                <a:ext cx="119944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335" name="墨迹 334"/>
              <p14:cNvContentPartPr/>
              <p14:nvPr/>
            </p14:nvContentPartPr>
            <p14:xfrm>
              <a:off x="10611555" y="4461083"/>
              <a:ext cx="276577" cy="22560"/>
            </p14:xfrm>
          </p:contentPart>
        </mc:Choice>
        <mc:Fallback xmlns="">
          <p:pic>
            <p:nvPicPr>
              <p:cNvPr id="335" name="墨迹 334"/>
            </p:nvPicPr>
            <p:blipFill>
              <a:blip r:embed="rId425"/>
            </p:blipFill>
            <p:spPr>
              <a:xfrm>
                <a:off x="10611555" y="4461083"/>
                <a:ext cx="27657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336" name="墨迹 335"/>
              <p14:cNvContentPartPr/>
              <p14:nvPr/>
            </p14:nvContentPartPr>
            <p14:xfrm>
              <a:off x="10859911" y="4337008"/>
              <a:ext cx="146756" cy="78957"/>
            </p14:xfrm>
          </p:contentPart>
        </mc:Choice>
        <mc:Fallback xmlns="">
          <p:pic>
            <p:nvPicPr>
              <p:cNvPr id="336" name="墨迹 335"/>
            </p:nvPicPr>
            <p:blipFill>
              <a:blip r:embed="rId427"/>
            </p:blipFill>
            <p:spPr>
              <a:xfrm>
                <a:off x="10859911" y="4337008"/>
                <a:ext cx="146756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337" name="墨迹 336"/>
              <p14:cNvContentPartPr/>
              <p14:nvPr/>
            </p14:nvContentPartPr>
            <p14:xfrm>
              <a:off x="10657417" y="4523121"/>
              <a:ext cx="289983" cy="16920"/>
            </p14:xfrm>
          </p:contentPart>
        </mc:Choice>
        <mc:Fallback xmlns="">
          <p:pic>
            <p:nvPicPr>
              <p:cNvPr id="337" name="墨迹 336"/>
            </p:nvPicPr>
            <p:blipFill>
              <a:blip r:embed="rId429"/>
            </p:blipFill>
            <p:spPr>
              <a:xfrm>
                <a:off x="10657417" y="4523121"/>
                <a:ext cx="28998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338" name="墨迹 337"/>
              <p14:cNvContentPartPr/>
              <p14:nvPr/>
            </p14:nvContentPartPr>
            <p14:xfrm>
              <a:off x="10668176" y="4545680"/>
              <a:ext cx="124001" cy="59218"/>
            </p14:xfrm>
          </p:contentPart>
        </mc:Choice>
        <mc:Fallback xmlns="">
          <p:pic>
            <p:nvPicPr>
              <p:cNvPr id="338" name="墨迹 337"/>
            </p:nvPicPr>
            <p:blipFill>
              <a:blip r:embed="rId431"/>
            </p:blipFill>
            <p:spPr>
              <a:xfrm>
                <a:off x="10668176" y="4545680"/>
                <a:ext cx="124001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339" name="墨迹 338"/>
              <p14:cNvContentPartPr/>
              <p14:nvPr/>
            </p14:nvContentPartPr>
            <p14:xfrm>
              <a:off x="10970682" y="4303169"/>
              <a:ext cx="244828" cy="298909"/>
            </p14:xfrm>
          </p:contentPart>
        </mc:Choice>
        <mc:Fallback xmlns="">
          <p:pic>
            <p:nvPicPr>
              <p:cNvPr id="339" name="墨迹 338"/>
            </p:nvPicPr>
            <p:blipFill>
              <a:blip r:embed="rId433"/>
            </p:blipFill>
            <p:spPr>
              <a:xfrm>
                <a:off x="10970682" y="4303169"/>
                <a:ext cx="244828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340" name="墨迹 339"/>
              <p14:cNvContentPartPr/>
              <p14:nvPr/>
            </p14:nvContentPartPr>
            <p14:xfrm>
              <a:off x="11250788" y="4382126"/>
              <a:ext cx="105833" cy="188933"/>
            </p14:xfrm>
          </p:contentPart>
        </mc:Choice>
        <mc:Fallback xmlns="">
          <p:pic>
            <p:nvPicPr>
              <p:cNvPr id="340" name="墨迹 339"/>
            </p:nvPicPr>
            <p:blipFill>
              <a:blip r:embed="rId435"/>
            </p:blipFill>
            <p:spPr>
              <a:xfrm>
                <a:off x="11250788" y="4382126"/>
                <a:ext cx="105833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341" name="墨迹 340"/>
              <p14:cNvContentPartPr/>
              <p14:nvPr/>
            </p14:nvContentPartPr>
            <p14:xfrm>
              <a:off x="11332456" y="4335598"/>
              <a:ext cx="261232" cy="452594"/>
            </p14:xfrm>
          </p:contentPart>
        </mc:Choice>
        <mc:Fallback xmlns="">
          <p:pic>
            <p:nvPicPr>
              <p:cNvPr id="341" name="墨迹 340"/>
            </p:nvPicPr>
            <p:blipFill>
              <a:blip r:embed="rId437"/>
            </p:blipFill>
            <p:spPr>
              <a:xfrm>
                <a:off x="11332456" y="4335598"/>
                <a:ext cx="261232" cy="4525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342" name="墨迹 341"/>
              <p14:cNvContentPartPr/>
              <p14:nvPr/>
            </p14:nvContentPartPr>
            <p14:xfrm>
              <a:off x="11554177" y="4476593"/>
              <a:ext cx="90311" cy="201623"/>
            </p14:xfrm>
          </p:contentPart>
        </mc:Choice>
        <mc:Fallback xmlns="">
          <p:pic>
            <p:nvPicPr>
              <p:cNvPr id="342" name="墨迹 341"/>
            </p:nvPicPr>
            <p:blipFill>
              <a:blip r:embed="rId439"/>
            </p:blipFill>
            <p:spPr>
              <a:xfrm>
                <a:off x="11554177" y="4476593"/>
                <a:ext cx="90311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343" name="墨迹 342"/>
              <p14:cNvContentPartPr/>
              <p14:nvPr/>
            </p14:nvContentPartPr>
            <p14:xfrm>
              <a:off x="11621911" y="4299468"/>
              <a:ext cx="90311" cy="308250"/>
            </p14:xfrm>
          </p:contentPart>
        </mc:Choice>
        <mc:Fallback xmlns="">
          <p:pic>
            <p:nvPicPr>
              <p:cNvPr id="343" name="墨迹 342"/>
            </p:nvPicPr>
            <p:blipFill>
              <a:blip r:embed="rId441"/>
            </p:blipFill>
            <p:spPr>
              <a:xfrm>
                <a:off x="11621911" y="4299468"/>
                <a:ext cx="90311" cy="308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344" name="墨迹 343"/>
              <p14:cNvContentPartPr/>
              <p14:nvPr/>
            </p14:nvContentPartPr>
            <p14:xfrm>
              <a:off x="11740444" y="4466723"/>
              <a:ext cx="98777" cy="90237"/>
            </p14:xfrm>
          </p:contentPart>
        </mc:Choice>
        <mc:Fallback xmlns="">
          <p:pic>
            <p:nvPicPr>
              <p:cNvPr id="344" name="墨迹 343"/>
            </p:nvPicPr>
            <p:blipFill>
              <a:blip r:embed="rId443"/>
            </p:blipFill>
            <p:spPr>
              <a:xfrm>
                <a:off x="11740444" y="4466723"/>
                <a:ext cx="98777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345" name="墨迹 344"/>
              <p14:cNvContentPartPr/>
              <p14:nvPr/>
            </p14:nvContentPartPr>
            <p14:xfrm>
              <a:off x="11771488" y="4483643"/>
              <a:ext cx="59267" cy="172014"/>
            </p14:xfrm>
          </p:contentPart>
        </mc:Choice>
        <mc:Fallback xmlns="">
          <p:pic>
            <p:nvPicPr>
              <p:cNvPr id="345" name="墨迹 344"/>
            </p:nvPicPr>
            <p:blipFill>
              <a:blip r:embed="rId445"/>
            </p:blipFill>
            <p:spPr>
              <a:xfrm>
                <a:off x="11771488" y="4483643"/>
                <a:ext cx="59267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346" name="墨迹 345"/>
              <p14:cNvContentPartPr/>
              <p14:nvPr/>
            </p14:nvContentPartPr>
            <p14:xfrm>
              <a:off x="11734800" y="4212932"/>
              <a:ext cx="196144" cy="558341"/>
            </p14:xfrm>
          </p:contentPart>
        </mc:Choice>
        <mc:Fallback xmlns="">
          <p:pic>
            <p:nvPicPr>
              <p:cNvPr id="346" name="墨迹 345"/>
            </p:nvPicPr>
            <p:blipFill>
              <a:blip r:embed="rId447"/>
            </p:blipFill>
            <p:spPr>
              <a:xfrm>
                <a:off x="11734800" y="4212932"/>
                <a:ext cx="196144" cy="558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347" name="墨迹 346"/>
              <p14:cNvContentPartPr/>
              <p14:nvPr/>
            </p14:nvContentPartPr>
            <p14:xfrm>
              <a:off x="10961511" y="4207292"/>
              <a:ext cx="220133" cy="558341"/>
            </p14:xfrm>
          </p:contentPart>
        </mc:Choice>
        <mc:Fallback xmlns="">
          <p:pic>
            <p:nvPicPr>
              <p:cNvPr id="347" name="墨迹 346"/>
            </p:nvPicPr>
            <p:blipFill>
              <a:blip r:embed="rId449"/>
            </p:blipFill>
            <p:spPr>
              <a:xfrm>
                <a:off x="10961511" y="4207292"/>
                <a:ext cx="220133" cy="558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348" name="墨迹 347"/>
              <p14:cNvContentPartPr/>
              <p14:nvPr/>
            </p14:nvContentPartPr>
            <p14:xfrm>
              <a:off x="11904132" y="4057133"/>
              <a:ext cx="112889" cy="131125"/>
            </p14:xfrm>
          </p:contentPart>
        </mc:Choice>
        <mc:Fallback xmlns="">
          <p:pic>
            <p:nvPicPr>
              <p:cNvPr id="348" name="墨迹 347"/>
            </p:nvPicPr>
            <p:blipFill>
              <a:blip r:embed="rId451"/>
            </p:blipFill>
            <p:spPr>
              <a:xfrm>
                <a:off x="11904132" y="4057133"/>
                <a:ext cx="112889" cy="131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349" name="墨迹 348"/>
              <p14:cNvContentPartPr/>
              <p14:nvPr/>
            </p14:nvContentPartPr>
            <p14:xfrm>
              <a:off x="11994444" y="4100136"/>
              <a:ext cx="152400" cy="16919"/>
            </p14:xfrm>
          </p:contentPart>
        </mc:Choice>
        <mc:Fallback xmlns="">
          <p:pic>
            <p:nvPicPr>
              <p:cNvPr id="349" name="墨迹 348"/>
            </p:nvPicPr>
            <p:blipFill>
              <a:blip r:embed="rId453"/>
            </p:blipFill>
            <p:spPr>
              <a:xfrm>
                <a:off x="11994444" y="4100136"/>
                <a:ext cx="1524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350" name="墨迹 349"/>
              <p14:cNvContentPartPr/>
              <p14:nvPr/>
            </p14:nvContentPartPr>
            <p14:xfrm>
              <a:off x="12025488" y="4001087"/>
              <a:ext cx="59267" cy="245684"/>
            </p14:xfrm>
          </p:contentPart>
        </mc:Choice>
        <mc:Fallback xmlns="">
          <p:pic>
            <p:nvPicPr>
              <p:cNvPr id="350" name="墨迹 349"/>
            </p:nvPicPr>
            <p:blipFill>
              <a:blip r:embed="rId455"/>
            </p:blipFill>
            <p:spPr>
              <a:xfrm>
                <a:off x="12025488" y="4001087"/>
                <a:ext cx="59267" cy="245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351" name="墨迹 350"/>
              <p14:cNvContentPartPr/>
              <p14:nvPr/>
            </p14:nvContentPartPr>
            <p14:xfrm>
              <a:off x="8991600" y="5266166"/>
              <a:ext cx="45155" cy="486432"/>
            </p14:xfrm>
          </p:contentPart>
        </mc:Choice>
        <mc:Fallback xmlns="">
          <p:pic>
            <p:nvPicPr>
              <p:cNvPr id="351" name="墨迹 350"/>
            </p:nvPicPr>
            <p:blipFill>
              <a:blip r:embed="rId457"/>
            </p:blipFill>
            <p:spPr>
              <a:xfrm>
                <a:off x="8991600" y="5266166"/>
                <a:ext cx="45155" cy="4864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352" name="墨迹 351"/>
              <p14:cNvContentPartPr/>
              <p14:nvPr/>
            </p14:nvContentPartPr>
            <p14:xfrm>
              <a:off x="9017000" y="5391651"/>
              <a:ext cx="228600" cy="234052"/>
            </p14:xfrm>
          </p:contentPart>
        </mc:Choice>
        <mc:Fallback xmlns="">
          <p:pic>
            <p:nvPicPr>
              <p:cNvPr id="352" name="墨迹 351"/>
            </p:nvPicPr>
            <p:blipFill>
              <a:blip r:embed="rId459"/>
            </p:blipFill>
            <p:spPr>
              <a:xfrm>
                <a:off x="9017000" y="5391651"/>
                <a:ext cx="228600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353" name="墨迹 352"/>
              <p14:cNvContentPartPr/>
              <p14:nvPr/>
            </p14:nvContentPartPr>
            <p14:xfrm>
              <a:off x="9256888" y="5448049"/>
              <a:ext cx="141112" cy="16919"/>
            </p14:xfrm>
          </p:contentPart>
        </mc:Choice>
        <mc:Fallback xmlns="">
          <p:pic>
            <p:nvPicPr>
              <p:cNvPr id="353" name="墨迹 352"/>
            </p:nvPicPr>
            <p:blipFill>
              <a:blip r:embed="rId461"/>
            </p:blipFill>
            <p:spPr>
              <a:xfrm>
                <a:off x="9256888" y="5448049"/>
                <a:ext cx="1411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354" name="墨迹 353"/>
              <p14:cNvContentPartPr/>
              <p14:nvPr/>
            </p14:nvContentPartPr>
            <p14:xfrm>
              <a:off x="9243483" y="5549565"/>
              <a:ext cx="213784" cy="22560"/>
            </p14:xfrm>
          </p:contentPart>
        </mc:Choice>
        <mc:Fallback xmlns="">
          <p:pic>
            <p:nvPicPr>
              <p:cNvPr id="354" name="墨迹 353"/>
            </p:nvPicPr>
            <p:blipFill>
              <a:blip r:embed="rId463"/>
            </p:blipFill>
            <p:spPr>
              <a:xfrm>
                <a:off x="9243483" y="5549565"/>
                <a:ext cx="21378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355" name="墨迹 354"/>
              <p14:cNvContentPartPr/>
              <p14:nvPr/>
            </p14:nvContentPartPr>
            <p14:xfrm>
              <a:off x="9606844" y="5515727"/>
              <a:ext cx="1603021" cy="33838"/>
            </p14:xfrm>
          </p:contentPart>
        </mc:Choice>
        <mc:Fallback xmlns="">
          <p:pic>
            <p:nvPicPr>
              <p:cNvPr id="355" name="墨迹 354"/>
            </p:nvPicPr>
            <p:blipFill>
              <a:blip r:embed="rId465"/>
            </p:blipFill>
            <p:spPr>
              <a:xfrm>
                <a:off x="9606844" y="5515727"/>
                <a:ext cx="1603021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356" name="墨迹 355"/>
              <p14:cNvContentPartPr/>
              <p14:nvPr/>
            </p14:nvContentPartPr>
            <p14:xfrm>
              <a:off x="10030177" y="5132220"/>
              <a:ext cx="242712" cy="298910"/>
            </p14:xfrm>
          </p:contentPart>
        </mc:Choice>
        <mc:Fallback xmlns="">
          <p:pic>
            <p:nvPicPr>
              <p:cNvPr id="356" name="墨迹 355"/>
            </p:nvPicPr>
            <p:blipFill>
              <a:blip r:embed="rId467"/>
            </p:blipFill>
            <p:spPr>
              <a:xfrm>
                <a:off x="10030177" y="5132220"/>
                <a:ext cx="242712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357" name="墨迹 356"/>
              <p14:cNvContentPartPr/>
              <p14:nvPr/>
            </p14:nvContentPartPr>
            <p14:xfrm>
              <a:off x="10370784" y="5205537"/>
              <a:ext cx="77083" cy="180474"/>
            </p14:xfrm>
          </p:contentPart>
        </mc:Choice>
        <mc:Fallback xmlns="">
          <p:pic>
            <p:nvPicPr>
              <p:cNvPr id="357" name="墨迹 356"/>
            </p:nvPicPr>
            <p:blipFill>
              <a:blip r:embed="rId469"/>
            </p:blipFill>
            <p:spPr>
              <a:xfrm>
                <a:off x="10370784" y="5205537"/>
                <a:ext cx="77083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358" name="墨迹 357"/>
              <p14:cNvContentPartPr/>
              <p14:nvPr/>
            </p14:nvContentPartPr>
            <p14:xfrm>
              <a:off x="10454217" y="5228097"/>
              <a:ext cx="256117" cy="131830"/>
            </p14:xfrm>
          </p:contentPart>
        </mc:Choice>
        <mc:Fallback xmlns="">
          <p:pic>
            <p:nvPicPr>
              <p:cNvPr id="358" name="墨迹 357"/>
            </p:nvPicPr>
            <p:blipFill>
              <a:blip r:embed="rId471"/>
            </p:blipFill>
            <p:spPr>
              <a:xfrm>
                <a:off x="10454217" y="5228097"/>
                <a:ext cx="256117" cy="131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359" name="墨迹 358"/>
              <p14:cNvContentPartPr/>
              <p14:nvPr/>
            </p14:nvContentPartPr>
            <p14:xfrm>
              <a:off x="10670822" y="5158656"/>
              <a:ext cx="53623" cy="351431"/>
            </p14:xfrm>
          </p:contentPart>
        </mc:Choice>
        <mc:Fallback xmlns="">
          <p:pic>
            <p:nvPicPr>
              <p:cNvPr id="359" name="墨迹 358"/>
            </p:nvPicPr>
            <p:blipFill>
              <a:blip r:embed="rId473"/>
            </p:blipFill>
            <p:spPr>
              <a:xfrm>
                <a:off x="10670822" y="5158656"/>
                <a:ext cx="53623" cy="351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360" name="墨迹 359"/>
              <p14:cNvContentPartPr/>
              <p14:nvPr/>
            </p14:nvContentPartPr>
            <p14:xfrm>
              <a:off x="10713155" y="5241843"/>
              <a:ext cx="73377" cy="194926"/>
            </p14:xfrm>
          </p:contentPart>
        </mc:Choice>
        <mc:Fallback xmlns="">
          <p:pic>
            <p:nvPicPr>
              <p:cNvPr id="360" name="墨迹 359"/>
            </p:nvPicPr>
            <p:blipFill>
              <a:blip r:embed="rId475"/>
            </p:blipFill>
            <p:spPr>
              <a:xfrm>
                <a:off x="10713155" y="5241843"/>
                <a:ext cx="73377" cy="194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361" name="墨迹 360"/>
              <p14:cNvContentPartPr/>
              <p14:nvPr/>
            </p14:nvContentPartPr>
            <p14:xfrm>
              <a:off x="10820400" y="5149139"/>
              <a:ext cx="77081" cy="248152"/>
            </p14:xfrm>
          </p:contentPart>
        </mc:Choice>
        <mc:Fallback xmlns="">
          <p:pic>
            <p:nvPicPr>
              <p:cNvPr id="361" name="墨迹 360"/>
            </p:nvPicPr>
            <p:blipFill>
              <a:blip r:embed="rId477"/>
            </p:blipFill>
            <p:spPr>
              <a:xfrm>
                <a:off x="10820400" y="5149139"/>
                <a:ext cx="77081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362" name="墨迹 361"/>
              <p14:cNvContentPartPr/>
              <p14:nvPr/>
            </p14:nvContentPartPr>
            <p14:xfrm>
              <a:off x="10910711" y="5284494"/>
              <a:ext cx="70556" cy="116497"/>
            </p14:xfrm>
          </p:contentPart>
        </mc:Choice>
        <mc:Fallback xmlns="">
          <p:pic>
            <p:nvPicPr>
              <p:cNvPr id="362" name="墨迹 361"/>
            </p:nvPicPr>
            <p:blipFill>
              <a:blip r:embed="rId479"/>
            </p:blipFill>
            <p:spPr>
              <a:xfrm>
                <a:off x="10910711" y="5284494"/>
                <a:ext cx="70556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363" name="墨迹 362"/>
              <p14:cNvContentPartPr/>
              <p14:nvPr/>
            </p14:nvContentPartPr>
            <p14:xfrm>
              <a:off x="10913532" y="5296303"/>
              <a:ext cx="47978" cy="171486"/>
            </p14:xfrm>
          </p:contentPart>
        </mc:Choice>
        <mc:Fallback xmlns="">
          <p:pic>
            <p:nvPicPr>
              <p:cNvPr id="363" name="墨迹 362"/>
            </p:nvPicPr>
            <p:blipFill>
              <a:blip r:embed="rId481"/>
            </p:blipFill>
            <p:spPr>
              <a:xfrm>
                <a:off x="10913532" y="5296303"/>
                <a:ext cx="47978" cy="171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364" name="墨迹 363"/>
              <p14:cNvContentPartPr/>
              <p14:nvPr/>
            </p14:nvContentPartPr>
            <p14:xfrm>
              <a:off x="10981267" y="5098381"/>
              <a:ext cx="110067" cy="442725"/>
            </p14:xfrm>
          </p:contentPart>
        </mc:Choice>
        <mc:Fallback xmlns="">
          <p:pic>
            <p:nvPicPr>
              <p:cNvPr id="364" name="墨迹 363"/>
            </p:nvPicPr>
            <p:blipFill>
              <a:blip r:embed="rId483"/>
            </p:blipFill>
            <p:spPr>
              <a:xfrm>
                <a:off x="10981267" y="5098381"/>
                <a:ext cx="110067" cy="442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365" name="墨迹 364"/>
              <p14:cNvContentPartPr/>
              <p14:nvPr/>
            </p14:nvContentPartPr>
            <p14:xfrm>
              <a:off x="9941806" y="5098381"/>
              <a:ext cx="133526" cy="428625"/>
            </p14:xfrm>
          </p:contentPart>
        </mc:Choice>
        <mc:Fallback xmlns="">
          <p:pic>
            <p:nvPicPr>
              <p:cNvPr id="365" name="墨迹 364"/>
            </p:nvPicPr>
            <p:blipFill>
              <a:blip r:embed="rId485"/>
            </p:blipFill>
            <p:spPr>
              <a:xfrm>
                <a:off x="9941806" y="5098381"/>
                <a:ext cx="133526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366" name="墨迹 365"/>
              <p14:cNvContentPartPr/>
              <p14:nvPr/>
            </p14:nvContentPartPr>
            <p14:xfrm>
              <a:off x="11147777" y="4996865"/>
              <a:ext cx="132644" cy="118436"/>
            </p14:xfrm>
          </p:contentPart>
        </mc:Choice>
        <mc:Fallback xmlns="">
          <p:pic>
            <p:nvPicPr>
              <p:cNvPr id="366" name="墨迹 365"/>
            </p:nvPicPr>
            <p:blipFill>
              <a:blip r:embed="rId487"/>
            </p:blipFill>
            <p:spPr>
              <a:xfrm>
                <a:off x="11147777" y="4996865"/>
                <a:ext cx="132644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367" name="墨迹 366"/>
              <p14:cNvContentPartPr/>
              <p14:nvPr/>
            </p14:nvContentPartPr>
            <p14:xfrm>
              <a:off x="11271955" y="5019424"/>
              <a:ext cx="90312" cy="22559"/>
            </p14:xfrm>
          </p:contentPart>
        </mc:Choice>
        <mc:Fallback xmlns="">
          <p:pic>
            <p:nvPicPr>
              <p:cNvPr id="367" name="墨迹 366"/>
            </p:nvPicPr>
            <p:blipFill>
              <a:blip r:embed="rId489"/>
            </p:blipFill>
            <p:spPr>
              <a:xfrm>
                <a:off x="11271955" y="5019424"/>
                <a:ext cx="9031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368" name="墨迹 367"/>
              <p14:cNvContentPartPr/>
              <p14:nvPr/>
            </p14:nvContentPartPr>
            <p14:xfrm>
              <a:off x="11291711" y="4929187"/>
              <a:ext cx="42333" cy="265071"/>
            </p14:xfrm>
          </p:contentPart>
        </mc:Choice>
        <mc:Fallback xmlns="">
          <p:pic>
            <p:nvPicPr>
              <p:cNvPr id="368" name="墨迹 367"/>
            </p:nvPicPr>
            <p:blipFill>
              <a:blip r:embed="rId491"/>
            </p:blipFill>
            <p:spPr>
              <a:xfrm>
                <a:off x="11291711" y="4929187"/>
                <a:ext cx="42333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369" name="墨迹 368"/>
              <p14:cNvContentPartPr/>
              <p14:nvPr/>
            </p14:nvContentPartPr>
            <p14:xfrm>
              <a:off x="9894711" y="5684921"/>
              <a:ext cx="313266" cy="359537"/>
            </p14:xfrm>
          </p:contentPart>
        </mc:Choice>
        <mc:Fallback xmlns="">
          <p:pic>
            <p:nvPicPr>
              <p:cNvPr id="369" name="墨迹 368"/>
            </p:nvPicPr>
            <p:blipFill>
              <a:blip r:embed="rId493"/>
            </p:blipFill>
            <p:spPr>
              <a:xfrm>
                <a:off x="9894711" y="5684921"/>
                <a:ext cx="313266" cy="3595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370" name="墨迹 369"/>
              <p14:cNvContentPartPr/>
              <p14:nvPr/>
            </p14:nvContentPartPr>
            <p14:xfrm>
              <a:off x="10183106" y="5647381"/>
              <a:ext cx="103894" cy="120727"/>
            </p14:xfrm>
          </p:contentPart>
        </mc:Choice>
        <mc:Fallback xmlns="">
          <p:pic>
            <p:nvPicPr>
              <p:cNvPr id="370" name="墨迹 369"/>
            </p:nvPicPr>
            <p:blipFill>
              <a:blip r:embed="rId495"/>
            </p:blipFill>
            <p:spPr>
              <a:xfrm>
                <a:off x="10183106" y="5647381"/>
                <a:ext cx="103894" cy="120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371" name="墨迹 370"/>
              <p14:cNvContentPartPr/>
              <p14:nvPr/>
            </p14:nvContentPartPr>
            <p14:xfrm>
              <a:off x="10272888" y="5684921"/>
              <a:ext cx="104422" cy="22559"/>
            </p14:xfrm>
          </p:contentPart>
        </mc:Choice>
        <mc:Fallback xmlns="">
          <p:pic>
            <p:nvPicPr>
              <p:cNvPr id="371" name="墨迹 370"/>
            </p:nvPicPr>
            <p:blipFill>
              <a:blip r:embed="rId497"/>
            </p:blipFill>
            <p:spPr>
              <a:xfrm>
                <a:off x="10272888" y="5684921"/>
                <a:ext cx="10442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372" name="墨迹 371"/>
              <p14:cNvContentPartPr/>
              <p14:nvPr/>
            </p14:nvContentPartPr>
            <p14:xfrm>
              <a:off x="10326511" y="5628522"/>
              <a:ext cx="36689" cy="126896"/>
            </p14:xfrm>
          </p:contentPart>
        </mc:Choice>
        <mc:Fallback xmlns="">
          <p:pic>
            <p:nvPicPr>
              <p:cNvPr id="372" name="墨迹 371"/>
            </p:nvPicPr>
            <p:blipFill>
              <a:blip r:embed="rId499"/>
            </p:blipFill>
            <p:spPr>
              <a:xfrm>
                <a:off x="10326511" y="5628522"/>
                <a:ext cx="36689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373" name="墨迹 372"/>
              <p14:cNvContentPartPr/>
              <p14:nvPr/>
            </p14:nvContentPartPr>
            <p14:xfrm>
              <a:off x="10303933" y="5690560"/>
              <a:ext cx="183445" cy="399016"/>
            </p14:xfrm>
          </p:contentPart>
        </mc:Choice>
        <mc:Fallback xmlns="">
          <p:pic>
            <p:nvPicPr>
              <p:cNvPr id="373" name="墨迹 372"/>
            </p:nvPicPr>
            <p:blipFill>
              <a:blip r:embed="rId501"/>
            </p:blipFill>
            <p:spPr>
              <a:xfrm>
                <a:off x="10303933" y="5690560"/>
                <a:ext cx="183445" cy="3990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374" name="墨迹 373"/>
              <p14:cNvContentPartPr/>
              <p14:nvPr/>
            </p14:nvContentPartPr>
            <p14:xfrm>
              <a:off x="9682691" y="5735679"/>
              <a:ext cx="138641" cy="349668"/>
            </p14:xfrm>
          </p:contentPart>
        </mc:Choice>
        <mc:Fallback xmlns="">
          <p:pic>
            <p:nvPicPr>
              <p:cNvPr id="374" name="墨迹 373"/>
            </p:nvPicPr>
            <p:blipFill>
              <a:blip r:embed="rId503"/>
            </p:blipFill>
            <p:spPr>
              <a:xfrm>
                <a:off x="9682691" y="5735679"/>
                <a:ext cx="138641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375" name="墨迹 374"/>
              <p14:cNvContentPartPr/>
              <p14:nvPr/>
            </p14:nvContentPartPr>
            <p14:xfrm>
              <a:off x="10656711" y="5735679"/>
              <a:ext cx="114476" cy="267185"/>
            </p14:xfrm>
          </p:contentPart>
        </mc:Choice>
        <mc:Fallback xmlns="">
          <p:pic>
            <p:nvPicPr>
              <p:cNvPr id="375" name="墨迹 374"/>
            </p:nvPicPr>
            <p:blipFill>
              <a:blip r:embed="rId505"/>
            </p:blipFill>
            <p:spPr>
              <a:xfrm>
                <a:off x="10656711" y="5735679"/>
                <a:ext cx="114476" cy="2671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376" name="墨迹 375"/>
              <p14:cNvContentPartPr/>
              <p14:nvPr/>
            </p14:nvContentPartPr>
            <p14:xfrm>
              <a:off x="10728501" y="5758415"/>
              <a:ext cx="300743" cy="380510"/>
            </p14:xfrm>
          </p:contentPart>
        </mc:Choice>
        <mc:Fallback xmlns="">
          <p:pic>
            <p:nvPicPr>
              <p:cNvPr id="376" name="墨迹 375"/>
            </p:nvPicPr>
            <p:blipFill>
              <a:blip r:embed="rId507"/>
            </p:blipFill>
            <p:spPr>
              <a:xfrm>
                <a:off x="10728501" y="5758415"/>
                <a:ext cx="300743" cy="380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8">
            <p14:nvContentPartPr>
              <p14:cNvPr id="377" name="墨迹 376"/>
              <p14:cNvContentPartPr/>
              <p14:nvPr/>
            </p14:nvContentPartPr>
            <p14:xfrm>
              <a:off x="11040532" y="5848475"/>
              <a:ext cx="73378" cy="191753"/>
            </p14:xfrm>
          </p:contentPart>
        </mc:Choice>
        <mc:Fallback xmlns="">
          <p:pic>
            <p:nvPicPr>
              <p:cNvPr id="377" name="墨迹 376"/>
            </p:nvPicPr>
            <p:blipFill>
              <a:blip r:embed="rId509"/>
            </p:blipFill>
            <p:spPr>
              <a:xfrm>
                <a:off x="11040532" y="5848475"/>
                <a:ext cx="73378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0">
            <p14:nvContentPartPr>
              <p14:cNvPr id="378" name="墨迹 377"/>
              <p14:cNvContentPartPr/>
              <p14:nvPr/>
            </p14:nvContentPartPr>
            <p14:xfrm>
              <a:off x="11080044" y="5741319"/>
              <a:ext cx="146756" cy="284809"/>
            </p14:xfrm>
          </p:contentPart>
        </mc:Choice>
        <mc:Fallback xmlns="">
          <p:pic>
            <p:nvPicPr>
              <p:cNvPr id="378" name="墨迹 377"/>
            </p:nvPicPr>
            <p:blipFill>
              <a:blip r:embed="rId511"/>
            </p:blipFill>
            <p:spPr>
              <a:xfrm>
                <a:off x="11080044" y="5741319"/>
                <a:ext cx="146756" cy="2848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2">
            <p14:nvContentPartPr>
              <p14:cNvPr id="379" name="墨迹 378"/>
              <p14:cNvContentPartPr/>
              <p14:nvPr/>
            </p14:nvContentPartPr>
            <p14:xfrm>
              <a:off x="11298413" y="5668001"/>
              <a:ext cx="125942" cy="95877"/>
            </p14:xfrm>
          </p:contentPart>
        </mc:Choice>
        <mc:Fallback xmlns="">
          <p:pic>
            <p:nvPicPr>
              <p:cNvPr id="379" name="墨迹 378"/>
            </p:nvPicPr>
            <p:blipFill>
              <a:blip r:embed="rId513"/>
            </p:blipFill>
            <p:spPr>
              <a:xfrm>
                <a:off x="11298413" y="5668001"/>
                <a:ext cx="125942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380" name="墨迹 379"/>
              <p14:cNvContentPartPr/>
              <p14:nvPr/>
            </p14:nvContentPartPr>
            <p14:xfrm>
              <a:off x="11336867" y="5681748"/>
              <a:ext cx="53622" cy="206205"/>
            </p14:xfrm>
          </p:contentPart>
        </mc:Choice>
        <mc:Fallback xmlns="">
          <p:pic>
            <p:nvPicPr>
              <p:cNvPr id="380" name="墨迹 379"/>
            </p:nvPicPr>
            <p:blipFill>
              <a:blip r:embed="rId515"/>
            </p:blipFill>
            <p:spPr>
              <a:xfrm>
                <a:off x="11336867" y="5681748"/>
                <a:ext cx="53622" cy="206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381" name="墨迹 380"/>
              <p14:cNvContentPartPr/>
              <p14:nvPr/>
            </p14:nvContentPartPr>
            <p14:xfrm>
              <a:off x="11113911" y="5518546"/>
              <a:ext cx="572911" cy="25379"/>
            </p14:xfrm>
          </p:contentPart>
        </mc:Choice>
        <mc:Fallback xmlns="">
          <p:pic>
            <p:nvPicPr>
              <p:cNvPr id="381" name="墨迹 380"/>
            </p:nvPicPr>
            <p:blipFill>
              <a:blip r:embed="rId517"/>
            </p:blipFill>
            <p:spPr>
              <a:xfrm>
                <a:off x="11113911" y="5518546"/>
                <a:ext cx="57291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382" name="墨迹 381"/>
              <p14:cNvContentPartPr/>
              <p14:nvPr/>
            </p14:nvContentPartPr>
            <p14:xfrm>
              <a:off x="8793338" y="6344777"/>
              <a:ext cx="174272" cy="14100"/>
            </p14:xfrm>
          </p:contentPart>
        </mc:Choice>
        <mc:Fallback xmlns="">
          <p:pic>
            <p:nvPicPr>
              <p:cNvPr id="382" name="墨迹 381"/>
            </p:nvPicPr>
            <p:blipFill>
              <a:blip r:embed="rId519"/>
            </p:blipFill>
            <p:spPr>
              <a:xfrm>
                <a:off x="8793338" y="6344777"/>
                <a:ext cx="17427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383" name="墨迹 382"/>
              <p14:cNvContentPartPr/>
              <p14:nvPr/>
            </p14:nvContentPartPr>
            <p14:xfrm>
              <a:off x="8695266" y="6499872"/>
              <a:ext cx="310444" cy="6521"/>
            </p14:xfrm>
          </p:contentPart>
        </mc:Choice>
        <mc:Fallback xmlns="">
          <p:pic>
            <p:nvPicPr>
              <p:cNvPr id="383" name="墨迹 382"/>
            </p:nvPicPr>
            <p:blipFill>
              <a:blip r:embed="rId521"/>
            </p:blipFill>
            <p:spPr>
              <a:xfrm>
                <a:off x="8695266" y="6499872"/>
                <a:ext cx="310444" cy="6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2">
            <p14:nvContentPartPr>
              <p14:cNvPr id="384" name="墨迹 383"/>
              <p14:cNvContentPartPr/>
              <p14:nvPr/>
            </p14:nvContentPartPr>
            <p14:xfrm>
              <a:off x="9115777" y="6264763"/>
              <a:ext cx="67734" cy="390203"/>
            </p14:xfrm>
          </p:contentPart>
        </mc:Choice>
        <mc:Fallback xmlns="">
          <p:pic>
            <p:nvPicPr>
              <p:cNvPr id="384" name="墨迹 383"/>
            </p:nvPicPr>
            <p:blipFill>
              <a:blip r:embed="rId523"/>
            </p:blipFill>
            <p:spPr>
              <a:xfrm>
                <a:off x="9115777" y="6264763"/>
                <a:ext cx="67734" cy="3902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4">
            <p14:nvContentPartPr>
              <p14:cNvPr id="385" name="墨迹 384"/>
              <p14:cNvContentPartPr/>
              <p14:nvPr/>
            </p14:nvContentPartPr>
            <p14:xfrm>
              <a:off x="9132711" y="6375267"/>
              <a:ext cx="163689" cy="189462"/>
            </p14:xfrm>
          </p:contentPart>
        </mc:Choice>
        <mc:Fallback xmlns="">
          <p:pic>
            <p:nvPicPr>
              <p:cNvPr id="385" name="墨迹 384"/>
            </p:nvPicPr>
            <p:blipFill>
              <a:blip r:embed="rId525"/>
            </p:blipFill>
            <p:spPr>
              <a:xfrm>
                <a:off x="9132711" y="6375267"/>
                <a:ext cx="163689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6">
            <p14:nvContentPartPr>
              <p14:cNvPr id="386" name="墨迹 385"/>
              <p14:cNvContentPartPr/>
              <p14:nvPr/>
            </p14:nvContentPartPr>
            <p14:xfrm>
              <a:off x="9375422" y="6475198"/>
              <a:ext cx="11288" cy="179769"/>
            </p14:xfrm>
          </p:contentPart>
        </mc:Choice>
        <mc:Fallback xmlns="">
          <p:pic>
            <p:nvPicPr>
              <p:cNvPr id="386" name="墨迹 385"/>
            </p:nvPicPr>
            <p:blipFill>
              <a:blip r:embed="rId527"/>
            </p:blipFill>
            <p:spPr>
              <a:xfrm>
                <a:off x="9375422" y="6475198"/>
                <a:ext cx="11288" cy="179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8">
            <p14:nvContentPartPr>
              <p14:cNvPr id="391" name="墨迹 390"/>
              <p14:cNvContentPartPr/>
              <p14:nvPr/>
            </p14:nvContentPartPr>
            <p14:xfrm>
              <a:off x="10160000" y="6309705"/>
              <a:ext cx="71437" cy="390380"/>
            </p14:xfrm>
          </p:contentPart>
        </mc:Choice>
        <mc:Fallback xmlns="">
          <p:pic>
            <p:nvPicPr>
              <p:cNvPr id="391" name="墨迹 390"/>
            </p:nvPicPr>
            <p:blipFill>
              <a:blip r:embed="rId529"/>
            </p:blipFill>
            <p:spPr>
              <a:xfrm>
                <a:off x="10160000" y="6309705"/>
                <a:ext cx="71437" cy="390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0">
            <p14:nvContentPartPr>
              <p14:cNvPr id="392" name="墨迹 391"/>
              <p14:cNvContentPartPr/>
              <p14:nvPr/>
            </p14:nvContentPartPr>
            <p14:xfrm>
              <a:off x="10179755" y="6423735"/>
              <a:ext cx="166512" cy="186113"/>
            </p14:xfrm>
          </p:contentPart>
        </mc:Choice>
        <mc:Fallback xmlns="">
          <p:pic>
            <p:nvPicPr>
              <p:cNvPr id="392" name="墨迹 391"/>
            </p:nvPicPr>
            <p:blipFill>
              <a:blip r:embed="rId531"/>
            </p:blipFill>
            <p:spPr>
              <a:xfrm>
                <a:off x="10179755" y="6423735"/>
                <a:ext cx="166512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2">
            <p14:nvContentPartPr>
              <p14:cNvPr id="393" name="墨迹 392"/>
              <p14:cNvContentPartPr/>
              <p14:nvPr/>
            </p14:nvContentPartPr>
            <p14:xfrm>
              <a:off x="10329333" y="6500929"/>
              <a:ext cx="118534" cy="280933"/>
            </p14:xfrm>
          </p:contentPart>
        </mc:Choice>
        <mc:Fallback xmlns="">
          <p:pic>
            <p:nvPicPr>
              <p:cNvPr id="393" name="墨迹 392"/>
            </p:nvPicPr>
            <p:blipFill>
              <a:blip r:embed="rId533"/>
            </p:blipFill>
            <p:spPr>
              <a:xfrm>
                <a:off x="10329333" y="6500929"/>
                <a:ext cx="118534" cy="280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4">
            <p14:nvContentPartPr>
              <p14:cNvPr id="394" name="墨迹 393"/>
              <p14:cNvContentPartPr/>
              <p14:nvPr/>
            </p14:nvContentPartPr>
            <p14:xfrm>
              <a:off x="10642600" y="6339843"/>
              <a:ext cx="76200" cy="399720"/>
            </p14:xfrm>
          </p:contentPart>
        </mc:Choice>
        <mc:Fallback xmlns="">
          <p:pic>
            <p:nvPicPr>
              <p:cNvPr id="394" name="墨迹 393"/>
            </p:nvPicPr>
            <p:blipFill>
              <a:blip r:embed="rId535"/>
            </p:blipFill>
            <p:spPr>
              <a:xfrm>
                <a:off x="10642600" y="6339843"/>
                <a:ext cx="76200" cy="399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6">
            <p14:nvContentPartPr>
              <p14:cNvPr id="395" name="墨迹 394"/>
              <p14:cNvContentPartPr/>
              <p14:nvPr/>
            </p14:nvContentPartPr>
            <p14:xfrm>
              <a:off x="10677525" y="6412455"/>
              <a:ext cx="165452" cy="225592"/>
            </p14:xfrm>
          </p:contentPart>
        </mc:Choice>
        <mc:Fallback xmlns="">
          <p:pic>
            <p:nvPicPr>
              <p:cNvPr id="395" name="墨迹 394"/>
            </p:nvPicPr>
            <p:blipFill>
              <a:blip r:embed="rId537"/>
            </p:blipFill>
            <p:spPr>
              <a:xfrm>
                <a:off x="10677525" y="6412455"/>
                <a:ext cx="165452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8">
            <p14:nvContentPartPr>
              <p14:cNvPr id="396" name="墨迹 395"/>
              <p14:cNvContentPartPr/>
              <p14:nvPr/>
            </p14:nvContentPartPr>
            <p14:xfrm>
              <a:off x="10863438" y="6519611"/>
              <a:ext cx="109362" cy="107157"/>
            </p14:xfrm>
          </p:contentPart>
        </mc:Choice>
        <mc:Fallback xmlns="">
          <p:pic>
            <p:nvPicPr>
              <p:cNvPr id="396" name="墨迹 395"/>
            </p:nvPicPr>
            <p:blipFill>
              <a:blip r:embed="rId539"/>
            </p:blipFill>
            <p:spPr>
              <a:xfrm>
                <a:off x="10863438" y="6519611"/>
                <a:ext cx="109362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0">
            <p14:nvContentPartPr>
              <p14:cNvPr id="397" name="墨迹 396"/>
              <p14:cNvContentPartPr/>
              <p14:nvPr/>
            </p14:nvContentPartPr>
            <p14:xfrm>
              <a:off x="10893777" y="6533534"/>
              <a:ext cx="67733" cy="175010"/>
            </p14:xfrm>
          </p:contentPart>
        </mc:Choice>
        <mc:Fallback xmlns="">
          <p:pic>
            <p:nvPicPr>
              <p:cNvPr id="397" name="墨迹 396"/>
            </p:nvPicPr>
            <p:blipFill>
              <a:blip r:embed="rId541"/>
            </p:blipFill>
            <p:spPr>
              <a:xfrm>
                <a:off x="10893777" y="6533534"/>
                <a:ext cx="67733" cy="175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2">
            <p14:nvContentPartPr>
              <p14:cNvPr id="398" name="墨迹 397"/>
              <p14:cNvContentPartPr/>
              <p14:nvPr/>
            </p14:nvContentPartPr>
            <p14:xfrm>
              <a:off x="9612488" y="6247138"/>
              <a:ext cx="67734" cy="477621"/>
            </p14:xfrm>
          </p:contentPart>
        </mc:Choice>
        <mc:Fallback xmlns="">
          <p:pic>
            <p:nvPicPr>
              <p:cNvPr id="398" name="墨迹 397"/>
            </p:nvPicPr>
            <p:blipFill>
              <a:blip r:embed="rId543"/>
            </p:blipFill>
            <p:spPr>
              <a:xfrm>
                <a:off x="9612488" y="6247138"/>
                <a:ext cx="67734" cy="477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4">
            <p14:nvContentPartPr>
              <p14:cNvPr id="399" name="墨迹 398"/>
              <p14:cNvContentPartPr/>
              <p14:nvPr/>
            </p14:nvContentPartPr>
            <p14:xfrm>
              <a:off x="9612488" y="6361697"/>
              <a:ext cx="180622" cy="307369"/>
            </p14:xfrm>
          </p:contentPart>
        </mc:Choice>
        <mc:Fallback xmlns="">
          <p:pic>
            <p:nvPicPr>
              <p:cNvPr id="399" name="墨迹 398"/>
            </p:nvPicPr>
            <p:blipFill>
              <a:blip r:embed="rId545"/>
            </p:blipFill>
            <p:spPr>
              <a:xfrm>
                <a:off x="9612488" y="6361697"/>
                <a:ext cx="180622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6">
            <p14:nvContentPartPr>
              <p14:cNvPr id="400" name="墨迹 399"/>
              <p14:cNvContentPartPr/>
              <p14:nvPr/>
            </p14:nvContentPartPr>
            <p14:xfrm>
              <a:off x="9791700" y="6572308"/>
              <a:ext cx="215900" cy="110858"/>
            </p14:xfrm>
          </p:contentPart>
        </mc:Choice>
        <mc:Fallback xmlns="">
          <p:pic>
            <p:nvPicPr>
              <p:cNvPr id="400" name="墨迹 399"/>
            </p:nvPicPr>
            <p:blipFill>
              <a:blip r:embed="rId547"/>
            </p:blipFill>
            <p:spPr>
              <a:xfrm>
                <a:off x="9791700" y="6572308"/>
                <a:ext cx="215900" cy="110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8">
            <p14:nvContentPartPr>
              <p14:cNvPr id="401" name="墨迹 400"/>
              <p14:cNvContentPartPr/>
              <p14:nvPr/>
            </p14:nvContentPartPr>
            <p14:xfrm>
              <a:off x="1083733" y="1432509"/>
              <a:ext cx="107244" cy="315829"/>
            </p14:xfrm>
          </p:contentPart>
        </mc:Choice>
        <mc:Fallback xmlns="">
          <p:pic>
            <p:nvPicPr>
              <p:cNvPr id="401" name="墨迹 400"/>
            </p:nvPicPr>
            <p:blipFill>
              <a:blip r:embed="rId549"/>
            </p:blipFill>
            <p:spPr>
              <a:xfrm>
                <a:off x="1083733" y="1432509"/>
                <a:ext cx="107244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0">
            <p14:nvContentPartPr>
              <p14:cNvPr id="402" name="墨迹 401"/>
              <p14:cNvContentPartPr/>
              <p14:nvPr/>
            </p14:nvContentPartPr>
            <p14:xfrm>
              <a:off x="1079500" y="1440969"/>
              <a:ext cx="317500" cy="360242"/>
            </p14:xfrm>
          </p:contentPart>
        </mc:Choice>
        <mc:Fallback xmlns="">
          <p:pic>
            <p:nvPicPr>
              <p:cNvPr id="402" name="墨迹 401"/>
            </p:nvPicPr>
            <p:blipFill>
              <a:blip r:embed="rId551"/>
            </p:blipFill>
            <p:spPr>
              <a:xfrm>
                <a:off x="1079500" y="1440969"/>
                <a:ext cx="317500" cy="3602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2">
            <p14:nvContentPartPr>
              <p14:cNvPr id="403" name="墨迹 402"/>
              <p14:cNvContentPartPr/>
              <p14:nvPr/>
            </p14:nvContentPartPr>
            <p14:xfrm>
              <a:off x="2045229" y="1387391"/>
              <a:ext cx="156104" cy="343323"/>
            </p14:xfrm>
          </p:contentPart>
        </mc:Choice>
        <mc:Fallback xmlns="">
          <p:pic>
            <p:nvPicPr>
              <p:cNvPr id="403" name="墨迹 402"/>
            </p:nvPicPr>
            <p:blipFill>
              <a:blip r:embed="rId553"/>
            </p:blipFill>
            <p:spPr>
              <a:xfrm>
                <a:off x="2045229" y="1387391"/>
                <a:ext cx="156104" cy="3433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4">
            <p14:nvContentPartPr>
              <p14:cNvPr id="404" name="墨迹 403"/>
              <p14:cNvContentPartPr/>
              <p14:nvPr/>
            </p14:nvContentPartPr>
            <p14:xfrm>
              <a:off x="2037644" y="1387391"/>
              <a:ext cx="156104" cy="118436"/>
            </p14:xfrm>
          </p:contentPart>
        </mc:Choice>
        <mc:Fallback xmlns="">
          <p:pic>
            <p:nvPicPr>
              <p:cNvPr id="404" name="墨迹 403"/>
            </p:nvPicPr>
            <p:blipFill>
              <a:blip r:embed="rId555"/>
            </p:blipFill>
            <p:spPr>
              <a:xfrm>
                <a:off x="2037644" y="1387391"/>
                <a:ext cx="156104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6">
            <p14:nvContentPartPr>
              <p14:cNvPr id="405" name="墨迹 404"/>
              <p14:cNvContentPartPr/>
              <p14:nvPr/>
            </p14:nvContentPartPr>
            <p14:xfrm>
              <a:off x="2184400" y="1404310"/>
              <a:ext cx="70555" cy="59218"/>
            </p14:xfrm>
          </p:contentPart>
        </mc:Choice>
        <mc:Fallback xmlns="">
          <p:pic>
            <p:nvPicPr>
              <p:cNvPr id="405" name="墨迹 404"/>
            </p:nvPicPr>
            <p:blipFill>
              <a:blip r:embed="rId557"/>
            </p:blipFill>
            <p:spPr>
              <a:xfrm>
                <a:off x="2184400" y="1404310"/>
                <a:ext cx="70555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8">
            <p14:nvContentPartPr>
              <p14:cNvPr id="406" name="墨迹 405"/>
              <p14:cNvContentPartPr/>
              <p14:nvPr/>
            </p14:nvContentPartPr>
            <p14:xfrm>
              <a:off x="2630311" y="1404310"/>
              <a:ext cx="118533" cy="321469"/>
            </p14:xfrm>
          </p:contentPart>
        </mc:Choice>
        <mc:Fallback xmlns="">
          <p:pic>
            <p:nvPicPr>
              <p:cNvPr id="406" name="墨迹 405"/>
            </p:nvPicPr>
            <p:blipFill>
              <a:blip r:embed="rId559"/>
            </p:blipFill>
            <p:spPr>
              <a:xfrm>
                <a:off x="2630311" y="1404310"/>
                <a:ext cx="118533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0">
            <p14:nvContentPartPr>
              <p14:cNvPr id="407" name="墨迹 406"/>
              <p14:cNvContentPartPr/>
              <p14:nvPr/>
            </p14:nvContentPartPr>
            <p14:xfrm>
              <a:off x="2632604" y="1505827"/>
              <a:ext cx="234773" cy="284105"/>
            </p14:xfrm>
          </p:contentPart>
        </mc:Choice>
        <mc:Fallback xmlns="">
          <p:pic>
            <p:nvPicPr>
              <p:cNvPr id="407" name="墨迹 406"/>
            </p:nvPicPr>
            <p:blipFill>
              <a:blip r:embed="rId561"/>
            </p:blipFill>
            <p:spPr>
              <a:xfrm>
                <a:off x="2632604" y="1505827"/>
                <a:ext cx="234773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2">
            <p14:nvContentPartPr>
              <p14:cNvPr id="408" name="墨迹 407"/>
              <p14:cNvContentPartPr/>
              <p14:nvPr/>
            </p14:nvContentPartPr>
            <p14:xfrm>
              <a:off x="3609622" y="1415590"/>
              <a:ext cx="138289" cy="366587"/>
            </p14:xfrm>
          </p:contentPart>
        </mc:Choice>
        <mc:Fallback xmlns="">
          <p:pic>
            <p:nvPicPr>
              <p:cNvPr id="408" name="墨迹 407"/>
            </p:nvPicPr>
            <p:blipFill>
              <a:blip r:embed="rId563"/>
            </p:blipFill>
            <p:spPr>
              <a:xfrm>
                <a:off x="3609622" y="1415590"/>
                <a:ext cx="138289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4">
            <p14:nvContentPartPr>
              <p14:cNvPr id="409" name="墨迹 408"/>
              <p14:cNvContentPartPr/>
              <p14:nvPr/>
            </p14:nvContentPartPr>
            <p14:xfrm>
              <a:off x="3663244" y="1395322"/>
              <a:ext cx="101600" cy="99225"/>
            </p14:xfrm>
          </p:contentPart>
        </mc:Choice>
        <mc:Fallback xmlns="">
          <p:pic>
            <p:nvPicPr>
              <p:cNvPr id="409" name="墨迹 408"/>
            </p:nvPicPr>
            <p:blipFill>
              <a:blip r:embed="rId565"/>
            </p:blipFill>
            <p:spPr>
              <a:xfrm>
                <a:off x="3663244" y="1395322"/>
                <a:ext cx="101600" cy="99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6">
            <p14:nvContentPartPr>
              <p14:cNvPr id="410" name="墨迹 409"/>
              <p14:cNvContentPartPr/>
              <p14:nvPr/>
            </p14:nvContentPartPr>
            <p14:xfrm>
              <a:off x="3753555" y="1415590"/>
              <a:ext cx="67733" cy="50758"/>
            </p14:xfrm>
          </p:contentPart>
        </mc:Choice>
        <mc:Fallback xmlns="">
          <p:pic>
            <p:nvPicPr>
              <p:cNvPr id="410" name="墨迹 409"/>
            </p:nvPicPr>
            <p:blipFill>
              <a:blip r:embed="rId567"/>
            </p:blipFill>
            <p:spPr>
              <a:xfrm>
                <a:off x="3753555" y="1415590"/>
                <a:ext cx="6773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8">
            <p14:nvContentPartPr>
              <p14:cNvPr id="411" name="墨迹 410"/>
              <p14:cNvContentPartPr/>
              <p14:nvPr/>
            </p14:nvContentPartPr>
            <p14:xfrm>
              <a:off x="4120444" y="1381751"/>
              <a:ext cx="62089" cy="313009"/>
            </p14:xfrm>
          </p:contentPart>
        </mc:Choice>
        <mc:Fallback xmlns="">
          <p:pic>
            <p:nvPicPr>
              <p:cNvPr id="411" name="墨迹 410"/>
            </p:nvPicPr>
            <p:blipFill>
              <a:blip r:embed="rId569"/>
            </p:blipFill>
            <p:spPr>
              <a:xfrm>
                <a:off x="4120444" y="1381751"/>
                <a:ext cx="62089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0">
            <p14:nvContentPartPr>
              <p14:cNvPr id="412" name="墨迹 411"/>
              <p14:cNvContentPartPr/>
              <p14:nvPr/>
            </p14:nvContentPartPr>
            <p14:xfrm>
              <a:off x="4100688" y="1471988"/>
              <a:ext cx="214489" cy="250266"/>
            </p14:xfrm>
          </p:contentPart>
        </mc:Choice>
        <mc:Fallback xmlns="">
          <p:pic>
            <p:nvPicPr>
              <p:cNvPr id="412" name="墨迹 411"/>
            </p:nvPicPr>
            <p:blipFill>
              <a:blip r:embed="rId571"/>
            </p:blipFill>
            <p:spPr>
              <a:xfrm>
                <a:off x="4100688" y="1471988"/>
                <a:ext cx="214489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2">
            <p14:nvContentPartPr>
              <p14:cNvPr id="413" name="墨迹 412"/>
              <p14:cNvContentPartPr/>
              <p14:nvPr/>
            </p14:nvContentPartPr>
            <p14:xfrm>
              <a:off x="5177895" y="1387391"/>
              <a:ext cx="167393" cy="351254"/>
            </p14:xfrm>
          </p:contentPart>
        </mc:Choice>
        <mc:Fallback xmlns="">
          <p:pic>
            <p:nvPicPr>
              <p:cNvPr id="413" name="墨迹 412"/>
            </p:nvPicPr>
            <p:blipFill>
              <a:blip r:embed="rId573"/>
            </p:blipFill>
            <p:spPr>
              <a:xfrm>
                <a:off x="5177895" y="1387391"/>
                <a:ext cx="167393" cy="351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4">
            <p14:nvContentPartPr>
              <p14:cNvPr id="414" name="墨迹 413"/>
              <p14:cNvContentPartPr/>
              <p14:nvPr/>
            </p14:nvContentPartPr>
            <p14:xfrm>
              <a:off x="5211938" y="1399375"/>
              <a:ext cx="127706" cy="114911"/>
            </p14:xfrm>
          </p:contentPart>
        </mc:Choice>
        <mc:Fallback xmlns="">
          <p:pic>
            <p:nvPicPr>
              <p:cNvPr id="414" name="墨迹 413"/>
            </p:nvPicPr>
            <p:blipFill>
              <a:blip r:embed="rId575"/>
            </p:blipFill>
            <p:spPr>
              <a:xfrm>
                <a:off x="5211938" y="1399375"/>
                <a:ext cx="127706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6">
            <p14:nvContentPartPr>
              <p14:cNvPr id="415" name="墨迹 414"/>
              <p14:cNvContentPartPr/>
              <p14:nvPr/>
            </p14:nvContentPartPr>
            <p14:xfrm>
              <a:off x="5334000" y="1421230"/>
              <a:ext cx="84666" cy="50758"/>
            </p14:xfrm>
          </p:contentPart>
        </mc:Choice>
        <mc:Fallback xmlns="">
          <p:pic>
            <p:nvPicPr>
              <p:cNvPr id="415" name="墨迹 414"/>
            </p:nvPicPr>
            <p:blipFill>
              <a:blip r:embed="rId577"/>
            </p:blipFill>
            <p:spPr>
              <a:xfrm>
                <a:off x="5334000" y="1421230"/>
                <a:ext cx="8466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8">
            <p14:nvContentPartPr>
              <p14:cNvPr id="416" name="墨迹 415"/>
              <p14:cNvContentPartPr/>
              <p14:nvPr/>
            </p14:nvContentPartPr>
            <p14:xfrm>
              <a:off x="5774266" y="1384571"/>
              <a:ext cx="79022" cy="324289"/>
            </p14:xfrm>
          </p:contentPart>
        </mc:Choice>
        <mc:Fallback xmlns="">
          <p:pic>
            <p:nvPicPr>
              <p:cNvPr id="416" name="墨迹 415"/>
            </p:nvPicPr>
            <p:blipFill>
              <a:blip r:embed="rId579"/>
            </p:blipFill>
            <p:spPr>
              <a:xfrm>
                <a:off x="5774266" y="1384571"/>
                <a:ext cx="79022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0">
            <p14:nvContentPartPr>
              <p14:cNvPr id="417" name="墨迹 416"/>
              <p14:cNvContentPartPr/>
              <p14:nvPr/>
            </p14:nvContentPartPr>
            <p14:xfrm>
              <a:off x="5734755" y="1494547"/>
              <a:ext cx="248356" cy="240397"/>
            </p14:xfrm>
          </p:contentPart>
        </mc:Choice>
        <mc:Fallback xmlns="">
          <p:pic>
            <p:nvPicPr>
              <p:cNvPr id="417" name="墨迹 416"/>
            </p:nvPicPr>
            <p:blipFill>
              <a:blip r:embed="rId581"/>
            </p:blipFill>
            <p:spPr>
              <a:xfrm>
                <a:off x="5734755" y="1494547"/>
                <a:ext cx="248356" cy="240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2">
            <p14:nvContentPartPr>
              <p14:cNvPr id="418" name="墨迹 417"/>
              <p14:cNvContentPartPr/>
              <p14:nvPr/>
            </p14:nvContentPartPr>
            <p14:xfrm>
              <a:off x="6728177" y="1432509"/>
              <a:ext cx="186267" cy="388442"/>
            </p14:xfrm>
          </p:contentPart>
        </mc:Choice>
        <mc:Fallback xmlns="">
          <p:pic>
            <p:nvPicPr>
              <p:cNvPr id="418" name="墨迹 417"/>
            </p:nvPicPr>
            <p:blipFill>
              <a:blip r:embed="rId583"/>
            </p:blipFill>
            <p:spPr>
              <a:xfrm>
                <a:off x="6728177" y="1432509"/>
                <a:ext cx="186267" cy="388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4">
            <p14:nvContentPartPr>
              <p14:cNvPr id="419" name="墨迹 418"/>
              <p14:cNvContentPartPr/>
              <p14:nvPr/>
            </p14:nvContentPartPr>
            <p14:xfrm>
              <a:off x="6776155" y="1460708"/>
              <a:ext cx="115712" cy="126896"/>
            </p14:xfrm>
          </p:contentPart>
        </mc:Choice>
        <mc:Fallback xmlns="">
          <p:pic>
            <p:nvPicPr>
              <p:cNvPr id="419" name="墨迹 418"/>
            </p:nvPicPr>
            <p:blipFill>
              <a:blip r:embed="rId585"/>
            </p:blipFill>
            <p:spPr>
              <a:xfrm>
                <a:off x="6776155" y="1460708"/>
                <a:ext cx="115712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6">
            <p14:nvContentPartPr>
              <p14:cNvPr id="420" name="墨迹 419"/>
              <p14:cNvContentPartPr/>
              <p14:nvPr/>
            </p14:nvContentPartPr>
            <p14:xfrm>
              <a:off x="6897511" y="1466348"/>
              <a:ext cx="79022" cy="109976"/>
            </p14:xfrm>
          </p:contentPart>
        </mc:Choice>
        <mc:Fallback xmlns="">
          <p:pic>
            <p:nvPicPr>
              <p:cNvPr id="420" name="墨迹 419"/>
            </p:nvPicPr>
            <p:blipFill>
              <a:blip r:embed="rId587"/>
            </p:blipFill>
            <p:spPr>
              <a:xfrm>
                <a:off x="6897511" y="1466348"/>
                <a:ext cx="79022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8">
            <p14:nvContentPartPr>
              <p14:cNvPr id="421" name="墨迹 420"/>
              <p14:cNvContentPartPr/>
              <p14:nvPr/>
            </p14:nvContentPartPr>
            <p14:xfrm>
              <a:off x="7258755" y="1393031"/>
              <a:ext cx="56445" cy="346848"/>
            </p14:xfrm>
          </p:contentPart>
        </mc:Choice>
        <mc:Fallback xmlns="">
          <p:pic>
            <p:nvPicPr>
              <p:cNvPr id="421" name="墨迹 420"/>
            </p:nvPicPr>
            <p:blipFill>
              <a:blip r:embed="rId589"/>
            </p:blipFill>
            <p:spPr>
              <a:xfrm>
                <a:off x="7258755" y="1393031"/>
                <a:ext cx="56445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0">
            <p14:nvContentPartPr>
              <p14:cNvPr id="422" name="墨迹 421"/>
              <p14:cNvContentPartPr/>
              <p14:nvPr/>
            </p14:nvContentPartPr>
            <p14:xfrm>
              <a:off x="7205133" y="1500187"/>
              <a:ext cx="318911" cy="283400"/>
            </p14:xfrm>
          </p:contentPart>
        </mc:Choice>
        <mc:Fallback xmlns="">
          <p:pic>
            <p:nvPicPr>
              <p:cNvPr id="422" name="墨迹 421"/>
            </p:nvPicPr>
            <p:blipFill>
              <a:blip r:embed="rId591"/>
            </p:blipFill>
            <p:spPr>
              <a:xfrm>
                <a:off x="7205133" y="1500187"/>
                <a:ext cx="318911" cy="283400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55" y="220980"/>
            <a:ext cx="8300720" cy="1707515"/>
          </a:xfrm>
          <a:prstGeom prst="rect">
            <a:avLst/>
          </a:prstGeom>
        </p:spPr>
      </p:pic>
      <p:pic>
        <p:nvPicPr>
          <p:cNvPr id="100043" name="图片 100043" descr="@@@74dc5804-e6b8-4a8b-86ff-6e5759e0a2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6540" y="2095500"/>
            <a:ext cx="6261735" cy="31877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7918450" y="3003550"/>
              <a:ext cx="82550" cy="1981200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6"/>
            </p:blipFill>
            <p:spPr>
              <a:xfrm>
                <a:off x="7918450" y="3003550"/>
                <a:ext cx="82550" cy="1981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7874000" y="2667000"/>
              <a:ext cx="234950" cy="18415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8"/>
            </p:blipFill>
            <p:spPr>
              <a:xfrm>
                <a:off x="7874000" y="2667000"/>
                <a:ext cx="234950" cy="184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墨迹 4"/>
              <p14:cNvContentPartPr/>
              <p14:nvPr/>
            </p14:nvContentPartPr>
            <p14:xfrm>
              <a:off x="7956550" y="2692400"/>
              <a:ext cx="25400" cy="34290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10"/>
            </p:blipFill>
            <p:spPr>
              <a:xfrm>
                <a:off x="7956550" y="2692400"/>
                <a:ext cx="25400" cy="342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墨迹 5"/>
              <p14:cNvContentPartPr/>
              <p14:nvPr/>
            </p14:nvContentPartPr>
            <p14:xfrm>
              <a:off x="7550150" y="5270500"/>
              <a:ext cx="2330450" cy="4445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2"/>
            </p:blipFill>
            <p:spPr>
              <a:xfrm>
                <a:off x="7550150" y="5270500"/>
                <a:ext cx="2330450" cy="44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墨迹 6"/>
              <p14:cNvContentPartPr/>
              <p14:nvPr/>
            </p14:nvContentPartPr>
            <p14:xfrm>
              <a:off x="10795000" y="4838700"/>
              <a:ext cx="977900" cy="63500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4"/>
            </p:blipFill>
            <p:spPr>
              <a:xfrm>
                <a:off x="10795000" y="4838700"/>
                <a:ext cx="977900" cy="635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墨迹 7"/>
              <p14:cNvContentPartPr/>
              <p14:nvPr/>
            </p14:nvContentPartPr>
            <p14:xfrm>
              <a:off x="6508750" y="2051050"/>
              <a:ext cx="311150" cy="43815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6"/>
            </p:blipFill>
            <p:spPr>
              <a:xfrm>
                <a:off x="6508750" y="2051050"/>
                <a:ext cx="311150" cy="438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墨迹 8"/>
              <p14:cNvContentPartPr/>
              <p14:nvPr/>
            </p14:nvContentPartPr>
            <p14:xfrm>
              <a:off x="10852150" y="2203450"/>
              <a:ext cx="50800" cy="27305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8"/>
            </p:blipFill>
            <p:spPr>
              <a:xfrm>
                <a:off x="10852150" y="2203450"/>
                <a:ext cx="50800" cy="273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墨迹 9"/>
              <p14:cNvContentPartPr/>
              <p14:nvPr/>
            </p14:nvContentPartPr>
            <p14:xfrm>
              <a:off x="10896600" y="2146300"/>
              <a:ext cx="203200" cy="31115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20"/>
            </p:blipFill>
            <p:spPr>
              <a:xfrm>
                <a:off x="10896600" y="2146300"/>
                <a:ext cx="203200" cy="31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墨迹 10"/>
              <p14:cNvContentPartPr/>
              <p14:nvPr/>
            </p14:nvContentPartPr>
            <p14:xfrm>
              <a:off x="11093450" y="2266950"/>
              <a:ext cx="127000" cy="8255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2"/>
            </p:blipFill>
            <p:spPr>
              <a:xfrm>
                <a:off x="11093450" y="2266950"/>
                <a:ext cx="127000" cy="82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墨迹 11"/>
              <p14:cNvContentPartPr/>
              <p14:nvPr/>
            </p14:nvContentPartPr>
            <p14:xfrm>
              <a:off x="11226800" y="2139950"/>
              <a:ext cx="19050" cy="32385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4"/>
            </p:blipFill>
            <p:spPr>
              <a:xfrm>
                <a:off x="11226800" y="2139950"/>
                <a:ext cx="19050" cy="323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墨迹 12"/>
              <p14:cNvContentPartPr/>
              <p14:nvPr/>
            </p14:nvContentPartPr>
            <p14:xfrm>
              <a:off x="11163300" y="2324100"/>
              <a:ext cx="171450" cy="24130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6"/>
            </p:blipFill>
            <p:spPr>
              <a:xfrm>
                <a:off x="11163300" y="2324100"/>
                <a:ext cx="171450" cy="241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墨迹 13"/>
              <p14:cNvContentPartPr/>
              <p14:nvPr/>
            </p14:nvContentPartPr>
            <p14:xfrm>
              <a:off x="11366500" y="2089150"/>
              <a:ext cx="127000" cy="49530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8"/>
            </p:blipFill>
            <p:spPr>
              <a:xfrm>
                <a:off x="11366500" y="2089150"/>
                <a:ext cx="127000" cy="495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墨迹 14"/>
              <p14:cNvContentPartPr/>
              <p14:nvPr/>
            </p14:nvContentPartPr>
            <p14:xfrm>
              <a:off x="11531600" y="2444750"/>
              <a:ext cx="158750" cy="15240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30"/>
            </p:blipFill>
            <p:spPr>
              <a:xfrm>
                <a:off x="11531600" y="2444750"/>
                <a:ext cx="158750" cy="152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墨迹 15"/>
              <p14:cNvContentPartPr/>
              <p14:nvPr/>
            </p14:nvContentPartPr>
            <p14:xfrm>
              <a:off x="11626850" y="2451100"/>
              <a:ext cx="57150" cy="33020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2"/>
            </p:blipFill>
            <p:spPr>
              <a:xfrm>
                <a:off x="11626850" y="2451100"/>
                <a:ext cx="57150" cy="330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7" name="墨迹 16"/>
              <p14:cNvContentPartPr/>
              <p14:nvPr/>
            </p14:nvContentPartPr>
            <p14:xfrm>
              <a:off x="11645900" y="2559050"/>
              <a:ext cx="82550" cy="36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4"/>
            </p:blipFill>
            <p:spPr>
              <a:xfrm>
                <a:off x="11645900" y="2559050"/>
                <a:ext cx="82550" cy="360"/>
              </a:xfrm>
              <a:prstGeom prst="rect"/>
            </p:spPr>
          </p:pic>
        </mc:Fallback>
      </mc:AlternateContent>
      <p:pic>
        <p:nvPicPr>
          <p:cNvPr id="18" name="图片 17" descr="1727522335748"/>
          <p:cNvPicPr>
            <a:picLocks noChangeAspect="1"/>
          </p:cNvPicPr>
          <p:nvPr/>
        </p:nvPicPr>
        <p:blipFill>
          <a:blip r:embed="rId35"/>
          <a:srcRect l="16600" t="2148" r="10762" b="23426"/>
          <a:stretch>
            <a:fillRect/>
          </a:stretch>
        </p:blipFill>
        <p:spPr>
          <a:xfrm>
            <a:off x="262255" y="1928495"/>
            <a:ext cx="5362575" cy="43148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357893" y="156504"/>
              <a:ext cx="161395" cy="359537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357893" y="156504"/>
                <a:ext cx="161395" cy="3595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421569" y="152274"/>
              <a:ext cx="151342" cy="7331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421569" y="152274"/>
                <a:ext cx="151342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2846740" y="6220702"/>
              <a:ext cx="1736548" cy="62038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2846740" y="6220702"/>
                <a:ext cx="173654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1764947" y="6239560"/>
              <a:ext cx="983897" cy="7560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1764947" y="6239560"/>
                <a:ext cx="983897" cy="75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2822222" y="5487527"/>
              <a:ext cx="2057753" cy="89531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2822222" y="5487527"/>
                <a:ext cx="2057753" cy="895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7949494" y="1968291"/>
              <a:ext cx="178506" cy="5639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7949494" y="1968291"/>
                <a:ext cx="17850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7977011" y="2058527"/>
              <a:ext cx="119239" cy="3947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7977011" y="2058527"/>
                <a:ext cx="11923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7850363" y="2092366"/>
              <a:ext cx="314325" cy="5075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7850363" y="2092366"/>
                <a:ext cx="314325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7902222" y="1998604"/>
              <a:ext cx="203200" cy="26577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7902222" y="1998604"/>
                <a:ext cx="203200" cy="265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7969955" y="2174848"/>
              <a:ext cx="11289" cy="14311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7969955" y="2174848"/>
                <a:ext cx="11289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8015111" y="1993670"/>
              <a:ext cx="218722" cy="33133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8015111" y="1993670"/>
                <a:ext cx="218722" cy="331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8262055" y="1879992"/>
              <a:ext cx="227189" cy="437966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8262055" y="1879992"/>
                <a:ext cx="227189" cy="437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8700911" y="2081087"/>
              <a:ext cx="31044" cy="1127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8700911" y="2081087"/>
                <a:ext cx="3104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8668102" y="2154404"/>
              <a:ext cx="32809" cy="2255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8668102" y="2154404"/>
                <a:ext cx="3280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8048977" y="3113170"/>
              <a:ext cx="251178" cy="270711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8048977" y="3113170"/>
                <a:ext cx="251178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8319911" y="3053953"/>
              <a:ext cx="293511" cy="37222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8319911" y="3053953"/>
                <a:ext cx="293511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5" name="墨迹 34"/>
              <p14:cNvContentPartPr/>
              <p14:nvPr/>
            </p14:nvContentPartPr>
            <p14:xfrm>
              <a:off x="8641644" y="3162166"/>
              <a:ext cx="50800" cy="14839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9"/>
            </p:blipFill>
            <p:spPr>
              <a:xfrm>
                <a:off x="8641644" y="3162166"/>
                <a:ext cx="50800" cy="148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" name="墨迹 35"/>
              <p14:cNvContentPartPr/>
              <p14:nvPr/>
            </p14:nvContentPartPr>
            <p14:xfrm>
              <a:off x="8743244" y="3028573"/>
              <a:ext cx="67733" cy="23687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1"/>
            </p:blipFill>
            <p:spPr>
              <a:xfrm>
                <a:off x="8743244" y="3028573"/>
                <a:ext cx="67733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7" name="墨迹 36"/>
              <p14:cNvContentPartPr/>
              <p14:nvPr/>
            </p14:nvContentPartPr>
            <p14:xfrm>
              <a:off x="8786636" y="2887579"/>
              <a:ext cx="97719" cy="12407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3"/>
            </p:blipFill>
            <p:spPr>
              <a:xfrm>
                <a:off x="8786636" y="2887579"/>
                <a:ext cx="97719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8" name="墨迹 37"/>
              <p14:cNvContentPartPr/>
              <p14:nvPr/>
            </p14:nvContentPartPr>
            <p14:xfrm>
              <a:off x="8861777" y="2921417"/>
              <a:ext cx="90312" cy="1691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5"/>
            </p:blipFill>
            <p:spPr>
              <a:xfrm>
                <a:off x="8861777" y="2921417"/>
                <a:ext cx="903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9" name="墨迹 38"/>
              <p14:cNvContentPartPr/>
              <p14:nvPr/>
            </p14:nvContentPartPr>
            <p14:xfrm>
              <a:off x="8912577" y="2831709"/>
              <a:ext cx="16934" cy="154566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7"/>
            </p:blipFill>
            <p:spPr>
              <a:xfrm>
                <a:off x="8912577" y="2831709"/>
                <a:ext cx="16934" cy="154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0" name="墨迹 39"/>
              <p14:cNvContentPartPr/>
              <p14:nvPr/>
            </p14:nvContentPartPr>
            <p14:xfrm>
              <a:off x="9079794" y="2881939"/>
              <a:ext cx="146932" cy="240573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9"/>
            </p:blipFill>
            <p:spPr>
              <a:xfrm>
                <a:off x="9079794" y="2881939"/>
                <a:ext cx="146932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1" name="墨迹 40"/>
              <p14:cNvContentPartPr/>
              <p14:nvPr/>
            </p14:nvContentPartPr>
            <p14:xfrm>
              <a:off x="9275233" y="2678906"/>
              <a:ext cx="198967" cy="28199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1"/>
            </p:blipFill>
            <p:spPr>
              <a:xfrm>
                <a:off x="9275233" y="2678906"/>
                <a:ext cx="198967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2" name="墨迹 41"/>
              <p14:cNvContentPartPr/>
              <p14:nvPr/>
            </p14:nvContentPartPr>
            <p14:xfrm>
              <a:off x="9491133" y="2588669"/>
              <a:ext cx="141111" cy="122137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3"/>
            </p:blipFill>
            <p:spPr>
              <a:xfrm>
                <a:off x="9491133" y="2588669"/>
                <a:ext cx="141111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3" name="墨迹 42"/>
              <p14:cNvContentPartPr/>
              <p14:nvPr/>
            </p14:nvContentPartPr>
            <p14:xfrm>
              <a:off x="9586206" y="2563290"/>
              <a:ext cx="122238" cy="5357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5"/>
            </p:blipFill>
            <p:spPr>
              <a:xfrm>
                <a:off x="9586206" y="2563290"/>
                <a:ext cx="122238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4" name="墨迹 43"/>
              <p14:cNvContentPartPr/>
              <p14:nvPr/>
            </p14:nvContentPartPr>
            <p14:xfrm>
              <a:off x="9629422" y="2475873"/>
              <a:ext cx="33866" cy="205853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7"/>
            </p:blipFill>
            <p:spPr>
              <a:xfrm>
                <a:off x="9629422" y="2475873"/>
                <a:ext cx="33866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5" name="墨迹 44"/>
              <p14:cNvContentPartPr/>
              <p14:nvPr/>
            </p14:nvContentPartPr>
            <p14:xfrm>
              <a:off x="9767711" y="2622508"/>
              <a:ext cx="200378" cy="21713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9"/>
            </p:blipFill>
            <p:spPr>
              <a:xfrm>
                <a:off x="9767711" y="2622508"/>
                <a:ext cx="200378" cy="217132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46" name="墨迹 45"/>
              <p14:cNvContentPartPr/>
              <p14:nvPr/>
            </p14:nvContentPartPr>
            <p14:xfrm>
              <a:off x="646560" y="973800"/>
              <a:ext cx="11165400" cy="5582880"/>
            </p14:xfrm>
          </p:contentPart>
        </mc:Choice>
        <mc:Fallback>
          <p:pic>
            <p:nvPicPr>
              <p:cNvPr id="46" name="墨迹 45"/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637200" y="964440"/>
                <a:ext cx="11184120" cy="56016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152400"/>
            <a:ext cx="7339330" cy="4469765"/>
          </a:xfrm>
          <a:prstGeom prst="rect">
            <a:avLst/>
          </a:prstGeom>
        </p:spPr>
      </p:pic>
      <p:pic>
        <p:nvPicPr>
          <p:cNvPr id="38" name="图片 38" descr="@@@757569bc-9315-423f-983b-a47eef43871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550" y="2062480"/>
            <a:ext cx="4870450" cy="3632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801100" y="5245100"/>
              <a:ext cx="184150" cy="23495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8801100" y="5245100"/>
                <a:ext cx="184150" cy="2349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8769350" y="5695950"/>
              <a:ext cx="31750" cy="9525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8769350" y="5695950"/>
                <a:ext cx="31750" cy="95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8801100" y="5645150"/>
              <a:ext cx="234950" cy="15240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8801100" y="5645150"/>
                <a:ext cx="234950" cy="152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8877300" y="5575300"/>
              <a:ext cx="38100" cy="39370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8877300" y="5575300"/>
                <a:ext cx="38100" cy="393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8997950" y="5803900"/>
              <a:ext cx="165100" cy="3175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8997950" y="5803900"/>
                <a:ext cx="165100" cy="31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9042400" y="5899150"/>
              <a:ext cx="88900" cy="635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9042400" y="5899150"/>
                <a:ext cx="88900" cy="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9048750" y="5842000"/>
              <a:ext cx="38100" cy="29845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9048750" y="5842000"/>
                <a:ext cx="38100" cy="298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9010650" y="5911850"/>
              <a:ext cx="44450" cy="13970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9010650" y="5911850"/>
                <a:ext cx="44450" cy="139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9105900" y="5924550"/>
              <a:ext cx="76200" cy="12065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9105900" y="5924550"/>
                <a:ext cx="76200" cy="120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9156700" y="5880100"/>
              <a:ext cx="25400" cy="15875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9156700" y="5880100"/>
                <a:ext cx="25400" cy="15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9169400" y="5867400"/>
              <a:ext cx="95250" cy="15875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9169400" y="5867400"/>
                <a:ext cx="95250" cy="158750"/>
              </a:xfrm>
              <a:prstGeom prst="rect"/>
            </p:spPr>
          </p:pic>
        </mc:Fallback>
      </mc:AlternateContent>
      <p:pic>
        <p:nvPicPr>
          <p:cNvPr id="15" name="图片 1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4300" y="5178425"/>
            <a:ext cx="5857240" cy="10858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9874955" y="1770897"/>
              <a:ext cx="25400" cy="1692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9874955" y="1770897"/>
                <a:ext cx="254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7360355" y="2320778"/>
              <a:ext cx="3118556" cy="1948552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7360355" y="2320778"/>
                <a:ext cx="3118556" cy="19485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9172222" y="1319713"/>
              <a:ext cx="84666" cy="8741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9172222" y="1319713"/>
                <a:ext cx="84666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9120011" y="1449429"/>
              <a:ext cx="12700" cy="564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9120011" y="1449429"/>
                <a:ext cx="127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6653036" y="3656530"/>
              <a:ext cx="594431" cy="4882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6653036" y="3656530"/>
                <a:ext cx="594431" cy="48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7902222" y="3231606"/>
              <a:ext cx="355600" cy="50194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7902222" y="3231606"/>
                <a:ext cx="355600" cy="5019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6129866" y="118435"/>
              <a:ext cx="1116189" cy="479384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6129866" y="118435"/>
                <a:ext cx="1116189" cy="479384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" name="墨迹 1"/>
              <p14:cNvContentPartPr/>
              <p14:nvPr/>
            </p14:nvContentPartPr>
            <p14:xfrm>
              <a:off x="1189440" y="141840"/>
              <a:ext cx="10455480" cy="671616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180080" y="132480"/>
                <a:ext cx="10474200" cy="67348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152400"/>
            <a:ext cx="7339330" cy="4469765"/>
          </a:xfrm>
          <a:prstGeom prst="rect">
            <a:avLst/>
          </a:prstGeom>
        </p:spPr>
      </p:pic>
      <p:pic>
        <p:nvPicPr>
          <p:cNvPr id="38" name="图片 38" descr="@@@757569bc-9315-423f-983b-a47eef43871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550" y="2062480"/>
            <a:ext cx="4870450" cy="3632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801100" y="5245100"/>
              <a:ext cx="184150" cy="23495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8801100" y="5245100"/>
                <a:ext cx="184150" cy="2349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8769350" y="5695950"/>
              <a:ext cx="31750" cy="9525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8769350" y="5695950"/>
                <a:ext cx="31750" cy="95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8801100" y="5645150"/>
              <a:ext cx="234950" cy="15240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8801100" y="5645150"/>
                <a:ext cx="234950" cy="152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8877300" y="5575300"/>
              <a:ext cx="38100" cy="39370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8877300" y="5575300"/>
                <a:ext cx="38100" cy="393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8997950" y="5803900"/>
              <a:ext cx="165100" cy="3175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8997950" y="5803900"/>
                <a:ext cx="165100" cy="31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9042400" y="5899150"/>
              <a:ext cx="88900" cy="635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9042400" y="5899150"/>
                <a:ext cx="88900" cy="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9048750" y="5842000"/>
              <a:ext cx="38100" cy="29845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9048750" y="5842000"/>
                <a:ext cx="38100" cy="298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9010650" y="5911850"/>
              <a:ext cx="44450" cy="13970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9010650" y="5911850"/>
                <a:ext cx="44450" cy="139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9105900" y="5924550"/>
              <a:ext cx="76200" cy="12065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9105900" y="5924550"/>
                <a:ext cx="76200" cy="120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9156700" y="5880100"/>
              <a:ext cx="25400" cy="15875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9156700" y="5880100"/>
                <a:ext cx="25400" cy="15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9169400" y="5867400"/>
              <a:ext cx="95250" cy="15875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9169400" y="5867400"/>
                <a:ext cx="95250" cy="158750"/>
              </a:xfrm>
              <a:prstGeom prst="rect"/>
            </p:spPr>
          </p:pic>
        </mc:Fallback>
      </mc:AlternateContent>
      <p:pic>
        <p:nvPicPr>
          <p:cNvPr id="15" name="图片 1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4300" y="5178425"/>
            <a:ext cx="5857240" cy="10858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9874955" y="1770897"/>
              <a:ext cx="25400" cy="1692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9874955" y="1770897"/>
                <a:ext cx="254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7360355" y="2320778"/>
              <a:ext cx="3118556" cy="1948552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7360355" y="2320778"/>
                <a:ext cx="3118556" cy="19485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9172222" y="1319713"/>
              <a:ext cx="84666" cy="8741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9172222" y="1319713"/>
                <a:ext cx="84666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9120011" y="1449429"/>
              <a:ext cx="12700" cy="564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9120011" y="1449429"/>
                <a:ext cx="127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" name="墨迹 1"/>
              <p14:cNvContentPartPr/>
              <p14:nvPr/>
            </p14:nvContentPartPr>
            <p14:xfrm>
              <a:off x="7428088" y="353545"/>
              <a:ext cx="50800" cy="20479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7"/>
            </p:blipFill>
            <p:spPr>
              <a:xfrm>
                <a:off x="7428088" y="353545"/>
                <a:ext cx="50800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7450666" y="445544"/>
              <a:ext cx="79022" cy="1691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7450666" y="445544"/>
                <a:ext cx="790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7509933" y="263308"/>
              <a:ext cx="70556" cy="498065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7509933" y="263308"/>
                <a:ext cx="70556" cy="498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7569200" y="462463"/>
              <a:ext cx="64205" cy="14099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7569200" y="462463"/>
                <a:ext cx="64205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7727244" y="366587"/>
              <a:ext cx="28222" cy="13817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7727244" y="366587"/>
                <a:ext cx="28222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7781572" y="307192"/>
              <a:ext cx="57150" cy="21942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7781572" y="307192"/>
                <a:ext cx="57150" cy="219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7879644" y="329047"/>
              <a:ext cx="95956" cy="19827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7879644" y="329047"/>
                <a:ext cx="95956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7998177" y="377866"/>
              <a:ext cx="73378" cy="31582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7998177" y="377866"/>
                <a:ext cx="73378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8158338" y="456824"/>
              <a:ext cx="158750" cy="845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8158338" y="456824"/>
                <a:ext cx="158750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8223955" y="317943"/>
              <a:ext cx="39512" cy="282695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8223955" y="317943"/>
                <a:ext cx="39512" cy="282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8458200" y="360947"/>
              <a:ext cx="47977" cy="23969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8458200" y="360947"/>
                <a:ext cx="47977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8483600" y="468103"/>
              <a:ext cx="98777" cy="3383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8483600" y="468103"/>
                <a:ext cx="9877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8537222" y="340855"/>
              <a:ext cx="53622" cy="36976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8537222" y="340855"/>
                <a:ext cx="53622" cy="369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8630355" y="476210"/>
              <a:ext cx="231422" cy="14980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8630355" y="476210"/>
                <a:ext cx="231422" cy="149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8957733" y="473743"/>
              <a:ext cx="299156" cy="1691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8957733" y="473743"/>
                <a:ext cx="2991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9211733" y="357246"/>
              <a:ext cx="134056" cy="99578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9211733" y="357246"/>
                <a:ext cx="134056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5" name="墨迹 34"/>
              <p14:cNvContentPartPr/>
              <p14:nvPr/>
            </p14:nvContentPartPr>
            <p14:xfrm>
              <a:off x="8956146" y="547060"/>
              <a:ext cx="272521" cy="1128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9"/>
            </p:blipFill>
            <p:spPr>
              <a:xfrm>
                <a:off x="8956146" y="547060"/>
                <a:ext cx="27252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" name="墨迹 35"/>
              <p14:cNvContentPartPr/>
              <p14:nvPr/>
            </p14:nvContentPartPr>
            <p14:xfrm>
              <a:off x="8939388" y="569620"/>
              <a:ext cx="176389" cy="76137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1"/>
            </p:blipFill>
            <p:spPr>
              <a:xfrm>
                <a:off x="8939388" y="569620"/>
                <a:ext cx="176389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7" name="墨迹 36"/>
              <p14:cNvContentPartPr/>
              <p14:nvPr/>
            </p14:nvContentPartPr>
            <p14:xfrm>
              <a:off x="9405761" y="406065"/>
              <a:ext cx="155928" cy="36429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3"/>
            </p:blipFill>
            <p:spPr>
              <a:xfrm>
                <a:off x="9405761" y="406065"/>
                <a:ext cx="155928" cy="364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9688688" y="473743"/>
              <a:ext cx="31044" cy="129715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9688688" y="473743"/>
                <a:ext cx="31044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9739488" y="420165"/>
              <a:ext cx="79904" cy="24533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9739488" y="420165"/>
                <a:ext cx="79904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9867900" y="426862"/>
              <a:ext cx="100188" cy="189991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9867900" y="426862"/>
                <a:ext cx="100188" cy="189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9990666" y="472333"/>
              <a:ext cx="190500" cy="266481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9990666" y="472333"/>
                <a:ext cx="190500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10210800" y="360947"/>
              <a:ext cx="117122" cy="31300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10210800" y="360947"/>
                <a:ext cx="117122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10349088" y="507582"/>
              <a:ext cx="104423" cy="188933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10349088" y="507582"/>
                <a:ext cx="104423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10402711" y="311599"/>
              <a:ext cx="152400" cy="455414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10402711" y="311599"/>
                <a:ext cx="152400" cy="4554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10611555" y="417345"/>
              <a:ext cx="138289" cy="2255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10611555" y="417345"/>
                <a:ext cx="1382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10701867" y="566800"/>
              <a:ext cx="211667" cy="1409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10701867" y="566800"/>
                <a:ext cx="21166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10809111" y="498593"/>
              <a:ext cx="22577" cy="214842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10809111" y="498593"/>
                <a:ext cx="22577" cy="214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11068755" y="447483"/>
              <a:ext cx="39512" cy="17571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11068755" y="447483"/>
                <a:ext cx="39512" cy="175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11085688" y="496302"/>
              <a:ext cx="101600" cy="3947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11085688" y="496302"/>
                <a:ext cx="1016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11178822" y="353545"/>
              <a:ext cx="42333" cy="43038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11178822" y="353545"/>
                <a:ext cx="42333" cy="4303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11294532" y="321468"/>
              <a:ext cx="149578" cy="4511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11294532" y="321468"/>
                <a:ext cx="14957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11348155" y="239339"/>
              <a:ext cx="42333" cy="268243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11348155" y="239339"/>
                <a:ext cx="42333" cy="268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7631288" y="1500187"/>
              <a:ext cx="84667" cy="1409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7631288" y="1500187"/>
                <a:ext cx="8466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5196416" y="735994"/>
              <a:ext cx="4931481" cy="173423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5196416" y="735994"/>
                <a:ext cx="4931481" cy="1734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5385858" y="2011647"/>
              <a:ext cx="458964" cy="338212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5385858" y="2011647"/>
                <a:ext cx="458964" cy="338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5866518" y="1708860"/>
              <a:ext cx="173037" cy="62037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5866518" y="1708860"/>
                <a:ext cx="173037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5887155" y="1793457"/>
              <a:ext cx="39512" cy="278465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5887155" y="1793457"/>
                <a:ext cx="39512" cy="278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5926666" y="1758208"/>
              <a:ext cx="135466" cy="24550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5926666" y="1758208"/>
                <a:ext cx="135466" cy="245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6120518" y="1599941"/>
              <a:ext cx="205493" cy="48396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6120518" y="1599941"/>
                <a:ext cx="205493" cy="483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6367638" y="1562225"/>
              <a:ext cx="179917" cy="317591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6367638" y="1562225"/>
                <a:ext cx="179917" cy="3175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6510866" y="1584784"/>
              <a:ext cx="153106" cy="575260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6510866" y="1584784"/>
                <a:ext cx="153106" cy="575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10095088" y="1116680"/>
              <a:ext cx="615244" cy="2256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10095088" y="1116680"/>
                <a:ext cx="61524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10628488" y="986965"/>
              <a:ext cx="237067" cy="33838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10628488" y="986965"/>
                <a:ext cx="237067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11413067" y="233523"/>
              <a:ext cx="135467" cy="89725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11413067" y="233523"/>
                <a:ext cx="135467" cy="8972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11398955" y="245155"/>
              <a:ext cx="115712" cy="24550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11398955" y="245155"/>
                <a:ext cx="115712" cy="245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11545711" y="248151"/>
              <a:ext cx="170744" cy="169194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11545711" y="248151"/>
                <a:ext cx="17074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11830755" y="359537"/>
              <a:ext cx="360" cy="12690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11830755" y="359537"/>
                <a:ext cx="360" cy="12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9137121" y="1465643"/>
              <a:ext cx="235479" cy="539306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9137121" y="1465643"/>
                <a:ext cx="235479" cy="539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9158111" y="1595359"/>
              <a:ext cx="127000" cy="15579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9158111" y="1595359"/>
                <a:ext cx="127000" cy="155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9251244" y="1677841"/>
              <a:ext cx="95956" cy="64858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9251244" y="1677841"/>
                <a:ext cx="95956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9378244" y="1603642"/>
              <a:ext cx="19756" cy="141876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9378244" y="1603642"/>
                <a:ext cx="19756" cy="141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9411934" y="1545305"/>
              <a:ext cx="76376" cy="231232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9411934" y="1545305"/>
                <a:ext cx="76376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9570155" y="1483268"/>
              <a:ext cx="70556" cy="14311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9570155" y="1483268"/>
                <a:ext cx="70556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9531350" y="1531911"/>
              <a:ext cx="207433" cy="280228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9531350" y="1531911"/>
                <a:ext cx="207433" cy="280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9815688" y="1500187"/>
              <a:ext cx="82550" cy="6203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9815688" y="1500187"/>
                <a:ext cx="8255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9688688" y="1579144"/>
              <a:ext cx="217312" cy="363767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9688688" y="1579144"/>
                <a:ext cx="217312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9962444" y="1513405"/>
              <a:ext cx="134761" cy="311952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9962444" y="1513405"/>
                <a:ext cx="134761" cy="311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10143066" y="1394441"/>
              <a:ext cx="53622" cy="86007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10143066" y="1394441"/>
                <a:ext cx="53622" cy="86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10092266" y="1387391"/>
              <a:ext cx="197556" cy="423690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10092266" y="1387391"/>
                <a:ext cx="197556" cy="423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10340622" y="1474279"/>
              <a:ext cx="59972" cy="336097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9"/>
            </p:blipFill>
            <p:spPr>
              <a:xfrm>
                <a:off x="10340622" y="1474279"/>
                <a:ext cx="59972" cy="336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2" name="墨迹 81"/>
              <p14:cNvContentPartPr/>
              <p14:nvPr/>
            </p14:nvContentPartPr>
            <p14:xfrm>
              <a:off x="10393715" y="1491199"/>
              <a:ext cx="167040" cy="285338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1"/>
            </p:blipFill>
            <p:spPr>
              <a:xfrm>
                <a:off x="10393715" y="1491199"/>
                <a:ext cx="167040" cy="285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3" name="墨迹 82"/>
              <p14:cNvContentPartPr/>
              <p14:nvPr/>
            </p14:nvContentPartPr>
            <p14:xfrm>
              <a:off x="10594622" y="1564164"/>
              <a:ext cx="155575" cy="468984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3"/>
            </p:blipFill>
            <p:spPr>
              <a:xfrm>
                <a:off x="10594622" y="1564164"/>
                <a:ext cx="155575" cy="468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4" name="墨迹 83"/>
              <p14:cNvContentPartPr/>
              <p14:nvPr/>
            </p14:nvContentPartPr>
            <p14:xfrm>
              <a:off x="10825338" y="1477628"/>
              <a:ext cx="277283" cy="263661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5"/>
            </p:blipFill>
            <p:spPr>
              <a:xfrm>
                <a:off x="10825338" y="1477628"/>
                <a:ext cx="277283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5" name="墨迹 84"/>
              <p14:cNvContentPartPr/>
              <p14:nvPr/>
            </p14:nvContentPartPr>
            <p14:xfrm>
              <a:off x="11094155" y="1451367"/>
              <a:ext cx="147638" cy="27599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7"/>
            </p:blipFill>
            <p:spPr>
              <a:xfrm>
                <a:off x="11094155" y="1451367"/>
                <a:ext cx="147638" cy="275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6" name="墨迹 85"/>
              <p14:cNvContentPartPr/>
              <p14:nvPr/>
            </p14:nvContentPartPr>
            <p14:xfrm>
              <a:off x="11223801" y="1427575"/>
              <a:ext cx="76376" cy="372227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9"/>
            </p:blipFill>
            <p:spPr>
              <a:xfrm>
                <a:off x="11223801" y="1427575"/>
                <a:ext cx="76376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7" name="墨迹 86"/>
              <p14:cNvContentPartPr/>
              <p14:nvPr/>
            </p14:nvContentPartPr>
            <p14:xfrm>
              <a:off x="11373555" y="1443789"/>
              <a:ext cx="268112" cy="296090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1"/>
            </p:blipFill>
            <p:spPr>
              <a:xfrm>
                <a:off x="11373555" y="1443789"/>
                <a:ext cx="268112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8" name="墨迹 87"/>
              <p14:cNvContentPartPr/>
              <p14:nvPr/>
            </p14:nvContentPartPr>
            <p14:xfrm>
              <a:off x="11723511" y="1439559"/>
              <a:ext cx="197556" cy="173424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3"/>
            </p:blipFill>
            <p:spPr>
              <a:xfrm>
                <a:off x="11723511" y="1439559"/>
                <a:ext cx="197556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9" name="墨迹 88"/>
              <p14:cNvContentPartPr/>
              <p14:nvPr/>
            </p14:nvContentPartPr>
            <p14:xfrm>
              <a:off x="11091332" y="1880345"/>
              <a:ext cx="352778" cy="32146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5"/>
            </p:blipFill>
            <p:spPr>
              <a:xfrm>
                <a:off x="11091332" y="1880345"/>
                <a:ext cx="352778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0" name="墨迹 89"/>
              <p14:cNvContentPartPr/>
              <p14:nvPr/>
            </p14:nvContentPartPr>
            <p14:xfrm>
              <a:off x="11461044" y="2013409"/>
              <a:ext cx="31044" cy="52344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7"/>
            </p:blipFill>
            <p:spPr>
              <a:xfrm>
                <a:off x="11461044" y="2013409"/>
                <a:ext cx="31044" cy="52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1" name="墨迹 90"/>
              <p14:cNvContentPartPr/>
              <p14:nvPr/>
            </p14:nvContentPartPr>
            <p14:xfrm>
              <a:off x="11542888" y="1811081"/>
              <a:ext cx="11289" cy="543536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9"/>
            </p:blipFill>
            <p:spPr>
              <a:xfrm>
                <a:off x="11542888" y="1811081"/>
                <a:ext cx="11289" cy="543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2" name="墨迹 91"/>
              <p14:cNvContentPartPr/>
              <p14:nvPr/>
            </p14:nvContentPartPr>
            <p14:xfrm>
              <a:off x="11492088" y="1917532"/>
              <a:ext cx="107244" cy="5639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1"/>
            </p:blipFill>
            <p:spPr>
              <a:xfrm>
                <a:off x="11492088" y="1917532"/>
                <a:ext cx="10724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3" name="墨迹 92"/>
              <p14:cNvContentPartPr/>
              <p14:nvPr/>
            </p14:nvContentPartPr>
            <p14:xfrm>
              <a:off x="11537950" y="1821656"/>
              <a:ext cx="326672" cy="348258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3"/>
            </p:blipFill>
            <p:spPr>
              <a:xfrm>
                <a:off x="11537950" y="1821656"/>
                <a:ext cx="326672" cy="348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4" name="墨迹 93"/>
              <p14:cNvContentPartPr/>
              <p14:nvPr/>
            </p14:nvContentPartPr>
            <p14:xfrm>
              <a:off x="7425972" y="5938712"/>
              <a:ext cx="115005" cy="321468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5"/>
            </p:blipFill>
            <p:spPr>
              <a:xfrm>
                <a:off x="7425972" y="5938712"/>
                <a:ext cx="115005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5" name="墨迹 94"/>
              <p14:cNvContentPartPr/>
              <p14:nvPr/>
            </p14:nvContentPartPr>
            <p14:xfrm>
              <a:off x="7586133" y="5961271"/>
              <a:ext cx="137231" cy="191753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7"/>
            </p:blipFill>
            <p:spPr>
              <a:xfrm>
                <a:off x="7586133" y="5961271"/>
                <a:ext cx="137231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6" name="墨迹 95"/>
              <p14:cNvContentPartPr/>
              <p14:nvPr/>
            </p14:nvContentPartPr>
            <p14:xfrm>
              <a:off x="7574844" y="6037056"/>
              <a:ext cx="155399" cy="132888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9"/>
            </p:blipFill>
            <p:spPr>
              <a:xfrm>
                <a:off x="7574844" y="6037056"/>
                <a:ext cx="155399" cy="132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7" name="墨迹 96"/>
              <p14:cNvContentPartPr/>
              <p14:nvPr/>
            </p14:nvContentPartPr>
            <p14:xfrm>
              <a:off x="7526866" y="5887953"/>
              <a:ext cx="141993" cy="439905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1"/>
            </p:blipFill>
            <p:spPr>
              <a:xfrm>
                <a:off x="7526866" y="5887953"/>
                <a:ext cx="141993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8" name="墨迹 97"/>
              <p14:cNvContentPartPr/>
              <p14:nvPr/>
            </p14:nvContentPartPr>
            <p14:xfrm>
              <a:off x="7450666" y="6160603"/>
              <a:ext cx="344311" cy="119317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3"/>
            </p:blipFill>
            <p:spPr>
              <a:xfrm>
                <a:off x="7450666" y="6160603"/>
                <a:ext cx="344311" cy="119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9" name="墨迹 98"/>
              <p14:cNvContentPartPr/>
              <p14:nvPr/>
            </p14:nvContentPartPr>
            <p14:xfrm>
              <a:off x="7800622" y="5856229"/>
              <a:ext cx="73378" cy="423514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5"/>
            </p:blipFill>
            <p:spPr>
              <a:xfrm>
                <a:off x="7800622" y="5856229"/>
                <a:ext cx="73378" cy="4235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0" name="墨迹 99"/>
              <p14:cNvContentPartPr/>
              <p14:nvPr/>
            </p14:nvContentPartPr>
            <p14:xfrm>
              <a:off x="7921977" y="5772161"/>
              <a:ext cx="147109" cy="253263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7"/>
            </p:blipFill>
            <p:spPr>
              <a:xfrm>
                <a:off x="7921977" y="5772161"/>
                <a:ext cx="147109" cy="253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1" name="墨迹 100"/>
              <p14:cNvContentPartPr/>
              <p14:nvPr/>
            </p14:nvContentPartPr>
            <p14:xfrm>
              <a:off x="7958666" y="5961271"/>
              <a:ext cx="5644" cy="2255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9"/>
            </p:blipFill>
            <p:spPr>
              <a:xfrm>
                <a:off x="7958666" y="5961271"/>
                <a:ext cx="56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2" name="墨迹 101"/>
              <p14:cNvContentPartPr/>
              <p14:nvPr/>
            </p14:nvContentPartPr>
            <p14:xfrm>
              <a:off x="7903633" y="6010619"/>
              <a:ext cx="26811" cy="234757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1"/>
            </p:blipFill>
            <p:spPr>
              <a:xfrm>
                <a:off x="7903633" y="6010619"/>
                <a:ext cx="26811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3" name="墨迹 102"/>
              <p14:cNvContentPartPr/>
              <p14:nvPr/>
            </p14:nvContentPartPr>
            <p14:xfrm>
              <a:off x="7953022" y="5975371"/>
              <a:ext cx="180622" cy="30172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3"/>
            </p:blipFill>
            <p:spPr>
              <a:xfrm>
                <a:off x="7953022" y="5975371"/>
                <a:ext cx="180622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4" name="墨迹 103"/>
              <p14:cNvContentPartPr/>
              <p14:nvPr/>
            </p14:nvContentPartPr>
            <p14:xfrm>
              <a:off x="8152871" y="5854115"/>
              <a:ext cx="322262" cy="493482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5"/>
            </p:blipFill>
            <p:spPr>
              <a:xfrm>
                <a:off x="8152871" y="5854115"/>
                <a:ext cx="322262" cy="493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5" name="墨迹 104"/>
              <p14:cNvContentPartPr/>
              <p14:nvPr/>
            </p14:nvContentPartPr>
            <p14:xfrm>
              <a:off x="8461022" y="5953869"/>
              <a:ext cx="150283" cy="264013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7"/>
            </p:blipFill>
            <p:spPr>
              <a:xfrm>
                <a:off x="8461022" y="5953869"/>
                <a:ext cx="150283" cy="264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6" name="墨迹 105"/>
              <p14:cNvContentPartPr/>
              <p14:nvPr/>
            </p14:nvContentPartPr>
            <p14:xfrm>
              <a:off x="8385527" y="6217882"/>
              <a:ext cx="278695" cy="70497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9"/>
            </p:blipFill>
            <p:spPr>
              <a:xfrm>
                <a:off x="8385527" y="6217882"/>
                <a:ext cx="278695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7" name="墨迹 106"/>
              <p14:cNvContentPartPr/>
              <p14:nvPr/>
            </p14:nvContentPartPr>
            <p14:xfrm>
              <a:off x="8717844" y="5934482"/>
              <a:ext cx="79199" cy="128305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1"/>
            </p:blipFill>
            <p:spPr>
              <a:xfrm>
                <a:off x="8717844" y="5934482"/>
                <a:ext cx="79199" cy="128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8" name="墨迹 107"/>
              <p14:cNvContentPartPr/>
              <p14:nvPr/>
            </p14:nvContentPartPr>
            <p14:xfrm>
              <a:off x="8634765" y="6054328"/>
              <a:ext cx="170568" cy="35248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3"/>
            </p:blipFill>
            <p:spPr>
              <a:xfrm>
                <a:off x="8634765" y="6054328"/>
                <a:ext cx="170568" cy="35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9" name="墨迹 108"/>
              <p14:cNvContentPartPr/>
              <p14:nvPr/>
            </p14:nvContentPartPr>
            <p14:xfrm>
              <a:off x="8737600" y="6008857"/>
              <a:ext cx="33866" cy="40641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5"/>
            </p:blipFill>
            <p:spPr>
              <a:xfrm>
                <a:off x="8737600" y="6008857"/>
                <a:ext cx="33866" cy="406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0" name="墨迹 109"/>
              <p14:cNvContentPartPr/>
              <p14:nvPr/>
            </p14:nvContentPartPr>
            <p14:xfrm>
              <a:off x="8648700" y="6007799"/>
              <a:ext cx="410633" cy="29749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7"/>
            </p:blipFill>
            <p:spPr>
              <a:xfrm>
                <a:off x="8648700" y="6007799"/>
                <a:ext cx="410633" cy="2974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1" name="墨迹 110"/>
              <p14:cNvContentPartPr/>
              <p14:nvPr/>
            </p14:nvContentPartPr>
            <p14:xfrm>
              <a:off x="9042400" y="6126764"/>
              <a:ext cx="11288" cy="130597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9"/>
            </p:blipFill>
            <p:spPr>
              <a:xfrm>
                <a:off x="9042400" y="6126764"/>
                <a:ext cx="11288" cy="130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2" name="墨迹 111"/>
              <p14:cNvContentPartPr/>
              <p14:nvPr/>
            </p14:nvContentPartPr>
            <p14:xfrm>
              <a:off x="9048044" y="6039700"/>
              <a:ext cx="194028" cy="572968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1"/>
            </p:blipFill>
            <p:spPr>
              <a:xfrm>
                <a:off x="9048044" y="6039700"/>
                <a:ext cx="194028" cy="572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3" name="墨迹 112"/>
              <p14:cNvContentPartPr/>
              <p14:nvPr/>
            </p14:nvContentPartPr>
            <p14:xfrm>
              <a:off x="9375422" y="5916152"/>
              <a:ext cx="214488" cy="370818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3"/>
            </p:blipFill>
            <p:spPr>
              <a:xfrm>
                <a:off x="9375422" y="5916152"/>
                <a:ext cx="214488" cy="370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4" name="墨迹 113"/>
              <p14:cNvContentPartPr/>
              <p14:nvPr/>
            </p14:nvContentPartPr>
            <p14:xfrm>
              <a:off x="9505244" y="5972550"/>
              <a:ext cx="314149" cy="32710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5"/>
            </p:blipFill>
            <p:spPr>
              <a:xfrm>
                <a:off x="9505244" y="5972550"/>
                <a:ext cx="314149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5" name="墨迹 114"/>
              <p14:cNvContentPartPr/>
              <p14:nvPr/>
            </p14:nvContentPartPr>
            <p14:xfrm>
              <a:off x="9928577" y="6062787"/>
              <a:ext cx="77082" cy="101517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7"/>
            </p:blipFill>
            <p:spPr>
              <a:xfrm>
                <a:off x="9928577" y="6062787"/>
                <a:ext cx="77082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6" name="墨迹 115"/>
              <p14:cNvContentPartPr/>
              <p14:nvPr/>
            </p14:nvContentPartPr>
            <p14:xfrm>
              <a:off x="9856611" y="6220702"/>
              <a:ext cx="165100" cy="3101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9"/>
            </p:blipFill>
            <p:spPr>
              <a:xfrm>
                <a:off x="9856611" y="6220702"/>
                <a:ext cx="16510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7" name="墨迹 116"/>
              <p14:cNvContentPartPr/>
              <p14:nvPr/>
            </p14:nvContentPartPr>
            <p14:xfrm>
              <a:off x="10160000" y="6000750"/>
              <a:ext cx="135466" cy="240220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1"/>
            </p:blipFill>
            <p:spPr>
              <a:xfrm>
                <a:off x="10160000" y="6000750"/>
                <a:ext cx="135466" cy="240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8" name="墨迹 117"/>
              <p14:cNvContentPartPr/>
              <p14:nvPr/>
            </p14:nvContentPartPr>
            <p14:xfrm>
              <a:off x="10334977" y="5997401"/>
              <a:ext cx="135467" cy="154213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3"/>
            </p:blipFill>
            <p:spPr>
              <a:xfrm>
                <a:off x="10334977" y="5997401"/>
                <a:ext cx="135467" cy="154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9" name="墨迹 118"/>
              <p14:cNvContentPartPr/>
              <p14:nvPr/>
            </p14:nvContentPartPr>
            <p14:xfrm>
              <a:off x="10450688" y="5880199"/>
              <a:ext cx="42333" cy="470218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5"/>
            </p:blipFill>
            <p:spPr>
              <a:xfrm>
                <a:off x="10450688" y="5880199"/>
                <a:ext cx="42333" cy="470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0" name="墨迹 119"/>
              <p14:cNvContentPartPr/>
              <p14:nvPr/>
            </p14:nvContentPartPr>
            <p14:xfrm>
              <a:off x="10628488" y="5935010"/>
              <a:ext cx="82726" cy="6855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7"/>
            </p:blipFill>
            <p:spPr>
              <a:xfrm>
                <a:off x="10628488" y="5935010"/>
                <a:ext cx="82726" cy="68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1" name="墨迹 120"/>
              <p14:cNvContentPartPr/>
              <p14:nvPr/>
            </p14:nvContentPartPr>
            <p14:xfrm>
              <a:off x="10540470" y="6051508"/>
              <a:ext cx="181151" cy="3383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9"/>
            </p:blipFill>
            <p:spPr>
              <a:xfrm>
                <a:off x="10540470" y="6051508"/>
                <a:ext cx="18115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2" name="墨迹 121"/>
              <p14:cNvContentPartPr/>
              <p14:nvPr/>
            </p14:nvContentPartPr>
            <p14:xfrm>
              <a:off x="10841567" y="5772337"/>
              <a:ext cx="258233" cy="397607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1"/>
            </p:blipFill>
            <p:spPr>
              <a:xfrm>
                <a:off x="10841567" y="5772337"/>
                <a:ext cx="258233" cy="397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3" name="墨迹 122"/>
              <p14:cNvContentPartPr/>
              <p14:nvPr/>
            </p14:nvContentPartPr>
            <p14:xfrm>
              <a:off x="11085864" y="5950168"/>
              <a:ext cx="265113" cy="285163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3"/>
            </p:blipFill>
            <p:spPr>
              <a:xfrm>
                <a:off x="11085864" y="5950168"/>
                <a:ext cx="265113" cy="285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4" name="墨迹 123"/>
              <p14:cNvContentPartPr/>
              <p14:nvPr/>
            </p14:nvContentPartPr>
            <p14:xfrm>
              <a:off x="11325048" y="5780797"/>
              <a:ext cx="296863" cy="420165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5"/>
            </p:blipFill>
            <p:spPr>
              <a:xfrm>
                <a:off x="11325048" y="5780797"/>
                <a:ext cx="296863" cy="420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5" name="墨迹 124"/>
              <p14:cNvContentPartPr/>
              <p14:nvPr/>
            </p14:nvContentPartPr>
            <p14:xfrm>
              <a:off x="11642901" y="5761763"/>
              <a:ext cx="374120" cy="507406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7"/>
            </p:blipFill>
            <p:spPr>
              <a:xfrm>
                <a:off x="11642901" y="5761763"/>
                <a:ext cx="374120" cy="5074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6" name="墨迹 125"/>
              <p14:cNvContentPartPr/>
              <p14:nvPr/>
            </p14:nvContentPartPr>
            <p14:xfrm>
              <a:off x="7188200" y="6350417"/>
              <a:ext cx="414866" cy="432150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9"/>
            </p:blipFill>
            <p:spPr>
              <a:xfrm>
                <a:off x="7188200" y="6350417"/>
                <a:ext cx="414866" cy="432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7" name="墨迹 126"/>
              <p14:cNvContentPartPr/>
              <p14:nvPr/>
            </p14:nvContentPartPr>
            <p14:xfrm>
              <a:off x="7772400" y="6683166"/>
              <a:ext cx="9877" cy="2255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1"/>
            </p:blipFill>
            <p:spPr>
              <a:xfrm>
                <a:off x="7772400" y="6683166"/>
                <a:ext cx="987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8" name="墨迹 127"/>
              <p14:cNvContentPartPr/>
              <p14:nvPr/>
            </p14:nvContentPartPr>
            <p14:xfrm>
              <a:off x="10769600" y="2207277"/>
              <a:ext cx="722488" cy="702861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3"/>
            </p:blipFill>
            <p:spPr>
              <a:xfrm>
                <a:off x="10769600" y="2207277"/>
                <a:ext cx="722488" cy="702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29" name="墨迹 128"/>
              <p14:cNvContentPartPr/>
              <p14:nvPr/>
            </p14:nvContentPartPr>
            <p14:xfrm>
              <a:off x="7998177" y="6356410"/>
              <a:ext cx="333023" cy="387384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5"/>
            </p:blipFill>
            <p:spPr>
              <a:xfrm>
                <a:off x="7998177" y="6356410"/>
                <a:ext cx="333023" cy="387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0" name="墨迹 129"/>
              <p14:cNvContentPartPr/>
              <p14:nvPr/>
            </p14:nvContentPartPr>
            <p14:xfrm>
              <a:off x="8243711" y="6536531"/>
              <a:ext cx="93133" cy="157914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7"/>
            </p:blipFill>
            <p:spPr>
              <a:xfrm>
                <a:off x="8243711" y="6536531"/>
                <a:ext cx="93133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1" name="墨迹 130"/>
              <p14:cNvContentPartPr/>
              <p14:nvPr/>
            </p14:nvContentPartPr>
            <p14:xfrm>
              <a:off x="8370711" y="6429375"/>
              <a:ext cx="118533" cy="180473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9"/>
            </p:blipFill>
            <p:spPr>
              <a:xfrm>
                <a:off x="8370711" y="6429375"/>
                <a:ext cx="118533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2" name="墨迹 131"/>
              <p14:cNvContentPartPr/>
              <p14:nvPr/>
            </p14:nvContentPartPr>
            <p14:xfrm>
              <a:off x="8421511" y="6463213"/>
              <a:ext cx="211666" cy="124076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1"/>
            </p:blipFill>
            <p:spPr>
              <a:xfrm>
                <a:off x="8421511" y="6463213"/>
                <a:ext cx="211666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3" name="墨迹 132"/>
              <p14:cNvContentPartPr/>
              <p14:nvPr/>
            </p14:nvContentPartPr>
            <p14:xfrm>
              <a:off x="8445500" y="6604208"/>
              <a:ext cx="60677" cy="139586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3"/>
            </p:blipFill>
            <p:spPr>
              <a:xfrm>
                <a:off x="8445500" y="6604208"/>
                <a:ext cx="60677" cy="1395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4" name="墨迹 133"/>
              <p14:cNvContentPartPr/>
              <p14:nvPr/>
            </p14:nvContentPartPr>
            <p14:xfrm>
              <a:off x="8599311" y="6480133"/>
              <a:ext cx="57856" cy="155094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5"/>
            </p:blipFill>
            <p:spPr>
              <a:xfrm>
                <a:off x="8599311" y="6480133"/>
                <a:ext cx="57856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5" name="墨迹 134"/>
              <p14:cNvContentPartPr/>
              <p14:nvPr/>
            </p14:nvContentPartPr>
            <p14:xfrm>
              <a:off x="8579555" y="6473083"/>
              <a:ext cx="237067" cy="345438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7"/>
            </p:blipFill>
            <p:spPr>
              <a:xfrm>
                <a:off x="8579555" y="6473083"/>
                <a:ext cx="237067" cy="345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6" name="墨迹 135"/>
              <p14:cNvContentPartPr/>
              <p14:nvPr/>
            </p14:nvContentPartPr>
            <p14:xfrm>
              <a:off x="8935155" y="6626768"/>
              <a:ext cx="56445" cy="76137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9"/>
            </p:blipFill>
            <p:spPr>
              <a:xfrm>
                <a:off x="8935155" y="6626768"/>
                <a:ext cx="56445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7" name="墨迹 136"/>
              <p14:cNvContentPartPr/>
              <p14:nvPr/>
            </p14:nvContentPartPr>
            <p14:xfrm>
              <a:off x="8876594" y="6705725"/>
              <a:ext cx="199672" cy="2819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1"/>
            </p:blipFill>
            <p:spPr>
              <a:xfrm>
                <a:off x="8876594" y="6705725"/>
                <a:ext cx="19967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38" name="墨迹 137"/>
              <p14:cNvContentPartPr/>
              <p14:nvPr/>
            </p14:nvContentPartPr>
            <p14:xfrm>
              <a:off x="9136238" y="6615488"/>
              <a:ext cx="112889" cy="144520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3"/>
            </p:blipFill>
            <p:spPr>
              <a:xfrm>
                <a:off x="9136238" y="6615488"/>
                <a:ext cx="112889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39" name="墨迹 138"/>
              <p14:cNvContentPartPr/>
              <p14:nvPr/>
            </p14:nvContentPartPr>
            <p14:xfrm>
              <a:off x="9333088" y="6526661"/>
              <a:ext cx="108126" cy="314419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5"/>
            </p:blipFill>
            <p:spPr>
              <a:xfrm>
                <a:off x="9333088" y="6526661"/>
                <a:ext cx="108126" cy="314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0" name="墨迹 139"/>
              <p14:cNvContentPartPr/>
              <p14:nvPr/>
            </p14:nvContentPartPr>
            <p14:xfrm>
              <a:off x="9491133" y="6555389"/>
              <a:ext cx="36689" cy="14081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7"/>
            </p:blipFill>
            <p:spPr>
              <a:xfrm>
                <a:off x="9491133" y="6555389"/>
                <a:ext cx="36689" cy="140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1" name="墨迹 140"/>
              <p14:cNvContentPartPr/>
              <p14:nvPr/>
            </p14:nvContentPartPr>
            <p14:xfrm>
              <a:off x="9499600" y="6615488"/>
              <a:ext cx="98777" cy="45118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9"/>
            </p:blipFill>
            <p:spPr>
              <a:xfrm>
                <a:off x="9499600" y="6615488"/>
                <a:ext cx="9877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2" name="墨迹 141"/>
              <p14:cNvContentPartPr/>
              <p14:nvPr/>
            </p14:nvContentPartPr>
            <p14:xfrm>
              <a:off x="9575800" y="6463566"/>
              <a:ext cx="40922" cy="436732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1"/>
            </p:blipFill>
            <p:spPr>
              <a:xfrm>
                <a:off x="9575800" y="6463566"/>
                <a:ext cx="40922" cy="4367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3" name="墨迹 142"/>
              <p14:cNvContentPartPr/>
              <p14:nvPr/>
            </p14:nvContentPartPr>
            <p14:xfrm>
              <a:off x="9702800" y="6454048"/>
              <a:ext cx="296333" cy="313715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3"/>
            </p:blipFill>
            <p:spPr>
              <a:xfrm>
                <a:off x="9702800" y="6454048"/>
                <a:ext cx="296333" cy="313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4" name="墨迹 143"/>
              <p14:cNvContentPartPr/>
              <p14:nvPr/>
            </p14:nvContentPartPr>
            <p14:xfrm>
              <a:off x="10052755" y="6504631"/>
              <a:ext cx="214489" cy="179592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5"/>
            </p:blipFill>
            <p:spPr>
              <a:xfrm>
                <a:off x="10052755" y="6504631"/>
                <a:ext cx="214489" cy="179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5" name="墨迹 144"/>
              <p14:cNvContentPartPr/>
              <p14:nvPr/>
            </p14:nvContentPartPr>
            <p14:xfrm>
              <a:off x="10244666" y="6429375"/>
              <a:ext cx="93134" cy="270710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7"/>
            </p:blipFill>
            <p:spPr>
              <a:xfrm>
                <a:off x="10244666" y="6429375"/>
                <a:ext cx="93134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6" name="墨迹 145"/>
              <p14:cNvContentPartPr/>
              <p14:nvPr/>
            </p14:nvContentPartPr>
            <p14:xfrm>
              <a:off x="10310636" y="6425145"/>
              <a:ext cx="399698" cy="367997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9"/>
            </p:blipFill>
            <p:spPr>
              <a:xfrm>
                <a:off x="10310636" y="6425145"/>
                <a:ext cx="399698" cy="367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7" name="墨迹 146"/>
              <p14:cNvContentPartPr/>
              <p14:nvPr/>
            </p14:nvContentPartPr>
            <p14:xfrm>
              <a:off x="8923866" y="2301039"/>
              <a:ext cx="5644" cy="138175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1"/>
            </p:blipFill>
            <p:spPr>
              <a:xfrm>
                <a:off x="8923866" y="2301039"/>
                <a:ext cx="5644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48" name="墨迹 147"/>
              <p14:cNvContentPartPr/>
              <p14:nvPr/>
            </p14:nvContentPartPr>
            <p14:xfrm>
              <a:off x="8884355" y="2566110"/>
              <a:ext cx="45156" cy="640117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3"/>
            </p:blipFill>
            <p:spPr>
              <a:xfrm>
                <a:off x="8884355" y="2566110"/>
                <a:ext cx="45156" cy="640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49" name="墨迹 148"/>
              <p14:cNvContentPartPr/>
              <p14:nvPr/>
            </p14:nvContentPartPr>
            <p14:xfrm>
              <a:off x="8895644" y="3259805"/>
              <a:ext cx="5644" cy="81778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5"/>
            </p:blipFill>
            <p:spPr>
              <a:xfrm>
                <a:off x="8895644" y="3259805"/>
                <a:ext cx="5644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0" name="墨迹 149"/>
              <p14:cNvContentPartPr/>
              <p14:nvPr/>
            </p14:nvContentPartPr>
            <p14:xfrm>
              <a:off x="8895644" y="3445919"/>
              <a:ext cx="16933" cy="157914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7"/>
            </p:blipFill>
            <p:spPr>
              <a:xfrm>
                <a:off x="8895644" y="3445919"/>
                <a:ext cx="16933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1" name="墨迹 150"/>
              <p14:cNvContentPartPr/>
              <p14:nvPr/>
            </p14:nvContentPartPr>
            <p14:xfrm>
              <a:off x="8890000" y="3733549"/>
              <a:ext cx="14111" cy="115616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9"/>
            </p:blipFill>
            <p:spPr>
              <a:xfrm>
                <a:off x="8890000" y="3733549"/>
                <a:ext cx="14111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2" name="墨迹 151"/>
              <p14:cNvContentPartPr/>
              <p14:nvPr/>
            </p14:nvContentPartPr>
            <p14:xfrm>
              <a:off x="8895644" y="3936582"/>
              <a:ext cx="16933" cy="73317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1"/>
            </p:blipFill>
            <p:spPr>
              <a:xfrm>
                <a:off x="8895644" y="3936582"/>
                <a:ext cx="16933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3" name="墨迹 152"/>
              <p14:cNvContentPartPr/>
              <p14:nvPr/>
            </p14:nvContentPartPr>
            <p14:xfrm>
              <a:off x="8884355" y="4133975"/>
              <a:ext cx="11289" cy="276350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3"/>
            </p:blipFill>
            <p:spPr>
              <a:xfrm>
                <a:off x="8884355" y="4133975"/>
                <a:ext cx="11289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4" name="墨迹 153"/>
              <p14:cNvContentPartPr/>
              <p14:nvPr/>
            </p14:nvContentPartPr>
            <p14:xfrm>
              <a:off x="8898466" y="2394801"/>
              <a:ext cx="40922" cy="986260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5"/>
            </p:blipFill>
            <p:spPr>
              <a:xfrm>
                <a:off x="8898466" y="2394801"/>
                <a:ext cx="40922" cy="98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5" name="墨迹 154"/>
              <p14:cNvContentPartPr/>
              <p14:nvPr/>
            </p14:nvContentPartPr>
            <p14:xfrm>
              <a:off x="8867422" y="3434639"/>
              <a:ext cx="45155" cy="1680485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7"/>
            </p:blipFill>
            <p:spPr>
              <a:xfrm>
                <a:off x="8867422" y="3434639"/>
                <a:ext cx="45155" cy="1680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6" name="墨迹 155"/>
              <p14:cNvContentPartPr/>
              <p14:nvPr/>
            </p14:nvContentPartPr>
            <p14:xfrm>
              <a:off x="9369777" y="2230013"/>
              <a:ext cx="99660" cy="82306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9"/>
            </p:blipFill>
            <p:spPr>
              <a:xfrm>
                <a:off x="9369777" y="2230013"/>
                <a:ext cx="99660" cy="82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7" name="墨迹 156"/>
              <p14:cNvContentPartPr/>
              <p14:nvPr/>
            </p14:nvContentPartPr>
            <p14:xfrm>
              <a:off x="9302044" y="2323598"/>
              <a:ext cx="161749" cy="176596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1"/>
            </p:blipFill>
            <p:spPr>
              <a:xfrm>
                <a:off x="9302044" y="2323598"/>
                <a:ext cx="161749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58" name="墨迹 157"/>
              <p14:cNvContentPartPr/>
              <p14:nvPr/>
            </p14:nvContentPartPr>
            <p14:xfrm>
              <a:off x="9262003" y="2408195"/>
              <a:ext cx="250649" cy="273531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3"/>
            </p:blipFill>
            <p:spPr>
              <a:xfrm>
                <a:off x="9262003" y="2408195"/>
                <a:ext cx="250649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59" name="墨迹 158"/>
              <p14:cNvContentPartPr/>
              <p14:nvPr/>
            </p14:nvContentPartPr>
            <p14:xfrm>
              <a:off x="9398000" y="2611228"/>
              <a:ext cx="124177" cy="33839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5"/>
            </p:blipFill>
            <p:spPr>
              <a:xfrm>
                <a:off x="9398000" y="2611228"/>
                <a:ext cx="12417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0" name="墨迹 159"/>
              <p14:cNvContentPartPr/>
              <p14:nvPr/>
            </p14:nvContentPartPr>
            <p14:xfrm>
              <a:off x="9443155" y="2402555"/>
              <a:ext cx="31045" cy="47939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7"/>
            </p:blipFill>
            <p:spPr>
              <a:xfrm>
                <a:off x="9443155" y="2402555"/>
                <a:ext cx="31045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1" name="墨迹 160"/>
              <p14:cNvContentPartPr/>
              <p14:nvPr/>
            </p14:nvContentPartPr>
            <p14:xfrm>
              <a:off x="9535583" y="2258740"/>
              <a:ext cx="88194" cy="359714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9"/>
            </p:blipFill>
            <p:spPr>
              <a:xfrm>
                <a:off x="9535583" y="2258740"/>
                <a:ext cx="88194" cy="359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2" name="墨迹 161"/>
              <p14:cNvContentPartPr/>
              <p14:nvPr/>
            </p14:nvContentPartPr>
            <p14:xfrm>
              <a:off x="9556044" y="2269139"/>
              <a:ext cx="204611" cy="364648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21"/>
            </p:blipFill>
            <p:spPr>
              <a:xfrm>
                <a:off x="9556044" y="2269139"/>
                <a:ext cx="204611" cy="364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3" name="墨迹 162"/>
              <p14:cNvContentPartPr/>
              <p14:nvPr/>
            </p14:nvContentPartPr>
            <p14:xfrm>
              <a:off x="9708444" y="2554830"/>
              <a:ext cx="158044" cy="95877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3"/>
            </p:blipFill>
            <p:spPr>
              <a:xfrm>
                <a:off x="9708444" y="2554830"/>
                <a:ext cx="158044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4" name="墨迹 163"/>
              <p14:cNvContentPartPr/>
              <p14:nvPr/>
            </p14:nvContentPartPr>
            <p14:xfrm>
              <a:off x="1473729" y="3667810"/>
              <a:ext cx="259821" cy="65739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5"/>
            </p:blipFill>
            <p:spPr>
              <a:xfrm>
                <a:off x="1473729" y="3667810"/>
                <a:ext cx="259821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5" name="墨迹 164"/>
              <p14:cNvContentPartPr/>
              <p14:nvPr/>
            </p14:nvContentPartPr>
            <p14:xfrm>
              <a:off x="1504244" y="3598194"/>
              <a:ext cx="138289" cy="358127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7"/>
            </p:blipFill>
            <p:spPr>
              <a:xfrm>
                <a:off x="1504244" y="3598194"/>
                <a:ext cx="138289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6" name="墨迹 165"/>
              <p14:cNvContentPartPr/>
              <p14:nvPr/>
            </p14:nvContentPartPr>
            <p14:xfrm>
              <a:off x="1580444" y="3867318"/>
              <a:ext cx="11289" cy="100283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9"/>
            </p:blipFill>
            <p:spPr>
              <a:xfrm>
                <a:off x="1580444" y="3867318"/>
                <a:ext cx="11289" cy="100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67" name="墨迹 166"/>
              <p14:cNvContentPartPr/>
              <p14:nvPr/>
            </p14:nvContentPartPr>
            <p14:xfrm>
              <a:off x="1603904" y="3751878"/>
              <a:ext cx="106362" cy="283576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31"/>
            </p:blipFill>
            <p:spPr>
              <a:xfrm>
                <a:off x="1603904" y="3751878"/>
                <a:ext cx="106362" cy="283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68" name="墨迹 167"/>
              <p14:cNvContentPartPr/>
              <p14:nvPr/>
            </p14:nvContentPartPr>
            <p14:xfrm>
              <a:off x="1754011" y="3592554"/>
              <a:ext cx="165100" cy="346848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3"/>
            </p:blipFill>
            <p:spPr>
              <a:xfrm>
                <a:off x="1754011" y="3592554"/>
                <a:ext cx="165100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69" name="墨迹 168"/>
              <p14:cNvContentPartPr/>
              <p14:nvPr/>
            </p14:nvContentPartPr>
            <p14:xfrm>
              <a:off x="1797755" y="3566822"/>
              <a:ext cx="290689" cy="572792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5"/>
            </p:blipFill>
            <p:spPr>
              <a:xfrm>
                <a:off x="1797755" y="3566822"/>
                <a:ext cx="290689" cy="572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0" name="墨迹 169"/>
              <p14:cNvContentPartPr/>
              <p14:nvPr/>
            </p14:nvContentPartPr>
            <p14:xfrm>
              <a:off x="2085622" y="3553075"/>
              <a:ext cx="186972" cy="349668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7"/>
            </p:blipFill>
            <p:spPr>
              <a:xfrm>
                <a:off x="2085622" y="3553075"/>
                <a:ext cx="186972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1" name="墨迹 170"/>
              <p14:cNvContentPartPr/>
              <p14:nvPr/>
            </p14:nvContentPartPr>
            <p14:xfrm>
              <a:off x="3222977" y="3688430"/>
              <a:ext cx="152400" cy="262251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9"/>
            </p:blipFill>
            <p:spPr>
              <a:xfrm>
                <a:off x="3222977" y="3688430"/>
                <a:ext cx="152400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2" name="墨迹 171"/>
              <p14:cNvContentPartPr/>
              <p14:nvPr/>
            </p14:nvContentPartPr>
            <p14:xfrm>
              <a:off x="3169355" y="3692308"/>
              <a:ext cx="217311" cy="323231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41"/>
            </p:blipFill>
            <p:spPr>
              <a:xfrm>
                <a:off x="3169355" y="3692308"/>
                <a:ext cx="217311" cy="323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3" name="墨迹 172"/>
              <p14:cNvContentPartPr/>
              <p14:nvPr/>
            </p14:nvContentPartPr>
            <p14:xfrm>
              <a:off x="79022" y="3668691"/>
              <a:ext cx="651933" cy="482203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3"/>
            </p:blipFill>
            <p:spPr>
              <a:xfrm>
                <a:off x="79022" y="3668691"/>
                <a:ext cx="651933" cy="4822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4" name="墨迹 173"/>
              <p14:cNvContentPartPr/>
              <p14:nvPr/>
            </p14:nvContentPartPr>
            <p14:xfrm>
              <a:off x="251177" y="5656722"/>
              <a:ext cx="493889" cy="805963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5"/>
            </p:blipFill>
            <p:spPr>
              <a:xfrm>
                <a:off x="251177" y="5656722"/>
                <a:ext cx="493889" cy="805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75" name="墨迹 174"/>
              <p14:cNvContentPartPr/>
              <p14:nvPr/>
            </p14:nvContentPartPr>
            <p14:xfrm>
              <a:off x="5029200" y="4486462"/>
              <a:ext cx="208844" cy="167785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7"/>
            </p:blipFill>
            <p:spPr>
              <a:xfrm>
                <a:off x="5029200" y="4486462"/>
                <a:ext cx="208844" cy="1677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76" name="墨迹 175"/>
              <p14:cNvContentPartPr/>
              <p14:nvPr/>
            </p14:nvContentPartPr>
            <p14:xfrm>
              <a:off x="6454422" y="3801226"/>
              <a:ext cx="166511" cy="234581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9"/>
            </p:blipFill>
            <p:spPr>
              <a:xfrm>
                <a:off x="6454422" y="3801226"/>
                <a:ext cx="166511" cy="234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77" name="墨迹 176"/>
              <p14:cNvContentPartPr/>
              <p14:nvPr/>
            </p14:nvContentPartPr>
            <p14:xfrm>
              <a:off x="6617934" y="3835065"/>
              <a:ext cx="110243" cy="227179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51"/>
            </p:blipFill>
            <p:spPr>
              <a:xfrm>
                <a:off x="6617934" y="3835065"/>
                <a:ext cx="110243" cy="227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78" name="墨迹 177"/>
              <p14:cNvContentPartPr/>
              <p14:nvPr/>
            </p14:nvContentPartPr>
            <p14:xfrm>
              <a:off x="6716888" y="3806866"/>
              <a:ext cx="45156" cy="298205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3"/>
            </p:blipFill>
            <p:spPr>
              <a:xfrm>
                <a:off x="6716888" y="3806866"/>
                <a:ext cx="45156" cy="298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79" name="墨迹 178"/>
              <p14:cNvContentPartPr/>
              <p14:nvPr/>
            </p14:nvContentPartPr>
            <p14:xfrm>
              <a:off x="6829777" y="3812506"/>
              <a:ext cx="293512" cy="273531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5"/>
            </p:blipFill>
            <p:spPr>
              <a:xfrm>
                <a:off x="6829777" y="3812506"/>
                <a:ext cx="293512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0" name="墨迹 179"/>
              <p14:cNvContentPartPr/>
              <p14:nvPr/>
            </p14:nvContentPartPr>
            <p14:xfrm>
              <a:off x="10969272" y="3200235"/>
              <a:ext cx="302683" cy="338036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7"/>
            </p:blipFill>
            <p:spPr>
              <a:xfrm>
                <a:off x="10969272" y="3200235"/>
                <a:ext cx="302683" cy="338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1" name="墨迹 180"/>
              <p14:cNvContentPartPr/>
              <p14:nvPr/>
            </p14:nvContentPartPr>
            <p14:xfrm>
              <a:off x="11147777" y="3374893"/>
              <a:ext cx="118533" cy="158443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9"/>
            </p:blipFill>
            <p:spPr>
              <a:xfrm>
                <a:off x="11147777" y="3374893"/>
                <a:ext cx="118533" cy="158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2" name="墨迹 181"/>
              <p14:cNvContentPartPr/>
              <p14:nvPr/>
            </p14:nvContentPartPr>
            <p14:xfrm>
              <a:off x="11221155" y="3265445"/>
              <a:ext cx="112889" cy="169194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61"/>
            </p:blipFill>
            <p:spPr>
              <a:xfrm>
                <a:off x="11221155" y="3265445"/>
                <a:ext cx="112889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3" name="墨迹 182"/>
              <p14:cNvContentPartPr/>
              <p14:nvPr/>
            </p14:nvContentPartPr>
            <p14:xfrm>
              <a:off x="11311467" y="3248526"/>
              <a:ext cx="192617" cy="81777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3"/>
            </p:blipFill>
            <p:spPr>
              <a:xfrm>
                <a:off x="11311467" y="3248526"/>
                <a:ext cx="192617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84" name="墨迹 183"/>
              <p14:cNvContentPartPr/>
              <p14:nvPr/>
            </p14:nvContentPartPr>
            <p14:xfrm>
              <a:off x="11321344" y="3366962"/>
              <a:ext cx="95250" cy="204266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5"/>
            </p:blipFill>
            <p:spPr>
              <a:xfrm>
                <a:off x="11321344" y="3366962"/>
                <a:ext cx="95250" cy="204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85" name="墨迹 184"/>
              <p14:cNvContentPartPr/>
              <p14:nvPr/>
            </p14:nvContentPartPr>
            <p14:xfrm>
              <a:off x="11458222" y="3244825"/>
              <a:ext cx="127000" cy="346319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7"/>
            </p:blipFill>
            <p:spPr>
              <a:xfrm>
                <a:off x="11458222" y="3244825"/>
                <a:ext cx="127000" cy="346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86" name="墨迹 185"/>
              <p14:cNvContentPartPr/>
              <p14:nvPr/>
            </p14:nvContentPartPr>
            <p14:xfrm>
              <a:off x="11578872" y="3209047"/>
              <a:ext cx="435328" cy="496303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9"/>
            </p:blipFill>
            <p:spPr>
              <a:xfrm>
                <a:off x="11578872" y="3209047"/>
                <a:ext cx="435328" cy="4963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87" name="墨迹 186"/>
              <p14:cNvContentPartPr/>
              <p14:nvPr/>
            </p14:nvContentPartPr>
            <p14:xfrm>
              <a:off x="4411133" y="5422669"/>
              <a:ext cx="177800" cy="166375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71"/>
            </p:blipFill>
            <p:spPr>
              <a:xfrm>
                <a:off x="4411133" y="5422669"/>
                <a:ext cx="177800" cy="166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88" name="墨迹 187"/>
              <p14:cNvContentPartPr/>
              <p14:nvPr/>
            </p14:nvContentPartPr>
            <p14:xfrm>
              <a:off x="6855177" y="3561535"/>
              <a:ext cx="53623" cy="8460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73"/>
            </p:blipFill>
            <p:spPr>
              <a:xfrm>
                <a:off x="6855177" y="3561535"/>
                <a:ext cx="53623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89" name="墨迹 188"/>
              <p14:cNvContentPartPr/>
              <p14:nvPr/>
            </p14:nvContentPartPr>
            <p14:xfrm>
              <a:off x="6589006" y="3327483"/>
              <a:ext cx="641526" cy="336978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5"/>
            </p:blipFill>
            <p:spPr>
              <a:xfrm>
                <a:off x="6589006" y="3327483"/>
                <a:ext cx="641526" cy="3369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90" name="墨迹 189"/>
              <p14:cNvContentPartPr/>
              <p14:nvPr/>
            </p14:nvContentPartPr>
            <p14:xfrm>
              <a:off x="660400" y="4590799"/>
              <a:ext cx="79022" cy="360947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7"/>
            </p:blipFill>
            <p:spPr>
              <a:xfrm>
                <a:off x="660400" y="4590799"/>
                <a:ext cx="79022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91" name="墨迹 190"/>
              <p14:cNvContentPartPr/>
              <p14:nvPr/>
            </p14:nvContentPartPr>
            <p14:xfrm>
              <a:off x="726016" y="4570178"/>
              <a:ext cx="177095" cy="229294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9"/>
            </p:blipFill>
            <p:spPr>
              <a:xfrm>
                <a:off x="726016" y="4570178"/>
                <a:ext cx="177095" cy="229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92" name="墨迹 191"/>
              <p14:cNvContentPartPr/>
              <p14:nvPr/>
            </p14:nvContentPartPr>
            <p14:xfrm>
              <a:off x="1027288" y="4748713"/>
              <a:ext cx="8467" cy="8460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81"/>
            </p:blipFill>
            <p:spPr>
              <a:xfrm>
                <a:off x="1027288" y="4748713"/>
                <a:ext cx="8467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193" name="墨迹 192"/>
              <p14:cNvContentPartPr/>
              <p14:nvPr/>
            </p14:nvContentPartPr>
            <p14:xfrm>
              <a:off x="1224844" y="4598377"/>
              <a:ext cx="50800" cy="178535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83"/>
            </p:blipFill>
            <p:spPr>
              <a:xfrm>
                <a:off x="1224844" y="4598377"/>
                <a:ext cx="50800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194" name="墨迹 193"/>
              <p14:cNvContentPartPr/>
              <p14:nvPr/>
            </p14:nvContentPartPr>
            <p14:xfrm>
              <a:off x="1303866" y="4611948"/>
              <a:ext cx="73378" cy="140290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5"/>
            </p:blipFill>
            <p:spPr>
              <a:xfrm>
                <a:off x="1303866" y="4611948"/>
                <a:ext cx="73378" cy="140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195" name="墨迹 194"/>
              <p14:cNvContentPartPr/>
              <p14:nvPr/>
            </p14:nvContentPartPr>
            <p14:xfrm>
              <a:off x="1405466" y="4555374"/>
              <a:ext cx="2822" cy="280756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7"/>
            </p:blipFill>
            <p:spPr>
              <a:xfrm>
                <a:off x="1405466" y="4555374"/>
                <a:ext cx="2822" cy="280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196" name="墨迹 195"/>
              <p14:cNvContentPartPr/>
              <p14:nvPr/>
            </p14:nvContentPartPr>
            <p14:xfrm>
              <a:off x="1473200" y="4615297"/>
              <a:ext cx="84666" cy="37540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9"/>
            </p:blipFill>
            <p:spPr>
              <a:xfrm>
                <a:off x="1473200" y="4615297"/>
                <a:ext cx="84666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197" name="墨迹 196"/>
              <p14:cNvContentPartPr/>
              <p14:nvPr/>
            </p14:nvContentPartPr>
            <p14:xfrm>
              <a:off x="1467555" y="4726154"/>
              <a:ext cx="90311" cy="8460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91"/>
            </p:blipFill>
            <p:spPr>
              <a:xfrm>
                <a:off x="1467555" y="4726154"/>
                <a:ext cx="9031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198" name="墨迹 197"/>
              <p14:cNvContentPartPr/>
              <p14:nvPr/>
            </p14:nvContentPartPr>
            <p14:xfrm>
              <a:off x="1591733" y="4558899"/>
              <a:ext cx="90311" cy="277231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93"/>
            </p:blipFill>
            <p:spPr>
              <a:xfrm>
                <a:off x="1591733" y="4558899"/>
                <a:ext cx="90311" cy="277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199" name="墨迹 198"/>
              <p14:cNvContentPartPr/>
              <p14:nvPr/>
            </p14:nvContentPartPr>
            <p14:xfrm>
              <a:off x="1710266" y="4726154"/>
              <a:ext cx="25400" cy="36659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5"/>
            </p:blipFill>
            <p:spPr>
              <a:xfrm>
                <a:off x="1710266" y="4726154"/>
                <a:ext cx="2540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00" name="墨迹 199"/>
              <p14:cNvContentPartPr/>
              <p14:nvPr/>
            </p14:nvContentPartPr>
            <p14:xfrm>
              <a:off x="1783644" y="4565067"/>
              <a:ext cx="39511" cy="197746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7"/>
            </p:blipFill>
            <p:spPr>
              <a:xfrm>
                <a:off x="1783644" y="4565067"/>
                <a:ext cx="39511" cy="197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01" name="墨迹 200"/>
              <p14:cNvContentPartPr/>
              <p14:nvPr/>
            </p14:nvContentPartPr>
            <p14:xfrm>
              <a:off x="1879600" y="4561190"/>
              <a:ext cx="93133" cy="136765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9"/>
            </p:blipFill>
            <p:spPr>
              <a:xfrm>
                <a:off x="1879600" y="4561190"/>
                <a:ext cx="93133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02" name="墨迹 201"/>
              <p14:cNvContentPartPr/>
              <p14:nvPr/>
            </p14:nvContentPartPr>
            <p14:xfrm>
              <a:off x="1882422" y="4568240"/>
              <a:ext cx="81844" cy="236871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401"/>
            </p:blipFill>
            <p:spPr>
              <a:xfrm>
                <a:off x="1882422" y="4568240"/>
                <a:ext cx="81844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03" name="墨迹 202"/>
              <p14:cNvContentPartPr/>
              <p14:nvPr/>
            </p14:nvContentPartPr>
            <p14:xfrm>
              <a:off x="6169377" y="541421"/>
              <a:ext cx="891823" cy="5639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403"/>
            </p:blipFill>
            <p:spPr>
              <a:xfrm>
                <a:off x="6169377" y="541421"/>
                <a:ext cx="891823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04" name="墨迹 203"/>
              <p14:cNvContentPartPr/>
              <p14:nvPr/>
            </p14:nvContentPartPr>
            <p14:xfrm>
              <a:off x="2325511" y="4556960"/>
              <a:ext cx="33866" cy="368174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405"/>
            </p:blipFill>
            <p:spPr>
              <a:xfrm>
                <a:off x="2325511" y="4556960"/>
                <a:ext cx="33866" cy="368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05" name="墨迹 204"/>
              <p14:cNvContentPartPr/>
              <p14:nvPr/>
            </p14:nvContentPartPr>
            <p14:xfrm>
              <a:off x="2347383" y="4656714"/>
              <a:ext cx="127705" cy="201976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7"/>
            </p:blipFill>
            <p:spPr>
              <a:xfrm>
                <a:off x="2347383" y="4656714"/>
                <a:ext cx="127705" cy="201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06" name="墨迹 205"/>
              <p14:cNvContentPartPr/>
              <p14:nvPr/>
            </p14:nvContentPartPr>
            <p14:xfrm>
              <a:off x="2494844" y="4769158"/>
              <a:ext cx="79022" cy="134650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09"/>
            </p:blipFill>
            <p:spPr>
              <a:xfrm>
                <a:off x="2494844" y="4769158"/>
                <a:ext cx="79022" cy="134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07" name="墨迹 206"/>
              <p14:cNvContentPartPr/>
              <p14:nvPr/>
            </p14:nvContentPartPr>
            <p14:xfrm>
              <a:off x="2635955" y="4681036"/>
              <a:ext cx="98778" cy="11279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11"/>
            </p:blipFill>
            <p:spPr>
              <a:xfrm>
                <a:off x="2635955" y="4681036"/>
                <a:ext cx="9877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08" name="墨迹 207"/>
              <p14:cNvContentPartPr/>
              <p14:nvPr/>
            </p14:nvContentPartPr>
            <p14:xfrm>
              <a:off x="2639836" y="4771273"/>
              <a:ext cx="92075" cy="5639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13"/>
            </p:blipFill>
            <p:spPr>
              <a:xfrm>
                <a:off x="2639836" y="4771273"/>
                <a:ext cx="92075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09" name="墨迹 208"/>
              <p14:cNvContentPartPr/>
              <p14:nvPr/>
            </p14:nvContentPartPr>
            <p14:xfrm>
              <a:off x="2889955" y="4765633"/>
              <a:ext cx="826911" cy="33839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15"/>
            </p:blipFill>
            <p:spPr>
              <a:xfrm>
                <a:off x="2889955" y="4765633"/>
                <a:ext cx="8269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10" name="墨迹 209"/>
              <p14:cNvContentPartPr/>
              <p14:nvPr/>
            </p14:nvContentPartPr>
            <p14:xfrm>
              <a:off x="3008488" y="4511842"/>
              <a:ext cx="64912" cy="212373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7"/>
            </p:blipFill>
            <p:spPr>
              <a:xfrm>
                <a:off x="3008488" y="4511842"/>
                <a:ext cx="64912" cy="212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11" name="墨迹 210"/>
              <p14:cNvContentPartPr/>
              <p14:nvPr/>
            </p14:nvContentPartPr>
            <p14:xfrm>
              <a:off x="3128433" y="4526999"/>
              <a:ext cx="25400" cy="171661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19"/>
            </p:blipFill>
            <p:spPr>
              <a:xfrm>
                <a:off x="3128433" y="4526999"/>
                <a:ext cx="25400" cy="171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12" name="墨迹 211"/>
              <p14:cNvContentPartPr/>
              <p14:nvPr/>
            </p14:nvContentPartPr>
            <p14:xfrm>
              <a:off x="3141133" y="4515366"/>
              <a:ext cx="68615" cy="212550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21"/>
            </p:blipFill>
            <p:spPr>
              <a:xfrm>
                <a:off x="3141133" y="4515366"/>
                <a:ext cx="68615" cy="212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13" name="墨迹 212"/>
              <p14:cNvContentPartPr/>
              <p14:nvPr/>
            </p14:nvContentPartPr>
            <p14:xfrm>
              <a:off x="3228622" y="4551320"/>
              <a:ext cx="45155" cy="127777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23"/>
            </p:blipFill>
            <p:spPr>
              <a:xfrm>
                <a:off x="3228622" y="4551320"/>
                <a:ext cx="45155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14" name="墨迹 213"/>
              <p14:cNvContentPartPr/>
              <p14:nvPr/>
            </p14:nvContentPartPr>
            <p14:xfrm>
              <a:off x="3313288" y="4569650"/>
              <a:ext cx="158045" cy="136765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25"/>
            </p:blipFill>
            <p:spPr>
              <a:xfrm>
                <a:off x="3313288" y="4569650"/>
                <a:ext cx="158045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15" name="墨迹 214"/>
              <p14:cNvContentPartPr/>
              <p14:nvPr/>
            </p14:nvContentPartPr>
            <p14:xfrm>
              <a:off x="3451577" y="4485581"/>
              <a:ext cx="62971" cy="226474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27"/>
            </p:blipFill>
            <p:spPr>
              <a:xfrm>
                <a:off x="3451577" y="4485581"/>
                <a:ext cx="62971" cy="226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16" name="墨迹 215"/>
              <p14:cNvContentPartPr/>
              <p14:nvPr/>
            </p14:nvContentPartPr>
            <p14:xfrm>
              <a:off x="3516488" y="4573879"/>
              <a:ext cx="67734" cy="124076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29"/>
            </p:blipFill>
            <p:spPr>
              <a:xfrm>
                <a:off x="3516488" y="4573879"/>
                <a:ext cx="67734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17" name="墨迹 216"/>
              <p14:cNvContentPartPr/>
              <p14:nvPr/>
            </p14:nvContentPartPr>
            <p14:xfrm>
              <a:off x="3536244" y="4634155"/>
              <a:ext cx="36689" cy="120198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31"/>
            </p:blipFill>
            <p:spPr>
              <a:xfrm>
                <a:off x="3536244" y="4634155"/>
                <a:ext cx="36689" cy="120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18" name="墨迹 217"/>
              <p14:cNvContentPartPr/>
              <p14:nvPr/>
            </p14:nvContentPartPr>
            <p14:xfrm>
              <a:off x="3522133" y="4483643"/>
              <a:ext cx="107244" cy="321468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33"/>
            </p:blipFill>
            <p:spPr>
              <a:xfrm>
                <a:off x="3522133" y="4483643"/>
                <a:ext cx="107244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19" name="墨迹 218"/>
              <p14:cNvContentPartPr/>
              <p14:nvPr/>
            </p14:nvContentPartPr>
            <p14:xfrm>
              <a:off x="3685822" y="4494922"/>
              <a:ext cx="81139" cy="14100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35"/>
            </p:blipFill>
            <p:spPr>
              <a:xfrm>
                <a:off x="3685822" y="4494922"/>
                <a:ext cx="8113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20" name="墨迹 219"/>
              <p14:cNvContentPartPr/>
              <p14:nvPr/>
            </p14:nvContentPartPr>
            <p14:xfrm>
              <a:off x="3815644" y="4540041"/>
              <a:ext cx="95956" cy="225592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37"/>
            </p:blipFill>
            <p:spPr>
              <a:xfrm>
                <a:off x="3815644" y="4540041"/>
                <a:ext cx="9595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21" name="墨迹 220"/>
              <p14:cNvContentPartPr/>
              <p14:nvPr/>
            </p14:nvContentPartPr>
            <p14:xfrm>
              <a:off x="3945466" y="4572470"/>
              <a:ext cx="21167" cy="147339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39"/>
            </p:blipFill>
            <p:spPr>
              <a:xfrm>
                <a:off x="3945466" y="4572470"/>
                <a:ext cx="21167" cy="147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22" name="墨迹 221"/>
              <p14:cNvContentPartPr/>
              <p14:nvPr/>
            </p14:nvContentPartPr>
            <p14:xfrm>
              <a:off x="3951111" y="4613358"/>
              <a:ext cx="50800" cy="39478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41"/>
            </p:blipFill>
            <p:spPr>
              <a:xfrm>
                <a:off x="3951111" y="4613358"/>
                <a:ext cx="5080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23" name="墨迹 222"/>
              <p14:cNvContentPartPr/>
              <p14:nvPr/>
            </p14:nvContentPartPr>
            <p14:xfrm>
              <a:off x="4013200" y="4523121"/>
              <a:ext cx="22577" cy="279170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43"/>
            </p:blipFill>
            <p:spPr>
              <a:xfrm>
                <a:off x="4013200" y="4523121"/>
                <a:ext cx="22577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224" name="墨迹 223"/>
              <p14:cNvContentPartPr/>
              <p14:nvPr/>
            </p14:nvContentPartPr>
            <p14:xfrm>
              <a:off x="4058355" y="4551320"/>
              <a:ext cx="76200" cy="16919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45"/>
            </p:blipFill>
            <p:spPr>
              <a:xfrm>
                <a:off x="4058355" y="4551320"/>
                <a:ext cx="762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225" name="墨迹 224"/>
              <p14:cNvContentPartPr/>
              <p14:nvPr/>
            </p14:nvContentPartPr>
            <p14:xfrm>
              <a:off x="4100688" y="4498447"/>
              <a:ext cx="19756" cy="120551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47"/>
            </p:blipFill>
            <p:spPr>
              <a:xfrm>
                <a:off x="4100688" y="4498447"/>
                <a:ext cx="19756" cy="120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26" name="墨迹 225"/>
              <p14:cNvContentPartPr/>
              <p14:nvPr/>
            </p14:nvContentPartPr>
            <p14:xfrm>
              <a:off x="4114800" y="4483643"/>
              <a:ext cx="95955" cy="293270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49"/>
            </p:blipFill>
            <p:spPr>
              <a:xfrm>
                <a:off x="4114800" y="4483643"/>
                <a:ext cx="95955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27" name="墨迹 226"/>
              <p14:cNvContentPartPr/>
              <p14:nvPr/>
            </p14:nvContentPartPr>
            <p14:xfrm>
              <a:off x="3740150" y="4793832"/>
              <a:ext cx="478013" cy="16919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51"/>
            </p:blipFill>
            <p:spPr>
              <a:xfrm>
                <a:off x="3740150" y="4793832"/>
                <a:ext cx="47801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28" name="墨迹 227"/>
              <p14:cNvContentPartPr/>
              <p14:nvPr/>
            </p14:nvContentPartPr>
            <p14:xfrm>
              <a:off x="3290711" y="4861509"/>
              <a:ext cx="84666" cy="272297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53"/>
            </p:blipFill>
            <p:spPr>
              <a:xfrm>
                <a:off x="3290711" y="4861509"/>
                <a:ext cx="84666" cy="272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29" name="墨迹 228"/>
              <p14:cNvContentPartPr/>
              <p14:nvPr/>
            </p14:nvContentPartPr>
            <p14:xfrm>
              <a:off x="3420533" y="4917907"/>
              <a:ext cx="32455" cy="172014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55"/>
            </p:blipFill>
            <p:spPr>
              <a:xfrm>
                <a:off x="3420533" y="4917907"/>
                <a:ext cx="32455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30" name="墨迹 229"/>
              <p14:cNvContentPartPr/>
              <p14:nvPr/>
            </p14:nvContentPartPr>
            <p14:xfrm>
              <a:off x="3437466" y="4988405"/>
              <a:ext cx="84667" cy="31019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57"/>
            </p:blipFill>
            <p:spPr>
              <a:xfrm>
                <a:off x="3437466" y="4988405"/>
                <a:ext cx="8466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231" name="墨迹 230"/>
              <p14:cNvContentPartPr/>
              <p14:nvPr/>
            </p14:nvContentPartPr>
            <p14:xfrm>
              <a:off x="3491088" y="4884069"/>
              <a:ext cx="59267" cy="236871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59"/>
            </p:blipFill>
            <p:spPr>
              <a:xfrm>
                <a:off x="3491088" y="4884069"/>
                <a:ext cx="59267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232" name="墨迹 231"/>
              <p14:cNvContentPartPr/>
              <p14:nvPr/>
            </p14:nvContentPartPr>
            <p14:xfrm>
              <a:off x="3550355" y="4999156"/>
              <a:ext cx="38100" cy="124604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61"/>
            </p:blipFill>
            <p:spPr>
              <a:xfrm>
                <a:off x="3550355" y="4999156"/>
                <a:ext cx="38100" cy="124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233" name="墨迹 232"/>
              <p14:cNvContentPartPr/>
              <p14:nvPr/>
            </p14:nvContentPartPr>
            <p14:xfrm>
              <a:off x="3654777" y="4954566"/>
              <a:ext cx="14111" cy="135355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63"/>
            </p:blipFill>
            <p:spPr>
              <a:xfrm>
                <a:off x="3654777" y="4954566"/>
                <a:ext cx="14111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234" name="墨迹 233"/>
              <p14:cNvContentPartPr/>
              <p14:nvPr/>
            </p14:nvContentPartPr>
            <p14:xfrm>
              <a:off x="3674533" y="4923547"/>
              <a:ext cx="50800" cy="176949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65"/>
            </p:blipFill>
            <p:spPr>
              <a:xfrm>
                <a:off x="3674533" y="4923547"/>
                <a:ext cx="50800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235" name="墨迹 234"/>
              <p14:cNvContentPartPr/>
              <p14:nvPr/>
            </p14:nvContentPartPr>
            <p14:xfrm>
              <a:off x="3776133" y="4919317"/>
              <a:ext cx="133526" cy="294680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67"/>
            </p:blipFill>
            <p:spPr>
              <a:xfrm>
                <a:off x="3776133" y="4919317"/>
                <a:ext cx="133526" cy="294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236" name="墨迹 235"/>
              <p14:cNvContentPartPr/>
              <p14:nvPr/>
            </p14:nvContentPartPr>
            <p14:xfrm>
              <a:off x="3894666" y="4929187"/>
              <a:ext cx="141111" cy="253791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69"/>
            </p:blipFill>
            <p:spPr>
              <a:xfrm>
                <a:off x="3894666" y="4929187"/>
                <a:ext cx="141111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237" name="墨迹 236"/>
              <p14:cNvContentPartPr/>
              <p14:nvPr/>
            </p14:nvContentPartPr>
            <p14:xfrm>
              <a:off x="3228622" y="4353927"/>
              <a:ext cx="234244" cy="363767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71"/>
            </p:blipFill>
            <p:spPr>
              <a:xfrm>
                <a:off x="3228622" y="4353927"/>
                <a:ext cx="234244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238" name="墨迹 237"/>
              <p14:cNvContentPartPr/>
              <p14:nvPr/>
            </p14:nvContentPartPr>
            <p14:xfrm>
              <a:off x="3426177" y="4895348"/>
              <a:ext cx="214489" cy="369407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73"/>
            </p:blipFill>
            <p:spPr>
              <a:xfrm>
                <a:off x="3426177" y="4895348"/>
                <a:ext cx="214489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239" name="墨迹 238"/>
              <p14:cNvContentPartPr/>
              <p14:nvPr/>
            </p14:nvContentPartPr>
            <p14:xfrm>
              <a:off x="4436533" y="4743073"/>
              <a:ext cx="152400" cy="53579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75"/>
            </p:blipFill>
            <p:spPr>
              <a:xfrm>
                <a:off x="4436533" y="4743073"/>
                <a:ext cx="152400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240" name="墨迹 239"/>
              <p14:cNvContentPartPr/>
              <p14:nvPr/>
            </p14:nvContentPartPr>
            <p14:xfrm>
              <a:off x="4423480" y="4838950"/>
              <a:ext cx="190853" cy="56398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77"/>
            </p:blipFill>
            <p:spPr>
              <a:xfrm>
                <a:off x="4423480" y="4838950"/>
                <a:ext cx="19085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241" name="墨迹 240"/>
              <p14:cNvContentPartPr/>
              <p14:nvPr/>
            </p14:nvContentPartPr>
            <p14:xfrm>
              <a:off x="4780844" y="4684561"/>
              <a:ext cx="25400" cy="340503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79"/>
            </p:blipFill>
            <p:spPr>
              <a:xfrm>
                <a:off x="4780844" y="4684561"/>
                <a:ext cx="25400" cy="340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242" name="墨迹 241"/>
              <p14:cNvContentPartPr/>
              <p14:nvPr/>
            </p14:nvContentPartPr>
            <p14:xfrm>
              <a:off x="4871155" y="4756292"/>
              <a:ext cx="90311" cy="169370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81"/>
            </p:blipFill>
            <p:spPr>
              <a:xfrm>
                <a:off x="4871155" y="4756292"/>
                <a:ext cx="90311" cy="169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243" name="墨迹 242"/>
              <p14:cNvContentPartPr/>
              <p14:nvPr/>
            </p14:nvContentPartPr>
            <p14:xfrm>
              <a:off x="4982456" y="4726154"/>
              <a:ext cx="120121" cy="5640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83"/>
            </p:blipFill>
            <p:spPr>
              <a:xfrm>
                <a:off x="4982456" y="4726154"/>
                <a:ext cx="120121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244" name="墨迹 243"/>
              <p14:cNvContentPartPr/>
              <p14:nvPr/>
            </p14:nvContentPartPr>
            <p14:xfrm>
              <a:off x="5142088" y="4590799"/>
              <a:ext cx="84667" cy="217132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85"/>
            </p:blipFill>
            <p:spPr>
              <a:xfrm>
                <a:off x="5142088" y="4590799"/>
                <a:ext cx="84667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245" name="墨迹 244"/>
              <p14:cNvContentPartPr/>
              <p14:nvPr/>
            </p14:nvContentPartPr>
            <p14:xfrm>
              <a:off x="5243688" y="4743073"/>
              <a:ext cx="31044" cy="36659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87"/>
            </p:blipFill>
            <p:spPr>
              <a:xfrm>
                <a:off x="5243688" y="4743073"/>
                <a:ext cx="31044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246" name="墨迹 245"/>
              <p14:cNvContentPartPr/>
              <p14:nvPr/>
            </p14:nvContentPartPr>
            <p14:xfrm>
              <a:off x="5287433" y="4548324"/>
              <a:ext cx="72672" cy="214489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89"/>
            </p:blipFill>
            <p:spPr>
              <a:xfrm>
                <a:off x="5287433" y="4548324"/>
                <a:ext cx="72672" cy="214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247" name="墨迹 246"/>
              <p14:cNvContentPartPr/>
              <p14:nvPr/>
            </p14:nvContentPartPr>
            <p14:xfrm>
              <a:off x="5386916" y="4562600"/>
              <a:ext cx="138994" cy="146635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91"/>
            </p:blipFill>
            <p:spPr>
              <a:xfrm>
                <a:off x="5386916" y="4562600"/>
                <a:ext cx="138994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248" name="墨迹 247"/>
              <p14:cNvContentPartPr/>
              <p14:nvPr/>
            </p14:nvContentPartPr>
            <p14:xfrm>
              <a:off x="5449711" y="4525236"/>
              <a:ext cx="42333" cy="305254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93"/>
            </p:blipFill>
            <p:spPr>
              <a:xfrm>
                <a:off x="5449711" y="4525236"/>
                <a:ext cx="42333" cy="305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249" name="墨迹 248"/>
              <p14:cNvContentPartPr/>
              <p14:nvPr/>
            </p14:nvContentPartPr>
            <p14:xfrm>
              <a:off x="5384800" y="5057140"/>
              <a:ext cx="56444" cy="27142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95"/>
            </p:blipFill>
            <p:spPr>
              <a:xfrm>
                <a:off x="5384800" y="5057140"/>
                <a:ext cx="56444" cy="271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250" name="墨迹 249"/>
              <p14:cNvContentPartPr/>
              <p14:nvPr/>
            </p14:nvContentPartPr>
            <p14:xfrm>
              <a:off x="5288844" y="5143500"/>
              <a:ext cx="53622" cy="36658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97"/>
            </p:blipFill>
            <p:spPr>
              <a:xfrm>
                <a:off x="5288844" y="5143500"/>
                <a:ext cx="53622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251" name="墨迹 250"/>
              <p14:cNvContentPartPr/>
              <p14:nvPr/>
            </p14:nvContentPartPr>
            <p14:xfrm>
              <a:off x="5486400" y="5154779"/>
              <a:ext cx="28222" cy="28199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99"/>
            </p:blipFill>
            <p:spPr>
              <a:xfrm>
                <a:off x="5486400" y="5154779"/>
                <a:ext cx="282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252" name="墨迹 251"/>
              <p14:cNvContentPartPr/>
              <p14:nvPr/>
            </p14:nvContentPartPr>
            <p14:xfrm>
              <a:off x="5827006" y="4931831"/>
              <a:ext cx="97720" cy="225063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501"/>
            </p:blipFill>
            <p:spPr>
              <a:xfrm>
                <a:off x="5827006" y="4931831"/>
                <a:ext cx="97720" cy="225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253" name="墨迹 252"/>
              <p14:cNvContentPartPr/>
              <p14:nvPr/>
            </p14:nvContentPartPr>
            <p14:xfrm>
              <a:off x="5949244" y="4942582"/>
              <a:ext cx="60149" cy="203737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503"/>
            </p:blipFill>
            <p:spPr>
              <a:xfrm>
                <a:off x="5949244" y="4942582"/>
                <a:ext cx="60149" cy="203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254" name="墨迹 253"/>
              <p14:cNvContentPartPr/>
              <p14:nvPr/>
            </p14:nvContentPartPr>
            <p14:xfrm>
              <a:off x="6069894" y="4957386"/>
              <a:ext cx="138994" cy="144520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505"/>
            </p:blipFill>
            <p:spPr>
              <a:xfrm>
                <a:off x="6069894" y="4957386"/>
                <a:ext cx="138994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255" name="墨迹 254"/>
              <p14:cNvContentPartPr/>
              <p14:nvPr/>
            </p14:nvContentPartPr>
            <p14:xfrm>
              <a:off x="6206066" y="4917907"/>
              <a:ext cx="31044" cy="214313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507"/>
            </p:blipFill>
            <p:spPr>
              <a:xfrm>
                <a:off x="6206066" y="4917907"/>
                <a:ext cx="31044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8">
            <p14:nvContentPartPr>
              <p14:cNvPr id="256" name="墨迹 255"/>
              <p14:cNvContentPartPr/>
              <p14:nvPr/>
            </p14:nvContentPartPr>
            <p14:xfrm>
              <a:off x="6225822" y="4859747"/>
              <a:ext cx="90311" cy="268948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509"/>
            </p:blipFill>
            <p:spPr>
              <a:xfrm>
                <a:off x="6225822" y="4859747"/>
                <a:ext cx="90311" cy="268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0">
            <p14:nvContentPartPr>
              <p14:cNvPr id="257" name="墨迹 256"/>
              <p14:cNvContentPartPr/>
              <p14:nvPr/>
            </p14:nvContentPartPr>
            <p14:xfrm>
              <a:off x="6318073" y="5010964"/>
              <a:ext cx="65794" cy="93057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511"/>
            </p:blipFill>
            <p:spPr>
              <a:xfrm>
                <a:off x="6318073" y="5010964"/>
                <a:ext cx="65794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2">
            <p14:nvContentPartPr>
              <p14:cNvPr id="258" name="墨迹 257"/>
              <p14:cNvContentPartPr/>
              <p14:nvPr/>
            </p14:nvContentPartPr>
            <p14:xfrm>
              <a:off x="6318955" y="5004796"/>
              <a:ext cx="70556" cy="209201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513"/>
            </p:blipFill>
            <p:spPr>
              <a:xfrm>
                <a:off x="6318955" y="5004796"/>
                <a:ext cx="70556" cy="209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259" name="墨迹 258"/>
              <p14:cNvContentPartPr/>
              <p14:nvPr/>
            </p14:nvContentPartPr>
            <p14:xfrm>
              <a:off x="6406444" y="4861509"/>
              <a:ext cx="62088" cy="360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15"/>
            </p:blipFill>
            <p:spPr>
              <a:xfrm>
                <a:off x="6406444" y="4861509"/>
                <a:ext cx="62088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260" name="墨迹 259"/>
              <p14:cNvContentPartPr/>
              <p14:nvPr/>
            </p14:nvContentPartPr>
            <p14:xfrm>
              <a:off x="6416675" y="5049033"/>
              <a:ext cx="111125" cy="9869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17"/>
            </p:blipFill>
            <p:spPr>
              <a:xfrm>
                <a:off x="6416675" y="5049033"/>
                <a:ext cx="111125" cy="9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261" name="墨迹 260"/>
              <p14:cNvContentPartPr/>
              <p14:nvPr/>
            </p14:nvContentPartPr>
            <p14:xfrm>
              <a:off x="6407150" y="5104021"/>
              <a:ext cx="140405" cy="5640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19"/>
            </p:blipFill>
            <p:spPr>
              <a:xfrm>
                <a:off x="6407150" y="5104021"/>
                <a:ext cx="14040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262" name="墨迹 261"/>
              <p14:cNvContentPartPr/>
              <p14:nvPr/>
            </p14:nvContentPartPr>
            <p14:xfrm>
              <a:off x="6649155" y="4929187"/>
              <a:ext cx="50800" cy="192458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21"/>
            </p:blipFill>
            <p:spPr>
              <a:xfrm>
                <a:off x="6649155" y="4929187"/>
                <a:ext cx="50800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2">
            <p14:nvContentPartPr>
              <p14:cNvPr id="263" name="墨迹 262"/>
              <p14:cNvContentPartPr/>
              <p14:nvPr/>
            </p14:nvContentPartPr>
            <p14:xfrm>
              <a:off x="6666088" y="5008144"/>
              <a:ext cx="70556" cy="33839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23"/>
            </p:blipFill>
            <p:spPr>
              <a:xfrm>
                <a:off x="6666088" y="5008144"/>
                <a:ext cx="705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4">
            <p14:nvContentPartPr>
              <p14:cNvPr id="264" name="墨迹 263"/>
              <p14:cNvContentPartPr/>
              <p14:nvPr/>
            </p14:nvContentPartPr>
            <p14:xfrm>
              <a:off x="6699955" y="4884069"/>
              <a:ext cx="73378" cy="317944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25"/>
            </p:blipFill>
            <p:spPr>
              <a:xfrm>
                <a:off x="6699955" y="4884069"/>
                <a:ext cx="73378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6">
            <p14:nvContentPartPr>
              <p14:cNvPr id="265" name="墨迹 264"/>
              <p14:cNvContentPartPr/>
              <p14:nvPr/>
            </p14:nvContentPartPr>
            <p14:xfrm>
              <a:off x="6767688" y="5022949"/>
              <a:ext cx="55034" cy="131830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27"/>
            </p:blipFill>
            <p:spPr>
              <a:xfrm>
                <a:off x="6767688" y="5022949"/>
                <a:ext cx="55034" cy="131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8">
            <p14:nvContentPartPr>
              <p14:cNvPr id="266" name="墨迹 265"/>
              <p14:cNvContentPartPr/>
              <p14:nvPr/>
            </p14:nvContentPartPr>
            <p14:xfrm>
              <a:off x="6860822" y="4937118"/>
              <a:ext cx="47978" cy="179592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529"/>
            </p:blipFill>
            <p:spPr>
              <a:xfrm>
                <a:off x="6860822" y="4937118"/>
                <a:ext cx="47978" cy="179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0">
            <p14:nvContentPartPr>
              <p14:cNvPr id="267" name="墨迹 266"/>
              <p14:cNvContentPartPr/>
              <p14:nvPr/>
            </p14:nvContentPartPr>
            <p14:xfrm>
              <a:off x="6866113" y="4888298"/>
              <a:ext cx="80787" cy="245332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31"/>
            </p:blipFill>
            <p:spPr>
              <a:xfrm>
                <a:off x="6866113" y="4888298"/>
                <a:ext cx="80787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2">
            <p14:nvContentPartPr>
              <p14:cNvPr id="268" name="墨迹 267"/>
              <p14:cNvContentPartPr/>
              <p14:nvPr/>
            </p14:nvContentPartPr>
            <p14:xfrm>
              <a:off x="6976533" y="4903103"/>
              <a:ext cx="100189" cy="218542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33"/>
            </p:blipFill>
            <p:spPr>
              <a:xfrm>
                <a:off x="6976533" y="4903103"/>
                <a:ext cx="100189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4">
            <p14:nvContentPartPr>
              <p14:cNvPr id="269" name="墨迹 268"/>
              <p14:cNvContentPartPr/>
              <p14:nvPr/>
            </p14:nvContentPartPr>
            <p14:xfrm>
              <a:off x="6990644" y="4991225"/>
              <a:ext cx="155222" cy="391966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535"/>
            </p:blipFill>
            <p:spPr>
              <a:xfrm>
                <a:off x="6990644" y="4991225"/>
                <a:ext cx="155222" cy="391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6">
            <p14:nvContentPartPr>
              <p14:cNvPr id="270" name="墨迹 269"/>
              <p14:cNvContentPartPr/>
              <p14:nvPr/>
            </p14:nvContentPartPr>
            <p14:xfrm>
              <a:off x="5372100" y="3189308"/>
              <a:ext cx="12700" cy="64858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537"/>
            </p:blipFill>
            <p:spPr>
              <a:xfrm>
                <a:off x="5372100" y="3189308"/>
                <a:ext cx="12700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8">
            <p14:nvContentPartPr>
              <p14:cNvPr id="271" name="墨迹 270"/>
              <p14:cNvContentPartPr/>
              <p14:nvPr/>
            </p14:nvContentPartPr>
            <p14:xfrm>
              <a:off x="1394177" y="1594478"/>
              <a:ext cx="28223" cy="208144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539"/>
            </p:blipFill>
            <p:spPr>
              <a:xfrm>
                <a:off x="1394177" y="1594478"/>
                <a:ext cx="28223" cy="208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0">
            <p14:nvContentPartPr>
              <p14:cNvPr id="272" name="墨迹 271"/>
              <p14:cNvContentPartPr/>
              <p14:nvPr/>
            </p14:nvContentPartPr>
            <p14:xfrm>
              <a:off x="1409347" y="1498072"/>
              <a:ext cx="154164" cy="334863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541"/>
            </p:blipFill>
            <p:spPr>
              <a:xfrm>
                <a:off x="1409347" y="1498072"/>
                <a:ext cx="154164" cy="3348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2">
            <p14:nvContentPartPr>
              <p14:cNvPr id="273" name="墨迹 272"/>
              <p14:cNvContentPartPr/>
              <p14:nvPr/>
            </p14:nvContentPartPr>
            <p14:xfrm>
              <a:off x="1667227" y="1576324"/>
              <a:ext cx="115711" cy="14100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543"/>
            </p:blipFill>
            <p:spPr>
              <a:xfrm>
                <a:off x="1667227" y="1576324"/>
                <a:ext cx="115711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4">
            <p14:nvContentPartPr>
              <p14:cNvPr id="274" name="墨迹 273"/>
              <p14:cNvContentPartPr/>
              <p14:nvPr/>
            </p14:nvContentPartPr>
            <p14:xfrm>
              <a:off x="1614311" y="1511467"/>
              <a:ext cx="144639" cy="278112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545"/>
            </p:blipFill>
            <p:spPr>
              <a:xfrm>
                <a:off x="1614311" y="1511467"/>
                <a:ext cx="144639" cy="278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6">
            <p14:nvContentPartPr>
              <p14:cNvPr id="275" name="墨迹 274"/>
              <p14:cNvContentPartPr/>
              <p14:nvPr/>
            </p14:nvContentPartPr>
            <p14:xfrm>
              <a:off x="1670755" y="1629902"/>
              <a:ext cx="148872" cy="411706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547"/>
            </p:blipFill>
            <p:spPr>
              <a:xfrm>
                <a:off x="1670755" y="1629902"/>
                <a:ext cx="148872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8">
            <p14:nvContentPartPr>
              <p14:cNvPr id="276" name="墨迹 275"/>
              <p14:cNvContentPartPr/>
              <p14:nvPr/>
            </p14:nvContentPartPr>
            <p14:xfrm>
              <a:off x="1670755" y="1694760"/>
              <a:ext cx="50800" cy="109976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549"/>
            </p:blipFill>
            <p:spPr>
              <a:xfrm>
                <a:off x="1670755" y="1694760"/>
                <a:ext cx="50800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0">
            <p14:nvContentPartPr>
              <p14:cNvPr id="277" name="墨迹 276"/>
              <p14:cNvContentPartPr/>
              <p14:nvPr/>
            </p14:nvContentPartPr>
            <p14:xfrm>
              <a:off x="1941688" y="1682599"/>
              <a:ext cx="39512" cy="37540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551"/>
            </p:blipFill>
            <p:spPr>
              <a:xfrm>
                <a:off x="1941688" y="1682599"/>
                <a:ext cx="39512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2">
            <p14:nvContentPartPr>
              <p14:cNvPr id="278" name="墨迹 277"/>
              <p14:cNvContentPartPr/>
              <p14:nvPr/>
            </p14:nvContentPartPr>
            <p14:xfrm>
              <a:off x="1924755" y="1765258"/>
              <a:ext cx="31045" cy="19739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553"/>
            </p:blipFill>
            <p:spPr>
              <a:xfrm>
                <a:off x="1924755" y="1765258"/>
                <a:ext cx="3104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4">
            <p14:nvContentPartPr>
              <p14:cNvPr id="279" name="墨迹 278"/>
              <p14:cNvContentPartPr/>
              <p14:nvPr/>
            </p14:nvContentPartPr>
            <p14:xfrm>
              <a:off x="2252133" y="1563635"/>
              <a:ext cx="84667" cy="248151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555"/>
            </p:blipFill>
            <p:spPr>
              <a:xfrm>
                <a:off x="2252133" y="1563635"/>
                <a:ext cx="84667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6">
            <p14:nvContentPartPr>
              <p14:cNvPr id="280" name="墨迹 279"/>
              <p14:cNvContentPartPr/>
              <p14:nvPr/>
            </p14:nvContentPartPr>
            <p14:xfrm>
              <a:off x="2355850" y="1598179"/>
              <a:ext cx="71261" cy="166726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557"/>
            </p:blipFill>
            <p:spPr>
              <a:xfrm>
                <a:off x="2355850" y="1598179"/>
                <a:ext cx="71261" cy="166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8">
            <p14:nvContentPartPr>
              <p14:cNvPr id="281" name="墨迹 280"/>
              <p14:cNvContentPartPr/>
              <p14:nvPr/>
            </p14:nvContentPartPr>
            <p14:xfrm>
              <a:off x="2410177" y="1538079"/>
              <a:ext cx="155928" cy="229999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559"/>
            </p:blipFill>
            <p:spPr>
              <a:xfrm>
                <a:off x="2410177" y="1538079"/>
                <a:ext cx="155928" cy="229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0">
            <p14:nvContentPartPr>
              <p14:cNvPr id="282" name="墨迹 281"/>
              <p14:cNvContentPartPr/>
              <p14:nvPr/>
            </p14:nvContentPartPr>
            <p14:xfrm>
              <a:off x="2523066" y="1598179"/>
              <a:ext cx="110067" cy="152979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561"/>
            </p:blipFill>
            <p:spPr>
              <a:xfrm>
                <a:off x="2523066" y="1598179"/>
                <a:ext cx="110067" cy="152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2">
            <p14:nvContentPartPr>
              <p14:cNvPr id="283" name="墨迹 282"/>
              <p14:cNvContentPartPr/>
              <p14:nvPr/>
            </p14:nvContentPartPr>
            <p14:xfrm>
              <a:off x="2647244" y="1528386"/>
              <a:ext cx="87489" cy="11280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563"/>
            </p:blipFill>
            <p:spPr>
              <a:xfrm>
                <a:off x="2647244" y="1528386"/>
                <a:ext cx="874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4">
            <p14:nvContentPartPr>
              <p14:cNvPr id="284" name="墨迹 283"/>
              <p14:cNvContentPartPr/>
              <p14:nvPr/>
            </p14:nvContentPartPr>
            <p14:xfrm>
              <a:off x="2669822" y="1477628"/>
              <a:ext cx="28222" cy="132535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565"/>
            </p:blipFill>
            <p:spPr>
              <a:xfrm>
                <a:off x="2669822" y="1477628"/>
                <a:ext cx="28222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6">
            <p14:nvContentPartPr>
              <p14:cNvPr id="285" name="墨迹 284"/>
              <p14:cNvContentPartPr/>
              <p14:nvPr/>
            </p14:nvContentPartPr>
            <p14:xfrm>
              <a:off x="2709333" y="1455069"/>
              <a:ext cx="112889" cy="320058"/>
            </p14:xfrm>
          </p:contentPart>
        </mc:Choice>
        <mc:Fallback xmlns="">
          <p:pic>
            <p:nvPicPr>
              <p:cNvPr id="285" name="墨迹 284"/>
            </p:nvPicPr>
            <p:blipFill>
              <a:blip r:embed="rId567"/>
            </p:blipFill>
            <p:spPr>
              <a:xfrm>
                <a:off x="2709333" y="1455069"/>
                <a:ext cx="112889" cy="3200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8">
            <p14:nvContentPartPr>
              <p14:cNvPr id="286" name="墨迹 285"/>
              <p14:cNvContentPartPr/>
              <p14:nvPr/>
            </p14:nvContentPartPr>
            <p14:xfrm>
              <a:off x="2974622" y="1488907"/>
              <a:ext cx="95955" cy="169194"/>
            </p14:xfrm>
          </p:contentPart>
        </mc:Choice>
        <mc:Fallback xmlns="">
          <p:pic>
            <p:nvPicPr>
              <p:cNvPr id="286" name="墨迹 285"/>
            </p:nvPicPr>
            <p:blipFill>
              <a:blip r:embed="rId569"/>
            </p:blipFill>
            <p:spPr>
              <a:xfrm>
                <a:off x="2974622" y="1488907"/>
                <a:ext cx="95955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0">
            <p14:nvContentPartPr>
              <p14:cNvPr id="287" name="墨迹 286"/>
              <p14:cNvContentPartPr/>
              <p14:nvPr/>
            </p14:nvContentPartPr>
            <p14:xfrm>
              <a:off x="2856088" y="1629902"/>
              <a:ext cx="222956" cy="33839"/>
            </p14:xfrm>
          </p:contentPart>
        </mc:Choice>
        <mc:Fallback xmlns="">
          <p:pic>
            <p:nvPicPr>
              <p:cNvPr id="287" name="墨迹 286"/>
            </p:nvPicPr>
            <p:blipFill>
              <a:blip r:embed="rId571"/>
            </p:blipFill>
            <p:spPr>
              <a:xfrm>
                <a:off x="2856088" y="1629902"/>
                <a:ext cx="2229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2">
            <p14:nvContentPartPr>
              <p14:cNvPr id="288" name="墨迹 287"/>
              <p14:cNvContentPartPr/>
              <p14:nvPr/>
            </p14:nvContentPartPr>
            <p14:xfrm>
              <a:off x="2971800" y="1486088"/>
              <a:ext cx="36688" cy="324288"/>
            </p14:xfrm>
          </p:contentPart>
        </mc:Choice>
        <mc:Fallback xmlns="">
          <p:pic>
            <p:nvPicPr>
              <p:cNvPr id="288" name="墨迹 287"/>
            </p:nvPicPr>
            <p:blipFill>
              <a:blip r:embed="rId573"/>
            </p:blipFill>
            <p:spPr>
              <a:xfrm>
                <a:off x="2971800" y="1486088"/>
                <a:ext cx="36688" cy="324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4">
            <p14:nvContentPartPr>
              <p14:cNvPr id="289" name="墨迹 288"/>
              <p14:cNvContentPartPr/>
              <p14:nvPr/>
            </p14:nvContentPartPr>
            <p14:xfrm>
              <a:off x="3138311" y="1494547"/>
              <a:ext cx="95955" cy="255906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575"/>
            </p:blipFill>
            <p:spPr>
              <a:xfrm>
                <a:off x="3138311" y="1494547"/>
                <a:ext cx="95955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6">
            <p14:nvContentPartPr>
              <p14:cNvPr id="290" name="墨迹 289"/>
              <p14:cNvContentPartPr/>
              <p14:nvPr/>
            </p14:nvContentPartPr>
            <p14:xfrm>
              <a:off x="3237088" y="1531206"/>
              <a:ext cx="87489" cy="180474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577"/>
            </p:blipFill>
            <p:spPr>
              <a:xfrm>
                <a:off x="3237088" y="1531206"/>
                <a:ext cx="87489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8">
            <p14:nvContentPartPr>
              <p14:cNvPr id="291" name="墨迹 290"/>
              <p14:cNvContentPartPr/>
              <p14:nvPr/>
            </p14:nvContentPartPr>
            <p14:xfrm>
              <a:off x="3302000" y="1480448"/>
              <a:ext cx="45155" cy="394786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579"/>
            </p:blipFill>
            <p:spPr>
              <a:xfrm>
                <a:off x="3302000" y="1480448"/>
                <a:ext cx="45155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0">
            <p14:nvContentPartPr>
              <p14:cNvPr id="292" name="墨迹 291"/>
              <p14:cNvContentPartPr/>
              <p14:nvPr/>
            </p14:nvContentPartPr>
            <p14:xfrm>
              <a:off x="3352800" y="1530325"/>
              <a:ext cx="98777" cy="14980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581"/>
            </p:blipFill>
            <p:spPr>
              <a:xfrm>
                <a:off x="3352800" y="1530325"/>
                <a:ext cx="98777" cy="14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2">
            <p14:nvContentPartPr>
              <p14:cNvPr id="293" name="墨迹 292"/>
              <p14:cNvContentPartPr/>
              <p14:nvPr/>
            </p14:nvContentPartPr>
            <p14:xfrm>
              <a:off x="3372555" y="1488907"/>
              <a:ext cx="47978" cy="177654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583"/>
            </p:blipFill>
            <p:spPr>
              <a:xfrm>
                <a:off x="3372555" y="1488907"/>
                <a:ext cx="47978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4">
            <p14:nvContentPartPr>
              <p14:cNvPr id="294" name="墨迹 293"/>
              <p14:cNvContentPartPr/>
              <p14:nvPr/>
            </p14:nvContentPartPr>
            <p14:xfrm>
              <a:off x="3392311" y="1471988"/>
              <a:ext cx="135466" cy="327109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585"/>
            </p:blipFill>
            <p:spPr>
              <a:xfrm>
                <a:off x="3392311" y="1471988"/>
                <a:ext cx="135466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6">
            <p14:nvContentPartPr>
              <p14:cNvPr id="295" name="墨迹 294"/>
              <p14:cNvContentPartPr/>
              <p14:nvPr/>
            </p14:nvContentPartPr>
            <p14:xfrm>
              <a:off x="3584222" y="1590424"/>
              <a:ext cx="129822" cy="39478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587"/>
            </p:blipFill>
            <p:spPr>
              <a:xfrm>
                <a:off x="3584222" y="1590424"/>
                <a:ext cx="1298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8">
            <p14:nvContentPartPr>
              <p14:cNvPr id="296" name="墨迹 295"/>
              <p14:cNvContentPartPr/>
              <p14:nvPr/>
            </p14:nvContentPartPr>
            <p14:xfrm>
              <a:off x="3572933" y="1697580"/>
              <a:ext cx="197555" cy="25379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589"/>
            </p:blipFill>
            <p:spPr>
              <a:xfrm>
                <a:off x="3572933" y="1697580"/>
                <a:ext cx="19755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0">
            <p14:nvContentPartPr>
              <p14:cNvPr id="297" name="墨迹 296"/>
              <p14:cNvContentPartPr/>
              <p14:nvPr/>
            </p14:nvContentPartPr>
            <p14:xfrm>
              <a:off x="3860800" y="1494547"/>
              <a:ext cx="90311" cy="274941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591"/>
            </p:blipFill>
            <p:spPr>
              <a:xfrm>
                <a:off x="3860800" y="1494547"/>
                <a:ext cx="90311" cy="274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2">
            <p14:nvContentPartPr>
              <p14:cNvPr id="298" name="墨迹 297"/>
              <p14:cNvContentPartPr/>
              <p14:nvPr/>
            </p14:nvContentPartPr>
            <p14:xfrm>
              <a:off x="4027311" y="1549183"/>
              <a:ext cx="19755" cy="148397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593"/>
            </p:blipFill>
            <p:spPr>
              <a:xfrm>
                <a:off x="4027311" y="1549183"/>
                <a:ext cx="19755" cy="148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4">
            <p14:nvContentPartPr>
              <p14:cNvPr id="299" name="墨迹 298"/>
              <p14:cNvContentPartPr/>
              <p14:nvPr/>
            </p14:nvContentPartPr>
            <p14:xfrm>
              <a:off x="4030133" y="1513405"/>
              <a:ext cx="88370" cy="237753"/>
            </p14:xfrm>
          </p:contentPart>
        </mc:Choice>
        <mc:Fallback xmlns="">
          <p:pic>
            <p:nvPicPr>
              <p:cNvPr id="299" name="墨迹 298"/>
            </p:nvPicPr>
            <p:blipFill>
              <a:blip r:embed="rId595"/>
            </p:blipFill>
            <p:spPr>
              <a:xfrm>
                <a:off x="4030133" y="1513405"/>
                <a:ext cx="88370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6">
            <p14:nvContentPartPr>
              <p14:cNvPr id="300" name="墨迹 299"/>
              <p14:cNvContentPartPr/>
              <p14:nvPr/>
            </p14:nvContentPartPr>
            <p14:xfrm>
              <a:off x="4137377" y="1550945"/>
              <a:ext cx="56445" cy="191754"/>
            </p14:xfrm>
          </p:contentPart>
        </mc:Choice>
        <mc:Fallback xmlns="">
          <p:pic>
            <p:nvPicPr>
              <p:cNvPr id="300" name="墨迹 299"/>
            </p:nvPicPr>
            <p:blipFill>
              <a:blip r:embed="rId597"/>
            </p:blipFill>
            <p:spPr>
              <a:xfrm>
                <a:off x="4137377" y="1550945"/>
                <a:ext cx="56445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8">
            <p14:nvContentPartPr>
              <p14:cNvPr id="301" name="墨迹 300"/>
              <p14:cNvContentPartPr/>
              <p14:nvPr/>
            </p14:nvContentPartPr>
            <p14:xfrm>
              <a:off x="4205111" y="1581788"/>
              <a:ext cx="152400" cy="211669"/>
            </p14:xfrm>
          </p:contentPart>
        </mc:Choice>
        <mc:Fallback xmlns="">
          <p:pic>
            <p:nvPicPr>
              <p:cNvPr id="301" name="墨迹 300"/>
            </p:nvPicPr>
            <p:blipFill>
              <a:blip r:embed="rId599"/>
            </p:blipFill>
            <p:spPr>
              <a:xfrm>
                <a:off x="4205111" y="1581788"/>
                <a:ext cx="152400" cy="211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0">
            <p14:nvContentPartPr>
              <p14:cNvPr id="302" name="墨迹 301"/>
              <p14:cNvContentPartPr/>
              <p14:nvPr/>
            </p14:nvContentPartPr>
            <p14:xfrm>
              <a:off x="4385733" y="1491199"/>
              <a:ext cx="73378" cy="234580"/>
            </p14:xfrm>
          </p:contentPart>
        </mc:Choice>
        <mc:Fallback xmlns="">
          <p:pic>
            <p:nvPicPr>
              <p:cNvPr id="302" name="墨迹 301"/>
            </p:nvPicPr>
            <p:blipFill>
              <a:blip r:embed="rId601"/>
            </p:blipFill>
            <p:spPr>
              <a:xfrm>
                <a:off x="4385733" y="1491199"/>
                <a:ext cx="73378" cy="234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2">
            <p14:nvContentPartPr>
              <p14:cNvPr id="303" name="墨迹 302"/>
              <p14:cNvContentPartPr/>
              <p14:nvPr/>
            </p14:nvContentPartPr>
            <p14:xfrm>
              <a:off x="4453466" y="1641182"/>
              <a:ext cx="84667" cy="124076"/>
            </p14:xfrm>
          </p:contentPart>
        </mc:Choice>
        <mc:Fallback xmlns="">
          <p:pic>
            <p:nvPicPr>
              <p:cNvPr id="303" name="墨迹 302"/>
            </p:nvPicPr>
            <p:blipFill>
              <a:blip r:embed="rId603"/>
            </p:blipFill>
            <p:spPr>
              <a:xfrm>
                <a:off x="4453466" y="1641182"/>
                <a:ext cx="84667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4">
            <p14:nvContentPartPr>
              <p14:cNvPr id="304" name="墨迹 303"/>
              <p14:cNvContentPartPr/>
              <p14:nvPr/>
            </p14:nvContentPartPr>
            <p14:xfrm>
              <a:off x="4445000" y="1669381"/>
              <a:ext cx="64911" cy="186113"/>
            </p14:xfrm>
          </p:contentPart>
        </mc:Choice>
        <mc:Fallback xmlns="">
          <p:pic>
            <p:nvPicPr>
              <p:cNvPr id="304" name="墨迹 303"/>
            </p:nvPicPr>
            <p:blipFill>
              <a:blip r:embed="rId605"/>
            </p:blipFill>
            <p:spPr>
              <a:xfrm>
                <a:off x="4445000" y="1669381"/>
                <a:ext cx="64911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6">
            <p14:nvContentPartPr>
              <p14:cNvPr id="305" name="墨迹 304"/>
              <p14:cNvContentPartPr/>
              <p14:nvPr/>
            </p14:nvContentPartPr>
            <p14:xfrm>
              <a:off x="4425244" y="1469168"/>
              <a:ext cx="135467" cy="401836"/>
            </p14:xfrm>
          </p:contentPart>
        </mc:Choice>
        <mc:Fallback xmlns="">
          <p:pic>
            <p:nvPicPr>
              <p:cNvPr id="305" name="墨迹 304"/>
            </p:nvPicPr>
            <p:blipFill>
              <a:blip r:embed="rId607"/>
            </p:blipFill>
            <p:spPr>
              <a:xfrm>
                <a:off x="4425244" y="1469168"/>
                <a:ext cx="135467" cy="4018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8">
            <p14:nvContentPartPr>
              <p14:cNvPr id="306" name="墨迹 305"/>
              <p14:cNvContentPartPr/>
              <p14:nvPr/>
            </p14:nvContentPartPr>
            <p14:xfrm>
              <a:off x="4577644" y="1471988"/>
              <a:ext cx="98778" cy="22559"/>
            </p14:xfrm>
          </p:contentPart>
        </mc:Choice>
        <mc:Fallback xmlns="">
          <p:pic>
            <p:nvPicPr>
              <p:cNvPr id="306" name="墨迹 305"/>
            </p:nvPicPr>
            <p:blipFill>
              <a:blip r:embed="rId609"/>
            </p:blipFill>
            <p:spPr>
              <a:xfrm>
                <a:off x="4577644" y="1471988"/>
                <a:ext cx="987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0">
            <p14:nvContentPartPr>
              <p14:cNvPr id="307" name="墨迹 306"/>
              <p14:cNvContentPartPr/>
              <p14:nvPr/>
            </p14:nvContentPartPr>
            <p14:xfrm>
              <a:off x="4667955" y="1686300"/>
              <a:ext cx="166511" cy="8460"/>
            </p14:xfrm>
          </p:contentPart>
        </mc:Choice>
        <mc:Fallback xmlns="">
          <p:pic>
            <p:nvPicPr>
              <p:cNvPr id="307" name="墨迹 306"/>
            </p:nvPicPr>
            <p:blipFill>
              <a:blip r:embed="rId611"/>
            </p:blipFill>
            <p:spPr>
              <a:xfrm>
                <a:off x="4667955" y="1686300"/>
                <a:ext cx="16651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2">
            <p14:nvContentPartPr>
              <p14:cNvPr id="308" name="墨迹 307"/>
              <p14:cNvContentPartPr/>
              <p14:nvPr/>
            </p14:nvContentPartPr>
            <p14:xfrm>
              <a:off x="4761088" y="1580554"/>
              <a:ext cx="31045" cy="218543"/>
            </p14:xfrm>
          </p:contentPart>
        </mc:Choice>
        <mc:Fallback xmlns="">
          <p:pic>
            <p:nvPicPr>
              <p:cNvPr id="308" name="墨迹 307"/>
            </p:nvPicPr>
            <p:blipFill>
              <a:blip r:embed="rId613"/>
            </p:blipFill>
            <p:spPr>
              <a:xfrm>
                <a:off x="4761088" y="1580554"/>
                <a:ext cx="31045" cy="218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4">
            <p14:nvContentPartPr>
              <p14:cNvPr id="309" name="墨迹 308"/>
              <p14:cNvContentPartPr/>
              <p14:nvPr/>
            </p14:nvContentPartPr>
            <p14:xfrm>
              <a:off x="4895144" y="1495957"/>
              <a:ext cx="145344" cy="329400"/>
            </p14:xfrm>
          </p:contentPart>
        </mc:Choice>
        <mc:Fallback xmlns="">
          <p:pic>
            <p:nvPicPr>
              <p:cNvPr id="309" name="墨迹 308"/>
            </p:nvPicPr>
            <p:blipFill>
              <a:blip r:embed="rId615"/>
            </p:blipFill>
            <p:spPr>
              <a:xfrm>
                <a:off x="4895144" y="1495957"/>
                <a:ext cx="145344" cy="329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6">
            <p14:nvContentPartPr>
              <p14:cNvPr id="310" name="墨迹 309"/>
              <p14:cNvContentPartPr/>
              <p14:nvPr/>
            </p14:nvContentPartPr>
            <p14:xfrm>
              <a:off x="5000977" y="1616860"/>
              <a:ext cx="180623" cy="264014"/>
            </p14:xfrm>
          </p:contentPart>
        </mc:Choice>
        <mc:Fallback xmlns="">
          <p:pic>
            <p:nvPicPr>
              <p:cNvPr id="310" name="墨迹 309"/>
            </p:nvPicPr>
            <p:blipFill>
              <a:blip r:embed="rId617"/>
            </p:blipFill>
            <p:spPr>
              <a:xfrm>
                <a:off x="5000977" y="1616860"/>
                <a:ext cx="180623" cy="264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8">
            <p14:nvContentPartPr>
              <p14:cNvPr id="311" name="墨迹 310"/>
              <p14:cNvContentPartPr/>
              <p14:nvPr/>
            </p14:nvContentPartPr>
            <p14:xfrm>
              <a:off x="5198533" y="1573504"/>
              <a:ext cx="79022" cy="39479"/>
            </p14:xfrm>
          </p:contentPart>
        </mc:Choice>
        <mc:Fallback xmlns="">
          <p:pic>
            <p:nvPicPr>
              <p:cNvPr id="311" name="墨迹 310"/>
            </p:nvPicPr>
            <p:blipFill>
              <a:blip r:embed="rId619"/>
            </p:blipFill>
            <p:spPr>
              <a:xfrm>
                <a:off x="5198533" y="1573504"/>
                <a:ext cx="7902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0">
            <p14:nvContentPartPr>
              <p14:cNvPr id="312" name="墨迹 311"/>
              <p14:cNvContentPartPr/>
              <p14:nvPr/>
            </p14:nvContentPartPr>
            <p14:xfrm>
              <a:off x="5218288" y="1466348"/>
              <a:ext cx="166512" cy="341208"/>
            </p14:xfrm>
          </p:contentPart>
        </mc:Choice>
        <mc:Fallback xmlns="">
          <p:pic>
            <p:nvPicPr>
              <p:cNvPr id="312" name="墨迹 311"/>
            </p:nvPicPr>
            <p:blipFill>
              <a:blip r:embed="rId621"/>
            </p:blipFill>
            <p:spPr>
              <a:xfrm>
                <a:off x="5218288" y="1466348"/>
                <a:ext cx="166512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2">
            <p14:nvContentPartPr>
              <p14:cNvPr id="313" name="墨迹 312"/>
              <p14:cNvContentPartPr/>
              <p14:nvPr/>
            </p14:nvContentPartPr>
            <p14:xfrm>
              <a:off x="654755" y="2039493"/>
              <a:ext cx="105128" cy="354603"/>
            </p14:xfrm>
          </p:contentPart>
        </mc:Choice>
        <mc:Fallback xmlns="">
          <p:pic>
            <p:nvPicPr>
              <p:cNvPr id="313" name="墨迹 312"/>
            </p:nvPicPr>
            <p:blipFill>
              <a:blip r:embed="rId623"/>
            </p:blipFill>
            <p:spPr>
              <a:xfrm>
                <a:off x="654755" y="2039493"/>
                <a:ext cx="105128" cy="354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4">
            <p14:nvContentPartPr>
              <p14:cNvPr id="314" name="墨迹 313"/>
              <p14:cNvContentPartPr/>
              <p14:nvPr/>
            </p14:nvContentPartPr>
            <p14:xfrm>
              <a:off x="732366" y="2041608"/>
              <a:ext cx="187678" cy="298910"/>
            </p14:xfrm>
          </p:contentPart>
        </mc:Choice>
        <mc:Fallback xmlns="">
          <p:pic>
            <p:nvPicPr>
              <p:cNvPr id="314" name="墨迹 313"/>
            </p:nvPicPr>
            <p:blipFill>
              <a:blip r:embed="rId625"/>
            </p:blipFill>
            <p:spPr>
              <a:xfrm>
                <a:off x="732366" y="2041608"/>
                <a:ext cx="187678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6">
            <p14:nvContentPartPr>
              <p14:cNvPr id="315" name="墨迹 314"/>
              <p14:cNvContentPartPr/>
              <p14:nvPr/>
            </p14:nvContentPartPr>
            <p14:xfrm>
              <a:off x="1089377" y="2058527"/>
              <a:ext cx="66323" cy="242512"/>
            </p14:xfrm>
          </p:contentPart>
        </mc:Choice>
        <mc:Fallback xmlns="">
          <p:pic>
            <p:nvPicPr>
              <p:cNvPr id="315" name="墨迹 314"/>
            </p:nvPicPr>
            <p:blipFill>
              <a:blip r:embed="rId627"/>
            </p:blipFill>
            <p:spPr>
              <a:xfrm>
                <a:off x="1089377" y="2058527"/>
                <a:ext cx="66323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8">
            <p14:nvContentPartPr>
              <p14:cNvPr id="316" name="墨迹 315"/>
              <p14:cNvContentPartPr/>
              <p14:nvPr/>
            </p14:nvContentPartPr>
            <p14:xfrm>
              <a:off x="1176161" y="2126205"/>
              <a:ext cx="91016" cy="154037"/>
            </p14:xfrm>
          </p:contentPart>
        </mc:Choice>
        <mc:Fallback xmlns="">
          <p:pic>
            <p:nvPicPr>
              <p:cNvPr id="316" name="墨迹 315"/>
            </p:nvPicPr>
            <p:blipFill>
              <a:blip r:embed="rId629"/>
            </p:blipFill>
            <p:spPr>
              <a:xfrm>
                <a:off x="1176161" y="2126205"/>
                <a:ext cx="91016" cy="15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0">
            <p14:nvContentPartPr>
              <p14:cNvPr id="317" name="墨迹 316"/>
              <p14:cNvContentPartPr/>
              <p14:nvPr/>
            </p14:nvContentPartPr>
            <p14:xfrm>
              <a:off x="1264355" y="2084964"/>
              <a:ext cx="11289" cy="295032"/>
            </p14:xfrm>
          </p:contentPart>
        </mc:Choice>
        <mc:Fallback xmlns="">
          <p:pic>
            <p:nvPicPr>
              <p:cNvPr id="317" name="墨迹 316"/>
            </p:nvPicPr>
            <p:blipFill>
              <a:blip r:embed="rId631"/>
            </p:blipFill>
            <p:spPr>
              <a:xfrm>
                <a:off x="1264355" y="2084964"/>
                <a:ext cx="11289" cy="295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2">
            <p14:nvContentPartPr>
              <p14:cNvPr id="318" name="墨迹 317"/>
              <p14:cNvContentPartPr/>
              <p14:nvPr/>
            </p14:nvContentPartPr>
            <p14:xfrm>
              <a:off x="1385711" y="2075447"/>
              <a:ext cx="164570" cy="180474"/>
            </p14:xfrm>
          </p:contentPart>
        </mc:Choice>
        <mc:Fallback xmlns="">
          <p:pic>
            <p:nvPicPr>
              <p:cNvPr id="318" name="墨迹 317"/>
            </p:nvPicPr>
            <p:blipFill>
              <a:blip r:embed="rId633"/>
            </p:blipFill>
            <p:spPr>
              <a:xfrm>
                <a:off x="1385711" y="2075447"/>
                <a:ext cx="164570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4">
            <p14:nvContentPartPr>
              <p14:cNvPr id="319" name="墨迹 318"/>
              <p14:cNvContentPartPr/>
              <p14:nvPr/>
            </p14:nvContentPartPr>
            <p14:xfrm>
              <a:off x="1570566" y="2007769"/>
              <a:ext cx="122767" cy="397606"/>
            </p14:xfrm>
          </p:contentPart>
        </mc:Choice>
        <mc:Fallback xmlns="">
          <p:pic>
            <p:nvPicPr>
              <p:cNvPr id="319" name="墨迹 318"/>
            </p:nvPicPr>
            <p:blipFill>
              <a:blip r:embed="rId635"/>
            </p:blipFill>
            <p:spPr>
              <a:xfrm>
                <a:off x="1570566" y="2007769"/>
                <a:ext cx="122767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6">
            <p14:nvContentPartPr>
              <p14:cNvPr id="320" name="墨迹 319"/>
              <p14:cNvContentPartPr/>
              <p14:nvPr/>
            </p14:nvContentPartPr>
            <p14:xfrm>
              <a:off x="2161822" y="2047248"/>
              <a:ext cx="33866" cy="28199"/>
            </p14:xfrm>
          </p:contentPart>
        </mc:Choice>
        <mc:Fallback xmlns="">
          <p:pic>
            <p:nvPicPr>
              <p:cNvPr id="320" name="墨迹 319"/>
            </p:nvPicPr>
            <p:blipFill>
              <a:blip r:embed="rId637"/>
            </p:blipFill>
            <p:spPr>
              <a:xfrm>
                <a:off x="2161822" y="2047248"/>
                <a:ext cx="338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8">
            <p14:nvContentPartPr>
              <p14:cNvPr id="321" name="墨迹 320"/>
              <p14:cNvContentPartPr/>
              <p14:nvPr/>
            </p14:nvContentPartPr>
            <p14:xfrm>
              <a:off x="2056870" y="2131845"/>
              <a:ext cx="56974" cy="28199"/>
            </p14:xfrm>
          </p:contentPart>
        </mc:Choice>
        <mc:Fallback xmlns="">
          <p:pic>
            <p:nvPicPr>
              <p:cNvPr id="321" name="墨迹 320"/>
            </p:nvPicPr>
            <p:blipFill>
              <a:blip r:embed="rId639"/>
            </p:blipFill>
            <p:spPr>
              <a:xfrm>
                <a:off x="2056870" y="2131845"/>
                <a:ext cx="5697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0">
            <p14:nvContentPartPr>
              <p14:cNvPr id="322" name="墨迹 321"/>
              <p14:cNvContentPartPr/>
              <p14:nvPr/>
            </p14:nvContentPartPr>
            <p14:xfrm>
              <a:off x="2229555" y="2131845"/>
              <a:ext cx="33867" cy="36659"/>
            </p14:xfrm>
          </p:contentPart>
        </mc:Choice>
        <mc:Fallback xmlns="">
          <p:pic>
            <p:nvPicPr>
              <p:cNvPr id="322" name="墨迹 321"/>
            </p:nvPicPr>
            <p:blipFill>
              <a:blip r:embed="rId641"/>
            </p:blipFill>
            <p:spPr>
              <a:xfrm>
                <a:off x="2229555" y="2131845"/>
                <a:ext cx="3386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2">
            <p14:nvContentPartPr>
              <p14:cNvPr id="323" name="墨迹 322"/>
              <p14:cNvContentPartPr/>
              <p14:nvPr/>
            </p14:nvContentPartPr>
            <p14:xfrm>
              <a:off x="2449688" y="1951371"/>
              <a:ext cx="79023" cy="242512"/>
            </p14:xfrm>
          </p:contentPart>
        </mc:Choice>
        <mc:Fallback xmlns="">
          <p:pic>
            <p:nvPicPr>
              <p:cNvPr id="323" name="墨迹 322"/>
            </p:nvPicPr>
            <p:blipFill>
              <a:blip r:embed="rId643"/>
            </p:blipFill>
            <p:spPr>
              <a:xfrm>
                <a:off x="2449688" y="1951371"/>
                <a:ext cx="79023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4">
            <p14:nvContentPartPr>
              <p14:cNvPr id="324" name="墨迹 323"/>
              <p14:cNvContentPartPr/>
              <p14:nvPr/>
            </p14:nvContentPartPr>
            <p14:xfrm>
              <a:off x="2585155" y="2022926"/>
              <a:ext cx="79022" cy="109624"/>
            </p14:xfrm>
          </p:contentPart>
        </mc:Choice>
        <mc:Fallback xmlns="">
          <p:pic>
            <p:nvPicPr>
              <p:cNvPr id="324" name="墨迹 323"/>
            </p:nvPicPr>
            <p:blipFill>
              <a:blip r:embed="rId645"/>
            </p:blipFill>
            <p:spPr>
              <a:xfrm>
                <a:off x="2585155" y="2022926"/>
                <a:ext cx="79022" cy="1096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6">
            <p14:nvContentPartPr>
              <p14:cNvPr id="325" name="墨迹 324"/>
              <p14:cNvContentPartPr/>
              <p14:nvPr/>
            </p14:nvContentPartPr>
            <p14:xfrm>
              <a:off x="2652888" y="1957011"/>
              <a:ext cx="33867" cy="321469"/>
            </p14:xfrm>
          </p:contentPart>
        </mc:Choice>
        <mc:Fallback xmlns="">
          <p:pic>
            <p:nvPicPr>
              <p:cNvPr id="325" name="墨迹 324"/>
            </p:nvPicPr>
            <p:blipFill>
              <a:blip r:embed="rId647"/>
            </p:blipFill>
            <p:spPr>
              <a:xfrm>
                <a:off x="2652888" y="1957011"/>
                <a:ext cx="33867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8">
            <p14:nvContentPartPr>
              <p14:cNvPr id="326" name="墨迹 325"/>
              <p14:cNvContentPartPr/>
              <p14:nvPr/>
            </p14:nvContentPartPr>
            <p14:xfrm>
              <a:off x="2692400" y="1996490"/>
              <a:ext cx="93133" cy="16919"/>
            </p14:xfrm>
          </p:contentPart>
        </mc:Choice>
        <mc:Fallback xmlns="">
          <p:pic>
            <p:nvPicPr>
              <p:cNvPr id="326" name="墨迹 325"/>
            </p:nvPicPr>
            <p:blipFill>
              <a:blip r:embed="rId649"/>
            </p:blipFill>
            <p:spPr>
              <a:xfrm>
                <a:off x="2692400" y="1996490"/>
                <a:ext cx="931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0">
            <p14:nvContentPartPr>
              <p14:cNvPr id="327" name="墨迹 326"/>
              <p14:cNvContentPartPr/>
              <p14:nvPr/>
            </p14:nvContentPartPr>
            <p14:xfrm>
              <a:off x="2740377" y="1932337"/>
              <a:ext cx="19756" cy="151570"/>
            </p14:xfrm>
          </p:contentPart>
        </mc:Choice>
        <mc:Fallback xmlns="">
          <p:pic>
            <p:nvPicPr>
              <p:cNvPr id="327" name="墨迹 326"/>
            </p:nvPicPr>
            <p:blipFill>
              <a:blip r:embed="rId651"/>
            </p:blipFill>
            <p:spPr>
              <a:xfrm>
                <a:off x="2740377" y="1932337"/>
                <a:ext cx="19756" cy="151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2">
            <p14:nvContentPartPr>
              <p14:cNvPr id="328" name="墨迹 327"/>
              <p14:cNvContentPartPr/>
              <p14:nvPr/>
            </p14:nvContentPartPr>
            <p14:xfrm>
              <a:off x="2818694" y="1934452"/>
              <a:ext cx="76906" cy="314419"/>
            </p14:xfrm>
          </p:contentPart>
        </mc:Choice>
        <mc:Fallback xmlns="">
          <p:pic>
            <p:nvPicPr>
              <p:cNvPr id="328" name="墨迹 327"/>
            </p:nvPicPr>
            <p:blipFill>
              <a:blip r:embed="rId653"/>
            </p:blipFill>
            <p:spPr>
              <a:xfrm>
                <a:off x="2818694" y="1934452"/>
                <a:ext cx="76906" cy="314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4">
            <p14:nvContentPartPr>
              <p14:cNvPr id="329" name="墨迹 328"/>
              <p14:cNvContentPartPr/>
              <p14:nvPr/>
            </p14:nvContentPartPr>
            <p14:xfrm>
              <a:off x="2971094" y="2010060"/>
              <a:ext cx="229306" cy="161263"/>
            </p14:xfrm>
          </p:contentPart>
        </mc:Choice>
        <mc:Fallback xmlns="">
          <p:pic>
            <p:nvPicPr>
              <p:cNvPr id="329" name="墨迹 328"/>
            </p:nvPicPr>
            <p:blipFill>
              <a:blip r:embed="rId655"/>
            </p:blipFill>
            <p:spPr>
              <a:xfrm>
                <a:off x="2971094" y="2010060"/>
                <a:ext cx="229306" cy="161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6">
            <p14:nvContentPartPr>
              <p14:cNvPr id="330" name="墨迹 329"/>
              <p14:cNvContentPartPr/>
              <p14:nvPr/>
            </p14:nvContentPartPr>
            <p14:xfrm>
              <a:off x="3262488" y="1975869"/>
              <a:ext cx="90312" cy="213079"/>
            </p14:xfrm>
          </p:contentPart>
        </mc:Choice>
        <mc:Fallback xmlns="">
          <p:pic>
            <p:nvPicPr>
              <p:cNvPr id="330" name="墨迹 329"/>
            </p:nvPicPr>
            <p:blipFill>
              <a:blip r:embed="rId657"/>
            </p:blipFill>
            <p:spPr>
              <a:xfrm>
                <a:off x="3262488" y="1975869"/>
                <a:ext cx="90312" cy="213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8">
            <p14:nvContentPartPr>
              <p14:cNvPr id="331" name="墨迹 330"/>
              <p14:cNvContentPartPr/>
              <p14:nvPr/>
            </p14:nvContentPartPr>
            <p14:xfrm>
              <a:off x="3369733" y="1994727"/>
              <a:ext cx="158044" cy="295032"/>
            </p14:xfrm>
          </p:contentPart>
        </mc:Choice>
        <mc:Fallback xmlns="">
          <p:pic>
            <p:nvPicPr>
              <p:cNvPr id="331" name="墨迹 330"/>
            </p:nvPicPr>
            <p:blipFill>
              <a:blip r:embed="rId659"/>
            </p:blipFill>
            <p:spPr>
              <a:xfrm>
                <a:off x="3369733" y="1994727"/>
                <a:ext cx="158044" cy="295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0">
            <p14:nvContentPartPr>
              <p14:cNvPr id="332" name="墨迹 331"/>
              <p14:cNvContentPartPr/>
              <p14:nvPr/>
            </p14:nvContentPartPr>
            <p14:xfrm>
              <a:off x="3584222" y="2019049"/>
              <a:ext cx="87489" cy="22559"/>
            </p14:xfrm>
          </p:contentPart>
        </mc:Choice>
        <mc:Fallback xmlns="">
          <p:pic>
            <p:nvPicPr>
              <p:cNvPr id="332" name="墨迹 331"/>
            </p:nvPicPr>
            <p:blipFill>
              <a:blip r:embed="rId661"/>
            </p:blipFill>
            <p:spPr>
              <a:xfrm>
                <a:off x="3584222" y="2019049"/>
                <a:ext cx="874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2">
            <p14:nvContentPartPr>
              <p14:cNvPr id="333" name="墨迹 332"/>
              <p14:cNvContentPartPr/>
              <p14:nvPr/>
            </p14:nvContentPartPr>
            <p14:xfrm>
              <a:off x="3620911" y="1872414"/>
              <a:ext cx="138289" cy="411706"/>
            </p14:xfrm>
          </p:contentPart>
        </mc:Choice>
        <mc:Fallback xmlns="">
          <p:pic>
            <p:nvPicPr>
              <p:cNvPr id="333" name="墨迹 332"/>
            </p:nvPicPr>
            <p:blipFill>
              <a:blip r:embed="rId663"/>
            </p:blipFill>
            <p:spPr>
              <a:xfrm>
                <a:off x="3620911" y="1872414"/>
                <a:ext cx="138289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4">
            <p14:nvContentPartPr>
              <p14:cNvPr id="334" name="墨迹 333"/>
              <p14:cNvContentPartPr/>
              <p14:nvPr/>
            </p14:nvContentPartPr>
            <p14:xfrm>
              <a:off x="1603022" y="5611603"/>
              <a:ext cx="73378" cy="70497"/>
            </p14:xfrm>
          </p:contentPart>
        </mc:Choice>
        <mc:Fallback xmlns="">
          <p:pic>
            <p:nvPicPr>
              <p:cNvPr id="334" name="墨迹 333"/>
            </p:nvPicPr>
            <p:blipFill>
              <a:blip r:embed="rId665"/>
            </p:blipFill>
            <p:spPr>
              <a:xfrm>
                <a:off x="1603022" y="5611603"/>
                <a:ext cx="73378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6">
            <p14:nvContentPartPr>
              <p14:cNvPr id="335" name="墨迹 334"/>
              <p14:cNvContentPartPr/>
              <p14:nvPr/>
            </p14:nvContentPartPr>
            <p14:xfrm>
              <a:off x="1533525" y="5730039"/>
              <a:ext cx="52563" cy="28199"/>
            </p14:xfrm>
          </p:contentPart>
        </mc:Choice>
        <mc:Fallback xmlns="">
          <p:pic>
            <p:nvPicPr>
              <p:cNvPr id="335" name="墨迹 334"/>
            </p:nvPicPr>
            <p:blipFill>
              <a:blip r:embed="rId667"/>
            </p:blipFill>
            <p:spPr>
              <a:xfrm>
                <a:off x="1533525" y="5730039"/>
                <a:ext cx="5256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8">
            <p14:nvContentPartPr>
              <p14:cNvPr id="336" name="墨迹 335"/>
              <p14:cNvContentPartPr/>
              <p14:nvPr/>
            </p14:nvContentPartPr>
            <p14:xfrm>
              <a:off x="1758244" y="5732859"/>
              <a:ext cx="105017" cy="59958"/>
            </p14:xfrm>
          </p:contentPart>
        </mc:Choice>
        <mc:Fallback xmlns="">
          <p:pic>
            <p:nvPicPr>
              <p:cNvPr id="336" name="墨迹 335"/>
            </p:nvPicPr>
            <p:blipFill>
              <a:blip r:embed="rId669"/>
            </p:blipFill>
            <p:spPr>
              <a:xfrm>
                <a:off x="1758244" y="5732859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0">
            <p14:nvContentPartPr>
              <p14:cNvPr id="337" name="墨迹 336"/>
              <p14:cNvContentPartPr/>
              <p14:nvPr/>
            </p14:nvContentPartPr>
            <p14:xfrm>
              <a:off x="2139244" y="5532646"/>
              <a:ext cx="62089" cy="188934"/>
            </p14:xfrm>
          </p:contentPart>
        </mc:Choice>
        <mc:Fallback xmlns="">
          <p:pic>
            <p:nvPicPr>
              <p:cNvPr id="337" name="墨迹 336"/>
            </p:nvPicPr>
            <p:blipFill>
              <a:blip r:embed="rId671"/>
            </p:blipFill>
            <p:spPr>
              <a:xfrm>
                <a:off x="2139244" y="5532646"/>
                <a:ext cx="62089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2">
            <p14:nvContentPartPr>
              <p14:cNvPr id="338" name="墨迹 337"/>
              <p14:cNvContentPartPr/>
              <p14:nvPr/>
            </p14:nvContentPartPr>
            <p14:xfrm>
              <a:off x="2226027" y="5564722"/>
              <a:ext cx="65617" cy="174658"/>
            </p14:xfrm>
          </p:contentPart>
        </mc:Choice>
        <mc:Fallback xmlns="">
          <p:pic>
            <p:nvPicPr>
              <p:cNvPr id="338" name="墨迹 337"/>
            </p:nvPicPr>
            <p:blipFill>
              <a:blip r:embed="rId673"/>
            </p:blipFill>
            <p:spPr>
              <a:xfrm>
                <a:off x="2226027" y="5564722"/>
                <a:ext cx="65617" cy="174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4">
            <p14:nvContentPartPr>
              <p14:cNvPr id="339" name="墨迹 338"/>
              <p14:cNvContentPartPr/>
              <p14:nvPr/>
            </p14:nvContentPartPr>
            <p14:xfrm>
              <a:off x="2286000" y="5546217"/>
              <a:ext cx="48859" cy="196512"/>
            </p14:xfrm>
          </p:contentPart>
        </mc:Choice>
        <mc:Fallback xmlns="">
          <p:pic>
            <p:nvPicPr>
              <p:cNvPr id="339" name="墨迹 338"/>
            </p:nvPicPr>
            <p:blipFill>
              <a:blip r:embed="rId675"/>
            </p:blipFill>
            <p:spPr>
              <a:xfrm>
                <a:off x="2286000" y="5546217"/>
                <a:ext cx="48859" cy="196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6">
            <p14:nvContentPartPr>
              <p14:cNvPr id="340" name="墨迹 339"/>
              <p14:cNvContentPartPr/>
              <p14:nvPr/>
            </p14:nvContentPartPr>
            <p14:xfrm>
              <a:off x="7255933" y="1192818"/>
              <a:ext cx="42334" cy="2820"/>
            </p14:xfrm>
          </p:contentPart>
        </mc:Choice>
        <mc:Fallback xmlns="">
          <p:pic>
            <p:nvPicPr>
              <p:cNvPr id="340" name="墨迹 339"/>
            </p:nvPicPr>
            <p:blipFill>
              <a:blip r:embed="rId677"/>
            </p:blipFill>
            <p:spPr>
              <a:xfrm>
                <a:off x="7255933" y="1192818"/>
                <a:ext cx="42334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8">
            <p14:nvContentPartPr>
              <p14:cNvPr id="341" name="墨迹 340"/>
              <p14:cNvContentPartPr/>
              <p14:nvPr/>
            </p14:nvContentPartPr>
            <p14:xfrm>
              <a:off x="2160234" y="1832935"/>
              <a:ext cx="653521" cy="31900"/>
            </p14:xfrm>
          </p:contentPart>
        </mc:Choice>
        <mc:Fallback xmlns="">
          <p:pic>
            <p:nvPicPr>
              <p:cNvPr id="341" name="墨迹 340"/>
            </p:nvPicPr>
            <p:blipFill>
              <a:blip r:embed="rId679"/>
            </p:blipFill>
            <p:spPr>
              <a:xfrm>
                <a:off x="2160234" y="1832935"/>
                <a:ext cx="653521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0">
            <p14:nvContentPartPr>
              <p14:cNvPr id="342" name="墨迹 341"/>
              <p14:cNvContentPartPr/>
              <p14:nvPr/>
            </p14:nvContentPartPr>
            <p14:xfrm>
              <a:off x="3824816" y="1844215"/>
              <a:ext cx="837495" cy="45118"/>
            </p14:xfrm>
          </p:contentPart>
        </mc:Choice>
        <mc:Fallback xmlns="">
          <p:pic>
            <p:nvPicPr>
              <p:cNvPr id="342" name="墨迹 341"/>
            </p:nvPicPr>
            <p:blipFill>
              <a:blip r:embed="rId681"/>
            </p:blipFill>
            <p:spPr>
              <a:xfrm>
                <a:off x="3824816" y="1844215"/>
                <a:ext cx="837495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2">
            <p14:nvContentPartPr>
              <p14:cNvPr id="343" name="墨迹 342"/>
              <p14:cNvContentPartPr/>
              <p14:nvPr/>
            </p14:nvContentPartPr>
            <p14:xfrm>
              <a:off x="3352800" y="1124259"/>
              <a:ext cx="342194" cy="370288"/>
            </p14:xfrm>
          </p:contentPart>
        </mc:Choice>
        <mc:Fallback xmlns="">
          <p:pic>
            <p:nvPicPr>
              <p:cNvPr id="343" name="墨迹 342"/>
            </p:nvPicPr>
            <p:blipFill>
              <a:blip r:embed="rId683"/>
            </p:blipFill>
            <p:spPr>
              <a:xfrm>
                <a:off x="3352800" y="1124259"/>
                <a:ext cx="342194" cy="370288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4">
            <p14:nvContentPartPr>
              <p14:cNvPr id="344" name="墨迹 343"/>
              <p14:cNvContentPartPr/>
              <p14:nvPr/>
            </p14:nvContentPartPr>
            <p14:xfrm>
              <a:off x="2189160" y="964440"/>
              <a:ext cx="8656560" cy="5356440"/>
            </p14:xfrm>
          </p:contentPart>
        </mc:Choice>
        <mc:Fallback>
          <p:pic>
            <p:nvPicPr>
              <p:cNvPr id="344" name="墨迹 343"/>
              <p:cNvPicPr/>
              <p:nvPr/>
            </p:nvPicPr>
            <p:blipFill>
              <a:blip r:embed="rId685"/>
              <a:stretch>
                <a:fillRect/>
              </a:stretch>
            </p:blipFill>
            <p:spPr>
              <a:xfrm>
                <a:off x="2179800" y="955080"/>
                <a:ext cx="8675280" cy="537516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1157111" y="556754"/>
              <a:ext cx="39511" cy="34631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4"/>
            </p:blipFill>
            <p:spPr>
              <a:xfrm>
                <a:off x="1157111" y="556754"/>
                <a:ext cx="39511" cy="346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1092200" y="558340"/>
              <a:ext cx="232304" cy="392671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6"/>
            </p:blipFill>
            <p:spPr>
              <a:xfrm>
                <a:off x="1092200" y="558340"/>
                <a:ext cx="232304" cy="3926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1484488" y="800851"/>
              <a:ext cx="39512" cy="4229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1484488" y="800851"/>
                <a:ext cx="39512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1458559" y="868529"/>
              <a:ext cx="40041" cy="3101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1458559" y="868529"/>
                <a:ext cx="4004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6883400" y="1347912"/>
              <a:ext cx="64911" cy="2819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6883400" y="1347912"/>
                <a:ext cx="649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6990644" y="1280235"/>
              <a:ext cx="25400" cy="1409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6990644" y="1280235"/>
                <a:ext cx="25400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2253544" y="609098"/>
              <a:ext cx="15522" cy="17976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2253544" y="609098"/>
                <a:ext cx="15522" cy="179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2345266" y="359889"/>
              <a:ext cx="25400" cy="70339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2345266" y="359889"/>
                <a:ext cx="25400" cy="703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2309988" y="609098"/>
              <a:ext cx="114300" cy="7754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2309988" y="609098"/>
                <a:ext cx="114300" cy="77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2423406" y="479383"/>
              <a:ext cx="94016" cy="18681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2423406" y="479383"/>
                <a:ext cx="94016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2489200" y="490662"/>
              <a:ext cx="153811" cy="9869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2489200" y="490662"/>
                <a:ext cx="153811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2453745" y="592179"/>
              <a:ext cx="135114" cy="2255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2453745" y="592179"/>
                <a:ext cx="13511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2455333" y="693695"/>
              <a:ext cx="134055" cy="11984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2455333" y="693695"/>
                <a:ext cx="134055" cy="119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2748844" y="513222"/>
              <a:ext cx="93133" cy="31018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2748844" y="513222"/>
                <a:ext cx="93133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2672291" y="544945"/>
              <a:ext cx="339020" cy="27282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2672291" y="544945"/>
                <a:ext cx="339020" cy="272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3158066" y="558340"/>
              <a:ext cx="25400" cy="17765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3158066" y="558340"/>
                <a:ext cx="25400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3147483" y="580899"/>
              <a:ext cx="165805" cy="19034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3147483" y="580899"/>
                <a:ext cx="165805" cy="190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3211688" y="449069"/>
              <a:ext cx="28223" cy="64787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3211688" y="449069"/>
                <a:ext cx="28223" cy="647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3510844" y="436908"/>
              <a:ext cx="94544" cy="90413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3510844" y="436908"/>
                <a:ext cx="94544" cy="904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3403600" y="537719"/>
              <a:ext cx="227894" cy="251853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3403600" y="537719"/>
                <a:ext cx="227894" cy="251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3440112" y="609098"/>
              <a:ext cx="304976" cy="19950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3440112" y="609098"/>
                <a:ext cx="304976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4476044" y="436379"/>
              <a:ext cx="242711" cy="28163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4476044" y="436379"/>
                <a:ext cx="242711" cy="281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4938888" y="377866"/>
              <a:ext cx="56445" cy="1692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4938888" y="377866"/>
                <a:ext cx="56445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4739922" y="332748"/>
              <a:ext cx="323144" cy="43426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4739922" y="332748"/>
                <a:ext cx="323144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6495344" y="394786"/>
              <a:ext cx="777522" cy="812131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6495344" y="394786"/>
                <a:ext cx="777522" cy="812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7001933" y="73317"/>
              <a:ext cx="64911" cy="62971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7001933" y="73317"/>
                <a:ext cx="64911" cy="629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6972300" y="451184"/>
              <a:ext cx="156633" cy="22171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6972300" y="451184"/>
                <a:ext cx="156633" cy="221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7258755" y="134650"/>
              <a:ext cx="67734" cy="160205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7258755" y="134650"/>
                <a:ext cx="67734" cy="160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7315200" y="135355"/>
              <a:ext cx="135466" cy="13500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7315200" y="135355"/>
                <a:ext cx="135466" cy="1350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7436555" y="154213"/>
              <a:ext cx="358422" cy="103102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7436555" y="154213"/>
                <a:ext cx="358422" cy="103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7775222" y="55693"/>
              <a:ext cx="47978" cy="322173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7775222" y="55693"/>
                <a:ext cx="47978" cy="3221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7145866" y="1009524"/>
              <a:ext cx="276578" cy="1128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7145866" y="1009524"/>
                <a:ext cx="2765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7570611" y="891088"/>
              <a:ext cx="32456" cy="20479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7570611" y="891088"/>
                <a:ext cx="32456" cy="204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7591777" y="936207"/>
              <a:ext cx="90312" cy="5075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7591777" y="936207"/>
                <a:ext cx="9031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7638344" y="850905"/>
              <a:ext cx="100188" cy="28199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7638344" y="850905"/>
                <a:ext cx="100188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7778044" y="927747"/>
              <a:ext cx="33866" cy="15298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7778044" y="927747"/>
                <a:ext cx="33866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7817555" y="861127"/>
              <a:ext cx="59972" cy="210435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7817555" y="861127"/>
                <a:ext cx="59972" cy="210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7913511" y="892498"/>
              <a:ext cx="141111" cy="359538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8"/>
            </p:blipFill>
            <p:spPr>
              <a:xfrm>
                <a:off x="7913511" y="892498"/>
                <a:ext cx="141111" cy="359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墨迹 41"/>
              <p14:cNvContentPartPr/>
              <p14:nvPr/>
            </p14:nvContentPartPr>
            <p14:xfrm>
              <a:off x="8156222" y="936207"/>
              <a:ext cx="56444" cy="93056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0"/>
            </p:blipFill>
            <p:spPr>
              <a:xfrm>
                <a:off x="8156222" y="936207"/>
                <a:ext cx="56444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3" name="墨迹 42"/>
              <p14:cNvContentPartPr/>
              <p14:nvPr/>
            </p14:nvContentPartPr>
            <p14:xfrm>
              <a:off x="8079140" y="1054643"/>
              <a:ext cx="88371" cy="2255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2"/>
            </p:blipFill>
            <p:spPr>
              <a:xfrm>
                <a:off x="8079140" y="1054643"/>
                <a:ext cx="8837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墨迹 43"/>
              <p14:cNvContentPartPr/>
              <p14:nvPr/>
            </p14:nvContentPartPr>
            <p14:xfrm>
              <a:off x="8226072" y="885448"/>
              <a:ext cx="251883" cy="240221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4"/>
            </p:blipFill>
            <p:spPr>
              <a:xfrm>
                <a:off x="8226072" y="885448"/>
                <a:ext cx="251883" cy="240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5" name="墨迹 44"/>
              <p14:cNvContentPartPr/>
              <p14:nvPr/>
            </p14:nvContentPartPr>
            <p14:xfrm>
              <a:off x="8547805" y="781112"/>
              <a:ext cx="86078" cy="23687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6"/>
            </p:blipFill>
            <p:spPr>
              <a:xfrm>
                <a:off x="8547805" y="781112"/>
                <a:ext cx="86078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" name="墨迹 45"/>
              <p14:cNvContentPartPr/>
              <p14:nvPr/>
            </p14:nvContentPartPr>
            <p14:xfrm>
              <a:off x="8466666" y="1003884"/>
              <a:ext cx="366889" cy="16161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8"/>
            </p:blipFill>
            <p:spPr>
              <a:xfrm>
                <a:off x="8466666" y="1003884"/>
                <a:ext cx="366889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7" name="墨迹 46"/>
              <p14:cNvContentPartPr/>
              <p14:nvPr/>
            </p14:nvContentPartPr>
            <p14:xfrm>
              <a:off x="9211733" y="1026444"/>
              <a:ext cx="105018" cy="5995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0"/>
            </p:blipFill>
            <p:spPr>
              <a:xfrm>
                <a:off x="9211733" y="1026444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墨迹 47"/>
              <p14:cNvContentPartPr/>
              <p14:nvPr/>
            </p14:nvContentPartPr>
            <p14:xfrm>
              <a:off x="9121422" y="1037018"/>
              <a:ext cx="90311" cy="122666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2"/>
            </p:blipFill>
            <p:spPr>
              <a:xfrm>
                <a:off x="9121422" y="1037018"/>
                <a:ext cx="90311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9" name="墨迹 48"/>
              <p14:cNvContentPartPr/>
              <p14:nvPr/>
            </p14:nvContentPartPr>
            <p14:xfrm>
              <a:off x="9234311" y="1088481"/>
              <a:ext cx="73378" cy="6485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4"/>
            </p:blipFill>
            <p:spPr>
              <a:xfrm>
                <a:off x="9234311" y="1088481"/>
                <a:ext cx="73378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0" name="墨迹 49"/>
              <p14:cNvContentPartPr/>
              <p14:nvPr/>
            </p14:nvContentPartPr>
            <p14:xfrm>
              <a:off x="9324622" y="1047240"/>
              <a:ext cx="93662" cy="10891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6"/>
            </p:blipFill>
            <p:spPr>
              <a:xfrm>
                <a:off x="9324622" y="1047240"/>
                <a:ext cx="93662" cy="108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1" name="墨迹 50"/>
              <p14:cNvContentPartPr/>
              <p14:nvPr/>
            </p14:nvContentPartPr>
            <p14:xfrm>
              <a:off x="9451622" y="923165"/>
              <a:ext cx="42333" cy="450126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8"/>
            </p:blipFill>
            <p:spPr>
              <a:xfrm>
                <a:off x="9451622" y="923165"/>
                <a:ext cx="42333" cy="4501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2" name="墨迹 51"/>
              <p14:cNvContentPartPr/>
              <p14:nvPr/>
            </p14:nvContentPartPr>
            <p14:xfrm>
              <a:off x="9671755" y="298909"/>
              <a:ext cx="443089" cy="80931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0"/>
            </p:blipFill>
            <p:spPr>
              <a:xfrm>
                <a:off x="9671755" y="298909"/>
                <a:ext cx="443089" cy="809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3" name="墨迹 52"/>
              <p14:cNvContentPartPr/>
              <p14:nvPr/>
            </p14:nvContentPartPr>
            <p14:xfrm>
              <a:off x="9561688" y="1105401"/>
              <a:ext cx="105018" cy="5995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0"/>
            </p:blipFill>
            <p:spPr>
              <a:xfrm>
                <a:off x="9561688" y="1105401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4" name="墨迹 53"/>
              <p14:cNvContentPartPr/>
              <p14:nvPr/>
            </p14:nvContentPartPr>
            <p14:xfrm>
              <a:off x="10498667" y="544240"/>
              <a:ext cx="186267" cy="286925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3"/>
            </p:blipFill>
            <p:spPr>
              <a:xfrm>
                <a:off x="10498667" y="544240"/>
                <a:ext cx="186267" cy="286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5" name="墨迹 54"/>
              <p14:cNvContentPartPr/>
              <p14:nvPr/>
            </p14:nvContentPartPr>
            <p14:xfrm>
              <a:off x="10713155" y="631657"/>
              <a:ext cx="152400" cy="22560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5"/>
            </p:blipFill>
            <p:spPr>
              <a:xfrm>
                <a:off x="10713155" y="631657"/>
                <a:ext cx="15240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6" name="墨迹 55"/>
              <p14:cNvContentPartPr/>
              <p14:nvPr/>
            </p14:nvContentPartPr>
            <p14:xfrm>
              <a:off x="10702572" y="733174"/>
              <a:ext cx="146050" cy="564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7"/>
            </p:blipFill>
            <p:spPr>
              <a:xfrm>
                <a:off x="10702572" y="733174"/>
                <a:ext cx="14605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7" name="墨迹 56"/>
              <p14:cNvContentPartPr/>
              <p14:nvPr/>
            </p14:nvContentPartPr>
            <p14:xfrm>
              <a:off x="10892189" y="569620"/>
              <a:ext cx="187855" cy="197393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9"/>
            </p:blipFill>
            <p:spPr>
              <a:xfrm>
                <a:off x="10892189" y="569620"/>
                <a:ext cx="187855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8" name="墨迹 57"/>
              <p14:cNvContentPartPr/>
              <p14:nvPr/>
            </p14:nvContentPartPr>
            <p14:xfrm>
              <a:off x="11091332" y="631657"/>
              <a:ext cx="90312" cy="14275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1"/>
            </p:blipFill>
            <p:spPr>
              <a:xfrm>
                <a:off x="11091332" y="631657"/>
                <a:ext cx="90312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9" name="墨迹 58"/>
              <p14:cNvContentPartPr/>
              <p14:nvPr/>
            </p14:nvContentPartPr>
            <p14:xfrm>
              <a:off x="11266311" y="544945"/>
              <a:ext cx="544689" cy="227707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3"/>
            </p:blipFill>
            <p:spPr>
              <a:xfrm>
                <a:off x="11266311" y="544945"/>
                <a:ext cx="544689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0" name="墨迹 59"/>
              <p14:cNvContentPartPr/>
              <p14:nvPr/>
            </p14:nvContentPartPr>
            <p14:xfrm>
              <a:off x="2647244" y="1890038"/>
              <a:ext cx="28222" cy="30754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5"/>
            </p:blipFill>
            <p:spPr>
              <a:xfrm>
                <a:off x="2647244" y="1890038"/>
                <a:ext cx="28222" cy="307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1" name="墨迹 60"/>
              <p14:cNvContentPartPr/>
              <p14:nvPr/>
            </p14:nvContentPartPr>
            <p14:xfrm>
              <a:off x="2664177" y="1836460"/>
              <a:ext cx="90311" cy="537896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7"/>
            </p:blipFill>
            <p:spPr>
              <a:xfrm>
                <a:off x="2664177" y="1836460"/>
                <a:ext cx="90311" cy="537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2" name="墨迹 61"/>
              <p14:cNvContentPartPr/>
              <p14:nvPr/>
            </p14:nvContentPartPr>
            <p14:xfrm>
              <a:off x="2802466" y="2024689"/>
              <a:ext cx="52211" cy="167255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9"/>
            </p:blipFill>
            <p:spPr>
              <a:xfrm>
                <a:off x="2802466" y="2024689"/>
                <a:ext cx="52211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3" name="墨迹 62"/>
              <p14:cNvContentPartPr/>
              <p14:nvPr/>
            </p14:nvContentPartPr>
            <p14:xfrm>
              <a:off x="2966155" y="1898851"/>
              <a:ext cx="25400" cy="232994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1"/>
            </p:blipFill>
            <p:spPr>
              <a:xfrm>
                <a:off x="2966155" y="1898851"/>
                <a:ext cx="25400" cy="232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4" name="墨迹 63"/>
              <p14:cNvContentPartPr/>
              <p14:nvPr/>
            </p14:nvContentPartPr>
            <p14:xfrm>
              <a:off x="2991555" y="1844215"/>
              <a:ext cx="95956" cy="311775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3"/>
            </p:blipFill>
            <p:spPr>
              <a:xfrm>
                <a:off x="2991555" y="1844215"/>
                <a:ext cx="95956" cy="311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5" name="墨迹 64"/>
              <p14:cNvContentPartPr/>
              <p14:nvPr/>
            </p14:nvContentPartPr>
            <p14:xfrm>
              <a:off x="3138311" y="1863954"/>
              <a:ext cx="107244" cy="224535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5"/>
            </p:blipFill>
            <p:spPr>
              <a:xfrm>
                <a:off x="3138311" y="1863954"/>
                <a:ext cx="107244" cy="224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6" name="墨迹 65"/>
              <p14:cNvContentPartPr/>
              <p14:nvPr/>
            </p14:nvContentPartPr>
            <p14:xfrm>
              <a:off x="3262488" y="1957011"/>
              <a:ext cx="118534" cy="28481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7"/>
            </p:blipFill>
            <p:spPr>
              <a:xfrm>
                <a:off x="3262488" y="1957011"/>
                <a:ext cx="118534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7" name="墨迹 66"/>
              <p14:cNvContentPartPr/>
              <p14:nvPr/>
            </p14:nvContentPartPr>
            <p14:xfrm>
              <a:off x="3497791" y="2002129"/>
              <a:ext cx="216253" cy="11280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9"/>
            </p:blipFill>
            <p:spPr>
              <a:xfrm>
                <a:off x="3497791" y="2002129"/>
                <a:ext cx="21625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8" name="墨迹 67"/>
              <p14:cNvContentPartPr/>
              <p14:nvPr/>
            </p14:nvContentPartPr>
            <p14:xfrm>
              <a:off x="3569229" y="1861663"/>
              <a:ext cx="14993" cy="309661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1"/>
            </p:blipFill>
            <p:spPr>
              <a:xfrm>
                <a:off x="3569229" y="1861663"/>
                <a:ext cx="14993" cy="309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9" name="墨迹 68"/>
              <p14:cNvContentPartPr/>
              <p14:nvPr/>
            </p14:nvContentPartPr>
            <p14:xfrm>
              <a:off x="4015493" y="1896383"/>
              <a:ext cx="88018" cy="207263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3"/>
            </p:blipFill>
            <p:spPr>
              <a:xfrm>
                <a:off x="4015493" y="1896383"/>
                <a:ext cx="88018" cy="207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0" name="墨迹 69"/>
              <p14:cNvContentPartPr/>
              <p14:nvPr/>
            </p14:nvContentPartPr>
            <p14:xfrm>
              <a:off x="4097866" y="1815311"/>
              <a:ext cx="162278" cy="25061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5"/>
            </p:blipFill>
            <p:spPr>
              <a:xfrm>
                <a:off x="4097866" y="1815311"/>
                <a:ext cx="162278" cy="250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1" name="墨迹 70"/>
              <p14:cNvContentPartPr/>
              <p14:nvPr/>
            </p14:nvContentPartPr>
            <p14:xfrm>
              <a:off x="4270022" y="1897088"/>
              <a:ext cx="485422" cy="15016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7"/>
            </p:blipFill>
            <p:spPr>
              <a:xfrm>
                <a:off x="4270022" y="1897088"/>
                <a:ext cx="485422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2" name="墨迹 71"/>
              <p14:cNvContentPartPr/>
              <p14:nvPr/>
            </p14:nvContentPartPr>
            <p14:xfrm>
              <a:off x="4746977" y="1826414"/>
              <a:ext cx="11289" cy="471805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9"/>
            </p:blipFill>
            <p:spPr>
              <a:xfrm>
                <a:off x="4746977" y="1826414"/>
                <a:ext cx="11289" cy="471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3" name="墨迹 72"/>
              <p14:cNvContentPartPr/>
              <p14:nvPr/>
            </p14:nvContentPartPr>
            <p14:xfrm>
              <a:off x="2833511" y="2317958"/>
              <a:ext cx="118533" cy="3101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1"/>
            </p:blipFill>
            <p:spPr>
              <a:xfrm>
                <a:off x="2833511" y="2317958"/>
                <a:ext cx="118533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4" name="墨迹 73"/>
              <p14:cNvContentPartPr/>
              <p14:nvPr/>
            </p14:nvContentPartPr>
            <p14:xfrm>
              <a:off x="2827866" y="2385636"/>
              <a:ext cx="273756" cy="12953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3"/>
            </p:blipFill>
            <p:spPr>
              <a:xfrm>
                <a:off x="2827866" y="2385636"/>
                <a:ext cx="273756" cy="129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5" name="墨迹 74"/>
              <p14:cNvContentPartPr/>
              <p14:nvPr/>
            </p14:nvContentPartPr>
            <p14:xfrm>
              <a:off x="3076222" y="2160044"/>
              <a:ext cx="496711" cy="338388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5"/>
            </p:blipFill>
            <p:spPr>
              <a:xfrm>
                <a:off x="3076222" y="2160044"/>
                <a:ext cx="496711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6" name="墨迹 75"/>
              <p14:cNvContentPartPr/>
              <p14:nvPr/>
            </p14:nvContentPartPr>
            <p14:xfrm>
              <a:off x="5033080" y="1872414"/>
              <a:ext cx="291747" cy="22559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7"/>
            </p:blipFill>
            <p:spPr>
              <a:xfrm>
                <a:off x="5033080" y="1872414"/>
                <a:ext cx="29174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7" name="墨迹 76"/>
              <p14:cNvContentPartPr/>
              <p14:nvPr/>
            </p14:nvContentPartPr>
            <p14:xfrm>
              <a:off x="5010855" y="1985210"/>
              <a:ext cx="325967" cy="2255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9"/>
            </p:blipFill>
            <p:spPr>
              <a:xfrm>
                <a:off x="5010855" y="1985210"/>
                <a:ext cx="32596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8" name="墨迹 77"/>
              <p14:cNvContentPartPr/>
              <p14:nvPr/>
            </p14:nvContentPartPr>
            <p14:xfrm>
              <a:off x="5830005" y="1759618"/>
              <a:ext cx="91017" cy="243393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1"/>
            </p:blipFill>
            <p:spPr>
              <a:xfrm>
                <a:off x="5830005" y="1759618"/>
                <a:ext cx="91017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9" name="墨迹 78"/>
              <p14:cNvContentPartPr/>
              <p14:nvPr/>
            </p14:nvContentPartPr>
            <p14:xfrm>
              <a:off x="5921022" y="1717319"/>
              <a:ext cx="166511" cy="260841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3"/>
            </p:blipFill>
            <p:spPr>
              <a:xfrm>
                <a:off x="5921022" y="1717319"/>
                <a:ext cx="166511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0" name="墨迹 79"/>
              <p14:cNvContentPartPr/>
              <p14:nvPr/>
            </p14:nvContentPartPr>
            <p14:xfrm>
              <a:off x="6084711" y="1795572"/>
              <a:ext cx="135466" cy="17553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5"/>
            </p:blipFill>
            <p:spPr>
              <a:xfrm>
                <a:off x="6084711" y="1795572"/>
                <a:ext cx="135466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1" name="墨迹 80"/>
              <p14:cNvContentPartPr/>
              <p14:nvPr/>
            </p14:nvContentPartPr>
            <p14:xfrm>
              <a:off x="6316133" y="1691940"/>
              <a:ext cx="129822" cy="32710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7"/>
            </p:blipFill>
            <p:spPr>
              <a:xfrm>
                <a:off x="6316133" y="1691940"/>
                <a:ext cx="129822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2" name="墨迹 81"/>
              <p14:cNvContentPartPr/>
              <p14:nvPr/>
            </p14:nvContentPartPr>
            <p14:xfrm>
              <a:off x="6527800" y="1772307"/>
              <a:ext cx="53622" cy="181884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9"/>
            </p:blipFill>
            <p:spPr>
              <a:xfrm>
                <a:off x="6527800" y="1772307"/>
                <a:ext cx="53622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3" name="墨迹 82"/>
              <p14:cNvContentPartPr/>
              <p14:nvPr/>
            </p14:nvContentPartPr>
            <p14:xfrm>
              <a:off x="6558844" y="1731419"/>
              <a:ext cx="95956" cy="267186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1"/>
            </p:blipFill>
            <p:spPr>
              <a:xfrm>
                <a:off x="6558844" y="1731419"/>
                <a:ext cx="95956" cy="267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4" name="墨迹 83"/>
              <p14:cNvContentPartPr/>
              <p14:nvPr/>
            </p14:nvContentPartPr>
            <p14:xfrm>
              <a:off x="6679318" y="1795395"/>
              <a:ext cx="80433" cy="195455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3"/>
            </p:blipFill>
            <p:spPr>
              <a:xfrm>
                <a:off x="6679318" y="1795395"/>
                <a:ext cx="80433" cy="195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5" name="墨迹 84"/>
              <p14:cNvContentPartPr/>
              <p14:nvPr/>
            </p14:nvContentPartPr>
            <p14:xfrm>
              <a:off x="6784622" y="1796277"/>
              <a:ext cx="214488" cy="281990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5"/>
            </p:blipFill>
            <p:spPr>
              <a:xfrm>
                <a:off x="6784622" y="1796277"/>
                <a:ext cx="214488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6" name="墨迹 85"/>
              <p14:cNvContentPartPr/>
              <p14:nvPr/>
            </p14:nvContentPartPr>
            <p14:xfrm>
              <a:off x="6996288" y="1697580"/>
              <a:ext cx="110067" cy="287630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7"/>
            </p:blipFill>
            <p:spPr>
              <a:xfrm>
                <a:off x="6996288" y="1697580"/>
                <a:ext cx="110067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7" name="墨迹 86"/>
              <p14:cNvContentPartPr/>
              <p14:nvPr/>
            </p14:nvContentPartPr>
            <p14:xfrm>
              <a:off x="7086600" y="1861134"/>
              <a:ext cx="127000" cy="231232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9"/>
            </p:blipFill>
            <p:spPr>
              <a:xfrm>
                <a:off x="7086600" y="1861134"/>
                <a:ext cx="127000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8" name="墨迹 87"/>
              <p14:cNvContentPartPr/>
              <p14:nvPr/>
            </p14:nvContentPartPr>
            <p14:xfrm>
              <a:off x="7047088" y="1703220"/>
              <a:ext cx="217312" cy="444134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1"/>
            </p:blipFill>
            <p:spPr>
              <a:xfrm>
                <a:off x="7047088" y="1703220"/>
                <a:ext cx="217312" cy="4441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9" name="墨迹 88"/>
              <p14:cNvContentPartPr/>
              <p14:nvPr/>
            </p14:nvContentPartPr>
            <p14:xfrm>
              <a:off x="7318727" y="1924582"/>
              <a:ext cx="197732" cy="1551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3"/>
            </p:blipFill>
            <p:spPr>
              <a:xfrm>
                <a:off x="7318727" y="1924582"/>
                <a:ext cx="197732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0" name="墨迹 89"/>
              <p14:cNvContentPartPr/>
              <p14:nvPr/>
            </p14:nvContentPartPr>
            <p14:xfrm>
              <a:off x="7385755" y="1831173"/>
              <a:ext cx="19756" cy="227354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5"/>
            </p:blipFill>
            <p:spPr>
              <a:xfrm>
                <a:off x="7385755" y="1831173"/>
                <a:ext cx="19756" cy="227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1" name="墨迹 90"/>
              <p14:cNvContentPartPr/>
              <p14:nvPr/>
            </p14:nvContentPartPr>
            <p14:xfrm>
              <a:off x="7712251" y="1821656"/>
              <a:ext cx="127881" cy="180297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7"/>
            </p:blipFill>
            <p:spPr>
              <a:xfrm>
                <a:off x="7712251" y="1821656"/>
                <a:ext cx="127881" cy="180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2" name="墨迹 91"/>
              <p14:cNvContentPartPr/>
              <p14:nvPr/>
            </p14:nvContentPartPr>
            <p14:xfrm>
              <a:off x="7802033" y="1769135"/>
              <a:ext cx="348544" cy="295032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9"/>
            </p:blipFill>
            <p:spPr>
              <a:xfrm>
                <a:off x="7802033" y="1769135"/>
                <a:ext cx="348544" cy="295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3" name="墨迹 92"/>
              <p14:cNvContentPartPr/>
              <p14:nvPr/>
            </p14:nvContentPartPr>
            <p14:xfrm>
              <a:off x="2643011" y="2910138"/>
              <a:ext cx="77611" cy="118435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1"/>
            </p:blipFill>
            <p:spPr>
              <a:xfrm>
                <a:off x="2643011" y="2910138"/>
                <a:ext cx="77611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4" name="墨迹 93"/>
              <p14:cNvContentPartPr/>
              <p14:nvPr/>
            </p14:nvContentPartPr>
            <p14:xfrm>
              <a:off x="2771422" y="2960896"/>
              <a:ext cx="50800" cy="56398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3"/>
            </p:blipFill>
            <p:spPr>
              <a:xfrm>
                <a:off x="2771422" y="2960896"/>
                <a:ext cx="5080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5" name="墨迹 94"/>
              <p14:cNvContentPartPr/>
              <p14:nvPr/>
            </p14:nvContentPartPr>
            <p14:xfrm>
              <a:off x="2901244" y="2893218"/>
              <a:ext cx="79022" cy="115616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5"/>
            </p:blipFill>
            <p:spPr>
              <a:xfrm>
                <a:off x="2901244" y="2893218"/>
                <a:ext cx="79022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6" name="墨迹 95"/>
              <p14:cNvContentPartPr/>
              <p14:nvPr/>
            </p14:nvContentPartPr>
            <p14:xfrm>
              <a:off x="3031066" y="2781127"/>
              <a:ext cx="14111" cy="363062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7"/>
            </p:blipFill>
            <p:spPr>
              <a:xfrm>
                <a:off x="3031066" y="2781127"/>
                <a:ext cx="14111" cy="3630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7" name="墨迹 96"/>
              <p14:cNvContentPartPr/>
              <p14:nvPr/>
            </p14:nvContentPartPr>
            <p14:xfrm>
              <a:off x="3191933" y="2832590"/>
              <a:ext cx="104422" cy="173424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9"/>
            </p:blipFill>
            <p:spPr>
              <a:xfrm>
                <a:off x="3191933" y="2832590"/>
                <a:ext cx="104422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8" name="墨迹 97"/>
              <p14:cNvContentPartPr/>
              <p14:nvPr/>
            </p14:nvContentPartPr>
            <p14:xfrm>
              <a:off x="3179233" y="2838935"/>
              <a:ext cx="88900" cy="206558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1"/>
            </p:blipFill>
            <p:spPr>
              <a:xfrm>
                <a:off x="3179233" y="2838935"/>
                <a:ext cx="88900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9" name="墨迹 98"/>
              <p14:cNvContentPartPr/>
              <p14:nvPr/>
            </p14:nvContentPartPr>
            <p14:xfrm>
              <a:off x="3369027" y="2797342"/>
              <a:ext cx="203906" cy="208672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3"/>
            </p:blipFill>
            <p:spPr>
              <a:xfrm>
                <a:off x="3369027" y="2797342"/>
                <a:ext cx="203906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0" name="墨迹 99"/>
              <p14:cNvContentPartPr/>
              <p14:nvPr/>
            </p14:nvContentPartPr>
            <p14:xfrm>
              <a:off x="3567288" y="2831180"/>
              <a:ext cx="84667" cy="152275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5"/>
            </p:blipFill>
            <p:spPr>
              <a:xfrm>
                <a:off x="3567288" y="2831180"/>
                <a:ext cx="84667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1" name="墨迹 100"/>
              <p14:cNvContentPartPr/>
              <p14:nvPr/>
            </p14:nvContentPartPr>
            <p14:xfrm>
              <a:off x="3753555" y="2761916"/>
              <a:ext cx="304800" cy="23281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7"/>
            </p:blipFill>
            <p:spPr>
              <a:xfrm>
                <a:off x="3753555" y="2761916"/>
                <a:ext cx="304800" cy="23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2" name="墨迹 101"/>
              <p14:cNvContentPartPr/>
              <p14:nvPr/>
            </p14:nvContentPartPr>
            <p14:xfrm>
              <a:off x="4690533" y="2731074"/>
              <a:ext cx="95955" cy="139585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9"/>
            </p:blipFill>
            <p:spPr>
              <a:xfrm>
                <a:off x="4690533" y="2731074"/>
                <a:ext cx="95955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3" name="墨迹 102"/>
              <p14:cNvContentPartPr/>
              <p14:nvPr/>
            </p14:nvContentPartPr>
            <p14:xfrm>
              <a:off x="4786488" y="2791702"/>
              <a:ext cx="59267" cy="93056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1"/>
            </p:blipFill>
            <p:spPr>
              <a:xfrm>
                <a:off x="4786488" y="2791702"/>
                <a:ext cx="59267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4" name="墨迹 103"/>
              <p14:cNvContentPartPr/>
              <p14:nvPr/>
            </p14:nvContentPartPr>
            <p14:xfrm>
              <a:off x="4910666" y="2718384"/>
              <a:ext cx="90311" cy="137470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3"/>
            </p:blipFill>
            <p:spPr>
              <a:xfrm>
                <a:off x="4910666" y="2718384"/>
                <a:ext cx="90311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5" name="墨迹 104"/>
              <p14:cNvContentPartPr/>
              <p14:nvPr/>
            </p14:nvContentPartPr>
            <p14:xfrm>
              <a:off x="5051777" y="2650707"/>
              <a:ext cx="14994" cy="30736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5"/>
            </p:blipFill>
            <p:spPr>
              <a:xfrm>
                <a:off x="5051777" y="2650707"/>
                <a:ext cx="14994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6" name="墨迹 105"/>
              <p14:cNvContentPartPr/>
              <p14:nvPr/>
            </p14:nvContentPartPr>
            <p14:xfrm>
              <a:off x="5153377" y="2697235"/>
              <a:ext cx="112889" cy="204443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7"/>
            </p:blipFill>
            <p:spPr>
              <a:xfrm>
                <a:off x="5153377" y="2697235"/>
                <a:ext cx="112889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7" name="墨迹 106"/>
              <p14:cNvContentPartPr/>
              <p14:nvPr/>
            </p14:nvContentPartPr>
            <p14:xfrm>
              <a:off x="5157258" y="2728254"/>
              <a:ext cx="100542" cy="198803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9"/>
            </p:blipFill>
            <p:spPr>
              <a:xfrm>
                <a:off x="5157258" y="2728254"/>
                <a:ext cx="100542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8" name="墨迹 107"/>
              <p14:cNvContentPartPr/>
              <p14:nvPr/>
            </p14:nvContentPartPr>
            <p14:xfrm>
              <a:off x="5322711" y="2619688"/>
              <a:ext cx="177800" cy="262956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1"/>
            </p:blipFill>
            <p:spPr>
              <a:xfrm>
                <a:off x="5322711" y="2619688"/>
                <a:ext cx="177800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9" name="墨迹 108"/>
              <p14:cNvContentPartPr/>
              <p14:nvPr/>
            </p14:nvContentPartPr>
            <p14:xfrm>
              <a:off x="6812844" y="2943976"/>
              <a:ext cx="28222" cy="11280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3"/>
            </p:blipFill>
            <p:spPr>
              <a:xfrm>
                <a:off x="6812844" y="2943976"/>
                <a:ext cx="282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0" name="墨迹 109"/>
              <p14:cNvContentPartPr/>
              <p14:nvPr/>
            </p14:nvContentPartPr>
            <p14:xfrm>
              <a:off x="5537200" y="2737242"/>
              <a:ext cx="115711" cy="40360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5"/>
            </p:blipFill>
            <p:spPr>
              <a:xfrm>
                <a:off x="5537200" y="2737242"/>
                <a:ext cx="115711" cy="40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1" name="墨迹 110"/>
              <p14:cNvContentPartPr/>
              <p14:nvPr/>
            </p14:nvContentPartPr>
            <p14:xfrm>
              <a:off x="5524500" y="2833119"/>
              <a:ext cx="86077" cy="29080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7"/>
            </p:blipFill>
            <p:spPr>
              <a:xfrm>
                <a:off x="5524500" y="2833119"/>
                <a:ext cx="86077" cy="29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2" name="墨迹 111"/>
              <p14:cNvContentPartPr/>
              <p14:nvPr/>
            </p14:nvContentPartPr>
            <p14:xfrm>
              <a:off x="5252861" y="2938337"/>
              <a:ext cx="354894" cy="1127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9"/>
            </p:blipFill>
            <p:spPr>
              <a:xfrm>
                <a:off x="5252861" y="2938337"/>
                <a:ext cx="35489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3" name="墨迹 112"/>
              <p14:cNvContentPartPr/>
              <p14:nvPr/>
            </p14:nvContentPartPr>
            <p14:xfrm>
              <a:off x="5428191" y="2377176"/>
              <a:ext cx="600075" cy="271416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1"/>
            </p:blipFill>
            <p:spPr>
              <a:xfrm>
                <a:off x="5428191" y="2377176"/>
                <a:ext cx="600075" cy="271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4" name="墨迹 113"/>
              <p14:cNvContentPartPr/>
              <p14:nvPr/>
            </p14:nvContentPartPr>
            <p14:xfrm>
              <a:off x="1667933" y="3581274"/>
              <a:ext cx="16933" cy="59218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3"/>
            </p:blipFill>
            <p:spPr>
              <a:xfrm>
                <a:off x="1667933" y="3581274"/>
                <a:ext cx="16933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5" name="墨迹 114"/>
              <p14:cNvContentPartPr/>
              <p14:nvPr/>
            </p14:nvContentPartPr>
            <p14:xfrm>
              <a:off x="1501422" y="3773027"/>
              <a:ext cx="62089" cy="53579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5"/>
            </p:blipFill>
            <p:spPr>
              <a:xfrm>
                <a:off x="1501422" y="3773027"/>
                <a:ext cx="62089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6" name="墨迹 115"/>
              <p14:cNvContentPartPr/>
              <p14:nvPr/>
            </p14:nvContentPartPr>
            <p14:xfrm>
              <a:off x="1766711" y="3744829"/>
              <a:ext cx="25400" cy="36658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7"/>
            </p:blipFill>
            <p:spPr>
              <a:xfrm>
                <a:off x="1766711" y="3744829"/>
                <a:ext cx="25400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7" name="墨迹 116"/>
              <p14:cNvContentPartPr/>
              <p14:nvPr/>
            </p14:nvContentPartPr>
            <p14:xfrm>
              <a:off x="2130777" y="3528753"/>
              <a:ext cx="347134" cy="368350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9"/>
            </p:blipFill>
            <p:spPr>
              <a:xfrm>
                <a:off x="2130777" y="3528753"/>
                <a:ext cx="347134" cy="368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8" name="墨迹 117"/>
              <p14:cNvContentPartPr/>
              <p14:nvPr/>
            </p14:nvContentPartPr>
            <p14:xfrm>
              <a:off x="2460977" y="3543734"/>
              <a:ext cx="424039" cy="349492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1"/>
            </p:blipFill>
            <p:spPr>
              <a:xfrm>
                <a:off x="2460977" y="3543734"/>
                <a:ext cx="424039" cy="349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9" name="墨迹 118"/>
              <p14:cNvContentPartPr/>
              <p14:nvPr/>
            </p14:nvContentPartPr>
            <p14:xfrm>
              <a:off x="2785533" y="3457727"/>
              <a:ext cx="59267" cy="1068214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3"/>
            </p:blipFill>
            <p:spPr>
              <a:xfrm>
                <a:off x="2785533" y="3457727"/>
                <a:ext cx="59267" cy="10682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0" name="墨迹 119"/>
              <p14:cNvContentPartPr/>
              <p14:nvPr/>
            </p14:nvContentPartPr>
            <p14:xfrm>
              <a:off x="3053644" y="3697948"/>
              <a:ext cx="43744" cy="69440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5"/>
            </p:blipFill>
            <p:spPr>
              <a:xfrm>
                <a:off x="3053644" y="3697948"/>
                <a:ext cx="43744" cy="69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1" name="墨迹 120"/>
              <p14:cNvContentPartPr/>
              <p14:nvPr/>
            </p14:nvContentPartPr>
            <p14:xfrm>
              <a:off x="3027715" y="3801226"/>
              <a:ext cx="34396" cy="3665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7"/>
            </p:blipFill>
            <p:spPr>
              <a:xfrm>
                <a:off x="3027715" y="3801226"/>
                <a:ext cx="3439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2" name="墨迹 121"/>
              <p14:cNvContentPartPr/>
              <p14:nvPr/>
            </p14:nvContentPartPr>
            <p14:xfrm>
              <a:off x="3790244" y="3541795"/>
              <a:ext cx="115711" cy="348258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9"/>
            </p:blipFill>
            <p:spPr>
              <a:xfrm>
                <a:off x="3790244" y="3541795"/>
                <a:ext cx="115711" cy="348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3" name="墨迹 122"/>
              <p14:cNvContentPartPr/>
              <p14:nvPr/>
            </p14:nvContentPartPr>
            <p14:xfrm>
              <a:off x="3981273" y="3591849"/>
              <a:ext cx="43215" cy="241806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1"/>
            </p:blipFill>
            <p:spPr>
              <a:xfrm>
                <a:off x="3981273" y="3591849"/>
                <a:ext cx="43215" cy="2418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4" name="墨迹 123"/>
              <p14:cNvContentPartPr/>
              <p14:nvPr/>
            </p14:nvContentPartPr>
            <p14:xfrm>
              <a:off x="4007555" y="3660231"/>
              <a:ext cx="95956" cy="3947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3"/>
            </p:blipFill>
            <p:spPr>
              <a:xfrm>
                <a:off x="4007555" y="3660231"/>
                <a:ext cx="959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5" name="墨迹 124"/>
              <p14:cNvContentPartPr/>
              <p14:nvPr/>
            </p14:nvContentPartPr>
            <p14:xfrm>
              <a:off x="4066822" y="3530692"/>
              <a:ext cx="76200" cy="405890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5"/>
            </p:blipFill>
            <p:spPr>
              <a:xfrm>
                <a:off x="4066822" y="3530692"/>
                <a:ext cx="76200" cy="405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6" name="墨迹 125"/>
              <p14:cNvContentPartPr/>
              <p14:nvPr/>
            </p14:nvContentPartPr>
            <p14:xfrm>
              <a:off x="4126088" y="3673450"/>
              <a:ext cx="90312" cy="198274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7"/>
            </p:blipFill>
            <p:spPr>
              <a:xfrm>
                <a:off x="4126088" y="3673450"/>
                <a:ext cx="90312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7" name="墨迹 126"/>
              <p14:cNvContentPartPr/>
              <p14:nvPr/>
            </p14:nvContentPartPr>
            <p14:xfrm>
              <a:off x="4247444" y="3615113"/>
              <a:ext cx="36689" cy="205853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9"/>
            </p:blipFill>
            <p:spPr>
              <a:xfrm>
                <a:off x="4247444" y="3615113"/>
                <a:ext cx="36689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8" name="墨迹 127"/>
              <p14:cNvContentPartPr/>
              <p14:nvPr/>
            </p14:nvContentPartPr>
            <p14:xfrm>
              <a:off x="4248150" y="3555014"/>
              <a:ext cx="107244" cy="275821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1"/>
            </p:blipFill>
            <p:spPr>
              <a:xfrm>
                <a:off x="4248150" y="3555014"/>
                <a:ext cx="107244" cy="2758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9" name="墨迹 128"/>
              <p14:cNvContentPartPr/>
              <p14:nvPr/>
            </p14:nvContentPartPr>
            <p14:xfrm>
              <a:off x="4387144" y="3575634"/>
              <a:ext cx="224367" cy="391966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3"/>
            </p:blipFill>
            <p:spPr>
              <a:xfrm>
                <a:off x="4387144" y="3575634"/>
                <a:ext cx="224367" cy="391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0" name="墨迹 129"/>
              <p14:cNvContentPartPr/>
              <p14:nvPr/>
            </p14:nvContentPartPr>
            <p14:xfrm>
              <a:off x="4628444" y="3536156"/>
              <a:ext cx="146756" cy="360947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5"/>
            </p:blipFill>
            <p:spPr>
              <a:xfrm>
                <a:off x="4628444" y="3536156"/>
                <a:ext cx="146756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1" name="墨迹 130"/>
              <p14:cNvContentPartPr/>
              <p14:nvPr/>
            </p14:nvContentPartPr>
            <p14:xfrm>
              <a:off x="4900083" y="3654592"/>
              <a:ext cx="179917" cy="11279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7"/>
            </p:blipFill>
            <p:spPr>
              <a:xfrm>
                <a:off x="4900083" y="3654592"/>
                <a:ext cx="17991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2" name="墨迹 131"/>
              <p14:cNvContentPartPr/>
              <p14:nvPr/>
            </p14:nvContentPartPr>
            <p14:xfrm>
              <a:off x="4964288" y="3543734"/>
              <a:ext cx="36689" cy="33926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9"/>
            </p:blipFill>
            <p:spPr>
              <a:xfrm>
                <a:off x="4964288" y="3543734"/>
                <a:ext cx="36689" cy="339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3" name="墨迹 132"/>
              <p14:cNvContentPartPr/>
              <p14:nvPr/>
            </p14:nvContentPartPr>
            <p14:xfrm>
              <a:off x="5262033" y="3493329"/>
              <a:ext cx="139700" cy="324817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1"/>
            </p:blipFill>
            <p:spPr>
              <a:xfrm>
                <a:off x="5262033" y="3493329"/>
                <a:ext cx="139700" cy="3248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4" name="墨迹 133"/>
              <p14:cNvContentPartPr/>
              <p14:nvPr/>
            </p14:nvContentPartPr>
            <p14:xfrm>
              <a:off x="5413022" y="3581274"/>
              <a:ext cx="56444" cy="186114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3"/>
            </p:blipFill>
            <p:spPr>
              <a:xfrm>
                <a:off x="5413022" y="3581274"/>
                <a:ext cx="56444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5" name="墨迹 134"/>
              <p14:cNvContentPartPr/>
              <p14:nvPr/>
            </p14:nvContentPartPr>
            <p14:xfrm>
              <a:off x="5435600" y="3541972"/>
              <a:ext cx="94015" cy="259254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5"/>
            </p:blipFill>
            <p:spPr>
              <a:xfrm>
                <a:off x="5435600" y="3541972"/>
                <a:ext cx="94015" cy="259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6" name="墨迹 135"/>
              <p14:cNvContentPartPr/>
              <p14:nvPr/>
            </p14:nvContentPartPr>
            <p14:xfrm>
              <a:off x="5566833" y="3540033"/>
              <a:ext cx="91017" cy="282343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7"/>
            </p:blipFill>
            <p:spPr>
              <a:xfrm>
                <a:off x="5566833" y="3540033"/>
                <a:ext cx="91017" cy="282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7" name="墨迹 136"/>
              <p14:cNvContentPartPr/>
              <p14:nvPr/>
            </p14:nvContentPartPr>
            <p14:xfrm>
              <a:off x="5678311" y="3578454"/>
              <a:ext cx="231422" cy="270711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9"/>
            </p:blipFill>
            <p:spPr>
              <a:xfrm>
                <a:off x="5678311" y="3578454"/>
                <a:ext cx="231422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8" name="墨迹 137"/>
              <p14:cNvContentPartPr/>
              <p14:nvPr/>
            </p14:nvContentPartPr>
            <p14:xfrm>
              <a:off x="5932311" y="3474118"/>
              <a:ext cx="118533" cy="304549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1"/>
            </p:blipFill>
            <p:spPr>
              <a:xfrm>
                <a:off x="5932311" y="3474118"/>
                <a:ext cx="118533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39" name="墨迹 138"/>
              <p14:cNvContentPartPr/>
              <p14:nvPr/>
            </p14:nvContentPartPr>
            <p14:xfrm>
              <a:off x="6073422" y="3626393"/>
              <a:ext cx="121355" cy="112796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3"/>
            </p:blipFill>
            <p:spPr>
              <a:xfrm>
                <a:off x="6073422" y="3626393"/>
                <a:ext cx="121355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0" name="墨迹 139"/>
              <p14:cNvContentPartPr/>
              <p14:nvPr/>
            </p14:nvContentPartPr>
            <p14:xfrm>
              <a:off x="6110111" y="3639611"/>
              <a:ext cx="47978" cy="167255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5"/>
            </p:blipFill>
            <p:spPr>
              <a:xfrm>
                <a:off x="6110111" y="3639611"/>
                <a:ext cx="47978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1" name="墨迹 140"/>
              <p14:cNvContentPartPr/>
              <p14:nvPr/>
            </p14:nvContentPartPr>
            <p14:xfrm>
              <a:off x="6011333" y="3429000"/>
              <a:ext cx="231422" cy="468103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7"/>
            </p:blipFill>
            <p:spPr>
              <a:xfrm>
                <a:off x="6011333" y="3429000"/>
                <a:ext cx="231422" cy="468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2" name="墨迹 141"/>
              <p14:cNvContentPartPr/>
              <p14:nvPr/>
            </p14:nvContentPartPr>
            <p14:xfrm>
              <a:off x="6310488" y="3383881"/>
              <a:ext cx="115712" cy="28199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9"/>
            </p:blipFill>
            <p:spPr>
              <a:xfrm>
                <a:off x="6310488" y="3383881"/>
                <a:ext cx="11571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3" name="墨迹 142"/>
              <p14:cNvContentPartPr/>
              <p14:nvPr/>
            </p14:nvContentPartPr>
            <p14:xfrm>
              <a:off x="6462888" y="3583213"/>
              <a:ext cx="160867" cy="23440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1"/>
            </p:blipFill>
            <p:spPr>
              <a:xfrm>
                <a:off x="6462888" y="3583213"/>
                <a:ext cx="160867" cy="23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4" name="墨迹 143"/>
              <p14:cNvContentPartPr/>
              <p14:nvPr/>
            </p14:nvContentPartPr>
            <p14:xfrm>
              <a:off x="6433255" y="3665871"/>
              <a:ext cx="190500" cy="19740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3"/>
            </p:blipFill>
            <p:spPr>
              <a:xfrm>
                <a:off x="6433255" y="3665871"/>
                <a:ext cx="190500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5" name="墨迹 144"/>
              <p14:cNvContentPartPr/>
              <p14:nvPr/>
            </p14:nvContentPartPr>
            <p14:xfrm>
              <a:off x="6780388" y="3566293"/>
              <a:ext cx="132115" cy="134122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5"/>
            </p:blipFill>
            <p:spPr>
              <a:xfrm>
                <a:off x="6780388" y="3566293"/>
                <a:ext cx="132115" cy="134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6" name="墨迹 145"/>
              <p14:cNvContentPartPr/>
              <p14:nvPr/>
            </p14:nvContentPartPr>
            <p14:xfrm>
              <a:off x="6942666" y="3615113"/>
              <a:ext cx="47978" cy="90237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7"/>
            </p:blipFill>
            <p:spPr>
              <a:xfrm>
                <a:off x="6942666" y="3615113"/>
                <a:ext cx="47978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7" name="墨迹 146"/>
              <p14:cNvContentPartPr/>
              <p14:nvPr/>
            </p14:nvContentPartPr>
            <p14:xfrm>
              <a:off x="7068255" y="3581274"/>
              <a:ext cx="224367" cy="136060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9"/>
            </p:blipFill>
            <p:spPr>
              <a:xfrm>
                <a:off x="7068255" y="3581274"/>
                <a:ext cx="224367" cy="136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8" name="墨迹 147"/>
              <p14:cNvContentPartPr/>
              <p14:nvPr/>
            </p14:nvContentPartPr>
            <p14:xfrm>
              <a:off x="7236177" y="3451559"/>
              <a:ext cx="180623" cy="439904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1"/>
            </p:blipFill>
            <p:spPr>
              <a:xfrm>
                <a:off x="7236177" y="3451559"/>
                <a:ext cx="180623" cy="439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49" name="墨迹 148"/>
              <p14:cNvContentPartPr/>
              <p14:nvPr/>
            </p14:nvContentPartPr>
            <p14:xfrm>
              <a:off x="7405511" y="3419130"/>
              <a:ext cx="169333" cy="43708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3"/>
            </p:blipFill>
            <p:spPr>
              <a:xfrm>
                <a:off x="7405511" y="3419130"/>
                <a:ext cx="169333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0" name="墨迹 149"/>
              <p14:cNvContentPartPr/>
              <p14:nvPr/>
            </p14:nvContentPartPr>
            <p14:xfrm>
              <a:off x="7748763" y="3562592"/>
              <a:ext cx="424392" cy="150513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5"/>
            </p:blipFill>
            <p:spPr>
              <a:xfrm>
                <a:off x="7748763" y="3562592"/>
                <a:ext cx="424392" cy="150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1" name="墨迹 150"/>
              <p14:cNvContentPartPr/>
              <p14:nvPr/>
            </p14:nvContentPartPr>
            <p14:xfrm>
              <a:off x="8147050" y="3457198"/>
              <a:ext cx="74083" cy="221363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7"/>
            </p:blipFill>
            <p:spPr>
              <a:xfrm>
                <a:off x="8147050" y="3457198"/>
                <a:ext cx="74083" cy="221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2" name="墨迹 151"/>
              <p14:cNvContentPartPr/>
              <p14:nvPr/>
            </p14:nvContentPartPr>
            <p14:xfrm>
              <a:off x="8269111" y="3558715"/>
              <a:ext cx="11289" cy="39479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9"/>
            </p:blipFill>
            <p:spPr>
              <a:xfrm>
                <a:off x="8269111" y="3558715"/>
                <a:ext cx="1128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3" name="墨迹 152"/>
              <p14:cNvContentPartPr/>
              <p14:nvPr/>
            </p14:nvContentPartPr>
            <p14:xfrm>
              <a:off x="8401755" y="3465658"/>
              <a:ext cx="118534" cy="234052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1"/>
            </p:blipFill>
            <p:spPr>
              <a:xfrm>
                <a:off x="8401755" y="3465658"/>
                <a:ext cx="118534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4" name="墨迹 153"/>
              <p14:cNvContentPartPr/>
              <p14:nvPr/>
            </p14:nvContentPartPr>
            <p14:xfrm>
              <a:off x="8534400" y="3395161"/>
              <a:ext cx="149577" cy="50758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3"/>
            </p:blipFill>
            <p:spPr>
              <a:xfrm>
                <a:off x="8534400" y="3395161"/>
                <a:ext cx="14957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5" name="墨迹 154"/>
              <p14:cNvContentPartPr/>
              <p14:nvPr/>
            </p14:nvContentPartPr>
            <p14:xfrm>
              <a:off x="8695266" y="3295759"/>
              <a:ext cx="40922" cy="260136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5"/>
            </p:blipFill>
            <p:spPr>
              <a:xfrm>
                <a:off x="8695266" y="3295759"/>
                <a:ext cx="40922" cy="260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6" name="墨迹 155"/>
              <p14:cNvContentPartPr/>
              <p14:nvPr/>
            </p14:nvContentPartPr>
            <p14:xfrm>
              <a:off x="1761066" y="4669756"/>
              <a:ext cx="28222" cy="223653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7"/>
            </p:blipFill>
            <p:spPr>
              <a:xfrm>
                <a:off x="1761066" y="4669756"/>
                <a:ext cx="28222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7" name="墨迹 156"/>
              <p14:cNvContentPartPr/>
              <p14:nvPr/>
            </p14:nvContentPartPr>
            <p14:xfrm>
              <a:off x="1823155" y="4589389"/>
              <a:ext cx="129822" cy="410295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9"/>
            </p:blipFill>
            <p:spPr>
              <a:xfrm>
                <a:off x="1823155" y="4589389"/>
                <a:ext cx="129822" cy="4102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8" name="墨迹 157"/>
              <p14:cNvContentPartPr/>
              <p14:nvPr/>
            </p14:nvContentPartPr>
            <p14:xfrm>
              <a:off x="2015066" y="4576699"/>
              <a:ext cx="208845" cy="64858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1"/>
            </p:blipFill>
            <p:spPr>
              <a:xfrm>
                <a:off x="2015066" y="4576699"/>
                <a:ext cx="208845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59" name="墨迹 158"/>
              <p14:cNvContentPartPr/>
              <p14:nvPr/>
            </p14:nvContentPartPr>
            <p14:xfrm>
              <a:off x="2082800" y="4509022"/>
              <a:ext cx="62088" cy="147339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3"/>
            </p:blipFill>
            <p:spPr>
              <a:xfrm>
                <a:off x="2082800" y="4509022"/>
                <a:ext cx="62088" cy="147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0" name="墨迹 159"/>
              <p14:cNvContentPartPr/>
              <p14:nvPr/>
            </p14:nvContentPartPr>
            <p14:xfrm>
              <a:off x="1990725" y="4531581"/>
              <a:ext cx="214312" cy="352135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5"/>
            </p:blipFill>
            <p:spPr>
              <a:xfrm>
                <a:off x="1990725" y="4531581"/>
                <a:ext cx="214312" cy="352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1" name="墨迹 160"/>
              <p14:cNvContentPartPr/>
              <p14:nvPr/>
            </p14:nvContentPartPr>
            <p14:xfrm>
              <a:off x="2094088" y="4675396"/>
              <a:ext cx="200378" cy="73317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7"/>
            </p:blipFill>
            <p:spPr>
              <a:xfrm>
                <a:off x="2094088" y="4675396"/>
                <a:ext cx="200378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2" name="墨迹 161"/>
              <p14:cNvContentPartPr/>
              <p14:nvPr/>
            </p14:nvContentPartPr>
            <p14:xfrm>
              <a:off x="2235200" y="4709235"/>
              <a:ext cx="22577" cy="451184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9"/>
            </p:blipFill>
            <p:spPr>
              <a:xfrm>
                <a:off x="2235200" y="4709235"/>
                <a:ext cx="22577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3" name="墨迹 162"/>
              <p14:cNvContentPartPr/>
              <p14:nvPr/>
            </p14:nvContentPartPr>
            <p14:xfrm>
              <a:off x="2106788" y="4791012"/>
              <a:ext cx="70027" cy="126895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1"/>
            </p:blipFill>
            <p:spPr>
              <a:xfrm>
                <a:off x="2106788" y="4791012"/>
                <a:ext cx="70027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4" name="墨迹 163"/>
              <p14:cNvContentPartPr/>
              <p14:nvPr/>
            </p14:nvContentPartPr>
            <p14:xfrm>
              <a:off x="2540000" y="4759993"/>
              <a:ext cx="65793" cy="53578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3"/>
            </p:blipFill>
            <p:spPr>
              <a:xfrm>
                <a:off x="2540000" y="4759993"/>
                <a:ext cx="6579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5" name="墨迹 164"/>
              <p14:cNvContentPartPr/>
              <p14:nvPr/>
            </p14:nvContentPartPr>
            <p14:xfrm>
              <a:off x="2465211" y="4855870"/>
              <a:ext cx="63500" cy="39478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5"/>
            </p:blipFill>
            <p:spPr>
              <a:xfrm>
                <a:off x="2465211" y="4855870"/>
                <a:ext cx="6350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6" name="墨迹 165"/>
              <p14:cNvContentPartPr/>
              <p14:nvPr/>
            </p14:nvContentPartPr>
            <p14:xfrm>
              <a:off x="3697111" y="4573879"/>
              <a:ext cx="107244" cy="334159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7"/>
            </p:blipFill>
            <p:spPr>
              <a:xfrm>
                <a:off x="3697111" y="4573879"/>
                <a:ext cx="107244" cy="334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7" name="墨迹 166"/>
              <p14:cNvContentPartPr/>
              <p14:nvPr/>
            </p14:nvContentPartPr>
            <p14:xfrm>
              <a:off x="3842102" y="4618998"/>
              <a:ext cx="92075" cy="196688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9"/>
            </p:blipFill>
            <p:spPr>
              <a:xfrm>
                <a:off x="3842102" y="4618998"/>
                <a:ext cx="92075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68" name="墨迹 167"/>
              <p14:cNvContentPartPr/>
              <p14:nvPr/>
            </p14:nvContentPartPr>
            <p14:xfrm>
              <a:off x="3917244" y="4599259"/>
              <a:ext cx="191911" cy="255201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1"/>
            </p:blipFill>
            <p:spPr>
              <a:xfrm>
                <a:off x="3917244" y="4599259"/>
                <a:ext cx="191911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69" name="墨迹 168"/>
              <p14:cNvContentPartPr/>
              <p14:nvPr/>
            </p14:nvContentPartPr>
            <p14:xfrm>
              <a:off x="4064000" y="4665526"/>
              <a:ext cx="183444" cy="193868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3"/>
            </p:blipFill>
            <p:spPr>
              <a:xfrm>
                <a:off x="4064000" y="4665526"/>
                <a:ext cx="183444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0" name="墨迹 169"/>
              <p14:cNvContentPartPr/>
              <p14:nvPr/>
            </p14:nvContentPartPr>
            <p14:xfrm>
              <a:off x="4267200" y="4579519"/>
              <a:ext cx="107244" cy="16920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5"/>
            </p:blipFill>
            <p:spPr>
              <a:xfrm>
                <a:off x="4267200" y="4579519"/>
                <a:ext cx="10724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1" name="墨迹 170"/>
              <p14:cNvContentPartPr/>
              <p14:nvPr/>
            </p14:nvContentPartPr>
            <p14:xfrm>
              <a:off x="4318000" y="4513780"/>
              <a:ext cx="33866" cy="178535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7"/>
            </p:blipFill>
            <p:spPr>
              <a:xfrm>
                <a:off x="4318000" y="4513780"/>
                <a:ext cx="33866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2" name="墨迹 171"/>
              <p14:cNvContentPartPr/>
              <p14:nvPr/>
            </p14:nvContentPartPr>
            <p14:xfrm>
              <a:off x="4377266" y="4483643"/>
              <a:ext cx="189089" cy="338388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9"/>
            </p:blipFill>
            <p:spPr>
              <a:xfrm>
                <a:off x="4377266" y="4483643"/>
                <a:ext cx="189089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3" name="墨迹 172"/>
              <p14:cNvContentPartPr/>
              <p14:nvPr/>
            </p14:nvContentPartPr>
            <p14:xfrm>
              <a:off x="4632501" y="4607718"/>
              <a:ext cx="187854" cy="11280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1"/>
            </p:blipFill>
            <p:spPr>
              <a:xfrm>
                <a:off x="4632501" y="4607718"/>
                <a:ext cx="18785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4" name="墨迹 173"/>
              <p14:cNvContentPartPr/>
              <p14:nvPr/>
            </p14:nvContentPartPr>
            <p14:xfrm>
              <a:off x="4732866" y="4498976"/>
              <a:ext cx="36689" cy="286396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3"/>
            </p:blipFill>
            <p:spPr>
              <a:xfrm>
                <a:off x="4732866" y="4498976"/>
                <a:ext cx="36689" cy="286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5" name="墨迹 174"/>
              <p14:cNvContentPartPr/>
              <p14:nvPr/>
            </p14:nvContentPartPr>
            <p14:xfrm>
              <a:off x="5085644" y="4489282"/>
              <a:ext cx="112889" cy="317415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5"/>
            </p:blipFill>
            <p:spPr>
              <a:xfrm>
                <a:off x="5085644" y="4489282"/>
                <a:ext cx="112889" cy="317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76" name="墨迹 175"/>
              <p14:cNvContentPartPr/>
              <p14:nvPr/>
            </p14:nvContentPartPr>
            <p14:xfrm>
              <a:off x="5238044" y="4572293"/>
              <a:ext cx="39511" cy="187700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7"/>
            </p:blipFill>
            <p:spPr>
              <a:xfrm>
                <a:off x="5238044" y="4572293"/>
                <a:ext cx="39511" cy="187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77" name="墨迹 176"/>
              <p14:cNvContentPartPr/>
              <p14:nvPr/>
            </p14:nvContentPartPr>
            <p14:xfrm>
              <a:off x="5260622" y="4613358"/>
              <a:ext cx="127000" cy="67678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9"/>
            </p:blipFill>
            <p:spPr>
              <a:xfrm>
                <a:off x="5260622" y="4613358"/>
                <a:ext cx="127000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78" name="墨迹 177"/>
              <p14:cNvContentPartPr/>
              <p14:nvPr/>
            </p14:nvContentPartPr>
            <p14:xfrm>
              <a:off x="5359400" y="4492807"/>
              <a:ext cx="42333" cy="405361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1"/>
            </p:blipFill>
            <p:spPr>
              <a:xfrm>
                <a:off x="5359400" y="4492807"/>
                <a:ext cx="42333" cy="4053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79" name="墨迹 178"/>
              <p14:cNvContentPartPr/>
              <p14:nvPr/>
            </p14:nvContentPartPr>
            <p14:xfrm>
              <a:off x="5441244" y="4511842"/>
              <a:ext cx="90311" cy="33838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3"/>
            </p:blipFill>
            <p:spPr>
              <a:xfrm>
                <a:off x="5441244" y="4511842"/>
                <a:ext cx="90311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80" name="墨迹 179"/>
              <p14:cNvContentPartPr/>
              <p14:nvPr/>
            </p14:nvContentPartPr>
            <p14:xfrm>
              <a:off x="5472288" y="4461083"/>
              <a:ext cx="47978" cy="155095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5"/>
            </p:blipFill>
            <p:spPr>
              <a:xfrm>
                <a:off x="5472288" y="4461083"/>
                <a:ext cx="47978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1" name="墨迹 180"/>
              <p14:cNvContentPartPr/>
              <p14:nvPr/>
            </p14:nvContentPartPr>
            <p14:xfrm>
              <a:off x="5517444" y="4399045"/>
              <a:ext cx="149578" cy="375047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7"/>
            </p:blipFill>
            <p:spPr>
              <a:xfrm>
                <a:off x="5517444" y="4399045"/>
                <a:ext cx="149578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2" name="墨迹 181"/>
              <p14:cNvContentPartPr/>
              <p14:nvPr/>
            </p14:nvContentPartPr>
            <p14:xfrm>
              <a:off x="5847644" y="4530171"/>
              <a:ext cx="225778" cy="29609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59"/>
            </p:blipFill>
            <p:spPr>
              <a:xfrm>
                <a:off x="5847644" y="4530171"/>
                <a:ext cx="225778" cy="29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3" name="墨迹 182"/>
              <p14:cNvContentPartPr/>
              <p14:nvPr/>
            </p14:nvContentPartPr>
            <p14:xfrm>
              <a:off x="5815188" y="4647197"/>
              <a:ext cx="196144" cy="50758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1"/>
            </p:blipFill>
            <p:spPr>
              <a:xfrm>
                <a:off x="5815188" y="4647197"/>
                <a:ext cx="19614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4" name="墨迹 183"/>
              <p14:cNvContentPartPr/>
              <p14:nvPr/>
            </p14:nvContentPartPr>
            <p14:xfrm>
              <a:off x="6509455" y="4438524"/>
              <a:ext cx="150989" cy="332749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3"/>
            </p:blipFill>
            <p:spPr>
              <a:xfrm>
                <a:off x="6509455" y="4438524"/>
                <a:ext cx="150989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85" name="墨迹 184"/>
              <p14:cNvContentPartPr/>
              <p14:nvPr/>
            </p14:nvContentPartPr>
            <p14:xfrm>
              <a:off x="6702777" y="4515719"/>
              <a:ext cx="42334" cy="190696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5"/>
            </p:blipFill>
            <p:spPr>
              <a:xfrm>
                <a:off x="6702777" y="4515719"/>
                <a:ext cx="42334" cy="190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86" name="墨迹 185"/>
              <p14:cNvContentPartPr/>
              <p14:nvPr/>
            </p14:nvContentPartPr>
            <p14:xfrm>
              <a:off x="6718828" y="4459497"/>
              <a:ext cx="108832" cy="273002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7"/>
            </p:blipFill>
            <p:spPr>
              <a:xfrm>
                <a:off x="6718828" y="4459497"/>
                <a:ext cx="108832" cy="273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87" name="墨迹 186"/>
              <p14:cNvContentPartPr/>
              <p14:nvPr/>
            </p14:nvContentPartPr>
            <p14:xfrm>
              <a:off x="6882694" y="4480294"/>
              <a:ext cx="82550" cy="204972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69"/>
            </p:blipFill>
            <p:spPr>
              <a:xfrm>
                <a:off x="6882694" y="4480294"/>
                <a:ext cx="82550" cy="204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88" name="墨迹 187"/>
              <p14:cNvContentPartPr/>
              <p14:nvPr/>
            </p14:nvContentPartPr>
            <p14:xfrm>
              <a:off x="7004755" y="4519596"/>
              <a:ext cx="173038" cy="156505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71"/>
            </p:blipFill>
            <p:spPr>
              <a:xfrm>
                <a:off x="7004755" y="4519596"/>
                <a:ext cx="173038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89" name="墨迹 188"/>
              <p14:cNvContentPartPr/>
              <p14:nvPr/>
            </p14:nvContentPartPr>
            <p14:xfrm>
              <a:off x="7089422" y="4500562"/>
              <a:ext cx="28222" cy="143815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3"/>
            </p:blipFill>
            <p:spPr>
              <a:xfrm>
                <a:off x="7089422" y="4500562"/>
                <a:ext cx="28222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90" name="墨迹 189"/>
              <p14:cNvContentPartPr/>
              <p14:nvPr/>
            </p14:nvContentPartPr>
            <p14:xfrm>
              <a:off x="7100711" y="4551320"/>
              <a:ext cx="107244" cy="22559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5"/>
            </p:blipFill>
            <p:spPr>
              <a:xfrm>
                <a:off x="7100711" y="4551320"/>
                <a:ext cx="1072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91" name="墨迹 190"/>
              <p14:cNvContentPartPr/>
              <p14:nvPr/>
            </p14:nvContentPartPr>
            <p14:xfrm>
              <a:off x="7185377" y="4480823"/>
              <a:ext cx="39512" cy="256611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7"/>
            </p:blipFill>
            <p:spPr>
              <a:xfrm>
                <a:off x="7185377" y="4480823"/>
                <a:ext cx="39512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92" name="墨迹 191"/>
              <p14:cNvContentPartPr/>
              <p14:nvPr/>
            </p14:nvContentPartPr>
            <p14:xfrm>
              <a:off x="7247466" y="4400456"/>
              <a:ext cx="90311" cy="303139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79"/>
            </p:blipFill>
            <p:spPr>
              <a:xfrm>
                <a:off x="7247466" y="4400456"/>
                <a:ext cx="90311" cy="303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93" name="墨迹 192"/>
              <p14:cNvContentPartPr/>
              <p14:nvPr/>
            </p14:nvContentPartPr>
            <p14:xfrm>
              <a:off x="7337777" y="4538455"/>
              <a:ext cx="112889" cy="148221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81"/>
            </p:blipFill>
            <p:spPr>
              <a:xfrm>
                <a:off x="7337777" y="4538455"/>
                <a:ext cx="112889" cy="148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194" name="墨迹 193"/>
              <p14:cNvContentPartPr/>
              <p14:nvPr/>
            </p14:nvContentPartPr>
            <p14:xfrm>
              <a:off x="7385755" y="4569650"/>
              <a:ext cx="36689" cy="207262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3"/>
            </p:blipFill>
            <p:spPr>
              <a:xfrm>
                <a:off x="7385755" y="4569650"/>
                <a:ext cx="36689" cy="207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195" name="墨迹 194"/>
              <p14:cNvContentPartPr/>
              <p14:nvPr/>
            </p14:nvContentPartPr>
            <p14:xfrm>
              <a:off x="7402688" y="4303169"/>
              <a:ext cx="172156" cy="479383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5"/>
            </p:blipFill>
            <p:spPr>
              <a:xfrm>
                <a:off x="7402688" y="4303169"/>
                <a:ext cx="172156" cy="479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196" name="墨迹 195"/>
              <p14:cNvContentPartPr/>
              <p14:nvPr/>
            </p14:nvContentPartPr>
            <p14:xfrm>
              <a:off x="7704666" y="4263690"/>
              <a:ext cx="132644" cy="28199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7"/>
            </p:blipFill>
            <p:spPr>
              <a:xfrm>
                <a:off x="7704666" y="4263690"/>
                <a:ext cx="1326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197" name="墨迹 196"/>
              <p14:cNvContentPartPr/>
              <p14:nvPr/>
            </p14:nvContentPartPr>
            <p14:xfrm>
              <a:off x="7776633" y="4523121"/>
              <a:ext cx="182034" cy="11280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89"/>
            </p:blipFill>
            <p:spPr>
              <a:xfrm>
                <a:off x="7776633" y="4523121"/>
                <a:ext cx="18203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198" name="墨迹 197"/>
              <p14:cNvContentPartPr/>
              <p14:nvPr/>
            </p14:nvContentPartPr>
            <p14:xfrm>
              <a:off x="7831666" y="4430065"/>
              <a:ext cx="64911" cy="304549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91"/>
            </p:blipFill>
            <p:spPr>
              <a:xfrm>
                <a:off x="7831666" y="4430065"/>
                <a:ext cx="64911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199" name="墨迹 198"/>
              <p14:cNvContentPartPr/>
              <p14:nvPr/>
            </p14:nvContentPartPr>
            <p14:xfrm>
              <a:off x="8218311" y="4395345"/>
              <a:ext cx="180622" cy="344204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3"/>
            </p:blipFill>
            <p:spPr>
              <a:xfrm>
                <a:off x="8218311" y="4395345"/>
                <a:ext cx="180622" cy="344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200" name="墨迹 199"/>
              <p14:cNvContentPartPr/>
              <p14:nvPr/>
            </p14:nvContentPartPr>
            <p14:xfrm>
              <a:off x="8361715" y="4506202"/>
              <a:ext cx="138818" cy="172014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5"/>
            </p:blipFill>
            <p:spPr>
              <a:xfrm>
                <a:off x="8361715" y="4506202"/>
                <a:ext cx="138818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01" name="墨迹 200"/>
              <p14:cNvContentPartPr/>
              <p14:nvPr/>
            </p14:nvContentPartPr>
            <p14:xfrm>
              <a:off x="8370711" y="4500562"/>
              <a:ext cx="84666" cy="45118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7"/>
            </p:blipFill>
            <p:spPr>
              <a:xfrm>
                <a:off x="8370711" y="4500562"/>
                <a:ext cx="8466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02" name="墨迹 201"/>
              <p14:cNvContentPartPr/>
              <p14:nvPr/>
            </p14:nvContentPartPr>
            <p14:xfrm>
              <a:off x="8429977" y="4481528"/>
              <a:ext cx="53623" cy="173071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99"/>
            </p:blipFill>
            <p:spPr>
              <a:xfrm>
                <a:off x="8429977" y="4481528"/>
                <a:ext cx="53623" cy="173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03" name="墨迹 202"/>
              <p14:cNvContentPartPr/>
              <p14:nvPr/>
            </p14:nvContentPartPr>
            <p14:xfrm>
              <a:off x="8455377" y="4408739"/>
              <a:ext cx="135467" cy="469690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401"/>
            </p:blipFill>
            <p:spPr>
              <a:xfrm>
                <a:off x="8455377" y="4408739"/>
                <a:ext cx="135467" cy="469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04" name="墨迹 203"/>
              <p14:cNvContentPartPr/>
              <p14:nvPr/>
            </p14:nvContentPartPr>
            <p14:xfrm>
              <a:off x="8596488" y="4478003"/>
              <a:ext cx="118534" cy="11279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403"/>
            </p:blipFill>
            <p:spPr>
              <a:xfrm>
                <a:off x="8596488" y="4478003"/>
                <a:ext cx="11853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05" name="墨迹 204"/>
              <p14:cNvContentPartPr/>
              <p14:nvPr/>
            </p14:nvContentPartPr>
            <p14:xfrm>
              <a:off x="8588022" y="4331368"/>
              <a:ext cx="245533" cy="451184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5"/>
            </p:blipFill>
            <p:spPr>
              <a:xfrm>
                <a:off x="8588022" y="4331368"/>
                <a:ext cx="245533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06" name="墨迹 205"/>
              <p14:cNvContentPartPr/>
              <p14:nvPr/>
            </p14:nvContentPartPr>
            <p14:xfrm>
              <a:off x="6423377" y="4889708"/>
              <a:ext cx="1283406" cy="45119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07"/>
            </p:blipFill>
            <p:spPr>
              <a:xfrm>
                <a:off x="6423377" y="4889708"/>
                <a:ext cx="128340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07" name="墨迹 206"/>
              <p14:cNvContentPartPr/>
              <p14:nvPr/>
            </p14:nvContentPartPr>
            <p14:xfrm>
              <a:off x="5124273" y="3902743"/>
              <a:ext cx="1372482" cy="63800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09"/>
            </p:blipFill>
            <p:spPr>
              <a:xfrm>
                <a:off x="5124273" y="3902743"/>
                <a:ext cx="1372482" cy="63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08" name="墨迹 207"/>
              <p14:cNvContentPartPr/>
              <p14:nvPr/>
            </p14:nvContentPartPr>
            <p14:xfrm>
              <a:off x="6225822" y="3925302"/>
              <a:ext cx="342371" cy="518862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11"/>
            </p:blipFill>
            <p:spPr>
              <a:xfrm>
                <a:off x="6225822" y="3925302"/>
                <a:ext cx="342371" cy="518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09" name="墨迹 208"/>
              <p14:cNvContentPartPr/>
              <p14:nvPr/>
            </p14:nvContentPartPr>
            <p14:xfrm>
              <a:off x="6187722" y="3933762"/>
              <a:ext cx="21166" cy="256611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13"/>
            </p:blipFill>
            <p:spPr>
              <a:xfrm>
                <a:off x="6187722" y="3933762"/>
                <a:ext cx="21166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10" name="墨迹 209"/>
              <p14:cNvContentPartPr/>
              <p14:nvPr/>
            </p14:nvContentPartPr>
            <p14:xfrm>
              <a:off x="6225822" y="3925302"/>
              <a:ext cx="268111" cy="33839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5"/>
            </p:blipFill>
            <p:spPr>
              <a:xfrm>
                <a:off x="6225822" y="3925302"/>
                <a:ext cx="2681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11" name="墨迹 210"/>
              <p14:cNvContentPartPr/>
              <p14:nvPr/>
            </p14:nvContentPartPr>
            <p14:xfrm>
              <a:off x="2833511" y="5701840"/>
              <a:ext cx="50800" cy="76137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17"/>
            </p:blipFill>
            <p:spPr>
              <a:xfrm>
                <a:off x="2833511" y="5701840"/>
                <a:ext cx="50800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12" name="墨迹 211"/>
              <p14:cNvContentPartPr/>
              <p14:nvPr/>
            </p14:nvContentPartPr>
            <p14:xfrm>
              <a:off x="2692400" y="5876674"/>
              <a:ext cx="90311" cy="70497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19"/>
            </p:blipFill>
            <p:spPr>
              <a:xfrm>
                <a:off x="2692400" y="5876674"/>
                <a:ext cx="90311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13" name="墨迹 212"/>
              <p14:cNvContentPartPr/>
              <p14:nvPr/>
            </p14:nvContentPartPr>
            <p14:xfrm>
              <a:off x="2912533" y="5944352"/>
              <a:ext cx="50800" cy="25379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21"/>
            </p:blipFill>
            <p:spPr>
              <a:xfrm>
                <a:off x="2912533" y="5944352"/>
                <a:ext cx="508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14" name="墨迹 213"/>
              <p14:cNvContentPartPr/>
              <p14:nvPr/>
            </p14:nvContentPartPr>
            <p14:xfrm>
              <a:off x="3539066" y="5707480"/>
              <a:ext cx="112889" cy="323584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23"/>
            </p:blipFill>
            <p:spPr>
              <a:xfrm>
                <a:off x="3539066" y="5707480"/>
                <a:ext cx="112889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15" name="墨迹 214"/>
              <p14:cNvContentPartPr/>
              <p14:nvPr/>
            </p14:nvContentPartPr>
            <p14:xfrm>
              <a:off x="3712456" y="5728629"/>
              <a:ext cx="187855" cy="254496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25"/>
            </p:blipFill>
            <p:spPr>
              <a:xfrm>
                <a:off x="3712456" y="5728629"/>
                <a:ext cx="187855" cy="254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16" name="墨迹 215"/>
              <p14:cNvContentPartPr/>
              <p14:nvPr/>
            </p14:nvContentPartPr>
            <p14:xfrm>
              <a:off x="3917244" y="5783617"/>
              <a:ext cx="132644" cy="200213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27"/>
            </p:blipFill>
            <p:spPr>
              <a:xfrm>
                <a:off x="3917244" y="5783617"/>
                <a:ext cx="132644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17" name="墨迹 216"/>
              <p14:cNvContentPartPr/>
              <p14:nvPr/>
            </p14:nvContentPartPr>
            <p14:xfrm>
              <a:off x="4064000" y="5769518"/>
              <a:ext cx="127000" cy="28199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29"/>
            </p:blipFill>
            <p:spPr>
              <a:xfrm>
                <a:off x="4064000" y="5769518"/>
                <a:ext cx="1270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18" name="墨迹 217"/>
              <p14:cNvContentPartPr/>
              <p14:nvPr/>
            </p14:nvContentPartPr>
            <p14:xfrm>
              <a:off x="4116211" y="5693380"/>
              <a:ext cx="43744" cy="163554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31"/>
            </p:blipFill>
            <p:spPr>
              <a:xfrm>
                <a:off x="4116211" y="5693380"/>
                <a:ext cx="43744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19" name="墨迹 218"/>
              <p14:cNvContentPartPr/>
              <p14:nvPr/>
            </p14:nvContentPartPr>
            <p14:xfrm>
              <a:off x="4148666" y="5645442"/>
              <a:ext cx="163689" cy="327109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33"/>
            </p:blipFill>
            <p:spPr>
              <a:xfrm>
                <a:off x="4148666" y="5645442"/>
                <a:ext cx="163689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20" name="墨迹 219"/>
              <p14:cNvContentPartPr/>
              <p14:nvPr/>
            </p14:nvContentPartPr>
            <p14:xfrm>
              <a:off x="4443588" y="5814636"/>
              <a:ext cx="159456" cy="16919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35"/>
            </p:blipFill>
            <p:spPr>
              <a:xfrm>
                <a:off x="4443588" y="5814636"/>
                <a:ext cx="1594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21" name="墨迹 220"/>
              <p14:cNvContentPartPr/>
              <p14:nvPr/>
            </p14:nvContentPartPr>
            <p14:xfrm>
              <a:off x="4492977" y="5711534"/>
              <a:ext cx="50800" cy="297676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37"/>
            </p:blipFill>
            <p:spPr>
              <a:xfrm>
                <a:off x="4492977" y="5711534"/>
                <a:ext cx="50800" cy="297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22" name="墨迹 221"/>
              <p14:cNvContentPartPr/>
              <p14:nvPr/>
            </p14:nvContentPartPr>
            <p14:xfrm>
              <a:off x="4754033" y="5681219"/>
              <a:ext cx="145344" cy="315301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39"/>
            </p:blipFill>
            <p:spPr>
              <a:xfrm>
                <a:off x="4754033" y="5681219"/>
                <a:ext cx="145344" cy="315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23" name="墨迹 222"/>
              <p14:cNvContentPartPr/>
              <p14:nvPr/>
            </p14:nvContentPartPr>
            <p14:xfrm>
              <a:off x="4885266" y="5722989"/>
              <a:ext cx="93134" cy="215546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41"/>
            </p:blipFill>
            <p:spPr>
              <a:xfrm>
                <a:off x="4885266" y="5722989"/>
                <a:ext cx="93134" cy="215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24" name="墨迹 223"/>
              <p14:cNvContentPartPr/>
              <p14:nvPr/>
            </p14:nvContentPartPr>
            <p14:xfrm>
              <a:off x="4972755" y="5651082"/>
              <a:ext cx="39511" cy="456824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43"/>
            </p:blipFill>
            <p:spPr>
              <a:xfrm>
                <a:off x="4972755" y="5651082"/>
                <a:ext cx="39511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225" name="墨迹 224"/>
              <p14:cNvContentPartPr/>
              <p14:nvPr/>
            </p14:nvContentPartPr>
            <p14:xfrm>
              <a:off x="5057422" y="5724399"/>
              <a:ext cx="124178" cy="33839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45"/>
            </p:blipFill>
            <p:spPr>
              <a:xfrm>
                <a:off x="5057422" y="5724399"/>
                <a:ext cx="1241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226" name="墨迹 225"/>
              <p14:cNvContentPartPr/>
              <p14:nvPr/>
            </p14:nvContentPartPr>
            <p14:xfrm>
              <a:off x="5096933" y="5642270"/>
              <a:ext cx="50800" cy="223125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47"/>
            </p:blipFill>
            <p:spPr>
              <a:xfrm>
                <a:off x="5096933" y="5642270"/>
                <a:ext cx="50800" cy="223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27" name="墨迹 226"/>
              <p14:cNvContentPartPr/>
              <p14:nvPr/>
            </p14:nvContentPartPr>
            <p14:xfrm>
              <a:off x="5144911" y="5617243"/>
              <a:ext cx="155222" cy="386327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49"/>
            </p:blipFill>
            <p:spPr>
              <a:xfrm>
                <a:off x="5144911" y="5617243"/>
                <a:ext cx="155222" cy="386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28" name="墨迹 227"/>
              <p14:cNvContentPartPr/>
              <p14:nvPr/>
            </p14:nvContentPartPr>
            <p14:xfrm>
              <a:off x="5733344" y="5707480"/>
              <a:ext cx="114300" cy="277936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51"/>
            </p:blipFill>
            <p:spPr>
              <a:xfrm>
                <a:off x="5733344" y="5707480"/>
                <a:ext cx="114300" cy="277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29" name="墨迹 228"/>
              <p14:cNvContentPartPr/>
              <p14:nvPr/>
            </p14:nvContentPartPr>
            <p14:xfrm>
              <a:off x="5894211" y="5730744"/>
              <a:ext cx="74789" cy="176244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53"/>
            </p:blipFill>
            <p:spPr>
              <a:xfrm>
                <a:off x="5894211" y="5730744"/>
                <a:ext cx="74789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30" name="墨迹 229"/>
              <p14:cNvContentPartPr/>
              <p14:nvPr/>
            </p14:nvContentPartPr>
            <p14:xfrm>
              <a:off x="5960533" y="5622178"/>
              <a:ext cx="50800" cy="437790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55"/>
            </p:blipFill>
            <p:spPr>
              <a:xfrm>
                <a:off x="5960533" y="5622178"/>
                <a:ext cx="50800" cy="437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31" name="墨迹 230"/>
              <p14:cNvContentPartPr/>
              <p14:nvPr/>
            </p14:nvContentPartPr>
            <p14:xfrm>
              <a:off x="6005688" y="5775158"/>
              <a:ext cx="60149" cy="183293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57"/>
            </p:blipFill>
            <p:spPr>
              <a:xfrm>
                <a:off x="6005688" y="5775158"/>
                <a:ext cx="60149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232" name="墨迹 231"/>
              <p14:cNvContentPartPr/>
              <p14:nvPr/>
            </p14:nvContentPartPr>
            <p14:xfrm>
              <a:off x="5348111" y="5797716"/>
              <a:ext cx="243240" cy="62038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59"/>
            </p:blipFill>
            <p:spPr>
              <a:xfrm>
                <a:off x="5348111" y="5797716"/>
                <a:ext cx="24324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233" name="墨迹 232"/>
              <p14:cNvContentPartPr/>
              <p14:nvPr/>
            </p14:nvContentPartPr>
            <p14:xfrm>
              <a:off x="5458177" y="5684921"/>
              <a:ext cx="39512" cy="327108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61"/>
            </p:blipFill>
            <p:spPr>
              <a:xfrm>
                <a:off x="5458177" y="5684921"/>
                <a:ext cx="39512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234" name="墨迹 233"/>
              <p14:cNvContentPartPr/>
              <p14:nvPr/>
            </p14:nvContentPartPr>
            <p14:xfrm>
              <a:off x="6135511" y="5722637"/>
              <a:ext cx="39511" cy="207615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63"/>
            </p:blipFill>
            <p:spPr>
              <a:xfrm>
                <a:off x="6135511" y="5722637"/>
                <a:ext cx="39511" cy="207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235" name="墨迹 234"/>
              <p14:cNvContentPartPr/>
              <p14:nvPr/>
            </p14:nvContentPartPr>
            <p14:xfrm>
              <a:off x="6169377" y="5698315"/>
              <a:ext cx="90312" cy="252381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65"/>
            </p:blipFill>
            <p:spPr>
              <a:xfrm>
                <a:off x="6169377" y="5698315"/>
                <a:ext cx="90312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236" name="墨迹 235"/>
              <p14:cNvContentPartPr/>
              <p14:nvPr/>
            </p14:nvContentPartPr>
            <p14:xfrm>
              <a:off x="6333066" y="5698315"/>
              <a:ext cx="167922" cy="378572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67"/>
            </p:blipFill>
            <p:spPr>
              <a:xfrm>
                <a:off x="6333066" y="5698315"/>
                <a:ext cx="167922" cy="378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237" name="墨迹 236"/>
              <p14:cNvContentPartPr/>
              <p14:nvPr/>
            </p14:nvContentPartPr>
            <p14:xfrm>
              <a:off x="6392333" y="5662361"/>
              <a:ext cx="200378" cy="406066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69"/>
            </p:blipFill>
            <p:spPr>
              <a:xfrm>
                <a:off x="6392333" y="5662361"/>
                <a:ext cx="200378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238" name="墨迹 237"/>
              <p14:cNvContentPartPr/>
              <p14:nvPr/>
            </p14:nvContentPartPr>
            <p14:xfrm>
              <a:off x="6729588" y="5797716"/>
              <a:ext cx="235656" cy="8460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71"/>
            </p:blipFill>
            <p:spPr>
              <a:xfrm>
                <a:off x="6729588" y="5797716"/>
                <a:ext cx="23565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239" name="墨迹 238"/>
              <p14:cNvContentPartPr/>
              <p14:nvPr/>
            </p14:nvContentPartPr>
            <p14:xfrm>
              <a:off x="7085188" y="5596094"/>
              <a:ext cx="190500" cy="399016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73"/>
            </p:blipFill>
            <p:spPr>
              <a:xfrm>
                <a:off x="7085188" y="5596094"/>
                <a:ext cx="190500" cy="3990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240" name="墨迹 239"/>
              <p14:cNvContentPartPr/>
              <p14:nvPr/>
            </p14:nvContentPartPr>
            <p14:xfrm>
              <a:off x="7258755" y="5677871"/>
              <a:ext cx="270934" cy="421575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75"/>
            </p:blipFill>
            <p:spPr>
              <a:xfrm>
                <a:off x="7258755" y="5677871"/>
                <a:ext cx="270934" cy="4215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241" name="墨迹 240"/>
              <p14:cNvContentPartPr/>
              <p14:nvPr/>
            </p14:nvContentPartPr>
            <p14:xfrm>
              <a:off x="7544505" y="5718759"/>
              <a:ext cx="89606" cy="16920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77"/>
            </p:blipFill>
            <p:spPr>
              <a:xfrm>
                <a:off x="7544505" y="5718759"/>
                <a:ext cx="8960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242" name="墨迹 241"/>
              <p14:cNvContentPartPr/>
              <p14:nvPr/>
            </p14:nvContentPartPr>
            <p14:xfrm>
              <a:off x="7546622" y="5617243"/>
              <a:ext cx="169333" cy="321469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79"/>
            </p:blipFill>
            <p:spPr>
              <a:xfrm>
                <a:off x="7546622" y="5617243"/>
                <a:ext cx="169333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243" name="墨迹 242"/>
              <p14:cNvContentPartPr/>
              <p14:nvPr/>
            </p14:nvContentPartPr>
            <p14:xfrm>
              <a:off x="7876822" y="5690560"/>
              <a:ext cx="155222" cy="42299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81"/>
            </p:blipFill>
            <p:spPr>
              <a:xfrm>
                <a:off x="7876822" y="5690560"/>
                <a:ext cx="155222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244" name="墨迹 243"/>
              <p14:cNvContentPartPr/>
              <p14:nvPr/>
            </p14:nvContentPartPr>
            <p14:xfrm>
              <a:off x="7827256" y="5797716"/>
              <a:ext cx="193499" cy="36659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83"/>
            </p:blipFill>
            <p:spPr>
              <a:xfrm>
                <a:off x="7827256" y="5797716"/>
                <a:ext cx="193499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245" name="墨迹 244"/>
              <p14:cNvContentPartPr/>
              <p14:nvPr/>
            </p14:nvContentPartPr>
            <p14:xfrm>
              <a:off x="8139288" y="5720169"/>
              <a:ext cx="110772" cy="159325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85"/>
            </p:blipFill>
            <p:spPr>
              <a:xfrm>
                <a:off x="8139288" y="5720169"/>
                <a:ext cx="110772" cy="159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246" name="墨迹 245"/>
              <p14:cNvContentPartPr/>
              <p14:nvPr/>
            </p14:nvContentPartPr>
            <p14:xfrm>
              <a:off x="8257822" y="5786437"/>
              <a:ext cx="50800" cy="101516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87"/>
            </p:blipFill>
            <p:spPr>
              <a:xfrm>
                <a:off x="8257822" y="5786437"/>
                <a:ext cx="50800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247" name="墨迹 246"/>
              <p14:cNvContentPartPr/>
              <p14:nvPr/>
            </p14:nvContentPartPr>
            <p14:xfrm>
              <a:off x="8382000" y="5715058"/>
              <a:ext cx="88900" cy="125486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89"/>
            </p:blipFill>
            <p:spPr>
              <a:xfrm>
                <a:off x="8382000" y="5715058"/>
                <a:ext cx="88900" cy="125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248" name="墨迹 247"/>
              <p14:cNvContentPartPr/>
              <p14:nvPr/>
            </p14:nvContentPartPr>
            <p14:xfrm>
              <a:off x="8517466" y="5728277"/>
              <a:ext cx="71085" cy="111738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91"/>
            </p:blipFill>
            <p:spPr>
              <a:xfrm>
                <a:off x="8517466" y="5728277"/>
                <a:ext cx="71085" cy="111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249" name="墨迹 248"/>
              <p14:cNvContentPartPr/>
              <p14:nvPr/>
            </p14:nvContentPartPr>
            <p14:xfrm>
              <a:off x="8534400" y="5611779"/>
              <a:ext cx="180622" cy="343852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93"/>
            </p:blipFill>
            <p:spPr>
              <a:xfrm>
                <a:off x="8534400" y="5611779"/>
                <a:ext cx="180622" cy="343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250" name="墨迹 249"/>
              <p14:cNvContentPartPr/>
              <p14:nvPr/>
            </p14:nvContentPartPr>
            <p14:xfrm>
              <a:off x="8686800" y="5601733"/>
              <a:ext cx="180622" cy="54989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95"/>
            </p:blipFill>
            <p:spPr>
              <a:xfrm>
                <a:off x="8686800" y="5601733"/>
                <a:ext cx="180622" cy="54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251" name="墨迹 250"/>
              <p14:cNvContentPartPr/>
              <p14:nvPr/>
            </p14:nvContentPartPr>
            <p14:xfrm>
              <a:off x="9070622" y="5684921"/>
              <a:ext cx="19050" cy="16919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97"/>
            </p:blipFill>
            <p:spPr>
              <a:xfrm>
                <a:off x="9070622" y="5684921"/>
                <a:ext cx="1905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252" name="墨迹 251"/>
              <p14:cNvContentPartPr/>
              <p14:nvPr/>
            </p14:nvContentPartPr>
            <p14:xfrm>
              <a:off x="9253184" y="5543220"/>
              <a:ext cx="410104" cy="310894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499"/>
            </p:blipFill>
            <p:spPr>
              <a:xfrm>
                <a:off x="9253184" y="5543220"/>
                <a:ext cx="410104" cy="310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253" name="墨迹 252"/>
              <p14:cNvContentPartPr/>
              <p14:nvPr/>
            </p14:nvContentPartPr>
            <p14:xfrm>
              <a:off x="9776177" y="5713119"/>
              <a:ext cx="16934" cy="50759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501"/>
            </p:blipFill>
            <p:spPr>
              <a:xfrm>
                <a:off x="9776177" y="5713119"/>
                <a:ext cx="16934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254" name="墨迹 253"/>
              <p14:cNvContentPartPr/>
              <p14:nvPr/>
            </p14:nvContentPartPr>
            <p14:xfrm>
              <a:off x="9889066" y="5568424"/>
              <a:ext cx="149578" cy="257492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503"/>
            </p:blipFill>
            <p:spPr>
              <a:xfrm>
                <a:off x="9889066" y="5568424"/>
                <a:ext cx="149578" cy="257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255" name="墨迹 254"/>
              <p14:cNvContentPartPr/>
              <p14:nvPr/>
            </p14:nvContentPartPr>
            <p14:xfrm>
              <a:off x="10007600" y="5560845"/>
              <a:ext cx="121355" cy="62038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505"/>
            </p:blipFill>
            <p:spPr>
              <a:xfrm>
                <a:off x="10007600" y="5560845"/>
                <a:ext cx="121355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256" name="墨迹 255"/>
              <p14:cNvContentPartPr/>
              <p14:nvPr/>
            </p14:nvContentPartPr>
            <p14:xfrm>
              <a:off x="10143066" y="5445053"/>
              <a:ext cx="16934" cy="369583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507"/>
            </p:blipFill>
            <p:spPr>
              <a:xfrm>
                <a:off x="10143066" y="5445053"/>
                <a:ext cx="16934" cy="369583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8">
            <p14:nvContentPartPr>
              <p14:cNvPr id="2" name="墨迹 1"/>
              <p14:cNvContentPartPr/>
              <p14:nvPr/>
            </p14:nvContentPartPr>
            <p14:xfrm>
              <a:off x="2647440" y="2177640"/>
              <a:ext cx="8086680" cy="389700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09"/>
              <a:stretch>
                <a:fillRect/>
              </a:stretch>
            </p:blipFill>
            <p:spPr>
              <a:xfrm>
                <a:off x="2638080" y="2168280"/>
                <a:ext cx="8105400" cy="391572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10" y="161925"/>
            <a:ext cx="8582025" cy="20478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675" y="2209800"/>
            <a:ext cx="9542145" cy="31165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528755" y="4125515"/>
              <a:ext cx="105018" cy="5995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8528755" y="4125515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1051277" y="3857625"/>
              <a:ext cx="1844323" cy="174833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1051277" y="3857625"/>
                <a:ext cx="1844323" cy="174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3098800" y="3981700"/>
              <a:ext cx="629355" cy="3101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3098800" y="3981700"/>
                <a:ext cx="62935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4329288" y="3970420"/>
              <a:ext cx="3804356" cy="5075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4329288" y="3970420"/>
                <a:ext cx="3804356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墨迹 13"/>
              <p14:cNvContentPartPr/>
              <p14:nvPr/>
            </p14:nvContentPartPr>
            <p14:xfrm>
              <a:off x="9228666" y="3694070"/>
              <a:ext cx="138289" cy="23052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4"/>
            </p:blipFill>
            <p:spPr>
              <a:xfrm>
                <a:off x="9228666" y="3694070"/>
                <a:ext cx="138289" cy="230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9392355" y="3863264"/>
              <a:ext cx="5645" cy="7049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6"/>
            </p:blipFill>
            <p:spPr>
              <a:xfrm>
                <a:off x="9392355" y="3863264"/>
                <a:ext cx="5645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9533466" y="3572815"/>
              <a:ext cx="11289" cy="2537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18"/>
            </p:blipFill>
            <p:spPr>
              <a:xfrm>
                <a:off x="9533466" y="3572815"/>
                <a:ext cx="1128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" name="墨迹 16"/>
              <p14:cNvContentPartPr/>
              <p14:nvPr/>
            </p14:nvContentPartPr>
            <p14:xfrm>
              <a:off x="9530644" y="3546026"/>
              <a:ext cx="31044" cy="45823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0"/>
            </p:blipFill>
            <p:spPr>
              <a:xfrm>
                <a:off x="9530644" y="3546026"/>
                <a:ext cx="31044" cy="4582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8" name="墨迹 17"/>
              <p14:cNvContentPartPr/>
              <p14:nvPr/>
            </p14:nvContentPartPr>
            <p14:xfrm>
              <a:off x="9480902" y="3773027"/>
              <a:ext cx="269875" cy="27705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2"/>
            </p:blipFill>
            <p:spPr>
              <a:xfrm>
                <a:off x="9480902" y="3773027"/>
                <a:ext cx="269875" cy="277056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8" name="墨迹 7"/>
              <p14:cNvContentPartPr/>
              <p14:nvPr/>
            </p14:nvContentPartPr>
            <p14:xfrm>
              <a:off x="8627400" y="5837400"/>
              <a:ext cx="468000" cy="38520"/>
            </p14:xfrm>
          </p:contentPart>
        </mc:Choice>
        <mc:Fallback>
          <p:pic>
            <p:nvPicPr>
              <p:cNvPr id="8" name="墨迹 7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618040" y="5828040"/>
                <a:ext cx="486720" cy="5724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15" y="236220"/>
            <a:ext cx="9897110" cy="63855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1018822" y="1739879"/>
              <a:ext cx="852311" cy="566800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1018822" y="1739879"/>
                <a:ext cx="852311" cy="566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5774266" y="2952436"/>
              <a:ext cx="598311" cy="38068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5774266" y="2952436"/>
                <a:ext cx="598311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1071738" y="5507267"/>
              <a:ext cx="771173" cy="71343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1071738" y="5507267"/>
                <a:ext cx="771173" cy="713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7967133" y="1827296"/>
              <a:ext cx="19756" cy="31159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7967133" y="1827296"/>
                <a:ext cx="19756" cy="311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7958666" y="2041608"/>
              <a:ext cx="3261078" cy="8459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7958666" y="2041608"/>
                <a:ext cx="3261078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11223977" y="1773717"/>
              <a:ext cx="19755" cy="40888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11223977" y="1773717"/>
                <a:ext cx="19755" cy="408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10089444" y="1645059"/>
              <a:ext cx="31044" cy="57702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10089444" y="1645059"/>
                <a:ext cx="31044" cy="577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7975600" y="2303330"/>
              <a:ext cx="16933" cy="24586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7975600" y="2303330"/>
                <a:ext cx="16933" cy="245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7947377" y="2518171"/>
              <a:ext cx="105018" cy="5995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7947377" y="2518171"/>
                <a:ext cx="105018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墨迹 11"/>
              <p14:cNvContentPartPr/>
              <p14:nvPr/>
            </p14:nvContentPartPr>
            <p14:xfrm>
              <a:off x="7953022" y="2492792"/>
              <a:ext cx="3296355" cy="4511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3"/>
            </p:blipFill>
            <p:spPr>
              <a:xfrm>
                <a:off x="7953022" y="2492792"/>
                <a:ext cx="329635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墨迹 12"/>
              <p14:cNvContentPartPr/>
              <p14:nvPr/>
            </p14:nvContentPartPr>
            <p14:xfrm>
              <a:off x="11249377" y="2255921"/>
              <a:ext cx="11288" cy="33274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"/>
            </p:blipFill>
            <p:spPr>
              <a:xfrm>
                <a:off x="11249377" y="2255921"/>
                <a:ext cx="11288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墨迹 13"/>
              <p14:cNvContentPartPr/>
              <p14:nvPr/>
            </p14:nvContentPartPr>
            <p14:xfrm>
              <a:off x="10066866" y="2016053"/>
              <a:ext cx="36689" cy="48044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7"/>
            </p:blipFill>
            <p:spPr>
              <a:xfrm>
                <a:off x="10066866" y="2016053"/>
                <a:ext cx="36689" cy="480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墨迹 14"/>
              <p14:cNvContentPartPr/>
              <p14:nvPr/>
            </p14:nvContentPartPr>
            <p14:xfrm>
              <a:off x="8774994" y="1594478"/>
              <a:ext cx="191911" cy="27229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9"/>
            </p:blipFill>
            <p:spPr>
              <a:xfrm>
                <a:off x="8774994" y="1594478"/>
                <a:ext cx="191911" cy="272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墨迹 15"/>
              <p14:cNvContentPartPr/>
              <p14:nvPr/>
            </p14:nvContentPartPr>
            <p14:xfrm>
              <a:off x="8856133" y="1793457"/>
              <a:ext cx="124178" cy="10521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"/>
            </p:blipFill>
            <p:spPr>
              <a:xfrm>
                <a:off x="8856133" y="1793457"/>
                <a:ext cx="124178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墨迹 16"/>
              <p14:cNvContentPartPr/>
              <p14:nvPr/>
            </p14:nvContentPartPr>
            <p14:xfrm>
              <a:off x="9042400" y="1596064"/>
              <a:ext cx="129822" cy="67677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3"/>
            </p:blipFill>
            <p:spPr>
              <a:xfrm>
                <a:off x="9042400" y="1596064"/>
                <a:ext cx="129822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墨迹 17"/>
              <p14:cNvContentPartPr/>
              <p14:nvPr/>
            </p14:nvContentPartPr>
            <p14:xfrm>
              <a:off x="9036755" y="1708860"/>
              <a:ext cx="15522" cy="16355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5"/>
            </p:blipFill>
            <p:spPr>
              <a:xfrm>
                <a:off x="9036755" y="1708860"/>
                <a:ext cx="15522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9059333" y="1620738"/>
              <a:ext cx="129822" cy="228412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9059333" y="1620738"/>
                <a:ext cx="129822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9202384" y="1605581"/>
              <a:ext cx="161749" cy="22594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9202384" y="1605581"/>
                <a:ext cx="161749" cy="225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9394825" y="1556585"/>
              <a:ext cx="285397" cy="48502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9394825" y="1556585"/>
                <a:ext cx="285397" cy="485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10438518" y="1488907"/>
              <a:ext cx="140582" cy="24409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10438518" y="1488907"/>
                <a:ext cx="140582" cy="244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10363200" y="1550945"/>
              <a:ext cx="287867" cy="21202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10363200" y="1550945"/>
                <a:ext cx="287867" cy="212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10521244" y="1529796"/>
              <a:ext cx="39511" cy="15650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10521244" y="1529796"/>
                <a:ext cx="39511" cy="156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10684227" y="1426870"/>
              <a:ext cx="446617" cy="300672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10684227" y="1426870"/>
                <a:ext cx="446617" cy="300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11094155" y="1501597"/>
              <a:ext cx="8467" cy="43285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11094155" y="1501597"/>
                <a:ext cx="8467" cy="432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8906933" y="2315843"/>
              <a:ext cx="234244" cy="11279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8906933" y="2315843"/>
                <a:ext cx="234244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9083851" y="2267200"/>
              <a:ext cx="65793" cy="34684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9083851" y="2267200"/>
                <a:ext cx="65793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9146822" y="2385636"/>
              <a:ext cx="42333" cy="14311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9146822" y="2385636"/>
                <a:ext cx="42333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9260769" y="2329238"/>
              <a:ext cx="343253" cy="112796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9260769" y="2329238"/>
                <a:ext cx="343253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9615311" y="2307208"/>
              <a:ext cx="2822" cy="28710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9615311" y="2307208"/>
                <a:ext cx="2822" cy="287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10494432" y="2208687"/>
              <a:ext cx="235656" cy="31776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10494432" y="2208687"/>
                <a:ext cx="235656" cy="317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10726385" y="2328533"/>
              <a:ext cx="48860" cy="128482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10726385" y="2328533"/>
                <a:ext cx="48860" cy="128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10834335" y="2312319"/>
              <a:ext cx="254176" cy="95876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10834335" y="2312319"/>
                <a:ext cx="254176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5" name="墨迹 34"/>
              <p14:cNvContentPartPr/>
              <p14:nvPr/>
            </p14:nvContentPartPr>
            <p14:xfrm>
              <a:off x="11113911" y="2280595"/>
              <a:ext cx="5644" cy="33063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9"/>
            </p:blipFill>
            <p:spPr>
              <a:xfrm>
                <a:off x="11113911" y="2280595"/>
                <a:ext cx="5644" cy="330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" name="墨迹 35"/>
              <p14:cNvContentPartPr/>
              <p14:nvPr/>
            </p14:nvContentPartPr>
            <p14:xfrm>
              <a:off x="8048977" y="3291882"/>
              <a:ext cx="11289" cy="244274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1"/>
            </p:blipFill>
            <p:spPr>
              <a:xfrm>
                <a:off x="8048977" y="3291882"/>
                <a:ext cx="11289" cy="244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7" name="墨迹 36"/>
              <p14:cNvContentPartPr/>
              <p14:nvPr/>
            </p14:nvContentPartPr>
            <p14:xfrm>
              <a:off x="8040511" y="3389521"/>
              <a:ext cx="3237089" cy="12407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3"/>
            </p:blipFill>
            <p:spPr>
              <a:xfrm>
                <a:off x="8040511" y="3389521"/>
                <a:ext cx="3237089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8" name="墨迹 37"/>
              <p14:cNvContentPartPr/>
              <p14:nvPr/>
            </p14:nvContentPartPr>
            <p14:xfrm>
              <a:off x="11300177" y="3169569"/>
              <a:ext cx="11288" cy="341208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5"/>
            </p:blipFill>
            <p:spPr>
              <a:xfrm>
                <a:off x="11300177" y="3169569"/>
                <a:ext cx="11288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9" name="墨迹 38"/>
              <p14:cNvContentPartPr/>
              <p14:nvPr/>
            </p14:nvContentPartPr>
            <p14:xfrm>
              <a:off x="8054622" y="3756108"/>
              <a:ext cx="11288" cy="389146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7"/>
            </p:blipFill>
            <p:spPr>
              <a:xfrm>
                <a:off x="8054622" y="3756108"/>
                <a:ext cx="11288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0" name="墨迹 39"/>
              <p14:cNvContentPartPr/>
              <p14:nvPr/>
            </p14:nvContentPartPr>
            <p14:xfrm>
              <a:off x="8054622" y="3866084"/>
              <a:ext cx="3194755" cy="18329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9"/>
            </p:blipFill>
            <p:spPr>
              <a:xfrm>
                <a:off x="8054622" y="3866084"/>
                <a:ext cx="3194755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1" name="墨迹 40"/>
              <p14:cNvContentPartPr/>
              <p14:nvPr/>
            </p14:nvContentPartPr>
            <p14:xfrm>
              <a:off x="11277600" y="3632032"/>
              <a:ext cx="22577" cy="28481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1"/>
            </p:blipFill>
            <p:spPr>
              <a:xfrm>
                <a:off x="11277600" y="3632032"/>
                <a:ext cx="22577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2" name="墨迹 41"/>
              <p14:cNvContentPartPr/>
              <p14:nvPr/>
            </p14:nvContentPartPr>
            <p14:xfrm>
              <a:off x="10092266" y="3147009"/>
              <a:ext cx="16934" cy="761374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3"/>
            </p:blipFill>
            <p:spPr>
              <a:xfrm>
                <a:off x="10092266" y="3147009"/>
                <a:ext cx="16934" cy="761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3" name="墨迹 42"/>
              <p14:cNvContentPartPr/>
              <p14:nvPr/>
            </p14:nvContentPartPr>
            <p14:xfrm>
              <a:off x="9724143" y="2819901"/>
              <a:ext cx="266524" cy="25150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5"/>
            </p:blipFill>
            <p:spPr>
              <a:xfrm>
                <a:off x="9724143" y="2819901"/>
                <a:ext cx="266524" cy="25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4" name="墨迹 43"/>
              <p14:cNvContentPartPr/>
              <p14:nvPr/>
            </p14:nvContentPartPr>
            <p14:xfrm>
              <a:off x="10024533" y="2797342"/>
              <a:ext cx="218017" cy="383506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7"/>
            </p:blipFill>
            <p:spPr>
              <a:xfrm>
                <a:off x="10024533" y="2797342"/>
                <a:ext cx="218017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5" name="墨迹 44"/>
              <p14:cNvContentPartPr/>
              <p14:nvPr/>
            </p14:nvContentPartPr>
            <p14:xfrm>
              <a:off x="9190566" y="3179438"/>
              <a:ext cx="241300" cy="295561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9"/>
            </p:blipFill>
            <p:spPr>
              <a:xfrm>
                <a:off x="9190566" y="3179438"/>
                <a:ext cx="241300" cy="295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6" name="墨迹 45"/>
              <p14:cNvContentPartPr/>
              <p14:nvPr/>
            </p14:nvContentPartPr>
            <p14:xfrm>
              <a:off x="9427633" y="3292058"/>
              <a:ext cx="52211" cy="134122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1"/>
            </p:blipFill>
            <p:spPr>
              <a:xfrm>
                <a:off x="9427633" y="3292058"/>
                <a:ext cx="52211" cy="134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7" name="墨迹 46"/>
              <p14:cNvContentPartPr/>
              <p14:nvPr/>
            </p14:nvContentPartPr>
            <p14:xfrm>
              <a:off x="9560101" y="3248526"/>
              <a:ext cx="317676" cy="121784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3"/>
            </p:blipFill>
            <p:spPr>
              <a:xfrm>
                <a:off x="9560101" y="3248526"/>
                <a:ext cx="317676" cy="121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8" name="墨迹 47"/>
              <p14:cNvContentPartPr/>
              <p14:nvPr/>
            </p14:nvContentPartPr>
            <p14:xfrm>
              <a:off x="9874955" y="3235484"/>
              <a:ext cx="19756" cy="289392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5"/>
            </p:blipFill>
            <p:spPr>
              <a:xfrm>
                <a:off x="9874955" y="3235484"/>
                <a:ext cx="19756" cy="289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9" name="墨迹 48"/>
              <p14:cNvContentPartPr/>
              <p14:nvPr/>
            </p14:nvContentPartPr>
            <p14:xfrm>
              <a:off x="9235722" y="1872590"/>
              <a:ext cx="145344" cy="18311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7"/>
            </p:blipFill>
            <p:spPr>
              <a:xfrm>
                <a:off x="9235722" y="1872590"/>
                <a:ext cx="145344" cy="183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0" name="墨迹 49"/>
              <p14:cNvContentPartPr/>
              <p14:nvPr/>
            </p14:nvContentPartPr>
            <p14:xfrm>
              <a:off x="9377362" y="1975340"/>
              <a:ext cx="116593" cy="1551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9"/>
            </p:blipFill>
            <p:spPr>
              <a:xfrm>
                <a:off x="9377362" y="1975340"/>
                <a:ext cx="116593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1" name="墨迹 50"/>
              <p14:cNvContentPartPr/>
              <p14:nvPr/>
            </p14:nvContentPartPr>
            <p14:xfrm>
              <a:off x="9477022" y="1871004"/>
              <a:ext cx="211666" cy="31723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1"/>
            </p:blipFill>
            <p:spPr>
              <a:xfrm>
                <a:off x="9477022" y="1871004"/>
                <a:ext cx="211666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2" name="墨迹 51"/>
              <p14:cNvContentPartPr/>
              <p14:nvPr/>
            </p14:nvContentPartPr>
            <p14:xfrm>
              <a:off x="10549467" y="3220327"/>
              <a:ext cx="228600" cy="83187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3"/>
            </p:blipFill>
            <p:spPr>
              <a:xfrm>
                <a:off x="10549467" y="3220327"/>
                <a:ext cx="228600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3" name="墨迹 52"/>
              <p14:cNvContentPartPr/>
              <p14:nvPr/>
            </p14:nvContentPartPr>
            <p14:xfrm>
              <a:off x="10763955" y="3131500"/>
              <a:ext cx="33867" cy="252381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5"/>
            </p:blipFill>
            <p:spPr>
              <a:xfrm>
                <a:off x="10763955" y="3131500"/>
                <a:ext cx="33867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4" name="墨迹 53"/>
              <p14:cNvContentPartPr/>
              <p14:nvPr/>
            </p14:nvContentPartPr>
            <p14:xfrm>
              <a:off x="10839450" y="3231606"/>
              <a:ext cx="46743" cy="13147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7"/>
            </p:blipFill>
            <p:spPr>
              <a:xfrm>
                <a:off x="10839450" y="3231606"/>
                <a:ext cx="46743" cy="131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5" name="墨迹 54"/>
              <p14:cNvContentPartPr/>
              <p14:nvPr/>
            </p14:nvContentPartPr>
            <p14:xfrm>
              <a:off x="10924293" y="3228787"/>
              <a:ext cx="59795" cy="67677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9"/>
            </p:blipFill>
            <p:spPr>
              <a:xfrm>
                <a:off x="10924293" y="3228787"/>
                <a:ext cx="59795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6" name="墨迹 55"/>
              <p14:cNvContentPartPr/>
              <p14:nvPr/>
            </p14:nvContentPartPr>
            <p14:xfrm>
              <a:off x="10572044" y="1790637"/>
              <a:ext cx="203200" cy="26789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1"/>
            </p:blipFill>
            <p:spPr>
              <a:xfrm>
                <a:off x="10572044" y="1790637"/>
                <a:ext cx="203200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7" name="墨迹 56"/>
              <p14:cNvContentPartPr/>
              <p14:nvPr/>
            </p14:nvContentPartPr>
            <p14:xfrm>
              <a:off x="10763955" y="1897264"/>
              <a:ext cx="70556" cy="135884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3"/>
            </p:blipFill>
            <p:spPr>
              <a:xfrm>
                <a:off x="10763955" y="1897264"/>
                <a:ext cx="70556" cy="135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8" name="墨迹 57"/>
              <p14:cNvContentPartPr/>
              <p14:nvPr/>
            </p14:nvContentPartPr>
            <p14:xfrm>
              <a:off x="10846857" y="1848269"/>
              <a:ext cx="271287" cy="303315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5"/>
            </p:blipFill>
            <p:spPr>
              <a:xfrm>
                <a:off x="10846857" y="1848269"/>
                <a:ext cx="271287" cy="3033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59" name="墨迹 58"/>
              <p14:cNvContentPartPr/>
              <p14:nvPr/>
            </p14:nvContentPartPr>
            <p14:xfrm>
              <a:off x="10922000" y="3185078"/>
              <a:ext cx="297744" cy="215722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7"/>
            </p:blipFill>
            <p:spPr>
              <a:xfrm>
                <a:off x="10922000" y="3185078"/>
                <a:ext cx="297744" cy="2157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0" name="墨迹 59"/>
              <p14:cNvContentPartPr/>
              <p14:nvPr/>
            </p14:nvContentPartPr>
            <p14:xfrm>
              <a:off x="10584744" y="3657412"/>
              <a:ext cx="218723" cy="27917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9"/>
            </p:blipFill>
            <p:spPr>
              <a:xfrm>
                <a:off x="10584744" y="3657412"/>
                <a:ext cx="218723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1" name="墨迹 60"/>
              <p14:cNvContentPartPr/>
              <p14:nvPr/>
            </p14:nvContentPartPr>
            <p14:xfrm>
              <a:off x="10814755" y="3696890"/>
              <a:ext cx="388056" cy="256611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1"/>
            </p:blipFill>
            <p:spPr>
              <a:xfrm>
                <a:off x="10814755" y="3696890"/>
                <a:ext cx="388056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2" name="墨迹 61"/>
              <p14:cNvContentPartPr/>
              <p14:nvPr/>
            </p14:nvContentPartPr>
            <p14:xfrm>
              <a:off x="9230783" y="3694423"/>
              <a:ext cx="240594" cy="249032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3"/>
            </p:blipFill>
            <p:spPr>
              <a:xfrm>
                <a:off x="9230783" y="3694423"/>
                <a:ext cx="240594" cy="249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3" name="墨迹 62"/>
              <p14:cNvContentPartPr/>
              <p14:nvPr/>
            </p14:nvContentPartPr>
            <p14:xfrm>
              <a:off x="9516533" y="3784307"/>
              <a:ext cx="19756" cy="87417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5"/>
            </p:blipFill>
            <p:spPr>
              <a:xfrm>
                <a:off x="9516533" y="3784307"/>
                <a:ext cx="19756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4" name="墨迹 63"/>
              <p14:cNvContentPartPr/>
              <p14:nvPr/>
            </p14:nvContentPartPr>
            <p14:xfrm>
              <a:off x="9609137" y="3722269"/>
              <a:ext cx="288396" cy="129716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7"/>
            </p:blipFill>
            <p:spPr>
              <a:xfrm>
                <a:off x="9609137" y="3722269"/>
                <a:ext cx="288396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5" name="墨迹 64"/>
              <p14:cNvContentPartPr/>
              <p14:nvPr/>
            </p14:nvContentPartPr>
            <p14:xfrm>
              <a:off x="9863666" y="3665166"/>
              <a:ext cx="47978" cy="347553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9"/>
            </p:blipFill>
            <p:spPr>
              <a:xfrm>
                <a:off x="9863666" y="3665166"/>
                <a:ext cx="47978" cy="347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6" name="墨迹 65"/>
              <p14:cNvContentPartPr/>
              <p14:nvPr/>
            </p14:nvContentPartPr>
            <p14:xfrm>
              <a:off x="9096022" y="2058527"/>
              <a:ext cx="643466" cy="4511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1"/>
            </p:blipFill>
            <p:spPr>
              <a:xfrm>
                <a:off x="9096022" y="2058527"/>
                <a:ext cx="64346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7" name="墨迹 66"/>
              <p14:cNvContentPartPr/>
              <p14:nvPr/>
            </p14:nvContentPartPr>
            <p14:xfrm>
              <a:off x="9149644" y="3383881"/>
              <a:ext cx="894644" cy="6767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3"/>
            </p:blipFill>
            <p:spPr>
              <a:xfrm>
                <a:off x="9149644" y="3383881"/>
                <a:ext cx="89464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8" name="墨迹 67"/>
              <p14:cNvContentPartPr/>
              <p14:nvPr/>
            </p14:nvContentPartPr>
            <p14:xfrm>
              <a:off x="8361362" y="4344763"/>
              <a:ext cx="110949" cy="130420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5"/>
            </p:blipFill>
            <p:spPr>
              <a:xfrm>
                <a:off x="8361362" y="4344763"/>
                <a:ext cx="110949" cy="130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69" name="墨迹 68"/>
              <p14:cNvContentPartPr/>
              <p14:nvPr/>
            </p14:nvContentPartPr>
            <p14:xfrm>
              <a:off x="8331200" y="4336303"/>
              <a:ext cx="167216" cy="223477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7"/>
            </p:blipFill>
            <p:spPr>
              <a:xfrm>
                <a:off x="8331200" y="4336303"/>
                <a:ext cx="167216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0" name="墨迹 69"/>
              <p14:cNvContentPartPr/>
              <p14:nvPr/>
            </p14:nvContentPartPr>
            <p14:xfrm>
              <a:off x="8602133" y="4294709"/>
              <a:ext cx="242711" cy="380687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9"/>
            </p:blipFill>
            <p:spPr>
              <a:xfrm>
                <a:off x="8602133" y="4294709"/>
                <a:ext cx="242711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1" name="墨迹 70"/>
              <p14:cNvContentPartPr/>
              <p14:nvPr/>
            </p14:nvContentPartPr>
            <p14:xfrm>
              <a:off x="7978422" y="4329253"/>
              <a:ext cx="174978" cy="250266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1"/>
            </p:blipFill>
            <p:spPr>
              <a:xfrm>
                <a:off x="7978422" y="4329253"/>
                <a:ext cx="174978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2" name="墨迹 71"/>
              <p14:cNvContentPartPr/>
              <p14:nvPr/>
            </p14:nvContentPartPr>
            <p14:xfrm>
              <a:off x="8223955" y="4303169"/>
              <a:ext cx="84667" cy="31300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3"/>
            </p:blipFill>
            <p:spPr>
              <a:xfrm>
                <a:off x="8223955" y="4303169"/>
                <a:ext cx="84667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3" name="墨迹 72"/>
              <p14:cNvContentPartPr/>
              <p14:nvPr/>
            </p14:nvContentPartPr>
            <p14:xfrm>
              <a:off x="8884355" y="4315859"/>
              <a:ext cx="95956" cy="28340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5"/>
            </p:blipFill>
            <p:spPr>
              <a:xfrm>
                <a:off x="8884355" y="4315859"/>
                <a:ext cx="95956" cy="283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4" name="墨迹 73"/>
              <p14:cNvContentPartPr/>
              <p14:nvPr/>
            </p14:nvContentPartPr>
            <p14:xfrm>
              <a:off x="9114190" y="4342648"/>
              <a:ext cx="175154" cy="36658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7"/>
            </p:blipFill>
            <p:spPr>
              <a:xfrm>
                <a:off x="9114190" y="4342648"/>
                <a:ext cx="175154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5" name="墨迹 74"/>
              <p14:cNvContentPartPr/>
              <p14:nvPr/>
            </p14:nvContentPartPr>
            <p14:xfrm>
              <a:off x="9091788" y="4466723"/>
              <a:ext cx="182034" cy="2537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9"/>
            </p:blipFill>
            <p:spPr>
              <a:xfrm>
                <a:off x="9091788" y="4466723"/>
                <a:ext cx="18203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6" name="墨迹 75"/>
              <p14:cNvContentPartPr/>
              <p14:nvPr/>
            </p14:nvContentPartPr>
            <p14:xfrm>
              <a:off x="9567333" y="4291889"/>
              <a:ext cx="191911" cy="203033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1"/>
            </p:blipFill>
            <p:spPr>
              <a:xfrm>
                <a:off x="9567333" y="4291889"/>
                <a:ext cx="191911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7" name="墨迹 76"/>
              <p14:cNvContentPartPr/>
              <p14:nvPr/>
            </p14:nvContentPartPr>
            <p14:xfrm>
              <a:off x="9821333" y="4261575"/>
              <a:ext cx="161749" cy="241807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3"/>
            </p:blipFill>
            <p:spPr>
              <a:xfrm>
                <a:off x="9821333" y="4261575"/>
                <a:ext cx="161749" cy="241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8" name="墨迹 77"/>
              <p14:cNvContentPartPr/>
              <p14:nvPr/>
            </p14:nvContentPartPr>
            <p14:xfrm>
              <a:off x="9964737" y="4393406"/>
              <a:ext cx="99307" cy="107156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5"/>
            </p:blipFill>
            <p:spPr>
              <a:xfrm>
                <a:off x="9964737" y="4393406"/>
                <a:ext cx="99307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79" name="墨迹 78"/>
              <p14:cNvContentPartPr/>
              <p14:nvPr/>
            </p14:nvContentPartPr>
            <p14:xfrm>
              <a:off x="10086622" y="4390586"/>
              <a:ext cx="169333" cy="1973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7"/>
            </p:blipFill>
            <p:spPr>
              <a:xfrm>
                <a:off x="10086622" y="4390586"/>
                <a:ext cx="16933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0" name="墨迹 79"/>
              <p14:cNvContentPartPr/>
              <p14:nvPr/>
            </p14:nvContentPartPr>
            <p14:xfrm>
              <a:off x="10278533" y="4252411"/>
              <a:ext cx="3704" cy="1691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9"/>
            </p:blipFill>
            <p:spPr>
              <a:xfrm>
                <a:off x="10278533" y="4252411"/>
                <a:ext cx="370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1" name="墨迹 80"/>
              <p14:cNvContentPartPr/>
              <p14:nvPr/>
            </p14:nvContentPartPr>
            <p14:xfrm>
              <a:off x="10323688" y="4254526"/>
              <a:ext cx="413456" cy="226297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1"/>
            </p:blipFill>
            <p:spPr>
              <a:xfrm>
                <a:off x="10323688" y="4254526"/>
                <a:ext cx="413456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2" name="墨迹 81"/>
              <p14:cNvContentPartPr/>
              <p14:nvPr/>
            </p14:nvContentPartPr>
            <p14:xfrm>
              <a:off x="10732911" y="4399045"/>
              <a:ext cx="14111" cy="203033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3"/>
            </p:blipFill>
            <p:spPr>
              <a:xfrm>
                <a:off x="10732911" y="4399045"/>
                <a:ext cx="14111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3" name="墨迹 82"/>
              <p14:cNvContentPartPr/>
              <p14:nvPr/>
            </p14:nvContentPartPr>
            <p14:xfrm>
              <a:off x="8229600" y="5692499"/>
              <a:ext cx="228600" cy="20320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5"/>
            </p:blipFill>
            <p:spPr>
              <a:xfrm>
                <a:off x="8229600" y="5692499"/>
                <a:ext cx="228600" cy="203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4" name="墨迹 83"/>
              <p14:cNvContentPartPr/>
              <p14:nvPr/>
            </p14:nvContentPartPr>
            <p14:xfrm>
              <a:off x="8466666" y="5673641"/>
              <a:ext cx="62089" cy="197393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7"/>
            </p:blipFill>
            <p:spPr>
              <a:xfrm>
                <a:off x="8466666" y="5673641"/>
                <a:ext cx="62089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5" name="墨迹 84"/>
              <p14:cNvContentPartPr/>
              <p14:nvPr/>
            </p14:nvContentPartPr>
            <p14:xfrm>
              <a:off x="8579555" y="5659541"/>
              <a:ext cx="177800" cy="20232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9"/>
            </p:blipFill>
            <p:spPr>
              <a:xfrm>
                <a:off x="8579555" y="5659541"/>
                <a:ext cx="177800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6" name="墨迹 85"/>
              <p14:cNvContentPartPr/>
              <p14:nvPr/>
            </p14:nvContentPartPr>
            <p14:xfrm>
              <a:off x="8729133" y="5769518"/>
              <a:ext cx="115711" cy="95877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1"/>
            </p:blipFill>
            <p:spPr>
              <a:xfrm>
                <a:off x="8729133" y="5769518"/>
                <a:ext cx="115711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7" name="墨迹 86"/>
              <p14:cNvContentPartPr/>
              <p14:nvPr/>
            </p14:nvContentPartPr>
            <p14:xfrm>
              <a:off x="8876947" y="5749778"/>
              <a:ext cx="193675" cy="3665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3"/>
            </p:blipFill>
            <p:spPr>
              <a:xfrm>
                <a:off x="8876947" y="5749778"/>
                <a:ext cx="193675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8" name="墨迹 87"/>
              <p14:cNvContentPartPr/>
              <p14:nvPr/>
            </p14:nvContentPartPr>
            <p14:xfrm>
              <a:off x="9064977" y="5639802"/>
              <a:ext cx="124178" cy="201094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5"/>
            </p:blipFill>
            <p:spPr>
              <a:xfrm>
                <a:off x="9064977" y="5639802"/>
                <a:ext cx="124178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89" name="墨迹 88"/>
              <p14:cNvContentPartPr/>
              <p14:nvPr/>
            </p14:nvContentPartPr>
            <p14:xfrm>
              <a:off x="9200444" y="5741319"/>
              <a:ext cx="5644" cy="124075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7"/>
            </p:blipFill>
            <p:spPr>
              <a:xfrm>
                <a:off x="9200444" y="5741319"/>
                <a:ext cx="5644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0" name="墨迹 89"/>
              <p14:cNvContentPartPr/>
              <p14:nvPr/>
            </p14:nvContentPartPr>
            <p14:xfrm>
              <a:off x="9290755" y="5600324"/>
              <a:ext cx="150284" cy="30172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9"/>
            </p:blipFill>
            <p:spPr>
              <a:xfrm>
                <a:off x="9290755" y="5600324"/>
                <a:ext cx="150284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1" name="墨迹 90"/>
              <p14:cNvContentPartPr/>
              <p14:nvPr/>
            </p14:nvContentPartPr>
            <p14:xfrm>
              <a:off x="9547577" y="5630461"/>
              <a:ext cx="138289" cy="164436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1"/>
            </p:blipFill>
            <p:spPr>
              <a:xfrm>
                <a:off x="9547577" y="5630461"/>
                <a:ext cx="138289" cy="164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2" name="墨迹 91"/>
              <p14:cNvContentPartPr/>
              <p14:nvPr/>
            </p14:nvContentPartPr>
            <p14:xfrm>
              <a:off x="9544755" y="5653021"/>
              <a:ext cx="90312" cy="119317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3"/>
            </p:blipFill>
            <p:spPr>
              <a:xfrm>
                <a:off x="9544755" y="5653021"/>
                <a:ext cx="90312" cy="119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3" name="墨迹 92"/>
              <p14:cNvContentPartPr/>
              <p14:nvPr/>
            </p14:nvContentPartPr>
            <p14:xfrm>
              <a:off x="9714088" y="5639802"/>
              <a:ext cx="28222" cy="115616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5"/>
            </p:blipFill>
            <p:spPr>
              <a:xfrm>
                <a:off x="9714088" y="5639802"/>
                <a:ext cx="28222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4" name="墨迹 93"/>
              <p14:cNvContentPartPr/>
              <p14:nvPr/>
            </p14:nvContentPartPr>
            <p14:xfrm>
              <a:off x="9806340" y="5521366"/>
              <a:ext cx="97719" cy="315829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7"/>
            </p:blipFill>
            <p:spPr>
              <a:xfrm>
                <a:off x="9806340" y="5521366"/>
                <a:ext cx="97719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5" name="墨迹 94"/>
              <p14:cNvContentPartPr/>
              <p14:nvPr/>
            </p14:nvContentPartPr>
            <p14:xfrm>
              <a:off x="7975600" y="5961271"/>
              <a:ext cx="1958622" cy="101516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9"/>
            </p:blipFill>
            <p:spPr>
              <a:xfrm>
                <a:off x="7975600" y="5961271"/>
                <a:ext cx="1958622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6" name="墨迹 95"/>
              <p14:cNvContentPartPr/>
              <p14:nvPr/>
            </p14:nvContentPartPr>
            <p14:xfrm>
              <a:off x="8585200" y="6151262"/>
              <a:ext cx="16933" cy="300672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1"/>
            </p:blipFill>
            <p:spPr>
              <a:xfrm>
                <a:off x="8585200" y="6151262"/>
                <a:ext cx="16933" cy="300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7" name="墨迹 96"/>
              <p14:cNvContentPartPr/>
              <p14:nvPr/>
            </p14:nvContentPartPr>
            <p14:xfrm>
              <a:off x="8760177" y="6199552"/>
              <a:ext cx="353660" cy="128306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3"/>
            </p:blipFill>
            <p:spPr>
              <a:xfrm>
                <a:off x="8760177" y="6199552"/>
                <a:ext cx="353660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8" name="墨迹 97"/>
              <p14:cNvContentPartPr/>
              <p14:nvPr/>
            </p14:nvContentPartPr>
            <p14:xfrm>
              <a:off x="9249127" y="6187040"/>
              <a:ext cx="179917" cy="146458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5"/>
            </p:blipFill>
            <p:spPr>
              <a:xfrm>
                <a:off x="9249127" y="6187040"/>
                <a:ext cx="179917" cy="146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99" name="墨迹 98"/>
              <p14:cNvContentPartPr/>
              <p14:nvPr/>
            </p14:nvContentPartPr>
            <p14:xfrm>
              <a:off x="10089444" y="5859755"/>
              <a:ext cx="132644" cy="152274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7"/>
            </p:blipFill>
            <p:spPr>
              <a:xfrm>
                <a:off x="10089444" y="5859755"/>
                <a:ext cx="132644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0" name="墨迹 99"/>
              <p14:cNvContentPartPr/>
              <p14:nvPr/>
            </p14:nvContentPartPr>
            <p14:xfrm>
              <a:off x="10078861" y="5864689"/>
              <a:ext cx="123472" cy="17271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9"/>
            </p:blipFill>
            <p:spPr>
              <a:xfrm>
                <a:off x="10078861" y="5864689"/>
                <a:ext cx="123472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1" name="墨迹 100"/>
              <p14:cNvContentPartPr/>
              <p14:nvPr/>
            </p14:nvContentPartPr>
            <p14:xfrm>
              <a:off x="10278533" y="5848475"/>
              <a:ext cx="50800" cy="135355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1"/>
            </p:blipFill>
            <p:spPr>
              <a:xfrm>
                <a:off x="10278533" y="5848475"/>
                <a:ext cx="50800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2" name="墨迹 101"/>
              <p14:cNvContentPartPr/>
              <p14:nvPr/>
            </p14:nvContentPartPr>
            <p14:xfrm>
              <a:off x="10353322" y="5859755"/>
              <a:ext cx="173566" cy="124075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3"/>
            </p:blipFill>
            <p:spPr>
              <a:xfrm>
                <a:off x="10353322" y="5859755"/>
                <a:ext cx="173566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3" name="墨迹 102"/>
              <p14:cNvContentPartPr/>
              <p14:nvPr/>
            </p14:nvContentPartPr>
            <p14:xfrm>
              <a:off x="10442222" y="5737618"/>
              <a:ext cx="214489" cy="62971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5"/>
            </p:blipFill>
            <p:spPr>
              <a:xfrm>
                <a:off x="10442222" y="5737618"/>
                <a:ext cx="214489" cy="629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4" name="墨迹 103"/>
              <p14:cNvContentPartPr/>
              <p14:nvPr/>
            </p14:nvContentPartPr>
            <p14:xfrm>
              <a:off x="10611555" y="6096626"/>
              <a:ext cx="71085" cy="56398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7"/>
            </p:blipFill>
            <p:spPr>
              <a:xfrm>
                <a:off x="10611555" y="6096626"/>
                <a:ext cx="7108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8" name="墨迹 107"/>
              <p14:cNvContentPartPr/>
              <p14:nvPr/>
            </p14:nvContentPartPr>
            <p14:xfrm>
              <a:off x="8808155" y="5346533"/>
              <a:ext cx="53622" cy="29326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9"/>
            </p:blipFill>
            <p:spPr>
              <a:xfrm>
                <a:off x="8808155" y="5346533"/>
                <a:ext cx="53622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9" name="墨迹 108"/>
              <p14:cNvContentPartPr/>
              <p14:nvPr/>
            </p14:nvContentPartPr>
            <p14:xfrm>
              <a:off x="8779403" y="5490347"/>
              <a:ext cx="215019" cy="172014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1"/>
            </p:blipFill>
            <p:spPr>
              <a:xfrm>
                <a:off x="8779403" y="5490347"/>
                <a:ext cx="215019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0" name="墨迹 109"/>
              <p14:cNvContentPartPr/>
              <p14:nvPr/>
            </p14:nvContentPartPr>
            <p14:xfrm>
              <a:off x="9239955" y="5267575"/>
              <a:ext cx="50800" cy="34772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3"/>
            </p:blipFill>
            <p:spPr>
              <a:xfrm>
                <a:off x="9239955" y="5267575"/>
                <a:ext cx="50800" cy="347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1" name="墨迹 110"/>
              <p14:cNvContentPartPr/>
              <p14:nvPr/>
            </p14:nvContentPartPr>
            <p14:xfrm>
              <a:off x="9206088" y="5450869"/>
              <a:ext cx="200378" cy="18117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5"/>
            </p:blipFill>
            <p:spPr>
              <a:xfrm>
                <a:off x="9206088" y="5450869"/>
                <a:ext cx="200378" cy="181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2" name="墨迹 111"/>
              <p14:cNvContentPartPr/>
              <p14:nvPr/>
            </p14:nvContentPartPr>
            <p14:xfrm>
              <a:off x="8692444" y="5323973"/>
              <a:ext cx="28222" cy="318650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7"/>
            </p:blipFill>
            <p:spPr>
              <a:xfrm>
                <a:off x="8692444" y="5323973"/>
                <a:ext cx="28222" cy="318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3" name="墨迹 112"/>
              <p14:cNvContentPartPr/>
              <p14:nvPr/>
            </p14:nvContentPartPr>
            <p14:xfrm>
              <a:off x="8630355" y="5476248"/>
              <a:ext cx="214489" cy="22523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9"/>
            </p:blipFill>
            <p:spPr>
              <a:xfrm>
                <a:off x="8630355" y="5476248"/>
                <a:ext cx="214489" cy="225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4" name="墨迹 113"/>
              <p14:cNvContentPartPr/>
              <p14:nvPr/>
            </p14:nvContentPartPr>
            <p14:xfrm>
              <a:off x="3428118" y="5940122"/>
              <a:ext cx="1352726" cy="60628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1"/>
            </p:blipFill>
            <p:spPr>
              <a:xfrm>
                <a:off x="3428118" y="5940122"/>
                <a:ext cx="1352726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5" name="墨迹 114"/>
              <p14:cNvContentPartPr/>
              <p14:nvPr/>
            </p14:nvContentPartPr>
            <p14:xfrm>
              <a:off x="4024488" y="5442409"/>
              <a:ext cx="248356" cy="304549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3"/>
            </p:blipFill>
            <p:spPr>
              <a:xfrm>
                <a:off x="4024488" y="5442409"/>
                <a:ext cx="248356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6" name="墨迹 115"/>
              <p14:cNvContentPartPr/>
              <p14:nvPr/>
            </p14:nvContentPartPr>
            <p14:xfrm>
              <a:off x="4251677" y="5400111"/>
              <a:ext cx="60678" cy="543536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5"/>
            </p:blipFill>
            <p:spPr>
              <a:xfrm>
                <a:off x="4251677" y="5400111"/>
                <a:ext cx="60678" cy="543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7" name="墨迹 116"/>
              <p14:cNvContentPartPr/>
              <p14:nvPr/>
            </p14:nvContentPartPr>
            <p14:xfrm>
              <a:off x="4227688" y="5355697"/>
              <a:ext cx="101600" cy="216428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7"/>
            </p:blipFill>
            <p:spPr>
              <a:xfrm>
                <a:off x="4227688" y="5355697"/>
                <a:ext cx="101600" cy="216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8" name="墨迹 117"/>
              <p14:cNvContentPartPr/>
              <p14:nvPr/>
            </p14:nvContentPartPr>
            <p14:xfrm>
              <a:off x="4323644" y="5374026"/>
              <a:ext cx="95956" cy="127600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9"/>
            </p:blipFill>
            <p:spPr>
              <a:xfrm>
                <a:off x="4323644" y="5374026"/>
                <a:ext cx="95956" cy="127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9" name="墨迹 118"/>
              <p14:cNvContentPartPr/>
              <p14:nvPr/>
            </p14:nvContentPartPr>
            <p14:xfrm>
              <a:off x="8047213" y="5949991"/>
              <a:ext cx="244475" cy="5640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1"/>
            </p:blipFill>
            <p:spPr>
              <a:xfrm>
                <a:off x="8047213" y="5949991"/>
                <a:ext cx="24447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0" name="墨迹 119"/>
              <p14:cNvContentPartPr/>
              <p14:nvPr/>
            </p14:nvContentPartPr>
            <p14:xfrm>
              <a:off x="7399866" y="5447344"/>
              <a:ext cx="79022" cy="134121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3"/>
            </p:blipFill>
            <p:spPr>
              <a:xfrm>
                <a:off x="7399866" y="5447344"/>
                <a:ext cx="79022" cy="134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1" name="墨迹 120"/>
              <p14:cNvContentPartPr/>
              <p14:nvPr/>
            </p14:nvContentPartPr>
            <p14:xfrm>
              <a:off x="7358944" y="5500746"/>
              <a:ext cx="157515" cy="257492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5"/>
            </p:blipFill>
            <p:spPr>
              <a:xfrm>
                <a:off x="7358944" y="5500746"/>
                <a:ext cx="157515" cy="257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2" name="墨迹 121"/>
              <p14:cNvContentPartPr/>
              <p14:nvPr/>
            </p14:nvContentPartPr>
            <p14:xfrm>
              <a:off x="7545916" y="5436769"/>
              <a:ext cx="102306" cy="369407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7"/>
            </p:blipFill>
            <p:spPr>
              <a:xfrm>
                <a:off x="7545916" y="5436769"/>
                <a:ext cx="102306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3" name="墨迹 122"/>
              <p14:cNvContentPartPr/>
              <p14:nvPr/>
            </p14:nvContentPartPr>
            <p14:xfrm>
              <a:off x="7521222" y="5594684"/>
              <a:ext cx="127000" cy="90237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9"/>
            </p:blipFill>
            <p:spPr>
              <a:xfrm>
                <a:off x="7521222" y="5594684"/>
                <a:ext cx="127000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4" name="墨迹 123"/>
              <p14:cNvContentPartPr/>
              <p14:nvPr/>
            </p14:nvContentPartPr>
            <p14:xfrm>
              <a:off x="7653866" y="5457742"/>
              <a:ext cx="228600" cy="347377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1"/>
            </p:blipFill>
            <p:spPr>
              <a:xfrm>
                <a:off x="7653866" y="5457742"/>
                <a:ext cx="228600" cy="347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5" name="墨迹 124"/>
              <p14:cNvContentPartPr/>
              <p14:nvPr/>
            </p14:nvContentPartPr>
            <p14:xfrm>
              <a:off x="7866768" y="5444876"/>
              <a:ext cx="122943" cy="262604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3"/>
            </p:blipFill>
            <p:spPr>
              <a:xfrm>
                <a:off x="7866768" y="5444876"/>
                <a:ext cx="122943" cy="262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6" name="墨迹 125"/>
              <p14:cNvContentPartPr/>
              <p14:nvPr/>
            </p14:nvContentPartPr>
            <p14:xfrm>
              <a:off x="7927446" y="5701840"/>
              <a:ext cx="279576" cy="64857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5"/>
            </p:blipFill>
            <p:spPr>
              <a:xfrm>
                <a:off x="7927446" y="5701840"/>
                <a:ext cx="279576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7" name="墨迹 126"/>
              <p14:cNvContentPartPr/>
              <p14:nvPr/>
            </p14:nvContentPartPr>
            <p14:xfrm>
              <a:off x="8037688" y="5654607"/>
              <a:ext cx="177094" cy="216428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7"/>
            </p:blipFill>
            <p:spPr>
              <a:xfrm>
                <a:off x="8037688" y="5654607"/>
                <a:ext cx="177094" cy="216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8" name="墨迹 127"/>
              <p14:cNvContentPartPr/>
              <p14:nvPr/>
            </p14:nvContentPartPr>
            <p14:xfrm>
              <a:off x="7394222" y="5884429"/>
              <a:ext cx="231422" cy="268595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9"/>
            </p:blipFill>
            <p:spPr>
              <a:xfrm>
                <a:off x="7394222" y="5884429"/>
                <a:ext cx="231422" cy="268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9" name="墨迹 128"/>
              <p14:cNvContentPartPr/>
              <p14:nvPr/>
            </p14:nvContentPartPr>
            <p14:xfrm>
              <a:off x="7542388" y="5927432"/>
              <a:ext cx="207434" cy="152275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1"/>
            </p:blipFill>
            <p:spPr>
              <a:xfrm>
                <a:off x="7542388" y="5927432"/>
                <a:ext cx="207434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30" name="墨迹 129"/>
              <p14:cNvContentPartPr/>
              <p14:nvPr/>
            </p14:nvContentPartPr>
            <p14:xfrm>
              <a:off x="7648222" y="5852352"/>
              <a:ext cx="45155" cy="599582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3"/>
            </p:blipFill>
            <p:spPr>
              <a:xfrm>
                <a:off x="7648222" y="5852352"/>
                <a:ext cx="45155" cy="599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1" name="墨迹 130"/>
              <p14:cNvContentPartPr/>
              <p14:nvPr/>
            </p14:nvContentPartPr>
            <p14:xfrm>
              <a:off x="7569200" y="6081117"/>
              <a:ext cx="101600" cy="94466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5"/>
            </p:blipFill>
            <p:spPr>
              <a:xfrm>
                <a:off x="7569200" y="6081117"/>
                <a:ext cx="101600" cy="94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2" name="墨迹 131"/>
              <p14:cNvContentPartPr/>
              <p14:nvPr/>
            </p14:nvContentPartPr>
            <p14:xfrm>
              <a:off x="7676444" y="6119185"/>
              <a:ext cx="84666" cy="107156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7"/>
            </p:blipFill>
            <p:spPr>
              <a:xfrm>
                <a:off x="7676444" y="6119185"/>
                <a:ext cx="84666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3" name="墨迹 132"/>
              <p14:cNvContentPartPr/>
              <p14:nvPr/>
            </p14:nvContentPartPr>
            <p14:xfrm>
              <a:off x="7385755" y="6262119"/>
              <a:ext cx="36689" cy="209554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9"/>
            </p:blipFill>
            <p:spPr>
              <a:xfrm>
                <a:off x="7385755" y="6262119"/>
                <a:ext cx="36689" cy="209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4" name="墨迹 133"/>
              <p14:cNvContentPartPr/>
              <p14:nvPr/>
            </p14:nvContentPartPr>
            <p14:xfrm>
              <a:off x="7413272" y="6271460"/>
              <a:ext cx="155928" cy="284105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1"/>
            </p:blipFill>
            <p:spPr>
              <a:xfrm>
                <a:off x="7413272" y="6271460"/>
                <a:ext cx="155928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5" name="墨迹 134"/>
              <p14:cNvContentPartPr/>
              <p14:nvPr/>
            </p14:nvContentPartPr>
            <p14:xfrm>
              <a:off x="7450666" y="6279919"/>
              <a:ext cx="45156" cy="406066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3"/>
            </p:blipFill>
            <p:spPr>
              <a:xfrm>
                <a:off x="7450666" y="6279919"/>
                <a:ext cx="45156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6" name="墨迹 135"/>
              <p14:cNvContentPartPr/>
              <p14:nvPr/>
            </p14:nvContentPartPr>
            <p14:xfrm>
              <a:off x="5873044" y="5814636"/>
              <a:ext cx="335844" cy="388971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5"/>
            </p:blipFill>
            <p:spPr>
              <a:xfrm>
                <a:off x="5873044" y="5814636"/>
                <a:ext cx="335844" cy="388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7" name="墨迹 136"/>
              <p14:cNvContentPartPr/>
              <p14:nvPr/>
            </p14:nvContentPartPr>
            <p14:xfrm>
              <a:off x="10828867" y="4836130"/>
              <a:ext cx="105018" cy="59958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7"/>
            </p:blipFill>
            <p:spPr>
              <a:xfrm>
                <a:off x="10828867" y="4836130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8" name="墨迹 137"/>
              <p14:cNvContentPartPr/>
              <p14:nvPr/>
            </p14:nvContentPartPr>
            <p14:xfrm>
              <a:off x="6152444" y="208672"/>
              <a:ext cx="39511" cy="251676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9"/>
            </p:blipFill>
            <p:spPr>
              <a:xfrm>
                <a:off x="6152444" y="208672"/>
                <a:ext cx="39511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9" name="墨迹 138"/>
              <p14:cNvContentPartPr/>
              <p14:nvPr/>
            </p14:nvContentPartPr>
            <p14:xfrm>
              <a:off x="6254044" y="265070"/>
              <a:ext cx="208844" cy="163555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1"/>
            </p:blipFill>
            <p:spPr>
              <a:xfrm>
                <a:off x="6254044" y="265070"/>
                <a:ext cx="208844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40" name="墨迹 139"/>
              <p14:cNvContentPartPr/>
              <p14:nvPr/>
            </p14:nvContentPartPr>
            <p14:xfrm>
              <a:off x="6500636" y="172718"/>
              <a:ext cx="278341" cy="259608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3"/>
            </p:blipFill>
            <p:spPr>
              <a:xfrm>
                <a:off x="6500636" y="172718"/>
                <a:ext cx="278341" cy="259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1" name="墨迹 140"/>
              <p14:cNvContentPartPr/>
              <p14:nvPr/>
            </p14:nvContentPartPr>
            <p14:xfrm>
              <a:off x="6795911" y="200212"/>
              <a:ext cx="101600" cy="188581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5"/>
            </p:blipFill>
            <p:spPr>
              <a:xfrm>
                <a:off x="6795911" y="200212"/>
                <a:ext cx="101600" cy="188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2" name="墨迹 141"/>
              <p14:cNvContentPartPr/>
              <p14:nvPr/>
            </p14:nvContentPartPr>
            <p14:xfrm>
              <a:off x="6926438" y="63976"/>
              <a:ext cx="172862" cy="339974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7"/>
            </p:blipFill>
            <p:spPr>
              <a:xfrm>
                <a:off x="6926438" y="63976"/>
                <a:ext cx="172862" cy="339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3" name="墨迹 142"/>
              <p14:cNvContentPartPr/>
              <p14:nvPr/>
            </p14:nvContentPartPr>
            <p14:xfrm>
              <a:off x="7024511" y="216779"/>
              <a:ext cx="25400" cy="485376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9"/>
            </p:blipFill>
            <p:spPr>
              <a:xfrm>
                <a:off x="7024511" y="216779"/>
                <a:ext cx="25400" cy="4853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4" name="墨迹 143"/>
              <p14:cNvContentPartPr/>
              <p14:nvPr/>
            </p14:nvContentPartPr>
            <p14:xfrm>
              <a:off x="7133872" y="101516"/>
              <a:ext cx="271638" cy="392671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1"/>
            </p:blipFill>
            <p:spPr>
              <a:xfrm>
                <a:off x="7133872" y="101516"/>
                <a:ext cx="271638" cy="3926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5" name="墨迹 144"/>
              <p14:cNvContentPartPr/>
              <p14:nvPr/>
            </p14:nvContentPartPr>
            <p14:xfrm>
              <a:off x="7221890" y="321468"/>
              <a:ext cx="98954" cy="59218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3"/>
            </p:blipFill>
            <p:spPr>
              <a:xfrm>
                <a:off x="7221890" y="321468"/>
                <a:ext cx="9895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6" name="墨迹 145"/>
              <p14:cNvContentPartPr/>
              <p14:nvPr/>
            </p14:nvContentPartPr>
            <p14:xfrm>
              <a:off x="7924800" y="166021"/>
              <a:ext cx="11288" cy="192987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5"/>
            </p:blipFill>
            <p:spPr>
              <a:xfrm>
                <a:off x="7924800" y="166021"/>
                <a:ext cx="11288" cy="192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7" name="墨迹 146"/>
              <p14:cNvContentPartPr/>
              <p14:nvPr/>
            </p14:nvContentPartPr>
            <p14:xfrm>
              <a:off x="7876822" y="97286"/>
              <a:ext cx="288749" cy="477973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7"/>
            </p:blipFill>
            <p:spPr>
              <a:xfrm>
                <a:off x="7876822" y="97286"/>
                <a:ext cx="288749" cy="4779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8" name="墨迹 147"/>
              <p14:cNvContentPartPr/>
              <p14:nvPr/>
            </p14:nvContentPartPr>
            <p14:xfrm>
              <a:off x="8094133" y="323407"/>
              <a:ext cx="67734" cy="82658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9"/>
            </p:blipFill>
            <p:spPr>
              <a:xfrm>
                <a:off x="8094133" y="323407"/>
                <a:ext cx="67734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9" name="墨迹 148"/>
              <p14:cNvContentPartPr/>
              <p14:nvPr/>
            </p14:nvContentPartPr>
            <p14:xfrm>
              <a:off x="8746066" y="118435"/>
              <a:ext cx="121356" cy="206382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1"/>
            </p:blipFill>
            <p:spPr>
              <a:xfrm>
                <a:off x="8746066" y="118435"/>
                <a:ext cx="121356" cy="206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50" name="墨迹 149"/>
              <p14:cNvContentPartPr/>
              <p14:nvPr/>
            </p14:nvContentPartPr>
            <p14:xfrm>
              <a:off x="8856133" y="163554"/>
              <a:ext cx="115711" cy="45118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3"/>
            </p:blipFill>
            <p:spPr>
              <a:xfrm>
                <a:off x="8856133" y="163554"/>
                <a:ext cx="1157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1" name="墨迹 150"/>
              <p14:cNvContentPartPr/>
              <p14:nvPr/>
            </p14:nvContentPartPr>
            <p14:xfrm>
              <a:off x="8785577" y="253791"/>
              <a:ext cx="160867" cy="270710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5"/>
            </p:blipFill>
            <p:spPr>
              <a:xfrm>
                <a:off x="8785577" y="253791"/>
                <a:ext cx="160867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2" name="墨迹 151"/>
              <p14:cNvContentPartPr/>
              <p14:nvPr/>
            </p14:nvContentPartPr>
            <p14:xfrm>
              <a:off x="9144000" y="146634"/>
              <a:ext cx="28222" cy="270711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7"/>
            </p:blipFill>
            <p:spPr>
              <a:xfrm>
                <a:off x="9144000" y="146634"/>
                <a:ext cx="28222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3" name="墨迹 152"/>
              <p14:cNvContentPartPr/>
              <p14:nvPr/>
            </p14:nvContentPartPr>
            <p14:xfrm>
              <a:off x="9210146" y="109976"/>
              <a:ext cx="182209" cy="239691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9"/>
            </p:blipFill>
            <p:spPr>
              <a:xfrm>
                <a:off x="9210146" y="109976"/>
                <a:ext cx="182209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4" name="墨迹 153"/>
              <p14:cNvContentPartPr/>
              <p14:nvPr/>
            </p14:nvContentPartPr>
            <p14:xfrm>
              <a:off x="9352844" y="265070"/>
              <a:ext cx="214488" cy="152275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1"/>
            </p:blipFill>
            <p:spPr>
              <a:xfrm>
                <a:off x="9352844" y="265070"/>
                <a:ext cx="214488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5" name="墨迹 154"/>
              <p14:cNvContentPartPr/>
              <p14:nvPr/>
            </p14:nvContentPartPr>
            <p14:xfrm>
              <a:off x="5866518" y="562922"/>
              <a:ext cx="31926" cy="283048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3"/>
            </p:blipFill>
            <p:spPr>
              <a:xfrm>
                <a:off x="5866518" y="562922"/>
                <a:ext cx="31926" cy="283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6" name="墨迹 155"/>
              <p14:cNvContentPartPr/>
              <p14:nvPr/>
            </p14:nvContentPartPr>
            <p14:xfrm>
              <a:off x="5966177" y="642937"/>
              <a:ext cx="245534" cy="161439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5"/>
            </p:blipFill>
            <p:spPr>
              <a:xfrm>
                <a:off x="5966177" y="642937"/>
                <a:ext cx="245534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7" name="墨迹 156"/>
              <p14:cNvContentPartPr/>
              <p14:nvPr/>
            </p14:nvContentPartPr>
            <p14:xfrm>
              <a:off x="6242755" y="626018"/>
              <a:ext cx="112889" cy="174833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7"/>
            </p:blipFill>
            <p:spPr>
              <a:xfrm>
                <a:off x="6242755" y="626018"/>
                <a:ext cx="112889" cy="174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8" name="墨迹 157"/>
              <p14:cNvContentPartPr/>
              <p14:nvPr/>
            </p14:nvContentPartPr>
            <p14:xfrm>
              <a:off x="6457244" y="626018"/>
              <a:ext cx="94544" cy="144696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9"/>
            </p:blipFill>
            <p:spPr>
              <a:xfrm>
                <a:off x="6457244" y="626018"/>
                <a:ext cx="94544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9" name="墨迹 158"/>
              <p14:cNvContentPartPr/>
              <p14:nvPr/>
            </p14:nvContentPartPr>
            <p14:xfrm>
              <a:off x="6688666" y="513222"/>
              <a:ext cx="65793" cy="73317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1"/>
            </p:blipFill>
            <p:spPr>
              <a:xfrm>
                <a:off x="6688666" y="513222"/>
                <a:ext cx="65793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60" name="墨迹 159"/>
              <p14:cNvContentPartPr/>
              <p14:nvPr/>
            </p14:nvContentPartPr>
            <p14:xfrm>
              <a:off x="6613172" y="592179"/>
              <a:ext cx="213783" cy="197393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3"/>
            </p:blipFill>
            <p:spPr>
              <a:xfrm>
                <a:off x="6613172" y="592179"/>
                <a:ext cx="213783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1" name="墨迹 160"/>
              <p14:cNvContentPartPr/>
              <p14:nvPr/>
            </p14:nvContentPartPr>
            <p14:xfrm>
              <a:off x="6953955" y="571030"/>
              <a:ext cx="84667" cy="242864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5"/>
            </p:blipFill>
            <p:spPr>
              <a:xfrm>
                <a:off x="6953955" y="571030"/>
                <a:ext cx="84667" cy="242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2" name="墨迹 161"/>
              <p14:cNvContentPartPr/>
              <p14:nvPr/>
            </p14:nvContentPartPr>
            <p14:xfrm>
              <a:off x="7036858" y="483436"/>
              <a:ext cx="159809" cy="334335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7"/>
            </p:blipFill>
            <p:spPr>
              <a:xfrm>
                <a:off x="7036858" y="483436"/>
                <a:ext cx="159809" cy="334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3" name="墨迹 162"/>
              <p14:cNvContentPartPr/>
              <p14:nvPr/>
            </p14:nvContentPartPr>
            <p14:xfrm>
              <a:off x="7106355" y="664086"/>
              <a:ext cx="16934" cy="458234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9"/>
            </p:blipFill>
            <p:spPr>
              <a:xfrm>
                <a:off x="7106355" y="664086"/>
                <a:ext cx="16934" cy="4582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4" name="墨迹 163"/>
              <p14:cNvContentPartPr/>
              <p14:nvPr/>
            </p14:nvContentPartPr>
            <p14:xfrm>
              <a:off x="7226828" y="547060"/>
              <a:ext cx="249591" cy="294680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1"/>
            </p:blipFill>
            <p:spPr>
              <a:xfrm>
                <a:off x="7226828" y="547060"/>
                <a:ext cx="249591" cy="294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5" name="墨迹 164"/>
              <p14:cNvContentPartPr/>
              <p14:nvPr/>
            </p14:nvContentPartPr>
            <p14:xfrm>
              <a:off x="7303911" y="721894"/>
              <a:ext cx="90311" cy="33839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3"/>
            </p:blipFill>
            <p:spPr>
              <a:xfrm>
                <a:off x="7303911" y="721894"/>
                <a:ext cx="903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6" name="墨迹 165"/>
              <p14:cNvContentPartPr/>
              <p14:nvPr/>
            </p14:nvContentPartPr>
            <p14:xfrm>
              <a:off x="7936088" y="592179"/>
              <a:ext cx="5644" cy="127600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5"/>
            </p:blipFill>
            <p:spPr>
              <a:xfrm>
                <a:off x="7936088" y="592179"/>
                <a:ext cx="5644" cy="127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7" name="墨迹 166"/>
              <p14:cNvContentPartPr/>
              <p14:nvPr/>
            </p14:nvContentPartPr>
            <p14:xfrm>
              <a:off x="7888111" y="514631"/>
              <a:ext cx="237949" cy="469514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7"/>
            </p:blipFill>
            <p:spPr>
              <a:xfrm>
                <a:off x="7888111" y="514631"/>
                <a:ext cx="237949" cy="4695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8" name="墨迹 167"/>
              <p14:cNvContentPartPr/>
              <p14:nvPr/>
            </p14:nvContentPartPr>
            <p14:xfrm>
              <a:off x="8026400" y="752913"/>
              <a:ext cx="76905" cy="59218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9"/>
            </p:blipFill>
            <p:spPr>
              <a:xfrm>
                <a:off x="8026400" y="752913"/>
                <a:ext cx="76905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69" name="墨迹 168"/>
              <p14:cNvContentPartPr/>
              <p14:nvPr/>
            </p14:nvContentPartPr>
            <p14:xfrm>
              <a:off x="7950200" y="600638"/>
              <a:ext cx="8466" cy="124076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1"/>
            </p:blipFill>
            <p:spPr>
              <a:xfrm>
                <a:off x="7950200" y="600638"/>
                <a:ext cx="8466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70" name="墨迹 169"/>
              <p14:cNvContentPartPr/>
              <p14:nvPr/>
            </p14:nvContentPartPr>
            <p14:xfrm>
              <a:off x="8683272" y="607336"/>
              <a:ext cx="220838" cy="216075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3"/>
            </p:blipFill>
            <p:spPr>
              <a:xfrm>
                <a:off x="8683272" y="607336"/>
                <a:ext cx="220838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1" name="墨迹 170"/>
              <p14:cNvContentPartPr/>
              <p14:nvPr/>
            </p14:nvContentPartPr>
            <p14:xfrm>
              <a:off x="8604955" y="772652"/>
              <a:ext cx="256822" cy="321469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5"/>
            </p:blipFill>
            <p:spPr>
              <a:xfrm>
                <a:off x="8604955" y="772652"/>
                <a:ext cx="256822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2" name="墨迹 171"/>
              <p14:cNvContentPartPr/>
              <p14:nvPr/>
            </p14:nvContentPartPr>
            <p14:xfrm>
              <a:off x="9211733" y="603458"/>
              <a:ext cx="33867" cy="239692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7"/>
            </p:blipFill>
            <p:spPr>
              <a:xfrm>
                <a:off x="9211733" y="603458"/>
                <a:ext cx="33867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3" name="墨迹 172"/>
              <p14:cNvContentPartPr/>
              <p14:nvPr/>
            </p14:nvContentPartPr>
            <p14:xfrm>
              <a:off x="9318977" y="671136"/>
              <a:ext cx="224367" cy="133240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9"/>
            </p:blipFill>
            <p:spPr>
              <a:xfrm>
                <a:off x="9318977" y="671136"/>
                <a:ext cx="224367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4" name="墨迹 173"/>
              <p14:cNvContentPartPr/>
              <p14:nvPr/>
            </p14:nvContentPartPr>
            <p14:xfrm>
              <a:off x="9536112" y="532961"/>
              <a:ext cx="505354" cy="293975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1"/>
            </p:blipFill>
            <p:spPr>
              <a:xfrm>
                <a:off x="9536112" y="532961"/>
                <a:ext cx="505354" cy="293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5" name="墨迹 174"/>
              <p14:cNvContentPartPr/>
              <p14:nvPr/>
            </p14:nvContentPartPr>
            <p14:xfrm>
              <a:off x="10470444" y="170604"/>
              <a:ext cx="306211" cy="320058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3"/>
            </p:blipFill>
            <p:spPr>
              <a:xfrm>
                <a:off x="10470444" y="170604"/>
                <a:ext cx="306211" cy="3200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6" name="墨迹 175"/>
              <p14:cNvContentPartPr/>
              <p14:nvPr/>
            </p14:nvContentPartPr>
            <p14:xfrm>
              <a:off x="10679288" y="366587"/>
              <a:ext cx="90312" cy="98696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5"/>
            </p:blipFill>
            <p:spPr>
              <a:xfrm>
                <a:off x="10679288" y="366587"/>
                <a:ext cx="90312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77" name="墨迹 176"/>
              <p14:cNvContentPartPr/>
              <p14:nvPr/>
            </p14:nvContentPartPr>
            <p14:xfrm>
              <a:off x="10758311" y="242511"/>
              <a:ext cx="228600" cy="186114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7"/>
            </p:blipFill>
            <p:spPr>
              <a:xfrm>
                <a:off x="10758311" y="242511"/>
                <a:ext cx="228600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78" name="墨迹 177"/>
              <p14:cNvContentPartPr/>
              <p14:nvPr/>
            </p14:nvContentPartPr>
            <p14:xfrm>
              <a:off x="11034888" y="106098"/>
              <a:ext cx="177094" cy="223830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49"/>
            </p:blipFill>
            <p:spPr>
              <a:xfrm>
                <a:off x="11034888" y="106098"/>
                <a:ext cx="177094" cy="223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79" name="墨迹 178"/>
              <p14:cNvContentPartPr/>
              <p14:nvPr/>
            </p14:nvContentPartPr>
            <p14:xfrm>
              <a:off x="11020072" y="248151"/>
              <a:ext cx="370417" cy="279170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1"/>
            </p:blipFill>
            <p:spPr>
              <a:xfrm>
                <a:off x="11020072" y="248151"/>
                <a:ext cx="370417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80" name="墨迹 179"/>
              <p14:cNvContentPartPr/>
              <p14:nvPr/>
            </p14:nvContentPartPr>
            <p14:xfrm>
              <a:off x="11514667" y="153684"/>
              <a:ext cx="71085" cy="105746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3"/>
            </p:blipFill>
            <p:spPr>
              <a:xfrm>
                <a:off x="11514667" y="153684"/>
                <a:ext cx="71085" cy="105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81" name="墨迹 180"/>
              <p14:cNvContentPartPr/>
              <p14:nvPr/>
            </p14:nvContentPartPr>
            <p14:xfrm>
              <a:off x="11441288" y="77547"/>
              <a:ext cx="379589" cy="427215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5"/>
            </p:blipFill>
            <p:spPr>
              <a:xfrm>
                <a:off x="11441288" y="77547"/>
                <a:ext cx="379589" cy="4272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2" name="墨迹 181"/>
              <p14:cNvContentPartPr/>
              <p14:nvPr/>
            </p14:nvContentPartPr>
            <p14:xfrm>
              <a:off x="11700932" y="428625"/>
              <a:ext cx="127000" cy="77018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57"/>
            </p:blipFill>
            <p:spPr>
              <a:xfrm>
                <a:off x="11700932" y="428625"/>
                <a:ext cx="127000" cy="77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3" name="墨迹 182"/>
              <p14:cNvContentPartPr/>
              <p14:nvPr/>
            </p14:nvContentPartPr>
            <p14:xfrm>
              <a:off x="11926711" y="75256"/>
              <a:ext cx="22577" cy="79838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59"/>
            </p:blipFill>
            <p:spPr>
              <a:xfrm>
                <a:off x="11926711" y="75256"/>
                <a:ext cx="22577" cy="79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4" name="墨迹 183"/>
              <p14:cNvContentPartPr/>
              <p14:nvPr/>
            </p14:nvContentPartPr>
            <p14:xfrm>
              <a:off x="11796888" y="67677"/>
              <a:ext cx="206905" cy="304549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1"/>
            </p:blipFill>
            <p:spPr>
              <a:xfrm>
                <a:off x="11796888" y="67677"/>
                <a:ext cx="206905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5" name="墨迹 184"/>
              <p14:cNvContentPartPr/>
              <p14:nvPr/>
            </p14:nvContentPartPr>
            <p14:xfrm>
              <a:off x="11777132" y="244626"/>
              <a:ext cx="138289" cy="508287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3"/>
            </p:blipFill>
            <p:spPr>
              <a:xfrm>
                <a:off x="11777132" y="244626"/>
                <a:ext cx="138289" cy="508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86" name="墨迹 185"/>
              <p14:cNvContentPartPr/>
              <p14:nvPr/>
            </p14:nvContentPartPr>
            <p14:xfrm>
              <a:off x="11850511" y="422985"/>
              <a:ext cx="149577" cy="143815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5"/>
            </p:blipFill>
            <p:spPr>
              <a:xfrm>
                <a:off x="11850511" y="422985"/>
                <a:ext cx="149577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87" name="墨迹 186"/>
              <p14:cNvContentPartPr/>
              <p14:nvPr/>
            </p14:nvContentPartPr>
            <p14:xfrm>
              <a:off x="10597444" y="596232"/>
              <a:ext cx="187149" cy="263132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67"/>
            </p:blipFill>
            <p:spPr>
              <a:xfrm>
                <a:off x="10597444" y="596232"/>
                <a:ext cx="187149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88" name="墨迹 187"/>
              <p14:cNvContentPartPr/>
              <p14:nvPr/>
            </p14:nvContentPartPr>
            <p14:xfrm>
              <a:off x="10735732" y="621788"/>
              <a:ext cx="233539" cy="173424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69"/>
            </p:blipFill>
            <p:spPr>
              <a:xfrm>
                <a:off x="10735732" y="621788"/>
                <a:ext cx="233539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89" name="墨迹 188"/>
              <p14:cNvContentPartPr/>
              <p14:nvPr/>
            </p14:nvContentPartPr>
            <p14:xfrm>
              <a:off x="10730618" y="755733"/>
              <a:ext cx="202670" cy="183294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1"/>
            </p:blipFill>
            <p:spPr>
              <a:xfrm>
                <a:off x="10730618" y="755733"/>
                <a:ext cx="202670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90" name="墨迹 189"/>
              <p14:cNvContentPartPr/>
              <p14:nvPr/>
            </p14:nvContentPartPr>
            <p14:xfrm>
              <a:off x="10942989" y="593589"/>
              <a:ext cx="125765" cy="350372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3"/>
            </p:blipFill>
            <p:spPr>
              <a:xfrm>
                <a:off x="10942989" y="593589"/>
                <a:ext cx="125765" cy="3503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91" name="墨迹 190"/>
              <p14:cNvContentPartPr/>
              <p14:nvPr/>
            </p14:nvContentPartPr>
            <p14:xfrm>
              <a:off x="11029244" y="814951"/>
              <a:ext cx="64911" cy="46528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5"/>
            </p:blipFill>
            <p:spPr>
              <a:xfrm>
                <a:off x="11029244" y="814951"/>
                <a:ext cx="64911" cy="46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92" name="墨迹 191"/>
              <p14:cNvContentPartPr/>
              <p14:nvPr/>
            </p14:nvContentPartPr>
            <p14:xfrm>
              <a:off x="11043355" y="746745"/>
              <a:ext cx="117827" cy="90765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77"/>
            </p:blipFill>
            <p:spPr>
              <a:xfrm>
                <a:off x="11043355" y="746745"/>
                <a:ext cx="117827" cy="90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93" name="墨迹 192"/>
              <p14:cNvContentPartPr/>
              <p14:nvPr/>
            </p14:nvContentPartPr>
            <p14:xfrm>
              <a:off x="11113911" y="671136"/>
              <a:ext cx="155751" cy="126191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79"/>
            </p:blipFill>
            <p:spPr>
              <a:xfrm>
                <a:off x="11113911" y="671136"/>
                <a:ext cx="155751" cy="126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94" name="墨迹 193"/>
              <p14:cNvContentPartPr/>
              <p14:nvPr/>
            </p14:nvContentPartPr>
            <p14:xfrm>
              <a:off x="11139311" y="586539"/>
              <a:ext cx="42333" cy="239692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1"/>
            </p:blipFill>
            <p:spPr>
              <a:xfrm>
                <a:off x="11139311" y="586539"/>
                <a:ext cx="42333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195" name="墨迹 194"/>
              <p14:cNvContentPartPr/>
              <p14:nvPr/>
            </p14:nvContentPartPr>
            <p14:xfrm>
              <a:off x="11043355" y="786047"/>
              <a:ext cx="81845" cy="215018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3"/>
            </p:blipFill>
            <p:spPr>
              <a:xfrm>
                <a:off x="11043355" y="786047"/>
                <a:ext cx="81845" cy="215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196" name="墨迹 195"/>
              <p14:cNvContentPartPr/>
              <p14:nvPr/>
            </p14:nvContentPartPr>
            <p14:xfrm>
              <a:off x="11085688" y="824821"/>
              <a:ext cx="144815" cy="156504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5"/>
            </p:blipFill>
            <p:spPr>
              <a:xfrm>
                <a:off x="11085688" y="824821"/>
                <a:ext cx="144815" cy="156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197" name="墨迹 196"/>
              <p14:cNvContentPartPr/>
              <p14:nvPr/>
            </p14:nvContentPartPr>
            <p14:xfrm>
              <a:off x="11102622" y="857250"/>
              <a:ext cx="225778" cy="76137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87"/>
            </p:blipFill>
            <p:spPr>
              <a:xfrm>
                <a:off x="11102622" y="857250"/>
                <a:ext cx="225778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198" name="墨迹 197"/>
              <p14:cNvContentPartPr/>
              <p14:nvPr/>
            </p14:nvContentPartPr>
            <p14:xfrm>
              <a:off x="11307938" y="583719"/>
              <a:ext cx="294217" cy="380687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89"/>
            </p:blipFill>
            <p:spPr>
              <a:xfrm>
                <a:off x="11307938" y="583719"/>
                <a:ext cx="294217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199" name="墨迹 198"/>
              <p14:cNvContentPartPr/>
              <p14:nvPr/>
            </p14:nvContentPartPr>
            <p14:xfrm>
              <a:off x="11576755" y="659151"/>
              <a:ext cx="175683" cy="327814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1"/>
            </p:blipFill>
            <p:spPr>
              <a:xfrm>
                <a:off x="11576755" y="659151"/>
                <a:ext cx="175683" cy="327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200" name="墨迹 199"/>
              <p14:cNvContentPartPr/>
              <p14:nvPr/>
            </p14:nvContentPartPr>
            <p14:xfrm>
              <a:off x="11740444" y="902368"/>
              <a:ext cx="118533" cy="149455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3"/>
            </p:blipFill>
            <p:spPr>
              <a:xfrm>
                <a:off x="11740444" y="902368"/>
                <a:ext cx="118533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201" name="墨迹 200"/>
              <p14:cNvContentPartPr/>
              <p14:nvPr/>
            </p14:nvContentPartPr>
            <p14:xfrm>
              <a:off x="5181600" y="4928482"/>
              <a:ext cx="208844" cy="270887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5"/>
            </p:blipFill>
            <p:spPr>
              <a:xfrm>
                <a:off x="5181600" y="4928482"/>
                <a:ext cx="208844" cy="270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02" name="墨迹 201"/>
              <p14:cNvContentPartPr/>
              <p14:nvPr/>
            </p14:nvContentPartPr>
            <p14:xfrm>
              <a:off x="5401733" y="5104021"/>
              <a:ext cx="2822" cy="115616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97"/>
            </p:blipFill>
            <p:spPr>
              <a:xfrm>
                <a:off x="5401733" y="5104021"/>
                <a:ext cx="2822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03" name="墨迹 202"/>
              <p14:cNvContentPartPr/>
              <p14:nvPr/>
            </p14:nvContentPartPr>
            <p14:xfrm>
              <a:off x="5559777" y="4776912"/>
              <a:ext cx="16934" cy="442725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99"/>
            </p:blipFill>
            <p:spPr>
              <a:xfrm>
                <a:off x="5559777" y="4776912"/>
                <a:ext cx="16934" cy="442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04" name="墨迹 203"/>
              <p14:cNvContentPartPr/>
              <p14:nvPr/>
            </p14:nvContentPartPr>
            <p14:xfrm>
              <a:off x="5488693" y="4996865"/>
              <a:ext cx="248884" cy="259431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401"/>
            </p:blipFill>
            <p:spPr>
              <a:xfrm>
                <a:off x="5488693" y="4996865"/>
                <a:ext cx="248884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05" name="墨迹 204"/>
              <p14:cNvContentPartPr/>
              <p14:nvPr/>
            </p14:nvContentPartPr>
            <p14:xfrm>
              <a:off x="7100711" y="4909448"/>
              <a:ext cx="166511" cy="256611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3"/>
            </p:blipFill>
            <p:spPr>
              <a:xfrm>
                <a:off x="7100711" y="4909448"/>
                <a:ext cx="166511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06" name="墨迹 205"/>
              <p14:cNvContentPartPr/>
              <p14:nvPr/>
            </p14:nvContentPartPr>
            <p14:xfrm>
              <a:off x="7264400" y="5064542"/>
              <a:ext cx="115711" cy="78958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05"/>
            </p:blipFill>
            <p:spPr>
              <a:xfrm>
                <a:off x="7264400" y="5064542"/>
                <a:ext cx="115711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07" name="墨迹 206"/>
              <p14:cNvContentPartPr/>
              <p14:nvPr/>
            </p14:nvContentPartPr>
            <p14:xfrm>
              <a:off x="7394222" y="5041983"/>
              <a:ext cx="135466" cy="28199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07"/>
            </p:blipFill>
            <p:spPr>
              <a:xfrm>
                <a:off x="7394222" y="5041983"/>
                <a:ext cx="1354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08" name="墨迹 207"/>
              <p14:cNvContentPartPr/>
              <p14:nvPr/>
            </p14:nvContentPartPr>
            <p14:xfrm>
              <a:off x="7525984" y="4900988"/>
              <a:ext cx="130704" cy="226297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09"/>
            </p:blipFill>
            <p:spPr>
              <a:xfrm>
                <a:off x="7525984" y="4900988"/>
                <a:ext cx="130704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09" name="墨迹 208"/>
              <p14:cNvContentPartPr/>
              <p14:nvPr/>
            </p14:nvContentPartPr>
            <p14:xfrm>
              <a:off x="7670800" y="5013784"/>
              <a:ext cx="5644" cy="115616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11"/>
            </p:blipFill>
            <p:spPr>
              <a:xfrm>
                <a:off x="7670800" y="5013784"/>
                <a:ext cx="5644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10" name="墨迹 209"/>
              <p14:cNvContentPartPr/>
              <p14:nvPr/>
            </p14:nvContentPartPr>
            <p14:xfrm>
              <a:off x="7699022" y="4816391"/>
              <a:ext cx="129822" cy="377867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3"/>
            </p:blipFill>
            <p:spPr>
              <a:xfrm>
                <a:off x="7699022" y="4816391"/>
                <a:ext cx="129822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11" name="墨迹 210"/>
              <p14:cNvContentPartPr/>
              <p14:nvPr/>
            </p14:nvContentPartPr>
            <p14:xfrm>
              <a:off x="6937022" y="4829609"/>
              <a:ext cx="141111" cy="375928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15"/>
            </p:blipFill>
            <p:spPr>
              <a:xfrm>
                <a:off x="6937022" y="4829609"/>
                <a:ext cx="141111" cy="375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12" name="墨迹 211"/>
              <p14:cNvContentPartPr/>
              <p14:nvPr/>
            </p14:nvContentPartPr>
            <p14:xfrm>
              <a:off x="7938911" y="4822031"/>
              <a:ext cx="36689" cy="498065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17"/>
            </p:blipFill>
            <p:spPr>
              <a:xfrm>
                <a:off x="7938911" y="4822031"/>
                <a:ext cx="36689" cy="498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13" name="墨迹 212"/>
              <p14:cNvContentPartPr/>
              <p14:nvPr/>
            </p14:nvContentPartPr>
            <p14:xfrm>
              <a:off x="7879644" y="4782728"/>
              <a:ext cx="84666" cy="163378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19"/>
            </p:blipFill>
            <p:spPr>
              <a:xfrm>
                <a:off x="7879644" y="4782728"/>
                <a:ext cx="84666" cy="163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14" name="墨迹 213"/>
              <p14:cNvContentPartPr/>
              <p14:nvPr/>
            </p14:nvContentPartPr>
            <p14:xfrm>
              <a:off x="7969955" y="4838950"/>
              <a:ext cx="104422" cy="81777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21"/>
            </p:blipFill>
            <p:spPr>
              <a:xfrm>
                <a:off x="7969955" y="4838950"/>
                <a:ext cx="104422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15" name="墨迹 214"/>
              <p14:cNvContentPartPr/>
              <p14:nvPr/>
            </p14:nvContentPartPr>
            <p14:xfrm>
              <a:off x="6634162" y="5153722"/>
              <a:ext cx="127882" cy="217132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23"/>
            </p:blipFill>
            <p:spPr>
              <a:xfrm>
                <a:off x="6634162" y="5153722"/>
                <a:ext cx="127882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16" name="墨迹 215"/>
              <p14:cNvContentPartPr/>
              <p14:nvPr/>
            </p14:nvContentPartPr>
            <p14:xfrm>
              <a:off x="6600648" y="5151078"/>
              <a:ext cx="200907" cy="226474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25"/>
            </p:blipFill>
            <p:spPr>
              <a:xfrm>
                <a:off x="6600648" y="5151078"/>
                <a:ext cx="200907" cy="226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17" name="墨迹 216"/>
              <p14:cNvContentPartPr/>
              <p14:nvPr/>
            </p14:nvContentPartPr>
            <p14:xfrm>
              <a:off x="6231466" y="6277100"/>
              <a:ext cx="5644" cy="22559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27"/>
            </p:blipFill>
            <p:spPr>
              <a:xfrm>
                <a:off x="6231466" y="6277100"/>
                <a:ext cx="56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18" name="墨迹 217"/>
              <p14:cNvContentPartPr/>
              <p14:nvPr/>
            </p14:nvContentPartPr>
            <p14:xfrm>
              <a:off x="6118577" y="6211361"/>
              <a:ext cx="152400" cy="325170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29"/>
            </p:blipFill>
            <p:spPr>
              <a:xfrm>
                <a:off x="6118577" y="6211361"/>
                <a:ext cx="152400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19" name="墨迹 218"/>
              <p14:cNvContentPartPr/>
              <p14:nvPr/>
            </p14:nvContentPartPr>
            <p14:xfrm>
              <a:off x="6350000" y="6367337"/>
              <a:ext cx="99483" cy="101516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31"/>
            </p:blipFill>
            <p:spPr>
              <a:xfrm>
                <a:off x="6350000" y="6367337"/>
                <a:ext cx="99483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20" name="墨迹 219"/>
              <p14:cNvContentPartPr/>
              <p14:nvPr/>
            </p14:nvContentPartPr>
            <p14:xfrm>
              <a:off x="4094868" y="6490002"/>
              <a:ext cx="558976" cy="324641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33"/>
            </p:blipFill>
            <p:spPr>
              <a:xfrm>
                <a:off x="4094868" y="6490002"/>
                <a:ext cx="558976" cy="3246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21" name="墨迹 220"/>
              <p14:cNvContentPartPr/>
              <p14:nvPr/>
            </p14:nvContentPartPr>
            <p14:xfrm>
              <a:off x="4549422" y="6580063"/>
              <a:ext cx="39511" cy="362534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35"/>
            </p:blipFill>
            <p:spPr>
              <a:xfrm>
                <a:off x="4549422" y="6580063"/>
                <a:ext cx="39511" cy="362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22" name="墨迹 221"/>
              <p14:cNvContentPartPr/>
              <p14:nvPr/>
            </p14:nvContentPartPr>
            <p14:xfrm>
              <a:off x="4634088" y="6504102"/>
              <a:ext cx="161396" cy="281990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37"/>
            </p:blipFill>
            <p:spPr>
              <a:xfrm>
                <a:off x="4634088" y="6504102"/>
                <a:ext cx="161396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23" name="墨迹 222"/>
              <p14:cNvContentPartPr/>
              <p14:nvPr/>
            </p14:nvContentPartPr>
            <p14:xfrm>
              <a:off x="4780844" y="6626768"/>
              <a:ext cx="107244" cy="59218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39"/>
            </p:blipFill>
            <p:spPr>
              <a:xfrm>
                <a:off x="4780844" y="6626768"/>
                <a:ext cx="10724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24" name="墨迹 223"/>
              <p14:cNvContentPartPr/>
              <p14:nvPr/>
            </p14:nvContentPartPr>
            <p14:xfrm>
              <a:off x="4952470" y="6474493"/>
              <a:ext cx="63324" cy="379277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41"/>
            </p:blipFill>
            <p:spPr>
              <a:xfrm>
                <a:off x="4952470" y="6474493"/>
                <a:ext cx="63324" cy="379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25" name="墨迹 224"/>
              <p14:cNvContentPartPr/>
              <p14:nvPr/>
            </p14:nvContentPartPr>
            <p14:xfrm>
              <a:off x="5012266" y="6545695"/>
              <a:ext cx="136878" cy="176949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43"/>
            </p:blipFill>
            <p:spPr>
              <a:xfrm>
                <a:off x="5012266" y="6545695"/>
                <a:ext cx="136878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226" name="墨迹 225"/>
              <p14:cNvContentPartPr/>
              <p14:nvPr/>
            </p14:nvContentPartPr>
            <p14:xfrm>
              <a:off x="5170311" y="6542171"/>
              <a:ext cx="112889" cy="193339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45"/>
            </p:blipFill>
            <p:spPr>
              <a:xfrm>
                <a:off x="5170311" y="6542171"/>
                <a:ext cx="112889" cy="193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227" name="墨迹 226"/>
              <p14:cNvContentPartPr/>
              <p14:nvPr/>
            </p14:nvContentPartPr>
            <p14:xfrm>
              <a:off x="5271911" y="6414394"/>
              <a:ext cx="186266" cy="411882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47"/>
            </p:blipFill>
            <p:spPr>
              <a:xfrm>
                <a:off x="5271911" y="6414394"/>
                <a:ext cx="186266" cy="4118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28" name="墨迹 227"/>
              <p14:cNvContentPartPr/>
              <p14:nvPr/>
            </p14:nvContentPartPr>
            <p14:xfrm>
              <a:off x="5356577" y="6566668"/>
              <a:ext cx="133526" cy="191225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49"/>
            </p:blipFill>
            <p:spPr>
              <a:xfrm>
                <a:off x="5356577" y="6566668"/>
                <a:ext cx="133526" cy="191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29" name="墨迹 228"/>
              <p14:cNvContentPartPr/>
              <p14:nvPr/>
            </p14:nvContentPartPr>
            <p14:xfrm>
              <a:off x="5429955" y="6559090"/>
              <a:ext cx="183445" cy="245331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51"/>
            </p:blipFill>
            <p:spPr>
              <a:xfrm>
                <a:off x="5429955" y="6559090"/>
                <a:ext cx="183445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30" name="墨迹 229"/>
              <p14:cNvContentPartPr/>
              <p14:nvPr/>
            </p14:nvContentPartPr>
            <p14:xfrm>
              <a:off x="5439127" y="6700085"/>
              <a:ext cx="81139" cy="90237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53"/>
            </p:blipFill>
            <p:spPr>
              <a:xfrm>
                <a:off x="5439127" y="6700085"/>
                <a:ext cx="81139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31" name="墨迹 230"/>
              <p14:cNvContentPartPr/>
              <p14:nvPr/>
            </p14:nvContentPartPr>
            <p14:xfrm>
              <a:off x="6378222" y="6576009"/>
              <a:ext cx="71437" cy="95877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55"/>
            </p:blipFill>
            <p:spPr>
              <a:xfrm>
                <a:off x="6378222" y="6576009"/>
                <a:ext cx="71437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32" name="墨迹 231"/>
              <p14:cNvContentPartPr/>
              <p14:nvPr/>
            </p14:nvContentPartPr>
            <p14:xfrm>
              <a:off x="6374518" y="6540408"/>
              <a:ext cx="195615" cy="330282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57"/>
            </p:blipFill>
            <p:spPr>
              <a:xfrm>
                <a:off x="6374518" y="6540408"/>
                <a:ext cx="195615" cy="330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233" name="墨迹 232"/>
              <p14:cNvContentPartPr/>
              <p14:nvPr/>
            </p14:nvContentPartPr>
            <p14:xfrm>
              <a:off x="6474177" y="6585703"/>
              <a:ext cx="150284" cy="253263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59"/>
            </p:blipFill>
            <p:spPr>
              <a:xfrm>
                <a:off x="6474177" y="6585703"/>
                <a:ext cx="150284" cy="253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234" name="墨迹 233"/>
              <p14:cNvContentPartPr/>
              <p14:nvPr/>
            </p14:nvContentPartPr>
            <p14:xfrm>
              <a:off x="6601883" y="6566668"/>
              <a:ext cx="202494" cy="144697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61"/>
            </p:blipFill>
            <p:spPr>
              <a:xfrm>
                <a:off x="6601883" y="6566668"/>
                <a:ext cx="202494" cy="144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235" name="墨迹 234"/>
              <p14:cNvContentPartPr/>
              <p14:nvPr/>
            </p14:nvContentPartPr>
            <p14:xfrm>
              <a:off x="6699955" y="6471673"/>
              <a:ext cx="33867" cy="468104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63"/>
            </p:blipFill>
            <p:spPr>
              <a:xfrm>
                <a:off x="6699955" y="6471673"/>
                <a:ext cx="33867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236" name="墨迹 235"/>
              <p14:cNvContentPartPr/>
              <p14:nvPr/>
            </p14:nvContentPartPr>
            <p14:xfrm>
              <a:off x="6641394" y="6684576"/>
              <a:ext cx="115006" cy="130420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65"/>
            </p:blipFill>
            <p:spPr>
              <a:xfrm>
                <a:off x="6641394" y="6684576"/>
                <a:ext cx="115006" cy="130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237" name="墨迹 236"/>
              <p14:cNvContentPartPr/>
              <p14:nvPr/>
            </p14:nvContentPartPr>
            <p14:xfrm>
              <a:off x="6737878" y="6578124"/>
              <a:ext cx="101777" cy="187700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67"/>
            </p:blipFill>
            <p:spPr>
              <a:xfrm>
                <a:off x="6737878" y="6578124"/>
                <a:ext cx="101777" cy="187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238" name="墨迹 237"/>
              <p14:cNvContentPartPr/>
              <p14:nvPr/>
            </p14:nvContentPartPr>
            <p14:xfrm>
              <a:off x="6767688" y="6664660"/>
              <a:ext cx="79022" cy="196159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69"/>
            </p:blipFill>
            <p:spPr>
              <a:xfrm>
                <a:off x="6767688" y="6664660"/>
                <a:ext cx="79022" cy="196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239" name="墨迹 238"/>
              <p14:cNvContentPartPr/>
              <p14:nvPr/>
            </p14:nvContentPartPr>
            <p14:xfrm>
              <a:off x="6959600" y="6643687"/>
              <a:ext cx="39511" cy="104337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71"/>
            </p:blipFill>
            <p:spPr>
              <a:xfrm>
                <a:off x="6959600" y="6643687"/>
                <a:ext cx="39511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240" name="墨迹 239"/>
              <p14:cNvContentPartPr/>
              <p14:nvPr/>
            </p14:nvContentPartPr>
            <p14:xfrm>
              <a:off x="6896100" y="6784682"/>
              <a:ext cx="114300" cy="19739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73"/>
            </p:blipFill>
            <p:spPr>
              <a:xfrm>
                <a:off x="6896100" y="6784682"/>
                <a:ext cx="11430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241" name="墨迹 240"/>
              <p14:cNvContentPartPr/>
              <p14:nvPr/>
            </p14:nvContentPartPr>
            <p14:xfrm>
              <a:off x="7095066" y="6653557"/>
              <a:ext cx="174978" cy="218718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75"/>
            </p:blipFill>
            <p:spPr>
              <a:xfrm>
                <a:off x="7095066" y="6653557"/>
                <a:ext cx="174978" cy="218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242" name="墨迹 241"/>
              <p14:cNvContentPartPr/>
              <p14:nvPr/>
            </p14:nvContentPartPr>
            <p14:xfrm>
              <a:off x="7247466" y="6733924"/>
              <a:ext cx="160866" cy="107156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77"/>
            </p:blipFill>
            <p:spPr>
              <a:xfrm>
                <a:off x="7247466" y="6733924"/>
                <a:ext cx="160866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243" name="墨迹 242"/>
              <p14:cNvContentPartPr/>
              <p14:nvPr/>
            </p14:nvContentPartPr>
            <p14:xfrm>
              <a:off x="7701844" y="6523841"/>
              <a:ext cx="25400" cy="348258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79"/>
            </p:blipFill>
            <p:spPr>
              <a:xfrm>
                <a:off x="7701844" y="6523841"/>
                <a:ext cx="25400" cy="348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244" name="墨迹 243"/>
              <p14:cNvContentPartPr/>
              <p14:nvPr/>
            </p14:nvContentPartPr>
            <p14:xfrm>
              <a:off x="7623527" y="6705725"/>
              <a:ext cx="191206" cy="174481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81"/>
            </p:blipFill>
            <p:spPr>
              <a:xfrm>
                <a:off x="7623527" y="6705725"/>
                <a:ext cx="191206" cy="174481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2">
            <p14:nvContentPartPr>
              <p14:cNvPr id="105" name="墨迹 104"/>
              <p14:cNvContentPartPr/>
              <p14:nvPr/>
            </p14:nvContentPartPr>
            <p14:xfrm>
              <a:off x="3184920" y="4892400"/>
              <a:ext cx="6436080" cy="1298160"/>
            </p14:xfrm>
          </p:contentPart>
        </mc:Choice>
        <mc:Fallback>
          <p:pic>
            <p:nvPicPr>
              <p:cNvPr id="105" name="墨迹 104"/>
              <p:cNvPicPr/>
              <p:nvPr/>
            </p:nvPicPr>
            <p:blipFill>
              <a:blip r:embed="rId483"/>
              <a:stretch>
                <a:fillRect/>
              </a:stretch>
            </p:blipFill>
            <p:spPr>
              <a:xfrm>
                <a:off x="3175560" y="4883040"/>
                <a:ext cx="6454800" cy="13168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92118" y="363299"/>
            <a:ext cx="11882830" cy="102425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252095" indent="-252095">
              <a:lnSpc>
                <a:spcPct val="140000"/>
              </a:lnSpc>
              <a:spcAft>
                <a:spcPts val="0"/>
              </a:spcAft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2.</a:t>
            </a:r>
            <a:r>
              <a:rPr lang="en-US" altLang="zh-CN" sz="1600" dirty="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2024</a:t>
            </a:r>
            <a:r>
              <a:rPr lang="en-US" altLang="zh-CN" sz="1600" dirty="0">
                <a:latin typeface="NEU-B6" pitchFamily="18" charset="-122"/>
                <a:ea typeface="微软雅黑" panose="020B0503020204020204" charset="-122"/>
                <a:cs typeface="Times New Roman" panose="02020603050405020304" pitchFamily="18" charset="0"/>
              </a:rPr>
              <a:t>·</a:t>
            </a:r>
            <a:r>
              <a:rPr lang="zh-C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江西卷</a:t>
            </a:r>
            <a:r>
              <a:rPr lang="en-US" altLang="zh-CN" sz="1600" dirty="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废弃电池中锰可通过浸取回收。某温度下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MnSO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在不同浓度的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KOH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水溶液中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若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Mn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zh-CN" altLang="zh-CN" sz="1600" dirty="0">
                <a:latin typeface="宋体" panose="02010600030101010101" pitchFamily="2" charset="-122"/>
                <a:ea typeface="微软雅黑" panose="020B0503020204020204" charset="-122"/>
                <a:cs typeface="宋体" panose="02010600030101010101" pitchFamily="2" charset="-122"/>
              </a:rPr>
              <a:t>Ⅱ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的分布系数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δ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与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pH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的关系如图。下列说法正确的是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endParaRPr lang="zh-CN" altLang="zh-CN" sz="1100" dirty="0">
              <a:latin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3371" y="1035121"/>
            <a:ext cx="11397613" cy="671442"/>
          </a:xfrm>
          <a:prstGeom prst="rect">
            <a:avLst/>
          </a:prstGeom>
          <a:blipFill rotWithShape="1">
            <a:blip r:embed="rId2"/>
            <a:stretch>
              <a:fillRect l="-53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6" name="image393.jpe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160" y="2219643"/>
            <a:ext cx="5184036" cy="3276955"/>
          </a:xfrm>
          <a:prstGeom prst="rect">
            <a:avLst/>
          </a:prstGeom>
          <a:solidFill>
            <a:scrgbClr r="0" g="0" b="0">
              <a:alpha val="0"/>
            </a:scrgbClr>
          </a:solidFill>
          <a:ln>
            <a:noFill/>
          </a:ln>
        </p:spPr>
      </p:pic>
      <p:sp>
        <p:nvSpPr>
          <p:cNvPr id="7" name="矩形 6"/>
          <p:cNvSpPr/>
          <p:nvPr/>
        </p:nvSpPr>
        <p:spPr>
          <a:xfrm>
            <a:off x="1056124" y="2075803"/>
            <a:ext cx="9631467" cy="1612084"/>
          </a:xfrm>
          <a:prstGeom prst="rect">
            <a:avLst/>
          </a:prstGeom>
          <a:blipFill rotWithShape="1">
            <a:blip r:embed="rId4"/>
            <a:stretch>
              <a:fillRect b="-3030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8618673" y="1875234"/>
              <a:ext cx="2821" cy="5357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6"/>
            </p:blipFill>
            <p:spPr>
              <a:xfrm>
                <a:off x="8618673" y="1875234"/>
                <a:ext cx="2821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4555307" y="1936743"/>
              <a:ext cx="141089" cy="377691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4555307" y="1936743"/>
                <a:ext cx="141089" cy="377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4668179" y="1942383"/>
              <a:ext cx="197524" cy="28251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0"/>
            </p:blipFill>
            <p:spPr>
              <a:xfrm>
                <a:off x="4668179" y="1942383"/>
                <a:ext cx="197524" cy="282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墨迹 8"/>
              <p14:cNvContentPartPr/>
              <p14:nvPr/>
            </p14:nvContentPartPr>
            <p14:xfrm>
              <a:off x="4912968" y="2069807"/>
              <a:ext cx="99468" cy="16637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2"/>
            </p:blipFill>
            <p:spPr>
              <a:xfrm>
                <a:off x="4912968" y="2069807"/>
                <a:ext cx="99468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墨迹 9"/>
              <p14:cNvContentPartPr/>
              <p14:nvPr/>
            </p14:nvContentPartPr>
            <p14:xfrm>
              <a:off x="5022488" y="1856904"/>
              <a:ext cx="145146" cy="14522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4"/>
            </p:blipFill>
            <p:spPr>
              <a:xfrm>
                <a:off x="5022488" y="1856904"/>
                <a:ext cx="145146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墨迹 10"/>
              <p14:cNvContentPartPr/>
              <p14:nvPr/>
            </p14:nvContentPartPr>
            <p14:xfrm>
              <a:off x="5134831" y="1894973"/>
              <a:ext cx="100526" cy="1692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6"/>
            </p:blipFill>
            <p:spPr>
              <a:xfrm>
                <a:off x="5134831" y="1894973"/>
                <a:ext cx="10052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墨迹 11"/>
              <p14:cNvContentPartPr/>
              <p14:nvPr/>
            </p14:nvContentPartPr>
            <p14:xfrm>
              <a:off x="5176099" y="1810376"/>
              <a:ext cx="16931" cy="217133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8"/>
            </p:blipFill>
            <p:spPr>
              <a:xfrm>
                <a:off x="5176099" y="1810376"/>
                <a:ext cx="16931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墨迹 12"/>
              <p14:cNvContentPartPr/>
              <p14:nvPr/>
            </p14:nvContentPartPr>
            <p14:xfrm>
              <a:off x="5307312" y="2071217"/>
              <a:ext cx="204579" cy="1550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0"/>
            </p:blipFill>
            <p:spPr>
              <a:xfrm>
                <a:off x="5307312" y="2071217"/>
                <a:ext cx="204579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墨迹 13"/>
              <p14:cNvContentPartPr/>
              <p14:nvPr/>
            </p14:nvContentPartPr>
            <p14:xfrm>
              <a:off x="5391965" y="1995785"/>
              <a:ext cx="43738" cy="28551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2"/>
            </p:blipFill>
            <p:spPr>
              <a:xfrm>
                <a:off x="5391965" y="1995785"/>
                <a:ext cx="43738" cy="285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墨迹 14"/>
              <p14:cNvContentPartPr/>
              <p14:nvPr/>
            </p14:nvContentPartPr>
            <p14:xfrm>
              <a:off x="5652627" y="1964061"/>
              <a:ext cx="251491" cy="190343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4"/>
            </p:blipFill>
            <p:spPr>
              <a:xfrm>
                <a:off x="5652627" y="1964061"/>
                <a:ext cx="251491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墨迹 15"/>
              <p14:cNvContentPartPr/>
              <p14:nvPr/>
            </p14:nvContentPartPr>
            <p14:xfrm>
              <a:off x="5906941" y="1888276"/>
              <a:ext cx="2821" cy="398663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6"/>
            </p:blipFill>
            <p:spPr>
              <a:xfrm>
                <a:off x="5906941" y="1888276"/>
                <a:ext cx="2821" cy="398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墨迹 16"/>
              <p14:cNvContentPartPr/>
              <p14:nvPr/>
            </p14:nvContentPartPr>
            <p14:xfrm>
              <a:off x="5994416" y="1832935"/>
              <a:ext cx="115693" cy="1128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8"/>
            </p:blipFill>
            <p:spPr>
              <a:xfrm>
                <a:off x="5994416" y="1832935"/>
                <a:ext cx="11569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墨迹 17"/>
              <p14:cNvContentPartPr/>
              <p14:nvPr/>
            </p14:nvContentPartPr>
            <p14:xfrm>
              <a:off x="8986915" y="1586723"/>
              <a:ext cx="2280351" cy="12213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0"/>
            </p:blipFill>
            <p:spPr>
              <a:xfrm>
                <a:off x="8986915" y="1586723"/>
                <a:ext cx="2280351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墨迹 18"/>
              <p14:cNvContentPartPr/>
              <p14:nvPr/>
            </p14:nvContentPartPr>
            <p14:xfrm>
              <a:off x="8806850" y="1283760"/>
              <a:ext cx="31921" cy="40536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2"/>
            </p:blipFill>
            <p:spPr>
              <a:xfrm>
                <a:off x="8806850" y="1283760"/>
                <a:ext cx="31921" cy="405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墨迹 19"/>
              <p14:cNvContentPartPr/>
              <p14:nvPr/>
            </p14:nvContentPartPr>
            <p14:xfrm>
              <a:off x="8892385" y="1201277"/>
              <a:ext cx="2589690" cy="403246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4"/>
            </p:blipFill>
            <p:spPr>
              <a:xfrm>
                <a:off x="8892385" y="1201277"/>
                <a:ext cx="2589690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墨迹 20"/>
              <p14:cNvContentPartPr/>
              <p14:nvPr/>
            </p14:nvContentPartPr>
            <p14:xfrm>
              <a:off x="9157104" y="191753"/>
              <a:ext cx="150083" cy="29890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6"/>
            </p:blipFill>
            <p:spPr>
              <a:xfrm>
                <a:off x="9157104" y="191753"/>
                <a:ext cx="150083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墨迹 21"/>
              <p14:cNvContentPartPr/>
              <p14:nvPr/>
            </p14:nvContentPartPr>
            <p14:xfrm>
              <a:off x="9122889" y="182412"/>
              <a:ext cx="206872" cy="305783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8"/>
            </p:blipFill>
            <p:spPr>
              <a:xfrm>
                <a:off x="9122889" y="182412"/>
                <a:ext cx="206872" cy="305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墨迹 22"/>
              <p14:cNvContentPartPr/>
              <p14:nvPr/>
            </p14:nvContentPartPr>
            <p14:xfrm>
              <a:off x="9374910" y="162144"/>
              <a:ext cx="98762" cy="27987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0"/>
            </p:blipFill>
            <p:spPr>
              <a:xfrm>
                <a:off x="9374910" y="162144"/>
                <a:ext cx="98762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4" name="墨迹 23"/>
              <p14:cNvContentPartPr/>
              <p14:nvPr/>
            </p14:nvContentPartPr>
            <p14:xfrm>
              <a:off x="9482138" y="84597"/>
              <a:ext cx="67722" cy="15597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2"/>
            </p:blipFill>
            <p:spPr>
              <a:xfrm>
                <a:off x="9482138" y="84597"/>
                <a:ext cx="67722" cy="155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" name="墨迹 24"/>
              <p14:cNvContentPartPr/>
              <p14:nvPr/>
            </p14:nvContentPartPr>
            <p14:xfrm>
              <a:off x="9572435" y="146634"/>
              <a:ext cx="112871" cy="1692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4"/>
            </p:blipFill>
            <p:spPr>
              <a:xfrm>
                <a:off x="9572435" y="146634"/>
                <a:ext cx="11287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6" name="墨迹 25"/>
              <p14:cNvContentPartPr/>
              <p14:nvPr/>
            </p14:nvContentPartPr>
            <p14:xfrm>
              <a:off x="9654266" y="69616"/>
              <a:ext cx="31039" cy="17007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6"/>
            </p:blipFill>
            <p:spPr>
              <a:xfrm>
                <a:off x="9654266" y="69616"/>
                <a:ext cx="31039" cy="170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7" name="墨迹 26"/>
              <p14:cNvContentPartPr/>
              <p14:nvPr/>
            </p14:nvContentPartPr>
            <p14:xfrm>
              <a:off x="9662732" y="284810"/>
              <a:ext cx="217277" cy="2537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8"/>
            </p:blipFill>
            <p:spPr>
              <a:xfrm>
                <a:off x="9662732" y="284810"/>
                <a:ext cx="217277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8" name="墨迹 27"/>
              <p14:cNvContentPartPr/>
              <p14:nvPr/>
            </p14:nvContentPartPr>
            <p14:xfrm>
              <a:off x="9748796" y="219952"/>
              <a:ext cx="26807" cy="19457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0"/>
            </p:blipFill>
            <p:spPr>
              <a:xfrm>
                <a:off x="9748796" y="219952"/>
                <a:ext cx="26807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9" name="墨迹 28"/>
              <p14:cNvContentPartPr/>
              <p14:nvPr/>
            </p14:nvContentPartPr>
            <p14:xfrm>
              <a:off x="9888474" y="163554"/>
              <a:ext cx="144264" cy="27071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2"/>
            </p:blipFill>
            <p:spPr>
              <a:xfrm>
                <a:off x="9888474" y="163554"/>
                <a:ext cx="144264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0" name="墨迹 29"/>
              <p14:cNvContentPartPr/>
              <p14:nvPr/>
            </p14:nvContentPartPr>
            <p14:xfrm>
              <a:off x="10091642" y="193163"/>
              <a:ext cx="217277" cy="14258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4"/>
            </p:blipFill>
            <p:spPr>
              <a:xfrm>
                <a:off x="10091642" y="193163"/>
                <a:ext cx="217277" cy="142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1" name="墨迹 30"/>
              <p14:cNvContentPartPr/>
              <p14:nvPr/>
            </p14:nvContentPartPr>
            <p14:xfrm>
              <a:off x="10317385" y="173071"/>
              <a:ext cx="5643" cy="32323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6"/>
            </p:blipFill>
            <p:spPr>
              <a:xfrm>
                <a:off x="10317385" y="173071"/>
                <a:ext cx="5643" cy="323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2" name="墨迹 31"/>
              <p14:cNvContentPartPr/>
              <p14:nvPr/>
            </p14:nvContentPartPr>
            <p14:xfrm>
              <a:off x="10452830" y="157914"/>
              <a:ext cx="143911" cy="1691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8"/>
            </p:blipFill>
            <p:spPr>
              <a:xfrm>
                <a:off x="10452830" y="157914"/>
                <a:ext cx="1439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3" name="墨迹 32"/>
              <p14:cNvContentPartPr/>
              <p14:nvPr/>
            </p14:nvContentPartPr>
            <p14:xfrm>
              <a:off x="9307187" y="727534"/>
              <a:ext cx="107228" cy="6767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0"/>
            </p:blipFill>
            <p:spPr>
              <a:xfrm>
                <a:off x="9307187" y="727534"/>
                <a:ext cx="107228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墨迹 33"/>
              <p14:cNvContentPartPr/>
              <p14:nvPr/>
            </p14:nvContentPartPr>
            <p14:xfrm>
              <a:off x="9162747" y="624255"/>
              <a:ext cx="138797" cy="23863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2"/>
            </p:blipFill>
            <p:spPr>
              <a:xfrm>
                <a:off x="9162747" y="624255"/>
                <a:ext cx="138797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5" name="墨迹 34"/>
              <p14:cNvContentPartPr/>
              <p14:nvPr/>
            </p14:nvContentPartPr>
            <p14:xfrm>
              <a:off x="9180207" y="613328"/>
              <a:ext cx="217277" cy="253262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4"/>
            </p:blipFill>
            <p:spPr>
              <a:xfrm>
                <a:off x="9180207" y="613328"/>
                <a:ext cx="217277" cy="253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6" name="墨迹 35"/>
              <p14:cNvContentPartPr/>
              <p14:nvPr/>
            </p14:nvContentPartPr>
            <p14:xfrm>
              <a:off x="9369266" y="573849"/>
              <a:ext cx="101584" cy="28904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6"/>
            </p:blipFill>
            <p:spPr>
              <a:xfrm>
                <a:off x="9369266" y="573849"/>
                <a:ext cx="101584" cy="289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7" name="墨迹 36"/>
              <p14:cNvContentPartPr/>
              <p14:nvPr/>
            </p14:nvContentPartPr>
            <p14:xfrm>
              <a:off x="9459563" y="676952"/>
              <a:ext cx="253961" cy="16055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8"/>
            </p:blipFill>
            <p:spPr>
              <a:xfrm>
                <a:off x="9459563" y="676952"/>
                <a:ext cx="253961" cy="160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8" name="墨迹 37"/>
              <p14:cNvContentPartPr/>
              <p14:nvPr/>
            </p14:nvContentPartPr>
            <p14:xfrm>
              <a:off x="9756555" y="575259"/>
              <a:ext cx="140913" cy="451185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0"/>
            </p:blipFill>
            <p:spPr>
              <a:xfrm>
                <a:off x="9756555" y="575259"/>
                <a:ext cx="140913" cy="4511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9" name="墨迹 38"/>
              <p14:cNvContentPartPr/>
              <p14:nvPr/>
            </p14:nvContentPartPr>
            <p14:xfrm>
              <a:off x="9990058" y="727534"/>
              <a:ext cx="239852" cy="1128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2"/>
            </p:blipFill>
            <p:spPr>
              <a:xfrm>
                <a:off x="9990058" y="727534"/>
                <a:ext cx="23985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0" name="墨迹 39"/>
              <p14:cNvContentPartPr/>
              <p14:nvPr/>
            </p14:nvContentPartPr>
            <p14:xfrm>
              <a:off x="10187583" y="628838"/>
              <a:ext cx="146733" cy="87416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4"/>
            </p:blipFill>
            <p:spPr>
              <a:xfrm>
                <a:off x="10187583" y="628838"/>
                <a:ext cx="146733" cy="87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1" name="墨迹 40"/>
              <p14:cNvContentPartPr/>
              <p14:nvPr/>
            </p14:nvContentPartPr>
            <p14:xfrm>
              <a:off x="10016512" y="783932"/>
              <a:ext cx="278298" cy="1128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6"/>
            </p:blipFill>
            <p:spPr>
              <a:xfrm>
                <a:off x="10016512" y="783932"/>
                <a:ext cx="27829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2" name="墨迹 41"/>
              <p14:cNvContentPartPr/>
              <p14:nvPr/>
            </p14:nvContentPartPr>
            <p14:xfrm>
              <a:off x="9999229" y="806491"/>
              <a:ext cx="143206" cy="4511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8"/>
            </p:blipFill>
            <p:spPr>
              <a:xfrm>
                <a:off x="9999229" y="806491"/>
                <a:ext cx="14320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3" name="墨迹 42"/>
              <p14:cNvContentPartPr/>
              <p14:nvPr/>
            </p14:nvContentPartPr>
            <p14:xfrm>
              <a:off x="10531840" y="693695"/>
              <a:ext cx="50792" cy="174834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0"/>
            </p:blipFill>
            <p:spPr>
              <a:xfrm>
                <a:off x="10531840" y="693695"/>
                <a:ext cx="50792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4" name="墨迹 43"/>
              <p14:cNvContentPartPr/>
              <p14:nvPr/>
            </p14:nvContentPartPr>
            <p14:xfrm>
              <a:off x="10543127" y="772652"/>
              <a:ext cx="101584" cy="1692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2"/>
            </p:blipFill>
            <p:spPr>
              <a:xfrm>
                <a:off x="10543127" y="772652"/>
                <a:ext cx="10158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5" name="墨迹 44"/>
              <p14:cNvContentPartPr/>
              <p14:nvPr/>
            </p14:nvContentPartPr>
            <p14:xfrm>
              <a:off x="10650355" y="652807"/>
              <a:ext cx="2822" cy="30031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4"/>
            </p:blipFill>
            <p:spPr>
              <a:xfrm>
                <a:off x="10650355" y="652807"/>
                <a:ext cx="2822" cy="300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墨迹 45"/>
              <p14:cNvContentPartPr/>
              <p14:nvPr/>
            </p14:nvContentPartPr>
            <p14:xfrm>
              <a:off x="10712434" y="614738"/>
              <a:ext cx="149555" cy="3947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6"/>
            </p:blipFill>
            <p:spPr>
              <a:xfrm>
                <a:off x="10712434" y="614738"/>
                <a:ext cx="14955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7" name="墨迹 46"/>
              <p14:cNvContentPartPr/>
              <p14:nvPr/>
            </p14:nvContentPartPr>
            <p14:xfrm>
              <a:off x="10771691" y="547060"/>
              <a:ext cx="14109" cy="200213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8"/>
            </p:blipFill>
            <p:spPr>
              <a:xfrm>
                <a:off x="10771691" y="547060"/>
                <a:ext cx="14109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8" name="墨迹 47"/>
              <p14:cNvContentPartPr/>
              <p14:nvPr/>
            </p14:nvContentPartPr>
            <p14:xfrm>
              <a:off x="10808375" y="750093"/>
              <a:ext cx="191881" cy="5639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0"/>
            </p:blipFill>
            <p:spPr>
              <a:xfrm>
                <a:off x="10808375" y="750093"/>
                <a:ext cx="19188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9" name="墨迹 48"/>
              <p14:cNvContentPartPr/>
              <p14:nvPr/>
            </p14:nvContentPartPr>
            <p14:xfrm>
              <a:off x="10909959" y="660561"/>
              <a:ext cx="16930" cy="15439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2"/>
            </p:blipFill>
            <p:spPr>
              <a:xfrm>
                <a:off x="10909959" y="660561"/>
                <a:ext cx="16930" cy="154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0" name="墨迹 49"/>
              <p14:cNvContentPartPr/>
              <p14:nvPr/>
            </p14:nvContentPartPr>
            <p14:xfrm>
              <a:off x="11067978" y="616148"/>
              <a:ext cx="95941" cy="20444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4"/>
            </p:blipFill>
            <p:spPr>
              <a:xfrm>
                <a:off x="11067978" y="616148"/>
                <a:ext cx="95941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1" name="墨迹 50"/>
              <p14:cNvContentPartPr/>
              <p14:nvPr/>
            </p14:nvContentPartPr>
            <p14:xfrm>
              <a:off x="11096196" y="541773"/>
              <a:ext cx="327326" cy="25907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6"/>
            </p:blipFill>
            <p:spPr>
              <a:xfrm>
                <a:off x="11096196" y="541773"/>
                <a:ext cx="327326" cy="259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2" name="墨迹 51"/>
              <p14:cNvContentPartPr/>
              <p14:nvPr/>
            </p14:nvContentPartPr>
            <p14:xfrm>
              <a:off x="11415058" y="733174"/>
              <a:ext cx="138267" cy="11279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8"/>
            </p:blipFill>
            <p:spPr>
              <a:xfrm>
                <a:off x="11415058" y="733174"/>
                <a:ext cx="138267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3" name="墨迹 52"/>
              <p14:cNvContentPartPr/>
              <p14:nvPr/>
            </p14:nvContentPartPr>
            <p14:xfrm>
              <a:off x="11510998" y="497712"/>
              <a:ext cx="104406" cy="2114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0"/>
            </p:blipFill>
            <p:spPr>
              <a:xfrm>
                <a:off x="11510998" y="497712"/>
                <a:ext cx="104406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4" name="墨迹 53"/>
              <p14:cNvContentPartPr/>
              <p14:nvPr/>
            </p14:nvContentPartPr>
            <p14:xfrm>
              <a:off x="11523344" y="750093"/>
              <a:ext cx="171776" cy="564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2"/>
            </p:blipFill>
            <p:spPr>
              <a:xfrm>
                <a:off x="11523344" y="750093"/>
                <a:ext cx="17177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5" name="墨迹 54"/>
              <p14:cNvContentPartPr/>
              <p14:nvPr/>
            </p14:nvContentPartPr>
            <p14:xfrm>
              <a:off x="11599885" y="660033"/>
              <a:ext cx="15520" cy="171837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4"/>
            </p:blipFill>
            <p:spPr>
              <a:xfrm>
                <a:off x="11599885" y="660033"/>
                <a:ext cx="15520" cy="171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6" name="墨迹 55"/>
              <p14:cNvContentPartPr/>
              <p14:nvPr/>
            </p14:nvContentPartPr>
            <p14:xfrm>
              <a:off x="11654909" y="690875"/>
              <a:ext cx="56436" cy="15315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6"/>
            </p:blipFill>
            <p:spPr>
              <a:xfrm>
                <a:off x="11654909" y="690875"/>
                <a:ext cx="56436" cy="153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7" name="墨迹 56"/>
              <p14:cNvContentPartPr/>
              <p14:nvPr/>
            </p14:nvContentPartPr>
            <p14:xfrm>
              <a:off x="11688770" y="735994"/>
              <a:ext cx="103701" cy="3101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8"/>
            </p:blipFill>
            <p:spPr>
              <a:xfrm>
                <a:off x="11688770" y="735994"/>
                <a:ext cx="10370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8" name="墨迹 57"/>
              <p14:cNvContentPartPr/>
              <p14:nvPr/>
            </p14:nvContentPartPr>
            <p14:xfrm>
              <a:off x="11743619" y="599934"/>
              <a:ext cx="281649" cy="248151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0"/>
            </p:blipFill>
            <p:spPr>
              <a:xfrm>
                <a:off x="11743619" y="599934"/>
                <a:ext cx="281649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9" name="墨迹 58"/>
              <p14:cNvContentPartPr/>
              <p14:nvPr/>
            </p14:nvContentPartPr>
            <p14:xfrm>
              <a:off x="6111167" y="2030328"/>
              <a:ext cx="190823" cy="360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2"/>
            </p:blipFill>
            <p:spPr>
              <a:xfrm>
                <a:off x="6111167" y="2030328"/>
                <a:ext cx="190823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0" name="墨迹 59"/>
              <p14:cNvContentPartPr/>
              <p14:nvPr/>
            </p14:nvContentPartPr>
            <p14:xfrm>
              <a:off x="6112225" y="2120565"/>
              <a:ext cx="220805" cy="2819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4"/>
            </p:blipFill>
            <p:spPr>
              <a:xfrm>
                <a:off x="6112225" y="2120565"/>
                <a:ext cx="22080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1" name="墨迹 60"/>
              <p14:cNvContentPartPr/>
              <p14:nvPr/>
            </p14:nvContentPartPr>
            <p14:xfrm>
              <a:off x="6426854" y="1934452"/>
              <a:ext cx="160136" cy="276350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6"/>
            </p:blipFill>
            <p:spPr>
              <a:xfrm>
                <a:off x="6426854" y="1934452"/>
                <a:ext cx="160136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2" name="墨迹 61"/>
              <p14:cNvContentPartPr/>
              <p14:nvPr/>
            </p14:nvContentPartPr>
            <p14:xfrm>
              <a:off x="6558772" y="1935862"/>
              <a:ext cx="141089" cy="195983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8"/>
            </p:blipFill>
            <p:spPr>
              <a:xfrm>
                <a:off x="6558772" y="1935862"/>
                <a:ext cx="141089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4" name="墨迹 63"/>
              <p14:cNvContentPartPr/>
              <p14:nvPr/>
            </p14:nvContentPartPr>
            <p14:xfrm>
              <a:off x="6993326" y="1855495"/>
              <a:ext cx="360" cy="1691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0"/>
            </p:blipFill>
            <p:spPr>
              <a:xfrm>
                <a:off x="6993326" y="1855495"/>
                <a:ext cx="36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5" name="墨迹 64"/>
              <p14:cNvContentPartPr/>
              <p14:nvPr/>
            </p14:nvContentPartPr>
            <p14:xfrm>
              <a:off x="6750653" y="2041608"/>
              <a:ext cx="107228" cy="101164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2"/>
            </p:blipFill>
            <p:spPr>
              <a:xfrm>
                <a:off x="6750653" y="2041608"/>
                <a:ext cx="107228" cy="101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6" name="墨迹 65"/>
              <p14:cNvContentPartPr/>
              <p14:nvPr/>
            </p14:nvContentPartPr>
            <p14:xfrm>
              <a:off x="6998970" y="1896383"/>
              <a:ext cx="205990" cy="21589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4"/>
            </p:blipFill>
            <p:spPr>
              <a:xfrm>
                <a:off x="6998970" y="1896383"/>
                <a:ext cx="205990" cy="215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7" name="墨迹 66"/>
              <p14:cNvContentPartPr/>
              <p14:nvPr/>
            </p14:nvContentPartPr>
            <p14:xfrm>
              <a:off x="7230356" y="1842805"/>
              <a:ext cx="5644" cy="455414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6"/>
            </p:blipFill>
            <p:spPr>
              <a:xfrm>
                <a:off x="7230356" y="1842805"/>
                <a:ext cx="5644" cy="4554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8" name="墨迹 67"/>
              <p14:cNvContentPartPr/>
              <p14:nvPr/>
            </p14:nvContentPartPr>
            <p14:xfrm>
              <a:off x="7328942" y="1830115"/>
              <a:ext cx="121513" cy="8460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8"/>
            </p:blipFill>
            <p:spPr>
              <a:xfrm>
                <a:off x="7328942" y="1830115"/>
                <a:ext cx="121513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9" name="墨迹 68"/>
              <p14:cNvContentPartPr/>
              <p14:nvPr/>
            </p14:nvContentPartPr>
            <p14:xfrm>
              <a:off x="7388376" y="1744813"/>
              <a:ext cx="22574" cy="20373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0"/>
            </p:blipFill>
            <p:spPr>
              <a:xfrm>
                <a:off x="7388376" y="1744813"/>
                <a:ext cx="22574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0" name="墨迹 69"/>
              <p14:cNvContentPartPr/>
              <p14:nvPr/>
            </p14:nvContentPartPr>
            <p14:xfrm>
              <a:off x="4442436" y="2650707"/>
              <a:ext cx="105023" cy="59967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2"/>
            </p:blipFill>
            <p:spPr>
              <a:xfrm>
                <a:off x="4442436" y="2650707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1" name="墨迹 70"/>
              <p14:cNvContentPartPr/>
              <p14:nvPr/>
            </p14:nvContentPartPr>
            <p14:xfrm>
              <a:off x="4152498" y="2662691"/>
              <a:ext cx="103701" cy="219248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4"/>
            </p:blipFill>
            <p:spPr>
              <a:xfrm>
                <a:off x="4152498" y="2662691"/>
                <a:ext cx="103701" cy="219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2" name="墨迹 71"/>
              <p14:cNvContentPartPr/>
              <p14:nvPr/>
            </p14:nvContentPartPr>
            <p14:xfrm>
              <a:off x="4261842" y="2677496"/>
              <a:ext cx="139678" cy="212903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6"/>
            </p:blipFill>
            <p:spPr>
              <a:xfrm>
                <a:off x="4261842" y="2677496"/>
                <a:ext cx="139678" cy="212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3" name="墨迹 72"/>
              <p14:cNvContentPartPr/>
              <p14:nvPr/>
            </p14:nvContentPartPr>
            <p14:xfrm>
              <a:off x="4459367" y="2700055"/>
              <a:ext cx="118515" cy="18822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8"/>
            </p:blipFill>
            <p:spPr>
              <a:xfrm>
                <a:off x="4459367" y="2700055"/>
                <a:ext cx="118515" cy="188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4" name="墨迹 73"/>
              <p14:cNvContentPartPr/>
              <p14:nvPr/>
            </p14:nvContentPartPr>
            <p14:xfrm>
              <a:off x="4651248" y="2645067"/>
              <a:ext cx="285000" cy="199155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0"/>
            </p:blipFill>
            <p:spPr>
              <a:xfrm>
                <a:off x="4651248" y="2645067"/>
                <a:ext cx="285000" cy="199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5" name="墨迹 74"/>
              <p14:cNvContentPartPr/>
              <p14:nvPr/>
            </p14:nvContentPartPr>
            <p14:xfrm>
              <a:off x="4910852" y="2628852"/>
              <a:ext cx="28218" cy="35178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2"/>
            </p:blipFill>
            <p:spPr>
              <a:xfrm>
                <a:off x="4910852" y="2628852"/>
                <a:ext cx="28218" cy="351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6" name="墨迹 75"/>
              <p14:cNvContentPartPr/>
              <p14:nvPr/>
            </p14:nvContentPartPr>
            <p14:xfrm>
              <a:off x="4970815" y="2594309"/>
              <a:ext cx="131918" cy="22559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4"/>
            </p:blipFill>
            <p:spPr>
              <a:xfrm>
                <a:off x="4970815" y="2594309"/>
                <a:ext cx="13191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7" name="墨迹 76"/>
              <p14:cNvContentPartPr/>
              <p14:nvPr/>
            </p14:nvContentPartPr>
            <p14:xfrm>
              <a:off x="5040654" y="2501252"/>
              <a:ext cx="33861" cy="219952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6"/>
            </p:blipFill>
            <p:spPr>
              <a:xfrm>
                <a:off x="5040654" y="2501252"/>
                <a:ext cx="33861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8" name="墨迹 77"/>
              <p14:cNvContentPartPr/>
              <p14:nvPr/>
            </p14:nvContentPartPr>
            <p14:xfrm>
              <a:off x="5065873" y="2753633"/>
              <a:ext cx="180771" cy="15510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8"/>
            </p:blipFill>
            <p:spPr>
              <a:xfrm>
                <a:off x="5065873" y="2753633"/>
                <a:ext cx="180771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9" name="墨迹 78"/>
              <p14:cNvContentPartPr/>
              <p14:nvPr/>
            </p14:nvContentPartPr>
            <p14:xfrm>
              <a:off x="5170456" y="2678906"/>
              <a:ext cx="39505" cy="163554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0"/>
            </p:blipFill>
            <p:spPr>
              <a:xfrm>
                <a:off x="5170456" y="2678906"/>
                <a:ext cx="39505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0" name="墨迹 79"/>
              <p14:cNvContentPartPr/>
              <p14:nvPr/>
            </p14:nvContentPartPr>
            <p14:xfrm>
              <a:off x="5283327" y="2670446"/>
              <a:ext cx="205990" cy="16566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2"/>
            </p:blipFill>
            <p:spPr>
              <a:xfrm>
                <a:off x="5283327" y="2670446"/>
                <a:ext cx="205990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1" name="墨迹 80"/>
              <p14:cNvContentPartPr/>
              <p14:nvPr/>
            </p14:nvContentPartPr>
            <p14:xfrm>
              <a:off x="5492139" y="2626914"/>
              <a:ext cx="8465" cy="271944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4"/>
            </p:blipFill>
            <p:spPr>
              <a:xfrm>
                <a:off x="5492139" y="2626914"/>
                <a:ext cx="8465" cy="271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2" name="墨迹 81"/>
              <p14:cNvContentPartPr/>
              <p14:nvPr/>
            </p14:nvContentPartPr>
            <p14:xfrm>
              <a:off x="5554218" y="2532271"/>
              <a:ext cx="95941" cy="2819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6"/>
            </p:blipFill>
            <p:spPr>
              <a:xfrm>
                <a:off x="5554218" y="2532271"/>
                <a:ext cx="9594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3" name="墨迹 82"/>
              <p14:cNvContentPartPr/>
              <p14:nvPr/>
            </p14:nvContentPartPr>
            <p14:xfrm>
              <a:off x="5712943" y="2684545"/>
              <a:ext cx="160136" cy="22560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8"/>
            </p:blipFill>
            <p:spPr>
              <a:xfrm>
                <a:off x="5712943" y="2684545"/>
                <a:ext cx="16013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4" name="墨迹 83"/>
              <p14:cNvContentPartPr/>
              <p14:nvPr/>
            </p14:nvContentPartPr>
            <p14:xfrm>
              <a:off x="5689840" y="2755043"/>
              <a:ext cx="234032" cy="3101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0"/>
            </p:blipFill>
            <p:spPr>
              <a:xfrm>
                <a:off x="5689840" y="2755043"/>
                <a:ext cx="23403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5" name="墨迹 84"/>
              <p14:cNvContentPartPr/>
              <p14:nvPr/>
            </p14:nvContentPartPr>
            <p14:xfrm>
              <a:off x="5952794" y="2607527"/>
              <a:ext cx="109345" cy="195454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2"/>
            </p:blipFill>
            <p:spPr>
              <a:xfrm>
                <a:off x="5952794" y="2607527"/>
                <a:ext cx="109345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6" name="墨迹 85"/>
              <p14:cNvContentPartPr/>
              <p14:nvPr/>
            </p14:nvContentPartPr>
            <p14:xfrm>
              <a:off x="6062139" y="2626033"/>
              <a:ext cx="124158" cy="202328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4"/>
            </p:blipFill>
            <p:spPr>
              <a:xfrm>
                <a:off x="6062139" y="2626033"/>
                <a:ext cx="124158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7" name="墨迹 86"/>
              <p14:cNvContentPartPr/>
              <p14:nvPr/>
            </p14:nvContentPartPr>
            <p14:xfrm>
              <a:off x="6237089" y="2628148"/>
              <a:ext cx="79010" cy="186113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6"/>
            </p:blipFill>
            <p:spPr>
              <a:xfrm>
                <a:off x="6237089" y="2628148"/>
                <a:ext cx="79010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8" name="墨迹 87"/>
              <p14:cNvContentPartPr/>
              <p14:nvPr/>
            </p14:nvContentPartPr>
            <p14:xfrm>
              <a:off x="6321743" y="2670446"/>
              <a:ext cx="174950" cy="174834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8"/>
            </p:blipFill>
            <p:spPr>
              <a:xfrm>
                <a:off x="6321743" y="2670446"/>
                <a:ext cx="174950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9" name="墨迹 88"/>
              <p14:cNvContentPartPr/>
              <p14:nvPr/>
            </p14:nvContentPartPr>
            <p14:xfrm>
              <a:off x="6485406" y="2590608"/>
              <a:ext cx="81832" cy="246212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0"/>
            </p:blipFill>
            <p:spPr>
              <a:xfrm>
                <a:off x="6485406" y="2590608"/>
                <a:ext cx="81832" cy="246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0" name="墨迹 89"/>
              <p14:cNvContentPartPr/>
              <p14:nvPr/>
            </p14:nvContentPartPr>
            <p14:xfrm>
              <a:off x="6586990" y="2703404"/>
              <a:ext cx="101584" cy="125662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2"/>
            </p:blipFill>
            <p:spPr>
              <a:xfrm>
                <a:off x="6586990" y="2703404"/>
                <a:ext cx="101584" cy="125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1" name="墨迹 90"/>
              <p14:cNvContentPartPr/>
              <p14:nvPr/>
            </p14:nvContentPartPr>
            <p14:xfrm>
              <a:off x="3486558" y="3090611"/>
              <a:ext cx="154492" cy="258021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4"/>
            </p:blipFill>
            <p:spPr>
              <a:xfrm>
                <a:off x="3486558" y="3090611"/>
                <a:ext cx="154492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2" name="墨迹 91"/>
              <p14:cNvContentPartPr/>
              <p14:nvPr/>
            </p14:nvContentPartPr>
            <p14:xfrm>
              <a:off x="3590258" y="3134496"/>
              <a:ext cx="141089" cy="187347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6"/>
            </p:blipFill>
            <p:spPr>
              <a:xfrm>
                <a:off x="3590258" y="3134496"/>
                <a:ext cx="141089" cy="187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3" name="墨迹 92"/>
              <p14:cNvContentPartPr/>
              <p14:nvPr/>
            </p14:nvContentPartPr>
            <p14:xfrm>
              <a:off x="3787783" y="3194067"/>
              <a:ext cx="101584" cy="155975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8"/>
            </p:blipFill>
            <p:spPr>
              <a:xfrm>
                <a:off x="3787783" y="3194067"/>
                <a:ext cx="101584" cy="155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4" name="墨迹 93"/>
              <p14:cNvContentPartPr/>
              <p14:nvPr/>
            </p14:nvContentPartPr>
            <p14:xfrm>
              <a:off x="3996595" y="3071930"/>
              <a:ext cx="62079" cy="225944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0"/>
            </p:blipFill>
            <p:spPr>
              <a:xfrm>
                <a:off x="3996595" y="3071930"/>
                <a:ext cx="62079" cy="225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5" name="墨迹 94"/>
              <p14:cNvContentPartPr/>
              <p14:nvPr/>
            </p14:nvContentPartPr>
            <p14:xfrm>
              <a:off x="4109466" y="3092726"/>
              <a:ext cx="186238" cy="223478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2"/>
            </p:blipFill>
            <p:spPr>
              <a:xfrm>
                <a:off x="4109466" y="3092726"/>
                <a:ext cx="186238" cy="223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6" name="墨迹 95"/>
              <p14:cNvContentPartPr/>
              <p14:nvPr/>
            </p14:nvContentPartPr>
            <p14:xfrm>
              <a:off x="4318278" y="3031393"/>
              <a:ext cx="135445" cy="31864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4"/>
            </p:blipFill>
            <p:spPr>
              <a:xfrm>
                <a:off x="4318278" y="3031393"/>
                <a:ext cx="135445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7" name="墨迹 96"/>
              <p14:cNvContentPartPr/>
              <p14:nvPr/>
            </p14:nvContentPartPr>
            <p14:xfrm>
              <a:off x="4448080" y="3225967"/>
              <a:ext cx="143911" cy="107156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6"/>
            </p:blipFill>
            <p:spPr>
              <a:xfrm>
                <a:off x="4448080" y="3225967"/>
                <a:ext cx="14391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8" name="墨迹 97"/>
              <p14:cNvContentPartPr/>
              <p14:nvPr/>
            </p14:nvContentPartPr>
            <p14:xfrm>
              <a:off x="3466100" y="3019233"/>
              <a:ext cx="191881" cy="349491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8"/>
            </p:blipFill>
            <p:spPr>
              <a:xfrm>
                <a:off x="3466100" y="3019233"/>
                <a:ext cx="191881" cy="3494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9" name="墨迹 98"/>
              <p14:cNvContentPartPr/>
              <p14:nvPr/>
            </p14:nvContentPartPr>
            <p14:xfrm>
              <a:off x="3618476" y="3117753"/>
              <a:ext cx="163663" cy="178711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0"/>
            </p:blipFill>
            <p:spPr>
              <a:xfrm>
                <a:off x="3618476" y="3117753"/>
                <a:ext cx="163663" cy="178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0" name="墨迹 99"/>
              <p14:cNvContentPartPr/>
              <p14:nvPr/>
            </p14:nvContentPartPr>
            <p14:xfrm>
              <a:off x="3838575" y="3212925"/>
              <a:ext cx="73366" cy="11455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2"/>
            </p:blipFill>
            <p:spPr>
              <a:xfrm>
                <a:off x="3838575" y="3212925"/>
                <a:ext cx="73366" cy="114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1" name="墨迹 100"/>
              <p14:cNvContentPartPr/>
              <p14:nvPr/>
            </p14:nvContentPartPr>
            <p14:xfrm>
              <a:off x="4007882" y="3051133"/>
              <a:ext cx="107227" cy="31582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4"/>
            </p:blipFill>
            <p:spPr>
              <a:xfrm>
                <a:off x="4007882" y="3051133"/>
                <a:ext cx="107227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2" name="墨迹 101"/>
              <p14:cNvContentPartPr/>
              <p14:nvPr/>
            </p14:nvContentPartPr>
            <p14:xfrm>
              <a:off x="4086892" y="3158289"/>
              <a:ext cx="217277" cy="144520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6"/>
            </p:blipFill>
            <p:spPr>
              <a:xfrm>
                <a:off x="4086892" y="3158289"/>
                <a:ext cx="217277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3" name="墨迹 102"/>
              <p14:cNvContentPartPr/>
              <p14:nvPr/>
            </p14:nvContentPartPr>
            <p14:xfrm>
              <a:off x="4301347" y="3128328"/>
              <a:ext cx="5644" cy="204795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8"/>
            </p:blipFill>
            <p:spPr>
              <a:xfrm>
                <a:off x="4301347" y="3128328"/>
                <a:ext cx="5644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4" name="墨迹 103"/>
              <p14:cNvContentPartPr/>
              <p14:nvPr/>
            </p14:nvContentPartPr>
            <p14:xfrm>
              <a:off x="4323921" y="3030865"/>
              <a:ext cx="124159" cy="316357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0"/>
            </p:blipFill>
            <p:spPr>
              <a:xfrm>
                <a:off x="4323921" y="3030865"/>
                <a:ext cx="124159" cy="3163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5" name="墨迹 104"/>
              <p14:cNvContentPartPr/>
              <p14:nvPr/>
            </p14:nvContentPartPr>
            <p14:xfrm>
              <a:off x="4449491" y="3245353"/>
              <a:ext cx="119925" cy="11032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2"/>
            </p:blipFill>
            <p:spPr>
              <a:xfrm>
                <a:off x="4449491" y="3245353"/>
                <a:ext cx="119925" cy="110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6" name="墨迹 105"/>
              <p14:cNvContentPartPr/>
              <p14:nvPr/>
            </p14:nvContentPartPr>
            <p14:xfrm>
              <a:off x="4631496" y="3211867"/>
              <a:ext cx="105023" cy="59968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4"/>
            </p:blipFill>
            <p:spPr>
              <a:xfrm>
                <a:off x="4631496" y="3211867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7" name="墨迹 106"/>
              <p14:cNvContentPartPr/>
              <p14:nvPr/>
            </p14:nvContentPartPr>
            <p14:xfrm>
              <a:off x="4650542" y="3163929"/>
              <a:ext cx="246201" cy="56398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6"/>
            </p:blipFill>
            <p:spPr>
              <a:xfrm>
                <a:off x="4650542" y="3163929"/>
                <a:ext cx="24620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8" name="墨迹 107"/>
              <p14:cNvContentPartPr/>
              <p14:nvPr/>
            </p14:nvContentPartPr>
            <p14:xfrm>
              <a:off x="4888278" y="3051133"/>
              <a:ext cx="112871" cy="78957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8"/>
            </p:blipFill>
            <p:spPr>
              <a:xfrm>
                <a:off x="4888278" y="3051133"/>
                <a:ext cx="112871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9" name="墨迹 108"/>
              <p14:cNvContentPartPr/>
              <p14:nvPr/>
            </p14:nvContentPartPr>
            <p14:xfrm>
              <a:off x="4658832" y="3237246"/>
              <a:ext cx="223802" cy="2819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0"/>
            </p:blipFill>
            <p:spPr>
              <a:xfrm>
                <a:off x="4658832" y="3237246"/>
                <a:ext cx="22380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0" name="墨迹 109"/>
              <p14:cNvContentPartPr/>
              <p14:nvPr/>
            </p14:nvContentPartPr>
            <p14:xfrm>
              <a:off x="4712622" y="3265445"/>
              <a:ext cx="79715" cy="4793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2"/>
            </p:blipFill>
            <p:spPr>
              <a:xfrm>
                <a:off x="4712622" y="3265445"/>
                <a:ext cx="79715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1" name="墨迹 110"/>
              <p14:cNvContentPartPr/>
              <p14:nvPr/>
            </p14:nvContentPartPr>
            <p14:xfrm>
              <a:off x="5068872" y="3076512"/>
              <a:ext cx="33861" cy="217132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4"/>
            </p:blipFill>
            <p:spPr>
              <a:xfrm>
                <a:off x="5068872" y="3076512"/>
                <a:ext cx="33861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2" name="墨迹 111"/>
              <p14:cNvContentPartPr/>
              <p14:nvPr/>
            </p14:nvContentPartPr>
            <p14:xfrm>
              <a:off x="5057585" y="3209047"/>
              <a:ext cx="104406" cy="3947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6"/>
            </p:blipFill>
            <p:spPr>
              <a:xfrm>
                <a:off x="5057585" y="3209047"/>
                <a:ext cx="10440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3" name="墨迹 112"/>
              <p14:cNvContentPartPr/>
              <p14:nvPr/>
            </p14:nvContentPartPr>
            <p14:xfrm>
              <a:off x="5173277" y="3056949"/>
              <a:ext cx="25396" cy="287453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8"/>
            </p:blipFill>
            <p:spPr>
              <a:xfrm>
                <a:off x="5173277" y="3056949"/>
                <a:ext cx="25396" cy="2874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4" name="墨迹 113"/>
              <p14:cNvContentPartPr/>
              <p14:nvPr/>
            </p14:nvContentPartPr>
            <p14:xfrm>
              <a:off x="5181743" y="3022934"/>
              <a:ext cx="118515" cy="279170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0"/>
            </p:blipFill>
            <p:spPr>
              <a:xfrm>
                <a:off x="5181743" y="3022934"/>
                <a:ext cx="118515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5" name="墨迹 114"/>
              <p14:cNvContentPartPr/>
              <p14:nvPr/>
            </p14:nvContentPartPr>
            <p14:xfrm>
              <a:off x="5283327" y="3118810"/>
              <a:ext cx="112871" cy="169194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2"/>
            </p:blipFill>
            <p:spPr>
              <a:xfrm>
                <a:off x="5283327" y="3118810"/>
                <a:ext cx="112871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6" name="墨迹 115"/>
              <p14:cNvContentPartPr/>
              <p14:nvPr/>
            </p14:nvContentPartPr>
            <p14:xfrm>
              <a:off x="5449812" y="3098366"/>
              <a:ext cx="234208" cy="18399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4"/>
            </p:blipFill>
            <p:spPr>
              <a:xfrm>
                <a:off x="5449812" y="3098366"/>
                <a:ext cx="234208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7" name="墨迹 116"/>
              <p14:cNvContentPartPr/>
              <p14:nvPr/>
            </p14:nvContentPartPr>
            <p14:xfrm>
              <a:off x="5691075" y="3209047"/>
              <a:ext cx="102995" cy="127777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6"/>
            </p:blipFill>
            <p:spPr>
              <a:xfrm>
                <a:off x="5691075" y="3209047"/>
                <a:ext cx="102995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8" name="墨迹 117"/>
              <p14:cNvContentPartPr/>
              <p14:nvPr/>
            </p14:nvContentPartPr>
            <p14:xfrm>
              <a:off x="5740456" y="3006014"/>
              <a:ext cx="98762" cy="1691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8"/>
            </p:blipFill>
            <p:spPr>
              <a:xfrm>
                <a:off x="5740456" y="3006014"/>
                <a:ext cx="9876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9" name="墨迹 118"/>
              <p14:cNvContentPartPr/>
              <p14:nvPr/>
            </p14:nvContentPartPr>
            <p14:xfrm>
              <a:off x="5879428" y="3180848"/>
              <a:ext cx="157315" cy="22559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0"/>
            </p:blipFill>
            <p:spPr>
              <a:xfrm>
                <a:off x="5879428" y="3180848"/>
                <a:ext cx="15731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0" name="墨迹 119"/>
              <p14:cNvContentPartPr/>
              <p14:nvPr/>
            </p14:nvContentPartPr>
            <p14:xfrm>
              <a:off x="5939391" y="3096251"/>
              <a:ext cx="15520" cy="205853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2"/>
            </p:blipFill>
            <p:spPr>
              <a:xfrm>
                <a:off x="5939391" y="3096251"/>
                <a:ext cx="15520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1" name="墨迹 120"/>
              <p14:cNvContentPartPr/>
              <p14:nvPr/>
            </p14:nvContentPartPr>
            <p14:xfrm>
              <a:off x="6118574" y="3073692"/>
              <a:ext cx="33862" cy="208673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4"/>
            </p:blipFill>
            <p:spPr>
              <a:xfrm>
                <a:off x="6118574" y="3073692"/>
                <a:ext cx="3386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2" name="墨迹 121"/>
              <p14:cNvContentPartPr/>
              <p14:nvPr/>
            </p14:nvContentPartPr>
            <p14:xfrm>
              <a:off x="6152436" y="3163929"/>
              <a:ext cx="79009" cy="33839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6"/>
            </p:blipFill>
            <p:spPr>
              <a:xfrm>
                <a:off x="6152436" y="3163929"/>
                <a:ext cx="7900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3" name="墨迹 122"/>
              <p14:cNvContentPartPr/>
              <p14:nvPr/>
            </p14:nvContentPartPr>
            <p14:xfrm>
              <a:off x="6248376" y="3008129"/>
              <a:ext cx="28218" cy="446250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8"/>
            </p:blipFill>
            <p:spPr>
              <a:xfrm>
                <a:off x="6248376" y="3008129"/>
                <a:ext cx="28218" cy="446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4" name="墨迹 123"/>
              <p14:cNvContentPartPr/>
              <p14:nvPr/>
            </p14:nvContentPartPr>
            <p14:xfrm>
              <a:off x="6301108" y="3034213"/>
              <a:ext cx="119397" cy="4511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0"/>
            </p:blipFill>
            <p:spPr>
              <a:xfrm>
                <a:off x="6301108" y="3034213"/>
                <a:ext cx="119397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5" name="墨迹 124"/>
              <p14:cNvContentPartPr/>
              <p14:nvPr/>
            </p14:nvContentPartPr>
            <p14:xfrm>
              <a:off x="6364069" y="2980459"/>
              <a:ext cx="31040" cy="231408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2"/>
            </p:blipFill>
            <p:spPr>
              <a:xfrm>
                <a:off x="6364069" y="2980459"/>
                <a:ext cx="31040" cy="231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6" name="墨迹 125"/>
              <p14:cNvContentPartPr/>
              <p14:nvPr/>
            </p14:nvContentPartPr>
            <p14:xfrm>
              <a:off x="6827547" y="3059592"/>
              <a:ext cx="103700" cy="241807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4"/>
            </p:blipFill>
            <p:spPr>
              <a:xfrm>
                <a:off x="6827547" y="3059592"/>
                <a:ext cx="103700" cy="241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7" name="墨迹 126"/>
              <p14:cNvContentPartPr/>
              <p14:nvPr/>
            </p14:nvContentPartPr>
            <p14:xfrm>
              <a:off x="6974279" y="3051133"/>
              <a:ext cx="117810" cy="208672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6"/>
            </p:blipFill>
            <p:spPr>
              <a:xfrm>
                <a:off x="6974279" y="3051133"/>
                <a:ext cx="117810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8" name="墨迹 127"/>
              <p14:cNvContentPartPr/>
              <p14:nvPr/>
            </p14:nvContentPartPr>
            <p14:xfrm>
              <a:off x="7077980" y="3003194"/>
              <a:ext cx="20634" cy="236872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8"/>
            </p:blipFill>
            <p:spPr>
              <a:xfrm>
                <a:off x="7077980" y="3003194"/>
                <a:ext cx="20634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9" name="墨迹 128"/>
              <p14:cNvContentPartPr/>
              <p14:nvPr/>
            </p14:nvContentPartPr>
            <p14:xfrm>
              <a:off x="7188029" y="2947854"/>
              <a:ext cx="47971" cy="510050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0"/>
            </p:blipFill>
            <p:spPr>
              <a:xfrm>
                <a:off x="7188029" y="2947854"/>
                <a:ext cx="47971" cy="510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0" name="墨迹 129"/>
              <p14:cNvContentPartPr/>
              <p14:nvPr/>
            </p14:nvContentPartPr>
            <p14:xfrm>
              <a:off x="7140059" y="2947854"/>
              <a:ext cx="97704" cy="156857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2"/>
            </p:blipFill>
            <p:spPr>
              <a:xfrm>
                <a:off x="7140059" y="2947854"/>
                <a:ext cx="97704" cy="156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1" name="墨迹 130"/>
              <p14:cNvContentPartPr/>
              <p14:nvPr/>
            </p14:nvContentPartPr>
            <p14:xfrm>
              <a:off x="7247287" y="2977815"/>
              <a:ext cx="71250" cy="118436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4"/>
            </p:blipFill>
            <p:spPr>
              <a:xfrm>
                <a:off x="7247287" y="2977815"/>
                <a:ext cx="71250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2" name="墨迹 131"/>
              <p14:cNvContentPartPr/>
              <p14:nvPr/>
            </p14:nvContentPartPr>
            <p14:xfrm>
              <a:off x="5277683" y="3378241"/>
              <a:ext cx="84654" cy="336450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6"/>
            </p:blipFill>
            <p:spPr>
              <a:xfrm>
                <a:off x="5277683" y="3378241"/>
                <a:ext cx="84654" cy="336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3" name="墨迹 132"/>
              <p14:cNvContentPartPr/>
              <p14:nvPr/>
            </p14:nvContentPartPr>
            <p14:xfrm>
              <a:off x="5255109" y="3342993"/>
              <a:ext cx="107228" cy="148045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8"/>
            </p:blipFill>
            <p:spPr>
              <a:xfrm>
                <a:off x="5255109" y="3342993"/>
                <a:ext cx="107228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4" name="墨迹 133"/>
              <p14:cNvContentPartPr/>
              <p14:nvPr/>
            </p14:nvContentPartPr>
            <p14:xfrm>
              <a:off x="5401842" y="3338763"/>
              <a:ext cx="94001" cy="132535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0"/>
            </p:blipFill>
            <p:spPr>
              <a:xfrm>
                <a:off x="5401842" y="3338763"/>
                <a:ext cx="94001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5" name="墨迹 134"/>
              <p14:cNvContentPartPr/>
              <p14:nvPr/>
            </p14:nvContentPartPr>
            <p14:xfrm>
              <a:off x="4989156" y="2990505"/>
              <a:ext cx="595396" cy="23969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2"/>
            </p:blipFill>
            <p:spPr>
              <a:xfrm>
                <a:off x="4989156" y="2990505"/>
                <a:ext cx="595396" cy="239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6" name="墨迹 135"/>
              <p14:cNvContentPartPr/>
              <p14:nvPr/>
            </p14:nvContentPartPr>
            <p14:xfrm>
              <a:off x="5478030" y="2923356"/>
              <a:ext cx="234207" cy="322350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4"/>
            </p:blipFill>
            <p:spPr>
              <a:xfrm>
                <a:off x="5478030" y="2923356"/>
                <a:ext cx="234207" cy="322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7" name="墨迹 136"/>
              <p14:cNvContentPartPr/>
              <p14:nvPr/>
            </p14:nvContentPartPr>
            <p14:xfrm>
              <a:off x="5712238" y="4452624"/>
              <a:ext cx="105023" cy="59967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132"/>
            </p:blipFill>
            <p:spPr>
              <a:xfrm>
                <a:off x="5712238" y="4452624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8" name="墨迹 137"/>
              <p14:cNvContentPartPr/>
              <p14:nvPr/>
            </p14:nvContentPartPr>
            <p14:xfrm>
              <a:off x="3240357" y="3798054"/>
              <a:ext cx="28218" cy="248504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7"/>
            </p:blipFill>
            <p:spPr>
              <a:xfrm>
                <a:off x="3240357" y="3798054"/>
                <a:ext cx="28218" cy="248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9" name="墨迹 138"/>
              <p14:cNvContentPartPr/>
              <p14:nvPr/>
            </p14:nvContentPartPr>
            <p14:xfrm>
              <a:off x="3251645" y="3908383"/>
              <a:ext cx="112871" cy="50758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9"/>
            </p:blipFill>
            <p:spPr>
              <a:xfrm>
                <a:off x="3251645" y="3908383"/>
                <a:ext cx="11287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40" name="墨迹 139"/>
              <p14:cNvContentPartPr/>
              <p14:nvPr/>
            </p14:nvContentPartPr>
            <p14:xfrm>
              <a:off x="3370159" y="3784307"/>
              <a:ext cx="16931" cy="31300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1"/>
            </p:blipFill>
            <p:spPr>
              <a:xfrm>
                <a:off x="3370159" y="3784307"/>
                <a:ext cx="16931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41" name="墨迹 140"/>
              <p14:cNvContentPartPr/>
              <p14:nvPr/>
            </p14:nvContentPartPr>
            <p14:xfrm>
              <a:off x="3484971" y="3750468"/>
              <a:ext cx="94000" cy="259255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3"/>
            </p:blipFill>
            <p:spPr>
              <a:xfrm>
                <a:off x="3484971" y="3750468"/>
                <a:ext cx="94000" cy="259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2" name="墨迹 141"/>
              <p14:cNvContentPartPr/>
              <p14:nvPr/>
            </p14:nvContentPartPr>
            <p14:xfrm>
              <a:off x="3545110" y="3813916"/>
              <a:ext cx="141089" cy="150865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5"/>
            </p:blipFill>
            <p:spPr>
              <a:xfrm>
                <a:off x="3545110" y="3813916"/>
                <a:ext cx="141089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3" name="墨迹 142"/>
              <p14:cNvContentPartPr/>
              <p14:nvPr/>
            </p14:nvContentPartPr>
            <p14:xfrm>
              <a:off x="3745280" y="3780958"/>
              <a:ext cx="244260" cy="186819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7"/>
            </p:blipFill>
            <p:spPr>
              <a:xfrm>
                <a:off x="3745280" y="3780958"/>
                <a:ext cx="244260" cy="186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4" name="墨迹 143"/>
              <p14:cNvContentPartPr/>
              <p14:nvPr/>
            </p14:nvContentPartPr>
            <p14:xfrm>
              <a:off x="4021109" y="3868904"/>
              <a:ext cx="136327" cy="105747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79"/>
            </p:blipFill>
            <p:spPr>
              <a:xfrm>
                <a:off x="4021109" y="3868904"/>
                <a:ext cx="136327" cy="105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5" name="墨迹 144"/>
              <p14:cNvContentPartPr/>
              <p14:nvPr/>
            </p14:nvContentPartPr>
            <p14:xfrm>
              <a:off x="4137684" y="3733549"/>
              <a:ext cx="84653" cy="39478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1"/>
            </p:blipFill>
            <p:spPr>
              <a:xfrm>
                <a:off x="4137684" y="3733549"/>
                <a:ext cx="8465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6" name="墨迹 145"/>
              <p14:cNvContentPartPr/>
              <p14:nvPr/>
            </p14:nvContentPartPr>
            <p14:xfrm>
              <a:off x="4335209" y="3880184"/>
              <a:ext cx="208811" cy="5639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3"/>
            </p:blipFill>
            <p:spPr>
              <a:xfrm>
                <a:off x="4335209" y="3880184"/>
                <a:ext cx="208811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7" name="墨迹 146"/>
              <p14:cNvContentPartPr/>
              <p14:nvPr/>
            </p14:nvContentPartPr>
            <p14:xfrm>
              <a:off x="4402931" y="3794177"/>
              <a:ext cx="33862" cy="286220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5"/>
            </p:blipFill>
            <p:spPr>
              <a:xfrm>
                <a:off x="4402931" y="3794177"/>
                <a:ext cx="33862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8" name="墨迹 147"/>
              <p14:cNvContentPartPr/>
              <p14:nvPr/>
            </p14:nvContentPartPr>
            <p14:xfrm>
              <a:off x="4634317" y="3795587"/>
              <a:ext cx="214456" cy="185408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7"/>
            </p:blipFill>
            <p:spPr>
              <a:xfrm>
                <a:off x="4634317" y="3795587"/>
                <a:ext cx="214456" cy="185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9" name="墨迹 148"/>
              <p14:cNvContentPartPr/>
              <p14:nvPr/>
            </p14:nvContentPartPr>
            <p14:xfrm>
              <a:off x="4840307" y="3771618"/>
              <a:ext cx="31040" cy="370817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89"/>
            </p:blipFill>
            <p:spPr>
              <a:xfrm>
                <a:off x="4840307" y="3771618"/>
                <a:ext cx="31040" cy="3708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50" name="墨迹 149"/>
              <p14:cNvContentPartPr/>
              <p14:nvPr/>
            </p14:nvContentPartPr>
            <p14:xfrm>
              <a:off x="4922139" y="3716629"/>
              <a:ext cx="73366" cy="22560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1"/>
            </p:blipFill>
            <p:spPr>
              <a:xfrm>
                <a:off x="4922139" y="3716629"/>
                <a:ext cx="7336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51" name="墨迹 150"/>
              <p14:cNvContentPartPr/>
              <p14:nvPr/>
            </p14:nvContentPartPr>
            <p14:xfrm>
              <a:off x="5036950" y="3874544"/>
              <a:ext cx="237912" cy="16919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3"/>
            </p:blipFill>
            <p:spPr>
              <a:xfrm>
                <a:off x="5036950" y="3874544"/>
                <a:ext cx="2379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2" name="墨迹 151"/>
              <p14:cNvContentPartPr/>
              <p14:nvPr/>
            </p14:nvContentPartPr>
            <p14:xfrm>
              <a:off x="5032012" y="3930942"/>
              <a:ext cx="256959" cy="31019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5"/>
            </p:blipFill>
            <p:spPr>
              <a:xfrm>
                <a:off x="5032012" y="3930942"/>
                <a:ext cx="25695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3" name="墨迹 152"/>
              <p14:cNvContentPartPr/>
              <p14:nvPr/>
            </p14:nvContentPartPr>
            <p14:xfrm>
              <a:off x="5311545" y="3794177"/>
              <a:ext cx="107228" cy="234404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7"/>
            </p:blipFill>
            <p:spPr>
              <a:xfrm>
                <a:off x="5311545" y="3794177"/>
                <a:ext cx="107228" cy="234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4" name="墨迹 153"/>
              <p14:cNvContentPartPr/>
              <p14:nvPr/>
            </p14:nvContentPartPr>
            <p14:xfrm>
              <a:off x="5418773" y="3817441"/>
              <a:ext cx="107227" cy="186818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99"/>
            </p:blipFill>
            <p:spPr>
              <a:xfrm>
                <a:off x="5418773" y="3817441"/>
                <a:ext cx="107227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5" name="墨迹 154"/>
              <p14:cNvContentPartPr/>
              <p14:nvPr/>
            </p14:nvContentPartPr>
            <p14:xfrm>
              <a:off x="5568327" y="3880184"/>
              <a:ext cx="87475" cy="109976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1"/>
            </p:blipFill>
            <p:spPr>
              <a:xfrm>
                <a:off x="5568327" y="3880184"/>
                <a:ext cx="87475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6" name="墨迹 155"/>
              <p14:cNvContentPartPr/>
              <p14:nvPr/>
            </p14:nvContentPartPr>
            <p14:xfrm>
              <a:off x="5697247" y="3814445"/>
              <a:ext cx="102996" cy="172895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3"/>
            </p:blipFill>
            <p:spPr>
              <a:xfrm>
                <a:off x="5697247" y="3814445"/>
                <a:ext cx="102996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7" name="墨迹 156"/>
              <p14:cNvContentPartPr/>
              <p14:nvPr/>
            </p14:nvContentPartPr>
            <p14:xfrm>
              <a:off x="5796891" y="3897103"/>
              <a:ext cx="87475" cy="112796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5"/>
            </p:blipFill>
            <p:spPr>
              <a:xfrm>
                <a:off x="5796891" y="3897103"/>
                <a:ext cx="87475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8" name="墨迹 157"/>
              <p14:cNvContentPartPr/>
              <p14:nvPr/>
            </p14:nvContentPartPr>
            <p14:xfrm>
              <a:off x="5869376" y="3673802"/>
              <a:ext cx="116574" cy="136766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7"/>
            </p:blipFill>
            <p:spPr>
              <a:xfrm>
                <a:off x="5869376" y="3673802"/>
                <a:ext cx="116574" cy="136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9" name="墨迹 158"/>
              <p14:cNvContentPartPr/>
              <p14:nvPr/>
            </p14:nvContentPartPr>
            <p14:xfrm>
              <a:off x="5991594" y="3671511"/>
              <a:ext cx="107228" cy="33839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09"/>
            </p:blipFill>
            <p:spPr>
              <a:xfrm>
                <a:off x="5991594" y="3671511"/>
                <a:ext cx="10722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60" name="墨迹 159"/>
              <p14:cNvContentPartPr/>
              <p14:nvPr/>
            </p14:nvContentPartPr>
            <p14:xfrm>
              <a:off x="5974487" y="3885823"/>
              <a:ext cx="196996" cy="28199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1"/>
            </p:blipFill>
            <p:spPr>
              <a:xfrm>
                <a:off x="5974487" y="3885823"/>
                <a:ext cx="19699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61" name="墨迹 160"/>
              <p14:cNvContentPartPr/>
              <p14:nvPr/>
            </p14:nvContentPartPr>
            <p14:xfrm>
              <a:off x="6076071" y="3847050"/>
              <a:ext cx="14285" cy="207968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3"/>
            </p:blipFill>
            <p:spPr>
              <a:xfrm>
                <a:off x="6076071" y="3847050"/>
                <a:ext cx="14285" cy="207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2" name="墨迹 161"/>
              <p14:cNvContentPartPr/>
              <p14:nvPr/>
            </p14:nvContentPartPr>
            <p14:xfrm>
              <a:off x="6197584" y="3803518"/>
              <a:ext cx="22574" cy="155623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5"/>
            </p:blipFill>
            <p:spPr>
              <a:xfrm>
                <a:off x="6197584" y="3803518"/>
                <a:ext cx="22574" cy="155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3" name="墨迹 162"/>
              <p14:cNvContentPartPr/>
              <p14:nvPr/>
            </p14:nvContentPartPr>
            <p14:xfrm>
              <a:off x="6197584" y="3851985"/>
              <a:ext cx="81832" cy="50758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7"/>
            </p:blipFill>
            <p:spPr>
              <a:xfrm>
                <a:off x="6197584" y="3851985"/>
                <a:ext cx="8183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4" name="墨迹 163"/>
              <p14:cNvContentPartPr/>
              <p14:nvPr/>
            </p14:nvContentPartPr>
            <p14:xfrm>
              <a:off x="6299168" y="3709227"/>
              <a:ext cx="327327" cy="317415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19"/>
            </p:blipFill>
            <p:spPr>
              <a:xfrm>
                <a:off x="6299168" y="3709227"/>
                <a:ext cx="327327" cy="317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5" name="墨迹 164"/>
              <p14:cNvContentPartPr/>
              <p14:nvPr/>
            </p14:nvContentPartPr>
            <p14:xfrm>
              <a:off x="3657981" y="3974298"/>
              <a:ext cx="144440" cy="338741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1"/>
            </p:blipFill>
            <p:spPr>
              <a:xfrm>
                <a:off x="3657981" y="3974298"/>
                <a:ext cx="144440" cy="338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6" name="墨迹 165"/>
              <p14:cNvContentPartPr/>
              <p14:nvPr/>
            </p14:nvContentPartPr>
            <p14:xfrm>
              <a:off x="3626412" y="4173454"/>
              <a:ext cx="212163" cy="214312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3"/>
            </p:blipFill>
            <p:spPr>
              <a:xfrm>
                <a:off x="3626412" y="4173454"/>
                <a:ext cx="212163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7" name="墨迹 166"/>
              <p14:cNvContentPartPr/>
              <p14:nvPr/>
            </p14:nvContentPartPr>
            <p14:xfrm>
              <a:off x="5542931" y="4083217"/>
              <a:ext cx="118515" cy="402188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5"/>
            </p:blipFill>
            <p:spPr>
              <a:xfrm>
                <a:off x="5542931" y="4083217"/>
                <a:ext cx="118515" cy="4021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8" name="墨迹 167"/>
              <p14:cNvContentPartPr/>
              <p14:nvPr/>
            </p14:nvContentPartPr>
            <p14:xfrm>
              <a:off x="5542931" y="4057837"/>
              <a:ext cx="131213" cy="155095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7"/>
            </p:blipFill>
            <p:spPr>
              <a:xfrm>
                <a:off x="5542931" y="4057837"/>
                <a:ext cx="131213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9" name="墨迹 168"/>
              <p14:cNvContentPartPr/>
              <p14:nvPr/>
            </p14:nvContentPartPr>
            <p14:xfrm>
              <a:off x="5678376" y="4125515"/>
              <a:ext cx="101584" cy="78957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29"/>
            </p:blipFill>
            <p:spPr>
              <a:xfrm>
                <a:off x="5678376" y="4125515"/>
                <a:ext cx="101584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70" name="墨迹 169"/>
              <p14:cNvContentPartPr/>
              <p14:nvPr/>
            </p14:nvContentPartPr>
            <p14:xfrm>
              <a:off x="3169813" y="4693725"/>
              <a:ext cx="143911" cy="357070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1"/>
            </p:blipFill>
            <p:spPr>
              <a:xfrm>
                <a:off x="3169813" y="4693725"/>
                <a:ext cx="143911" cy="357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71" name="墨迹 170"/>
              <p14:cNvContentPartPr/>
              <p14:nvPr/>
            </p14:nvContentPartPr>
            <p14:xfrm>
              <a:off x="3330654" y="4743250"/>
              <a:ext cx="107228" cy="167784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3"/>
            </p:blipFill>
            <p:spPr>
              <a:xfrm>
                <a:off x="3330654" y="4743250"/>
                <a:ext cx="107228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2" name="墨迹 171"/>
              <p14:cNvContentPartPr/>
              <p14:nvPr/>
            </p14:nvContentPartPr>
            <p14:xfrm>
              <a:off x="3454813" y="4816391"/>
              <a:ext cx="33861" cy="172014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5"/>
            </p:blipFill>
            <p:spPr>
              <a:xfrm>
                <a:off x="3454813" y="4816391"/>
                <a:ext cx="33861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3" name="墨迹 172"/>
              <p14:cNvContentPartPr/>
              <p14:nvPr/>
            </p14:nvContentPartPr>
            <p14:xfrm>
              <a:off x="3575268" y="4810751"/>
              <a:ext cx="82713" cy="179064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7"/>
            </p:blipFill>
            <p:spPr>
              <a:xfrm>
                <a:off x="3575268" y="4810751"/>
                <a:ext cx="82713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4" name="墨迹 173"/>
              <p14:cNvContentPartPr/>
              <p14:nvPr/>
            </p14:nvContentPartPr>
            <p14:xfrm>
              <a:off x="3736991" y="4729679"/>
              <a:ext cx="79010" cy="233347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39"/>
            </p:blipFill>
            <p:spPr>
              <a:xfrm>
                <a:off x="3736991" y="4729679"/>
                <a:ext cx="79010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5" name="墨迹 174"/>
              <p14:cNvContentPartPr/>
              <p14:nvPr/>
            </p14:nvContentPartPr>
            <p14:xfrm>
              <a:off x="3855506" y="4768277"/>
              <a:ext cx="191881" cy="239867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1"/>
            </p:blipFill>
            <p:spPr>
              <a:xfrm>
                <a:off x="3855506" y="4768277"/>
                <a:ext cx="191881" cy="239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6" name="墨迹 175"/>
              <p14:cNvContentPartPr/>
              <p14:nvPr/>
            </p14:nvContentPartPr>
            <p14:xfrm>
              <a:off x="4081248" y="4661296"/>
              <a:ext cx="93648" cy="338388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3"/>
            </p:blipFill>
            <p:spPr>
              <a:xfrm>
                <a:off x="4081248" y="4661296"/>
                <a:ext cx="93648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7" name="墨迹 176"/>
              <p14:cNvContentPartPr/>
              <p14:nvPr/>
            </p14:nvContentPartPr>
            <p14:xfrm>
              <a:off x="4199763" y="4855870"/>
              <a:ext cx="126980" cy="135355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5"/>
            </p:blipFill>
            <p:spPr>
              <a:xfrm>
                <a:off x="4199763" y="4855870"/>
                <a:ext cx="126980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78" name="墨迹 177"/>
              <p14:cNvContentPartPr/>
              <p14:nvPr/>
            </p14:nvContentPartPr>
            <p14:xfrm>
              <a:off x="4257610" y="4883540"/>
              <a:ext cx="21163" cy="268419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47"/>
            </p:blipFill>
            <p:spPr>
              <a:xfrm>
                <a:off x="4257610" y="4883540"/>
                <a:ext cx="21163" cy="268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79" name="墨迹 178"/>
              <p14:cNvContentPartPr/>
              <p14:nvPr/>
            </p14:nvContentPartPr>
            <p14:xfrm>
              <a:off x="4252671" y="4632392"/>
              <a:ext cx="127686" cy="174834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49"/>
            </p:blipFill>
            <p:spPr>
              <a:xfrm>
                <a:off x="4252671" y="4632392"/>
                <a:ext cx="127686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80" name="墨迹 179"/>
              <p14:cNvContentPartPr/>
              <p14:nvPr/>
            </p14:nvContentPartPr>
            <p14:xfrm>
              <a:off x="4374713" y="4624638"/>
              <a:ext cx="121337" cy="78957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1"/>
            </p:blipFill>
            <p:spPr>
              <a:xfrm>
                <a:off x="4374713" y="4624638"/>
                <a:ext cx="121337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81" name="墨迹 180"/>
              <p14:cNvContentPartPr/>
              <p14:nvPr/>
            </p14:nvContentPartPr>
            <p14:xfrm>
              <a:off x="4635023" y="4838950"/>
              <a:ext cx="209870" cy="11280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3"/>
            </p:blipFill>
            <p:spPr>
              <a:xfrm>
                <a:off x="4635023" y="4838950"/>
                <a:ext cx="20987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82" name="墨迹 181"/>
              <p14:cNvContentPartPr/>
              <p14:nvPr/>
            </p14:nvContentPartPr>
            <p14:xfrm>
              <a:off x="4563773" y="4930597"/>
              <a:ext cx="290643" cy="49348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55"/>
            </p:blipFill>
            <p:spPr>
              <a:xfrm>
                <a:off x="4563773" y="4930597"/>
                <a:ext cx="290643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3" name="墨迹 182"/>
              <p14:cNvContentPartPr/>
              <p14:nvPr/>
            </p14:nvContentPartPr>
            <p14:xfrm>
              <a:off x="4800802" y="4748713"/>
              <a:ext cx="234208" cy="329929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57"/>
            </p:blipFill>
            <p:spPr>
              <a:xfrm>
                <a:off x="4800802" y="4748713"/>
                <a:ext cx="234208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4" name="墨迹 183"/>
              <p14:cNvContentPartPr/>
              <p14:nvPr/>
            </p14:nvContentPartPr>
            <p14:xfrm>
              <a:off x="5200613" y="4769158"/>
              <a:ext cx="274595" cy="309836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59"/>
            </p:blipFill>
            <p:spPr>
              <a:xfrm>
                <a:off x="5200613" y="4769158"/>
                <a:ext cx="274595" cy="3098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5" name="墨迹 184"/>
              <p14:cNvContentPartPr/>
              <p14:nvPr/>
            </p14:nvContentPartPr>
            <p14:xfrm>
              <a:off x="5534113" y="4895525"/>
              <a:ext cx="110402" cy="115439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1"/>
            </p:blipFill>
            <p:spPr>
              <a:xfrm>
                <a:off x="5534113" y="4895525"/>
                <a:ext cx="110402" cy="115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6" name="墨迹 185"/>
              <p14:cNvContentPartPr/>
              <p14:nvPr/>
            </p14:nvContentPartPr>
            <p14:xfrm>
              <a:off x="5725465" y="4767043"/>
              <a:ext cx="105288" cy="203385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3"/>
            </p:blipFill>
            <p:spPr>
              <a:xfrm>
                <a:off x="5725465" y="4767043"/>
                <a:ext cx="105288" cy="203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87" name="墨迹 186"/>
              <p14:cNvContentPartPr/>
              <p14:nvPr/>
            </p14:nvContentPartPr>
            <p14:xfrm>
              <a:off x="5868141" y="4850230"/>
              <a:ext cx="117809" cy="191753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65"/>
            </p:blipFill>
            <p:spPr>
              <a:xfrm>
                <a:off x="5868141" y="4850230"/>
                <a:ext cx="117809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88" name="墨迹 187"/>
              <p14:cNvContentPartPr/>
              <p14:nvPr/>
            </p14:nvContentPartPr>
            <p14:xfrm>
              <a:off x="5988067" y="4575818"/>
              <a:ext cx="130507" cy="187700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67"/>
            </p:blipFill>
            <p:spPr>
              <a:xfrm>
                <a:off x="5988067" y="4575818"/>
                <a:ext cx="130507" cy="187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89" name="墨迹 188"/>
              <p14:cNvContentPartPr/>
              <p14:nvPr/>
            </p14:nvContentPartPr>
            <p14:xfrm>
              <a:off x="6137445" y="4613358"/>
              <a:ext cx="113753" cy="33839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69"/>
            </p:blipFill>
            <p:spPr>
              <a:xfrm>
                <a:off x="6137445" y="4613358"/>
                <a:ext cx="11375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90" name="墨迹 189"/>
              <p14:cNvContentPartPr/>
              <p14:nvPr/>
            </p14:nvContentPartPr>
            <p14:xfrm>
              <a:off x="6187002" y="4829081"/>
              <a:ext cx="167191" cy="43708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1"/>
            </p:blipFill>
            <p:spPr>
              <a:xfrm>
                <a:off x="6187002" y="4829081"/>
                <a:ext cx="167191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91" name="墨迹 190"/>
              <p14:cNvContentPartPr/>
              <p14:nvPr/>
            </p14:nvContentPartPr>
            <p14:xfrm>
              <a:off x="6244672" y="4771273"/>
              <a:ext cx="43209" cy="236871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3"/>
            </p:blipFill>
            <p:spPr>
              <a:xfrm>
                <a:off x="6244672" y="4771273"/>
                <a:ext cx="43209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92" name="墨迹 191"/>
              <p14:cNvContentPartPr/>
              <p14:nvPr/>
            </p14:nvContentPartPr>
            <p14:xfrm>
              <a:off x="6417683" y="4775150"/>
              <a:ext cx="28218" cy="162497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75"/>
            </p:blipFill>
            <p:spPr>
              <a:xfrm>
                <a:off x="6417683" y="4775150"/>
                <a:ext cx="28218" cy="162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93" name="墨迹 192"/>
              <p14:cNvContentPartPr/>
              <p14:nvPr/>
            </p14:nvContentPartPr>
            <p14:xfrm>
              <a:off x="6428970" y="4838950"/>
              <a:ext cx="73366" cy="33839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77"/>
            </p:blipFill>
            <p:spPr>
              <a:xfrm>
                <a:off x="6428970" y="4838950"/>
                <a:ext cx="7336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94" name="墨迹 193"/>
              <p14:cNvContentPartPr/>
              <p14:nvPr/>
            </p14:nvContentPartPr>
            <p14:xfrm>
              <a:off x="6485406" y="4684913"/>
              <a:ext cx="45148" cy="444487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79"/>
            </p:blipFill>
            <p:spPr>
              <a:xfrm>
                <a:off x="6485406" y="4684913"/>
                <a:ext cx="45148" cy="444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95" name="墨迹 194"/>
              <p14:cNvContentPartPr/>
              <p14:nvPr/>
            </p14:nvContentPartPr>
            <p14:xfrm>
              <a:off x="6524911" y="4882306"/>
              <a:ext cx="299108" cy="211845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1"/>
            </p:blipFill>
            <p:spPr>
              <a:xfrm>
                <a:off x="6524911" y="4882306"/>
                <a:ext cx="299108" cy="211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196" name="墨迹 195"/>
              <p14:cNvContentPartPr/>
              <p14:nvPr/>
            </p14:nvContentPartPr>
            <p14:xfrm>
              <a:off x="6261074" y="4694254"/>
              <a:ext cx="184827" cy="251853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3"/>
            </p:blipFill>
            <p:spPr>
              <a:xfrm>
                <a:off x="6261074" y="4694254"/>
                <a:ext cx="184827" cy="251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197" name="墨迹 196"/>
              <p14:cNvContentPartPr/>
              <p14:nvPr/>
            </p14:nvContentPartPr>
            <p14:xfrm>
              <a:off x="7994177" y="2067692"/>
              <a:ext cx="144792" cy="374166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85"/>
            </p:blipFill>
            <p:spPr>
              <a:xfrm>
                <a:off x="7994177" y="2067692"/>
                <a:ext cx="144792" cy="374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198" name="墨迹 197"/>
              <p14:cNvContentPartPr/>
              <p14:nvPr/>
            </p14:nvContentPartPr>
            <p14:xfrm>
              <a:off x="8110752" y="2167799"/>
              <a:ext cx="158020" cy="257316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87"/>
            </p:blipFill>
            <p:spPr>
              <a:xfrm>
                <a:off x="8110752" y="2167799"/>
                <a:ext cx="158020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199" name="墨迹 198"/>
              <p14:cNvContentPartPr/>
              <p14:nvPr/>
            </p14:nvContentPartPr>
            <p14:xfrm>
              <a:off x="8338434" y="2254511"/>
              <a:ext cx="88357" cy="212902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89"/>
            </p:blipFill>
            <p:spPr>
              <a:xfrm>
                <a:off x="8338434" y="2254511"/>
                <a:ext cx="88357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200" name="墨迹 199"/>
              <p14:cNvContentPartPr/>
              <p14:nvPr/>
            </p14:nvContentPartPr>
            <p14:xfrm>
              <a:off x="8442135" y="2038083"/>
              <a:ext cx="139854" cy="161439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1"/>
            </p:blipFill>
            <p:spPr>
              <a:xfrm>
                <a:off x="8442135" y="2038083"/>
                <a:ext cx="139854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201" name="墨迹 200"/>
              <p14:cNvContentPartPr/>
              <p14:nvPr/>
            </p14:nvContentPartPr>
            <p14:xfrm>
              <a:off x="8586751" y="2069807"/>
              <a:ext cx="125040" cy="22559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3"/>
            </p:blipFill>
            <p:spPr>
              <a:xfrm>
                <a:off x="8586751" y="2069807"/>
                <a:ext cx="12504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202" name="墨迹 201"/>
              <p14:cNvContentPartPr/>
              <p14:nvPr/>
            </p14:nvContentPartPr>
            <p14:xfrm>
              <a:off x="8635603" y="1982390"/>
              <a:ext cx="28218" cy="265071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95"/>
            </p:blipFill>
            <p:spPr>
              <a:xfrm>
                <a:off x="8635603" y="1982390"/>
                <a:ext cx="28218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03" name="墨迹 202"/>
              <p14:cNvContentPartPr/>
              <p14:nvPr/>
            </p14:nvContentPartPr>
            <p14:xfrm>
              <a:off x="9245108" y="2585320"/>
              <a:ext cx="141089" cy="274059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97"/>
            </p:blipFill>
            <p:spPr>
              <a:xfrm>
                <a:off x="9245108" y="2585320"/>
                <a:ext cx="141089" cy="274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04" name="墨迹 203"/>
              <p14:cNvContentPartPr/>
              <p14:nvPr/>
            </p14:nvContentPartPr>
            <p14:xfrm>
              <a:off x="9357979" y="2571926"/>
              <a:ext cx="141089" cy="273354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99"/>
            </p:blipFill>
            <p:spPr>
              <a:xfrm>
                <a:off x="9357979" y="2571926"/>
                <a:ext cx="141089" cy="273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05" name="墨迹 204"/>
              <p14:cNvContentPartPr/>
              <p14:nvPr/>
            </p14:nvContentPartPr>
            <p14:xfrm>
              <a:off x="9562558" y="2678906"/>
              <a:ext cx="94529" cy="155094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1"/>
            </p:blipFill>
            <p:spPr>
              <a:xfrm>
                <a:off x="9562558" y="2678906"/>
                <a:ext cx="94529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06" name="墨迹 205"/>
              <p14:cNvContentPartPr/>
              <p14:nvPr/>
            </p14:nvContentPartPr>
            <p14:xfrm>
              <a:off x="9736098" y="2567520"/>
              <a:ext cx="251139" cy="239162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03"/>
            </p:blipFill>
            <p:spPr>
              <a:xfrm>
                <a:off x="9736098" y="2567520"/>
                <a:ext cx="251139" cy="2391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07" name="墨迹 206"/>
              <p14:cNvContentPartPr/>
              <p14:nvPr/>
            </p14:nvContentPartPr>
            <p14:xfrm>
              <a:off x="9984414" y="2509712"/>
              <a:ext cx="22575" cy="425805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05"/>
            </p:blipFill>
            <p:spPr>
              <a:xfrm>
                <a:off x="9984414" y="2509712"/>
                <a:ext cx="22575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08" name="墨迹 207"/>
              <p14:cNvContentPartPr/>
              <p14:nvPr/>
            </p14:nvContentPartPr>
            <p14:xfrm>
              <a:off x="10085999" y="2464593"/>
              <a:ext cx="146733" cy="62038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07"/>
            </p:blipFill>
            <p:spPr>
              <a:xfrm>
                <a:off x="10085999" y="2464593"/>
                <a:ext cx="146733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09" name="墨迹 208"/>
              <p14:cNvContentPartPr/>
              <p14:nvPr/>
            </p14:nvContentPartPr>
            <p14:xfrm>
              <a:off x="10165009" y="2351973"/>
              <a:ext cx="33861" cy="264895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09"/>
            </p:blipFill>
            <p:spPr>
              <a:xfrm>
                <a:off x="10165009" y="2351973"/>
                <a:ext cx="33861" cy="264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10" name="墨迹 209"/>
              <p14:cNvContentPartPr/>
              <p14:nvPr/>
            </p14:nvContentPartPr>
            <p14:xfrm>
              <a:off x="10142435" y="3096956"/>
              <a:ext cx="45148" cy="251148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1"/>
            </p:blipFill>
            <p:spPr>
              <a:xfrm>
                <a:off x="10142435" y="3096956"/>
                <a:ext cx="45148" cy="251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11" name="墨迹 210"/>
              <p14:cNvContentPartPr/>
              <p14:nvPr/>
            </p14:nvContentPartPr>
            <p14:xfrm>
              <a:off x="10153721" y="3203407"/>
              <a:ext cx="107228" cy="39479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13"/>
            </p:blipFill>
            <p:spPr>
              <a:xfrm>
                <a:off x="10153721" y="3203407"/>
                <a:ext cx="10722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12" name="墨迹 211"/>
              <p14:cNvContentPartPr/>
              <p14:nvPr/>
            </p14:nvContentPartPr>
            <p14:xfrm>
              <a:off x="10266593" y="3049018"/>
              <a:ext cx="16930" cy="323583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15"/>
            </p:blipFill>
            <p:spPr>
              <a:xfrm>
                <a:off x="10266593" y="3049018"/>
                <a:ext cx="16930" cy="323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13" name="墨迹 212"/>
              <p14:cNvContentPartPr/>
              <p14:nvPr/>
            </p14:nvContentPartPr>
            <p14:xfrm>
              <a:off x="10281760" y="3099071"/>
              <a:ext cx="148496" cy="280933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17"/>
            </p:blipFill>
            <p:spPr>
              <a:xfrm>
                <a:off x="10281760" y="3099071"/>
                <a:ext cx="148496" cy="280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14" name="墨迹 213"/>
              <p14:cNvContentPartPr/>
              <p14:nvPr/>
            </p14:nvContentPartPr>
            <p14:xfrm>
              <a:off x="10362533" y="3182258"/>
              <a:ext cx="145322" cy="167784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19"/>
            </p:blipFill>
            <p:spPr>
              <a:xfrm>
                <a:off x="10362533" y="3182258"/>
                <a:ext cx="145322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15" name="墨迹 214"/>
              <p14:cNvContentPartPr/>
              <p14:nvPr/>
            </p14:nvContentPartPr>
            <p14:xfrm>
              <a:off x="10551063" y="3158289"/>
              <a:ext cx="217807" cy="201623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21"/>
            </p:blipFill>
            <p:spPr>
              <a:xfrm>
                <a:off x="10551063" y="3158289"/>
                <a:ext cx="217807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16" name="墨迹 215"/>
              <p14:cNvContentPartPr/>
              <p14:nvPr/>
            </p14:nvContentPartPr>
            <p14:xfrm>
              <a:off x="10785095" y="3259805"/>
              <a:ext cx="119220" cy="166903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23"/>
            </p:blipFill>
            <p:spPr>
              <a:xfrm>
                <a:off x="10785095" y="3259805"/>
                <a:ext cx="119220" cy="166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17" name="墨迹 216"/>
              <p14:cNvContentPartPr/>
              <p14:nvPr/>
            </p14:nvContentPartPr>
            <p14:xfrm>
              <a:off x="10873981" y="3017294"/>
              <a:ext cx="162958" cy="16919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25"/>
            </p:blipFill>
            <p:spPr>
              <a:xfrm>
                <a:off x="10873981" y="3017294"/>
                <a:ext cx="16295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18" name="墨迹 217"/>
              <p14:cNvContentPartPr/>
              <p14:nvPr/>
            </p14:nvContentPartPr>
            <p14:xfrm>
              <a:off x="7272683" y="1686300"/>
              <a:ext cx="8465" cy="28200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27"/>
            </p:blipFill>
            <p:spPr>
              <a:xfrm>
                <a:off x="7272683" y="1686300"/>
                <a:ext cx="8465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19" name="墨迹 218"/>
              <p14:cNvContentPartPr/>
              <p14:nvPr/>
            </p14:nvContentPartPr>
            <p14:xfrm>
              <a:off x="2106001" y="2023103"/>
              <a:ext cx="39505" cy="241277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29"/>
            </p:blipFill>
            <p:spPr>
              <a:xfrm>
                <a:off x="2106001" y="2023103"/>
                <a:ext cx="39505" cy="241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20" name="墨迹 219"/>
              <p14:cNvContentPartPr/>
              <p14:nvPr/>
            </p14:nvContentPartPr>
            <p14:xfrm>
              <a:off x="2134219" y="2103646"/>
              <a:ext cx="81832" cy="33839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31"/>
            </p:blipFill>
            <p:spPr>
              <a:xfrm>
                <a:off x="2134219" y="2103646"/>
                <a:ext cx="8183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21" name="墨迹 220"/>
              <p14:cNvContentPartPr/>
              <p14:nvPr/>
            </p14:nvContentPartPr>
            <p14:xfrm>
              <a:off x="2216051" y="1955954"/>
              <a:ext cx="31039" cy="415583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33"/>
            </p:blipFill>
            <p:spPr>
              <a:xfrm>
                <a:off x="2216051" y="1955954"/>
                <a:ext cx="31039" cy="415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22" name="墨迹 221"/>
              <p14:cNvContentPartPr/>
              <p14:nvPr/>
            </p14:nvContentPartPr>
            <p14:xfrm>
              <a:off x="2260494" y="2000367"/>
              <a:ext cx="127685" cy="274588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35"/>
            </p:blipFill>
            <p:spPr>
              <a:xfrm>
                <a:off x="2260494" y="2000367"/>
                <a:ext cx="127685" cy="274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23" name="墨迹 222"/>
              <p14:cNvContentPartPr/>
              <p14:nvPr/>
            </p14:nvContentPartPr>
            <p14:xfrm>
              <a:off x="2359962" y="2028214"/>
              <a:ext cx="112871" cy="224887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37"/>
            </p:blipFill>
            <p:spPr>
              <a:xfrm>
                <a:off x="2359962" y="2028214"/>
                <a:ext cx="112871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24" name="墨迹 223"/>
              <p14:cNvContentPartPr/>
              <p14:nvPr/>
            </p14:nvContentPartPr>
            <p14:xfrm>
              <a:off x="2514278" y="2026627"/>
              <a:ext cx="252020" cy="214137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39"/>
            </p:blipFill>
            <p:spPr>
              <a:xfrm>
                <a:off x="2514278" y="2026627"/>
                <a:ext cx="252020" cy="214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25" name="墨迹 224"/>
              <p14:cNvContentPartPr/>
              <p14:nvPr/>
            </p14:nvContentPartPr>
            <p14:xfrm>
              <a:off x="2747604" y="2092366"/>
              <a:ext cx="145674" cy="140995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41"/>
            </p:blipFill>
            <p:spPr>
              <a:xfrm>
                <a:off x="2747604" y="2092366"/>
                <a:ext cx="14567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26" name="墨迹 225"/>
              <p14:cNvContentPartPr/>
              <p14:nvPr/>
            </p14:nvContentPartPr>
            <p14:xfrm>
              <a:off x="2862239" y="1930222"/>
              <a:ext cx="146732" cy="26789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43"/>
            </p:blipFill>
            <p:spPr>
              <a:xfrm>
                <a:off x="2862239" y="1930222"/>
                <a:ext cx="146732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227" name="墨迹 226"/>
              <p14:cNvContentPartPr/>
              <p14:nvPr/>
            </p14:nvContentPartPr>
            <p14:xfrm>
              <a:off x="3096447" y="2244641"/>
              <a:ext cx="104406" cy="163554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45"/>
            </p:blipFill>
            <p:spPr>
              <a:xfrm>
                <a:off x="3096447" y="2244641"/>
                <a:ext cx="104406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228" name="墨迹 227"/>
              <p14:cNvContentPartPr/>
              <p14:nvPr/>
            </p14:nvContentPartPr>
            <p14:xfrm>
              <a:off x="3096094" y="2287997"/>
              <a:ext cx="76541" cy="89179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47"/>
            </p:blipFill>
            <p:spPr>
              <a:xfrm>
                <a:off x="3096094" y="2287997"/>
                <a:ext cx="76541" cy="89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29" name="墨迹 228"/>
              <p14:cNvContentPartPr/>
              <p14:nvPr/>
            </p14:nvContentPartPr>
            <p14:xfrm>
              <a:off x="8934712" y="3318142"/>
              <a:ext cx="62079" cy="91647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49"/>
            </p:blipFill>
            <p:spPr>
              <a:xfrm>
                <a:off x="8934712" y="3318142"/>
                <a:ext cx="62079" cy="91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30" name="墨迹 229"/>
              <p14:cNvContentPartPr/>
              <p14:nvPr/>
            </p14:nvContentPartPr>
            <p14:xfrm>
              <a:off x="678180" y="5481888"/>
              <a:ext cx="152376" cy="255553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51"/>
            </p:blipFill>
            <p:spPr>
              <a:xfrm>
                <a:off x="678180" y="5481888"/>
                <a:ext cx="152376" cy="255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31" name="墨迹 230"/>
              <p14:cNvContentPartPr/>
              <p14:nvPr/>
            </p14:nvContentPartPr>
            <p14:xfrm>
              <a:off x="1028081" y="5419850"/>
              <a:ext cx="96646" cy="22559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53"/>
            </p:blipFill>
            <p:spPr>
              <a:xfrm>
                <a:off x="1028081" y="5419850"/>
                <a:ext cx="9664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32" name="墨迹 231"/>
              <p14:cNvContentPartPr/>
              <p14:nvPr/>
            </p14:nvContentPartPr>
            <p14:xfrm>
              <a:off x="930729" y="5366272"/>
              <a:ext cx="227154" cy="383506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55"/>
            </p:blipFill>
            <p:spPr>
              <a:xfrm>
                <a:off x="930729" y="5366272"/>
                <a:ext cx="227154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33" name="墨迹 232"/>
              <p14:cNvContentPartPr/>
              <p14:nvPr/>
            </p14:nvContentPartPr>
            <p14:xfrm>
              <a:off x="1212202" y="5368210"/>
              <a:ext cx="217983" cy="423866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57"/>
            </p:blipFill>
            <p:spPr>
              <a:xfrm>
                <a:off x="1212202" y="5368210"/>
                <a:ext cx="217983" cy="423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234" name="墨迹 233"/>
              <p14:cNvContentPartPr/>
              <p14:nvPr/>
            </p14:nvContentPartPr>
            <p14:xfrm>
              <a:off x="1656809" y="5416149"/>
              <a:ext cx="99291" cy="292917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59"/>
            </p:blipFill>
            <p:spPr>
              <a:xfrm>
                <a:off x="1656809" y="5416149"/>
                <a:ext cx="99291" cy="292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235" name="墨迹 234"/>
              <p14:cNvContentPartPr/>
              <p14:nvPr/>
            </p14:nvContentPartPr>
            <p14:xfrm>
              <a:off x="1773031" y="5472899"/>
              <a:ext cx="87475" cy="161087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61"/>
            </p:blipFill>
            <p:spPr>
              <a:xfrm>
                <a:off x="1773031" y="5472899"/>
                <a:ext cx="87475" cy="161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236" name="墨迹 235"/>
              <p14:cNvContentPartPr/>
              <p14:nvPr/>
            </p14:nvContentPartPr>
            <p14:xfrm>
              <a:off x="1868972" y="5379666"/>
              <a:ext cx="5643" cy="401131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63"/>
            </p:blipFill>
            <p:spPr>
              <a:xfrm>
                <a:off x="1868972" y="5379666"/>
                <a:ext cx="5643" cy="401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237" name="墨迹 236"/>
              <p14:cNvContentPartPr/>
              <p14:nvPr/>
            </p14:nvContentPartPr>
            <p14:xfrm>
              <a:off x="1897189" y="5442409"/>
              <a:ext cx="95941" cy="16919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65"/>
            </p:blipFill>
            <p:spPr>
              <a:xfrm>
                <a:off x="1897189" y="5442409"/>
                <a:ext cx="9594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238" name="墨迹 237"/>
              <p14:cNvContentPartPr/>
              <p14:nvPr/>
            </p14:nvContentPartPr>
            <p14:xfrm>
              <a:off x="1945160" y="5373322"/>
              <a:ext cx="19752" cy="193163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67"/>
            </p:blipFill>
            <p:spPr>
              <a:xfrm>
                <a:off x="1945160" y="5373322"/>
                <a:ext cx="19752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239" name="墨迹 238"/>
              <p14:cNvContentPartPr/>
              <p14:nvPr/>
            </p14:nvContentPartPr>
            <p14:xfrm>
              <a:off x="1942338" y="5354111"/>
              <a:ext cx="184827" cy="325170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69"/>
            </p:blipFill>
            <p:spPr>
              <a:xfrm>
                <a:off x="1942338" y="5354111"/>
                <a:ext cx="184827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240" name="墨迹 239"/>
              <p14:cNvContentPartPr/>
              <p14:nvPr/>
            </p14:nvContentPartPr>
            <p14:xfrm>
              <a:off x="2389590" y="5190556"/>
              <a:ext cx="196114" cy="274412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71"/>
            </p:blipFill>
            <p:spPr>
              <a:xfrm>
                <a:off x="2389590" y="5190556"/>
                <a:ext cx="196114" cy="274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241" name="墨迹 240"/>
              <p14:cNvContentPartPr/>
              <p14:nvPr/>
            </p14:nvContentPartPr>
            <p14:xfrm>
              <a:off x="2427684" y="5622883"/>
              <a:ext cx="45149" cy="50758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73"/>
            </p:blipFill>
            <p:spPr>
              <a:xfrm>
                <a:off x="2427684" y="5622883"/>
                <a:ext cx="4514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242" name="墨迹 241"/>
              <p14:cNvContentPartPr/>
              <p14:nvPr/>
            </p14:nvContentPartPr>
            <p14:xfrm>
              <a:off x="2162613" y="5442409"/>
              <a:ext cx="143735" cy="20621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75"/>
            </p:blipFill>
            <p:spPr>
              <a:xfrm>
                <a:off x="2162613" y="5442409"/>
                <a:ext cx="143735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243" name="墨迹 242"/>
              <p14:cNvContentPartPr/>
              <p14:nvPr/>
            </p14:nvContentPartPr>
            <p14:xfrm>
              <a:off x="2154677" y="5538286"/>
              <a:ext cx="154493" cy="11279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77"/>
            </p:blipFill>
            <p:spPr>
              <a:xfrm>
                <a:off x="2154677" y="5538286"/>
                <a:ext cx="15449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244" name="墨迹 243"/>
              <p14:cNvContentPartPr/>
              <p14:nvPr/>
            </p14:nvContentPartPr>
            <p14:xfrm>
              <a:off x="3542993" y="5405398"/>
              <a:ext cx="148849" cy="281637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79"/>
            </p:blipFill>
            <p:spPr>
              <a:xfrm>
                <a:off x="3542993" y="5405398"/>
                <a:ext cx="148849" cy="281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245" name="墨迹 244"/>
              <p14:cNvContentPartPr/>
              <p14:nvPr/>
            </p14:nvContentPartPr>
            <p14:xfrm>
              <a:off x="3629763" y="5421788"/>
              <a:ext cx="173011" cy="263132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81"/>
            </p:blipFill>
            <p:spPr>
              <a:xfrm>
                <a:off x="3629763" y="5421788"/>
                <a:ext cx="173011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246" name="墨迹 245"/>
              <p14:cNvContentPartPr/>
              <p14:nvPr/>
            </p14:nvContentPartPr>
            <p14:xfrm>
              <a:off x="3863971" y="5525420"/>
              <a:ext cx="70545" cy="170780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83"/>
            </p:blipFill>
            <p:spPr>
              <a:xfrm>
                <a:off x="3863971" y="5525420"/>
                <a:ext cx="70545" cy="170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247" name="墨迹 246"/>
              <p14:cNvContentPartPr/>
              <p14:nvPr/>
            </p14:nvContentPartPr>
            <p14:xfrm>
              <a:off x="3960617" y="5342302"/>
              <a:ext cx="123453" cy="133946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85"/>
            </p:blipFill>
            <p:spPr>
              <a:xfrm>
                <a:off x="3960617" y="5342302"/>
                <a:ext cx="123453" cy="133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248" name="墨迹 247"/>
              <p14:cNvContentPartPr/>
              <p14:nvPr/>
            </p14:nvContentPartPr>
            <p14:xfrm>
              <a:off x="4058674" y="5369091"/>
              <a:ext cx="132624" cy="50759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87"/>
            </p:blipFill>
            <p:spPr>
              <a:xfrm>
                <a:off x="4058674" y="5369091"/>
                <a:ext cx="132624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249" name="墨迹 248"/>
              <p14:cNvContentPartPr/>
              <p14:nvPr/>
            </p14:nvContentPartPr>
            <p14:xfrm>
              <a:off x="4115109" y="5278855"/>
              <a:ext cx="28218" cy="197393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89"/>
            </p:blipFill>
            <p:spPr>
              <a:xfrm>
                <a:off x="4115109" y="5278855"/>
                <a:ext cx="28218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250" name="墨迹 249"/>
              <p14:cNvContentPartPr/>
              <p14:nvPr/>
            </p14:nvContentPartPr>
            <p14:xfrm>
              <a:off x="4213166" y="5487527"/>
              <a:ext cx="182711" cy="39479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91"/>
            </p:blipFill>
            <p:spPr>
              <a:xfrm>
                <a:off x="4213166" y="5487527"/>
                <a:ext cx="1827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251" name="墨迹 250"/>
              <p14:cNvContentPartPr/>
              <p14:nvPr/>
            </p14:nvContentPartPr>
            <p14:xfrm>
              <a:off x="4280184" y="5438884"/>
              <a:ext cx="32450" cy="243217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93"/>
            </p:blipFill>
            <p:spPr>
              <a:xfrm>
                <a:off x="4280184" y="5438884"/>
                <a:ext cx="32450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252" name="墨迹 251"/>
              <p14:cNvContentPartPr/>
              <p14:nvPr/>
            </p14:nvContentPartPr>
            <p14:xfrm>
              <a:off x="4560951" y="5362218"/>
              <a:ext cx="220099" cy="348082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495"/>
            </p:blipFill>
            <p:spPr>
              <a:xfrm>
                <a:off x="4560951" y="5362218"/>
                <a:ext cx="220099" cy="348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253" name="墨迹 252"/>
              <p14:cNvContentPartPr/>
              <p14:nvPr/>
            </p14:nvContentPartPr>
            <p14:xfrm>
              <a:off x="4865703" y="5292073"/>
              <a:ext cx="163664" cy="60099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497"/>
            </p:blipFill>
            <p:spPr>
              <a:xfrm>
                <a:off x="4865703" y="5292073"/>
                <a:ext cx="163664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254" name="墨迹 253"/>
              <p14:cNvContentPartPr/>
              <p14:nvPr/>
            </p14:nvContentPartPr>
            <p14:xfrm>
              <a:off x="5020372" y="5421260"/>
              <a:ext cx="316569" cy="26789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499"/>
            </p:blipFill>
            <p:spPr>
              <a:xfrm>
                <a:off x="5020372" y="5421260"/>
                <a:ext cx="316569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255" name="墨迹 254"/>
              <p14:cNvContentPartPr/>
              <p14:nvPr/>
            </p14:nvContentPartPr>
            <p14:xfrm>
              <a:off x="5285267" y="5352172"/>
              <a:ext cx="133506" cy="56398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501"/>
            </p:blipFill>
            <p:spPr>
              <a:xfrm>
                <a:off x="5285267" y="5352172"/>
                <a:ext cx="13350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256" name="墨迹 255"/>
              <p14:cNvContentPartPr/>
              <p14:nvPr/>
            </p14:nvContentPartPr>
            <p14:xfrm>
              <a:off x="5080159" y="5483298"/>
              <a:ext cx="287822" cy="21149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503"/>
            </p:blipFill>
            <p:spPr>
              <a:xfrm>
                <a:off x="5080159" y="5483298"/>
                <a:ext cx="287822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257" name="墨迹 256"/>
              <p14:cNvContentPartPr/>
              <p14:nvPr/>
            </p14:nvContentPartPr>
            <p14:xfrm>
              <a:off x="5067284" y="5500746"/>
              <a:ext cx="168073" cy="133416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505"/>
            </p:blipFill>
            <p:spPr>
              <a:xfrm>
                <a:off x="5067284" y="5500746"/>
                <a:ext cx="168073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258" name="墨迹 257"/>
              <p14:cNvContentPartPr/>
              <p14:nvPr/>
            </p14:nvContentPartPr>
            <p14:xfrm>
              <a:off x="6310455" y="1932337"/>
              <a:ext cx="107228" cy="117731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507"/>
            </p:blipFill>
            <p:spPr>
              <a:xfrm>
                <a:off x="6310455" y="1932337"/>
                <a:ext cx="107228" cy="117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8">
            <p14:nvContentPartPr>
              <p14:cNvPr id="259" name="墨迹 258"/>
              <p14:cNvContentPartPr/>
              <p14:nvPr/>
            </p14:nvContentPartPr>
            <p14:xfrm>
              <a:off x="6086829" y="2145944"/>
              <a:ext cx="79716" cy="112796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09"/>
            </p:blipFill>
            <p:spPr>
              <a:xfrm>
                <a:off x="6086829" y="2145944"/>
                <a:ext cx="7971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0">
            <p14:nvContentPartPr>
              <p14:cNvPr id="260" name="墨迹 259"/>
              <p14:cNvContentPartPr/>
              <p14:nvPr/>
            </p14:nvContentPartPr>
            <p14:xfrm>
              <a:off x="5875901" y="2605588"/>
              <a:ext cx="79010" cy="67678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11"/>
            </p:blipFill>
            <p:spPr>
              <a:xfrm>
                <a:off x="5875901" y="2605588"/>
                <a:ext cx="79010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2">
            <p14:nvContentPartPr>
              <p14:cNvPr id="261" name="墨迹 260"/>
              <p14:cNvContentPartPr/>
              <p14:nvPr/>
            </p14:nvContentPartPr>
            <p14:xfrm>
              <a:off x="5693896" y="2794169"/>
              <a:ext cx="80421" cy="70850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13"/>
            </p:blipFill>
            <p:spPr>
              <a:xfrm>
                <a:off x="5693896" y="2794169"/>
                <a:ext cx="80421" cy="70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262" name="墨迹 261"/>
              <p14:cNvContentPartPr/>
              <p14:nvPr/>
            </p14:nvContentPartPr>
            <p14:xfrm>
              <a:off x="5618237" y="5300004"/>
              <a:ext cx="165074" cy="329928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15"/>
            </p:blipFill>
            <p:spPr>
              <a:xfrm>
                <a:off x="5618237" y="5300004"/>
                <a:ext cx="165074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263" name="墨迹 262"/>
              <p14:cNvContentPartPr/>
              <p14:nvPr/>
            </p14:nvContentPartPr>
            <p14:xfrm>
              <a:off x="5754565" y="5378961"/>
              <a:ext cx="110049" cy="266481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17"/>
            </p:blipFill>
            <p:spPr>
              <a:xfrm>
                <a:off x="5754565" y="5378961"/>
                <a:ext cx="110049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264" name="墨迹 263"/>
              <p14:cNvContentPartPr/>
              <p14:nvPr/>
            </p14:nvContentPartPr>
            <p14:xfrm>
              <a:off x="5923872" y="5453689"/>
              <a:ext cx="76188" cy="143815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19"/>
            </p:blipFill>
            <p:spPr>
              <a:xfrm>
                <a:off x="5923872" y="5453689"/>
                <a:ext cx="76188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265" name="墨迹 264"/>
              <p14:cNvContentPartPr/>
              <p14:nvPr/>
            </p14:nvContentPartPr>
            <p14:xfrm>
              <a:off x="6079070" y="5388302"/>
              <a:ext cx="200346" cy="186818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21"/>
            </p:blipFill>
            <p:spPr>
              <a:xfrm>
                <a:off x="6079070" y="5388302"/>
                <a:ext cx="200346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2">
            <p14:nvContentPartPr>
              <p14:cNvPr id="266" name="墨迹 265"/>
              <p14:cNvContentPartPr/>
              <p14:nvPr/>
            </p14:nvContentPartPr>
            <p14:xfrm>
              <a:off x="6285059" y="5341421"/>
              <a:ext cx="14109" cy="343499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523"/>
            </p:blipFill>
            <p:spPr>
              <a:xfrm>
                <a:off x="6285059" y="5341421"/>
                <a:ext cx="14109" cy="3434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4">
            <p14:nvContentPartPr>
              <p14:cNvPr id="267" name="墨迹 266"/>
              <p14:cNvContentPartPr/>
              <p14:nvPr/>
            </p14:nvContentPartPr>
            <p14:xfrm>
              <a:off x="6364775" y="5290134"/>
              <a:ext cx="95235" cy="33839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25"/>
            </p:blipFill>
            <p:spPr>
              <a:xfrm>
                <a:off x="6364775" y="5290134"/>
                <a:ext cx="9523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6">
            <p14:nvContentPartPr>
              <p14:cNvPr id="268" name="墨迹 267"/>
              <p14:cNvContentPartPr/>
              <p14:nvPr/>
            </p14:nvContentPartPr>
            <p14:xfrm>
              <a:off x="6412040" y="5209062"/>
              <a:ext cx="28217" cy="191048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27"/>
            </p:blipFill>
            <p:spPr>
              <a:xfrm>
                <a:off x="6412040" y="5209062"/>
                <a:ext cx="28217" cy="191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8">
            <p14:nvContentPartPr>
              <p14:cNvPr id="269" name="墨迹 268"/>
              <p14:cNvContentPartPr/>
              <p14:nvPr/>
            </p14:nvContentPartPr>
            <p14:xfrm>
              <a:off x="7125950" y="5332433"/>
              <a:ext cx="53614" cy="549881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529"/>
            </p:blipFill>
            <p:spPr>
              <a:xfrm>
                <a:off x="7125950" y="5332433"/>
                <a:ext cx="53614" cy="5498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0">
            <p14:nvContentPartPr>
              <p14:cNvPr id="270" name="墨迹 269"/>
              <p14:cNvContentPartPr/>
              <p14:nvPr/>
            </p14:nvContentPartPr>
            <p14:xfrm>
              <a:off x="7141999" y="5478363"/>
              <a:ext cx="165427" cy="251676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531"/>
            </p:blipFill>
            <p:spPr>
              <a:xfrm>
                <a:off x="7141999" y="5478363"/>
                <a:ext cx="165427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2">
            <p14:nvContentPartPr>
              <p14:cNvPr id="271" name="墨迹 270"/>
              <p14:cNvContentPartPr/>
              <p14:nvPr/>
            </p14:nvContentPartPr>
            <p14:xfrm>
              <a:off x="7346755" y="5515727"/>
              <a:ext cx="160136" cy="22559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533"/>
            </p:blipFill>
            <p:spPr>
              <a:xfrm>
                <a:off x="7346755" y="5515727"/>
                <a:ext cx="16013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4">
            <p14:nvContentPartPr>
              <p14:cNvPr id="272" name="墨迹 271"/>
              <p14:cNvContentPartPr/>
              <p14:nvPr/>
            </p14:nvContentPartPr>
            <p14:xfrm>
              <a:off x="7306544" y="5634162"/>
              <a:ext cx="211634" cy="22560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535"/>
            </p:blipFill>
            <p:spPr>
              <a:xfrm>
                <a:off x="7306544" y="5634162"/>
                <a:ext cx="21163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6">
            <p14:nvContentPartPr>
              <p14:cNvPr id="273" name="墨迹 272"/>
              <p14:cNvContentPartPr/>
              <p14:nvPr/>
            </p14:nvContentPartPr>
            <p14:xfrm>
              <a:off x="7866668" y="5600324"/>
              <a:ext cx="1242994" cy="78957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537"/>
            </p:blipFill>
            <p:spPr>
              <a:xfrm>
                <a:off x="7866668" y="5600324"/>
                <a:ext cx="1242994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8">
            <p14:nvContentPartPr>
              <p14:cNvPr id="274" name="墨迹 273"/>
              <p14:cNvContentPartPr/>
              <p14:nvPr/>
            </p14:nvContentPartPr>
            <p14:xfrm>
              <a:off x="7994177" y="5253475"/>
              <a:ext cx="161723" cy="272121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539"/>
            </p:blipFill>
            <p:spPr>
              <a:xfrm>
                <a:off x="7994177" y="5253475"/>
                <a:ext cx="161723" cy="272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0">
            <p14:nvContentPartPr>
              <p14:cNvPr id="275" name="墨迹 274"/>
              <p14:cNvContentPartPr/>
              <p14:nvPr/>
            </p14:nvContentPartPr>
            <p14:xfrm>
              <a:off x="8138970" y="5310931"/>
              <a:ext cx="101584" cy="196336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541"/>
            </p:blipFill>
            <p:spPr>
              <a:xfrm>
                <a:off x="8138970" y="5310931"/>
                <a:ext cx="101584" cy="196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2">
            <p14:nvContentPartPr>
              <p14:cNvPr id="276" name="墨迹 275"/>
              <p14:cNvContentPartPr/>
              <p14:nvPr/>
            </p14:nvContentPartPr>
            <p14:xfrm>
              <a:off x="8301222" y="5400815"/>
              <a:ext cx="86064" cy="134651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543"/>
            </p:blipFill>
            <p:spPr>
              <a:xfrm>
                <a:off x="8301222" y="5400815"/>
                <a:ext cx="86064" cy="134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4">
            <p14:nvContentPartPr>
              <p14:cNvPr id="277" name="墨迹 276"/>
              <p14:cNvContentPartPr/>
              <p14:nvPr/>
            </p14:nvContentPartPr>
            <p14:xfrm>
              <a:off x="8541074" y="5331023"/>
              <a:ext cx="187648" cy="169194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545"/>
            </p:blipFill>
            <p:spPr>
              <a:xfrm>
                <a:off x="8541074" y="5331023"/>
                <a:ext cx="187648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6">
            <p14:nvContentPartPr>
              <p14:cNvPr id="278" name="墨迹 277"/>
              <p14:cNvContentPartPr/>
              <p14:nvPr/>
            </p14:nvContentPartPr>
            <p14:xfrm>
              <a:off x="8708969" y="5334195"/>
              <a:ext cx="39505" cy="376105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547"/>
            </p:blipFill>
            <p:spPr>
              <a:xfrm>
                <a:off x="8708969" y="5334195"/>
                <a:ext cx="39505" cy="376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8">
            <p14:nvContentPartPr>
              <p14:cNvPr id="279" name="墨迹 278"/>
              <p14:cNvContentPartPr/>
              <p14:nvPr/>
            </p14:nvContentPartPr>
            <p14:xfrm>
              <a:off x="8838771" y="5329613"/>
              <a:ext cx="145322" cy="39478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549"/>
            </p:blipFill>
            <p:spPr>
              <a:xfrm>
                <a:off x="8838771" y="5329613"/>
                <a:ext cx="1453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0">
            <p14:nvContentPartPr>
              <p14:cNvPr id="280" name="墨迹 279"/>
              <p14:cNvContentPartPr/>
              <p14:nvPr/>
            </p14:nvContentPartPr>
            <p14:xfrm>
              <a:off x="8906494" y="5215054"/>
              <a:ext cx="22574" cy="201975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551"/>
            </p:blipFill>
            <p:spPr>
              <a:xfrm>
                <a:off x="8906494" y="5215054"/>
                <a:ext cx="22574" cy="201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2">
            <p14:nvContentPartPr>
              <p14:cNvPr id="281" name="墨迹 280"/>
              <p14:cNvContentPartPr/>
              <p14:nvPr/>
            </p14:nvContentPartPr>
            <p14:xfrm>
              <a:off x="8037385" y="5769518"/>
              <a:ext cx="268070" cy="208672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553"/>
            </p:blipFill>
            <p:spPr>
              <a:xfrm>
                <a:off x="8037385" y="5769518"/>
                <a:ext cx="268070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4">
            <p14:nvContentPartPr>
              <p14:cNvPr id="282" name="墨迹 281"/>
              <p14:cNvContentPartPr/>
              <p14:nvPr/>
            </p14:nvContentPartPr>
            <p14:xfrm>
              <a:off x="8274415" y="5751188"/>
              <a:ext cx="39505" cy="466694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555"/>
            </p:blipFill>
            <p:spPr>
              <a:xfrm>
                <a:off x="8274415" y="5751188"/>
                <a:ext cx="39505" cy="4666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6">
            <p14:nvContentPartPr>
              <p14:cNvPr id="283" name="墨迹 282"/>
              <p14:cNvContentPartPr/>
              <p14:nvPr/>
            </p14:nvContentPartPr>
            <p14:xfrm>
              <a:off x="8411800" y="5786437"/>
              <a:ext cx="116575" cy="31019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557"/>
            </p:blipFill>
            <p:spPr>
              <a:xfrm>
                <a:off x="8411800" y="5786437"/>
                <a:ext cx="11657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8">
            <p14:nvContentPartPr>
              <p14:cNvPr id="284" name="墨迹 283"/>
              <p14:cNvContentPartPr/>
              <p14:nvPr/>
            </p14:nvContentPartPr>
            <p14:xfrm>
              <a:off x="8524672" y="5895532"/>
              <a:ext cx="43208" cy="65739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559"/>
            </p:blipFill>
            <p:spPr>
              <a:xfrm>
                <a:off x="8524672" y="5895532"/>
                <a:ext cx="43208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0">
            <p14:nvContentPartPr>
              <p14:cNvPr id="285" name="墨迹 284"/>
              <p14:cNvContentPartPr/>
              <p14:nvPr/>
            </p14:nvContentPartPr>
            <p14:xfrm>
              <a:off x="8615498" y="5795954"/>
              <a:ext cx="166837" cy="274236"/>
            </p14:xfrm>
          </p:contentPart>
        </mc:Choice>
        <mc:Fallback xmlns="">
          <p:pic>
            <p:nvPicPr>
              <p:cNvPr id="285" name="墨迹 284"/>
            </p:nvPicPr>
            <p:blipFill>
              <a:blip r:embed="rId561"/>
            </p:blipFill>
            <p:spPr>
              <a:xfrm>
                <a:off x="8615498" y="5795954"/>
                <a:ext cx="166837" cy="274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2">
            <p14:nvContentPartPr>
              <p14:cNvPr id="286" name="墨迹 285"/>
              <p14:cNvContentPartPr/>
              <p14:nvPr/>
            </p14:nvContentPartPr>
            <p14:xfrm>
              <a:off x="8742831" y="5863985"/>
              <a:ext cx="112871" cy="167783"/>
            </p14:xfrm>
          </p:contentPart>
        </mc:Choice>
        <mc:Fallback xmlns="">
          <p:pic>
            <p:nvPicPr>
              <p:cNvPr id="286" name="墨迹 285"/>
            </p:nvPicPr>
            <p:blipFill>
              <a:blip r:embed="rId563"/>
            </p:blipFill>
            <p:spPr>
              <a:xfrm>
                <a:off x="8742831" y="5863985"/>
                <a:ext cx="112871" cy="167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4">
            <p14:nvContentPartPr>
              <p14:cNvPr id="287" name="墨迹 286"/>
              <p14:cNvContentPartPr/>
              <p14:nvPr/>
            </p14:nvContentPartPr>
            <p14:xfrm>
              <a:off x="8906494" y="5911923"/>
              <a:ext cx="62079" cy="148045"/>
            </p14:xfrm>
          </p:contentPart>
        </mc:Choice>
        <mc:Fallback xmlns="">
          <p:pic>
            <p:nvPicPr>
              <p:cNvPr id="287" name="墨迹 286"/>
            </p:nvPicPr>
            <p:blipFill>
              <a:blip r:embed="rId565"/>
            </p:blipFill>
            <p:spPr>
              <a:xfrm>
                <a:off x="8906494" y="5911923"/>
                <a:ext cx="62079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6">
            <p14:nvContentPartPr>
              <p14:cNvPr id="288" name="墨迹 287"/>
              <p14:cNvContentPartPr/>
              <p14:nvPr/>
            </p14:nvContentPartPr>
            <p14:xfrm>
              <a:off x="9034885" y="5754537"/>
              <a:ext cx="139679" cy="158796"/>
            </p14:xfrm>
          </p:contentPart>
        </mc:Choice>
        <mc:Fallback xmlns="">
          <p:pic>
            <p:nvPicPr>
              <p:cNvPr id="288" name="墨迹 287"/>
            </p:nvPicPr>
            <p:blipFill>
              <a:blip r:embed="rId567"/>
            </p:blipFill>
            <p:spPr>
              <a:xfrm>
                <a:off x="9034885" y="5754537"/>
                <a:ext cx="139679" cy="158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8">
            <p14:nvContentPartPr>
              <p14:cNvPr id="289" name="墨迹 288"/>
              <p14:cNvContentPartPr/>
              <p14:nvPr/>
            </p14:nvContentPartPr>
            <p14:xfrm>
              <a:off x="9151284" y="5803356"/>
              <a:ext cx="138972" cy="16920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569"/>
            </p:blipFill>
            <p:spPr>
              <a:xfrm>
                <a:off x="9151284" y="5803356"/>
                <a:ext cx="13897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0">
            <p14:nvContentPartPr>
              <p14:cNvPr id="290" name="墨迹 289"/>
              <p14:cNvContentPartPr/>
              <p14:nvPr/>
            </p14:nvContentPartPr>
            <p14:xfrm>
              <a:off x="9205603" y="5743610"/>
              <a:ext cx="33862" cy="231761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571"/>
            </p:blipFill>
            <p:spPr>
              <a:xfrm>
                <a:off x="9205603" y="5743610"/>
                <a:ext cx="33862" cy="231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2">
            <p14:nvContentPartPr>
              <p14:cNvPr id="291" name="墨迹 290"/>
              <p14:cNvContentPartPr/>
              <p14:nvPr/>
            </p14:nvContentPartPr>
            <p14:xfrm>
              <a:off x="9053227" y="5645442"/>
              <a:ext cx="409158" cy="45119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573"/>
            </p:blipFill>
            <p:spPr>
              <a:xfrm>
                <a:off x="9053227" y="5645442"/>
                <a:ext cx="40915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4">
            <p14:nvContentPartPr>
              <p14:cNvPr id="292" name="墨迹 291"/>
              <p14:cNvContentPartPr/>
              <p14:nvPr/>
            </p14:nvContentPartPr>
            <p14:xfrm>
              <a:off x="9588130" y="5617243"/>
              <a:ext cx="162077" cy="50758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575"/>
            </p:blipFill>
            <p:spPr>
              <a:xfrm>
                <a:off x="9588130" y="5617243"/>
                <a:ext cx="16207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6">
            <p14:nvContentPartPr>
              <p14:cNvPr id="293" name="墨迹 292"/>
              <p14:cNvContentPartPr/>
              <p14:nvPr/>
            </p14:nvContentPartPr>
            <p14:xfrm>
              <a:off x="9559560" y="5730039"/>
              <a:ext cx="232973" cy="33839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577"/>
            </p:blipFill>
            <p:spPr>
              <a:xfrm>
                <a:off x="9559560" y="5730039"/>
                <a:ext cx="23297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8">
            <p14:nvContentPartPr>
              <p14:cNvPr id="294" name="墨迹 293"/>
              <p14:cNvContentPartPr/>
              <p14:nvPr/>
            </p14:nvContentPartPr>
            <p14:xfrm>
              <a:off x="9991469" y="5639802"/>
              <a:ext cx="498573" cy="22559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579"/>
            </p:blipFill>
            <p:spPr>
              <a:xfrm>
                <a:off x="9991469" y="5639802"/>
                <a:ext cx="49857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0">
            <p14:nvContentPartPr>
              <p14:cNvPr id="295" name="墨迹 294"/>
              <p14:cNvContentPartPr/>
              <p14:nvPr/>
            </p14:nvContentPartPr>
            <p14:xfrm>
              <a:off x="10018276" y="5762115"/>
              <a:ext cx="253960" cy="334511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581"/>
            </p:blipFill>
            <p:spPr>
              <a:xfrm>
                <a:off x="10018276" y="5762115"/>
                <a:ext cx="253960" cy="334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2">
            <p14:nvContentPartPr>
              <p14:cNvPr id="296" name="墨迹 295"/>
              <p14:cNvContentPartPr/>
              <p14:nvPr/>
            </p14:nvContentPartPr>
            <p14:xfrm>
              <a:off x="10334316" y="5831555"/>
              <a:ext cx="98761" cy="22560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583"/>
            </p:blipFill>
            <p:spPr>
              <a:xfrm>
                <a:off x="10334316" y="5831555"/>
                <a:ext cx="98761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4">
            <p14:nvContentPartPr>
              <p14:cNvPr id="297" name="墨迹 296"/>
              <p14:cNvContentPartPr/>
              <p14:nvPr/>
            </p14:nvContentPartPr>
            <p14:xfrm>
              <a:off x="10275058" y="5263874"/>
              <a:ext cx="36683" cy="361829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585"/>
            </p:blipFill>
            <p:spPr>
              <a:xfrm>
                <a:off x="10275058" y="5263874"/>
                <a:ext cx="36683" cy="361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6">
            <p14:nvContentPartPr>
              <p14:cNvPr id="298" name="墨迹 297"/>
              <p14:cNvContentPartPr/>
              <p14:nvPr/>
            </p14:nvContentPartPr>
            <p14:xfrm>
              <a:off x="7896296" y="6028949"/>
              <a:ext cx="530495" cy="101516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587"/>
            </p:blipFill>
            <p:spPr>
              <a:xfrm>
                <a:off x="7896296" y="6028949"/>
                <a:ext cx="530495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8">
            <p14:nvContentPartPr>
              <p14:cNvPr id="305" name="墨迹 304"/>
              <p14:cNvContentPartPr/>
              <p14:nvPr/>
            </p14:nvContentPartPr>
            <p14:xfrm>
              <a:off x="8451306" y="5062427"/>
              <a:ext cx="421327" cy="498418"/>
            </p14:xfrm>
          </p:contentPart>
        </mc:Choice>
        <mc:Fallback xmlns="">
          <p:pic>
            <p:nvPicPr>
              <p:cNvPr id="305" name="墨迹 304"/>
            </p:nvPicPr>
            <p:blipFill>
              <a:blip r:embed="rId589"/>
            </p:blipFill>
            <p:spPr>
              <a:xfrm>
                <a:off x="8451306" y="5062427"/>
                <a:ext cx="421327" cy="4984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0">
            <p14:nvContentPartPr>
              <p14:cNvPr id="306" name="墨迹 305"/>
              <p14:cNvContentPartPr/>
              <p14:nvPr/>
            </p14:nvContentPartPr>
            <p14:xfrm>
              <a:off x="8789919" y="5765288"/>
              <a:ext cx="339496" cy="362357"/>
            </p14:xfrm>
          </p:contentPart>
        </mc:Choice>
        <mc:Fallback xmlns="">
          <p:pic>
            <p:nvPicPr>
              <p:cNvPr id="306" name="墨迹 305"/>
            </p:nvPicPr>
            <p:blipFill>
              <a:blip r:embed="rId591"/>
            </p:blipFill>
            <p:spPr>
              <a:xfrm>
                <a:off x="8789919" y="5765288"/>
                <a:ext cx="339496" cy="3623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2">
            <p14:nvContentPartPr>
              <p14:cNvPr id="307" name="墨迹 306"/>
              <p14:cNvContentPartPr/>
              <p14:nvPr/>
            </p14:nvContentPartPr>
            <p14:xfrm>
              <a:off x="10650355" y="5600324"/>
              <a:ext cx="152377" cy="16919"/>
            </p14:xfrm>
          </p:contentPart>
        </mc:Choice>
        <mc:Fallback xmlns="">
          <p:pic>
            <p:nvPicPr>
              <p:cNvPr id="307" name="墨迹 306"/>
            </p:nvPicPr>
            <p:blipFill>
              <a:blip r:embed="rId593"/>
            </p:blipFill>
            <p:spPr>
              <a:xfrm>
                <a:off x="10650355" y="5600324"/>
                <a:ext cx="15237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4">
            <p14:nvContentPartPr>
              <p14:cNvPr id="308" name="墨迹 307"/>
              <p14:cNvContentPartPr/>
              <p14:nvPr/>
            </p14:nvContentPartPr>
            <p14:xfrm>
              <a:off x="10627957" y="5696200"/>
              <a:ext cx="155021" cy="36659"/>
            </p14:xfrm>
          </p:contentPart>
        </mc:Choice>
        <mc:Fallback xmlns="">
          <p:pic>
            <p:nvPicPr>
              <p:cNvPr id="308" name="墨迹 307"/>
            </p:nvPicPr>
            <p:blipFill>
              <a:blip r:embed="rId595"/>
            </p:blipFill>
            <p:spPr>
              <a:xfrm>
                <a:off x="10627957" y="5696200"/>
                <a:ext cx="155021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6">
            <p14:nvContentPartPr>
              <p14:cNvPr id="310" name="墨迹 309"/>
              <p14:cNvContentPartPr/>
              <p14:nvPr/>
            </p14:nvContentPartPr>
            <p14:xfrm>
              <a:off x="10960751" y="5724399"/>
              <a:ext cx="90297" cy="315829"/>
            </p14:xfrm>
          </p:contentPart>
        </mc:Choice>
        <mc:Fallback xmlns="">
          <p:pic>
            <p:nvPicPr>
              <p:cNvPr id="310" name="墨迹 309"/>
            </p:nvPicPr>
            <p:blipFill>
              <a:blip r:embed="rId597"/>
            </p:blipFill>
            <p:spPr>
              <a:xfrm>
                <a:off x="10960751" y="5724399"/>
                <a:ext cx="90297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8">
            <p14:nvContentPartPr>
              <p14:cNvPr id="312" name="墨迹 311"/>
              <p14:cNvContentPartPr/>
              <p14:nvPr/>
            </p14:nvContentPartPr>
            <p14:xfrm>
              <a:off x="10941704" y="5589044"/>
              <a:ext cx="464888" cy="62038"/>
            </p14:xfrm>
          </p:contentPart>
        </mc:Choice>
        <mc:Fallback xmlns="">
          <p:pic>
            <p:nvPicPr>
              <p:cNvPr id="312" name="墨迹 311"/>
            </p:nvPicPr>
            <p:blipFill>
              <a:blip r:embed="rId599"/>
            </p:blipFill>
            <p:spPr>
              <a:xfrm>
                <a:off x="10941704" y="5589044"/>
                <a:ext cx="46488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0">
            <p14:nvContentPartPr>
              <p14:cNvPr id="313" name="墨迹 312"/>
              <p14:cNvContentPartPr/>
              <p14:nvPr/>
            </p14:nvContentPartPr>
            <p14:xfrm>
              <a:off x="11084910" y="5801594"/>
              <a:ext cx="124158" cy="159677"/>
            </p14:xfrm>
          </p:contentPart>
        </mc:Choice>
        <mc:Fallback xmlns="">
          <p:pic>
            <p:nvPicPr>
              <p:cNvPr id="313" name="墨迹 312"/>
            </p:nvPicPr>
            <p:blipFill>
              <a:blip r:embed="rId601"/>
            </p:blipFill>
            <p:spPr>
              <a:xfrm>
                <a:off x="11084910" y="5801594"/>
                <a:ext cx="124158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2">
            <p14:nvContentPartPr>
              <p14:cNvPr id="314" name="墨迹 313"/>
              <p14:cNvContentPartPr/>
              <p14:nvPr/>
            </p14:nvContentPartPr>
            <p14:xfrm>
              <a:off x="11220355" y="5758238"/>
              <a:ext cx="64901" cy="360"/>
            </p14:xfrm>
          </p:contentPart>
        </mc:Choice>
        <mc:Fallback xmlns="">
          <p:pic>
            <p:nvPicPr>
              <p:cNvPr id="314" name="墨迹 313"/>
            </p:nvPicPr>
            <p:blipFill>
              <a:blip r:embed="rId603"/>
            </p:blipFill>
            <p:spPr>
              <a:xfrm>
                <a:off x="11220355" y="5758238"/>
                <a:ext cx="64901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4">
            <p14:nvContentPartPr>
              <p14:cNvPr id="315" name="墨迹 314"/>
              <p14:cNvContentPartPr/>
              <p14:nvPr/>
            </p14:nvContentPartPr>
            <p14:xfrm>
              <a:off x="11280847" y="5684921"/>
              <a:ext cx="73014" cy="129715"/>
            </p14:xfrm>
          </p:contentPart>
        </mc:Choice>
        <mc:Fallback xmlns="">
          <p:pic>
            <p:nvPicPr>
              <p:cNvPr id="315" name="墨迹 314"/>
            </p:nvPicPr>
            <p:blipFill>
              <a:blip r:embed="rId605"/>
            </p:blipFill>
            <p:spPr>
              <a:xfrm>
                <a:off x="11280847" y="5684921"/>
                <a:ext cx="73014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6">
            <p14:nvContentPartPr>
              <p14:cNvPr id="316" name="墨迹 315"/>
              <p14:cNvContentPartPr/>
              <p14:nvPr/>
            </p14:nvContentPartPr>
            <p14:xfrm>
              <a:off x="11230936" y="5668001"/>
              <a:ext cx="96647" cy="174834"/>
            </p14:xfrm>
          </p:contentPart>
        </mc:Choice>
        <mc:Fallback xmlns="">
          <p:pic>
            <p:nvPicPr>
              <p:cNvPr id="316" name="墨迹 315"/>
            </p:nvPicPr>
            <p:blipFill>
              <a:blip r:embed="rId607"/>
            </p:blipFill>
            <p:spPr>
              <a:xfrm>
                <a:off x="11230936" y="5668001"/>
                <a:ext cx="96647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8">
            <p14:nvContentPartPr>
              <p14:cNvPr id="317" name="墨迹 316"/>
              <p14:cNvContentPartPr/>
              <p14:nvPr/>
            </p14:nvContentPartPr>
            <p14:xfrm>
              <a:off x="11327583" y="5589044"/>
              <a:ext cx="318156" cy="11279"/>
            </p14:xfrm>
          </p:contentPart>
        </mc:Choice>
        <mc:Fallback xmlns="">
          <p:pic>
            <p:nvPicPr>
              <p:cNvPr id="317" name="墨迹 316"/>
            </p:nvPicPr>
            <p:blipFill>
              <a:blip r:embed="rId609"/>
            </p:blipFill>
            <p:spPr>
              <a:xfrm>
                <a:off x="11327583" y="5589044"/>
                <a:ext cx="31815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0">
            <p14:nvContentPartPr>
              <p14:cNvPr id="318" name="墨迹 317"/>
              <p14:cNvContentPartPr/>
              <p14:nvPr/>
            </p14:nvContentPartPr>
            <p14:xfrm>
              <a:off x="11107483" y="5735679"/>
              <a:ext cx="118515" cy="2819"/>
            </p14:xfrm>
          </p:contentPart>
        </mc:Choice>
        <mc:Fallback xmlns="">
          <p:pic>
            <p:nvPicPr>
              <p:cNvPr id="318" name="墨迹 317"/>
            </p:nvPicPr>
            <p:blipFill>
              <a:blip r:embed="rId611"/>
            </p:blipFill>
            <p:spPr>
              <a:xfrm>
                <a:off x="11107483" y="5735679"/>
                <a:ext cx="118515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2">
            <p14:nvContentPartPr>
              <p14:cNvPr id="319" name="墨迹 318"/>
              <p14:cNvContentPartPr/>
              <p14:nvPr/>
            </p14:nvContentPartPr>
            <p14:xfrm>
              <a:off x="11367088" y="5772337"/>
              <a:ext cx="33861" cy="59218"/>
            </p14:xfrm>
          </p:contentPart>
        </mc:Choice>
        <mc:Fallback xmlns="">
          <p:pic>
            <p:nvPicPr>
              <p:cNvPr id="319" name="墨迹 318"/>
            </p:nvPicPr>
            <p:blipFill>
              <a:blip r:embed="rId613"/>
            </p:blipFill>
            <p:spPr>
              <a:xfrm>
                <a:off x="11367088" y="5772337"/>
                <a:ext cx="33861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4">
            <p14:nvContentPartPr>
              <p14:cNvPr id="320" name="墨迹 319"/>
              <p14:cNvContentPartPr/>
              <p14:nvPr/>
            </p14:nvContentPartPr>
            <p14:xfrm>
              <a:off x="11464968" y="5697610"/>
              <a:ext cx="99645" cy="190343"/>
            </p14:xfrm>
          </p:contentPart>
        </mc:Choice>
        <mc:Fallback xmlns="">
          <p:pic>
            <p:nvPicPr>
              <p:cNvPr id="320" name="墨迹 319"/>
            </p:nvPicPr>
            <p:blipFill>
              <a:blip r:embed="rId615"/>
            </p:blipFill>
            <p:spPr>
              <a:xfrm>
                <a:off x="11464968" y="5697610"/>
                <a:ext cx="99645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6">
            <p14:nvContentPartPr>
              <p14:cNvPr id="321" name="墨迹 320"/>
              <p14:cNvContentPartPr/>
              <p14:nvPr/>
            </p14:nvContentPartPr>
            <p14:xfrm>
              <a:off x="11375552" y="5223162"/>
              <a:ext cx="31040" cy="303844"/>
            </p14:xfrm>
          </p:contentPart>
        </mc:Choice>
        <mc:Fallback xmlns="">
          <p:pic>
            <p:nvPicPr>
              <p:cNvPr id="321" name="墨迹 320"/>
            </p:nvPicPr>
            <p:blipFill>
              <a:blip r:embed="rId617"/>
            </p:blipFill>
            <p:spPr>
              <a:xfrm>
                <a:off x="11375552" y="5223162"/>
                <a:ext cx="31040" cy="3038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8">
            <p14:nvContentPartPr>
              <p14:cNvPr id="322" name="墨迹 321"/>
              <p14:cNvContentPartPr/>
              <p14:nvPr/>
            </p14:nvContentPartPr>
            <p14:xfrm>
              <a:off x="11669018" y="5611603"/>
              <a:ext cx="149555" cy="56398"/>
            </p14:xfrm>
          </p:contentPart>
        </mc:Choice>
        <mc:Fallback xmlns="">
          <p:pic>
            <p:nvPicPr>
              <p:cNvPr id="322" name="墨迹 321"/>
            </p:nvPicPr>
            <p:blipFill>
              <a:blip r:embed="rId619"/>
            </p:blipFill>
            <p:spPr>
              <a:xfrm>
                <a:off x="11669018" y="5611603"/>
                <a:ext cx="14955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0">
            <p14:nvContentPartPr>
              <p14:cNvPr id="323" name="墨迹 322"/>
              <p14:cNvContentPartPr/>
              <p14:nvPr/>
            </p14:nvContentPartPr>
            <p14:xfrm>
              <a:off x="11678188" y="5690560"/>
              <a:ext cx="157314" cy="16919"/>
            </p14:xfrm>
          </p:contentPart>
        </mc:Choice>
        <mc:Fallback xmlns="">
          <p:pic>
            <p:nvPicPr>
              <p:cNvPr id="323" name="墨迹 322"/>
            </p:nvPicPr>
            <p:blipFill>
              <a:blip r:embed="rId621"/>
            </p:blipFill>
            <p:spPr>
              <a:xfrm>
                <a:off x="11678188" y="5690560"/>
                <a:ext cx="15731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2">
            <p14:nvContentPartPr>
              <p14:cNvPr id="324" name="墨迹 323"/>
              <p14:cNvContentPartPr/>
              <p14:nvPr/>
            </p14:nvContentPartPr>
            <p14:xfrm>
              <a:off x="11846791" y="5547451"/>
              <a:ext cx="50792" cy="310012"/>
            </p14:xfrm>
          </p:contentPart>
        </mc:Choice>
        <mc:Fallback xmlns="">
          <p:pic>
            <p:nvPicPr>
              <p:cNvPr id="324" name="墨迹 323"/>
            </p:nvPicPr>
            <p:blipFill>
              <a:blip r:embed="rId623"/>
            </p:blipFill>
            <p:spPr>
              <a:xfrm>
                <a:off x="11846791" y="5547451"/>
                <a:ext cx="50792" cy="3100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4">
            <p14:nvContentPartPr>
              <p14:cNvPr id="325" name="墨迹 324"/>
              <p14:cNvContentPartPr/>
              <p14:nvPr/>
            </p14:nvContentPartPr>
            <p14:xfrm>
              <a:off x="11939909" y="5656722"/>
              <a:ext cx="79892" cy="127600"/>
            </p14:xfrm>
          </p:contentPart>
        </mc:Choice>
        <mc:Fallback xmlns="">
          <p:pic>
            <p:nvPicPr>
              <p:cNvPr id="325" name="墨迹 324"/>
            </p:nvPicPr>
            <p:blipFill>
              <a:blip r:embed="rId625"/>
            </p:blipFill>
            <p:spPr>
              <a:xfrm>
                <a:off x="11939909" y="5656722"/>
                <a:ext cx="79892" cy="127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6">
            <p14:nvContentPartPr>
              <p14:cNvPr id="326" name="墨迹 325"/>
              <p14:cNvContentPartPr/>
              <p14:nvPr/>
            </p14:nvContentPartPr>
            <p14:xfrm>
              <a:off x="11990701" y="5448049"/>
              <a:ext cx="86065" cy="177654"/>
            </p14:xfrm>
          </p:contentPart>
        </mc:Choice>
        <mc:Fallback xmlns="">
          <p:pic>
            <p:nvPicPr>
              <p:cNvPr id="326" name="墨迹 325"/>
            </p:nvPicPr>
            <p:blipFill>
              <a:blip r:embed="rId627"/>
            </p:blipFill>
            <p:spPr>
              <a:xfrm>
                <a:off x="11990701" y="5448049"/>
                <a:ext cx="86065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8">
            <p14:nvContentPartPr>
              <p14:cNvPr id="327" name="墨迹 326"/>
              <p14:cNvContentPartPr/>
              <p14:nvPr/>
            </p14:nvContentPartPr>
            <p14:xfrm>
              <a:off x="12049958" y="5572125"/>
              <a:ext cx="45149" cy="56397"/>
            </p14:xfrm>
          </p:contentPart>
        </mc:Choice>
        <mc:Fallback xmlns="">
          <p:pic>
            <p:nvPicPr>
              <p:cNvPr id="327" name="墨迹 326"/>
            </p:nvPicPr>
            <p:blipFill>
              <a:blip r:embed="rId629"/>
            </p:blipFill>
            <p:spPr>
              <a:xfrm>
                <a:off x="12049958" y="5572125"/>
                <a:ext cx="45149" cy="5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0">
            <p14:nvContentPartPr>
              <p14:cNvPr id="328" name="墨迹 327"/>
              <p14:cNvContentPartPr/>
              <p14:nvPr/>
            </p14:nvContentPartPr>
            <p14:xfrm>
              <a:off x="12123325" y="5445229"/>
              <a:ext cx="67723" cy="188933"/>
            </p14:xfrm>
          </p:contentPart>
        </mc:Choice>
        <mc:Fallback xmlns="">
          <p:pic>
            <p:nvPicPr>
              <p:cNvPr id="328" name="墨迹 327"/>
            </p:nvPicPr>
            <p:blipFill>
              <a:blip r:embed="rId631"/>
            </p:blipFill>
            <p:spPr>
              <a:xfrm>
                <a:off x="12123325" y="5445229"/>
                <a:ext cx="67723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2">
            <p14:nvContentPartPr>
              <p14:cNvPr id="329" name="墨迹 328"/>
              <p14:cNvContentPartPr/>
              <p14:nvPr/>
            </p14:nvContentPartPr>
            <p14:xfrm>
              <a:off x="11442394" y="5684921"/>
              <a:ext cx="96117" cy="265071"/>
            </p14:xfrm>
          </p:contentPart>
        </mc:Choice>
        <mc:Fallback xmlns="">
          <p:pic>
            <p:nvPicPr>
              <p:cNvPr id="329" name="墨迹 328"/>
            </p:nvPicPr>
            <p:blipFill>
              <a:blip r:embed="rId633"/>
            </p:blipFill>
            <p:spPr>
              <a:xfrm>
                <a:off x="11442394" y="5684921"/>
                <a:ext cx="96117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4">
            <p14:nvContentPartPr>
              <p14:cNvPr id="330" name="墨迹 329"/>
              <p14:cNvContentPartPr/>
              <p14:nvPr/>
            </p14:nvContentPartPr>
            <p14:xfrm>
              <a:off x="11415763" y="5696200"/>
              <a:ext cx="109344" cy="276350"/>
            </p14:xfrm>
          </p:contentPart>
        </mc:Choice>
        <mc:Fallback xmlns="">
          <p:pic>
            <p:nvPicPr>
              <p:cNvPr id="330" name="墨迹 329"/>
            </p:nvPicPr>
            <p:blipFill>
              <a:blip r:embed="rId635"/>
            </p:blipFill>
            <p:spPr>
              <a:xfrm>
                <a:off x="11415763" y="5696200"/>
                <a:ext cx="109344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6">
            <p14:nvContentPartPr>
              <p14:cNvPr id="331" name="墨迹 330"/>
              <p14:cNvContentPartPr/>
              <p14:nvPr/>
            </p14:nvContentPartPr>
            <p14:xfrm>
              <a:off x="12134612" y="5423727"/>
              <a:ext cx="36684" cy="24322"/>
            </p14:xfrm>
          </p:contentPart>
        </mc:Choice>
        <mc:Fallback xmlns="">
          <p:pic>
            <p:nvPicPr>
              <p:cNvPr id="331" name="墨迹 330"/>
            </p:nvPicPr>
            <p:blipFill>
              <a:blip r:embed="rId637"/>
            </p:blipFill>
            <p:spPr>
              <a:xfrm>
                <a:off x="12134612" y="5423727"/>
                <a:ext cx="36684" cy="243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8">
            <p14:nvContentPartPr>
              <p14:cNvPr id="332" name="墨迹 331"/>
              <p14:cNvContentPartPr/>
              <p14:nvPr/>
            </p14:nvContentPartPr>
            <p14:xfrm>
              <a:off x="12112037" y="5543925"/>
              <a:ext cx="79011" cy="166375"/>
            </p14:xfrm>
          </p:contentPart>
        </mc:Choice>
        <mc:Fallback xmlns="">
          <p:pic>
            <p:nvPicPr>
              <p:cNvPr id="332" name="墨迹 331"/>
            </p:nvPicPr>
            <p:blipFill>
              <a:blip r:embed="rId639"/>
            </p:blipFill>
            <p:spPr>
              <a:xfrm>
                <a:off x="12112037" y="5543925"/>
                <a:ext cx="79011" cy="166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0">
            <p14:nvContentPartPr>
              <p14:cNvPr id="333" name="墨迹 332"/>
              <p14:cNvContentPartPr/>
              <p14:nvPr/>
            </p14:nvContentPartPr>
            <p14:xfrm>
              <a:off x="11951196" y="5436769"/>
              <a:ext cx="102466" cy="231232"/>
            </p14:xfrm>
          </p:contentPart>
        </mc:Choice>
        <mc:Fallback xmlns="">
          <p:pic>
            <p:nvPicPr>
              <p:cNvPr id="333" name="墨迹 332"/>
            </p:nvPicPr>
            <p:blipFill>
              <a:blip r:embed="rId641"/>
            </p:blipFill>
            <p:spPr>
              <a:xfrm>
                <a:off x="11951196" y="5436769"/>
                <a:ext cx="102466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2">
            <p14:nvContentPartPr>
              <p14:cNvPr id="334" name="墨迹 333"/>
              <p14:cNvContentPartPr/>
              <p14:nvPr/>
            </p14:nvContentPartPr>
            <p14:xfrm>
              <a:off x="12095107" y="5444347"/>
              <a:ext cx="90296" cy="263132"/>
            </p14:xfrm>
          </p:contentPart>
        </mc:Choice>
        <mc:Fallback xmlns="">
          <p:pic>
            <p:nvPicPr>
              <p:cNvPr id="334" name="墨迹 333"/>
            </p:nvPicPr>
            <p:blipFill>
              <a:blip r:embed="rId643"/>
            </p:blipFill>
            <p:spPr>
              <a:xfrm>
                <a:off x="12095107" y="5444347"/>
                <a:ext cx="90296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4">
            <p14:nvContentPartPr>
              <p14:cNvPr id="335" name="墨迹 334"/>
              <p14:cNvContentPartPr/>
              <p14:nvPr/>
            </p14:nvContentPartPr>
            <p14:xfrm>
              <a:off x="6327386" y="5629932"/>
              <a:ext cx="146733" cy="190344"/>
            </p14:xfrm>
          </p:contentPart>
        </mc:Choice>
        <mc:Fallback xmlns="">
          <p:pic>
            <p:nvPicPr>
              <p:cNvPr id="335" name="墨迹 334"/>
            </p:nvPicPr>
            <p:blipFill>
              <a:blip r:embed="rId645"/>
            </p:blipFill>
            <p:spPr>
              <a:xfrm>
                <a:off x="6327386" y="5629932"/>
                <a:ext cx="146733" cy="190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6">
            <p14:nvContentPartPr>
              <p14:cNvPr id="336" name="墨迹 335"/>
              <p14:cNvContentPartPr/>
              <p14:nvPr/>
            </p14:nvContentPartPr>
            <p14:xfrm>
              <a:off x="6352782" y="5704660"/>
              <a:ext cx="14109" cy="380687"/>
            </p14:xfrm>
          </p:contentPart>
        </mc:Choice>
        <mc:Fallback xmlns="">
          <p:pic>
            <p:nvPicPr>
              <p:cNvPr id="336" name="墨迹 335"/>
            </p:nvPicPr>
            <p:blipFill>
              <a:blip r:embed="rId647"/>
            </p:blipFill>
            <p:spPr>
              <a:xfrm>
                <a:off x="6352782" y="5704660"/>
                <a:ext cx="14109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8">
            <p14:nvContentPartPr>
              <p14:cNvPr id="337" name="墨迹 336"/>
              <p14:cNvContentPartPr/>
              <p14:nvPr/>
            </p14:nvContentPartPr>
            <p14:xfrm>
              <a:off x="6584168" y="5568776"/>
              <a:ext cx="105111" cy="135884"/>
            </p14:xfrm>
          </p:contentPart>
        </mc:Choice>
        <mc:Fallback xmlns="">
          <p:pic>
            <p:nvPicPr>
              <p:cNvPr id="337" name="墨迹 336"/>
            </p:nvPicPr>
            <p:blipFill>
              <a:blip r:embed="rId649"/>
            </p:blipFill>
            <p:spPr>
              <a:xfrm>
                <a:off x="6584168" y="5568776"/>
                <a:ext cx="105111" cy="135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0">
            <p14:nvContentPartPr>
              <p14:cNvPr id="338" name="墨迹 337"/>
              <p14:cNvContentPartPr/>
              <p14:nvPr/>
            </p14:nvContentPartPr>
            <p14:xfrm>
              <a:off x="6566356" y="5687211"/>
              <a:ext cx="14990" cy="124605"/>
            </p14:xfrm>
          </p:contentPart>
        </mc:Choice>
        <mc:Fallback xmlns="">
          <p:pic>
            <p:nvPicPr>
              <p:cNvPr id="338" name="墨迹 337"/>
            </p:nvPicPr>
            <p:blipFill>
              <a:blip r:embed="rId651"/>
            </p:blipFill>
            <p:spPr>
              <a:xfrm>
                <a:off x="6566356" y="5687211"/>
                <a:ext cx="14990" cy="1246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2">
            <p14:nvContentPartPr>
              <p14:cNvPr id="339" name="墨迹 338"/>
              <p14:cNvContentPartPr/>
              <p14:nvPr/>
            </p14:nvContentPartPr>
            <p14:xfrm>
              <a:off x="6492460" y="5777096"/>
              <a:ext cx="177243" cy="124957"/>
            </p14:xfrm>
          </p:contentPart>
        </mc:Choice>
        <mc:Fallback xmlns="">
          <p:pic>
            <p:nvPicPr>
              <p:cNvPr id="339" name="墨迹 338"/>
            </p:nvPicPr>
            <p:blipFill>
              <a:blip r:embed="rId653"/>
            </p:blipFill>
            <p:spPr>
              <a:xfrm>
                <a:off x="6492460" y="5777096"/>
                <a:ext cx="177243" cy="124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4">
            <p14:nvContentPartPr>
              <p14:cNvPr id="340" name="墨迹 339"/>
              <p14:cNvContentPartPr/>
              <p14:nvPr/>
            </p14:nvContentPartPr>
            <p14:xfrm>
              <a:off x="6476940" y="5927432"/>
              <a:ext cx="371770" cy="50758"/>
            </p14:xfrm>
          </p:contentPart>
        </mc:Choice>
        <mc:Fallback xmlns="">
          <p:pic>
            <p:nvPicPr>
              <p:cNvPr id="340" name="墨迹 339"/>
            </p:nvPicPr>
            <p:blipFill>
              <a:blip r:embed="rId655"/>
            </p:blipFill>
            <p:spPr>
              <a:xfrm>
                <a:off x="6476940" y="5927432"/>
                <a:ext cx="37177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6">
            <p14:nvContentPartPr>
              <p14:cNvPr id="341" name="墨迹 340"/>
              <p14:cNvContentPartPr/>
              <p14:nvPr/>
            </p14:nvContentPartPr>
            <p14:xfrm>
              <a:off x="3505605" y="6418095"/>
              <a:ext cx="214455" cy="227355"/>
            </p14:xfrm>
          </p:contentPart>
        </mc:Choice>
        <mc:Fallback xmlns="">
          <p:pic>
            <p:nvPicPr>
              <p:cNvPr id="341" name="墨迹 340"/>
            </p:nvPicPr>
            <p:blipFill>
              <a:blip r:embed="rId657"/>
            </p:blipFill>
            <p:spPr>
              <a:xfrm>
                <a:off x="3505605" y="6418095"/>
                <a:ext cx="214455" cy="227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8">
            <p14:nvContentPartPr>
              <p14:cNvPr id="342" name="墨迹 341"/>
              <p14:cNvContentPartPr/>
              <p14:nvPr/>
            </p14:nvContentPartPr>
            <p14:xfrm>
              <a:off x="3810357" y="6330678"/>
              <a:ext cx="105817" cy="36659"/>
            </p14:xfrm>
          </p:contentPart>
        </mc:Choice>
        <mc:Fallback xmlns="">
          <p:pic>
            <p:nvPicPr>
              <p:cNvPr id="342" name="墨迹 341"/>
            </p:nvPicPr>
            <p:blipFill>
              <a:blip r:embed="rId659"/>
            </p:blipFill>
            <p:spPr>
              <a:xfrm>
                <a:off x="3810357" y="6330678"/>
                <a:ext cx="10581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0">
            <p14:nvContentPartPr>
              <p14:cNvPr id="343" name="墨迹 342"/>
              <p14:cNvContentPartPr/>
              <p14:nvPr/>
            </p14:nvContentPartPr>
            <p14:xfrm>
              <a:off x="3686551" y="6295429"/>
              <a:ext cx="228212" cy="387737"/>
            </p14:xfrm>
          </p:contentPart>
        </mc:Choice>
        <mc:Fallback xmlns="">
          <p:pic>
            <p:nvPicPr>
              <p:cNvPr id="343" name="墨迹 342"/>
            </p:nvPicPr>
            <p:blipFill>
              <a:blip r:embed="rId661"/>
            </p:blipFill>
            <p:spPr>
              <a:xfrm>
                <a:off x="3686551" y="6295429"/>
                <a:ext cx="228212" cy="387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2">
            <p14:nvContentPartPr>
              <p14:cNvPr id="344" name="墨迹 343"/>
              <p14:cNvContentPartPr/>
              <p14:nvPr/>
            </p14:nvContentPartPr>
            <p14:xfrm>
              <a:off x="4047387" y="6573190"/>
              <a:ext cx="54495" cy="53578"/>
            </p14:xfrm>
          </p:contentPart>
        </mc:Choice>
        <mc:Fallback xmlns="">
          <p:pic>
            <p:nvPicPr>
              <p:cNvPr id="344" name="墨迹 343"/>
            </p:nvPicPr>
            <p:blipFill>
              <a:blip r:embed="rId663"/>
            </p:blipFill>
            <p:spPr>
              <a:xfrm>
                <a:off x="4047387" y="6573190"/>
                <a:ext cx="54495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4">
            <p14:nvContentPartPr>
              <p14:cNvPr id="345" name="墨迹 344"/>
              <p14:cNvContentPartPr/>
              <p14:nvPr/>
            </p14:nvContentPartPr>
            <p14:xfrm>
              <a:off x="4039980" y="6671886"/>
              <a:ext cx="52555" cy="50759"/>
            </p14:xfrm>
          </p:contentPart>
        </mc:Choice>
        <mc:Fallback xmlns="">
          <p:pic>
            <p:nvPicPr>
              <p:cNvPr id="345" name="墨迹 344"/>
            </p:nvPicPr>
            <p:blipFill>
              <a:blip r:embed="rId665"/>
            </p:blipFill>
            <p:spPr>
              <a:xfrm>
                <a:off x="4039980" y="6671886"/>
                <a:ext cx="52555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6">
            <p14:nvContentPartPr>
              <p14:cNvPr id="346" name="墨迹 345"/>
              <p14:cNvContentPartPr/>
              <p14:nvPr/>
            </p14:nvContentPartPr>
            <p14:xfrm>
              <a:off x="4521446" y="6485772"/>
              <a:ext cx="5644" cy="118436"/>
            </p14:xfrm>
          </p:contentPart>
        </mc:Choice>
        <mc:Fallback xmlns="">
          <p:pic>
            <p:nvPicPr>
              <p:cNvPr id="346" name="墨迹 345"/>
            </p:nvPicPr>
            <p:blipFill>
              <a:blip r:embed="rId667"/>
            </p:blipFill>
            <p:spPr>
              <a:xfrm>
                <a:off x="4521446" y="6485772"/>
                <a:ext cx="5644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8">
            <p14:nvContentPartPr>
              <p14:cNvPr id="347" name="墨迹 346"/>
              <p14:cNvContentPartPr/>
              <p14:nvPr/>
            </p14:nvContentPartPr>
            <p14:xfrm>
              <a:off x="4549664" y="6313759"/>
              <a:ext cx="22574" cy="454004"/>
            </p14:xfrm>
          </p:contentPart>
        </mc:Choice>
        <mc:Fallback xmlns="">
          <p:pic>
            <p:nvPicPr>
              <p:cNvPr id="347" name="墨迹 346"/>
            </p:nvPicPr>
            <p:blipFill>
              <a:blip r:embed="rId669"/>
            </p:blipFill>
            <p:spPr>
              <a:xfrm>
                <a:off x="4549664" y="6313759"/>
                <a:ext cx="22574" cy="454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0">
            <p14:nvContentPartPr>
              <p14:cNvPr id="348" name="墨迹 347"/>
              <p14:cNvContentPartPr/>
              <p14:nvPr/>
            </p14:nvContentPartPr>
            <p14:xfrm>
              <a:off x="4585465" y="6437305"/>
              <a:ext cx="141971" cy="212021"/>
            </p14:xfrm>
          </p:contentPart>
        </mc:Choice>
        <mc:Fallback xmlns="">
          <p:pic>
            <p:nvPicPr>
              <p:cNvPr id="348" name="墨迹 347"/>
            </p:nvPicPr>
            <p:blipFill>
              <a:blip r:embed="rId671"/>
            </p:blipFill>
            <p:spPr>
              <a:xfrm>
                <a:off x="4585465" y="6437305"/>
                <a:ext cx="141971" cy="212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2">
            <p14:nvContentPartPr>
              <p14:cNvPr id="349" name="墨迹 348"/>
              <p14:cNvContentPartPr/>
              <p14:nvPr/>
            </p14:nvContentPartPr>
            <p14:xfrm>
              <a:off x="4740840" y="6491412"/>
              <a:ext cx="138972" cy="11280"/>
            </p14:xfrm>
          </p:contentPart>
        </mc:Choice>
        <mc:Fallback xmlns="">
          <p:pic>
            <p:nvPicPr>
              <p:cNvPr id="349" name="墨迹 348"/>
            </p:nvPicPr>
            <p:blipFill>
              <a:blip r:embed="rId673"/>
            </p:blipFill>
            <p:spPr>
              <a:xfrm>
                <a:off x="4740840" y="6491412"/>
                <a:ext cx="13897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4">
            <p14:nvContentPartPr>
              <p14:cNvPr id="350" name="墨迹 349"/>
              <p14:cNvContentPartPr/>
              <p14:nvPr/>
            </p14:nvContentPartPr>
            <p14:xfrm>
              <a:off x="4740134" y="6598569"/>
              <a:ext cx="173540" cy="11279"/>
            </p14:xfrm>
          </p:contentPart>
        </mc:Choice>
        <mc:Fallback xmlns="">
          <p:pic>
            <p:nvPicPr>
              <p:cNvPr id="350" name="墨迹 349"/>
            </p:nvPicPr>
            <p:blipFill>
              <a:blip r:embed="rId675"/>
            </p:blipFill>
            <p:spPr>
              <a:xfrm>
                <a:off x="4740134" y="6598569"/>
                <a:ext cx="17354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6">
            <p14:nvContentPartPr>
              <p14:cNvPr id="351" name="墨迹 350"/>
              <p14:cNvContentPartPr/>
              <p14:nvPr/>
            </p14:nvContentPartPr>
            <p14:xfrm>
              <a:off x="4961644" y="6444531"/>
              <a:ext cx="28218" cy="287454"/>
            </p14:xfrm>
          </p:contentPart>
        </mc:Choice>
        <mc:Fallback xmlns="">
          <p:pic>
            <p:nvPicPr>
              <p:cNvPr id="351" name="墨迹 350"/>
            </p:nvPicPr>
            <p:blipFill>
              <a:blip r:embed="rId677"/>
            </p:blipFill>
            <p:spPr>
              <a:xfrm>
                <a:off x="4961644" y="6444531"/>
                <a:ext cx="28218" cy="287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8">
            <p14:nvContentPartPr>
              <p14:cNvPr id="352" name="墨迹 351"/>
              <p14:cNvContentPartPr/>
              <p14:nvPr/>
            </p14:nvContentPartPr>
            <p14:xfrm>
              <a:off x="5074515" y="6525251"/>
              <a:ext cx="90297" cy="137470"/>
            </p14:xfrm>
          </p:contentPart>
        </mc:Choice>
        <mc:Fallback xmlns="">
          <p:pic>
            <p:nvPicPr>
              <p:cNvPr id="352" name="墨迹 351"/>
            </p:nvPicPr>
            <p:blipFill>
              <a:blip r:embed="rId679"/>
            </p:blipFill>
            <p:spPr>
              <a:xfrm>
                <a:off x="5074515" y="6525251"/>
                <a:ext cx="90297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0">
            <p14:nvContentPartPr>
              <p14:cNvPr id="353" name="墨迹 352"/>
              <p14:cNvContentPartPr/>
              <p14:nvPr/>
            </p14:nvContentPartPr>
            <p14:xfrm>
              <a:off x="5190208" y="6324510"/>
              <a:ext cx="70545" cy="220480"/>
            </p14:xfrm>
          </p:contentPart>
        </mc:Choice>
        <mc:Fallback xmlns="">
          <p:pic>
            <p:nvPicPr>
              <p:cNvPr id="353" name="墨迹 352"/>
            </p:nvPicPr>
            <p:blipFill>
              <a:blip r:embed="rId681"/>
            </p:blipFill>
            <p:spPr>
              <a:xfrm>
                <a:off x="5190208" y="6324510"/>
                <a:ext cx="70545" cy="220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2">
            <p14:nvContentPartPr>
              <p14:cNvPr id="354" name="墨迹 353"/>
              <p14:cNvContentPartPr/>
              <p14:nvPr/>
            </p14:nvContentPartPr>
            <p14:xfrm>
              <a:off x="5272040" y="6446294"/>
              <a:ext cx="42326" cy="33838"/>
            </p14:xfrm>
          </p:contentPart>
        </mc:Choice>
        <mc:Fallback xmlns="">
          <p:pic>
            <p:nvPicPr>
              <p:cNvPr id="354" name="墨迹 353"/>
            </p:nvPicPr>
            <p:blipFill>
              <a:blip r:embed="rId683"/>
            </p:blipFill>
            <p:spPr>
              <a:xfrm>
                <a:off x="5272040" y="6446294"/>
                <a:ext cx="4232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4">
            <p14:nvContentPartPr>
              <p14:cNvPr id="355" name="墨迹 354"/>
              <p14:cNvContentPartPr/>
              <p14:nvPr/>
            </p14:nvContentPartPr>
            <p14:xfrm>
              <a:off x="5373624" y="6316578"/>
              <a:ext cx="95941" cy="290450"/>
            </p14:xfrm>
          </p:contentPart>
        </mc:Choice>
        <mc:Fallback xmlns="">
          <p:pic>
            <p:nvPicPr>
              <p:cNvPr id="355" name="墨迹 354"/>
            </p:nvPicPr>
            <p:blipFill>
              <a:blip r:embed="rId685"/>
            </p:blipFill>
            <p:spPr>
              <a:xfrm>
                <a:off x="5373624" y="6316578"/>
                <a:ext cx="95941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6">
            <p14:nvContentPartPr>
              <p14:cNvPr id="356" name="墨迹 355"/>
              <p14:cNvContentPartPr/>
              <p14:nvPr/>
            </p14:nvContentPartPr>
            <p14:xfrm>
              <a:off x="5625468" y="6463213"/>
              <a:ext cx="141795" cy="31019"/>
            </p14:xfrm>
          </p:contentPart>
        </mc:Choice>
        <mc:Fallback xmlns="">
          <p:pic>
            <p:nvPicPr>
              <p:cNvPr id="356" name="墨迹 355"/>
            </p:nvPicPr>
            <p:blipFill>
              <a:blip r:embed="rId687"/>
            </p:blipFill>
            <p:spPr>
              <a:xfrm>
                <a:off x="5625468" y="6463213"/>
                <a:ext cx="14179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8">
            <p14:nvContentPartPr>
              <p14:cNvPr id="357" name="墨迹 356"/>
              <p14:cNvContentPartPr/>
              <p14:nvPr/>
            </p14:nvContentPartPr>
            <p14:xfrm>
              <a:off x="5569561" y="6581649"/>
              <a:ext cx="224508" cy="22559"/>
            </p14:xfrm>
          </p:contentPart>
        </mc:Choice>
        <mc:Fallback xmlns="">
          <p:pic>
            <p:nvPicPr>
              <p:cNvPr id="357" name="墨迹 356"/>
            </p:nvPicPr>
            <p:blipFill>
              <a:blip r:embed="rId689"/>
            </p:blipFill>
            <p:spPr>
              <a:xfrm>
                <a:off x="5569561" y="6581649"/>
                <a:ext cx="22450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0">
            <p14:nvContentPartPr>
              <p14:cNvPr id="358" name="墨迹 357"/>
              <p14:cNvContentPartPr/>
              <p14:nvPr/>
            </p14:nvContentPartPr>
            <p14:xfrm>
              <a:off x="5968138" y="6530891"/>
              <a:ext cx="1284792" cy="39478"/>
            </p14:xfrm>
          </p:contentPart>
        </mc:Choice>
        <mc:Fallback xmlns="">
          <p:pic>
            <p:nvPicPr>
              <p:cNvPr id="358" name="墨迹 357"/>
            </p:nvPicPr>
            <p:blipFill>
              <a:blip r:embed="rId691"/>
            </p:blipFill>
            <p:spPr>
              <a:xfrm>
                <a:off x="5968138" y="6530891"/>
                <a:ext cx="128479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2">
            <p14:nvContentPartPr>
              <p14:cNvPr id="359" name="墨迹 358"/>
              <p14:cNvContentPartPr/>
              <p14:nvPr/>
            </p14:nvContentPartPr>
            <p14:xfrm>
              <a:off x="6468475" y="6271460"/>
              <a:ext cx="95941" cy="169194"/>
            </p14:xfrm>
          </p:contentPart>
        </mc:Choice>
        <mc:Fallback xmlns="">
          <p:pic>
            <p:nvPicPr>
              <p:cNvPr id="359" name="墨迹 358"/>
            </p:nvPicPr>
            <p:blipFill>
              <a:blip r:embed="rId693"/>
            </p:blipFill>
            <p:spPr>
              <a:xfrm>
                <a:off x="6468475" y="6271460"/>
                <a:ext cx="95941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4">
            <p14:nvContentPartPr>
              <p14:cNvPr id="360" name="墨迹 359"/>
              <p14:cNvContentPartPr/>
              <p14:nvPr/>
            </p14:nvContentPartPr>
            <p14:xfrm>
              <a:off x="6603921" y="6367337"/>
              <a:ext cx="36683" cy="59218"/>
            </p14:xfrm>
          </p:contentPart>
        </mc:Choice>
        <mc:Fallback xmlns="">
          <p:pic>
            <p:nvPicPr>
              <p:cNvPr id="360" name="墨迹 359"/>
            </p:nvPicPr>
            <p:blipFill>
              <a:blip r:embed="rId695"/>
            </p:blipFill>
            <p:spPr>
              <a:xfrm>
                <a:off x="6603921" y="6367337"/>
                <a:ext cx="36683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6">
            <p14:nvContentPartPr>
              <p14:cNvPr id="361" name="墨迹 360"/>
              <p14:cNvContentPartPr/>
              <p14:nvPr/>
            </p14:nvContentPartPr>
            <p14:xfrm>
              <a:off x="6720848" y="6172763"/>
              <a:ext cx="153963" cy="166375"/>
            </p14:xfrm>
          </p:contentPart>
        </mc:Choice>
        <mc:Fallback xmlns="">
          <p:pic>
            <p:nvPicPr>
              <p:cNvPr id="361" name="墨迹 360"/>
            </p:nvPicPr>
            <p:blipFill>
              <a:blip r:embed="rId697"/>
            </p:blipFill>
            <p:spPr>
              <a:xfrm>
                <a:off x="6720848" y="6172763"/>
                <a:ext cx="153963" cy="166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8">
            <p14:nvContentPartPr>
              <p14:cNvPr id="362" name="墨迹 361"/>
              <p14:cNvContentPartPr/>
              <p14:nvPr/>
            </p14:nvContentPartPr>
            <p14:xfrm>
              <a:off x="6798624" y="6197085"/>
              <a:ext cx="31039" cy="274588"/>
            </p14:xfrm>
          </p:contentPart>
        </mc:Choice>
        <mc:Fallback xmlns="">
          <p:pic>
            <p:nvPicPr>
              <p:cNvPr id="362" name="墨迹 361"/>
            </p:nvPicPr>
            <p:blipFill>
              <a:blip r:embed="rId699"/>
            </p:blipFill>
            <p:spPr>
              <a:xfrm>
                <a:off x="6798624" y="6197085"/>
                <a:ext cx="31039" cy="274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0">
            <p14:nvContentPartPr>
              <p14:cNvPr id="363" name="墨迹 362"/>
              <p14:cNvContentPartPr/>
              <p14:nvPr/>
            </p14:nvContentPartPr>
            <p14:xfrm>
              <a:off x="6423326" y="6654966"/>
              <a:ext cx="94001" cy="149984"/>
            </p14:xfrm>
          </p:contentPart>
        </mc:Choice>
        <mc:Fallback xmlns="">
          <p:pic>
            <p:nvPicPr>
              <p:cNvPr id="363" name="墨迹 362"/>
            </p:nvPicPr>
            <p:blipFill>
              <a:blip r:embed="rId701"/>
            </p:blipFill>
            <p:spPr>
              <a:xfrm>
                <a:off x="6423326" y="6654966"/>
                <a:ext cx="94001" cy="149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2">
            <p14:nvContentPartPr>
              <p14:cNvPr id="364" name="墨迹 363"/>
              <p14:cNvContentPartPr/>
              <p14:nvPr/>
            </p14:nvContentPartPr>
            <p14:xfrm>
              <a:off x="6524911" y="6700085"/>
              <a:ext cx="79010" cy="73317"/>
            </p14:xfrm>
          </p:contentPart>
        </mc:Choice>
        <mc:Fallback xmlns="">
          <p:pic>
            <p:nvPicPr>
              <p:cNvPr id="364" name="墨迹 363"/>
            </p:nvPicPr>
            <p:blipFill>
              <a:blip r:embed="rId703"/>
            </p:blipFill>
            <p:spPr>
              <a:xfrm>
                <a:off x="6524911" y="6700085"/>
                <a:ext cx="79010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4">
            <p14:nvContentPartPr>
              <p14:cNvPr id="365" name="墨迹 364"/>
              <p14:cNvContentPartPr/>
              <p14:nvPr/>
            </p14:nvContentPartPr>
            <p14:xfrm>
              <a:off x="6654713" y="6575304"/>
              <a:ext cx="138796" cy="228412"/>
            </p14:xfrm>
          </p:contentPart>
        </mc:Choice>
        <mc:Fallback xmlns="">
          <p:pic>
            <p:nvPicPr>
              <p:cNvPr id="365" name="墨迹 364"/>
            </p:nvPicPr>
            <p:blipFill>
              <a:blip r:embed="rId705"/>
            </p:blipFill>
            <p:spPr>
              <a:xfrm>
                <a:off x="6654713" y="6575304"/>
                <a:ext cx="138796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6">
            <p14:nvContentPartPr>
              <p14:cNvPr id="366" name="墨迹 365"/>
              <p14:cNvContentPartPr/>
              <p14:nvPr/>
            </p14:nvContentPartPr>
            <p14:xfrm>
              <a:off x="7207782" y="6477313"/>
              <a:ext cx="282178" cy="36659"/>
            </p14:xfrm>
          </p:contentPart>
        </mc:Choice>
        <mc:Fallback xmlns="">
          <p:pic>
            <p:nvPicPr>
              <p:cNvPr id="366" name="墨迹 365"/>
            </p:nvPicPr>
            <p:blipFill>
              <a:blip r:embed="rId707"/>
            </p:blipFill>
            <p:spPr>
              <a:xfrm>
                <a:off x="7207782" y="6477313"/>
                <a:ext cx="28217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8">
            <p14:nvContentPartPr>
              <p14:cNvPr id="367" name="墨迹 366"/>
              <p14:cNvContentPartPr/>
              <p14:nvPr/>
            </p14:nvContentPartPr>
            <p14:xfrm>
              <a:off x="6880455" y="6609848"/>
              <a:ext cx="141089" cy="181884"/>
            </p14:xfrm>
          </p:contentPart>
        </mc:Choice>
        <mc:Fallback xmlns="">
          <p:pic>
            <p:nvPicPr>
              <p:cNvPr id="367" name="墨迹 366"/>
            </p:nvPicPr>
            <p:blipFill>
              <a:blip r:embed="rId709"/>
            </p:blipFill>
            <p:spPr>
              <a:xfrm>
                <a:off x="6880455" y="6609848"/>
                <a:ext cx="141089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0">
            <p14:nvContentPartPr>
              <p14:cNvPr id="368" name="墨迹 367"/>
              <p14:cNvContentPartPr/>
              <p14:nvPr/>
            </p14:nvContentPartPr>
            <p14:xfrm>
              <a:off x="6888920" y="6654262"/>
              <a:ext cx="118515" cy="121961"/>
            </p14:xfrm>
          </p:contentPart>
        </mc:Choice>
        <mc:Fallback xmlns="">
          <p:pic>
            <p:nvPicPr>
              <p:cNvPr id="368" name="墨迹 367"/>
            </p:nvPicPr>
            <p:blipFill>
              <a:blip r:embed="rId711"/>
            </p:blipFill>
            <p:spPr>
              <a:xfrm>
                <a:off x="6888920" y="6654262"/>
                <a:ext cx="118515" cy="12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2">
            <p14:nvContentPartPr>
              <p14:cNvPr id="369" name="墨迹 368"/>
              <p14:cNvContentPartPr/>
              <p14:nvPr/>
            </p14:nvContentPartPr>
            <p14:xfrm>
              <a:off x="7140059" y="6594868"/>
              <a:ext cx="95941" cy="241982"/>
            </p14:xfrm>
          </p:contentPart>
        </mc:Choice>
        <mc:Fallback xmlns="">
          <p:pic>
            <p:nvPicPr>
              <p:cNvPr id="369" name="墨迹 368"/>
            </p:nvPicPr>
            <p:blipFill>
              <a:blip r:embed="rId713"/>
            </p:blipFill>
            <p:spPr>
              <a:xfrm>
                <a:off x="7140059" y="6594868"/>
                <a:ext cx="95941" cy="2419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4">
            <p14:nvContentPartPr>
              <p14:cNvPr id="370" name="墨迹 369"/>
              <p14:cNvContentPartPr/>
              <p14:nvPr/>
            </p14:nvContentPartPr>
            <p14:xfrm>
              <a:off x="7258574" y="6640867"/>
              <a:ext cx="174951" cy="124429"/>
            </p14:xfrm>
          </p:contentPart>
        </mc:Choice>
        <mc:Fallback xmlns="">
          <p:pic>
            <p:nvPicPr>
              <p:cNvPr id="370" name="墨迹 369"/>
            </p:nvPicPr>
            <p:blipFill>
              <a:blip r:embed="rId715"/>
            </p:blipFill>
            <p:spPr>
              <a:xfrm>
                <a:off x="7258574" y="6640867"/>
                <a:ext cx="174951" cy="124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6">
            <p14:nvContentPartPr>
              <p14:cNvPr id="371" name="墨迹 370"/>
              <p14:cNvContentPartPr/>
              <p14:nvPr/>
            </p14:nvContentPartPr>
            <p14:xfrm>
              <a:off x="7444811" y="6616898"/>
              <a:ext cx="11288" cy="227002"/>
            </p14:xfrm>
          </p:contentPart>
        </mc:Choice>
        <mc:Fallback xmlns="">
          <p:pic>
            <p:nvPicPr>
              <p:cNvPr id="371" name="墨迹 370"/>
            </p:nvPicPr>
            <p:blipFill>
              <a:blip r:embed="rId717"/>
            </p:blipFill>
            <p:spPr>
              <a:xfrm>
                <a:off x="7444811" y="6616898"/>
                <a:ext cx="11288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8">
            <p14:nvContentPartPr>
              <p14:cNvPr id="372" name="墨迹 371"/>
              <p14:cNvContentPartPr/>
              <p14:nvPr/>
            </p14:nvContentPartPr>
            <p14:xfrm>
              <a:off x="7506891" y="6635227"/>
              <a:ext cx="62079" cy="8460"/>
            </p14:xfrm>
          </p:contentPart>
        </mc:Choice>
        <mc:Fallback xmlns="">
          <p:pic>
            <p:nvPicPr>
              <p:cNvPr id="372" name="墨迹 371"/>
            </p:nvPicPr>
            <p:blipFill>
              <a:blip r:embed="rId719"/>
            </p:blipFill>
            <p:spPr>
              <a:xfrm>
                <a:off x="7506891" y="6635227"/>
                <a:ext cx="62079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0">
            <p14:nvContentPartPr>
              <p14:cNvPr id="373" name="墨迹 372"/>
              <p14:cNvContentPartPr/>
              <p14:nvPr/>
            </p14:nvContentPartPr>
            <p14:xfrm>
              <a:off x="7518178" y="6564730"/>
              <a:ext cx="135445" cy="284810"/>
            </p14:xfrm>
          </p:contentPart>
        </mc:Choice>
        <mc:Fallback xmlns="">
          <p:pic>
            <p:nvPicPr>
              <p:cNvPr id="373" name="墨迹 372"/>
            </p:nvPicPr>
            <p:blipFill>
              <a:blip r:embed="rId721"/>
            </p:blipFill>
            <p:spPr>
              <a:xfrm>
                <a:off x="7518178" y="6564730"/>
                <a:ext cx="135445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2">
            <p14:nvContentPartPr>
              <p14:cNvPr id="374" name="墨迹 373"/>
              <p14:cNvContentPartPr/>
              <p14:nvPr/>
            </p14:nvContentPartPr>
            <p14:xfrm>
              <a:off x="7416594" y="6468853"/>
              <a:ext cx="214455" cy="28199"/>
            </p14:xfrm>
          </p:contentPart>
        </mc:Choice>
        <mc:Fallback xmlns="">
          <p:pic>
            <p:nvPicPr>
              <p:cNvPr id="374" name="墨迹 373"/>
            </p:nvPicPr>
            <p:blipFill>
              <a:blip r:embed="rId723"/>
            </p:blipFill>
            <p:spPr>
              <a:xfrm>
                <a:off x="7416594" y="6468853"/>
                <a:ext cx="21445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4">
            <p14:nvContentPartPr>
              <p14:cNvPr id="375" name="墨迹 374"/>
              <p14:cNvContentPartPr/>
              <p14:nvPr/>
            </p14:nvContentPartPr>
            <p14:xfrm>
              <a:off x="8573524" y="6482777"/>
              <a:ext cx="146733" cy="307545"/>
            </p14:xfrm>
          </p:contentPart>
        </mc:Choice>
        <mc:Fallback xmlns="">
          <p:pic>
            <p:nvPicPr>
              <p:cNvPr id="375" name="墨迹 374"/>
            </p:nvPicPr>
            <p:blipFill>
              <a:blip r:embed="rId725"/>
            </p:blipFill>
            <p:spPr>
              <a:xfrm>
                <a:off x="8573524" y="6482777"/>
                <a:ext cx="146733" cy="307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6">
            <p14:nvContentPartPr>
              <p14:cNvPr id="376" name="墨迹 375"/>
              <p14:cNvContentPartPr/>
              <p14:nvPr/>
            </p14:nvContentPartPr>
            <p14:xfrm>
              <a:off x="8733837" y="6562615"/>
              <a:ext cx="178301" cy="151569"/>
            </p14:xfrm>
          </p:contentPart>
        </mc:Choice>
        <mc:Fallback xmlns="">
          <p:pic>
            <p:nvPicPr>
              <p:cNvPr id="376" name="墨迹 375"/>
            </p:nvPicPr>
            <p:blipFill>
              <a:blip r:embed="rId727"/>
            </p:blipFill>
            <p:spPr>
              <a:xfrm>
                <a:off x="8733837" y="6562615"/>
                <a:ext cx="178301" cy="151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8">
            <p14:nvContentPartPr>
              <p14:cNvPr id="377" name="墨迹 376"/>
              <p14:cNvContentPartPr/>
              <p14:nvPr/>
            </p14:nvContentPartPr>
            <p14:xfrm>
              <a:off x="8920603" y="6541466"/>
              <a:ext cx="25396" cy="299614"/>
            </p14:xfrm>
          </p:contentPart>
        </mc:Choice>
        <mc:Fallback xmlns="">
          <p:pic>
            <p:nvPicPr>
              <p:cNvPr id="377" name="墨迹 376"/>
            </p:nvPicPr>
            <p:blipFill>
              <a:blip r:embed="rId729"/>
            </p:blipFill>
            <p:spPr>
              <a:xfrm>
                <a:off x="8920603" y="6541466"/>
                <a:ext cx="25396" cy="299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0">
            <p14:nvContentPartPr>
              <p14:cNvPr id="378" name="墨迹 377"/>
              <p14:cNvContentPartPr/>
              <p14:nvPr/>
            </p14:nvContentPartPr>
            <p14:xfrm>
              <a:off x="8985504" y="6570369"/>
              <a:ext cx="87475" cy="11280"/>
            </p14:xfrm>
          </p:contentPart>
        </mc:Choice>
        <mc:Fallback xmlns="">
          <p:pic>
            <p:nvPicPr>
              <p:cNvPr id="378" name="墨迹 377"/>
            </p:nvPicPr>
            <p:blipFill>
              <a:blip r:embed="rId731"/>
            </p:blipFill>
            <p:spPr>
              <a:xfrm>
                <a:off x="8985504" y="6570369"/>
                <a:ext cx="8747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2">
            <p14:nvContentPartPr>
              <p14:cNvPr id="379" name="墨迹 378"/>
              <p14:cNvContentPartPr/>
              <p14:nvPr/>
            </p14:nvContentPartPr>
            <p14:xfrm>
              <a:off x="8993969" y="6451934"/>
              <a:ext cx="149555" cy="355307"/>
            </p14:xfrm>
          </p:contentPart>
        </mc:Choice>
        <mc:Fallback xmlns="">
          <p:pic>
            <p:nvPicPr>
              <p:cNvPr id="379" name="墨迹 378"/>
            </p:nvPicPr>
            <p:blipFill>
              <a:blip r:embed="rId733"/>
            </p:blipFill>
            <p:spPr>
              <a:xfrm>
                <a:off x="8993969" y="6451934"/>
                <a:ext cx="149555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4">
            <p14:nvContentPartPr>
              <p14:cNvPr id="380" name="墨迹 379"/>
              <p14:cNvContentPartPr/>
              <p14:nvPr/>
            </p14:nvContentPartPr>
            <p14:xfrm>
              <a:off x="9204016" y="6542171"/>
              <a:ext cx="142676" cy="16919"/>
            </p14:xfrm>
          </p:contentPart>
        </mc:Choice>
        <mc:Fallback xmlns="">
          <p:pic>
            <p:nvPicPr>
              <p:cNvPr id="380" name="墨迹 379"/>
            </p:nvPicPr>
            <p:blipFill>
              <a:blip r:embed="rId735"/>
            </p:blipFill>
            <p:spPr>
              <a:xfrm>
                <a:off x="9204016" y="6542171"/>
                <a:ext cx="14267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6">
            <p14:nvContentPartPr>
              <p14:cNvPr id="381" name="墨迹 380"/>
              <p14:cNvContentPartPr/>
              <p14:nvPr/>
            </p14:nvContentPartPr>
            <p14:xfrm>
              <a:off x="9179502" y="6643687"/>
              <a:ext cx="175655" cy="11279"/>
            </p14:xfrm>
          </p:contentPart>
        </mc:Choice>
        <mc:Fallback xmlns="">
          <p:pic>
            <p:nvPicPr>
              <p:cNvPr id="381" name="墨迹 380"/>
            </p:nvPicPr>
            <p:blipFill>
              <a:blip r:embed="rId737"/>
            </p:blipFill>
            <p:spPr>
              <a:xfrm>
                <a:off x="9179502" y="6643687"/>
                <a:ext cx="17565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8">
            <p14:nvContentPartPr>
              <p14:cNvPr id="382" name="墨迹 381"/>
              <p14:cNvContentPartPr/>
              <p14:nvPr/>
            </p14:nvContentPartPr>
            <p14:xfrm>
              <a:off x="9474730" y="6525251"/>
              <a:ext cx="329090" cy="22560"/>
            </p14:xfrm>
          </p:contentPart>
        </mc:Choice>
        <mc:Fallback xmlns="">
          <p:pic>
            <p:nvPicPr>
              <p:cNvPr id="382" name="墨迹 381"/>
            </p:nvPicPr>
            <p:blipFill>
              <a:blip r:embed="rId739"/>
            </p:blipFill>
            <p:spPr>
              <a:xfrm>
                <a:off x="9474730" y="6525251"/>
                <a:ext cx="32909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0">
            <p14:nvContentPartPr>
              <p14:cNvPr id="383" name="墨迹 382"/>
              <p14:cNvContentPartPr/>
              <p14:nvPr/>
            </p14:nvContentPartPr>
            <p14:xfrm>
              <a:off x="9544217" y="6598569"/>
              <a:ext cx="144792" cy="203033"/>
            </p14:xfrm>
          </p:contentPart>
        </mc:Choice>
        <mc:Fallback xmlns="">
          <p:pic>
            <p:nvPicPr>
              <p:cNvPr id="383" name="墨迹 382"/>
            </p:nvPicPr>
            <p:blipFill>
              <a:blip r:embed="rId741"/>
            </p:blipFill>
            <p:spPr>
              <a:xfrm>
                <a:off x="9544217" y="6598569"/>
                <a:ext cx="144792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2">
            <p14:nvContentPartPr>
              <p14:cNvPr id="384" name="墨迹 383"/>
              <p14:cNvContentPartPr/>
              <p14:nvPr/>
            </p14:nvContentPartPr>
            <p14:xfrm>
              <a:off x="9571024" y="6262119"/>
              <a:ext cx="187649" cy="182060"/>
            </p14:xfrm>
          </p:contentPart>
        </mc:Choice>
        <mc:Fallback xmlns="">
          <p:pic>
            <p:nvPicPr>
              <p:cNvPr id="384" name="墨迹 383"/>
            </p:nvPicPr>
            <p:blipFill>
              <a:blip r:embed="rId743"/>
            </p:blipFill>
            <p:spPr>
              <a:xfrm>
                <a:off x="9571024" y="6262119"/>
                <a:ext cx="187649" cy="182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4">
            <p14:nvContentPartPr>
              <p14:cNvPr id="385" name="墨迹 384"/>
              <p14:cNvContentPartPr/>
              <p14:nvPr/>
            </p14:nvContentPartPr>
            <p14:xfrm>
              <a:off x="9826395" y="6459512"/>
              <a:ext cx="158019" cy="206734"/>
            </p14:xfrm>
          </p:contentPart>
        </mc:Choice>
        <mc:Fallback xmlns="">
          <p:pic>
            <p:nvPicPr>
              <p:cNvPr id="385" name="墨迹 384"/>
            </p:nvPicPr>
            <p:blipFill>
              <a:blip r:embed="rId745"/>
            </p:blipFill>
            <p:spPr>
              <a:xfrm>
                <a:off x="9826395" y="6459512"/>
                <a:ext cx="158019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6">
            <p14:nvContentPartPr>
              <p14:cNvPr id="386" name="墨迹 385"/>
              <p14:cNvContentPartPr/>
              <p14:nvPr/>
            </p14:nvContentPartPr>
            <p14:xfrm>
              <a:off x="9833978" y="6454048"/>
              <a:ext cx="141971" cy="209378"/>
            </p14:xfrm>
          </p:contentPart>
        </mc:Choice>
        <mc:Fallback xmlns="">
          <p:pic>
            <p:nvPicPr>
              <p:cNvPr id="386" name="墨迹 385"/>
            </p:nvPicPr>
            <p:blipFill>
              <a:blip r:embed="rId747"/>
            </p:blipFill>
            <p:spPr>
              <a:xfrm>
                <a:off x="9833978" y="6454048"/>
                <a:ext cx="141971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8">
            <p14:nvContentPartPr>
              <p14:cNvPr id="387" name="墨迹 386"/>
              <p14:cNvContentPartPr/>
              <p14:nvPr/>
            </p14:nvContentPartPr>
            <p14:xfrm>
              <a:off x="10043672" y="6380907"/>
              <a:ext cx="70545" cy="288159"/>
            </p14:xfrm>
          </p:contentPart>
        </mc:Choice>
        <mc:Fallback xmlns="">
          <p:pic>
            <p:nvPicPr>
              <p:cNvPr id="387" name="墨迹 386"/>
            </p:nvPicPr>
            <p:blipFill>
              <a:blip r:embed="rId749"/>
            </p:blipFill>
            <p:spPr>
              <a:xfrm>
                <a:off x="10043672" y="6380907"/>
                <a:ext cx="70545" cy="288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0">
            <p14:nvContentPartPr>
              <p14:cNvPr id="388" name="墨迹 387"/>
              <p14:cNvContentPartPr/>
              <p14:nvPr/>
            </p14:nvContentPartPr>
            <p14:xfrm>
              <a:off x="10144727" y="6423735"/>
              <a:ext cx="135974" cy="237576"/>
            </p14:xfrm>
          </p:contentPart>
        </mc:Choice>
        <mc:Fallback xmlns="">
          <p:pic>
            <p:nvPicPr>
              <p:cNvPr id="388" name="墨迹 387"/>
            </p:nvPicPr>
            <p:blipFill>
              <a:blip r:embed="rId751"/>
            </p:blipFill>
            <p:spPr>
              <a:xfrm>
                <a:off x="10144727" y="6423735"/>
                <a:ext cx="135974" cy="237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2">
            <p14:nvContentPartPr>
              <p14:cNvPr id="389" name="墨迹 388"/>
              <p14:cNvContentPartPr/>
              <p14:nvPr/>
            </p14:nvContentPartPr>
            <p14:xfrm>
              <a:off x="10319325" y="6395536"/>
              <a:ext cx="113752" cy="2820"/>
            </p14:xfrm>
          </p:contentPart>
        </mc:Choice>
        <mc:Fallback xmlns="">
          <p:pic>
            <p:nvPicPr>
              <p:cNvPr id="389" name="墨迹 388"/>
            </p:nvPicPr>
            <p:blipFill>
              <a:blip r:embed="rId753"/>
            </p:blipFill>
            <p:spPr>
              <a:xfrm>
                <a:off x="10319325" y="6395536"/>
                <a:ext cx="113752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4">
            <p14:nvContentPartPr>
              <p14:cNvPr id="390" name="墨迹 389"/>
              <p14:cNvContentPartPr/>
              <p14:nvPr/>
            </p14:nvContentPartPr>
            <p14:xfrm>
              <a:off x="10441543" y="6312877"/>
              <a:ext cx="59787" cy="144697"/>
            </p14:xfrm>
          </p:contentPart>
        </mc:Choice>
        <mc:Fallback xmlns="">
          <p:pic>
            <p:nvPicPr>
              <p:cNvPr id="390" name="墨迹 389"/>
            </p:nvPicPr>
            <p:blipFill>
              <a:blip r:embed="rId755"/>
            </p:blipFill>
            <p:spPr>
              <a:xfrm>
                <a:off x="10441543" y="6312877"/>
                <a:ext cx="59787" cy="144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6">
            <p14:nvContentPartPr>
              <p14:cNvPr id="391" name="墨迹 390"/>
              <p14:cNvContentPartPr/>
              <p14:nvPr/>
            </p14:nvContentPartPr>
            <p14:xfrm>
              <a:off x="10526197" y="6412455"/>
              <a:ext cx="47969" cy="50759"/>
            </p14:xfrm>
          </p:contentPart>
        </mc:Choice>
        <mc:Fallback xmlns="">
          <p:pic>
            <p:nvPicPr>
              <p:cNvPr id="391" name="墨迹 390"/>
            </p:nvPicPr>
            <p:blipFill>
              <a:blip r:embed="rId757"/>
            </p:blipFill>
            <p:spPr>
              <a:xfrm>
                <a:off x="10526197" y="6412455"/>
                <a:ext cx="47969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8">
            <p14:nvContentPartPr>
              <p14:cNvPr id="392" name="墨迹 391"/>
              <p14:cNvContentPartPr/>
              <p14:nvPr/>
            </p14:nvContentPartPr>
            <p14:xfrm>
              <a:off x="10601502" y="6267230"/>
              <a:ext cx="103172" cy="342618"/>
            </p14:xfrm>
          </p:contentPart>
        </mc:Choice>
        <mc:Fallback xmlns="">
          <p:pic>
            <p:nvPicPr>
              <p:cNvPr id="392" name="墨迹 391"/>
            </p:nvPicPr>
            <p:blipFill>
              <a:blip r:embed="rId759"/>
            </p:blipFill>
            <p:spPr>
              <a:xfrm>
                <a:off x="10601502" y="6267230"/>
                <a:ext cx="103172" cy="342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0">
            <p14:nvContentPartPr>
              <p14:cNvPr id="393" name="墨迹 392"/>
              <p14:cNvContentPartPr/>
              <p14:nvPr/>
            </p14:nvContentPartPr>
            <p14:xfrm>
              <a:off x="295829" y="6260180"/>
              <a:ext cx="100173" cy="334159"/>
            </p14:xfrm>
          </p:contentPart>
        </mc:Choice>
        <mc:Fallback xmlns="">
          <p:pic>
            <p:nvPicPr>
              <p:cNvPr id="393" name="墨迹 392"/>
            </p:nvPicPr>
            <p:blipFill>
              <a:blip r:embed="rId761"/>
            </p:blipFill>
            <p:spPr>
              <a:xfrm>
                <a:off x="295829" y="6260180"/>
                <a:ext cx="100173" cy="334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2">
            <p14:nvContentPartPr>
              <p14:cNvPr id="394" name="墨迹 393"/>
              <p14:cNvContentPartPr/>
              <p14:nvPr/>
            </p14:nvContentPartPr>
            <p14:xfrm>
              <a:off x="435507" y="6273927"/>
              <a:ext cx="90297" cy="224535"/>
            </p14:xfrm>
          </p:contentPart>
        </mc:Choice>
        <mc:Fallback xmlns="">
          <p:pic>
            <p:nvPicPr>
              <p:cNvPr id="394" name="墨迹 393"/>
            </p:nvPicPr>
            <p:blipFill>
              <a:blip r:embed="rId763"/>
            </p:blipFill>
            <p:spPr>
              <a:xfrm>
                <a:off x="435507" y="6273927"/>
                <a:ext cx="90297" cy="224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4">
            <p14:nvContentPartPr>
              <p14:cNvPr id="395" name="墨迹 394"/>
              <p14:cNvContentPartPr/>
              <p14:nvPr/>
            </p14:nvContentPartPr>
            <p14:xfrm>
              <a:off x="548378" y="6258065"/>
              <a:ext cx="8465" cy="377162"/>
            </p14:xfrm>
          </p:contentPart>
        </mc:Choice>
        <mc:Fallback xmlns="">
          <p:pic>
            <p:nvPicPr>
              <p:cNvPr id="395" name="墨迹 394"/>
            </p:nvPicPr>
            <p:blipFill>
              <a:blip r:embed="rId765"/>
            </p:blipFill>
            <p:spPr>
              <a:xfrm>
                <a:off x="548378" y="6258065"/>
                <a:ext cx="8465" cy="3771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6">
            <p14:nvContentPartPr>
              <p14:cNvPr id="396" name="墨迹 395"/>
              <p14:cNvContentPartPr/>
              <p14:nvPr/>
            </p14:nvContentPartPr>
            <p14:xfrm>
              <a:off x="570952" y="6305299"/>
              <a:ext cx="115693" cy="33839"/>
            </p14:xfrm>
          </p:contentPart>
        </mc:Choice>
        <mc:Fallback xmlns="">
          <p:pic>
            <p:nvPicPr>
              <p:cNvPr id="396" name="墨迹 395"/>
            </p:nvPicPr>
            <p:blipFill>
              <a:blip r:embed="rId767"/>
            </p:blipFill>
            <p:spPr>
              <a:xfrm>
                <a:off x="570952" y="6305299"/>
                <a:ext cx="11569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8">
            <p14:nvContentPartPr>
              <p14:cNvPr id="397" name="墨迹 396"/>
              <p14:cNvContentPartPr/>
              <p14:nvPr/>
            </p14:nvContentPartPr>
            <p14:xfrm>
              <a:off x="633032" y="6236387"/>
              <a:ext cx="5643" cy="170428"/>
            </p14:xfrm>
          </p:contentPart>
        </mc:Choice>
        <mc:Fallback xmlns="">
          <p:pic>
            <p:nvPicPr>
              <p:cNvPr id="397" name="墨迹 396"/>
            </p:nvPicPr>
            <p:blipFill>
              <a:blip r:embed="rId769"/>
            </p:blipFill>
            <p:spPr>
              <a:xfrm>
                <a:off x="633032" y="6236387"/>
                <a:ext cx="5643" cy="170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0">
            <p14:nvContentPartPr>
              <p14:cNvPr id="398" name="墨迹 397"/>
              <p14:cNvContentPartPr/>
              <p14:nvPr/>
            </p14:nvContentPartPr>
            <p14:xfrm>
              <a:off x="655606" y="6209422"/>
              <a:ext cx="158019" cy="319530"/>
            </p14:xfrm>
          </p:contentPart>
        </mc:Choice>
        <mc:Fallback xmlns="">
          <p:pic>
            <p:nvPicPr>
              <p:cNvPr id="398" name="墨迹 397"/>
            </p:nvPicPr>
            <p:blipFill>
              <a:blip r:embed="rId771"/>
            </p:blipFill>
            <p:spPr>
              <a:xfrm>
                <a:off x="655606" y="6209422"/>
                <a:ext cx="158019" cy="319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2">
            <p14:nvContentPartPr>
              <p14:cNvPr id="399" name="墨迹 398"/>
              <p14:cNvContentPartPr/>
              <p14:nvPr/>
            </p14:nvContentPartPr>
            <p14:xfrm>
              <a:off x="841843" y="6299659"/>
              <a:ext cx="146733" cy="28199"/>
            </p14:xfrm>
          </p:contentPart>
        </mc:Choice>
        <mc:Fallback xmlns="">
          <p:pic>
            <p:nvPicPr>
              <p:cNvPr id="399" name="墨迹 398"/>
            </p:nvPicPr>
            <p:blipFill>
              <a:blip r:embed="rId773"/>
            </p:blipFill>
            <p:spPr>
              <a:xfrm>
                <a:off x="841843" y="6299659"/>
                <a:ext cx="1467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4">
            <p14:nvContentPartPr>
              <p14:cNvPr id="400" name="墨迹 399"/>
              <p14:cNvContentPartPr/>
              <p14:nvPr/>
            </p14:nvContentPartPr>
            <p14:xfrm>
              <a:off x="844665" y="6395536"/>
              <a:ext cx="169307" cy="9870"/>
            </p14:xfrm>
          </p:contentPart>
        </mc:Choice>
        <mc:Fallback xmlns="">
          <p:pic>
            <p:nvPicPr>
              <p:cNvPr id="400" name="墨迹 399"/>
            </p:nvPicPr>
            <p:blipFill>
              <a:blip r:embed="rId775"/>
            </p:blipFill>
            <p:spPr>
              <a:xfrm>
                <a:off x="844665" y="6395536"/>
                <a:ext cx="169307" cy="9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6">
            <p14:nvContentPartPr>
              <p14:cNvPr id="401" name="墨迹 400"/>
              <p14:cNvContentPartPr/>
              <p14:nvPr/>
            </p14:nvContentPartPr>
            <p14:xfrm>
              <a:off x="1084517" y="6333498"/>
              <a:ext cx="505098" cy="33838"/>
            </p14:xfrm>
          </p:contentPart>
        </mc:Choice>
        <mc:Fallback xmlns="">
          <p:pic>
            <p:nvPicPr>
              <p:cNvPr id="401" name="墨迹 400"/>
            </p:nvPicPr>
            <p:blipFill>
              <a:blip r:embed="rId777"/>
            </p:blipFill>
            <p:spPr>
              <a:xfrm>
                <a:off x="1084517" y="6333498"/>
                <a:ext cx="505098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8">
            <p14:nvContentPartPr>
              <p14:cNvPr id="402" name="墨迹 401"/>
              <p14:cNvContentPartPr/>
              <p14:nvPr/>
            </p14:nvContentPartPr>
            <p14:xfrm>
              <a:off x="1140952" y="5969026"/>
              <a:ext cx="56436" cy="328695"/>
            </p14:xfrm>
          </p:contentPart>
        </mc:Choice>
        <mc:Fallback xmlns="">
          <p:pic>
            <p:nvPicPr>
              <p:cNvPr id="402" name="墨迹 401"/>
            </p:nvPicPr>
            <p:blipFill>
              <a:blip r:embed="rId779"/>
            </p:blipFill>
            <p:spPr>
              <a:xfrm>
                <a:off x="1140952" y="5969026"/>
                <a:ext cx="56436" cy="328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0">
            <p14:nvContentPartPr>
              <p14:cNvPr id="403" name="墨迹 402"/>
              <p14:cNvContentPartPr/>
              <p14:nvPr/>
            </p14:nvContentPartPr>
            <p14:xfrm>
              <a:off x="1158236" y="6028949"/>
              <a:ext cx="355191" cy="183998"/>
            </p14:xfrm>
          </p:contentPart>
        </mc:Choice>
        <mc:Fallback xmlns="">
          <p:pic>
            <p:nvPicPr>
              <p:cNvPr id="403" name="墨迹 402"/>
            </p:nvPicPr>
            <p:blipFill>
              <a:blip r:embed="rId781"/>
            </p:blipFill>
            <p:spPr>
              <a:xfrm>
                <a:off x="1158236" y="6028949"/>
                <a:ext cx="355191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2">
            <p14:nvContentPartPr>
              <p14:cNvPr id="404" name="墨迹 403"/>
              <p14:cNvContentPartPr/>
              <p14:nvPr/>
            </p14:nvContentPartPr>
            <p14:xfrm>
              <a:off x="1095804" y="6463213"/>
              <a:ext cx="101584" cy="266833"/>
            </p14:xfrm>
          </p:contentPart>
        </mc:Choice>
        <mc:Fallback xmlns="">
          <p:pic>
            <p:nvPicPr>
              <p:cNvPr id="404" name="墨迹 403"/>
            </p:nvPicPr>
            <p:blipFill>
              <a:blip r:embed="rId783"/>
            </p:blipFill>
            <p:spPr>
              <a:xfrm>
                <a:off x="1095804" y="6463213"/>
                <a:ext cx="101584" cy="266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4">
            <p14:nvContentPartPr>
              <p14:cNvPr id="405" name="墨迹 404"/>
              <p14:cNvContentPartPr/>
              <p14:nvPr/>
            </p14:nvContentPartPr>
            <p14:xfrm>
              <a:off x="1214318" y="6482071"/>
              <a:ext cx="163664" cy="299791"/>
            </p14:xfrm>
          </p:contentPart>
        </mc:Choice>
        <mc:Fallback xmlns="">
          <p:pic>
            <p:nvPicPr>
              <p:cNvPr id="405" name="墨迹 404"/>
            </p:nvPicPr>
            <p:blipFill>
              <a:blip r:embed="rId785"/>
            </p:blipFill>
            <p:spPr>
              <a:xfrm>
                <a:off x="1214318" y="6482071"/>
                <a:ext cx="163664" cy="299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6">
            <p14:nvContentPartPr>
              <p14:cNvPr id="406" name="墨迹 405"/>
              <p14:cNvContentPartPr/>
              <p14:nvPr/>
            </p14:nvContentPartPr>
            <p14:xfrm>
              <a:off x="1419427" y="6536531"/>
              <a:ext cx="91178" cy="28199"/>
            </p14:xfrm>
          </p:contentPart>
        </mc:Choice>
        <mc:Fallback xmlns="">
          <p:pic>
            <p:nvPicPr>
              <p:cNvPr id="406" name="墨迹 405"/>
            </p:nvPicPr>
            <p:blipFill>
              <a:blip r:embed="rId787"/>
            </p:blipFill>
            <p:spPr>
              <a:xfrm>
                <a:off x="1419427" y="6536531"/>
                <a:ext cx="911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8">
            <p14:nvContentPartPr>
              <p14:cNvPr id="407" name="墨迹 406"/>
              <p14:cNvContentPartPr/>
              <p14:nvPr/>
            </p14:nvContentPartPr>
            <p14:xfrm>
              <a:off x="1434417" y="6440654"/>
              <a:ext cx="135446" cy="287630"/>
            </p14:xfrm>
          </p:contentPart>
        </mc:Choice>
        <mc:Fallback xmlns="">
          <p:pic>
            <p:nvPicPr>
              <p:cNvPr id="407" name="墨迹 406"/>
            </p:nvPicPr>
            <p:blipFill>
              <a:blip r:embed="rId789"/>
            </p:blipFill>
            <p:spPr>
              <a:xfrm>
                <a:off x="1434417" y="6440654"/>
                <a:ext cx="135446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0">
            <p14:nvContentPartPr>
              <p14:cNvPr id="408" name="墨迹 407"/>
              <p14:cNvContentPartPr/>
              <p14:nvPr/>
            </p14:nvContentPartPr>
            <p14:xfrm>
              <a:off x="1595259" y="6248901"/>
              <a:ext cx="177772" cy="39478"/>
            </p14:xfrm>
          </p:contentPart>
        </mc:Choice>
        <mc:Fallback xmlns="">
          <p:pic>
            <p:nvPicPr>
              <p:cNvPr id="408" name="墨迹 407"/>
            </p:nvPicPr>
            <p:blipFill>
              <a:blip r:embed="rId791"/>
            </p:blipFill>
            <p:spPr>
              <a:xfrm>
                <a:off x="1595259" y="6248901"/>
                <a:ext cx="17777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2">
            <p14:nvContentPartPr>
              <p14:cNvPr id="409" name="墨迹 408"/>
              <p14:cNvContentPartPr/>
              <p14:nvPr/>
            </p14:nvContentPartPr>
            <p14:xfrm>
              <a:off x="1605841" y="6367337"/>
              <a:ext cx="178477" cy="19034"/>
            </p14:xfrm>
          </p:contentPart>
        </mc:Choice>
        <mc:Fallback xmlns="">
          <p:pic>
            <p:nvPicPr>
              <p:cNvPr id="409" name="墨迹 408"/>
            </p:nvPicPr>
            <p:blipFill>
              <a:blip r:embed="rId793"/>
            </p:blipFill>
            <p:spPr>
              <a:xfrm>
                <a:off x="1605841" y="6367337"/>
                <a:ext cx="178477" cy="190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4">
            <p14:nvContentPartPr>
              <p14:cNvPr id="410" name="墨迹 409"/>
              <p14:cNvContentPartPr/>
              <p14:nvPr/>
            </p14:nvContentPartPr>
            <p14:xfrm>
              <a:off x="1943749" y="6220702"/>
              <a:ext cx="238440" cy="19740"/>
            </p14:xfrm>
          </p:contentPart>
        </mc:Choice>
        <mc:Fallback xmlns="">
          <p:pic>
            <p:nvPicPr>
              <p:cNvPr id="410" name="墨迹 409"/>
            </p:nvPicPr>
            <p:blipFill>
              <a:blip r:embed="rId795"/>
            </p:blipFill>
            <p:spPr>
              <a:xfrm>
                <a:off x="1943749" y="6220702"/>
                <a:ext cx="238440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6">
            <p14:nvContentPartPr>
              <p14:cNvPr id="411" name="墨迹 410"/>
              <p14:cNvContentPartPr/>
              <p14:nvPr/>
            </p14:nvContentPartPr>
            <p14:xfrm>
              <a:off x="1952214" y="6329797"/>
              <a:ext cx="198936" cy="150336"/>
            </p14:xfrm>
          </p:contentPart>
        </mc:Choice>
        <mc:Fallback xmlns="">
          <p:pic>
            <p:nvPicPr>
              <p:cNvPr id="411" name="墨迹 410"/>
            </p:nvPicPr>
            <p:blipFill>
              <a:blip r:embed="rId797"/>
            </p:blipFill>
            <p:spPr>
              <a:xfrm>
                <a:off x="1952214" y="6329797"/>
                <a:ext cx="198936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8">
            <p14:nvContentPartPr>
              <p14:cNvPr id="412" name="墨迹 411"/>
              <p14:cNvContentPartPr/>
              <p14:nvPr/>
            </p14:nvContentPartPr>
            <p14:xfrm>
              <a:off x="2045862" y="5897647"/>
              <a:ext cx="85535" cy="393552"/>
            </p14:xfrm>
          </p:contentPart>
        </mc:Choice>
        <mc:Fallback xmlns="">
          <p:pic>
            <p:nvPicPr>
              <p:cNvPr id="412" name="墨迹 411"/>
            </p:nvPicPr>
            <p:blipFill>
              <a:blip r:embed="rId799"/>
            </p:blipFill>
            <p:spPr>
              <a:xfrm>
                <a:off x="2045862" y="5897647"/>
                <a:ext cx="85535" cy="3935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0">
            <p14:nvContentPartPr>
              <p14:cNvPr id="413" name="墨迹 412"/>
              <p14:cNvContentPartPr/>
              <p14:nvPr/>
            </p14:nvContentPartPr>
            <p14:xfrm>
              <a:off x="2227338" y="6106143"/>
              <a:ext cx="143911" cy="230175"/>
            </p14:xfrm>
          </p:contentPart>
        </mc:Choice>
        <mc:Fallback xmlns="">
          <p:pic>
            <p:nvPicPr>
              <p:cNvPr id="413" name="墨迹 412"/>
            </p:nvPicPr>
            <p:blipFill>
              <a:blip r:embed="rId801"/>
            </p:blipFill>
            <p:spPr>
              <a:xfrm>
                <a:off x="2227338" y="6106143"/>
                <a:ext cx="143911" cy="230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2">
            <p14:nvContentPartPr>
              <p14:cNvPr id="414" name="墨迹 413"/>
              <p14:cNvContentPartPr/>
              <p14:nvPr/>
            </p14:nvContentPartPr>
            <p14:xfrm>
              <a:off x="2204411" y="6151438"/>
              <a:ext cx="172481" cy="210259"/>
            </p14:xfrm>
          </p:contentPart>
        </mc:Choice>
        <mc:Fallback xmlns="">
          <p:pic>
            <p:nvPicPr>
              <p:cNvPr id="414" name="墨迹 413"/>
            </p:nvPicPr>
            <p:blipFill>
              <a:blip r:embed="rId803"/>
            </p:blipFill>
            <p:spPr>
              <a:xfrm>
                <a:off x="2204411" y="6151438"/>
                <a:ext cx="172481" cy="210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4">
            <p14:nvContentPartPr>
              <p14:cNvPr id="415" name="墨迹 414"/>
              <p14:cNvContentPartPr/>
              <p14:nvPr/>
            </p14:nvContentPartPr>
            <p14:xfrm>
              <a:off x="2417808" y="6110725"/>
              <a:ext cx="43738" cy="236872"/>
            </p14:xfrm>
          </p:contentPart>
        </mc:Choice>
        <mc:Fallback xmlns="">
          <p:pic>
            <p:nvPicPr>
              <p:cNvPr id="415" name="墨迹 414"/>
            </p:nvPicPr>
            <p:blipFill>
              <a:blip r:embed="rId805"/>
            </p:blipFill>
            <p:spPr>
              <a:xfrm>
                <a:off x="2417808" y="6110725"/>
                <a:ext cx="43738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6">
            <p14:nvContentPartPr>
              <p14:cNvPr id="416" name="墨迹 415"/>
              <p14:cNvContentPartPr/>
              <p14:nvPr/>
            </p14:nvContentPartPr>
            <p14:xfrm>
              <a:off x="2467189" y="6116365"/>
              <a:ext cx="127862" cy="188934"/>
            </p14:xfrm>
          </p:contentPart>
        </mc:Choice>
        <mc:Fallback xmlns="">
          <p:pic>
            <p:nvPicPr>
              <p:cNvPr id="416" name="墨迹 415"/>
            </p:nvPicPr>
            <p:blipFill>
              <a:blip r:embed="rId807"/>
            </p:blipFill>
            <p:spPr>
              <a:xfrm>
                <a:off x="2467189" y="6116365"/>
                <a:ext cx="127862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8">
            <p14:nvContentPartPr>
              <p14:cNvPr id="417" name="墨迹 416"/>
              <p14:cNvContentPartPr/>
              <p14:nvPr/>
            </p14:nvContentPartPr>
            <p14:xfrm>
              <a:off x="2647078" y="6099446"/>
              <a:ext cx="133329" cy="14100"/>
            </p14:xfrm>
          </p:contentPart>
        </mc:Choice>
        <mc:Fallback xmlns="">
          <p:pic>
            <p:nvPicPr>
              <p:cNvPr id="417" name="墨迹 416"/>
            </p:nvPicPr>
            <p:blipFill>
              <a:blip r:embed="rId809"/>
            </p:blipFill>
            <p:spPr>
              <a:xfrm>
                <a:off x="2647078" y="6099446"/>
                <a:ext cx="13332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0">
            <p14:nvContentPartPr>
              <p14:cNvPr id="418" name="墨迹 417"/>
              <p14:cNvContentPartPr/>
              <p14:nvPr/>
            </p14:nvContentPartPr>
            <p14:xfrm>
              <a:off x="2794516" y="5981715"/>
              <a:ext cx="16931" cy="165669"/>
            </p14:xfrm>
          </p:contentPart>
        </mc:Choice>
        <mc:Fallback xmlns="">
          <p:pic>
            <p:nvPicPr>
              <p:cNvPr id="418" name="墨迹 417"/>
            </p:nvPicPr>
            <p:blipFill>
              <a:blip r:embed="rId811"/>
            </p:blipFill>
            <p:spPr>
              <a:xfrm>
                <a:off x="2794516" y="5981715"/>
                <a:ext cx="16931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2">
            <p14:nvContentPartPr>
              <p14:cNvPr id="419" name="墨迹 418"/>
              <p14:cNvContentPartPr/>
              <p14:nvPr/>
            </p14:nvContentPartPr>
            <p14:xfrm>
              <a:off x="2884813" y="6020489"/>
              <a:ext cx="50792" cy="100459"/>
            </p14:xfrm>
          </p:contentPart>
        </mc:Choice>
        <mc:Fallback xmlns="">
          <p:pic>
            <p:nvPicPr>
              <p:cNvPr id="419" name="墨迹 418"/>
            </p:nvPicPr>
            <p:blipFill>
              <a:blip r:embed="rId813"/>
            </p:blipFill>
            <p:spPr>
              <a:xfrm>
                <a:off x="2884813" y="6020489"/>
                <a:ext cx="50792" cy="100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4">
            <p14:nvContentPartPr>
              <p14:cNvPr id="420" name="墨迹 419"/>
              <p14:cNvContentPartPr/>
              <p14:nvPr/>
            </p14:nvContentPartPr>
            <p14:xfrm>
              <a:off x="2946892" y="6074067"/>
              <a:ext cx="53614" cy="62038"/>
            </p14:xfrm>
          </p:contentPart>
        </mc:Choice>
        <mc:Fallback xmlns="">
          <p:pic>
            <p:nvPicPr>
              <p:cNvPr id="420" name="墨迹 419"/>
            </p:nvPicPr>
            <p:blipFill>
              <a:blip r:embed="rId815"/>
            </p:blipFill>
            <p:spPr>
              <a:xfrm>
                <a:off x="2946892" y="6074067"/>
                <a:ext cx="5361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6">
            <p14:nvContentPartPr>
              <p14:cNvPr id="421" name="墨迹 420"/>
              <p14:cNvContentPartPr/>
              <p14:nvPr/>
            </p14:nvContentPartPr>
            <p14:xfrm>
              <a:off x="3006150" y="5927432"/>
              <a:ext cx="104406" cy="434265"/>
            </p14:xfrm>
          </p:contentPart>
        </mc:Choice>
        <mc:Fallback xmlns="">
          <p:pic>
            <p:nvPicPr>
              <p:cNvPr id="421" name="墨迹 420"/>
            </p:nvPicPr>
            <p:blipFill>
              <a:blip r:embed="rId817"/>
            </p:blipFill>
            <p:spPr>
              <a:xfrm>
                <a:off x="3006150" y="5927432"/>
                <a:ext cx="104406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8">
            <p14:nvContentPartPr>
              <p14:cNvPr id="422" name="墨迹 421"/>
              <p14:cNvContentPartPr/>
              <p14:nvPr/>
            </p14:nvContentPartPr>
            <p14:xfrm>
              <a:off x="3420951" y="2524869"/>
              <a:ext cx="135446" cy="187876"/>
            </p14:xfrm>
          </p:contentPart>
        </mc:Choice>
        <mc:Fallback xmlns="">
          <p:pic>
            <p:nvPicPr>
              <p:cNvPr id="422" name="墨迹 421"/>
            </p:nvPicPr>
            <p:blipFill>
              <a:blip r:embed="rId819"/>
            </p:blipFill>
            <p:spPr>
              <a:xfrm>
                <a:off x="3420951" y="2524869"/>
                <a:ext cx="135446" cy="18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0">
            <p14:nvContentPartPr>
              <p14:cNvPr id="423" name="墨迹 422"/>
              <p14:cNvContentPartPr/>
              <p14:nvPr/>
            </p14:nvContentPartPr>
            <p14:xfrm>
              <a:off x="3412133" y="2540554"/>
              <a:ext cx="132977" cy="143992"/>
            </p14:xfrm>
          </p:contentPart>
        </mc:Choice>
        <mc:Fallback xmlns="">
          <p:pic>
            <p:nvPicPr>
              <p:cNvPr id="423" name="墨迹 422"/>
            </p:nvPicPr>
            <p:blipFill>
              <a:blip r:embed="rId821"/>
            </p:blipFill>
            <p:spPr>
              <a:xfrm>
                <a:off x="3412133" y="2540554"/>
                <a:ext cx="132977" cy="143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2">
            <p14:nvContentPartPr>
              <p14:cNvPr id="424" name="墨迹 423"/>
              <p14:cNvContentPartPr/>
              <p14:nvPr/>
            </p14:nvContentPartPr>
            <p14:xfrm>
              <a:off x="2300704" y="2825541"/>
              <a:ext cx="104406" cy="180473"/>
            </p14:xfrm>
          </p:contentPart>
        </mc:Choice>
        <mc:Fallback xmlns="">
          <p:pic>
            <p:nvPicPr>
              <p:cNvPr id="424" name="墨迹 423"/>
            </p:nvPicPr>
            <p:blipFill>
              <a:blip r:embed="rId823"/>
            </p:blipFill>
            <p:spPr>
              <a:xfrm>
                <a:off x="2300704" y="2825541"/>
                <a:ext cx="104406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4">
            <p14:nvContentPartPr>
              <p14:cNvPr id="425" name="墨迹 424"/>
              <p14:cNvContentPartPr/>
              <p14:nvPr/>
            </p14:nvContentPartPr>
            <p14:xfrm>
              <a:off x="2297882" y="2543550"/>
              <a:ext cx="163664" cy="129716"/>
            </p14:xfrm>
          </p:contentPart>
        </mc:Choice>
        <mc:Fallback xmlns="">
          <p:pic>
            <p:nvPicPr>
              <p:cNvPr id="425" name="墨迹 424"/>
            </p:nvPicPr>
            <p:blipFill>
              <a:blip r:embed="rId825"/>
            </p:blipFill>
            <p:spPr>
              <a:xfrm>
                <a:off x="2297882" y="2543550"/>
                <a:ext cx="163664" cy="12971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15" y="287655"/>
            <a:ext cx="11774805" cy="47815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1712520" y="995760"/>
              <a:ext cx="9896040" cy="5176080"/>
            </p14:xfrm>
          </p:contentPart>
        </mc:Choice>
        <mc:Fallback>
          <p:pic>
            <p:nvPicPr>
              <p:cNvPr id="3" name="墨迹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03160" y="986400"/>
                <a:ext cx="9914760" cy="51948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60" y="515620"/>
            <a:ext cx="11835765" cy="532892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864720" y="962280"/>
              <a:ext cx="10894320" cy="4578840"/>
            </p14:xfrm>
          </p:contentPart>
        </mc:Choice>
        <mc:Fallback>
          <p:pic>
            <p:nvPicPr>
              <p:cNvPr id="3" name="墨迹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5360" y="952920"/>
                <a:ext cx="10913040" cy="459756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10" y="319405"/>
            <a:ext cx="10915015" cy="33813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6048000" y="134280"/>
              <a:ext cx="4918680" cy="3659040"/>
            </p14:xfrm>
          </p:contentPart>
        </mc:Choice>
        <mc:Fallback>
          <p:pic>
            <p:nvPicPr>
              <p:cNvPr id="3" name="墨迹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38640" y="124920"/>
                <a:ext cx="4937400" cy="367776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0" y="673735"/>
            <a:ext cx="10940415" cy="27552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70" y="238760"/>
            <a:ext cx="8620125" cy="25622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470" y="2800985"/>
            <a:ext cx="6705600" cy="685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520" y="3752850"/>
            <a:ext cx="10079355" cy="207454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2213280" y="1409400"/>
              <a:ext cx="9542880" cy="4242960"/>
            </p14:xfrm>
          </p:contentPart>
        </mc:Choice>
        <mc:Fallback>
          <p:pic>
            <p:nvPicPr>
              <p:cNvPr id="5" name="墨迹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03920" y="1400040"/>
                <a:ext cx="9561600" cy="42616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" y="135255"/>
            <a:ext cx="6964045" cy="20701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955" y="2115185"/>
            <a:ext cx="6004560" cy="6140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475" y="2797810"/>
            <a:ext cx="8915400" cy="36861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" y="135255"/>
            <a:ext cx="6964045" cy="20701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955" y="2115185"/>
            <a:ext cx="6004560" cy="6140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7315" y="2613660"/>
            <a:ext cx="5960110" cy="406654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681200" y="732600"/>
              <a:ext cx="6225840" cy="5600880"/>
            </p14:xfrm>
          </p:contentPart>
        </mc:Choice>
        <mc:Fallback>
          <p:pic>
            <p:nvPicPr>
              <p:cNvPr id="5" name="墨迹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71840" y="723240"/>
                <a:ext cx="6244560" cy="56196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10" y="-149860"/>
            <a:ext cx="10346055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" y="384810"/>
            <a:ext cx="12192000" cy="55225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92118" y="363299"/>
            <a:ext cx="11882830" cy="102425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252095" indent="-252095">
              <a:lnSpc>
                <a:spcPct val="140000"/>
              </a:lnSpc>
              <a:spcAft>
                <a:spcPts val="0"/>
              </a:spcAft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2.</a:t>
            </a:r>
            <a:r>
              <a:rPr lang="en-US" altLang="zh-CN" sz="1600" dirty="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2024</a:t>
            </a:r>
            <a:r>
              <a:rPr lang="en-US" altLang="zh-CN" sz="1600" dirty="0">
                <a:latin typeface="NEU-B6" pitchFamily="18" charset="-122"/>
                <a:ea typeface="微软雅黑" panose="020B0503020204020204" charset="-122"/>
                <a:cs typeface="Times New Roman" panose="02020603050405020304" pitchFamily="18" charset="0"/>
              </a:rPr>
              <a:t>·</a:t>
            </a:r>
            <a:r>
              <a:rPr lang="zh-C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江西卷</a:t>
            </a:r>
            <a:r>
              <a:rPr lang="en-US" altLang="zh-CN" sz="1600" dirty="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废弃电池中锰可通过浸取回收。某温度下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MnSO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在不同浓度的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KOH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水溶液中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若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Mn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zh-CN" altLang="zh-CN" sz="1600" dirty="0">
                <a:latin typeface="宋体" panose="02010600030101010101" pitchFamily="2" charset="-122"/>
                <a:ea typeface="微软雅黑" panose="020B0503020204020204" charset="-122"/>
                <a:cs typeface="宋体" panose="02010600030101010101" pitchFamily="2" charset="-122"/>
              </a:rPr>
              <a:t>Ⅱ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的分布系数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δ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与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pH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的关系如图。下列说法正确的是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endParaRPr lang="zh-CN" altLang="zh-CN" sz="1100" dirty="0">
              <a:latin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3371" y="1035121"/>
            <a:ext cx="11397613" cy="671442"/>
          </a:xfrm>
          <a:prstGeom prst="rect">
            <a:avLst/>
          </a:prstGeom>
          <a:blipFill rotWithShape="1">
            <a:blip r:embed="rId2"/>
            <a:stretch>
              <a:fillRect l="-53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6" name="image393.jpe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160" y="2219643"/>
            <a:ext cx="5184036" cy="3276955"/>
          </a:xfrm>
          <a:prstGeom prst="rect">
            <a:avLst/>
          </a:prstGeom>
          <a:solidFill>
            <a:scrgbClr r="0" g="0" b="0">
              <a:alpha val="0"/>
            </a:scrgbClr>
          </a:solidFill>
          <a:ln>
            <a:noFill/>
          </a:ln>
        </p:spPr>
      </p:pic>
      <p:sp>
        <p:nvSpPr>
          <p:cNvPr id="7" name="矩形 6"/>
          <p:cNvSpPr/>
          <p:nvPr/>
        </p:nvSpPr>
        <p:spPr>
          <a:xfrm>
            <a:off x="1056124" y="2075803"/>
            <a:ext cx="9631467" cy="1612084"/>
          </a:xfrm>
          <a:prstGeom prst="rect">
            <a:avLst/>
          </a:prstGeom>
          <a:blipFill rotWithShape="1">
            <a:blip r:embed="rId4"/>
            <a:stretch>
              <a:fillRect b="-3030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1267050" y="3306862"/>
              <a:ext cx="514447" cy="29962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6"/>
            </p:blipFill>
            <p:spPr>
              <a:xfrm>
                <a:off x="1267050" y="3306862"/>
                <a:ext cx="514447" cy="29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9072979" y="3598194"/>
              <a:ext cx="105023" cy="5996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9072979" y="3598194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9044056" y="3569995"/>
              <a:ext cx="48675" cy="4793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0"/>
            </p:blipFill>
            <p:spPr>
              <a:xfrm>
                <a:off x="9044056" y="3569995"/>
                <a:ext cx="48675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墨迹 8"/>
              <p14:cNvContentPartPr/>
              <p14:nvPr/>
            </p14:nvContentPartPr>
            <p14:xfrm>
              <a:off x="745903" y="3914023"/>
              <a:ext cx="116575" cy="45118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2"/>
            </p:blipFill>
            <p:spPr>
              <a:xfrm>
                <a:off x="745903" y="3914023"/>
                <a:ext cx="116575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墨迹 9"/>
              <p14:cNvContentPartPr/>
              <p14:nvPr/>
            </p14:nvContentPartPr>
            <p14:xfrm>
              <a:off x="985754" y="3897103"/>
              <a:ext cx="89239" cy="2819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4"/>
            </p:blipFill>
            <p:spPr>
              <a:xfrm>
                <a:off x="985754" y="3897103"/>
                <a:ext cx="8923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墨迹 10"/>
              <p14:cNvContentPartPr/>
              <p14:nvPr/>
            </p14:nvContentPartPr>
            <p14:xfrm>
              <a:off x="960358" y="3851985"/>
              <a:ext cx="33861" cy="15509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6"/>
            </p:blipFill>
            <p:spPr>
              <a:xfrm>
                <a:off x="960358" y="3851985"/>
                <a:ext cx="33861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墨迹 11"/>
              <p14:cNvContentPartPr/>
              <p14:nvPr/>
            </p14:nvContentPartPr>
            <p14:xfrm>
              <a:off x="849603" y="4004259"/>
              <a:ext cx="364715" cy="236872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8"/>
            </p:blipFill>
            <p:spPr>
              <a:xfrm>
                <a:off x="849603" y="4004259"/>
                <a:ext cx="364715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墨迹 12"/>
              <p14:cNvContentPartPr/>
              <p14:nvPr/>
            </p14:nvContentPartPr>
            <p14:xfrm>
              <a:off x="74319" y="4055018"/>
              <a:ext cx="200346" cy="30102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0"/>
            </p:blipFill>
            <p:spPr>
              <a:xfrm>
                <a:off x="74319" y="4055018"/>
                <a:ext cx="200346" cy="3010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墨迹 13"/>
              <p14:cNvContentPartPr/>
              <p14:nvPr/>
            </p14:nvContentPartPr>
            <p14:xfrm>
              <a:off x="379071" y="4201652"/>
              <a:ext cx="45149" cy="4511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2"/>
            </p:blipFill>
            <p:spPr>
              <a:xfrm>
                <a:off x="379071" y="4201652"/>
                <a:ext cx="4514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墨迹 14"/>
              <p14:cNvContentPartPr/>
              <p14:nvPr/>
            </p14:nvContentPartPr>
            <p14:xfrm>
              <a:off x="367784" y="4286250"/>
              <a:ext cx="42327" cy="4229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4"/>
            </p:blipFill>
            <p:spPr>
              <a:xfrm>
                <a:off x="367784" y="4286250"/>
                <a:ext cx="42327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墨迹 15"/>
              <p14:cNvContentPartPr/>
              <p14:nvPr/>
            </p14:nvContentPartPr>
            <p14:xfrm>
              <a:off x="2106001" y="3918429"/>
              <a:ext cx="11287" cy="21836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6"/>
            </p:blipFill>
            <p:spPr>
              <a:xfrm>
                <a:off x="2106001" y="3918429"/>
                <a:ext cx="11287" cy="218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墨迹 16"/>
              <p14:cNvContentPartPr/>
              <p14:nvPr/>
            </p14:nvContentPartPr>
            <p14:xfrm>
              <a:off x="2114467" y="3930942"/>
              <a:ext cx="170012" cy="208673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8"/>
            </p:blipFill>
            <p:spPr>
              <a:xfrm>
                <a:off x="2114467" y="3930942"/>
                <a:ext cx="17001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墨迹 17"/>
              <p14:cNvContentPartPr/>
              <p14:nvPr/>
            </p14:nvContentPartPr>
            <p14:xfrm>
              <a:off x="2173724" y="3837885"/>
              <a:ext cx="126980" cy="35583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0"/>
            </p:blipFill>
            <p:spPr>
              <a:xfrm>
                <a:off x="2173724" y="3837885"/>
                <a:ext cx="126980" cy="355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墨迹 18"/>
              <p14:cNvContentPartPr/>
              <p14:nvPr/>
            </p14:nvContentPartPr>
            <p14:xfrm>
              <a:off x="2365605" y="3863264"/>
              <a:ext cx="153787" cy="2255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2"/>
            </p:blipFill>
            <p:spPr>
              <a:xfrm>
                <a:off x="2365605" y="3863264"/>
                <a:ext cx="15378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墨迹 19"/>
              <p14:cNvContentPartPr/>
              <p14:nvPr/>
            </p14:nvContentPartPr>
            <p14:xfrm>
              <a:off x="2388179" y="3823786"/>
              <a:ext cx="50793" cy="13112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4"/>
            </p:blipFill>
            <p:spPr>
              <a:xfrm>
                <a:off x="2388179" y="3823786"/>
                <a:ext cx="50793" cy="131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墨迹 20"/>
              <p14:cNvContentPartPr/>
              <p14:nvPr/>
            </p14:nvContentPartPr>
            <p14:xfrm>
              <a:off x="2333860" y="3782897"/>
              <a:ext cx="155904" cy="31935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6"/>
            </p:blipFill>
            <p:spPr>
              <a:xfrm>
                <a:off x="2333860" y="3782897"/>
                <a:ext cx="155904" cy="319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墨迹 21"/>
              <p14:cNvContentPartPr/>
              <p14:nvPr/>
            </p14:nvContentPartPr>
            <p14:xfrm>
              <a:off x="2399467" y="3936582"/>
              <a:ext cx="155198" cy="5075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8"/>
            </p:blipFill>
            <p:spPr>
              <a:xfrm>
                <a:off x="2399467" y="3936582"/>
                <a:ext cx="15519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墨迹 22"/>
              <p14:cNvContentPartPr/>
              <p14:nvPr/>
            </p14:nvContentPartPr>
            <p14:xfrm>
              <a:off x="2512338" y="3959141"/>
              <a:ext cx="16931" cy="32992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0"/>
            </p:blipFill>
            <p:spPr>
              <a:xfrm>
                <a:off x="2512338" y="3959141"/>
                <a:ext cx="16931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4" name="墨迹 23"/>
              <p14:cNvContentPartPr/>
              <p14:nvPr/>
            </p14:nvContentPartPr>
            <p14:xfrm>
              <a:off x="2412694" y="3956321"/>
              <a:ext cx="91178" cy="17765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2"/>
            </p:blipFill>
            <p:spPr>
              <a:xfrm>
                <a:off x="2412694" y="3956321"/>
                <a:ext cx="91178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" name="墨迹 24"/>
              <p14:cNvContentPartPr/>
              <p14:nvPr/>
            </p14:nvContentPartPr>
            <p14:xfrm>
              <a:off x="2687288" y="3786246"/>
              <a:ext cx="45149" cy="9393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4"/>
            </p:blipFill>
            <p:spPr>
              <a:xfrm>
                <a:off x="2687288" y="3786246"/>
                <a:ext cx="45149" cy="93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6" name="墨迹 25"/>
              <p14:cNvContentPartPr/>
              <p14:nvPr/>
            </p14:nvContentPartPr>
            <p14:xfrm>
              <a:off x="2545494" y="3902743"/>
              <a:ext cx="232091" cy="28763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6"/>
            </p:blipFill>
            <p:spPr>
              <a:xfrm>
                <a:off x="2545494" y="3902743"/>
                <a:ext cx="232091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7" name="墨迹 26"/>
              <p14:cNvContentPartPr/>
              <p14:nvPr/>
            </p14:nvContentPartPr>
            <p14:xfrm>
              <a:off x="2822734" y="3936582"/>
              <a:ext cx="16930" cy="13606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8"/>
            </p:blipFill>
            <p:spPr>
              <a:xfrm>
                <a:off x="2822734" y="3936582"/>
                <a:ext cx="16930" cy="136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8" name="墨迹 27"/>
              <p14:cNvContentPartPr/>
              <p14:nvPr/>
            </p14:nvContentPartPr>
            <p14:xfrm>
              <a:off x="2867882" y="3823962"/>
              <a:ext cx="25396" cy="51304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0"/>
            </p:blipFill>
            <p:spPr>
              <a:xfrm>
                <a:off x="2867882" y="3823962"/>
                <a:ext cx="25396" cy="513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9" name="墨迹 28"/>
              <p14:cNvContentPartPr/>
              <p14:nvPr/>
            </p14:nvContentPartPr>
            <p14:xfrm>
              <a:off x="2828377" y="3979938"/>
              <a:ext cx="73367" cy="3842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2"/>
            </p:blipFill>
            <p:spPr>
              <a:xfrm>
                <a:off x="2828377" y="3979938"/>
                <a:ext cx="73367" cy="38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0" name="墨迹 29"/>
              <p14:cNvContentPartPr/>
              <p14:nvPr/>
            </p14:nvContentPartPr>
            <p14:xfrm>
              <a:off x="2958179" y="3868904"/>
              <a:ext cx="81126" cy="2255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4"/>
            </p:blipFill>
            <p:spPr>
              <a:xfrm>
                <a:off x="2958179" y="3868904"/>
                <a:ext cx="8112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1" name="墨迹 30"/>
              <p14:cNvContentPartPr/>
              <p14:nvPr/>
            </p14:nvContentPartPr>
            <p14:xfrm>
              <a:off x="2901038" y="3914023"/>
              <a:ext cx="186943" cy="206734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6"/>
            </p:blipFill>
            <p:spPr>
              <a:xfrm>
                <a:off x="2901038" y="3914023"/>
                <a:ext cx="186943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2" name="墨迹 31"/>
              <p14:cNvContentPartPr/>
              <p14:nvPr/>
            </p14:nvContentPartPr>
            <p14:xfrm>
              <a:off x="1823823" y="4542861"/>
              <a:ext cx="22575" cy="394786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8"/>
            </p:blipFill>
            <p:spPr>
              <a:xfrm>
                <a:off x="1823823" y="4542861"/>
                <a:ext cx="22575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3" name="墨迹 32"/>
              <p14:cNvContentPartPr/>
              <p14:nvPr/>
            </p14:nvContentPartPr>
            <p14:xfrm>
              <a:off x="1849219" y="4613358"/>
              <a:ext cx="155198" cy="169194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0"/>
            </p:blipFill>
            <p:spPr>
              <a:xfrm>
                <a:off x="1849219" y="4613358"/>
                <a:ext cx="155198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墨迹 33"/>
              <p14:cNvContentPartPr/>
              <p14:nvPr/>
            </p14:nvContentPartPr>
            <p14:xfrm>
              <a:off x="1991719" y="4565420"/>
              <a:ext cx="136857" cy="1409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2"/>
            </p:blipFill>
            <p:spPr>
              <a:xfrm>
                <a:off x="1991719" y="4565420"/>
                <a:ext cx="13685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5" name="墨迹 34"/>
              <p14:cNvContentPartPr/>
              <p14:nvPr/>
            </p14:nvContentPartPr>
            <p14:xfrm>
              <a:off x="2060853" y="4471129"/>
              <a:ext cx="22574" cy="20426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4"/>
            </p:blipFill>
            <p:spPr>
              <a:xfrm>
                <a:off x="2060853" y="4471129"/>
                <a:ext cx="22574" cy="204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6" name="墨迹 35"/>
              <p14:cNvContentPartPr/>
              <p14:nvPr/>
            </p14:nvContentPartPr>
            <p14:xfrm>
              <a:off x="2215522" y="4664116"/>
              <a:ext cx="167014" cy="2062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6"/>
            </p:blipFill>
            <p:spPr>
              <a:xfrm>
                <a:off x="2215522" y="4664116"/>
                <a:ext cx="167014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7" name="墨迹 36"/>
              <p14:cNvContentPartPr/>
              <p14:nvPr/>
            </p14:nvContentPartPr>
            <p14:xfrm>
              <a:off x="2286595" y="4557665"/>
              <a:ext cx="28218" cy="28410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8"/>
            </p:blipFill>
            <p:spPr>
              <a:xfrm>
                <a:off x="2286595" y="4557665"/>
                <a:ext cx="28218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8" name="墨迹 37"/>
              <p14:cNvContentPartPr/>
              <p14:nvPr/>
            </p14:nvContentPartPr>
            <p14:xfrm>
              <a:off x="2608278" y="4515366"/>
              <a:ext cx="11287" cy="222068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0"/>
            </p:blipFill>
            <p:spPr>
              <a:xfrm>
                <a:off x="2608278" y="4515366"/>
                <a:ext cx="11287" cy="222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9" name="墨迹 38"/>
              <p14:cNvContentPartPr/>
              <p14:nvPr/>
            </p14:nvContentPartPr>
            <p14:xfrm>
              <a:off x="2619565" y="4602079"/>
              <a:ext cx="81832" cy="3383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2"/>
            </p:blipFill>
            <p:spPr>
              <a:xfrm>
                <a:off x="2619565" y="4602079"/>
                <a:ext cx="8183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0" name="墨迹 39"/>
              <p14:cNvContentPartPr/>
              <p14:nvPr/>
            </p14:nvContentPartPr>
            <p14:xfrm>
              <a:off x="2721150" y="4460731"/>
              <a:ext cx="11287" cy="38949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4"/>
            </p:blipFill>
            <p:spPr>
              <a:xfrm>
                <a:off x="2721150" y="4460731"/>
                <a:ext cx="11287" cy="3894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1" name="墨迹 40"/>
              <p14:cNvContentPartPr/>
              <p14:nvPr/>
            </p14:nvContentPartPr>
            <p14:xfrm>
              <a:off x="2826790" y="4494922"/>
              <a:ext cx="108815" cy="564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6"/>
            </p:blipFill>
            <p:spPr>
              <a:xfrm>
                <a:off x="2826790" y="4494922"/>
                <a:ext cx="10881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2" name="墨迹 41"/>
              <p14:cNvContentPartPr/>
              <p14:nvPr/>
            </p14:nvContentPartPr>
            <p14:xfrm>
              <a:off x="2879169" y="4389176"/>
              <a:ext cx="22575" cy="164964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8"/>
            </p:blipFill>
            <p:spPr>
              <a:xfrm>
                <a:off x="2879169" y="4389176"/>
                <a:ext cx="22575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3" name="墨迹 42"/>
              <p14:cNvContentPartPr/>
              <p14:nvPr/>
            </p14:nvContentPartPr>
            <p14:xfrm>
              <a:off x="2990806" y="4585159"/>
              <a:ext cx="184650" cy="2819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0"/>
            </p:blipFill>
            <p:spPr>
              <a:xfrm>
                <a:off x="2990806" y="4585159"/>
                <a:ext cx="18465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4" name="墨迹 43"/>
              <p14:cNvContentPartPr/>
              <p14:nvPr/>
            </p14:nvContentPartPr>
            <p14:xfrm>
              <a:off x="3056941" y="4510432"/>
              <a:ext cx="25396" cy="255201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2"/>
            </p:blipFill>
            <p:spPr>
              <a:xfrm>
                <a:off x="3056941" y="4510432"/>
                <a:ext cx="25396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5" name="墨迹 44"/>
              <p14:cNvContentPartPr/>
              <p14:nvPr/>
            </p14:nvContentPartPr>
            <p14:xfrm>
              <a:off x="3261521" y="4518891"/>
              <a:ext cx="176361" cy="19968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4"/>
            </p:blipFill>
            <p:spPr>
              <a:xfrm>
                <a:off x="3261521" y="4518891"/>
                <a:ext cx="176361" cy="199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墨迹 45"/>
              <p14:cNvContentPartPr/>
              <p14:nvPr/>
            </p14:nvContentPartPr>
            <p14:xfrm>
              <a:off x="3496434" y="4457558"/>
              <a:ext cx="122042" cy="23475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6"/>
            </p:blipFill>
            <p:spPr>
              <a:xfrm>
                <a:off x="3496434" y="4457558"/>
                <a:ext cx="122042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7" name="墨迹 46"/>
              <p14:cNvContentPartPr/>
              <p14:nvPr/>
            </p14:nvContentPartPr>
            <p14:xfrm>
              <a:off x="3590258" y="4480823"/>
              <a:ext cx="135446" cy="191753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8"/>
            </p:blipFill>
            <p:spPr>
              <a:xfrm>
                <a:off x="3590258" y="4480823"/>
                <a:ext cx="135446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8" name="墨迹 47"/>
              <p14:cNvContentPartPr/>
              <p14:nvPr/>
            </p14:nvContentPartPr>
            <p14:xfrm>
              <a:off x="3776496" y="4545680"/>
              <a:ext cx="79009" cy="138176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0"/>
            </p:blipFill>
            <p:spPr>
              <a:xfrm>
                <a:off x="3776496" y="4545680"/>
                <a:ext cx="79009" cy="1381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9" name="墨迹 48"/>
              <p14:cNvContentPartPr/>
              <p14:nvPr/>
            </p14:nvContentPartPr>
            <p14:xfrm>
              <a:off x="3840515" y="4355866"/>
              <a:ext cx="125040" cy="12213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2"/>
            </p:blipFill>
            <p:spPr>
              <a:xfrm>
                <a:off x="3840515" y="4355866"/>
                <a:ext cx="125040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0" name="墨迹 49"/>
              <p14:cNvContentPartPr/>
              <p14:nvPr/>
            </p14:nvContentPartPr>
            <p14:xfrm>
              <a:off x="3942099" y="4370847"/>
              <a:ext cx="99644" cy="3383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4"/>
            </p:blipFill>
            <p:spPr>
              <a:xfrm>
                <a:off x="3942099" y="4370847"/>
                <a:ext cx="99644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1" name="墨迹 50"/>
              <p14:cNvContentPartPr/>
              <p14:nvPr/>
            </p14:nvContentPartPr>
            <p14:xfrm>
              <a:off x="3990951" y="4292594"/>
              <a:ext cx="16931" cy="15157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6"/>
            </p:blipFill>
            <p:spPr>
              <a:xfrm>
                <a:off x="3990951" y="4292594"/>
                <a:ext cx="16931" cy="151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2" name="墨迹 51"/>
              <p14:cNvContentPartPr/>
              <p14:nvPr/>
            </p14:nvContentPartPr>
            <p14:xfrm>
              <a:off x="4109466" y="4494922"/>
              <a:ext cx="174951" cy="1692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8"/>
            </p:blipFill>
            <p:spPr>
              <a:xfrm>
                <a:off x="4109466" y="4494922"/>
                <a:ext cx="17495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3" name="墨迹 52"/>
              <p14:cNvContentPartPr/>
              <p14:nvPr/>
            </p14:nvContentPartPr>
            <p14:xfrm>
              <a:off x="4165902" y="4421605"/>
              <a:ext cx="28217" cy="234051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0"/>
            </p:blipFill>
            <p:spPr>
              <a:xfrm>
                <a:off x="4165902" y="4421605"/>
                <a:ext cx="28217" cy="234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4" name="墨迹 53"/>
              <p14:cNvContentPartPr/>
              <p14:nvPr/>
            </p14:nvContentPartPr>
            <p14:xfrm>
              <a:off x="4244206" y="4420547"/>
              <a:ext cx="124864" cy="244451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2"/>
            </p:blipFill>
            <p:spPr>
              <a:xfrm>
                <a:off x="4244206" y="4420547"/>
                <a:ext cx="124864" cy="244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5" name="墨迹 54"/>
              <p14:cNvContentPartPr/>
              <p14:nvPr/>
            </p14:nvContentPartPr>
            <p14:xfrm>
              <a:off x="4357783" y="4470248"/>
              <a:ext cx="112871" cy="137470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4"/>
            </p:blipFill>
            <p:spPr>
              <a:xfrm>
                <a:off x="4357783" y="4470248"/>
                <a:ext cx="112871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6" name="墨迹 55"/>
              <p14:cNvContentPartPr/>
              <p14:nvPr/>
            </p14:nvContentPartPr>
            <p14:xfrm>
              <a:off x="4523386" y="4511842"/>
              <a:ext cx="37565" cy="10715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6"/>
            </p:blipFill>
            <p:spPr>
              <a:xfrm>
                <a:off x="4523386" y="4511842"/>
                <a:ext cx="37565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7" name="墨迹 56"/>
              <p14:cNvContentPartPr/>
              <p14:nvPr/>
            </p14:nvContentPartPr>
            <p14:xfrm>
              <a:off x="4549664" y="4514133"/>
              <a:ext cx="36683" cy="113325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8"/>
            </p:blipFill>
            <p:spPr>
              <a:xfrm>
                <a:off x="4549664" y="4514133"/>
                <a:ext cx="36683" cy="113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8" name="墨迹 57"/>
              <p14:cNvContentPartPr/>
              <p14:nvPr/>
            </p14:nvContentPartPr>
            <p14:xfrm>
              <a:off x="4628674" y="4404685"/>
              <a:ext cx="211633" cy="14311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0"/>
            </p:blipFill>
            <p:spPr>
              <a:xfrm>
                <a:off x="4628674" y="4404685"/>
                <a:ext cx="211633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9" name="墨迹 58"/>
              <p14:cNvContentPartPr/>
              <p14:nvPr/>
            </p14:nvContentPartPr>
            <p14:xfrm>
              <a:off x="4837486" y="4360096"/>
              <a:ext cx="16930" cy="385797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2"/>
            </p:blipFill>
            <p:spPr>
              <a:xfrm>
                <a:off x="4837486" y="4360096"/>
                <a:ext cx="16930" cy="385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0" name="墨迹 59"/>
              <p14:cNvContentPartPr/>
              <p14:nvPr/>
            </p14:nvContentPartPr>
            <p14:xfrm>
              <a:off x="4912263" y="4320088"/>
              <a:ext cx="97351" cy="36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4"/>
            </p:blipFill>
            <p:spPr>
              <a:xfrm>
                <a:off x="4912263" y="4320088"/>
                <a:ext cx="97351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1" name="墨迹 60"/>
              <p14:cNvContentPartPr/>
              <p14:nvPr/>
            </p14:nvContentPartPr>
            <p14:xfrm>
              <a:off x="4953179" y="4233376"/>
              <a:ext cx="25396" cy="19950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6"/>
            </p:blipFill>
            <p:spPr>
              <a:xfrm>
                <a:off x="4953179" y="4233376"/>
                <a:ext cx="25396" cy="199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2" name="墨迹 61"/>
              <p14:cNvContentPartPr/>
              <p14:nvPr/>
            </p14:nvContentPartPr>
            <p14:xfrm>
              <a:off x="5147881" y="4395345"/>
              <a:ext cx="144793" cy="4881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8"/>
            </p:blipFill>
            <p:spPr>
              <a:xfrm>
                <a:off x="5147881" y="4395345"/>
                <a:ext cx="144793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3" name="墨迹 62"/>
              <p14:cNvContentPartPr/>
              <p14:nvPr/>
            </p14:nvContentPartPr>
            <p14:xfrm>
              <a:off x="5142414" y="4494922"/>
              <a:ext cx="174774" cy="3383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0"/>
            </p:blipFill>
            <p:spPr>
              <a:xfrm>
                <a:off x="5142414" y="4494922"/>
                <a:ext cx="17477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4" name="墨迹 63"/>
              <p14:cNvContentPartPr/>
              <p14:nvPr/>
            </p14:nvContentPartPr>
            <p14:xfrm>
              <a:off x="5456866" y="4303169"/>
              <a:ext cx="187649" cy="248151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2"/>
            </p:blipFill>
            <p:spPr>
              <a:xfrm>
                <a:off x="5456866" y="4303169"/>
                <a:ext cx="187649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5" name="墨迹 64"/>
              <p14:cNvContentPartPr/>
              <p14:nvPr/>
            </p14:nvContentPartPr>
            <p14:xfrm>
              <a:off x="5754565" y="4260870"/>
              <a:ext cx="115693" cy="248152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4"/>
            </p:blipFill>
            <p:spPr>
              <a:xfrm>
                <a:off x="5754565" y="4260870"/>
                <a:ext cx="115693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6" name="墨迹 65"/>
              <p14:cNvContentPartPr/>
              <p14:nvPr/>
            </p14:nvContentPartPr>
            <p14:xfrm>
              <a:off x="5873785" y="4274970"/>
              <a:ext cx="225037" cy="21501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6"/>
            </p:blipFill>
            <p:spPr>
              <a:xfrm>
                <a:off x="5873785" y="4274970"/>
                <a:ext cx="225037" cy="215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7" name="墨迹 66"/>
              <p14:cNvContentPartPr/>
              <p14:nvPr/>
            </p14:nvContentPartPr>
            <p14:xfrm>
              <a:off x="6022634" y="4356042"/>
              <a:ext cx="73366" cy="395491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8"/>
            </p:blipFill>
            <p:spPr>
              <a:xfrm>
                <a:off x="6022634" y="4356042"/>
                <a:ext cx="73366" cy="3954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8" name="墨迹 67"/>
              <p14:cNvContentPartPr/>
              <p14:nvPr/>
            </p14:nvContentPartPr>
            <p14:xfrm>
              <a:off x="6062315" y="4173454"/>
              <a:ext cx="76894" cy="129715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0"/>
            </p:blipFill>
            <p:spPr>
              <a:xfrm>
                <a:off x="6062315" y="4173454"/>
                <a:ext cx="76894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9" name="墨迹 68"/>
              <p14:cNvContentPartPr/>
              <p14:nvPr/>
            </p14:nvContentPartPr>
            <p14:xfrm>
              <a:off x="6163723" y="4179093"/>
              <a:ext cx="98762" cy="2255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2"/>
            </p:blipFill>
            <p:spPr>
              <a:xfrm>
                <a:off x="6163723" y="4179093"/>
                <a:ext cx="9876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0" name="墨迹 69"/>
              <p14:cNvContentPartPr/>
              <p14:nvPr/>
            </p14:nvContentPartPr>
            <p14:xfrm>
              <a:off x="6135505" y="4404685"/>
              <a:ext cx="146733" cy="2819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4"/>
            </p:blipFill>
            <p:spPr>
              <a:xfrm>
                <a:off x="6135505" y="4404685"/>
                <a:ext cx="1467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1" name="墨迹 70"/>
              <p14:cNvContentPartPr/>
              <p14:nvPr/>
            </p14:nvContentPartPr>
            <p14:xfrm>
              <a:off x="6203228" y="4286250"/>
              <a:ext cx="56435" cy="219952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6"/>
            </p:blipFill>
            <p:spPr>
              <a:xfrm>
                <a:off x="6203228" y="4286250"/>
                <a:ext cx="56435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2" name="墨迹 71"/>
              <p14:cNvContentPartPr/>
              <p14:nvPr/>
            </p14:nvContentPartPr>
            <p14:xfrm>
              <a:off x="6372534" y="4267215"/>
              <a:ext cx="208812" cy="385622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8"/>
            </p:blipFill>
            <p:spPr>
              <a:xfrm>
                <a:off x="6372534" y="4267215"/>
                <a:ext cx="208812" cy="385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3" name="墨迹 72"/>
              <p14:cNvContentPartPr/>
              <p14:nvPr/>
            </p14:nvContentPartPr>
            <p14:xfrm>
              <a:off x="6660356" y="4235491"/>
              <a:ext cx="132624" cy="4511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0"/>
            </p:blipFill>
            <p:spPr>
              <a:xfrm>
                <a:off x="6660356" y="4235491"/>
                <a:ext cx="13262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4" name="墨迹 73"/>
              <p14:cNvContentPartPr/>
              <p14:nvPr/>
            </p14:nvContentPartPr>
            <p14:xfrm>
              <a:off x="7807411" y="2156695"/>
              <a:ext cx="139678" cy="262075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2"/>
            </p:blipFill>
            <p:spPr>
              <a:xfrm>
                <a:off x="7807411" y="2156695"/>
                <a:ext cx="139678" cy="262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5" name="墨迹 74"/>
              <p14:cNvContentPartPr/>
              <p14:nvPr/>
            </p14:nvContentPartPr>
            <p14:xfrm>
              <a:off x="8085356" y="2272840"/>
              <a:ext cx="8465" cy="2960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4"/>
            </p:blipFill>
            <p:spPr>
              <a:xfrm>
                <a:off x="8085356" y="2272840"/>
                <a:ext cx="8465" cy="29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6" name="墨迹 75"/>
              <p14:cNvContentPartPr/>
              <p14:nvPr/>
            </p14:nvContentPartPr>
            <p14:xfrm>
              <a:off x="7940739" y="2174848"/>
              <a:ext cx="151142" cy="26436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6"/>
            </p:blipFill>
            <p:spPr>
              <a:xfrm>
                <a:off x="7940739" y="2174848"/>
                <a:ext cx="151142" cy="264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7" name="墨迹 76"/>
              <p14:cNvContentPartPr/>
              <p14:nvPr/>
            </p14:nvContentPartPr>
            <p14:xfrm>
              <a:off x="8141791" y="2289759"/>
              <a:ext cx="87475" cy="12407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8"/>
            </p:blipFill>
            <p:spPr>
              <a:xfrm>
                <a:off x="8141791" y="2289759"/>
                <a:ext cx="87475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8" name="墨迹 77"/>
              <p14:cNvContentPartPr/>
              <p14:nvPr/>
            </p14:nvContentPartPr>
            <p14:xfrm>
              <a:off x="8203694" y="2075447"/>
              <a:ext cx="87652" cy="135355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0"/>
            </p:blipFill>
            <p:spPr>
              <a:xfrm>
                <a:off x="8203694" y="2075447"/>
                <a:ext cx="87652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9" name="墨迹 78"/>
              <p14:cNvContentPartPr/>
              <p14:nvPr/>
            </p14:nvContentPartPr>
            <p14:xfrm>
              <a:off x="8268772" y="2103646"/>
              <a:ext cx="121336" cy="3947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2"/>
            </p:blipFill>
            <p:spPr>
              <a:xfrm>
                <a:off x="8268772" y="2103646"/>
                <a:ext cx="12133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0" name="墨迹 79"/>
              <p14:cNvContentPartPr/>
              <p14:nvPr/>
            </p14:nvContentPartPr>
            <p14:xfrm>
              <a:off x="8339316" y="2039493"/>
              <a:ext cx="19753" cy="19386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4"/>
            </p:blipFill>
            <p:spPr>
              <a:xfrm>
                <a:off x="8339316" y="2039493"/>
                <a:ext cx="19753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1" name="墨迹 80"/>
              <p14:cNvContentPartPr/>
              <p14:nvPr/>
            </p14:nvContentPartPr>
            <p14:xfrm>
              <a:off x="9214068" y="2317958"/>
              <a:ext cx="14109" cy="214313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6"/>
            </p:blipFill>
            <p:spPr>
              <a:xfrm>
                <a:off x="9214068" y="2317958"/>
                <a:ext cx="14109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2" name="墨迹 81"/>
              <p14:cNvContentPartPr/>
              <p14:nvPr/>
            </p14:nvContentPartPr>
            <p14:xfrm>
              <a:off x="9239465" y="2402555"/>
              <a:ext cx="87475" cy="22560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8"/>
            </p:blipFill>
            <p:spPr>
              <a:xfrm>
                <a:off x="9239465" y="2402555"/>
                <a:ext cx="87475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3" name="墨迹 82"/>
              <p14:cNvContentPartPr/>
              <p14:nvPr/>
            </p14:nvContentPartPr>
            <p14:xfrm>
              <a:off x="9166098" y="2282357"/>
              <a:ext cx="84653" cy="333806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0"/>
            </p:blipFill>
            <p:spPr>
              <a:xfrm>
                <a:off x="9166098" y="2282357"/>
                <a:ext cx="84653" cy="3338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4" name="墨迹 83"/>
              <p14:cNvContentPartPr/>
              <p14:nvPr/>
            </p14:nvContentPartPr>
            <p14:xfrm>
              <a:off x="9228177" y="2366602"/>
              <a:ext cx="163663" cy="213607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2"/>
            </p:blipFill>
            <p:spPr>
              <a:xfrm>
                <a:off x="9228177" y="2366602"/>
                <a:ext cx="163663" cy="213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5" name="墨迹 84"/>
              <p14:cNvContentPartPr/>
              <p14:nvPr/>
            </p14:nvContentPartPr>
            <p14:xfrm>
              <a:off x="9442632" y="2421766"/>
              <a:ext cx="115693" cy="126014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4"/>
            </p:blipFill>
            <p:spPr>
              <a:xfrm>
                <a:off x="9442632" y="2421766"/>
                <a:ext cx="115693" cy="126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6" name="墨迹 85"/>
              <p14:cNvContentPartPr/>
              <p14:nvPr/>
            </p14:nvContentPartPr>
            <p14:xfrm>
              <a:off x="9572435" y="2357437"/>
              <a:ext cx="94529" cy="192458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6"/>
            </p:blipFill>
            <p:spPr>
              <a:xfrm>
                <a:off x="9572435" y="2357437"/>
                <a:ext cx="94529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7" name="墨迹 86"/>
              <p14:cNvContentPartPr/>
              <p14:nvPr/>
            </p14:nvContentPartPr>
            <p14:xfrm>
              <a:off x="9702236" y="2317958"/>
              <a:ext cx="81832" cy="185761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8"/>
            </p:blipFill>
            <p:spPr>
              <a:xfrm>
                <a:off x="9702236" y="2317958"/>
                <a:ext cx="81832" cy="185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8" name="墨迹 87"/>
              <p14:cNvContentPartPr/>
              <p14:nvPr/>
            </p14:nvContentPartPr>
            <p14:xfrm>
              <a:off x="9803821" y="2262089"/>
              <a:ext cx="5643" cy="453475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0"/>
            </p:blipFill>
            <p:spPr>
              <a:xfrm>
                <a:off x="9803821" y="2262089"/>
                <a:ext cx="5643" cy="4534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9" name="墨迹 88"/>
              <p14:cNvContentPartPr/>
              <p14:nvPr/>
            </p14:nvContentPartPr>
            <p14:xfrm>
              <a:off x="9875070" y="2182603"/>
              <a:ext cx="131919" cy="2255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2"/>
            </p:blipFill>
            <p:spPr>
              <a:xfrm>
                <a:off x="9875070" y="2182603"/>
                <a:ext cx="13191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0" name="墨迹 89"/>
              <p14:cNvContentPartPr/>
              <p14:nvPr/>
            </p14:nvContentPartPr>
            <p14:xfrm>
              <a:off x="9939266" y="2102412"/>
              <a:ext cx="11288" cy="20144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4"/>
            </p:blipFill>
            <p:spPr>
              <a:xfrm>
                <a:off x="9939266" y="2102412"/>
                <a:ext cx="11288" cy="201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1" name="墨迹 90"/>
              <p14:cNvContentPartPr/>
              <p14:nvPr/>
            </p14:nvContentPartPr>
            <p14:xfrm>
              <a:off x="10085999" y="2960896"/>
              <a:ext cx="28218" cy="189815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6"/>
            </p:blipFill>
            <p:spPr>
              <a:xfrm>
                <a:off x="10085999" y="2960896"/>
                <a:ext cx="28218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2" name="墨迹 91"/>
              <p14:cNvContentPartPr/>
              <p14:nvPr/>
            </p14:nvContentPartPr>
            <p14:xfrm>
              <a:off x="10114217" y="3028573"/>
              <a:ext cx="104406" cy="3947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8"/>
            </p:blipFill>
            <p:spPr>
              <a:xfrm>
                <a:off x="10114217" y="3028573"/>
                <a:ext cx="10440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3" name="墨迹 92"/>
              <p14:cNvContentPartPr/>
              <p14:nvPr/>
            </p14:nvContentPartPr>
            <p14:xfrm>
              <a:off x="10198870" y="2939747"/>
              <a:ext cx="50792" cy="30313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0"/>
            </p:blipFill>
            <p:spPr>
              <a:xfrm>
                <a:off x="10198870" y="2939747"/>
                <a:ext cx="50792" cy="303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4" name="墨迹 93"/>
              <p14:cNvContentPartPr/>
              <p14:nvPr/>
            </p14:nvContentPartPr>
            <p14:xfrm>
              <a:off x="10223384" y="2972176"/>
              <a:ext cx="144792" cy="231231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2"/>
            </p:blipFill>
            <p:spPr>
              <a:xfrm>
                <a:off x="10223384" y="2972176"/>
                <a:ext cx="144792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5" name="墨迹 94"/>
              <p14:cNvContentPartPr/>
              <p14:nvPr/>
            </p14:nvContentPartPr>
            <p14:xfrm>
              <a:off x="10323028" y="2987509"/>
              <a:ext cx="121337" cy="18769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4"/>
            </p:blipFill>
            <p:spPr>
              <a:xfrm>
                <a:off x="10323028" y="2987509"/>
                <a:ext cx="121337" cy="187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6" name="墨迹 95"/>
              <p14:cNvContentPartPr/>
              <p14:nvPr/>
            </p14:nvContentPartPr>
            <p14:xfrm>
              <a:off x="10481048" y="2994735"/>
              <a:ext cx="248318" cy="197393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6"/>
            </p:blipFill>
            <p:spPr>
              <a:xfrm>
                <a:off x="10481048" y="2994735"/>
                <a:ext cx="248318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7" name="墨迹 96"/>
              <p14:cNvContentPartPr/>
              <p14:nvPr/>
            </p14:nvContentPartPr>
            <p14:xfrm>
              <a:off x="10705379" y="3113170"/>
              <a:ext cx="148144" cy="150865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8"/>
            </p:blipFill>
            <p:spPr>
              <a:xfrm>
                <a:off x="10705379" y="3113170"/>
                <a:ext cx="148144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8" name="墨迹 97"/>
              <p14:cNvContentPartPr/>
              <p14:nvPr/>
            </p14:nvContentPartPr>
            <p14:xfrm>
              <a:off x="10774514" y="2797342"/>
              <a:ext cx="124158" cy="133945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0"/>
            </p:blipFill>
            <p:spPr>
              <a:xfrm>
                <a:off x="10774514" y="2797342"/>
                <a:ext cx="124158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9" name="墨迹 98"/>
              <p14:cNvContentPartPr/>
              <p14:nvPr/>
            </p14:nvContentPartPr>
            <p14:xfrm>
              <a:off x="10909959" y="2843870"/>
              <a:ext cx="90296" cy="26789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2"/>
            </p:blipFill>
            <p:spPr>
              <a:xfrm>
                <a:off x="10909959" y="2843870"/>
                <a:ext cx="90296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0" name="墨迹 99"/>
              <p14:cNvContentPartPr/>
              <p14:nvPr/>
            </p14:nvContentPartPr>
            <p14:xfrm>
              <a:off x="3233303" y="4728269"/>
              <a:ext cx="1859906" cy="99401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4"/>
            </p:blipFill>
            <p:spPr>
              <a:xfrm>
                <a:off x="3233303" y="4728269"/>
                <a:ext cx="1859906" cy="99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1" name="墨迹 100"/>
              <p14:cNvContentPartPr/>
              <p14:nvPr/>
            </p14:nvContentPartPr>
            <p14:xfrm>
              <a:off x="3765561" y="4919317"/>
              <a:ext cx="139326" cy="272121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6"/>
            </p:blipFill>
            <p:spPr>
              <a:xfrm>
                <a:off x="3765561" y="4919317"/>
                <a:ext cx="139326" cy="272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2" name="墨迹 101"/>
              <p14:cNvContentPartPr/>
              <p14:nvPr/>
            </p14:nvContentPartPr>
            <p14:xfrm>
              <a:off x="3949859" y="4891823"/>
              <a:ext cx="120102" cy="262780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8"/>
            </p:blipFill>
            <p:spPr>
              <a:xfrm>
                <a:off x="3949859" y="4891823"/>
                <a:ext cx="120102" cy="262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3" name="墨迹 102"/>
              <p14:cNvContentPartPr/>
              <p14:nvPr/>
            </p14:nvContentPartPr>
            <p14:xfrm>
              <a:off x="4053030" y="4901164"/>
              <a:ext cx="129802" cy="259255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0"/>
            </p:blipFill>
            <p:spPr>
              <a:xfrm>
                <a:off x="4053030" y="4901164"/>
                <a:ext cx="129802" cy="259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4" name="墨迹 103"/>
              <p14:cNvContentPartPr/>
              <p14:nvPr/>
            </p14:nvContentPartPr>
            <p14:xfrm>
              <a:off x="4233624" y="5015194"/>
              <a:ext cx="84654" cy="159324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2"/>
            </p:blipFill>
            <p:spPr>
              <a:xfrm>
                <a:off x="4233624" y="5015194"/>
                <a:ext cx="84654" cy="159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5" name="墨迹 104"/>
              <p14:cNvContentPartPr/>
              <p14:nvPr/>
            </p14:nvContentPartPr>
            <p14:xfrm>
              <a:off x="4328154" y="4850230"/>
              <a:ext cx="105817" cy="94466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4"/>
            </p:blipFill>
            <p:spPr>
              <a:xfrm>
                <a:off x="4328154" y="4850230"/>
                <a:ext cx="105817" cy="94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6" name="墨迹 105"/>
              <p14:cNvContentPartPr/>
              <p14:nvPr/>
            </p14:nvContentPartPr>
            <p14:xfrm>
              <a:off x="4416158" y="4861509"/>
              <a:ext cx="119397" cy="22560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6"/>
            </p:blipFill>
            <p:spPr>
              <a:xfrm>
                <a:off x="4416158" y="4861509"/>
                <a:ext cx="11939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7" name="墨迹 106"/>
              <p14:cNvContentPartPr/>
              <p14:nvPr/>
            </p14:nvContentPartPr>
            <p14:xfrm>
              <a:off x="4467832" y="4788897"/>
              <a:ext cx="19753" cy="238987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8"/>
            </p:blipFill>
            <p:spPr>
              <a:xfrm>
                <a:off x="4467832" y="4788897"/>
                <a:ext cx="19753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8" name="墨迹 107"/>
              <p14:cNvContentPartPr/>
              <p14:nvPr/>
            </p14:nvContentPartPr>
            <p14:xfrm>
              <a:off x="6160901" y="189990"/>
              <a:ext cx="121336" cy="27969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0"/>
            </p:blipFill>
            <p:spPr>
              <a:xfrm>
                <a:off x="6160901" y="189990"/>
                <a:ext cx="121336" cy="279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9" name="墨迹 108"/>
              <p14:cNvContentPartPr/>
              <p14:nvPr/>
            </p14:nvContentPartPr>
            <p14:xfrm>
              <a:off x="6268128" y="224182"/>
              <a:ext cx="98763" cy="173424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2"/>
            </p:blipFill>
            <p:spPr>
              <a:xfrm>
                <a:off x="6268128" y="224182"/>
                <a:ext cx="98763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0" name="墨迹 109"/>
              <p14:cNvContentPartPr/>
              <p14:nvPr/>
            </p14:nvContentPartPr>
            <p14:xfrm>
              <a:off x="6423326" y="281990"/>
              <a:ext cx="67723" cy="132535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4"/>
            </p:blipFill>
            <p:spPr>
              <a:xfrm>
                <a:off x="6423326" y="281990"/>
                <a:ext cx="67723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1" name="墨迹 110"/>
              <p14:cNvContentPartPr/>
              <p14:nvPr/>
            </p14:nvContentPartPr>
            <p14:xfrm>
              <a:off x="6560712" y="169194"/>
              <a:ext cx="105288" cy="200213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6"/>
            </p:blipFill>
            <p:spPr>
              <a:xfrm>
                <a:off x="6560712" y="169194"/>
                <a:ext cx="105288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2" name="墨迹 111"/>
              <p14:cNvContentPartPr/>
              <p14:nvPr/>
            </p14:nvContentPartPr>
            <p14:xfrm>
              <a:off x="6662826" y="187523"/>
              <a:ext cx="82184" cy="163907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8"/>
            </p:blipFill>
            <p:spPr>
              <a:xfrm>
                <a:off x="6662826" y="187523"/>
                <a:ext cx="82184" cy="163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3" name="墨迹 112"/>
              <p14:cNvContentPartPr/>
              <p14:nvPr/>
            </p14:nvContentPartPr>
            <p14:xfrm>
              <a:off x="6756297" y="225592"/>
              <a:ext cx="124159" cy="105746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0"/>
            </p:blipFill>
            <p:spPr>
              <a:xfrm>
                <a:off x="6756297" y="225592"/>
                <a:ext cx="124159" cy="105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4" name="墨迹 113"/>
              <p14:cNvContentPartPr/>
              <p14:nvPr/>
            </p14:nvContentPartPr>
            <p14:xfrm>
              <a:off x="6798624" y="219952"/>
              <a:ext cx="93118" cy="270710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2"/>
            </p:blipFill>
            <p:spPr>
              <a:xfrm>
                <a:off x="6798624" y="219952"/>
                <a:ext cx="93118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5" name="墨迹 114"/>
              <p14:cNvContentPartPr/>
              <p14:nvPr/>
            </p14:nvContentPartPr>
            <p14:xfrm>
              <a:off x="6908673" y="259430"/>
              <a:ext cx="132624" cy="16920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4"/>
            </p:blipFill>
            <p:spPr>
              <a:xfrm>
                <a:off x="6908673" y="259430"/>
                <a:ext cx="13262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6" name="墨迹 115"/>
              <p14:cNvContentPartPr/>
              <p14:nvPr/>
            </p14:nvContentPartPr>
            <p14:xfrm>
              <a:off x="6972163" y="174833"/>
              <a:ext cx="9876" cy="236872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6"/>
            </p:blipFill>
            <p:spPr>
              <a:xfrm>
                <a:off x="6972163" y="174833"/>
                <a:ext cx="9876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7" name="墨迹 116"/>
              <p14:cNvContentPartPr/>
              <p14:nvPr/>
            </p14:nvContentPartPr>
            <p14:xfrm>
              <a:off x="7125950" y="173600"/>
              <a:ext cx="25396" cy="229645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8"/>
            </p:blipFill>
            <p:spPr>
              <a:xfrm>
                <a:off x="7125950" y="173600"/>
                <a:ext cx="25396" cy="229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8" name="墨迹 117"/>
              <p14:cNvContentPartPr/>
              <p14:nvPr/>
            </p14:nvContentPartPr>
            <p14:xfrm>
              <a:off x="7187324" y="194044"/>
              <a:ext cx="141795" cy="108566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0"/>
            </p:blipFill>
            <p:spPr>
              <a:xfrm>
                <a:off x="7187324" y="194044"/>
                <a:ext cx="141795" cy="108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9" name="墨迹 118"/>
              <p14:cNvContentPartPr/>
              <p14:nvPr/>
            </p14:nvContentPartPr>
            <p14:xfrm>
              <a:off x="7328413" y="182588"/>
              <a:ext cx="223626" cy="324994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2"/>
            </p:blipFill>
            <p:spPr>
              <a:xfrm>
                <a:off x="7328413" y="182588"/>
                <a:ext cx="223626" cy="324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0" name="墨迹 119"/>
              <p14:cNvContentPartPr/>
              <p14:nvPr/>
            </p14:nvContentPartPr>
            <p14:xfrm>
              <a:off x="7681841" y="225592"/>
              <a:ext cx="155198" cy="1691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4"/>
            </p:blipFill>
            <p:spPr>
              <a:xfrm>
                <a:off x="7681841" y="225592"/>
                <a:ext cx="15519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1" name="墨迹 120"/>
              <p14:cNvContentPartPr/>
              <p14:nvPr/>
            </p14:nvContentPartPr>
            <p14:xfrm>
              <a:off x="7683781" y="310189"/>
              <a:ext cx="173010" cy="2255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6"/>
            </p:blipFill>
            <p:spPr>
              <a:xfrm>
                <a:off x="7683781" y="310189"/>
                <a:ext cx="17301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2" name="墨迹 121"/>
              <p14:cNvContentPartPr/>
              <p14:nvPr/>
            </p14:nvContentPartPr>
            <p14:xfrm>
              <a:off x="7915167" y="169194"/>
              <a:ext cx="122218" cy="219952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8"/>
            </p:blipFill>
            <p:spPr>
              <a:xfrm>
                <a:off x="7915167" y="169194"/>
                <a:ext cx="122218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3" name="墨迹 122"/>
              <p14:cNvContentPartPr/>
              <p14:nvPr/>
            </p14:nvContentPartPr>
            <p14:xfrm>
              <a:off x="8014811" y="200917"/>
              <a:ext cx="107228" cy="157210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0"/>
            </p:blipFill>
            <p:spPr>
              <a:xfrm>
                <a:off x="8014811" y="200917"/>
                <a:ext cx="107228" cy="157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4" name="墨迹 123"/>
              <p14:cNvContentPartPr/>
              <p14:nvPr/>
            </p14:nvContentPartPr>
            <p14:xfrm>
              <a:off x="8186058" y="236871"/>
              <a:ext cx="71426" cy="121256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2"/>
            </p:blipFill>
            <p:spPr>
              <a:xfrm>
                <a:off x="8186058" y="236871"/>
                <a:ext cx="71426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5" name="墨迹 124"/>
              <p14:cNvContentPartPr/>
              <p14:nvPr/>
            </p14:nvContentPartPr>
            <p14:xfrm>
              <a:off x="8330851" y="193163"/>
              <a:ext cx="39505" cy="162144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4"/>
            </p:blipFill>
            <p:spPr>
              <a:xfrm>
                <a:off x="8330851" y="193163"/>
                <a:ext cx="39505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6" name="墨迹 125"/>
              <p14:cNvContentPartPr/>
              <p14:nvPr/>
            </p14:nvContentPartPr>
            <p14:xfrm>
              <a:off x="8409861" y="211492"/>
              <a:ext cx="186237" cy="166374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6"/>
            </p:blipFill>
            <p:spPr>
              <a:xfrm>
                <a:off x="8409861" y="211492"/>
                <a:ext cx="186237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7" name="墨迹 126"/>
              <p14:cNvContentPartPr/>
              <p14:nvPr/>
            </p14:nvContentPartPr>
            <p14:xfrm>
              <a:off x="8587633" y="95876"/>
              <a:ext cx="98762" cy="29609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8"/>
            </p:blipFill>
            <p:spPr>
              <a:xfrm>
                <a:off x="8587633" y="95876"/>
                <a:ext cx="98762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8" name="墨迹 127"/>
              <p14:cNvContentPartPr/>
              <p14:nvPr/>
            </p14:nvContentPartPr>
            <p14:xfrm>
              <a:off x="6981334" y="169194"/>
              <a:ext cx="189764" cy="203032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0"/>
            </p:blipFill>
            <p:spPr>
              <a:xfrm>
                <a:off x="6981334" y="169194"/>
                <a:ext cx="189764" cy="203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9" name="墨迹 128"/>
              <p14:cNvContentPartPr/>
              <p14:nvPr/>
            </p14:nvContentPartPr>
            <p14:xfrm>
              <a:off x="8711791" y="265070"/>
              <a:ext cx="143911" cy="99402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2"/>
            </p:blipFill>
            <p:spPr>
              <a:xfrm>
                <a:off x="8711791" y="265070"/>
                <a:ext cx="143911" cy="99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0" name="墨迹 129"/>
              <p14:cNvContentPartPr/>
              <p14:nvPr/>
            </p14:nvContentPartPr>
            <p14:xfrm>
              <a:off x="8878276" y="225592"/>
              <a:ext cx="180594" cy="16919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4"/>
            </p:blipFill>
            <p:spPr>
              <a:xfrm>
                <a:off x="8878276" y="225592"/>
                <a:ext cx="18059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1" name="墨迹 130"/>
              <p14:cNvContentPartPr/>
              <p14:nvPr/>
            </p14:nvContentPartPr>
            <p14:xfrm>
              <a:off x="8958697" y="132535"/>
              <a:ext cx="23985" cy="301729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6"/>
            </p:blipFill>
            <p:spPr>
              <a:xfrm>
                <a:off x="8958697" y="132535"/>
                <a:ext cx="23985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2" name="墨迹 131"/>
              <p14:cNvContentPartPr/>
              <p14:nvPr/>
            </p14:nvContentPartPr>
            <p14:xfrm>
              <a:off x="9194316" y="156152"/>
              <a:ext cx="22574" cy="244273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8"/>
            </p:blipFill>
            <p:spPr>
              <a:xfrm>
                <a:off x="9194316" y="156152"/>
                <a:ext cx="22574" cy="244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3" name="墨迹 132"/>
              <p14:cNvContentPartPr/>
              <p14:nvPr/>
            </p14:nvContentPartPr>
            <p14:xfrm>
              <a:off x="9207720" y="219952"/>
              <a:ext cx="99468" cy="112796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0"/>
            </p:blipFill>
            <p:spPr>
              <a:xfrm>
                <a:off x="9207720" y="219952"/>
                <a:ext cx="99468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4" name="墨迹 133"/>
              <p14:cNvContentPartPr/>
              <p14:nvPr/>
            </p14:nvContentPartPr>
            <p14:xfrm>
              <a:off x="9341048" y="159853"/>
              <a:ext cx="150437" cy="220833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2"/>
            </p:blipFill>
            <p:spPr>
              <a:xfrm>
                <a:off x="9341048" y="159853"/>
                <a:ext cx="150437" cy="220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5" name="墨迹 134"/>
              <p14:cNvContentPartPr/>
              <p14:nvPr/>
            </p14:nvContentPartPr>
            <p14:xfrm>
              <a:off x="9544217" y="169194"/>
              <a:ext cx="90297" cy="135355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4"/>
            </p:blipFill>
            <p:spPr>
              <a:xfrm>
                <a:off x="9544217" y="169194"/>
                <a:ext cx="90297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6" name="墨迹 135"/>
              <p14:cNvContentPartPr/>
              <p14:nvPr/>
            </p14:nvContentPartPr>
            <p14:xfrm>
              <a:off x="9657088" y="197393"/>
              <a:ext cx="146733" cy="124075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6"/>
            </p:blipFill>
            <p:spPr>
              <a:xfrm>
                <a:off x="9657088" y="197393"/>
                <a:ext cx="146733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7" name="墨迹 136"/>
              <p14:cNvContentPartPr/>
              <p14:nvPr/>
            </p14:nvContentPartPr>
            <p14:xfrm>
              <a:off x="9707880" y="186113"/>
              <a:ext cx="95941" cy="276350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8"/>
            </p:blipFill>
            <p:spPr>
              <a:xfrm>
                <a:off x="9707880" y="186113"/>
                <a:ext cx="95941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8" name="墨迹 137"/>
              <p14:cNvContentPartPr/>
              <p14:nvPr/>
            </p14:nvContentPartPr>
            <p14:xfrm>
              <a:off x="4746483" y="2160044"/>
              <a:ext cx="147438" cy="287630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0"/>
            </p:blipFill>
            <p:spPr>
              <a:xfrm>
                <a:off x="4746483" y="2160044"/>
                <a:ext cx="147438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39" name="墨迹 138"/>
              <p14:cNvContentPartPr/>
              <p14:nvPr/>
            </p14:nvContentPartPr>
            <p14:xfrm>
              <a:off x="4924255" y="2184718"/>
              <a:ext cx="257488" cy="652102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2"/>
            </p:blipFill>
            <p:spPr>
              <a:xfrm>
                <a:off x="4924255" y="2184718"/>
                <a:ext cx="257488" cy="652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40" name="墨迹 139"/>
              <p14:cNvContentPartPr/>
              <p14:nvPr/>
            </p14:nvContentPartPr>
            <p14:xfrm>
              <a:off x="5114549" y="2064167"/>
              <a:ext cx="117986" cy="176420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4"/>
            </p:blipFill>
            <p:spPr>
              <a:xfrm>
                <a:off x="5114549" y="2064167"/>
                <a:ext cx="117986" cy="176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1" name="墨迹 140"/>
              <p14:cNvContentPartPr/>
              <p14:nvPr/>
            </p14:nvContentPartPr>
            <p14:xfrm>
              <a:off x="5198674" y="2081087"/>
              <a:ext cx="87475" cy="16919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6"/>
            </p:blipFill>
            <p:spPr>
              <a:xfrm>
                <a:off x="5198674" y="2081087"/>
                <a:ext cx="8747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2" name="墨迹 141"/>
              <p14:cNvContentPartPr/>
              <p14:nvPr/>
            </p14:nvContentPartPr>
            <p14:xfrm>
              <a:off x="5318599" y="2319368"/>
              <a:ext cx="188531" cy="35249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8"/>
            </p:blipFill>
            <p:spPr>
              <a:xfrm>
                <a:off x="5318599" y="2319368"/>
                <a:ext cx="188531" cy="352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3" name="墨迹 142"/>
              <p14:cNvContentPartPr/>
              <p14:nvPr/>
            </p14:nvContentPartPr>
            <p14:xfrm>
              <a:off x="5312427" y="2396916"/>
              <a:ext cx="216395" cy="31019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0"/>
            </p:blipFill>
            <p:spPr>
              <a:xfrm>
                <a:off x="5312427" y="2396916"/>
                <a:ext cx="21639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4" name="墨迹 143"/>
              <p14:cNvContentPartPr/>
              <p14:nvPr/>
            </p14:nvContentPartPr>
            <p14:xfrm>
              <a:off x="5522473" y="2219262"/>
              <a:ext cx="133329" cy="324994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2"/>
            </p:blipFill>
            <p:spPr>
              <a:xfrm>
                <a:off x="5522473" y="2219262"/>
                <a:ext cx="133329" cy="324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5" name="墨迹 144"/>
              <p14:cNvContentPartPr/>
              <p14:nvPr/>
            </p14:nvContentPartPr>
            <p14:xfrm>
              <a:off x="5644515" y="2245170"/>
              <a:ext cx="107228" cy="245507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4"/>
            </p:blipFill>
            <p:spPr>
              <a:xfrm>
                <a:off x="5644515" y="2245170"/>
                <a:ext cx="107228" cy="245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6" name="墨迹 145"/>
              <p14:cNvContentPartPr/>
              <p14:nvPr/>
            </p14:nvContentPartPr>
            <p14:xfrm>
              <a:off x="5805357" y="2337169"/>
              <a:ext cx="76188" cy="130244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6"/>
            </p:blipFill>
            <p:spPr>
              <a:xfrm>
                <a:off x="5805357" y="2337169"/>
                <a:ext cx="76188" cy="130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7" name="墨迹 146"/>
              <p14:cNvContentPartPr/>
              <p14:nvPr/>
            </p14:nvContentPartPr>
            <p14:xfrm>
              <a:off x="5881545" y="2092366"/>
              <a:ext cx="115693" cy="152275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8"/>
            </p:blipFill>
            <p:spPr>
              <a:xfrm>
                <a:off x="5881545" y="2092366"/>
                <a:ext cx="115693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48" name="墨迹 147"/>
              <p14:cNvContentPartPr/>
              <p14:nvPr/>
            </p14:nvContentPartPr>
            <p14:xfrm>
              <a:off x="5965493" y="2098006"/>
              <a:ext cx="133329" cy="33839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0"/>
            </p:blipFill>
            <p:spPr>
              <a:xfrm>
                <a:off x="5965493" y="2098006"/>
                <a:ext cx="13332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49" name="墨迹 148"/>
              <p14:cNvContentPartPr/>
              <p14:nvPr/>
            </p14:nvContentPartPr>
            <p14:xfrm>
              <a:off x="6016990" y="1998604"/>
              <a:ext cx="16931" cy="217838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2"/>
            </p:blipFill>
            <p:spPr>
              <a:xfrm>
                <a:off x="6016990" y="1998604"/>
                <a:ext cx="16931" cy="217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50" name="墨迹 149"/>
              <p14:cNvContentPartPr/>
              <p14:nvPr/>
            </p14:nvContentPartPr>
            <p14:xfrm>
              <a:off x="6043797" y="2323598"/>
              <a:ext cx="179183" cy="5640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4"/>
            </p:blipFill>
            <p:spPr>
              <a:xfrm>
                <a:off x="6043797" y="2323598"/>
                <a:ext cx="17918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1" name="墨迹 150"/>
              <p14:cNvContentPartPr/>
              <p14:nvPr/>
            </p14:nvContentPartPr>
            <p14:xfrm>
              <a:off x="6118574" y="2210978"/>
              <a:ext cx="28218" cy="259255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6"/>
            </p:blipFill>
            <p:spPr>
              <a:xfrm>
                <a:off x="6118574" y="2210978"/>
                <a:ext cx="28218" cy="259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2" name="墨迹 151"/>
              <p14:cNvContentPartPr/>
              <p14:nvPr/>
            </p14:nvContentPartPr>
            <p14:xfrm>
              <a:off x="6165134" y="2196703"/>
              <a:ext cx="162252" cy="332043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8"/>
            </p:blipFill>
            <p:spPr>
              <a:xfrm>
                <a:off x="6165134" y="2196703"/>
                <a:ext cx="162252" cy="3320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3" name="墨迹 152"/>
              <p14:cNvContentPartPr/>
              <p14:nvPr/>
            </p14:nvContentPartPr>
            <p14:xfrm>
              <a:off x="6299168" y="2248166"/>
              <a:ext cx="101584" cy="207968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0"/>
            </p:blipFill>
            <p:spPr>
              <a:xfrm>
                <a:off x="6299168" y="2248166"/>
                <a:ext cx="101584" cy="207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4" name="墨迹 153"/>
              <p14:cNvContentPartPr/>
              <p14:nvPr/>
            </p14:nvContentPartPr>
            <p14:xfrm>
              <a:off x="6437259" y="2327123"/>
              <a:ext cx="110226" cy="94467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2"/>
            </p:blipFill>
            <p:spPr>
              <a:xfrm>
                <a:off x="6437259" y="2327123"/>
                <a:ext cx="110226" cy="94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5" name="墨迹 154"/>
              <p14:cNvContentPartPr/>
              <p14:nvPr/>
            </p14:nvContentPartPr>
            <p14:xfrm>
              <a:off x="6575703" y="2244641"/>
              <a:ext cx="169307" cy="170780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4"/>
            </p:blipFill>
            <p:spPr>
              <a:xfrm>
                <a:off x="6575703" y="2244641"/>
                <a:ext cx="169307" cy="170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56" name="墨迹 155"/>
              <p14:cNvContentPartPr/>
              <p14:nvPr/>
            </p14:nvContentPartPr>
            <p14:xfrm>
              <a:off x="6733722" y="2182779"/>
              <a:ext cx="16931" cy="456648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6"/>
            </p:blipFill>
            <p:spPr>
              <a:xfrm>
                <a:off x="6733722" y="2182779"/>
                <a:ext cx="16931" cy="456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57" name="墨迹 156"/>
              <p14:cNvContentPartPr/>
              <p14:nvPr/>
            </p14:nvContentPartPr>
            <p14:xfrm>
              <a:off x="6784691" y="2120565"/>
              <a:ext cx="138091" cy="5640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8"/>
            </p:blipFill>
            <p:spPr>
              <a:xfrm>
                <a:off x="6784691" y="2120565"/>
                <a:ext cx="138091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58" name="墨迹 157"/>
              <p14:cNvContentPartPr/>
              <p14:nvPr/>
            </p14:nvContentPartPr>
            <p14:xfrm>
              <a:off x="6842361" y="2032443"/>
              <a:ext cx="32451" cy="231937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0"/>
            </p:blipFill>
            <p:spPr>
              <a:xfrm>
                <a:off x="6842361" y="2032443"/>
                <a:ext cx="32451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59" name="墨迹 158"/>
              <p14:cNvContentPartPr/>
              <p14:nvPr/>
            </p14:nvContentPartPr>
            <p14:xfrm>
              <a:off x="5540109" y="4734614"/>
              <a:ext cx="14109" cy="47938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2"/>
            </p:blipFill>
            <p:spPr>
              <a:xfrm>
                <a:off x="5540109" y="4734614"/>
                <a:ext cx="14109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60" name="墨迹 159"/>
              <p14:cNvContentPartPr/>
              <p14:nvPr/>
            </p14:nvContentPartPr>
            <p14:xfrm>
              <a:off x="5484379" y="4598906"/>
              <a:ext cx="754121" cy="42651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4"/>
            </p:blipFill>
            <p:spPr>
              <a:xfrm>
                <a:off x="5484379" y="4598906"/>
                <a:ext cx="754121" cy="42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61" name="墨迹 160"/>
              <p14:cNvContentPartPr/>
              <p14:nvPr/>
            </p14:nvContentPartPr>
            <p14:xfrm>
              <a:off x="5467978" y="4855870"/>
              <a:ext cx="196290" cy="180473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6"/>
            </p:blipFill>
            <p:spPr>
              <a:xfrm>
                <a:off x="5467978" y="4855870"/>
                <a:ext cx="196290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2" name="墨迹 161"/>
              <p14:cNvContentPartPr/>
              <p14:nvPr/>
            </p14:nvContentPartPr>
            <p14:xfrm>
              <a:off x="5571149" y="4886360"/>
              <a:ext cx="56436" cy="313538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8"/>
            </p:blipFill>
            <p:spPr>
              <a:xfrm>
                <a:off x="5571149" y="4886360"/>
                <a:ext cx="56436" cy="313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3" name="墨迹 162"/>
              <p14:cNvContentPartPr/>
              <p14:nvPr/>
            </p14:nvContentPartPr>
            <p14:xfrm>
              <a:off x="5641164" y="4884069"/>
              <a:ext cx="161371" cy="272825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0"/>
            </p:blipFill>
            <p:spPr>
              <a:xfrm>
                <a:off x="5641164" y="4884069"/>
                <a:ext cx="161371" cy="272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4" name="墨迹 163"/>
              <p14:cNvContentPartPr/>
              <p14:nvPr/>
            </p14:nvContentPartPr>
            <p14:xfrm>
              <a:off x="5774317" y="4922842"/>
              <a:ext cx="112871" cy="234757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2"/>
            </p:blipFill>
            <p:spPr>
              <a:xfrm>
                <a:off x="5774317" y="4922842"/>
                <a:ext cx="112871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65" name="墨迹 164"/>
              <p14:cNvContentPartPr/>
              <p14:nvPr/>
            </p14:nvContentPartPr>
            <p14:xfrm>
              <a:off x="5964611" y="5000742"/>
              <a:ext cx="80597" cy="137118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4"/>
            </p:blipFill>
            <p:spPr>
              <a:xfrm>
                <a:off x="5964611" y="5000742"/>
                <a:ext cx="80597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66" name="墨迹 165"/>
              <p14:cNvContentPartPr/>
              <p14:nvPr/>
            </p14:nvContentPartPr>
            <p14:xfrm>
              <a:off x="6043444" y="4818330"/>
              <a:ext cx="131566" cy="133416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6"/>
            </p:blipFill>
            <p:spPr>
              <a:xfrm>
                <a:off x="6043444" y="4818330"/>
                <a:ext cx="131566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67" name="墨迹 166"/>
              <p14:cNvContentPartPr/>
              <p14:nvPr/>
            </p14:nvContentPartPr>
            <p14:xfrm>
              <a:off x="6172893" y="4850230"/>
              <a:ext cx="103701" cy="16919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8"/>
            </p:blipFill>
            <p:spPr>
              <a:xfrm>
                <a:off x="6172893" y="4850230"/>
                <a:ext cx="10370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68" name="墨迹 167"/>
              <p14:cNvContentPartPr/>
              <p14:nvPr/>
            </p14:nvContentPartPr>
            <p14:xfrm>
              <a:off x="6225802" y="4776208"/>
              <a:ext cx="22574" cy="136060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0"/>
            </p:blipFill>
            <p:spPr>
              <a:xfrm>
                <a:off x="6225802" y="4776208"/>
                <a:ext cx="22574" cy="136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69" name="墨迹 168"/>
              <p14:cNvContentPartPr/>
              <p14:nvPr/>
            </p14:nvContentPartPr>
            <p14:xfrm>
              <a:off x="2241447" y="5527006"/>
              <a:ext cx="33861" cy="445544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2"/>
            </p:blipFill>
            <p:spPr>
              <a:xfrm>
                <a:off x="2241447" y="5527006"/>
                <a:ext cx="33861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70" name="墨迹 169"/>
              <p14:cNvContentPartPr/>
              <p14:nvPr/>
            </p14:nvContentPartPr>
            <p14:xfrm>
              <a:off x="2267548" y="5642622"/>
              <a:ext cx="162958" cy="205853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4"/>
            </p:blipFill>
            <p:spPr>
              <a:xfrm>
                <a:off x="2267548" y="5642622"/>
                <a:ext cx="162958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71" name="墨迹 170"/>
              <p14:cNvContentPartPr/>
              <p14:nvPr/>
            </p14:nvContentPartPr>
            <p14:xfrm>
              <a:off x="2433328" y="5594684"/>
              <a:ext cx="160841" cy="56398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6"/>
            </p:blipFill>
            <p:spPr>
              <a:xfrm>
                <a:off x="2433328" y="5594684"/>
                <a:ext cx="16084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72" name="墨迹 171"/>
              <p14:cNvContentPartPr/>
              <p14:nvPr/>
            </p14:nvContentPartPr>
            <p14:xfrm>
              <a:off x="2520803" y="5484003"/>
              <a:ext cx="25396" cy="243217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8"/>
            </p:blipFill>
            <p:spPr>
              <a:xfrm>
                <a:off x="2520803" y="5484003"/>
                <a:ext cx="25396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73" name="墨迹 172"/>
              <p14:cNvContentPartPr/>
              <p14:nvPr/>
            </p14:nvContentPartPr>
            <p14:xfrm>
              <a:off x="2596639" y="5746958"/>
              <a:ext cx="203521" cy="22560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0"/>
            </p:blipFill>
            <p:spPr>
              <a:xfrm>
                <a:off x="2596639" y="5746958"/>
                <a:ext cx="203521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74" name="墨迹 173"/>
              <p14:cNvContentPartPr/>
              <p14:nvPr/>
            </p14:nvContentPartPr>
            <p14:xfrm>
              <a:off x="2694872" y="5631343"/>
              <a:ext cx="14991" cy="265071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2"/>
            </p:blipFill>
            <p:spPr>
              <a:xfrm>
                <a:off x="2694872" y="5631343"/>
                <a:ext cx="14991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75" name="墨迹 174"/>
              <p14:cNvContentPartPr/>
              <p14:nvPr/>
            </p14:nvContentPartPr>
            <p14:xfrm>
              <a:off x="2935605" y="5632048"/>
              <a:ext cx="28218" cy="236166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4"/>
            </p:blipFill>
            <p:spPr>
              <a:xfrm>
                <a:off x="2935605" y="5632048"/>
                <a:ext cx="28218" cy="236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76" name="墨迹 175"/>
              <p14:cNvContentPartPr/>
              <p14:nvPr/>
            </p14:nvContentPartPr>
            <p14:xfrm>
              <a:off x="2941249" y="5718759"/>
              <a:ext cx="93118" cy="28199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6"/>
            </p:blipFill>
            <p:spPr>
              <a:xfrm>
                <a:off x="2941249" y="5718759"/>
                <a:ext cx="9311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77" name="墨迹 176"/>
              <p14:cNvContentPartPr/>
              <p14:nvPr/>
            </p14:nvContentPartPr>
            <p14:xfrm>
              <a:off x="3037189" y="5594684"/>
              <a:ext cx="11287" cy="338388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8"/>
            </p:blipFill>
            <p:spPr>
              <a:xfrm>
                <a:off x="3037189" y="5594684"/>
                <a:ext cx="11287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78" name="墨迹 177"/>
              <p14:cNvContentPartPr/>
              <p14:nvPr/>
            </p14:nvContentPartPr>
            <p14:xfrm>
              <a:off x="3097152" y="5577764"/>
              <a:ext cx="143206" cy="56398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0"/>
            </p:blipFill>
            <p:spPr>
              <a:xfrm>
                <a:off x="3097152" y="5577764"/>
                <a:ext cx="14320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79" name="墨迹 178"/>
              <p14:cNvContentPartPr/>
              <p14:nvPr/>
            </p14:nvContentPartPr>
            <p14:xfrm>
              <a:off x="3155704" y="5473076"/>
              <a:ext cx="39505" cy="262603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2"/>
            </p:blipFill>
            <p:spPr>
              <a:xfrm>
                <a:off x="3155704" y="5473076"/>
                <a:ext cx="39505" cy="262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80" name="墨迹 179"/>
              <p14:cNvContentPartPr/>
              <p14:nvPr/>
            </p14:nvContentPartPr>
            <p14:xfrm>
              <a:off x="3372981" y="5730039"/>
              <a:ext cx="214456" cy="33839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4"/>
            </p:blipFill>
            <p:spPr>
              <a:xfrm>
                <a:off x="3372981" y="5730039"/>
                <a:ext cx="2144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81" name="墨迹 180"/>
              <p14:cNvContentPartPr/>
              <p14:nvPr/>
            </p14:nvContentPartPr>
            <p14:xfrm>
              <a:off x="3372099" y="5820276"/>
              <a:ext cx="215338" cy="36658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6"/>
            </p:blipFill>
            <p:spPr>
              <a:xfrm>
                <a:off x="3372099" y="5820276"/>
                <a:ext cx="215338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82" name="墨迹 181"/>
              <p14:cNvContentPartPr/>
              <p14:nvPr/>
            </p14:nvContentPartPr>
            <p14:xfrm>
              <a:off x="3693253" y="5679281"/>
              <a:ext cx="173540" cy="329223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58"/>
            </p:blipFill>
            <p:spPr>
              <a:xfrm>
                <a:off x="3693253" y="5679281"/>
                <a:ext cx="173540" cy="3292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83" name="墨迹 182"/>
              <p14:cNvContentPartPr/>
              <p14:nvPr/>
            </p14:nvContentPartPr>
            <p14:xfrm>
              <a:off x="3799070" y="5716645"/>
              <a:ext cx="152376" cy="195631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0"/>
            </p:blipFill>
            <p:spPr>
              <a:xfrm>
                <a:off x="3799070" y="5716645"/>
                <a:ext cx="152376" cy="195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84" name="墨迹 183"/>
              <p14:cNvContentPartPr/>
              <p14:nvPr/>
            </p14:nvContentPartPr>
            <p14:xfrm>
              <a:off x="4024813" y="5780797"/>
              <a:ext cx="101584" cy="169194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2"/>
            </p:blipFill>
            <p:spPr>
              <a:xfrm>
                <a:off x="4024813" y="5780797"/>
                <a:ext cx="10158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85" name="墨迹 184"/>
              <p14:cNvContentPartPr/>
              <p14:nvPr/>
            </p14:nvContentPartPr>
            <p14:xfrm>
              <a:off x="4119518" y="5549565"/>
              <a:ext cx="125393" cy="156505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4"/>
            </p:blipFill>
            <p:spPr>
              <a:xfrm>
                <a:off x="4119518" y="5549565"/>
                <a:ext cx="125393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186" name="墨迹 185"/>
              <p14:cNvContentPartPr/>
              <p14:nvPr/>
            </p14:nvContentPartPr>
            <p14:xfrm>
              <a:off x="4227981" y="5600324"/>
              <a:ext cx="107227" cy="22559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6"/>
            </p:blipFill>
            <p:spPr>
              <a:xfrm>
                <a:off x="4227981" y="5600324"/>
                <a:ext cx="10722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187" name="墨迹 186"/>
              <p14:cNvContentPartPr/>
              <p14:nvPr/>
            </p14:nvContentPartPr>
            <p14:xfrm>
              <a:off x="4247733" y="5495458"/>
              <a:ext cx="53614" cy="243040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68"/>
            </p:blipFill>
            <p:spPr>
              <a:xfrm>
                <a:off x="4247733" y="5495458"/>
                <a:ext cx="53614" cy="243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188" name="墨迹 187"/>
              <p14:cNvContentPartPr/>
              <p14:nvPr/>
            </p14:nvContentPartPr>
            <p14:xfrm>
              <a:off x="4413337" y="5735679"/>
              <a:ext cx="187119" cy="5640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70"/>
            </p:blipFill>
            <p:spPr>
              <a:xfrm>
                <a:off x="4413337" y="5735679"/>
                <a:ext cx="18711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189" name="墨迹 188"/>
              <p14:cNvContentPartPr/>
              <p14:nvPr/>
            </p14:nvContentPartPr>
            <p14:xfrm>
              <a:off x="4515803" y="5647381"/>
              <a:ext cx="39504" cy="254672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2"/>
            </p:blipFill>
            <p:spPr>
              <a:xfrm>
                <a:off x="4515803" y="5647381"/>
                <a:ext cx="39504" cy="254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190" name="墨迹 189"/>
              <p14:cNvContentPartPr/>
              <p14:nvPr/>
            </p14:nvContentPartPr>
            <p14:xfrm>
              <a:off x="4702040" y="5634162"/>
              <a:ext cx="222921" cy="181884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4"/>
            </p:blipFill>
            <p:spPr>
              <a:xfrm>
                <a:off x="4702040" y="5634162"/>
                <a:ext cx="222921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191" name="墨迹 190"/>
              <p14:cNvContentPartPr/>
              <p14:nvPr/>
            </p14:nvContentPartPr>
            <p14:xfrm>
              <a:off x="4924961" y="5558025"/>
              <a:ext cx="36683" cy="462463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6"/>
            </p:blipFill>
            <p:spPr>
              <a:xfrm>
                <a:off x="4924961" y="5558025"/>
                <a:ext cx="36683" cy="4624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192" name="墨迹 191"/>
              <p14:cNvContentPartPr/>
              <p14:nvPr/>
            </p14:nvContentPartPr>
            <p14:xfrm>
              <a:off x="5072751" y="5589044"/>
              <a:ext cx="165427" cy="5640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78"/>
            </p:blipFill>
            <p:spPr>
              <a:xfrm>
                <a:off x="5072751" y="5589044"/>
                <a:ext cx="16542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193" name="墨迹 192"/>
              <p14:cNvContentPartPr/>
              <p14:nvPr/>
            </p14:nvContentPartPr>
            <p14:xfrm>
              <a:off x="6118574" y="5596094"/>
              <a:ext cx="95941" cy="259255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80"/>
            </p:blipFill>
            <p:spPr>
              <a:xfrm>
                <a:off x="6118574" y="5596094"/>
                <a:ext cx="95941" cy="259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194" name="墨迹 193"/>
              <p14:cNvContentPartPr/>
              <p14:nvPr/>
            </p14:nvContentPartPr>
            <p14:xfrm>
              <a:off x="6177832" y="5792077"/>
              <a:ext cx="105023" cy="59968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2"/>
            </p:blipFill>
            <p:spPr>
              <a:xfrm>
                <a:off x="6177832" y="5792077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195" name="墨迹 194"/>
              <p14:cNvContentPartPr/>
              <p14:nvPr/>
            </p14:nvContentPartPr>
            <p14:xfrm>
              <a:off x="6254020" y="5632752"/>
              <a:ext cx="107227" cy="192458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4"/>
            </p:blipFill>
            <p:spPr>
              <a:xfrm>
                <a:off x="6254020" y="5632752"/>
                <a:ext cx="107227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196" name="墨迹 195"/>
              <p14:cNvContentPartPr/>
              <p14:nvPr/>
            </p14:nvContentPartPr>
            <p14:xfrm>
              <a:off x="6369713" y="5565075"/>
              <a:ext cx="25396" cy="410296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6"/>
            </p:blipFill>
            <p:spPr>
              <a:xfrm>
                <a:off x="6369713" y="5565075"/>
                <a:ext cx="25396" cy="410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197" name="墨迹 196"/>
              <p14:cNvContentPartPr/>
              <p14:nvPr/>
            </p14:nvContentPartPr>
            <p14:xfrm>
              <a:off x="6462832" y="5620768"/>
              <a:ext cx="171070" cy="196688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88"/>
            </p:blipFill>
            <p:spPr>
              <a:xfrm>
                <a:off x="6462832" y="5620768"/>
                <a:ext cx="171070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198" name="墨迹 197"/>
              <p14:cNvContentPartPr/>
              <p14:nvPr/>
            </p14:nvContentPartPr>
            <p14:xfrm>
              <a:off x="6671644" y="5529121"/>
              <a:ext cx="150436" cy="480088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90"/>
            </p:blipFill>
            <p:spPr>
              <a:xfrm>
                <a:off x="6671644" y="5529121"/>
                <a:ext cx="150436" cy="480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199" name="墨迹 198"/>
              <p14:cNvContentPartPr/>
              <p14:nvPr/>
            </p14:nvContentPartPr>
            <p14:xfrm>
              <a:off x="3195209" y="5438884"/>
              <a:ext cx="445841" cy="705681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2"/>
            </p:blipFill>
            <p:spPr>
              <a:xfrm>
                <a:off x="3195209" y="5438884"/>
                <a:ext cx="445841" cy="705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200" name="墨迹 199"/>
              <p14:cNvContentPartPr/>
              <p14:nvPr/>
            </p14:nvContentPartPr>
            <p14:xfrm>
              <a:off x="4651248" y="5549565"/>
              <a:ext cx="347079" cy="363768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4"/>
            </p:blipFill>
            <p:spPr>
              <a:xfrm>
                <a:off x="4651248" y="5549565"/>
                <a:ext cx="347079" cy="363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01" name="墨迹 200"/>
              <p14:cNvContentPartPr/>
              <p14:nvPr/>
            </p14:nvContentPartPr>
            <p14:xfrm>
              <a:off x="2954652" y="5484355"/>
              <a:ext cx="265953" cy="397958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6"/>
            </p:blipFill>
            <p:spPr>
              <a:xfrm>
                <a:off x="2954652" y="5484355"/>
                <a:ext cx="265953" cy="397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02" name="墨迹 201"/>
              <p14:cNvContentPartPr/>
              <p14:nvPr/>
            </p14:nvContentPartPr>
            <p14:xfrm>
              <a:off x="2924318" y="3093431"/>
              <a:ext cx="205990" cy="194573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98"/>
            </p:blipFill>
            <p:spPr>
              <a:xfrm>
                <a:off x="2924318" y="3093431"/>
                <a:ext cx="205990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03" name="墨迹 202"/>
              <p14:cNvContentPartPr/>
              <p14:nvPr/>
            </p14:nvContentPartPr>
            <p14:xfrm>
              <a:off x="1050655" y="2867839"/>
              <a:ext cx="603861" cy="483613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400"/>
            </p:blipFill>
            <p:spPr>
              <a:xfrm>
                <a:off x="1050655" y="2867839"/>
                <a:ext cx="603861" cy="4836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04" name="墨迹 203"/>
              <p14:cNvContentPartPr/>
              <p14:nvPr/>
            </p14:nvContentPartPr>
            <p14:xfrm>
              <a:off x="2334566" y="953126"/>
              <a:ext cx="490990" cy="345438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402"/>
            </p:blipFill>
            <p:spPr>
              <a:xfrm>
                <a:off x="2334566" y="953126"/>
                <a:ext cx="490990" cy="345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05" name="墨迹 204"/>
              <p14:cNvContentPartPr/>
              <p14:nvPr/>
            </p14:nvContentPartPr>
            <p14:xfrm>
              <a:off x="346621" y="6156902"/>
              <a:ext cx="26807" cy="58160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4"/>
            </p:blipFill>
            <p:spPr>
              <a:xfrm>
                <a:off x="346621" y="6156902"/>
                <a:ext cx="26807" cy="58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06" name="墨迹 205"/>
              <p14:cNvContentPartPr/>
              <p14:nvPr/>
            </p14:nvContentPartPr>
            <p14:xfrm>
              <a:off x="333923" y="6251721"/>
              <a:ext cx="5643" cy="273530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06"/>
            </p:blipFill>
            <p:spPr>
              <a:xfrm>
                <a:off x="333923" y="6251721"/>
                <a:ext cx="5643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07" name="墨迹 206"/>
              <p14:cNvContentPartPr/>
              <p14:nvPr/>
            </p14:nvContentPartPr>
            <p14:xfrm>
              <a:off x="294418" y="6220702"/>
              <a:ext cx="231386" cy="397606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08"/>
            </p:blipFill>
            <p:spPr>
              <a:xfrm>
                <a:off x="294418" y="6220702"/>
                <a:ext cx="231386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08" name="墨迹 207"/>
              <p14:cNvContentPartPr/>
              <p14:nvPr/>
            </p14:nvContentPartPr>
            <p14:xfrm>
              <a:off x="745903" y="6239560"/>
              <a:ext cx="361188" cy="328871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10"/>
            </p:blipFill>
            <p:spPr>
              <a:xfrm>
                <a:off x="745903" y="6239560"/>
                <a:ext cx="361188" cy="328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09" name="墨迹 208"/>
              <p14:cNvContentPartPr/>
              <p14:nvPr/>
            </p14:nvContentPartPr>
            <p14:xfrm>
              <a:off x="1214318" y="6184043"/>
              <a:ext cx="92061" cy="59218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12"/>
            </p:blipFill>
            <p:spPr>
              <a:xfrm>
                <a:off x="1214318" y="6184043"/>
                <a:ext cx="92061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10" name="墨迹 209"/>
              <p14:cNvContentPartPr/>
              <p14:nvPr/>
            </p14:nvContentPartPr>
            <p14:xfrm>
              <a:off x="1050655" y="6127645"/>
              <a:ext cx="361188" cy="414526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4"/>
            </p:blipFill>
            <p:spPr>
              <a:xfrm>
                <a:off x="1050655" y="6127645"/>
                <a:ext cx="361188" cy="414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11" name="墨迹 210"/>
              <p14:cNvContentPartPr/>
              <p14:nvPr/>
            </p14:nvContentPartPr>
            <p14:xfrm>
              <a:off x="1575506" y="6225284"/>
              <a:ext cx="320273" cy="316887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16"/>
            </p:blipFill>
            <p:spPr>
              <a:xfrm>
                <a:off x="1575506" y="6225284"/>
                <a:ext cx="320273" cy="316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12" name="墨迹 211"/>
              <p14:cNvContentPartPr/>
              <p14:nvPr/>
            </p14:nvContentPartPr>
            <p14:xfrm>
              <a:off x="1891546" y="6223169"/>
              <a:ext cx="189588" cy="338741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18"/>
            </p:blipFill>
            <p:spPr>
              <a:xfrm>
                <a:off x="1891546" y="6223169"/>
                <a:ext cx="189588" cy="338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13" name="墨迹 212"/>
              <p14:cNvContentPartPr/>
              <p14:nvPr/>
            </p14:nvContentPartPr>
            <p14:xfrm>
              <a:off x="1965089" y="6250840"/>
              <a:ext cx="335615" cy="240572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20"/>
            </p:blipFill>
            <p:spPr>
              <a:xfrm>
                <a:off x="1965089" y="6250840"/>
                <a:ext cx="335615" cy="240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14" name="墨迹 213"/>
              <p14:cNvContentPartPr/>
              <p14:nvPr/>
            </p14:nvContentPartPr>
            <p14:xfrm>
              <a:off x="2168081" y="6213829"/>
              <a:ext cx="39504" cy="697749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22"/>
            </p:blipFill>
            <p:spPr>
              <a:xfrm>
                <a:off x="2168081" y="6213829"/>
                <a:ext cx="39504" cy="697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15" name="墨迹 214"/>
              <p14:cNvContentPartPr/>
              <p14:nvPr/>
            </p14:nvContentPartPr>
            <p14:xfrm>
              <a:off x="2337387" y="6136105"/>
              <a:ext cx="76718" cy="118436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24"/>
            </p:blipFill>
            <p:spPr>
              <a:xfrm>
                <a:off x="2337387" y="6136105"/>
                <a:ext cx="76718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16" name="墨迹 215"/>
              <p14:cNvContentPartPr/>
              <p14:nvPr/>
            </p14:nvContentPartPr>
            <p14:xfrm>
              <a:off x="2217285" y="6269345"/>
              <a:ext cx="269657" cy="344028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26"/>
            </p:blipFill>
            <p:spPr>
              <a:xfrm>
                <a:off x="2217285" y="6269345"/>
                <a:ext cx="269657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17" name="墨迹 216"/>
              <p14:cNvContentPartPr/>
              <p14:nvPr/>
            </p14:nvContentPartPr>
            <p14:xfrm>
              <a:off x="2517981" y="6224756"/>
              <a:ext cx="5644" cy="658623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28"/>
            </p:blipFill>
            <p:spPr>
              <a:xfrm>
                <a:off x="2517981" y="6224756"/>
                <a:ext cx="5644" cy="658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18" name="墨迹 217"/>
              <p14:cNvContentPartPr/>
              <p14:nvPr/>
            </p14:nvContentPartPr>
            <p14:xfrm>
              <a:off x="2472833" y="6378616"/>
              <a:ext cx="90297" cy="28199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30"/>
            </p:blipFill>
            <p:spPr>
              <a:xfrm>
                <a:off x="2472833" y="6378616"/>
                <a:ext cx="9029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19" name="墨迹 218"/>
              <p14:cNvContentPartPr/>
              <p14:nvPr/>
            </p14:nvContentPartPr>
            <p14:xfrm>
              <a:off x="2540556" y="6261591"/>
              <a:ext cx="172128" cy="280580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32"/>
            </p:blipFill>
            <p:spPr>
              <a:xfrm>
                <a:off x="2540556" y="6261591"/>
                <a:ext cx="172128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220" name="墨迹 219"/>
              <p14:cNvContentPartPr/>
              <p14:nvPr/>
            </p14:nvContentPartPr>
            <p14:xfrm>
              <a:off x="2879169" y="6423735"/>
              <a:ext cx="22575" cy="53578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34"/>
            </p:blipFill>
            <p:spPr>
              <a:xfrm>
                <a:off x="2879169" y="6423735"/>
                <a:ext cx="22575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21" name="墨迹 220"/>
              <p14:cNvContentPartPr/>
              <p14:nvPr/>
            </p14:nvContentPartPr>
            <p14:xfrm>
              <a:off x="2822734" y="6547810"/>
              <a:ext cx="50792" cy="28199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36"/>
            </p:blipFill>
            <p:spPr>
              <a:xfrm>
                <a:off x="2822734" y="6547810"/>
                <a:ext cx="5079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22" name="墨迹 221"/>
              <p14:cNvContentPartPr/>
              <p14:nvPr/>
            </p14:nvContentPartPr>
            <p14:xfrm>
              <a:off x="3370159" y="6254541"/>
              <a:ext cx="90297" cy="231231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38"/>
            </p:blipFill>
            <p:spPr>
              <a:xfrm>
                <a:off x="3370159" y="6254541"/>
                <a:ext cx="90297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223" name="墨迹 222"/>
              <p14:cNvContentPartPr/>
              <p14:nvPr/>
            </p14:nvContentPartPr>
            <p14:xfrm>
              <a:off x="3505605" y="6271460"/>
              <a:ext cx="205990" cy="172542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40"/>
            </p:blipFill>
            <p:spPr>
              <a:xfrm>
                <a:off x="3505605" y="6271460"/>
                <a:ext cx="205990" cy="172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24" name="墨迹 223"/>
              <p14:cNvContentPartPr/>
              <p14:nvPr/>
            </p14:nvContentPartPr>
            <p14:xfrm>
              <a:off x="3649516" y="6333498"/>
              <a:ext cx="42326" cy="332748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42"/>
            </p:blipFill>
            <p:spPr>
              <a:xfrm>
                <a:off x="3649516" y="6333498"/>
                <a:ext cx="42326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225" name="墨迹 224"/>
              <p14:cNvContentPartPr/>
              <p14:nvPr/>
            </p14:nvContentPartPr>
            <p14:xfrm>
              <a:off x="3690079" y="6178403"/>
              <a:ext cx="80773" cy="138175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44"/>
            </p:blipFill>
            <p:spPr>
              <a:xfrm>
                <a:off x="3690079" y="6178403"/>
                <a:ext cx="80773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226" name="墨迹 225"/>
              <p14:cNvContentPartPr/>
              <p14:nvPr/>
            </p14:nvContentPartPr>
            <p14:xfrm>
              <a:off x="3776496" y="6231981"/>
              <a:ext cx="98762" cy="25379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46"/>
            </p:blipFill>
            <p:spPr>
              <a:xfrm>
                <a:off x="3776496" y="6231981"/>
                <a:ext cx="9876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227" name="墨迹 226"/>
              <p14:cNvContentPartPr/>
              <p14:nvPr/>
            </p14:nvContentPartPr>
            <p14:xfrm>
              <a:off x="3130308" y="6497052"/>
              <a:ext cx="798564" cy="73318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48"/>
            </p:blipFill>
            <p:spPr>
              <a:xfrm>
                <a:off x="3130308" y="6497052"/>
                <a:ext cx="798564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228" name="墨迹 227"/>
              <p14:cNvContentPartPr/>
              <p14:nvPr/>
            </p14:nvContentPartPr>
            <p14:xfrm>
              <a:off x="3285506" y="6583059"/>
              <a:ext cx="124158" cy="260842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50"/>
            </p:blipFill>
            <p:spPr>
              <a:xfrm>
                <a:off x="3285506" y="6583059"/>
                <a:ext cx="124158" cy="260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229" name="墨迹 228"/>
              <p14:cNvContentPartPr/>
              <p14:nvPr/>
            </p14:nvContentPartPr>
            <p14:xfrm>
              <a:off x="3353229" y="6629587"/>
              <a:ext cx="163663" cy="147516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52"/>
            </p:blipFill>
            <p:spPr>
              <a:xfrm>
                <a:off x="3353229" y="6629587"/>
                <a:ext cx="163663" cy="147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230" name="墨迹 229"/>
              <p14:cNvContentPartPr/>
              <p14:nvPr/>
            </p14:nvContentPartPr>
            <p14:xfrm>
              <a:off x="3590258" y="6677526"/>
              <a:ext cx="101585" cy="112796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54"/>
            </p:blipFill>
            <p:spPr>
              <a:xfrm>
                <a:off x="3590258" y="6677526"/>
                <a:ext cx="101585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231" name="墨迹 230"/>
              <p14:cNvContentPartPr/>
              <p14:nvPr/>
            </p14:nvContentPartPr>
            <p14:xfrm>
              <a:off x="3876846" y="6497052"/>
              <a:ext cx="108462" cy="16920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56"/>
            </p:blipFill>
            <p:spPr>
              <a:xfrm>
                <a:off x="3876846" y="6497052"/>
                <a:ext cx="10846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232" name="墨迹 231"/>
              <p14:cNvContentPartPr/>
              <p14:nvPr/>
            </p14:nvContentPartPr>
            <p14:xfrm>
              <a:off x="3846864" y="6592929"/>
              <a:ext cx="146909" cy="22559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58"/>
            </p:blipFill>
            <p:spPr>
              <a:xfrm>
                <a:off x="3846864" y="6592929"/>
                <a:ext cx="14690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233" name="墨迹 232"/>
              <p14:cNvContentPartPr/>
              <p14:nvPr/>
            </p14:nvContentPartPr>
            <p14:xfrm>
              <a:off x="4137684" y="6263000"/>
              <a:ext cx="360" cy="177654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60"/>
            </p:blipFill>
            <p:spPr>
              <a:xfrm>
                <a:off x="4137684" y="6263000"/>
                <a:ext cx="360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234" name="墨迹 233"/>
              <p14:cNvContentPartPr/>
              <p14:nvPr/>
            </p14:nvContentPartPr>
            <p14:xfrm>
              <a:off x="4021814" y="6519611"/>
              <a:ext cx="220276" cy="33839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62"/>
            </p:blipFill>
            <p:spPr>
              <a:xfrm>
                <a:off x="4021814" y="6519611"/>
                <a:ext cx="22027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235" name="墨迹 234"/>
              <p14:cNvContentPartPr/>
              <p14:nvPr/>
            </p14:nvContentPartPr>
            <p14:xfrm>
              <a:off x="4118637" y="6587289"/>
              <a:ext cx="35977" cy="245332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64"/>
            </p:blipFill>
            <p:spPr>
              <a:xfrm>
                <a:off x="4118637" y="6587289"/>
                <a:ext cx="35977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236" name="墨迹 235"/>
              <p14:cNvContentPartPr/>
              <p14:nvPr/>
            </p14:nvContentPartPr>
            <p14:xfrm>
              <a:off x="5172572" y="6217882"/>
              <a:ext cx="88181" cy="253086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66"/>
            </p:blipFill>
            <p:spPr>
              <a:xfrm>
                <a:off x="5172572" y="6217882"/>
                <a:ext cx="88181" cy="253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237" name="墨迹 236"/>
              <p14:cNvContentPartPr/>
              <p14:nvPr/>
            </p14:nvContentPartPr>
            <p14:xfrm>
              <a:off x="5288971" y="6243261"/>
              <a:ext cx="95941" cy="191753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68"/>
            </p:blipFill>
            <p:spPr>
              <a:xfrm>
                <a:off x="5288971" y="6243261"/>
                <a:ext cx="95941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238" name="墨迹 237"/>
              <p14:cNvContentPartPr/>
              <p14:nvPr/>
            </p14:nvContentPartPr>
            <p14:xfrm>
              <a:off x="5367981" y="6299659"/>
              <a:ext cx="112871" cy="167079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70"/>
            </p:blipFill>
            <p:spPr>
              <a:xfrm>
                <a:off x="5367981" y="6299659"/>
                <a:ext cx="112871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239" name="墨迹 238"/>
              <p14:cNvContentPartPr/>
              <p14:nvPr/>
            </p14:nvContentPartPr>
            <p14:xfrm>
              <a:off x="5435703" y="6347597"/>
              <a:ext cx="22574" cy="267891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72"/>
            </p:blipFill>
            <p:spPr>
              <a:xfrm>
                <a:off x="5435703" y="6347597"/>
                <a:ext cx="22574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240" name="墨迹 239"/>
              <p14:cNvContentPartPr/>
              <p14:nvPr/>
            </p14:nvContentPartPr>
            <p14:xfrm>
              <a:off x="5444169" y="6096626"/>
              <a:ext cx="93118" cy="157915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74"/>
            </p:blipFill>
            <p:spPr>
              <a:xfrm>
                <a:off x="5444169" y="6096626"/>
                <a:ext cx="93118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241" name="墨迹 240"/>
              <p14:cNvContentPartPr/>
              <p14:nvPr/>
            </p14:nvContentPartPr>
            <p14:xfrm>
              <a:off x="5537287" y="6124825"/>
              <a:ext cx="70545" cy="11279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76"/>
            </p:blipFill>
            <p:spPr>
              <a:xfrm>
                <a:off x="5537287" y="6124825"/>
                <a:ext cx="7054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242" name="墨迹 241"/>
              <p14:cNvContentPartPr/>
              <p14:nvPr/>
            </p14:nvContentPartPr>
            <p14:xfrm>
              <a:off x="5638871" y="6271460"/>
              <a:ext cx="152377" cy="45118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78"/>
            </p:blipFill>
            <p:spPr>
              <a:xfrm>
                <a:off x="5638871" y="6271460"/>
                <a:ext cx="15237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243" name="墨迹 242"/>
              <p14:cNvContentPartPr/>
              <p14:nvPr/>
            </p14:nvContentPartPr>
            <p14:xfrm>
              <a:off x="5598132" y="6350417"/>
              <a:ext cx="167719" cy="16920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80"/>
            </p:blipFill>
            <p:spPr>
              <a:xfrm>
                <a:off x="5598132" y="6350417"/>
                <a:ext cx="16771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244" name="墨迹 243"/>
              <p14:cNvContentPartPr/>
              <p14:nvPr/>
            </p14:nvContentPartPr>
            <p14:xfrm>
              <a:off x="5843979" y="6200962"/>
              <a:ext cx="144793" cy="319354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82"/>
            </p:blipFill>
            <p:spPr>
              <a:xfrm>
                <a:off x="5843979" y="6200962"/>
                <a:ext cx="144793" cy="319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245" name="墨迹 244"/>
              <p14:cNvContentPartPr/>
              <p14:nvPr/>
            </p14:nvContentPartPr>
            <p14:xfrm>
              <a:off x="5960555" y="6225284"/>
              <a:ext cx="139678" cy="213079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84"/>
            </p:blipFill>
            <p:spPr>
              <a:xfrm>
                <a:off x="5960555" y="6225284"/>
                <a:ext cx="139678" cy="213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246" name="墨迹 245"/>
              <p14:cNvContentPartPr/>
              <p14:nvPr/>
            </p14:nvContentPartPr>
            <p14:xfrm>
              <a:off x="6146792" y="6304594"/>
              <a:ext cx="73366" cy="181178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86"/>
            </p:blipFill>
            <p:spPr>
              <a:xfrm>
                <a:off x="6146792" y="6304594"/>
                <a:ext cx="73366" cy="181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7">
            <p14:nvContentPartPr>
              <p14:cNvPr id="247" name="墨迹 246"/>
              <p14:cNvContentPartPr/>
              <p14:nvPr/>
            </p14:nvContentPartPr>
            <p14:xfrm>
              <a:off x="6220864" y="6090986"/>
              <a:ext cx="100879" cy="124076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88"/>
            </p:blipFill>
            <p:spPr>
              <a:xfrm>
                <a:off x="6220864" y="6090986"/>
                <a:ext cx="100879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248" name="墨迹 247"/>
              <p14:cNvContentPartPr/>
              <p14:nvPr/>
            </p14:nvContentPartPr>
            <p14:xfrm>
              <a:off x="6321743" y="6113546"/>
              <a:ext cx="95940" cy="39478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90"/>
            </p:blipFill>
            <p:spPr>
              <a:xfrm>
                <a:off x="6321743" y="6113546"/>
                <a:ext cx="9594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249" name="墨迹 248"/>
              <p14:cNvContentPartPr/>
              <p14:nvPr/>
            </p14:nvContentPartPr>
            <p14:xfrm>
              <a:off x="6355604" y="6042167"/>
              <a:ext cx="22574" cy="164435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92"/>
            </p:blipFill>
            <p:spPr>
              <a:xfrm>
                <a:off x="6355604" y="6042167"/>
                <a:ext cx="22574" cy="164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250" name="墨迹 249"/>
              <p14:cNvContentPartPr/>
              <p14:nvPr/>
            </p14:nvContentPartPr>
            <p14:xfrm>
              <a:off x="6395109" y="6288380"/>
              <a:ext cx="222921" cy="39478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94"/>
            </p:blipFill>
            <p:spPr>
              <a:xfrm>
                <a:off x="6395109" y="6288380"/>
                <a:ext cx="22292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251" name="墨迹 250"/>
              <p14:cNvContentPartPr/>
              <p14:nvPr/>
            </p14:nvContentPartPr>
            <p14:xfrm>
              <a:off x="6496693" y="6185100"/>
              <a:ext cx="22574" cy="185056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96"/>
            </p:blipFill>
            <p:spPr>
              <a:xfrm>
                <a:off x="6496693" y="6185100"/>
                <a:ext cx="22574" cy="185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252" name="墨迹 251"/>
              <p14:cNvContentPartPr/>
              <p14:nvPr/>
            </p14:nvContentPartPr>
            <p14:xfrm>
              <a:off x="6679403" y="6122710"/>
              <a:ext cx="99468" cy="260136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498"/>
            </p:blipFill>
            <p:spPr>
              <a:xfrm>
                <a:off x="6679403" y="6122710"/>
                <a:ext cx="99468" cy="260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253" name="墨迹 252"/>
              <p14:cNvContentPartPr/>
              <p14:nvPr/>
            </p14:nvContentPartPr>
            <p14:xfrm>
              <a:off x="6728079" y="6299659"/>
              <a:ext cx="105023" cy="59968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500"/>
            </p:blipFill>
            <p:spPr>
              <a:xfrm>
                <a:off x="6728079" y="6299659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1">
            <p14:nvContentPartPr>
              <p14:cNvPr id="254" name="墨迹 253"/>
              <p14:cNvContentPartPr/>
              <p14:nvPr/>
            </p14:nvContentPartPr>
            <p14:xfrm>
              <a:off x="6874811" y="6395536"/>
              <a:ext cx="105023" cy="59968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500"/>
            </p:blipFill>
            <p:spPr>
              <a:xfrm>
                <a:off x="6874811" y="6395536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255" name="墨迹 254"/>
              <p14:cNvContentPartPr/>
              <p14:nvPr/>
            </p14:nvContentPartPr>
            <p14:xfrm>
              <a:off x="6767584" y="6127645"/>
              <a:ext cx="158019" cy="296090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503"/>
            </p:blipFill>
            <p:spPr>
              <a:xfrm>
                <a:off x="6767584" y="6127645"/>
                <a:ext cx="158019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256" name="墨迹 255"/>
              <p14:cNvContentPartPr/>
              <p14:nvPr/>
            </p14:nvContentPartPr>
            <p14:xfrm>
              <a:off x="6961405" y="6263705"/>
              <a:ext cx="94001" cy="107156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505"/>
            </p:blipFill>
            <p:spPr>
              <a:xfrm>
                <a:off x="6961405" y="6263705"/>
                <a:ext cx="9400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257" name="墨迹 256"/>
              <p14:cNvContentPartPr/>
              <p14:nvPr/>
            </p14:nvContentPartPr>
            <p14:xfrm>
              <a:off x="7111841" y="6188273"/>
              <a:ext cx="180594" cy="165316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507"/>
            </p:blipFill>
            <p:spPr>
              <a:xfrm>
                <a:off x="7111841" y="6188273"/>
                <a:ext cx="180594" cy="165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8">
            <p14:nvContentPartPr>
              <p14:cNvPr id="258" name="墨迹 257"/>
              <p14:cNvContentPartPr/>
              <p14:nvPr/>
            </p14:nvContentPartPr>
            <p14:xfrm>
              <a:off x="7292435" y="6146679"/>
              <a:ext cx="5644" cy="302434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509"/>
            </p:blipFill>
            <p:spPr>
              <a:xfrm>
                <a:off x="7292435" y="6146679"/>
                <a:ext cx="5644" cy="3024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0">
            <p14:nvContentPartPr>
              <p14:cNvPr id="259" name="墨迹 258"/>
              <p14:cNvContentPartPr/>
              <p14:nvPr/>
            </p14:nvContentPartPr>
            <p14:xfrm>
              <a:off x="7337584" y="6051508"/>
              <a:ext cx="93118" cy="33839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11"/>
            </p:blipFill>
            <p:spPr>
              <a:xfrm>
                <a:off x="7337584" y="6051508"/>
                <a:ext cx="9311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2">
            <p14:nvContentPartPr>
              <p14:cNvPr id="260" name="墨迹 259"/>
              <p14:cNvContentPartPr/>
              <p14:nvPr/>
            </p14:nvContentPartPr>
            <p14:xfrm>
              <a:off x="7395959" y="5999516"/>
              <a:ext cx="14991" cy="161968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13"/>
            </p:blipFill>
            <p:spPr>
              <a:xfrm>
                <a:off x="7395959" y="5999516"/>
                <a:ext cx="14991" cy="161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261" name="墨迹 260"/>
              <p14:cNvContentPartPr/>
              <p14:nvPr/>
            </p14:nvContentPartPr>
            <p14:xfrm>
              <a:off x="7424883" y="6205192"/>
              <a:ext cx="175126" cy="54988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15"/>
            </p:blipFill>
            <p:spPr>
              <a:xfrm>
                <a:off x="7424883" y="6205192"/>
                <a:ext cx="175126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262" name="墨迹 261"/>
              <p14:cNvContentPartPr/>
              <p14:nvPr/>
            </p14:nvContentPartPr>
            <p14:xfrm>
              <a:off x="7520118" y="6107906"/>
              <a:ext cx="26278" cy="259431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17"/>
            </p:blipFill>
            <p:spPr>
              <a:xfrm>
                <a:off x="7520118" y="6107906"/>
                <a:ext cx="26278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263" name="墨迹 262"/>
              <p14:cNvContentPartPr/>
              <p14:nvPr/>
            </p14:nvContentPartPr>
            <p14:xfrm>
              <a:off x="7738277" y="6127645"/>
              <a:ext cx="11287" cy="194573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19"/>
            </p:blipFill>
            <p:spPr>
              <a:xfrm>
                <a:off x="7738277" y="6127645"/>
                <a:ext cx="11287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264" name="墨迹 263"/>
              <p14:cNvContentPartPr/>
              <p14:nvPr/>
            </p14:nvContentPartPr>
            <p14:xfrm>
              <a:off x="7738277" y="6188273"/>
              <a:ext cx="110050" cy="49348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21"/>
            </p:blipFill>
            <p:spPr>
              <a:xfrm>
                <a:off x="7738277" y="6188273"/>
                <a:ext cx="110050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2">
            <p14:nvContentPartPr>
              <p14:cNvPr id="265" name="墨迹 264"/>
              <p14:cNvContentPartPr/>
              <p14:nvPr/>
            </p14:nvContentPartPr>
            <p14:xfrm>
              <a:off x="7851148" y="6065607"/>
              <a:ext cx="5644" cy="281990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23"/>
            </p:blipFill>
            <p:spPr>
              <a:xfrm>
                <a:off x="7851148" y="6065607"/>
                <a:ext cx="5644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4">
            <p14:nvContentPartPr>
              <p14:cNvPr id="266" name="墨迹 265"/>
              <p14:cNvContentPartPr/>
              <p14:nvPr/>
            </p14:nvContentPartPr>
            <p14:xfrm>
              <a:off x="7887831" y="6069132"/>
              <a:ext cx="76188" cy="216428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525"/>
            </p:blipFill>
            <p:spPr>
              <a:xfrm>
                <a:off x="7887831" y="6069132"/>
                <a:ext cx="76188" cy="216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6">
            <p14:nvContentPartPr>
              <p14:cNvPr id="267" name="墨迹 266"/>
              <p14:cNvContentPartPr/>
              <p14:nvPr/>
            </p14:nvContentPartPr>
            <p14:xfrm>
              <a:off x="7964019" y="6088166"/>
              <a:ext cx="90297" cy="200213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27"/>
            </p:blipFill>
            <p:spPr>
              <a:xfrm>
                <a:off x="7964019" y="6088166"/>
                <a:ext cx="90297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8">
            <p14:nvContentPartPr>
              <p14:cNvPr id="268" name="墨迹 267"/>
              <p14:cNvContentPartPr/>
              <p14:nvPr/>
            </p14:nvContentPartPr>
            <p14:xfrm>
              <a:off x="8071247" y="6096626"/>
              <a:ext cx="229446" cy="169900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29"/>
            </p:blipFill>
            <p:spPr>
              <a:xfrm>
                <a:off x="8071247" y="6096626"/>
                <a:ext cx="229446" cy="169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0">
            <p14:nvContentPartPr>
              <p14:cNvPr id="269" name="墨迹 268"/>
              <p14:cNvContentPartPr/>
              <p14:nvPr/>
            </p14:nvContentPartPr>
            <p14:xfrm>
              <a:off x="8305455" y="6195322"/>
              <a:ext cx="105023" cy="59968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500"/>
            </p:blipFill>
            <p:spPr>
              <a:xfrm>
                <a:off x="8305455" y="6195322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1">
            <p14:nvContentPartPr>
              <p14:cNvPr id="270" name="墨迹 269"/>
              <p14:cNvContentPartPr/>
              <p14:nvPr/>
            </p14:nvContentPartPr>
            <p14:xfrm>
              <a:off x="8375999" y="5957570"/>
              <a:ext cx="90297" cy="116497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532"/>
            </p:blipFill>
            <p:spPr>
              <a:xfrm>
                <a:off x="8375999" y="5957570"/>
                <a:ext cx="90297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3">
            <p14:nvContentPartPr>
              <p14:cNvPr id="271" name="墨迹 270"/>
              <p14:cNvContentPartPr/>
              <p14:nvPr/>
            </p14:nvContentPartPr>
            <p14:xfrm>
              <a:off x="8498041" y="5973960"/>
              <a:ext cx="86770" cy="21150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534"/>
            </p:blipFill>
            <p:spPr>
              <a:xfrm>
                <a:off x="8498041" y="5973960"/>
                <a:ext cx="86770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5">
            <p14:nvContentPartPr>
              <p14:cNvPr id="272" name="墨迹 271"/>
              <p14:cNvContentPartPr/>
              <p14:nvPr/>
            </p14:nvContentPartPr>
            <p14:xfrm>
              <a:off x="8344960" y="6274280"/>
              <a:ext cx="105023" cy="59968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500"/>
            </p:blipFill>
            <p:spPr>
              <a:xfrm>
                <a:off x="8344960" y="6274280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6">
            <p14:nvContentPartPr>
              <p14:cNvPr id="273" name="墨迹 272"/>
              <p14:cNvContentPartPr/>
              <p14:nvPr/>
            </p14:nvContentPartPr>
            <p14:xfrm>
              <a:off x="8350603" y="6257361"/>
              <a:ext cx="105024" cy="59968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537"/>
            </p:blipFill>
            <p:spPr>
              <a:xfrm>
                <a:off x="8350603" y="6257361"/>
                <a:ext cx="105024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8">
            <p14:nvContentPartPr>
              <p14:cNvPr id="274" name="墨迹 273"/>
              <p14:cNvContentPartPr/>
              <p14:nvPr/>
            </p14:nvContentPartPr>
            <p14:xfrm>
              <a:off x="8299106" y="6220702"/>
              <a:ext cx="124864" cy="140995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539"/>
            </p:blipFill>
            <p:spPr>
              <a:xfrm>
                <a:off x="8299106" y="6220702"/>
                <a:ext cx="12486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0">
            <p14:nvContentPartPr>
              <p14:cNvPr id="275" name="墨迹 274"/>
              <p14:cNvContentPartPr/>
              <p14:nvPr/>
            </p14:nvContentPartPr>
            <p14:xfrm>
              <a:off x="8509681" y="6203783"/>
              <a:ext cx="238793" cy="16919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541"/>
            </p:blipFill>
            <p:spPr>
              <a:xfrm>
                <a:off x="8509681" y="6203783"/>
                <a:ext cx="23879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2">
            <p14:nvContentPartPr>
              <p14:cNvPr id="276" name="墨迹 275"/>
              <p14:cNvContentPartPr/>
              <p14:nvPr/>
            </p14:nvContentPartPr>
            <p14:xfrm>
              <a:off x="8590455" y="6066312"/>
              <a:ext cx="16930" cy="317944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543"/>
            </p:blipFill>
            <p:spPr>
              <a:xfrm>
                <a:off x="8590455" y="6066312"/>
                <a:ext cx="16930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4">
            <p14:nvContentPartPr>
              <p14:cNvPr id="277" name="墨迹 276"/>
              <p14:cNvContentPartPr/>
              <p14:nvPr/>
            </p14:nvContentPartPr>
            <p14:xfrm>
              <a:off x="8974217" y="6153024"/>
              <a:ext cx="237030" cy="186114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545"/>
            </p:blipFill>
            <p:spPr>
              <a:xfrm>
                <a:off x="8974217" y="6153024"/>
                <a:ext cx="237030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6">
            <p14:nvContentPartPr>
              <p14:cNvPr id="278" name="墨迹 277"/>
              <p14:cNvContentPartPr/>
              <p14:nvPr/>
            </p14:nvContentPartPr>
            <p14:xfrm>
              <a:off x="8751296" y="6051508"/>
              <a:ext cx="93119" cy="276350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547"/>
            </p:blipFill>
            <p:spPr>
              <a:xfrm>
                <a:off x="8751296" y="6051508"/>
                <a:ext cx="93119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8">
            <p14:nvContentPartPr>
              <p14:cNvPr id="279" name="墨迹 278"/>
              <p14:cNvContentPartPr/>
              <p14:nvPr/>
            </p14:nvContentPartPr>
            <p14:xfrm>
              <a:off x="8812846" y="6079001"/>
              <a:ext cx="119044" cy="212198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549"/>
            </p:blipFill>
            <p:spPr>
              <a:xfrm>
                <a:off x="8812846" y="6079001"/>
                <a:ext cx="119044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0">
            <p14:nvContentPartPr>
              <p14:cNvPr id="280" name="墨迹 279"/>
              <p14:cNvContentPartPr/>
              <p14:nvPr/>
            </p14:nvContentPartPr>
            <p14:xfrm>
              <a:off x="9181618" y="6265820"/>
              <a:ext cx="114282" cy="101517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551"/>
            </p:blipFill>
            <p:spPr>
              <a:xfrm>
                <a:off x="9181618" y="6265820"/>
                <a:ext cx="114282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2">
            <p14:nvContentPartPr>
              <p14:cNvPr id="281" name="墨迹 280"/>
              <p14:cNvContentPartPr/>
              <p14:nvPr/>
            </p14:nvContentPartPr>
            <p14:xfrm>
              <a:off x="9252692" y="5991585"/>
              <a:ext cx="68604" cy="93762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553"/>
            </p:blipFill>
            <p:spPr>
              <a:xfrm>
                <a:off x="9252692" y="5991585"/>
                <a:ext cx="68604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4">
            <p14:nvContentPartPr>
              <p14:cNvPr id="282" name="墨迹 281"/>
              <p14:cNvContentPartPr/>
              <p14:nvPr/>
            </p14:nvContentPartPr>
            <p14:xfrm>
              <a:off x="9357274" y="6000750"/>
              <a:ext cx="96646" cy="11279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555"/>
            </p:blipFill>
            <p:spPr>
              <a:xfrm>
                <a:off x="9357274" y="6000750"/>
                <a:ext cx="9664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6">
            <p14:nvContentPartPr>
              <p14:cNvPr id="283" name="墨迹 282"/>
              <p14:cNvContentPartPr/>
              <p14:nvPr/>
            </p14:nvContentPartPr>
            <p14:xfrm>
              <a:off x="9372088" y="6169944"/>
              <a:ext cx="172128" cy="45118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557"/>
            </p:blipFill>
            <p:spPr>
              <a:xfrm>
                <a:off x="9372088" y="6169944"/>
                <a:ext cx="17212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8">
            <p14:nvContentPartPr>
              <p14:cNvPr id="284" name="墨迹 283"/>
              <p14:cNvContentPartPr/>
              <p14:nvPr/>
            </p14:nvContentPartPr>
            <p14:xfrm>
              <a:off x="9453920" y="6062787"/>
              <a:ext cx="28218" cy="259431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559"/>
            </p:blipFill>
            <p:spPr>
              <a:xfrm>
                <a:off x="9453920" y="6062787"/>
                <a:ext cx="28218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0">
            <p14:nvContentPartPr>
              <p14:cNvPr id="285" name="墨迹 284"/>
              <p14:cNvContentPartPr/>
              <p14:nvPr/>
            </p14:nvContentPartPr>
            <p14:xfrm>
              <a:off x="9558326" y="6055385"/>
              <a:ext cx="121336" cy="232994"/>
            </p14:xfrm>
          </p:contentPart>
        </mc:Choice>
        <mc:Fallback xmlns="">
          <p:pic>
            <p:nvPicPr>
              <p:cNvPr id="285" name="墨迹 284"/>
            </p:nvPicPr>
            <p:blipFill>
              <a:blip r:embed="rId561"/>
            </p:blipFill>
            <p:spPr>
              <a:xfrm>
                <a:off x="9558326" y="6055385"/>
                <a:ext cx="121336" cy="232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2">
            <p14:nvContentPartPr>
              <p14:cNvPr id="286" name="墨迹 285"/>
              <p14:cNvContentPartPr/>
              <p14:nvPr/>
            </p14:nvContentPartPr>
            <p14:xfrm>
              <a:off x="9645801" y="6054328"/>
              <a:ext cx="129801" cy="231231"/>
            </p14:xfrm>
          </p:contentPart>
        </mc:Choice>
        <mc:Fallback xmlns="">
          <p:pic>
            <p:nvPicPr>
              <p:cNvPr id="286" name="墨迹 285"/>
            </p:nvPicPr>
            <p:blipFill>
              <a:blip r:embed="rId563"/>
            </p:blipFill>
            <p:spPr>
              <a:xfrm>
                <a:off x="9645801" y="6054328"/>
                <a:ext cx="129801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4">
            <p14:nvContentPartPr>
              <p14:cNvPr id="287" name="墨迹 286"/>
              <p14:cNvContentPartPr/>
              <p14:nvPr/>
            </p14:nvContentPartPr>
            <p14:xfrm>
              <a:off x="9820751" y="6147384"/>
              <a:ext cx="64901" cy="115616"/>
            </p14:xfrm>
          </p:contentPart>
        </mc:Choice>
        <mc:Fallback xmlns="">
          <p:pic>
            <p:nvPicPr>
              <p:cNvPr id="287" name="墨迹 286"/>
            </p:nvPicPr>
            <p:blipFill>
              <a:blip r:embed="rId565"/>
            </p:blipFill>
            <p:spPr>
              <a:xfrm>
                <a:off x="9820751" y="6147384"/>
                <a:ext cx="64901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6">
            <p14:nvContentPartPr>
              <p14:cNvPr id="288" name="墨迹 287"/>
              <p14:cNvContentPartPr/>
              <p14:nvPr/>
            </p14:nvContentPartPr>
            <p14:xfrm>
              <a:off x="9933623" y="6079001"/>
              <a:ext cx="45148" cy="223478"/>
            </p14:xfrm>
          </p:contentPart>
        </mc:Choice>
        <mc:Fallback xmlns="">
          <p:pic>
            <p:nvPicPr>
              <p:cNvPr id="288" name="墨迹 287"/>
            </p:nvPicPr>
            <p:blipFill>
              <a:blip r:embed="rId567"/>
            </p:blipFill>
            <p:spPr>
              <a:xfrm>
                <a:off x="9933623" y="6079001"/>
                <a:ext cx="45148" cy="223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8">
            <p14:nvContentPartPr>
              <p14:cNvPr id="289" name="墨迹 288"/>
              <p14:cNvContentPartPr/>
              <p14:nvPr/>
            </p14:nvContentPartPr>
            <p14:xfrm>
              <a:off x="10018276" y="6085347"/>
              <a:ext cx="186237" cy="222772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569"/>
            </p:blipFill>
            <p:spPr>
              <a:xfrm>
                <a:off x="10018276" y="6085347"/>
                <a:ext cx="186237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0">
            <p14:nvContentPartPr>
              <p14:cNvPr id="290" name="墨迹 289"/>
              <p14:cNvContentPartPr/>
              <p14:nvPr/>
            </p14:nvContentPartPr>
            <p14:xfrm>
              <a:off x="10198870" y="5978190"/>
              <a:ext cx="133329" cy="273531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571"/>
            </p:blipFill>
            <p:spPr>
              <a:xfrm>
                <a:off x="10198870" y="5978190"/>
                <a:ext cx="133329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2">
            <p14:nvContentPartPr>
              <p14:cNvPr id="291" name="墨迹 290"/>
              <p14:cNvContentPartPr/>
              <p14:nvPr/>
            </p14:nvContentPartPr>
            <p14:xfrm>
              <a:off x="10296927" y="6141744"/>
              <a:ext cx="116398" cy="124076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573"/>
            </p:blipFill>
            <p:spPr>
              <a:xfrm>
                <a:off x="10296927" y="6141744"/>
                <a:ext cx="116398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4">
            <p14:nvContentPartPr>
              <p14:cNvPr id="292" name="墨迹 291"/>
              <p14:cNvContentPartPr/>
              <p14:nvPr/>
            </p14:nvContentPartPr>
            <p14:xfrm>
              <a:off x="10362533" y="6158664"/>
              <a:ext cx="28218" cy="242512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575"/>
            </p:blipFill>
            <p:spPr>
              <a:xfrm>
                <a:off x="10362533" y="6158664"/>
                <a:ext cx="28218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6">
            <p14:nvContentPartPr>
              <p14:cNvPr id="293" name="墨迹 292"/>
              <p14:cNvContentPartPr/>
              <p14:nvPr/>
            </p14:nvContentPartPr>
            <p14:xfrm>
              <a:off x="10389693" y="5861869"/>
              <a:ext cx="74424" cy="164259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577"/>
            </p:blipFill>
            <p:spPr>
              <a:xfrm>
                <a:off x="10389693" y="5861869"/>
                <a:ext cx="74424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8">
            <p14:nvContentPartPr>
              <p14:cNvPr id="294" name="墨迹 293"/>
              <p14:cNvContentPartPr/>
              <p14:nvPr/>
            </p14:nvContentPartPr>
            <p14:xfrm>
              <a:off x="10475404" y="5935010"/>
              <a:ext cx="95941" cy="12161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579"/>
            </p:blipFill>
            <p:spPr>
              <a:xfrm>
                <a:off x="10475404" y="5935010"/>
                <a:ext cx="95941" cy="12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0">
            <p14:nvContentPartPr>
              <p14:cNvPr id="295" name="墨迹 294"/>
              <p14:cNvContentPartPr/>
              <p14:nvPr/>
            </p14:nvContentPartPr>
            <p14:xfrm>
              <a:off x="9848969" y="3553075"/>
              <a:ext cx="56436" cy="62038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581"/>
            </p:blipFill>
            <p:spPr>
              <a:xfrm>
                <a:off x="9848969" y="3553075"/>
                <a:ext cx="5643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2">
            <p14:nvContentPartPr>
              <p14:cNvPr id="296" name="墨迹 295"/>
              <p14:cNvContentPartPr/>
              <p14:nvPr/>
            </p14:nvContentPartPr>
            <p14:xfrm>
              <a:off x="7706532" y="6418095"/>
              <a:ext cx="1741745" cy="28199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583"/>
            </p:blipFill>
            <p:spPr>
              <a:xfrm>
                <a:off x="7706532" y="6418095"/>
                <a:ext cx="174174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4">
            <p14:nvContentPartPr>
              <p14:cNvPr id="297" name="墨迹 296"/>
              <p14:cNvContentPartPr/>
              <p14:nvPr/>
            </p14:nvContentPartPr>
            <p14:xfrm>
              <a:off x="6666705" y="5746958"/>
              <a:ext cx="1968898" cy="744454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585"/>
            </p:blipFill>
            <p:spPr>
              <a:xfrm>
                <a:off x="6666705" y="5746958"/>
                <a:ext cx="1968898" cy="744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6">
            <p14:nvContentPartPr>
              <p14:cNvPr id="298" name="墨迹 297"/>
              <p14:cNvContentPartPr/>
              <p14:nvPr/>
            </p14:nvContentPartPr>
            <p14:xfrm>
              <a:off x="7341817" y="5673641"/>
              <a:ext cx="173539" cy="178535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587"/>
            </p:blipFill>
            <p:spPr>
              <a:xfrm>
                <a:off x="7341817" y="5673641"/>
                <a:ext cx="173539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8">
            <p14:nvContentPartPr>
              <p14:cNvPr id="299" name="墨迹 298"/>
              <p14:cNvContentPartPr/>
              <p14:nvPr/>
            </p14:nvContentPartPr>
            <p14:xfrm>
              <a:off x="7489960" y="5669940"/>
              <a:ext cx="118515" cy="208849"/>
            </p14:xfrm>
          </p:contentPart>
        </mc:Choice>
        <mc:Fallback xmlns="">
          <p:pic>
            <p:nvPicPr>
              <p:cNvPr id="299" name="墨迹 298"/>
            </p:nvPicPr>
            <p:blipFill>
              <a:blip r:embed="rId589"/>
            </p:blipFill>
            <p:spPr>
              <a:xfrm>
                <a:off x="7489960" y="5669940"/>
                <a:ext cx="118515" cy="208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0">
            <p14:nvContentPartPr>
              <p14:cNvPr id="300" name="墨迹 299"/>
              <p14:cNvContentPartPr/>
              <p14:nvPr/>
            </p14:nvContentPartPr>
            <p14:xfrm>
              <a:off x="7568970" y="5699725"/>
              <a:ext cx="112871" cy="202328"/>
            </p14:xfrm>
          </p:contentPart>
        </mc:Choice>
        <mc:Fallback xmlns="">
          <p:pic>
            <p:nvPicPr>
              <p:cNvPr id="300" name="墨迹 299"/>
            </p:nvPicPr>
            <p:blipFill>
              <a:blip r:embed="rId591"/>
            </p:blipFill>
            <p:spPr>
              <a:xfrm>
                <a:off x="7568970" y="5699725"/>
                <a:ext cx="112871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2">
            <p14:nvContentPartPr>
              <p14:cNvPr id="301" name="墨迹 300"/>
              <p14:cNvContentPartPr/>
              <p14:nvPr/>
            </p14:nvContentPartPr>
            <p14:xfrm>
              <a:off x="7706885" y="5773395"/>
              <a:ext cx="76541" cy="91999"/>
            </p14:xfrm>
          </p:contentPart>
        </mc:Choice>
        <mc:Fallback xmlns="">
          <p:pic>
            <p:nvPicPr>
              <p:cNvPr id="301" name="墨迹 300"/>
            </p:nvPicPr>
            <p:blipFill>
              <a:blip r:embed="rId593"/>
            </p:blipFill>
            <p:spPr>
              <a:xfrm>
                <a:off x="7706885" y="5773395"/>
                <a:ext cx="76541" cy="91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4">
            <p14:nvContentPartPr>
              <p14:cNvPr id="302" name="墨迹 301"/>
              <p14:cNvContentPartPr/>
              <p14:nvPr/>
            </p14:nvContentPartPr>
            <p14:xfrm>
              <a:off x="7834217" y="5726338"/>
              <a:ext cx="99644" cy="147869"/>
            </p14:xfrm>
          </p:contentPart>
        </mc:Choice>
        <mc:Fallback xmlns="">
          <p:pic>
            <p:nvPicPr>
              <p:cNvPr id="302" name="墨迹 301"/>
            </p:nvPicPr>
            <p:blipFill>
              <a:blip r:embed="rId595"/>
            </p:blipFill>
            <p:spPr>
              <a:xfrm>
                <a:off x="7834217" y="5726338"/>
                <a:ext cx="99644" cy="147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6">
            <p14:nvContentPartPr>
              <p14:cNvPr id="303" name="墨迹 302"/>
              <p14:cNvContentPartPr/>
              <p14:nvPr/>
            </p14:nvContentPartPr>
            <p14:xfrm>
              <a:off x="7992237" y="5632576"/>
              <a:ext cx="174951" cy="464050"/>
            </p14:xfrm>
          </p:contentPart>
        </mc:Choice>
        <mc:Fallback xmlns="">
          <p:pic>
            <p:nvPicPr>
              <p:cNvPr id="303" name="墨迹 302"/>
            </p:nvPicPr>
            <p:blipFill>
              <a:blip r:embed="rId597"/>
            </p:blipFill>
            <p:spPr>
              <a:xfrm>
                <a:off x="7992237" y="5632576"/>
                <a:ext cx="174951" cy="464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8">
            <p14:nvContentPartPr>
              <p14:cNvPr id="304" name="墨迹 303"/>
              <p14:cNvContentPartPr/>
              <p14:nvPr/>
            </p14:nvContentPartPr>
            <p14:xfrm>
              <a:off x="8322386" y="5631343"/>
              <a:ext cx="8465" cy="8459"/>
            </p14:xfrm>
          </p:contentPart>
        </mc:Choice>
        <mc:Fallback xmlns="">
          <p:pic>
            <p:nvPicPr>
              <p:cNvPr id="304" name="墨迹 303"/>
            </p:nvPicPr>
            <p:blipFill>
              <a:blip r:embed="rId599"/>
            </p:blipFill>
            <p:spPr>
              <a:xfrm>
                <a:off x="8322386" y="5631343"/>
                <a:ext cx="8465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0">
            <p14:nvContentPartPr>
              <p14:cNvPr id="305" name="墨迹 304"/>
              <p14:cNvContentPartPr/>
              <p14:nvPr/>
            </p14:nvContentPartPr>
            <p14:xfrm>
              <a:off x="8260306" y="5503037"/>
              <a:ext cx="31040" cy="195983"/>
            </p14:xfrm>
          </p:contentPart>
        </mc:Choice>
        <mc:Fallback xmlns="">
          <p:pic>
            <p:nvPicPr>
              <p:cNvPr id="305" name="墨迹 304"/>
            </p:nvPicPr>
            <p:blipFill>
              <a:blip r:embed="rId601"/>
            </p:blipFill>
            <p:spPr>
              <a:xfrm>
                <a:off x="8260306" y="5503037"/>
                <a:ext cx="31040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2">
            <p14:nvContentPartPr>
              <p14:cNvPr id="306" name="墨迹 305"/>
              <p14:cNvContentPartPr/>
              <p14:nvPr/>
            </p14:nvContentPartPr>
            <p14:xfrm>
              <a:off x="8176358" y="5583404"/>
              <a:ext cx="185532" cy="11279"/>
            </p14:xfrm>
          </p:contentPart>
        </mc:Choice>
        <mc:Fallback xmlns="">
          <p:pic>
            <p:nvPicPr>
              <p:cNvPr id="306" name="墨迹 305"/>
            </p:nvPicPr>
            <p:blipFill>
              <a:blip r:embed="rId603"/>
            </p:blipFill>
            <p:spPr>
              <a:xfrm>
                <a:off x="8176358" y="5583404"/>
                <a:ext cx="18553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4">
            <p14:nvContentPartPr>
              <p14:cNvPr id="307" name="墨迹 306"/>
              <p14:cNvContentPartPr/>
              <p14:nvPr/>
            </p14:nvContentPartPr>
            <p14:xfrm>
              <a:off x="9860256" y="4661296"/>
              <a:ext cx="36683" cy="109272"/>
            </p14:xfrm>
          </p:contentPart>
        </mc:Choice>
        <mc:Fallback xmlns="">
          <p:pic>
            <p:nvPicPr>
              <p:cNvPr id="307" name="墨迹 306"/>
            </p:nvPicPr>
            <p:blipFill>
              <a:blip r:embed="rId605"/>
            </p:blipFill>
            <p:spPr>
              <a:xfrm>
                <a:off x="9860256" y="4661296"/>
                <a:ext cx="36683" cy="1092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6">
            <p14:nvContentPartPr>
              <p14:cNvPr id="308" name="墨迹 307"/>
              <p14:cNvContentPartPr/>
              <p14:nvPr/>
            </p14:nvContentPartPr>
            <p14:xfrm>
              <a:off x="8601742" y="5758238"/>
              <a:ext cx="2148786" cy="727534"/>
            </p14:xfrm>
          </p:contentPart>
        </mc:Choice>
        <mc:Fallback xmlns="">
          <p:pic>
            <p:nvPicPr>
              <p:cNvPr id="308" name="墨迹 307"/>
            </p:nvPicPr>
            <p:blipFill>
              <a:blip r:embed="rId607"/>
            </p:blipFill>
            <p:spPr>
              <a:xfrm>
                <a:off x="8601742" y="5758238"/>
                <a:ext cx="2148786" cy="727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8">
            <p14:nvContentPartPr>
              <p14:cNvPr id="309" name="墨迹 308"/>
              <p14:cNvContentPartPr/>
              <p14:nvPr/>
            </p14:nvContentPartPr>
            <p14:xfrm>
              <a:off x="5650159" y="5952282"/>
              <a:ext cx="880396" cy="674486"/>
            </p14:xfrm>
          </p:contentPart>
        </mc:Choice>
        <mc:Fallback xmlns="">
          <p:pic>
            <p:nvPicPr>
              <p:cNvPr id="309" name="墨迹 308"/>
            </p:nvPicPr>
            <p:blipFill>
              <a:blip r:embed="rId609"/>
            </p:blipFill>
            <p:spPr>
              <a:xfrm>
                <a:off x="5650159" y="5952282"/>
                <a:ext cx="880396" cy="674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0">
            <p14:nvContentPartPr>
              <p14:cNvPr id="310" name="墨迹 309"/>
              <p14:cNvContentPartPr/>
              <p14:nvPr/>
            </p14:nvContentPartPr>
            <p14:xfrm>
              <a:off x="9820751" y="4624638"/>
              <a:ext cx="146733" cy="152274"/>
            </p14:xfrm>
          </p:contentPart>
        </mc:Choice>
        <mc:Fallback xmlns="">
          <p:pic>
            <p:nvPicPr>
              <p:cNvPr id="310" name="墨迹 309"/>
            </p:nvPicPr>
            <p:blipFill>
              <a:blip r:embed="rId611"/>
            </p:blipFill>
            <p:spPr>
              <a:xfrm>
                <a:off x="9820751" y="4624638"/>
                <a:ext cx="146733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2">
            <p14:nvContentPartPr>
              <p14:cNvPr id="311" name="墨迹 310"/>
              <p14:cNvContentPartPr/>
              <p14:nvPr/>
            </p14:nvContentPartPr>
            <p14:xfrm>
              <a:off x="9766255" y="5216817"/>
              <a:ext cx="110932" cy="238634"/>
            </p14:xfrm>
          </p:contentPart>
        </mc:Choice>
        <mc:Fallback xmlns="">
          <p:pic>
            <p:nvPicPr>
              <p:cNvPr id="311" name="墨迹 310"/>
            </p:nvPicPr>
            <p:blipFill>
              <a:blip r:embed="rId613"/>
            </p:blipFill>
            <p:spPr>
              <a:xfrm>
                <a:off x="9766255" y="5216817"/>
                <a:ext cx="110932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4">
            <p14:nvContentPartPr>
              <p14:cNvPr id="312" name="墨迹 311"/>
              <p14:cNvContentPartPr/>
              <p14:nvPr/>
            </p14:nvContentPartPr>
            <p14:xfrm>
              <a:off x="9865900" y="5220870"/>
              <a:ext cx="118514" cy="198980"/>
            </p14:xfrm>
          </p:contentPart>
        </mc:Choice>
        <mc:Fallback xmlns="">
          <p:pic>
            <p:nvPicPr>
              <p:cNvPr id="312" name="墨迹 311"/>
            </p:nvPicPr>
            <p:blipFill>
              <a:blip r:embed="rId615"/>
            </p:blipFill>
            <p:spPr>
              <a:xfrm>
                <a:off x="9865900" y="5220870"/>
                <a:ext cx="118514" cy="198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6">
            <p14:nvContentPartPr>
              <p14:cNvPr id="313" name="墨迹 312"/>
              <p14:cNvContentPartPr/>
              <p14:nvPr/>
            </p14:nvContentPartPr>
            <p14:xfrm>
              <a:off x="10026212" y="5297184"/>
              <a:ext cx="76717" cy="142405"/>
            </p14:xfrm>
          </p:contentPart>
        </mc:Choice>
        <mc:Fallback xmlns="">
          <p:pic>
            <p:nvPicPr>
              <p:cNvPr id="313" name="墨迹 312"/>
            </p:nvPicPr>
            <p:blipFill>
              <a:blip r:embed="rId617"/>
            </p:blipFill>
            <p:spPr>
              <a:xfrm>
                <a:off x="10026212" y="5297184"/>
                <a:ext cx="76717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8">
            <p14:nvContentPartPr>
              <p14:cNvPr id="314" name="墨迹 313"/>
              <p14:cNvContentPartPr/>
              <p14:nvPr/>
            </p14:nvContentPartPr>
            <p14:xfrm>
              <a:off x="10083882" y="5151430"/>
              <a:ext cx="86770" cy="110506"/>
            </p14:xfrm>
          </p:contentPart>
        </mc:Choice>
        <mc:Fallback xmlns="">
          <p:pic>
            <p:nvPicPr>
              <p:cNvPr id="314" name="墨迹 313"/>
            </p:nvPicPr>
            <p:blipFill>
              <a:blip r:embed="rId619"/>
            </p:blipFill>
            <p:spPr>
              <a:xfrm>
                <a:off x="10083882" y="5151430"/>
                <a:ext cx="86770" cy="110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0">
            <p14:nvContentPartPr>
              <p14:cNvPr id="315" name="墨迹 314"/>
              <p14:cNvContentPartPr/>
              <p14:nvPr/>
            </p14:nvContentPartPr>
            <p14:xfrm>
              <a:off x="10176295" y="5166059"/>
              <a:ext cx="115693" cy="33839"/>
            </p14:xfrm>
          </p:contentPart>
        </mc:Choice>
        <mc:Fallback xmlns="">
          <p:pic>
            <p:nvPicPr>
              <p:cNvPr id="315" name="墨迹 314"/>
            </p:nvPicPr>
            <p:blipFill>
              <a:blip r:embed="rId621"/>
            </p:blipFill>
            <p:spPr>
              <a:xfrm>
                <a:off x="10176295" y="5166059"/>
                <a:ext cx="11569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2">
            <p14:nvContentPartPr>
              <p14:cNvPr id="316" name="墨迹 315"/>
              <p14:cNvContentPartPr/>
              <p14:nvPr/>
            </p14:nvContentPartPr>
            <p14:xfrm>
              <a:off x="10291989" y="5146319"/>
              <a:ext cx="14109" cy="36659"/>
            </p14:xfrm>
          </p:contentPart>
        </mc:Choice>
        <mc:Fallback xmlns="">
          <p:pic>
            <p:nvPicPr>
              <p:cNvPr id="316" name="墨迹 315"/>
            </p:nvPicPr>
            <p:blipFill>
              <a:blip r:embed="rId623"/>
            </p:blipFill>
            <p:spPr>
              <a:xfrm>
                <a:off x="10291989" y="5146319"/>
                <a:ext cx="14109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4">
            <p14:nvContentPartPr>
              <p14:cNvPr id="317" name="墨迹 316"/>
              <p14:cNvContentPartPr/>
              <p14:nvPr/>
            </p14:nvContentPartPr>
            <p14:xfrm>
              <a:off x="10241197" y="5112481"/>
              <a:ext cx="36683" cy="129715"/>
            </p14:xfrm>
          </p:contentPart>
        </mc:Choice>
        <mc:Fallback xmlns="">
          <p:pic>
            <p:nvPicPr>
              <p:cNvPr id="317" name="墨迹 316"/>
            </p:nvPicPr>
            <p:blipFill>
              <a:blip r:embed="rId625"/>
            </p:blipFill>
            <p:spPr>
              <a:xfrm>
                <a:off x="10241197" y="5112481"/>
                <a:ext cx="36683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6">
            <p14:nvContentPartPr>
              <p14:cNvPr id="318" name="墨迹 317"/>
              <p14:cNvContentPartPr/>
              <p14:nvPr/>
            </p14:nvContentPartPr>
            <p14:xfrm>
              <a:off x="10303276" y="5274625"/>
              <a:ext cx="146732" cy="43708"/>
            </p14:xfrm>
          </p:contentPart>
        </mc:Choice>
        <mc:Fallback xmlns="">
          <p:pic>
            <p:nvPicPr>
              <p:cNvPr id="318" name="墨迹 317"/>
            </p:nvPicPr>
            <p:blipFill>
              <a:blip r:embed="rId627"/>
            </p:blipFill>
            <p:spPr>
              <a:xfrm>
                <a:off x="10303276" y="5274625"/>
                <a:ext cx="146732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8">
            <p14:nvContentPartPr>
              <p14:cNvPr id="319" name="墨迹 318"/>
              <p14:cNvContentPartPr/>
              <p14:nvPr/>
            </p14:nvContentPartPr>
            <p14:xfrm>
              <a:off x="10286345" y="5357812"/>
              <a:ext cx="183416" cy="14100"/>
            </p14:xfrm>
          </p:contentPart>
        </mc:Choice>
        <mc:Fallback xmlns="">
          <p:pic>
            <p:nvPicPr>
              <p:cNvPr id="319" name="墨迹 318"/>
            </p:nvPicPr>
            <p:blipFill>
              <a:blip r:embed="rId629"/>
            </p:blipFill>
            <p:spPr>
              <a:xfrm>
                <a:off x="10286345" y="5357812"/>
                <a:ext cx="183416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0">
            <p14:nvContentPartPr>
              <p14:cNvPr id="320" name="墨迹 319"/>
              <p14:cNvContentPartPr/>
              <p14:nvPr/>
            </p14:nvContentPartPr>
            <p14:xfrm>
              <a:off x="10503622" y="5179629"/>
              <a:ext cx="163664" cy="262604"/>
            </p14:xfrm>
          </p:contentPart>
        </mc:Choice>
        <mc:Fallback xmlns="">
          <p:pic>
            <p:nvPicPr>
              <p:cNvPr id="320" name="墨迹 319"/>
            </p:nvPicPr>
            <p:blipFill>
              <a:blip r:embed="rId631"/>
            </p:blipFill>
            <p:spPr>
              <a:xfrm>
                <a:off x="10503622" y="5179629"/>
                <a:ext cx="163664" cy="262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2">
            <p14:nvContentPartPr>
              <p14:cNvPr id="321" name="墨迹 320"/>
              <p14:cNvContentPartPr/>
              <p14:nvPr/>
            </p14:nvContentPartPr>
            <p14:xfrm>
              <a:off x="10627780" y="5222457"/>
              <a:ext cx="135446" cy="174834"/>
            </p14:xfrm>
          </p:contentPart>
        </mc:Choice>
        <mc:Fallback xmlns="">
          <p:pic>
            <p:nvPicPr>
              <p:cNvPr id="321" name="墨迹 320"/>
            </p:nvPicPr>
            <p:blipFill>
              <a:blip r:embed="rId633"/>
            </p:blipFill>
            <p:spPr>
              <a:xfrm>
                <a:off x="10627780" y="5222457"/>
                <a:ext cx="135446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4">
            <p14:nvContentPartPr>
              <p14:cNvPr id="322" name="墨迹 321"/>
              <p14:cNvContentPartPr/>
              <p14:nvPr/>
            </p14:nvContentPartPr>
            <p14:xfrm>
              <a:off x="10793736" y="5296479"/>
              <a:ext cx="93648" cy="106451"/>
            </p14:xfrm>
          </p:contentPart>
        </mc:Choice>
        <mc:Fallback xmlns="">
          <p:pic>
            <p:nvPicPr>
              <p:cNvPr id="322" name="墨迹 321"/>
            </p:nvPicPr>
            <p:blipFill>
              <a:blip r:embed="rId635"/>
            </p:blipFill>
            <p:spPr>
              <a:xfrm>
                <a:off x="10793736" y="5296479"/>
                <a:ext cx="93648" cy="106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6">
            <p14:nvContentPartPr>
              <p14:cNvPr id="323" name="墨迹 322"/>
              <p14:cNvContentPartPr/>
              <p14:nvPr/>
            </p14:nvContentPartPr>
            <p14:xfrm>
              <a:off x="10938176" y="5230916"/>
              <a:ext cx="122042" cy="179240"/>
            </p14:xfrm>
          </p:contentPart>
        </mc:Choice>
        <mc:Fallback xmlns="">
          <p:pic>
            <p:nvPicPr>
              <p:cNvPr id="323" name="墨迹 322"/>
            </p:nvPicPr>
            <p:blipFill>
              <a:blip r:embed="rId637"/>
            </p:blipFill>
            <p:spPr>
              <a:xfrm>
                <a:off x="10938176" y="5230916"/>
                <a:ext cx="122042" cy="179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8">
            <p14:nvContentPartPr>
              <p14:cNvPr id="324" name="墨迹 323"/>
              <p14:cNvContentPartPr/>
              <p14:nvPr/>
            </p14:nvContentPartPr>
            <p14:xfrm>
              <a:off x="11045405" y="5329613"/>
              <a:ext cx="129801" cy="88827"/>
            </p14:xfrm>
          </p:contentPart>
        </mc:Choice>
        <mc:Fallback xmlns="">
          <p:pic>
            <p:nvPicPr>
              <p:cNvPr id="324" name="墨迹 323"/>
            </p:nvPicPr>
            <p:blipFill>
              <a:blip r:embed="rId639"/>
            </p:blipFill>
            <p:spPr>
              <a:xfrm>
                <a:off x="11045405" y="5329613"/>
                <a:ext cx="129801" cy="88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0">
            <p14:nvContentPartPr>
              <p14:cNvPr id="325" name="墨迹 324"/>
              <p14:cNvContentPartPr/>
              <p14:nvPr/>
            </p14:nvContentPartPr>
            <p14:xfrm>
              <a:off x="11139758" y="5070182"/>
              <a:ext cx="111637" cy="107156"/>
            </p14:xfrm>
          </p:contentPart>
        </mc:Choice>
        <mc:Fallback xmlns="">
          <p:pic>
            <p:nvPicPr>
              <p:cNvPr id="325" name="墨迹 324"/>
            </p:nvPicPr>
            <p:blipFill>
              <a:blip r:embed="rId641"/>
            </p:blipFill>
            <p:spPr>
              <a:xfrm>
                <a:off x="11139758" y="5070182"/>
                <a:ext cx="111637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2">
            <p14:nvContentPartPr>
              <p14:cNvPr id="326" name="墨迹 325"/>
              <p14:cNvContentPartPr/>
              <p14:nvPr/>
            </p14:nvContentPartPr>
            <p14:xfrm>
              <a:off x="11288078" y="5092741"/>
              <a:ext cx="110049" cy="11280"/>
            </p14:xfrm>
          </p:contentPart>
        </mc:Choice>
        <mc:Fallback xmlns="">
          <p:pic>
            <p:nvPicPr>
              <p:cNvPr id="326" name="墨迹 325"/>
            </p:nvPicPr>
            <p:blipFill>
              <a:blip r:embed="rId643"/>
            </p:blipFill>
            <p:spPr>
              <a:xfrm>
                <a:off x="11288078" y="5092741"/>
                <a:ext cx="11004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4">
            <p14:nvContentPartPr>
              <p14:cNvPr id="327" name="墨迹 326"/>
              <p14:cNvContentPartPr/>
              <p14:nvPr/>
            </p14:nvContentPartPr>
            <p14:xfrm>
              <a:off x="11260565" y="5278855"/>
              <a:ext cx="144617" cy="22559"/>
            </p14:xfrm>
          </p:contentPart>
        </mc:Choice>
        <mc:Fallback xmlns="">
          <p:pic>
            <p:nvPicPr>
              <p:cNvPr id="327" name="墨迹 326"/>
            </p:nvPicPr>
            <p:blipFill>
              <a:blip r:embed="rId645"/>
            </p:blipFill>
            <p:spPr>
              <a:xfrm>
                <a:off x="11260565" y="5278855"/>
                <a:ext cx="14461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6">
            <p14:nvContentPartPr>
              <p14:cNvPr id="328" name="墨迹 327"/>
              <p14:cNvContentPartPr/>
              <p14:nvPr/>
            </p14:nvContentPartPr>
            <p14:xfrm>
              <a:off x="11252453" y="5352172"/>
              <a:ext cx="156962" cy="14100"/>
            </p14:xfrm>
          </p:contentPart>
        </mc:Choice>
        <mc:Fallback xmlns="">
          <p:pic>
            <p:nvPicPr>
              <p:cNvPr id="328" name="墨迹 327"/>
            </p:nvPicPr>
            <p:blipFill>
              <a:blip r:embed="rId647"/>
            </p:blipFill>
            <p:spPr>
              <a:xfrm>
                <a:off x="11252453" y="5352172"/>
                <a:ext cx="15696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8">
            <p14:nvContentPartPr>
              <p14:cNvPr id="329" name="墨迹 328"/>
              <p14:cNvContentPartPr/>
              <p14:nvPr/>
            </p14:nvContentPartPr>
            <p14:xfrm>
              <a:off x="11395306" y="5205537"/>
              <a:ext cx="152376" cy="214313"/>
            </p14:xfrm>
          </p:contentPart>
        </mc:Choice>
        <mc:Fallback xmlns="">
          <p:pic>
            <p:nvPicPr>
              <p:cNvPr id="329" name="墨迹 328"/>
            </p:nvPicPr>
            <p:blipFill>
              <a:blip r:embed="rId649"/>
            </p:blipFill>
            <p:spPr>
              <a:xfrm>
                <a:off x="11395306" y="5205537"/>
                <a:ext cx="152376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0">
            <p14:nvContentPartPr>
              <p14:cNvPr id="330" name="墨迹 329"/>
              <p14:cNvContentPartPr/>
              <p14:nvPr/>
            </p14:nvContentPartPr>
            <p14:xfrm>
              <a:off x="11513820" y="5260526"/>
              <a:ext cx="90297" cy="159324"/>
            </p14:xfrm>
          </p:contentPart>
        </mc:Choice>
        <mc:Fallback xmlns="">
          <p:pic>
            <p:nvPicPr>
              <p:cNvPr id="330" name="墨迹 329"/>
            </p:nvPicPr>
            <p:blipFill>
              <a:blip r:embed="rId651"/>
            </p:blipFill>
            <p:spPr>
              <a:xfrm>
                <a:off x="11513820" y="5260526"/>
                <a:ext cx="90297" cy="159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2">
            <p14:nvContentPartPr>
              <p14:cNvPr id="331" name="墨迹 330"/>
              <p14:cNvContentPartPr/>
              <p14:nvPr/>
            </p14:nvContentPartPr>
            <p14:xfrm>
              <a:off x="11626691" y="5352172"/>
              <a:ext cx="84654" cy="85302"/>
            </p14:xfrm>
          </p:contentPart>
        </mc:Choice>
        <mc:Fallback xmlns="">
          <p:pic>
            <p:nvPicPr>
              <p:cNvPr id="331" name="墨迹 330"/>
            </p:nvPicPr>
            <p:blipFill>
              <a:blip r:embed="rId653"/>
            </p:blipFill>
            <p:spPr>
              <a:xfrm>
                <a:off x="11626691" y="5352172"/>
                <a:ext cx="84654" cy="85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4">
            <p14:nvContentPartPr>
              <p14:cNvPr id="332" name="墨迹 331"/>
              <p14:cNvContentPartPr/>
              <p14:nvPr/>
            </p14:nvContentPartPr>
            <p14:xfrm>
              <a:off x="11716988" y="5241315"/>
              <a:ext cx="112871" cy="226474"/>
            </p14:xfrm>
          </p:contentPart>
        </mc:Choice>
        <mc:Fallback xmlns="">
          <p:pic>
            <p:nvPicPr>
              <p:cNvPr id="332" name="墨迹 331"/>
            </p:nvPicPr>
            <p:blipFill>
              <a:blip r:embed="rId655"/>
            </p:blipFill>
            <p:spPr>
              <a:xfrm>
                <a:off x="11716988" y="5241315"/>
                <a:ext cx="112871" cy="226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6">
            <p14:nvContentPartPr>
              <p14:cNvPr id="333" name="墨迹 332"/>
              <p14:cNvContentPartPr/>
              <p14:nvPr/>
            </p14:nvContentPartPr>
            <p14:xfrm>
              <a:off x="11762137" y="5318333"/>
              <a:ext cx="189059" cy="121785"/>
            </p14:xfrm>
          </p:contentPart>
        </mc:Choice>
        <mc:Fallback xmlns="">
          <p:pic>
            <p:nvPicPr>
              <p:cNvPr id="333" name="墨迹 332"/>
            </p:nvPicPr>
            <p:blipFill>
              <a:blip r:embed="rId657"/>
            </p:blipFill>
            <p:spPr>
              <a:xfrm>
                <a:off x="11762137" y="5318333"/>
                <a:ext cx="189059" cy="1217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8">
            <p14:nvContentPartPr>
              <p14:cNvPr id="334" name="墨迹 333"/>
              <p14:cNvContentPartPr/>
              <p14:nvPr/>
            </p14:nvContentPartPr>
            <p14:xfrm>
              <a:off x="11928621" y="5312694"/>
              <a:ext cx="31040" cy="155094"/>
            </p14:xfrm>
          </p:contentPart>
        </mc:Choice>
        <mc:Fallback xmlns="">
          <p:pic>
            <p:nvPicPr>
              <p:cNvPr id="334" name="墨迹 333"/>
            </p:nvPicPr>
            <p:blipFill>
              <a:blip r:embed="rId659"/>
            </p:blipFill>
            <p:spPr>
              <a:xfrm>
                <a:off x="11928621" y="5312694"/>
                <a:ext cx="31040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0">
            <p14:nvContentPartPr>
              <p14:cNvPr id="335" name="墨迹 334"/>
              <p14:cNvContentPartPr/>
              <p14:nvPr/>
            </p14:nvContentPartPr>
            <p14:xfrm>
              <a:off x="11937087" y="5196902"/>
              <a:ext cx="94001" cy="253967"/>
            </p14:xfrm>
          </p:contentPart>
        </mc:Choice>
        <mc:Fallback xmlns="">
          <p:pic>
            <p:nvPicPr>
              <p:cNvPr id="335" name="墨迹 334"/>
            </p:nvPicPr>
            <p:blipFill>
              <a:blip r:embed="rId661"/>
            </p:blipFill>
            <p:spPr>
              <a:xfrm>
                <a:off x="11937087" y="5196902"/>
                <a:ext cx="94001" cy="253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2">
            <p14:nvContentPartPr>
              <p14:cNvPr id="336" name="墨迹 335"/>
              <p14:cNvContentPartPr/>
              <p14:nvPr/>
            </p14:nvContentPartPr>
            <p14:xfrm>
              <a:off x="11990172" y="5377023"/>
              <a:ext cx="71074" cy="93585"/>
            </p14:xfrm>
          </p:contentPart>
        </mc:Choice>
        <mc:Fallback xmlns="">
          <p:pic>
            <p:nvPicPr>
              <p:cNvPr id="336" name="墨迹 335"/>
            </p:nvPicPr>
            <p:blipFill>
              <a:blip r:embed="rId663"/>
            </p:blipFill>
            <p:spPr>
              <a:xfrm>
                <a:off x="11990172" y="5377023"/>
                <a:ext cx="71074" cy="93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4">
            <p14:nvContentPartPr>
              <p14:cNvPr id="337" name="墨迹 336"/>
              <p14:cNvContentPartPr/>
              <p14:nvPr/>
            </p14:nvContentPartPr>
            <p14:xfrm>
              <a:off x="11956839" y="5388655"/>
              <a:ext cx="98763" cy="290626"/>
            </p14:xfrm>
          </p:contentPart>
        </mc:Choice>
        <mc:Fallback xmlns="">
          <p:pic>
            <p:nvPicPr>
              <p:cNvPr id="337" name="墨迹 336"/>
            </p:nvPicPr>
            <p:blipFill>
              <a:blip r:embed="rId665"/>
            </p:blipFill>
            <p:spPr>
              <a:xfrm>
                <a:off x="11956839" y="5388655"/>
                <a:ext cx="98763" cy="290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6">
            <p14:nvContentPartPr>
              <p14:cNvPr id="338" name="墨迹 337"/>
              <p14:cNvContentPartPr/>
              <p14:nvPr/>
            </p14:nvContentPartPr>
            <p14:xfrm>
              <a:off x="12040788" y="5123760"/>
              <a:ext cx="82538" cy="104337"/>
            </p14:xfrm>
          </p:contentPart>
        </mc:Choice>
        <mc:Fallback xmlns="">
          <p:pic>
            <p:nvPicPr>
              <p:cNvPr id="338" name="墨迹 337"/>
            </p:nvPicPr>
            <p:blipFill>
              <a:blip r:embed="rId667"/>
            </p:blipFill>
            <p:spPr>
              <a:xfrm>
                <a:off x="12040788" y="5123760"/>
                <a:ext cx="82538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8">
            <p14:nvContentPartPr>
              <p14:cNvPr id="339" name="墨迹 338"/>
              <p14:cNvContentPartPr/>
              <p14:nvPr/>
            </p14:nvContentPartPr>
            <p14:xfrm>
              <a:off x="12128969" y="5160419"/>
              <a:ext cx="42327" cy="16919"/>
            </p14:xfrm>
          </p:contentPart>
        </mc:Choice>
        <mc:Fallback xmlns="">
          <p:pic>
            <p:nvPicPr>
              <p:cNvPr id="339" name="墨迹 338"/>
            </p:nvPicPr>
            <p:blipFill>
              <a:blip r:embed="rId669"/>
            </p:blipFill>
            <p:spPr>
              <a:xfrm>
                <a:off x="12128969" y="5160419"/>
                <a:ext cx="4232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0">
            <p14:nvContentPartPr>
              <p14:cNvPr id="340" name="墨迹 339"/>
              <p14:cNvContentPartPr/>
              <p14:nvPr/>
            </p14:nvContentPartPr>
            <p14:xfrm>
              <a:off x="3550048" y="3271085"/>
              <a:ext cx="175656" cy="603459"/>
            </p14:xfrm>
          </p:contentPart>
        </mc:Choice>
        <mc:Fallback xmlns="">
          <p:pic>
            <p:nvPicPr>
              <p:cNvPr id="340" name="墨迹 339"/>
            </p:nvPicPr>
            <p:blipFill>
              <a:blip r:embed="rId671"/>
            </p:blipFill>
            <p:spPr>
              <a:xfrm>
                <a:off x="3550048" y="3271085"/>
                <a:ext cx="175656" cy="603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2">
            <p14:nvContentPartPr>
              <p14:cNvPr id="341" name="墨迹 340"/>
              <p14:cNvContentPartPr/>
              <p14:nvPr/>
            </p14:nvContentPartPr>
            <p14:xfrm>
              <a:off x="4735901" y="3413490"/>
              <a:ext cx="95941" cy="170604"/>
            </p14:xfrm>
          </p:contentPart>
        </mc:Choice>
        <mc:Fallback xmlns="">
          <p:pic>
            <p:nvPicPr>
              <p:cNvPr id="341" name="墨迹 340"/>
            </p:nvPicPr>
            <p:blipFill>
              <a:blip r:embed="rId673"/>
            </p:blipFill>
            <p:spPr>
              <a:xfrm>
                <a:off x="4735901" y="3413490"/>
                <a:ext cx="95941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4">
            <p14:nvContentPartPr>
              <p14:cNvPr id="342" name="墨迹 341"/>
              <p14:cNvContentPartPr/>
              <p14:nvPr/>
            </p14:nvContentPartPr>
            <p14:xfrm>
              <a:off x="4710153" y="3397628"/>
              <a:ext cx="144263" cy="183646"/>
            </p14:xfrm>
          </p:contentPart>
        </mc:Choice>
        <mc:Fallback xmlns="">
          <p:pic>
            <p:nvPicPr>
              <p:cNvPr id="342" name="墨迹 341"/>
            </p:nvPicPr>
            <p:blipFill>
              <a:blip r:embed="rId675"/>
            </p:blipFill>
            <p:spPr>
              <a:xfrm>
                <a:off x="4710153" y="3397628"/>
                <a:ext cx="144263" cy="18364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8" name="墨迹 17"/>
              <p14:cNvContentPartPr/>
              <p14:nvPr/>
            </p14:nvContentPartPr>
            <p14:xfrm>
              <a:off x="6953822" y="1471988"/>
              <a:ext cx="2821" cy="1691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"/>
            </p:blipFill>
            <p:spPr>
              <a:xfrm>
                <a:off x="6953822" y="1471988"/>
                <a:ext cx="282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墨迹 18"/>
              <p14:cNvContentPartPr/>
              <p14:nvPr/>
            </p14:nvContentPartPr>
            <p14:xfrm>
              <a:off x="1174813" y="750093"/>
              <a:ext cx="310396" cy="404127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5"/>
            </p:blipFill>
            <p:spPr>
              <a:xfrm>
                <a:off x="1174813" y="750093"/>
                <a:ext cx="310396" cy="404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墨迹 19"/>
              <p14:cNvContentPartPr/>
              <p14:nvPr/>
            </p14:nvContentPartPr>
            <p14:xfrm>
              <a:off x="1732468" y="769480"/>
              <a:ext cx="157138" cy="24903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7"/>
            </p:blipFill>
            <p:spPr>
              <a:xfrm>
                <a:off x="1732468" y="769480"/>
                <a:ext cx="157138" cy="249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墨迹 20"/>
              <p14:cNvContentPartPr/>
              <p14:nvPr/>
            </p14:nvContentPartPr>
            <p14:xfrm>
              <a:off x="1722239" y="888268"/>
              <a:ext cx="262426" cy="20955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9"/>
            </p:blipFill>
            <p:spPr>
              <a:xfrm>
                <a:off x="1722239" y="888268"/>
                <a:ext cx="262426" cy="209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" name="墨迹 21"/>
              <p14:cNvContentPartPr/>
              <p14:nvPr/>
            </p14:nvContentPartPr>
            <p14:xfrm>
              <a:off x="2010237" y="767013"/>
              <a:ext cx="67547" cy="28199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11"/>
            </p:blipFill>
            <p:spPr>
              <a:xfrm>
                <a:off x="2010237" y="767013"/>
                <a:ext cx="67547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3" name="墨迹 22"/>
              <p14:cNvContentPartPr/>
              <p14:nvPr/>
            </p14:nvContentPartPr>
            <p14:xfrm>
              <a:off x="2074962" y="688055"/>
              <a:ext cx="194703" cy="36940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13"/>
            </p:blipFill>
            <p:spPr>
              <a:xfrm>
                <a:off x="2074962" y="688055"/>
                <a:ext cx="194703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" name="墨迹 23"/>
              <p14:cNvContentPartPr/>
              <p14:nvPr/>
            </p14:nvContentPartPr>
            <p14:xfrm>
              <a:off x="2156793" y="975685"/>
              <a:ext cx="174951" cy="98697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15"/>
            </p:blipFill>
            <p:spPr>
              <a:xfrm>
                <a:off x="2156793" y="975685"/>
                <a:ext cx="174951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5" name="墨迹 24"/>
              <p14:cNvContentPartPr/>
              <p14:nvPr/>
            </p14:nvContentPartPr>
            <p14:xfrm>
              <a:off x="2501051" y="874169"/>
              <a:ext cx="50792" cy="4511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17"/>
            </p:blipFill>
            <p:spPr>
              <a:xfrm>
                <a:off x="2501051" y="874169"/>
                <a:ext cx="5079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6" name="墨迹 25"/>
              <p14:cNvContentPartPr/>
              <p14:nvPr/>
            </p14:nvContentPartPr>
            <p14:xfrm>
              <a:off x="2492585" y="970046"/>
              <a:ext cx="39505" cy="59217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19"/>
            </p:blipFill>
            <p:spPr>
              <a:xfrm>
                <a:off x="2492585" y="970046"/>
                <a:ext cx="39505" cy="59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7" name="墨迹 26"/>
              <p14:cNvContentPartPr/>
              <p14:nvPr/>
            </p14:nvContentPartPr>
            <p14:xfrm>
              <a:off x="3432239" y="530141"/>
              <a:ext cx="150965" cy="62601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21"/>
            </p:blipFill>
            <p:spPr>
              <a:xfrm>
                <a:off x="3432239" y="530141"/>
                <a:ext cx="150965" cy="626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8" name="墨迹 27"/>
              <p14:cNvContentPartPr/>
              <p14:nvPr/>
            </p14:nvContentPartPr>
            <p14:xfrm>
              <a:off x="3736991" y="571558"/>
              <a:ext cx="133153" cy="20621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23"/>
            </p:blipFill>
            <p:spPr>
              <a:xfrm>
                <a:off x="3736991" y="571558"/>
                <a:ext cx="133153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9" name="墨迹 28"/>
              <p14:cNvContentPartPr/>
              <p14:nvPr/>
            </p14:nvContentPartPr>
            <p14:xfrm>
              <a:off x="3711595" y="524501"/>
              <a:ext cx="42327" cy="18329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25"/>
            </p:blipFill>
            <p:spPr>
              <a:xfrm>
                <a:off x="3711595" y="524501"/>
                <a:ext cx="42327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0" name="墨迹 29"/>
              <p14:cNvContentPartPr/>
              <p14:nvPr/>
            </p14:nvContentPartPr>
            <p14:xfrm>
              <a:off x="3678968" y="689994"/>
              <a:ext cx="97528" cy="136237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27"/>
            </p:blipFill>
            <p:spPr>
              <a:xfrm>
                <a:off x="3678968" y="689994"/>
                <a:ext cx="97528" cy="136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1" name="墨迹 30"/>
              <p14:cNvContentPartPr/>
              <p14:nvPr/>
            </p14:nvContentPartPr>
            <p14:xfrm>
              <a:off x="3531706" y="868529"/>
              <a:ext cx="371770" cy="2819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29"/>
            </p:blipFill>
            <p:spPr>
              <a:xfrm>
                <a:off x="3531706" y="868529"/>
                <a:ext cx="37177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2" name="墨迹 31"/>
              <p14:cNvContentPartPr/>
              <p14:nvPr/>
            </p14:nvContentPartPr>
            <p14:xfrm>
              <a:off x="4160258" y="778292"/>
              <a:ext cx="42856" cy="3383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31"/>
            </p:blipFill>
            <p:spPr>
              <a:xfrm>
                <a:off x="4160258" y="778292"/>
                <a:ext cx="428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3" name="墨迹 32"/>
              <p14:cNvContentPartPr/>
              <p14:nvPr/>
            </p14:nvContentPartPr>
            <p14:xfrm>
              <a:off x="4145267" y="851610"/>
              <a:ext cx="48852" cy="4229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33"/>
            </p:blipFill>
            <p:spPr>
              <a:xfrm>
                <a:off x="4145267" y="851610"/>
                <a:ext cx="48852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4739781" y="565918"/>
              <a:ext cx="379883" cy="313891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35"/>
            </p:blipFill>
            <p:spPr>
              <a:xfrm>
                <a:off x="4739781" y="565918"/>
                <a:ext cx="379883" cy="313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5136594" y="530141"/>
              <a:ext cx="191881" cy="32146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37"/>
            </p:blipFill>
            <p:spPr>
              <a:xfrm>
                <a:off x="5136594" y="530141"/>
                <a:ext cx="191881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6" name="墨迹 35"/>
              <p14:cNvContentPartPr/>
              <p14:nvPr/>
            </p14:nvContentPartPr>
            <p14:xfrm>
              <a:off x="5285796" y="583719"/>
              <a:ext cx="228212" cy="22277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39"/>
            </p:blipFill>
            <p:spPr>
              <a:xfrm>
                <a:off x="5285796" y="583719"/>
                <a:ext cx="228212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7" name="墨迹 36"/>
              <p14:cNvContentPartPr/>
              <p14:nvPr/>
            </p14:nvContentPartPr>
            <p14:xfrm>
              <a:off x="5441347" y="505467"/>
              <a:ext cx="21163" cy="74938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41"/>
            </p:blipFill>
            <p:spPr>
              <a:xfrm>
                <a:off x="5441347" y="505467"/>
                <a:ext cx="21163" cy="749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8" name="墨迹 37"/>
              <p14:cNvContentPartPr/>
              <p14:nvPr/>
            </p14:nvContentPartPr>
            <p14:xfrm>
              <a:off x="6361248" y="462463"/>
              <a:ext cx="101584" cy="291155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43"/>
            </p:blipFill>
            <p:spPr>
              <a:xfrm>
                <a:off x="6361248" y="462463"/>
                <a:ext cx="101584" cy="291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9" name="墨迹 38"/>
              <p14:cNvContentPartPr/>
              <p14:nvPr/>
            </p14:nvContentPartPr>
            <p14:xfrm>
              <a:off x="6513624" y="462463"/>
              <a:ext cx="124158" cy="25714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45"/>
            </p:blipFill>
            <p:spPr>
              <a:xfrm>
                <a:off x="6513624" y="462463"/>
                <a:ext cx="124158" cy="257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0" name="墨迹 39"/>
              <p14:cNvContentPartPr/>
              <p14:nvPr/>
            </p14:nvContentPartPr>
            <p14:xfrm>
              <a:off x="6666000" y="490662"/>
              <a:ext cx="276534" cy="221715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47"/>
            </p:blipFill>
            <p:spPr>
              <a:xfrm>
                <a:off x="6666000" y="490662"/>
                <a:ext cx="276534" cy="221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1" name="墨迹 40"/>
              <p14:cNvContentPartPr/>
              <p14:nvPr/>
            </p14:nvContentPartPr>
            <p14:xfrm>
              <a:off x="6846594" y="568033"/>
              <a:ext cx="39505" cy="430212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49"/>
            </p:blipFill>
            <p:spPr>
              <a:xfrm>
                <a:off x="6846594" y="568033"/>
                <a:ext cx="39505" cy="430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2" name="墨迹 41"/>
              <p14:cNvContentPartPr/>
              <p14:nvPr/>
            </p14:nvContentPartPr>
            <p14:xfrm>
              <a:off x="6906909" y="391085"/>
              <a:ext cx="97705" cy="155975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51"/>
            </p:blipFill>
            <p:spPr>
              <a:xfrm>
                <a:off x="6906909" y="391085"/>
                <a:ext cx="97705" cy="155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3" name="墨迹 42"/>
              <p14:cNvContentPartPr/>
              <p14:nvPr/>
            </p14:nvContentPartPr>
            <p14:xfrm>
              <a:off x="6998970" y="456824"/>
              <a:ext cx="107228" cy="1127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53"/>
            </p:blipFill>
            <p:spPr>
              <a:xfrm>
                <a:off x="6998970" y="456824"/>
                <a:ext cx="10722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4" name="墨迹 43"/>
              <p14:cNvContentPartPr/>
              <p14:nvPr/>
            </p14:nvContentPartPr>
            <p14:xfrm>
              <a:off x="7069515" y="355307"/>
              <a:ext cx="149554" cy="411706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55"/>
            </p:blipFill>
            <p:spPr>
              <a:xfrm>
                <a:off x="7069515" y="355307"/>
                <a:ext cx="149554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5" name="墨迹 44"/>
              <p14:cNvContentPartPr/>
              <p14:nvPr/>
            </p14:nvContentPartPr>
            <p14:xfrm>
              <a:off x="7407246" y="485023"/>
              <a:ext cx="192763" cy="1691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57"/>
            </p:blipFill>
            <p:spPr>
              <a:xfrm>
                <a:off x="7407246" y="485023"/>
                <a:ext cx="19276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6" name="墨迹 45"/>
              <p14:cNvContentPartPr/>
              <p14:nvPr/>
            </p14:nvContentPartPr>
            <p14:xfrm>
              <a:off x="7323475" y="580899"/>
              <a:ext cx="268069" cy="14805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59"/>
            </p:blipFill>
            <p:spPr>
              <a:xfrm>
                <a:off x="7323475" y="580899"/>
                <a:ext cx="268069" cy="14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7" name="墨迹 46"/>
              <p14:cNvContentPartPr/>
              <p14:nvPr/>
            </p14:nvContentPartPr>
            <p14:xfrm>
              <a:off x="7862435" y="342265"/>
              <a:ext cx="129802" cy="391614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61"/>
            </p:blipFill>
            <p:spPr>
              <a:xfrm>
                <a:off x="7862435" y="342265"/>
                <a:ext cx="129802" cy="391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8" name="墨迹 47"/>
              <p14:cNvContentPartPr/>
              <p14:nvPr/>
            </p14:nvContentPartPr>
            <p14:xfrm>
              <a:off x="7976717" y="413115"/>
              <a:ext cx="145322" cy="22065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63"/>
            </p:blipFill>
            <p:spPr>
              <a:xfrm>
                <a:off x="7976717" y="413115"/>
                <a:ext cx="145322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9" name="墨迹 48"/>
              <p14:cNvContentPartPr/>
              <p14:nvPr/>
            </p14:nvContentPartPr>
            <p14:xfrm>
              <a:off x="8076891" y="448364"/>
              <a:ext cx="139149" cy="183293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65"/>
            </p:blipFill>
            <p:spPr>
              <a:xfrm>
                <a:off x="8076891" y="448364"/>
                <a:ext cx="139149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50" name="墨迹 49"/>
              <p14:cNvContentPartPr/>
              <p14:nvPr/>
            </p14:nvContentPartPr>
            <p14:xfrm>
              <a:off x="8274415" y="490662"/>
              <a:ext cx="67723" cy="163555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67"/>
            </p:blipFill>
            <p:spPr>
              <a:xfrm>
                <a:off x="8274415" y="490662"/>
                <a:ext cx="67723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1" name="墨迹 50"/>
              <p14:cNvContentPartPr/>
              <p14:nvPr/>
            </p14:nvContentPartPr>
            <p14:xfrm>
              <a:off x="8391872" y="281990"/>
              <a:ext cx="96998" cy="146635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69"/>
            </p:blipFill>
            <p:spPr>
              <a:xfrm>
                <a:off x="8391872" y="281990"/>
                <a:ext cx="96998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2" name="墨迹 51"/>
              <p14:cNvContentPartPr/>
              <p14:nvPr/>
            </p14:nvContentPartPr>
            <p14:xfrm>
              <a:off x="8471940" y="332748"/>
              <a:ext cx="95941" cy="2255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71"/>
            </p:blipFill>
            <p:spPr>
              <a:xfrm>
                <a:off x="8471940" y="332748"/>
                <a:ext cx="9594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3" name="墨迹 52"/>
              <p14:cNvContentPartPr/>
              <p14:nvPr/>
            </p14:nvContentPartPr>
            <p14:xfrm>
              <a:off x="8514267" y="273001"/>
              <a:ext cx="25396" cy="169723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73"/>
            </p:blipFill>
            <p:spPr>
              <a:xfrm>
                <a:off x="8514267" y="273001"/>
                <a:ext cx="25396" cy="169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4" name="墨迹 53"/>
              <p14:cNvContentPartPr/>
              <p14:nvPr/>
            </p14:nvContentPartPr>
            <p14:xfrm>
              <a:off x="8528376" y="259430"/>
              <a:ext cx="135445" cy="36094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75"/>
            </p:blipFill>
            <p:spPr>
              <a:xfrm>
                <a:off x="8528376" y="259430"/>
                <a:ext cx="135445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5" name="墨迹 54"/>
              <p14:cNvContentPartPr/>
              <p14:nvPr/>
            </p14:nvContentPartPr>
            <p14:xfrm>
              <a:off x="8785157" y="428625"/>
              <a:ext cx="200347" cy="1127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77"/>
            </p:blipFill>
            <p:spPr>
              <a:xfrm>
                <a:off x="8785157" y="428625"/>
                <a:ext cx="20034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6" name="墨迹 55"/>
              <p14:cNvContentPartPr/>
              <p14:nvPr/>
            </p14:nvContentPartPr>
            <p14:xfrm>
              <a:off x="8886742" y="301729"/>
              <a:ext cx="31039" cy="32428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79"/>
            </p:blipFill>
            <p:spPr>
              <a:xfrm>
                <a:off x="8886742" y="301729"/>
                <a:ext cx="31039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7" name="墨迹 56"/>
              <p14:cNvContentPartPr/>
              <p14:nvPr/>
            </p14:nvContentPartPr>
            <p14:xfrm>
              <a:off x="9126593" y="298909"/>
              <a:ext cx="135446" cy="28569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81"/>
            </p:blipFill>
            <p:spPr>
              <a:xfrm>
                <a:off x="9126593" y="298909"/>
                <a:ext cx="135446" cy="285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58" name="墨迹 57"/>
              <p14:cNvContentPartPr/>
              <p14:nvPr/>
            </p14:nvContentPartPr>
            <p14:xfrm>
              <a:off x="9223944" y="320587"/>
              <a:ext cx="139679" cy="26101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83"/>
            </p:blipFill>
            <p:spPr>
              <a:xfrm>
                <a:off x="9223944" y="320587"/>
                <a:ext cx="139679" cy="261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9" name="墨迹 58"/>
              <p14:cNvContentPartPr/>
              <p14:nvPr/>
            </p14:nvContentPartPr>
            <p14:xfrm>
              <a:off x="9318474" y="353721"/>
              <a:ext cx="135446" cy="21871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85"/>
            </p:blipFill>
            <p:spPr>
              <a:xfrm>
                <a:off x="9318474" y="353721"/>
                <a:ext cx="135446" cy="218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60" name="墨迹 59"/>
              <p14:cNvContentPartPr/>
              <p14:nvPr/>
            </p14:nvContentPartPr>
            <p14:xfrm>
              <a:off x="9489721" y="438142"/>
              <a:ext cx="77070" cy="10609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87"/>
            </p:blipFill>
            <p:spPr>
              <a:xfrm>
                <a:off x="9489721" y="438142"/>
                <a:ext cx="77070" cy="106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61" name="墨迹 60"/>
              <p14:cNvContentPartPr/>
              <p14:nvPr/>
            </p14:nvContentPartPr>
            <p14:xfrm>
              <a:off x="9665377" y="372226"/>
              <a:ext cx="59434" cy="14469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89"/>
            </p:blipFill>
            <p:spPr>
              <a:xfrm>
                <a:off x="9665377" y="372226"/>
                <a:ext cx="59434" cy="144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62" name="墨迹 61"/>
              <p14:cNvContentPartPr/>
              <p14:nvPr/>
            </p14:nvContentPartPr>
            <p14:xfrm>
              <a:off x="9741741" y="438142"/>
              <a:ext cx="16931" cy="7402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91"/>
            </p:blipFill>
            <p:spPr>
              <a:xfrm>
                <a:off x="9741741" y="438142"/>
                <a:ext cx="16931" cy="7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3" name="墨迹 62"/>
              <p14:cNvContentPartPr/>
              <p14:nvPr/>
            </p14:nvContentPartPr>
            <p14:xfrm>
              <a:off x="9685306" y="332748"/>
              <a:ext cx="237030" cy="17412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93"/>
            </p:blipFill>
            <p:spPr>
              <a:xfrm>
                <a:off x="9685306" y="332748"/>
                <a:ext cx="237030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4" name="墨迹 63"/>
              <p14:cNvContentPartPr/>
              <p14:nvPr/>
            </p14:nvContentPartPr>
            <p14:xfrm>
              <a:off x="9916692" y="297852"/>
              <a:ext cx="22574" cy="395843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95"/>
            </p:blipFill>
            <p:spPr>
              <a:xfrm>
                <a:off x="9916692" y="297852"/>
                <a:ext cx="22574" cy="3958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8" name="墨迹 67"/>
              <p14:cNvContentPartPr/>
              <p14:nvPr/>
            </p14:nvContentPartPr>
            <p14:xfrm>
              <a:off x="10038029" y="298909"/>
              <a:ext cx="134740" cy="2255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97"/>
            </p:blipFill>
            <p:spPr>
              <a:xfrm>
                <a:off x="10038029" y="298909"/>
                <a:ext cx="13474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9" name="墨迹 68"/>
              <p14:cNvContentPartPr/>
              <p14:nvPr/>
            </p14:nvContentPartPr>
            <p14:xfrm>
              <a:off x="10100108" y="247446"/>
              <a:ext cx="25396" cy="14170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99"/>
            </p:blipFill>
            <p:spPr>
              <a:xfrm>
                <a:off x="10100108" y="247446"/>
                <a:ext cx="25396" cy="141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70" name="墨迹 69"/>
              <p14:cNvContentPartPr/>
              <p14:nvPr/>
            </p14:nvContentPartPr>
            <p14:xfrm>
              <a:off x="10077533" y="219952"/>
              <a:ext cx="205990" cy="38350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01"/>
            </p:blipFill>
            <p:spPr>
              <a:xfrm>
                <a:off x="10077533" y="219952"/>
                <a:ext cx="205990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71" name="墨迹 70"/>
              <p14:cNvContentPartPr/>
              <p14:nvPr/>
            </p14:nvContentPartPr>
            <p14:xfrm>
              <a:off x="10900788" y="214136"/>
              <a:ext cx="76894" cy="32446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03"/>
            </p:blipFill>
            <p:spPr>
              <a:xfrm>
                <a:off x="10900788" y="214136"/>
                <a:ext cx="76894" cy="324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2" name="墨迹 71"/>
              <p14:cNvContentPartPr/>
              <p14:nvPr/>
            </p14:nvContentPartPr>
            <p14:xfrm>
              <a:off x="11113656" y="190343"/>
              <a:ext cx="188530" cy="16655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05"/>
            </p:blipFill>
            <p:spPr>
              <a:xfrm>
                <a:off x="11113656" y="190343"/>
                <a:ext cx="188530" cy="166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3" name="墨迹 72"/>
              <p14:cNvContentPartPr/>
              <p14:nvPr/>
            </p14:nvContentPartPr>
            <p14:xfrm>
              <a:off x="11118771" y="129891"/>
              <a:ext cx="169307" cy="366411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07"/>
            </p:blipFill>
            <p:spPr>
              <a:xfrm>
                <a:off x="11118771" y="129891"/>
                <a:ext cx="169307" cy="366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74" name="墨迹 73"/>
              <p14:cNvContentPartPr/>
              <p14:nvPr/>
            </p14:nvContentPartPr>
            <p14:xfrm>
              <a:off x="11237285" y="441843"/>
              <a:ext cx="87475" cy="4881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09"/>
            </p:blipFill>
            <p:spPr>
              <a:xfrm>
                <a:off x="11237285" y="441843"/>
                <a:ext cx="87475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75" name="墨迹 74"/>
              <p14:cNvContentPartPr/>
              <p14:nvPr/>
            </p14:nvContentPartPr>
            <p14:xfrm>
              <a:off x="11434810" y="129715"/>
              <a:ext cx="46735" cy="107156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11"/>
            </p:blipFill>
            <p:spPr>
              <a:xfrm>
                <a:off x="11434810" y="129715"/>
                <a:ext cx="46735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76" name="墨迹 75"/>
              <p14:cNvContentPartPr/>
              <p14:nvPr/>
            </p14:nvContentPartPr>
            <p14:xfrm>
              <a:off x="11327583" y="246036"/>
              <a:ext cx="180594" cy="259607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13"/>
            </p:blipFill>
            <p:spPr>
              <a:xfrm>
                <a:off x="11327583" y="246036"/>
                <a:ext cx="180594" cy="259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77" name="墨迹 76"/>
              <p14:cNvContentPartPr/>
              <p14:nvPr/>
            </p14:nvContentPartPr>
            <p14:xfrm>
              <a:off x="11381197" y="338388"/>
              <a:ext cx="132623" cy="172014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15"/>
            </p:blipFill>
            <p:spPr>
              <a:xfrm>
                <a:off x="11381197" y="338388"/>
                <a:ext cx="132623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78" name="墨迹 77"/>
              <p14:cNvContentPartPr/>
              <p14:nvPr/>
            </p14:nvContentPartPr>
            <p14:xfrm>
              <a:off x="11558968" y="167079"/>
              <a:ext cx="71427" cy="117731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17"/>
            </p:blipFill>
            <p:spPr>
              <a:xfrm>
                <a:off x="11558968" y="167079"/>
                <a:ext cx="71427" cy="117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79" name="墨迹 78"/>
              <p14:cNvContentPartPr/>
              <p14:nvPr/>
            </p14:nvContentPartPr>
            <p14:xfrm>
              <a:off x="11510998" y="163554"/>
              <a:ext cx="222921" cy="29608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19"/>
            </p:blipFill>
            <p:spPr>
              <a:xfrm>
                <a:off x="11510998" y="163554"/>
                <a:ext cx="222921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80" name="墨迹 79"/>
              <p14:cNvContentPartPr/>
              <p14:nvPr/>
            </p14:nvContentPartPr>
            <p14:xfrm>
              <a:off x="11508177" y="454004"/>
              <a:ext cx="9876" cy="4511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21"/>
            </p:blipFill>
            <p:spPr>
              <a:xfrm>
                <a:off x="11508177" y="454004"/>
                <a:ext cx="987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81" name="墨迹 80"/>
              <p14:cNvContentPartPr/>
              <p14:nvPr/>
            </p14:nvContentPartPr>
            <p14:xfrm>
              <a:off x="11581543" y="435674"/>
              <a:ext cx="204579" cy="11032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23"/>
            </p:blipFill>
            <p:spPr>
              <a:xfrm>
                <a:off x="11581543" y="435674"/>
                <a:ext cx="204579" cy="110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82" name="墨迹 81"/>
              <p14:cNvContentPartPr/>
              <p14:nvPr/>
            </p14:nvContentPartPr>
            <p14:xfrm>
              <a:off x="11652088" y="396724"/>
              <a:ext cx="76187" cy="9341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25"/>
            </p:blipFill>
            <p:spPr>
              <a:xfrm>
                <a:off x="11652088" y="396724"/>
                <a:ext cx="76187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83" name="墨迹 82"/>
              <p14:cNvContentPartPr/>
              <p14:nvPr/>
            </p14:nvContentPartPr>
            <p14:xfrm>
              <a:off x="11760020" y="163554"/>
              <a:ext cx="304576" cy="294856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27"/>
            </p:blipFill>
            <p:spPr>
              <a:xfrm>
                <a:off x="11760020" y="163554"/>
                <a:ext cx="304576" cy="294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84" name="墨迹 83"/>
              <p14:cNvContentPartPr/>
              <p14:nvPr/>
            </p14:nvContentPartPr>
            <p14:xfrm>
              <a:off x="11914512" y="298909"/>
              <a:ext cx="177949" cy="104336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29"/>
            </p:blipFill>
            <p:spPr>
              <a:xfrm>
                <a:off x="11914512" y="298909"/>
                <a:ext cx="177949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85" name="墨迹 84"/>
              <p14:cNvContentPartPr/>
              <p14:nvPr/>
            </p14:nvContentPartPr>
            <p14:xfrm>
              <a:off x="11920157" y="428625"/>
              <a:ext cx="124158" cy="92351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31"/>
            </p:blipFill>
            <p:spPr>
              <a:xfrm>
                <a:off x="11920157" y="428625"/>
                <a:ext cx="124158" cy="92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86" name="墨迹 85"/>
              <p14:cNvContentPartPr/>
              <p14:nvPr/>
            </p14:nvContentPartPr>
            <p14:xfrm>
              <a:off x="12112037" y="231231"/>
              <a:ext cx="59257" cy="2819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33"/>
            </p:blipFill>
            <p:spPr>
              <a:xfrm>
                <a:off x="12112037" y="231231"/>
                <a:ext cx="5925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87" name="墨迹 86"/>
              <p14:cNvContentPartPr/>
              <p14:nvPr/>
            </p14:nvContentPartPr>
            <p14:xfrm>
              <a:off x="11976592" y="496302"/>
              <a:ext cx="203168" cy="138175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35"/>
            </p:blipFill>
            <p:spPr>
              <a:xfrm>
                <a:off x="11976592" y="496302"/>
                <a:ext cx="203168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88" name="墨迹 87"/>
              <p14:cNvContentPartPr/>
              <p14:nvPr/>
            </p14:nvContentPartPr>
            <p14:xfrm>
              <a:off x="7326296" y="1663741"/>
              <a:ext cx="37389" cy="11032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37"/>
            </p:blipFill>
            <p:spPr>
              <a:xfrm>
                <a:off x="7326296" y="1663741"/>
                <a:ext cx="37389" cy="110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89" name="墨迹 88"/>
              <p14:cNvContentPartPr/>
              <p14:nvPr/>
            </p14:nvContentPartPr>
            <p14:xfrm>
              <a:off x="2297882" y="1560110"/>
              <a:ext cx="11287" cy="202328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39"/>
            </p:blipFill>
            <p:spPr>
              <a:xfrm>
                <a:off x="2297882" y="1560110"/>
                <a:ext cx="11287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90" name="墨迹 89"/>
              <p14:cNvContentPartPr/>
              <p14:nvPr/>
            </p14:nvContentPartPr>
            <p14:xfrm>
              <a:off x="2324689" y="1573504"/>
              <a:ext cx="191352" cy="256611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41"/>
            </p:blipFill>
            <p:spPr>
              <a:xfrm>
                <a:off x="2324689" y="1573504"/>
                <a:ext cx="191352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91" name="墨迹 90"/>
              <p14:cNvContentPartPr/>
              <p14:nvPr/>
            </p14:nvContentPartPr>
            <p14:xfrm>
              <a:off x="2383947" y="1491727"/>
              <a:ext cx="108638" cy="421223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43"/>
            </p:blipFill>
            <p:spPr>
              <a:xfrm>
                <a:off x="2383947" y="1491727"/>
                <a:ext cx="108638" cy="4212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92" name="墨迹 91"/>
              <p14:cNvContentPartPr/>
              <p14:nvPr/>
            </p14:nvContentPartPr>
            <p14:xfrm>
              <a:off x="2596286" y="1477628"/>
              <a:ext cx="210928" cy="3383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45"/>
            </p:blipFill>
            <p:spPr>
              <a:xfrm>
                <a:off x="2596286" y="1477628"/>
                <a:ext cx="21092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93" name="墨迹 92"/>
              <p14:cNvContentPartPr/>
              <p14:nvPr/>
            </p14:nvContentPartPr>
            <p14:xfrm>
              <a:off x="2642140" y="1428985"/>
              <a:ext cx="28218" cy="15015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47"/>
            </p:blipFill>
            <p:spPr>
              <a:xfrm>
                <a:off x="2642140" y="1428985"/>
                <a:ext cx="28218" cy="150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94" name="墨迹 93"/>
              <p14:cNvContentPartPr/>
              <p14:nvPr/>
            </p14:nvContentPartPr>
            <p14:xfrm>
              <a:off x="2566657" y="1411889"/>
              <a:ext cx="220099" cy="369583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49"/>
            </p:blipFill>
            <p:spPr>
              <a:xfrm>
                <a:off x="2566657" y="1411889"/>
                <a:ext cx="220099" cy="369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95" name="墨迹 94"/>
              <p14:cNvContentPartPr/>
              <p14:nvPr/>
            </p14:nvContentPartPr>
            <p14:xfrm>
              <a:off x="2676001" y="1557995"/>
              <a:ext cx="174951" cy="3806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51"/>
            </p:blipFill>
            <p:spPr>
              <a:xfrm>
                <a:off x="2676001" y="1557995"/>
                <a:ext cx="174951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96" name="墨迹 95"/>
              <p14:cNvContentPartPr/>
              <p14:nvPr/>
            </p14:nvContentPartPr>
            <p14:xfrm>
              <a:off x="2805803" y="1579144"/>
              <a:ext cx="11287" cy="439905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53"/>
            </p:blipFill>
            <p:spPr>
              <a:xfrm>
                <a:off x="2805803" y="1579144"/>
                <a:ext cx="11287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97" name="墨迹 96"/>
              <p14:cNvContentPartPr/>
              <p14:nvPr/>
            </p14:nvContentPartPr>
            <p14:xfrm>
              <a:off x="2677941" y="1641182"/>
              <a:ext cx="84830" cy="163554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55"/>
            </p:blipFill>
            <p:spPr>
              <a:xfrm>
                <a:off x="2677941" y="1641182"/>
                <a:ext cx="84830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98" name="墨迹 97"/>
              <p14:cNvContentPartPr/>
              <p14:nvPr/>
            </p14:nvContentPartPr>
            <p14:xfrm>
              <a:off x="3133130" y="1663741"/>
              <a:ext cx="54495" cy="4793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57"/>
            </p:blipFill>
            <p:spPr>
              <a:xfrm>
                <a:off x="3133130" y="1663741"/>
                <a:ext cx="54495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99" name="墨迹 98"/>
              <p14:cNvContentPartPr/>
              <p14:nvPr/>
            </p14:nvContentPartPr>
            <p14:xfrm>
              <a:off x="3110556" y="1782177"/>
              <a:ext cx="39504" cy="45119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59"/>
            </p:blipFill>
            <p:spPr>
              <a:xfrm>
                <a:off x="3110556" y="1782177"/>
                <a:ext cx="3950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00" name="墨迹 99"/>
              <p14:cNvContentPartPr/>
              <p14:nvPr/>
            </p14:nvContentPartPr>
            <p14:xfrm>
              <a:off x="4178600" y="1462647"/>
              <a:ext cx="100173" cy="36605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61"/>
            </p:blipFill>
            <p:spPr>
              <a:xfrm>
                <a:off x="4178600" y="1462647"/>
                <a:ext cx="100173" cy="366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01" name="墨迹 100"/>
              <p14:cNvContentPartPr/>
              <p14:nvPr/>
            </p14:nvContentPartPr>
            <p14:xfrm>
              <a:off x="4354961" y="1500187"/>
              <a:ext cx="14109" cy="242512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63"/>
            </p:blipFill>
            <p:spPr>
              <a:xfrm>
                <a:off x="4354961" y="1500187"/>
                <a:ext cx="14109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02" name="墨迹 101"/>
              <p14:cNvContentPartPr/>
              <p14:nvPr/>
            </p14:nvContentPartPr>
            <p14:xfrm>
              <a:off x="4340852" y="1615803"/>
              <a:ext cx="124158" cy="53578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65"/>
            </p:blipFill>
            <p:spPr>
              <a:xfrm>
                <a:off x="4340852" y="1615803"/>
                <a:ext cx="124158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03" name="墨迹 102"/>
              <p14:cNvContentPartPr/>
              <p14:nvPr/>
            </p14:nvContentPartPr>
            <p14:xfrm>
              <a:off x="4462189" y="1487497"/>
              <a:ext cx="14109" cy="384917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67"/>
            </p:blipFill>
            <p:spPr>
              <a:xfrm>
                <a:off x="4462189" y="1487497"/>
                <a:ext cx="14109" cy="384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04" name="墨迹 103"/>
              <p14:cNvContentPartPr/>
              <p14:nvPr/>
            </p14:nvContentPartPr>
            <p14:xfrm>
              <a:off x="4529030" y="1471988"/>
              <a:ext cx="130683" cy="2255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69"/>
            </p:blipFill>
            <p:spPr>
              <a:xfrm>
                <a:off x="4529030" y="1471988"/>
                <a:ext cx="13068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05" name="墨迹 104"/>
              <p14:cNvContentPartPr/>
              <p14:nvPr/>
            </p14:nvContentPartPr>
            <p14:xfrm>
              <a:off x="4586347" y="1401490"/>
              <a:ext cx="31040" cy="205853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71"/>
            </p:blipFill>
            <p:spPr>
              <a:xfrm>
                <a:off x="4586347" y="1401490"/>
                <a:ext cx="31040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06" name="墨迹 105"/>
              <p14:cNvContentPartPr/>
              <p14:nvPr/>
            </p14:nvContentPartPr>
            <p14:xfrm>
              <a:off x="4696396" y="1404310"/>
              <a:ext cx="141090" cy="400426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73"/>
            </p:blipFill>
            <p:spPr>
              <a:xfrm>
                <a:off x="4696396" y="1404310"/>
                <a:ext cx="141090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07" name="墨迹 106"/>
              <p14:cNvContentPartPr/>
              <p14:nvPr/>
            </p14:nvContentPartPr>
            <p14:xfrm>
              <a:off x="4944713" y="1556585"/>
              <a:ext cx="205990" cy="3383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75"/>
            </p:blipFill>
            <p:spPr>
              <a:xfrm>
                <a:off x="4944713" y="1556585"/>
                <a:ext cx="20599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08" name="墨迹 107"/>
              <p14:cNvContentPartPr/>
              <p14:nvPr/>
            </p14:nvContentPartPr>
            <p14:xfrm>
              <a:off x="5025663" y="1453482"/>
              <a:ext cx="20635" cy="292036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77"/>
            </p:blipFill>
            <p:spPr>
              <a:xfrm>
                <a:off x="5025663" y="1453482"/>
                <a:ext cx="20635" cy="292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09" name="墨迹 108"/>
              <p14:cNvContentPartPr/>
              <p14:nvPr/>
            </p14:nvContentPartPr>
            <p14:xfrm>
              <a:off x="5247349" y="1409950"/>
              <a:ext cx="103701" cy="330634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79"/>
            </p:blipFill>
            <p:spPr>
              <a:xfrm>
                <a:off x="5247349" y="1409950"/>
                <a:ext cx="103701" cy="330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10" name="墨迹 109"/>
              <p14:cNvContentPartPr/>
              <p14:nvPr/>
            </p14:nvContentPartPr>
            <p14:xfrm>
              <a:off x="5418773" y="1391268"/>
              <a:ext cx="5643" cy="334511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81"/>
            </p:blipFill>
            <p:spPr>
              <a:xfrm>
                <a:off x="5418773" y="1391268"/>
                <a:ext cx="5643" cy="334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11" name="墨迹 110"/>
              <p14:cNvContentPartPr/>
              <p14:nvPr/>
            </p14:nvContentPartPr>
            <p14:xfrm>
              <a:off x="5444874" y="1433214"/>
              <a:ext cx="120631" cy="20232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83"/>
            </p:blipFill>
            <p:spPr>
              <a:xfrm>
                <a:off x="5444874" y="1433214"/>
                <a:ext cx="120631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12" name="墨迹 111"/>
              <p14:cNvContentPartPr/>
              <p14:nvPr/>
            </p14:nvContentPartPr>
            <p14:xfrm>
              <a:off x="5588079" y="1387391"/>
              <a:ext cx="118515" cy="2819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185"/>
            </p:blipFill>
            <p:spPr>
              <a:xfrm>
                <a:off x="5588079" y="1387391"/>
                <a:ext cx="11851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13" name="墨迹 112"/>
              <p14:cNvContentPartPr/>
              <p14:nvPr/>
            </p14:nvContentPartPr>
            <p14:xfrm>
              <a:off x="5636050" y="1316365"/>
              <a:ext cx="36683" cy="172542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187"/>
            </p:blipFill>
            <p:spPr>
              <a:xfrm>
                <a:off x="5636050" y="1316365"/>
                <a:ext cx="36683" cy="172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14" name="墨迹 113"/>
              <p14:cNvContentPartPr/>
              <p14:nvPr/>
            </p14:nvContentPartPr>
            <p14:xfrm>
              <a:off x="5751743" y="1285875"/>
              <a:ext cx="149731" cy="408885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189"/>
            </p:blipFill>
            <p:spPr>
              <a:xfrm>
                <a:off x="5751743" y="1285875"/>
                <a:ext cx="149731" cy="408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15" name="墨迹 114"/>
              <p14:cNvContentPartPr/>
              <p14:nvPr/>
            </p14:nvContentPartPr>
            <p14:xfrm>
              <a:off x="6038859" y="1463528"/>
              <a:ext cx="209517" cy="14100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191"/>
            </p:blipFill>
            <p:spPr>
              <a:xfrm>
                <a:off x="6038859" y="1463528"/>
                <a:ext cx="20951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16" name="墨迹 115"/>
              <p14:cNvContentPartPr/>
              <p14:nvPr/>
            </p14:nvContentPartPr>
            <p14:xfrm>
              <a:off x="6107287" y="1362012"/>
              <a:ext cx="39506" cy="281990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193"/>
            </p:blipFill>
            <p:spPr>
              <a:xfrm>
                <a:off x="6107287" y="1362012"/>
                <a:ext cx="39506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17" name="墨迹 116"/>
              <p14:cNvContentPartPr/>
              <p14:nvPr/>
            </p14:nvContentPartPr>
            <p14:xfrm>
              <a:off x="6300579" y="1370472"/>
              <a:ext cx="173540" cy="183822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195"/>
            </p:blipFill>
            <p:spPr>
              <a:xfrm>
                <a:off x="6300579" y="1370472"/>
                <a:ext cx="173540" cy="183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18" name="墨迹 117"/>
              <p14:cNvContentPartPr/>
              <p14:nvPr/>
            </p14:nvContentPartPr>
            <p14:xfrm>
              <a:off x="6589106" y="1280235"/>
              <a:ext cx="105111" cy="329223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197"/>
            </p:blipFill>
            <p:spPr>
              <a:xfrm>
                <a:off x="6589106" y="1280235"/>
                <a:ext cx="105111" cy="3292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19" name="墨迹 118"/>
              <p14:cNvContentPartPr/>
              <p14:nvPr/>
            </p14:nvContentPartPr>
            <p14:xfrm>
              <a:off x="6675876" y="1289752"/>
              <a:ext cx="210223" cy="300672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199"/>
            </p:blipFill>
            <p:spPr>
              <a:xfrm>
                <a:off x="6675876" y="1289752"/>
                <a:ext cx="210223" cy="300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20" name="墨迹 119"/>
              <p14:cNvContentPartPr/>
              <p14:nvPr/>
            </p14:nvContentPartPr>
            <p14:xfrm>
              <a:off x="6965109" y="1421230"/>
              <a:ext cx="90297" cy="118436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01"/>
            </p:blipFill>
            <p:spPr>
              <a:xfrm>
                <a:off x="6965109" y="1421230"/>
                <a:ext cx="90297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21" name="墨迹 120"/>
              <p14:cNvContentPartPr/>
              <p14:nvPr/>
            </p14:nvContentPartPr>
            <p14:xfrm>
              <a:off x="7077980" y="1208856"/>
              <a:ext cx="107227" cy="154037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03"/>
            </p:blipFill>
            <p:spPr>
              <a:xfrm>
                <a:off x="7077980" y="1208856"/>
                <a:ext cx="107227" cy="15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22" name="墨迹 121"/>
              <p14:cNvContentPartPr/>
              <p14:nvPr/>
            </p14:nvContentPartPr>
            <p14:xfrm>
              <a:off x="7162633" y="1263315"/>
              <a:ext cx="87475" cy="11280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05"/>
            </p:blipFill>
            <p:spPr>
              <a:xfrm>
                <a:off x="7162633" y="1263315"/>
                <a:ext cx="8747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23" name="墨迹 122"/>
              <p14:cNvContentPartPr/>
              <p14:nvPr/>
            </p14:nvContentPartPr>
            <p14:xfrm>
              <a:off x="7199316" y="1204097"/>
              <a:ext cx="25397" cy="149455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07"/>
            </p:blipFill>
            <p:spPr>
              <a:xfrm>
                <a:off x="7199316" y="1204097"/>
                <a:ext cx="25397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24" name="墨迹 123"/>
              <p14:cNvContentPartPr/>
              <p14:nvPr/>
            </p14:nvContentPartPr>
            <p14:xfrm>
              <a:off x="7252930" y="1168849"/>
              <a:ext cx="127862" cy="396196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09"/>
            </p:blipFill>
            <p:spPr>
              <a:xfrm>
                <a:off x="7252930" y="1168849"/>
                <a:ext cx="127862" cy="396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25" name="墨迹 124"/>
              <p14:cNvContentPartPr/>
              <p14:nvPr/>
            </p14:nvContentPartPr>
            <p14:xfrm>
              <a:off x="7515356" y="1336633"/>
              <a:ext cx="183416" cy="1691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11"/>
            </p:blipFill>
            <p:spPr>
              <a:xfrm>
                <a:off x="7515356" y="1336633"/>
                <a:ext cx="18341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26" name="墨迹 125"/>
              <p14:cNvContentPartPr/>
              <p14:nvPr/>
            </p14:nvContentPartPr>
            <p14:xfrm>
              <a:off x="7598599" y="1194228"/>
              <a:ext cx="15519" cy="286220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13"/>
            </p:blipFill>
            <p:spPr>
              <a:xfrm>
                <a:off x="7598599" y="1194228"/>
                <a:ext cx="15519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27" name="墨迹 126"/>
              <p14:cNvContentPartPr/>
              <p14:nvPr/>
            </p14:nvContentPartPr>
            <p14:xfrm>
              <a:off x="7834217" y="1133600"/>
              <a:ext cx="152376" cy="385621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15"/>
            </p:blipFill>
            <p:spPr>
              <a:xfrm>
                <a:off x="7834217" y="1133600"/>
                <a:ext cx="152376" cy="385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28" name="墨迹 127"/>
              <p14:cNvContentPartPr/>
              <p14:nvPr/>
            </p14:nvContentPartPr>
            <p14:xfrm>
              <a:off x="7937741" y="1229476"/>
              <a:ext cx="139150" cy="272826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17"/>
            </p:blipFill>
            <p:spPr>
              <a:xfrm>
                <a:off x="7937741" y="1229476"/>
                <a:ext cx="139150" cy="272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29" name="墨迹 128"/>
              <p14:cNvContentPartPr/>
              <p14:nvPr/>
            </p14:nvContentPartPr>
            <p14:xfrm>
              <a:off x="8026099" y="1242695"/>
              <a:ext cx="163663" cy="218013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19"/>
            </p:blipFill>
            <p:spPr>
              <a:xfrm>
                <a:off x="8026099" y="1242695"/>
                <a:ext cx="163663" cy="218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30" name="墨迹 129"/>
              <p14:cNvContentPartPr/>
              <p14:nvPr/>
            </p14:nvContentPartPr>
            <p14:xfrm>
              <a:off x="8229266" y="1364832"/>
              <a:ext cx="90298" cy="87417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21"/>
            </p:blipFill>
            <p:spPr>
              <a:xfrm>
                <a:off x="8229266" y="1364832"/>
                <a:ext cx="90298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31" name="墨迹 130"/>
              <p14:cNvContentPartPr/>
              <p14:nvPr/>
            </p14:nvContentPartPr>
            <p14:xfrm>
              <a:off x="8404217" y="1248511"/>
              <a:ext cx="242673" cy="172719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23"/>
            </p:blipFill>
            <p:spPr>
              <a:xfrm>
                <a:off x="8404217" y="1248511"/>
                <a:ext cx="242673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32" name="墨迹 131"/>
              <p14:cNvContentPartPr/>
              <p14:nvPr/>
            </p14:nvContentPartPr>
            <p14:xfrm>
              <a:off x="8663821" y="1189293"/>
              <a:ext cx="28218" cy="426510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25"/>
            </p:blipFill>
            <p:spPr>
              <a:xfrm>
                <a:off x="8663821" y="1189293"/>
                <a:ext cx="28218" cy="426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33" name="墨迹 132"/>
              <p14:cNvContentPartPr/>
              <p14:nvPr/>
            </p14:nvContentPartPr>
            <p14:xfrm>
              <a:off x="8748474" y="1178718"/>
              <a:ext cx="129802" cy="2819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27"/>
            </p:blipFill>
            <p:spPr>
              <a:xfrm>
                <a:off x="8748474" y="1178718"/>
                <a:ext cx="12980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34" name="墨迹 133"/>
              <p14:cNvContentPartPr/>
              <p14:nvPr/>
            </p14:nvContentPartPr>
            <p14:xfrm>
              <a:off x="8813375" y="1130251"/>
              <a:ext cx="25396" cy="141524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29"/>
            </p:blipFill>
            <p:spPr>
              <a:xfrm>
                <a:off x="8813375" y="1130251"/>
                <a:ext cx="25396" cy="141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35" name="墨迹 134"/>
              <p14:cNvContentPartPr/>
              <p14:nvPr/>
            </p14:nvContentPartPr>
            <p14:xfrm>
              <a:off x="8824663" y="1085133"/>
              <a:ext cx="121336" cy="403774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31"/>
            </p:blipFill>
            <p:spPr>
              <a:xfrm>
                <a:off x="8824663" y="1085133"/>
                <a:ext cx="121336" cy="4037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36" name="墨迹 135"/>
              <p14:cNvContentPartPr/>
              <p14:nvPr/>
            </p14:nvContentPartPr>
            <p14:xfrm>
              <a:off x="9149167" y="1173078"/>
              <a:ext cx="162959" cy="50759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33"/>
            </p:blipFill>
            <p:spPr>
              <a:xfrm>
                <a:off x="9149167" y="1173078"/>
                <a:ext cx="162959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37" name="墨迹 136"/>
              <p14:cNvContentPartPr/>
              <p14:nvPr/>
            </p14:nvContentPartPr>
            <p14:xfrm>
              <a:off x="9103313" y="1297154"/>
              <a:ext cx="223627" cy="16920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35"/>
            </p:blipFill>
            <p:spPr>
              <a:xfrm>
                <a:off x="9103313" y="1297154"/>
                <a:ext cx="22362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38" name="墨迹 137"/>
              <p14:cNvContentPartPr/>
              <p14:nvPr/>
            </p14:nvContentPartPr>
            <p14:xfrm>
              <a:off x="9538573" y="1094121"/>
              <a:ext cx="172129" cy="199156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37"/>
            </p:blipFill>
            <p:spPr>
              <a:xfrm>
                <a:off x="9538573" y="1094121"/>
                <a:ext cx="172129" cy="199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39" name="墨迹 138"/>
              <p14:cNvContentPartPr/>
              <p14:nvPr/>
            </p14:nvContentPartPr>
            <p14:xfrm>
              <a:off x="9815108" y="1015164"/>
              <a:ext cx="146732" cy="329224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39"/>
            </p:blipFill>
            <p:spPr>
              <a:xfrm>
                <a:off x="9815108" y="1015164"/>
                <a:ext cx="146732" cy="329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40" name="墨迹 139"/>
              <p14:cNvContentPartPr/>
              <p14:nvPr/>
            </p14:nvContentPartPr>
            <p14:xfrm>
              <a:off x="9916692" y="1065922"/>
              <a:ext cx="118515" cy="257140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41"/>
            </p:blipFill>
            <p:spPr>
              <a:xfrm>
                <a:off x="9916692" y="1065922"/>
                <a:ext cx="118515" cy="257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41" name="墨迹 140"/>
              <p14:cNvContentPartPr/>
              <p14:nvPr/>
            </p14:nvContentPartPr>
            <p14:xfrm>
              <a:off x="10069068" y="1062221"/>
              <a:ext cx="235618" cy="204619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43"/>
            </p:blipFill>
            <p:spPr>
              <a:xfrm>
                <a:off x="10069068" y="1062221"/>
                <a:ext cx="235618" cy="204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42" name="墨迹 141"/>
              <p14:cNvContentPartPr/>
              <p14:nvPr/>
            </p14:nvContentPartPr>
            <p14:xfrm>
              <a:off x="10221444" y="1165676"/>
              <a:ext cx="56436" cy="438847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45"/>
            </p:blipFill>
            <p:spPr>
              <a:xfrm>
                <a:off x="10221444" y="1165676"/>
                <a:ext cx="56436" cy="438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43" name="墨迹 142"/>
              <p14:cNvContentPartPr/>
              <p14:nvPr/>
            </p14:nvContentPartPr>
            <p14:xfrm>
              <a:off x="10316679" y="1015164"/>
              <a:ext cx="113577" cy="122666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47"/>
            </p:blipFill>
            <p:spPr>
              <a:xfrm>
                <a:off x="10316679" y="1015164"/>
                <a:ext cx="113577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44" name="墨迹 143"/>
              <p14:cNvContentPartPr/>
              <p14:nvPr/>
            </p14:nvContentPartPr>
            <p14:xfrm>
              <a:off x="10407682" y="1050413"/>
              <a:ext cx="118515" cy="26789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49"/>
            </p:blipFill>
            <p:spPr>
              <a:xfrm>
                <a:off x="10407682" y="1050413"/>
                <a:ext cx="118515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45" name="墨迹 144"/>
              <p14:cNvContentPartPr/>
              <p14:nvPr/>
            </p14:nvContentPartPr>
            <p14:xfrm>
              <a:off x="10424613" y="924927"/>
              <a:ext cx="180594" cy="448364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51"/>
            </p:blipFill>
            <p:spPr>
              <a:xfrm>
                <a:off x="10424613" y="924927"/>
                <a:ext cx="180594" cy="448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46" name="墨迹 145"/>
              <p14:cNvContentPartPr/>
              <p14:nvPr/>
            </p14:nvContentPartPr>
            <p14:xfrm>
              <a:off x="10690565" y="1139240"/>
              <a:ext cx="208106" cy="16919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53"/>
            </p:blipFill>
            <p:spPr>
              <a:xfrm>
                <a:off x="10690565" y="1139240"/>
                <a:ext cx="20810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47" name="墨迹 146"/>
              <p14:cNvContentPartPr/>
              <p14:nvPr/>
            </p14:nvContentPartPr>
            <p14:xfrm>
              <a:off x="10754761" y="1036666"/>
              <a:ext cx="31039" cy="322526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55"/>
            </p:blipFill>
            <p:spPr>
              <a:xfrm>
                <a:off x="10754761" y="1036666"/>
                <a:ext cx="31039" cy="322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48" name="墨迹 147"/>
              <p14:cNvContentPartPr/>
              <p14:nvPr/>
            </p14:nvContentPartPr>
            <p14:xfrm>
              <a:off x="10972038" y="1032083"/>
              <a:ext cx="124159" cy="307370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57"/>
            </p:blipFill>
            <p:spPr>
              <a:xfrm>
                <a:off x="10972038" y="1032083"/>
                <a:ext cx="124159" cy="307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49" name="墨迹 148"/>
              <p14:cNvContentPartPr/>
              <p14:nvPr/>
            </p14:nvContentPartPr>
            <p14:xfrm>
              <a:off x="11228291" y="1032083"/>
              <a:ext cx="319390" cy="206206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59"/>
            </p:blipFill>
            <p:spPr>
              <a:xfrm>
                <a:off x="11228291" y="1032083"/>
                <a:ext cx="319390" cy="206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50" name="墨迹 149"/>
              <p14:cNvContentPartPr/>
              <p14:nvPr/>
            </p14:nvContentPartPr>
            <p14:xfrm>
              <a:off x="11530750" y="1010053"/>
              <a:ext cx="33861" cy="408357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61"/>
            </p:blipFill>
            <p:spPr>
              <a:xfrm>
                <a:off x="11530750" y="1010053"/>
                <a:ext cx="33861" cy="4083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51" name="墨迹 150"/>
              <p14:cNvContentPartPr/>
              <p14:nvPr/>
            </p14:nvContentPartPr>
            <p14:xfrm>
              <a:off x="11626691" y="1037723"/>
              <a:ext cx="155198" cy="39479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63"/>
            </p:blipFill>
            <p:spPr>
              <a:xfrm>
                <a:off x="11626691" y="1037723"/>
                <a:ext cx="15519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52" name="墨迹 151"/>
              <p14:cNvContentPartPr/>
              <p14:nvPr/>
            </p14:nvContentPartPr>
            <p14:xfrm>
              <a:off x="11629513" y="896728"/>
              <a:ext cx="217276" cy="400426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65"/>
            </p:blipFill>
            <p:spPr>
              <a:xfrm>
                <a:off x="11629513" y="896728"/>
                <a:ext cx="217276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53" name="墨迹 152"/>
              <p14:cNvContentPartPr/>
              <p14:nvPr/>
            </p14:nvContentPartPr>
            <p14:xfrm>
              <a:off x="7863317" y="547060"/>
              <a:ext cx="2406097" cy="265071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67"/>
            </p:blipFill>
            <p:spPr>
              <a:xfrm>
                <a:off x="7863317" y="547060"/>
                <a:ext cx="2406097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54" name="墨迹 153"/>
              <p14:cNvContentPartPr/>
              <p14:nvPr/>
            </p14:nvContentPartPr>
            <p14:xfrm>
              <a:off x="9436989" y="671136"/>
              <a:ext cx="564356" cy="347729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69"/>
            </p:blipFill>
            <p:spPr>
              <a:xfrm>
                <a:off x="9436989" y="671136"/>
                <a:ext cx="564356" cy="347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55" name="墨迹 154"/>
              <p14:cNvContentPartPr/>
              <p14:nvPr/>
            </p14:nvContentPartPr>
            <p14:xfrm>
              <a:off x="9843325" y="741634"/>
              <a:ext cx="403515" cy="305254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71"/>
            </p:blipFill>
            <p:spPr>
              <a:xfrm>
                <a:off x="9843325" y="741634"/>
                <a:ext cx="403515" cy="305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56" name="墨迹 155"/>
              <p14:cNvContentPartPr/>
              <p14:nvPr/>
            </p14:nvContentPartPr>
            <p14:xfrm>
              <a:off x="6240969" y="1646822"/>
              <a:ext cx="2741714" cy="100106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73"/>
            </p:blipFill>
            <p:spPr>
              <a:xfrm>
                <a:off x="6240969" y="1646822"/>
                <a:ext cx="2741714" cy="100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57" name="墨迹 156"/>
              <p14:cNvContentPartPr/>
              <p14:nvPr/>
            </p14:nvContentPartPr>
            <p14:xfrm>
              <a:off x="6904970" y="1990850"/>
              <a:ext cx="127861" cy="30031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75"/>
            </p:blipFill>
            <p:spPr>
              <a:xfrm>
                <a:off x="6904970" y="1990850"/>
                <a:ext cx="127861" cy="300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58" name="墨迹 157"/>
              <p14:cNvContentPartPr/>
              <p14:nvPr/>
            </p14:nvContentPartPr>
            <p14:xfrm>
              <a:off x="7010257" y="2006359"/>
              <a:ext cx="129802" cy="181884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77"/>
            </p:blipFill>
            <p:spPr>
              <a:xfrm>
                <a:off x="7010257" y="2006359"/>
                <a:ext cx="129802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59" name="墨迹 158"/>
              <p14:cNvContentPartPr/>
              <p14:nvPr/>
            </p14:nvContentPartPr>
            <p14:xfrm>
              <a:off x="7182033" y="2092366"/>
              <a:ext cx="116046" cy="130421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79"/>
            </p:blipFill>
            <p:spPr>
              <a:xfrm>
                <a:off x="7182033" y="2092366"/>
                <a:ext cx="116046" cy="130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60" name="墨迹 159"/>
              <p14:cNvContentPartPr/>
              <p14:nvPr/>
            </p14:nvContentPartPr>
            <p14:xfrm>
              <a:off x="7352927" y="1948551"/>
              <a:ext cx="55201" cy="104337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81"/>
            </p:blipFill>
            <p:spPr>
              <a:xfrm>
                <a:off x="7352927" y="1948551"/>
                <a:ext cx="55201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61" name="墨迹 160"/>
              <p14:cNvContentPartPr/>
              <p14:nvPr/>
            </p14:nvContentPartPr>
            <p14:xfrm>
              <a:off x="7410950" y="1968291"/>
              <a:ext cx="90297" cy="16919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283"/>
            </p:blipFill>
            <p:spPr>
              <a:xfrm>
                <a:off x="7410950" y="1968291"/>
                <a:ext cx="9029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62" name="墨迹 161"/>
              <p14:cNvContentPartPr/>
              <p14:nvPr/>
            </p14:nvContentPartPr>
            <p14:xfrm>
              <a:off x="7464564" y="1877173"/>
              <a:ext cx="31039" cy="181354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285"/>
            </p:blipFill>
            <p:spPr>
              <a:xfrm>
                <a:off x="7464564" y="1877173"/>
                <a:ext cx="31039" cy="181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63" name="墨迹 162"/>
              <p14:cNvContentPartPr/>
              <p14:nvPr/>
            </p14:nvContentPartPr>
            <p14:xfrm>
              <a:off x="7614118" y="2048658"/>
              <a:ext cx="138268" cy="21149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287"/>
            </p:blipFill>
            <p:spPr>
              <a:xfrm>
                <a:off x="7614118" y="2048658"/>
                <a:ext cx="138268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64" name="墨迹 163"/>
              <p14:cNvContentPartPr/>
              <p14:nvPr/>
            </p14:nvContentPartPr>
            <p14:xfrm>
              <a:off x="7634929" y="2126205"/>
              <a:ext cx="165427" cy="3701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289"/>
            </p:blipFill>
            <p:spPr>
              <a:xfrm>
                <a:off x="7634929" y="2126205"/>
                <a:ext cx="165427" cy="3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65" name="墨迹 164"/>
              <p14:cNvContentPartPr/>
              <p14:nvPr/>
            </p14:nvContentPartPr>
            <p14:xfrm>
              <a:off x="7944972" y="1932337"/>
              <a:ext cx="131919" cy="246036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291"/>
            </p:blipFill>
            <p:spPr>
              <a:xfrm>
                <a:off x="7944972" y="1932337"/>
                <a:ext cx="131919" cy="246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66" name="墨迹 165"/>
              <p14:cNvContentPartPr/>
              <p14:nvPr/>
            </p14:nvContentPartPr>
            <p14:xfrm>
              <a:off x="8037385" y="1955249"/>
              <a:ext cx="174951" cy="168136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293"/>
            </p:blipFill>
            <p:spPr>
              <a:xfrm>
                <a:off x="8037385" y="1955249"/>
                <a:ext cx="174951" cy="168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67" name="墨迹 166"/>
              <p14:cNvContentPartPr/>
              <p14:nvPr/>
            </p14:nvContentPartPr>
            <p14:xfrm>
              <a:off x="8254487" y="2047248"/>
              <a:ext cx="93295" cy="61862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295"/>
            </p:blipFill>
            <p:spPr>
              <a:xfrm>
                <a:off x="8254487" y="2047248"/>
                <a:ext cx="93295" cy="61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68" name="墨迹 167"/>
              <p14:cNvContentPartPr/>
              <p14:nvPr/>
            </p14:nvContentPartPr>
            <p14:xfrm>
              <a:off x="8440018" y="1977808"/>
              <a:ext cx="218159" cy="138704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297"/>
            </p:blipFill>
            <p:spPr>
              <a:xfrm>
                <a:off x="8440018" y="1977808"/>
                <a:ext cx="218159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69" name="墨迹 168"/>
              <p14:cNvContentPartPr/>
              <p14:nvPr/>
            </p14:nvContentPartPr>
            <p14:xfrm>
              <a:off x="8655356" y="1916122"/>
              <a:ext cx="8465" cy="353898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299"/>
            </p:blipFill>
            <p:spPr>
              <a:xfrm>
                <a:off x="8655356" y="1916122"/>
                <a:ext cx="8465" cy="353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70" name="墨迹 169"/>
              <p14:cNvContentPartPr/>
              <p14:nvPr/>
            </p14:nvContentPartPr>
            <p14:xfrm>
              <a:off x="8708969" y="1883694"/>
              <a:ext cx="129802" cy="39478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01"/>
            </p:blipFill>
            <p:spPr>
              <a:xfrm>
                <a:off x="8708969" y="1883694"/>
                <a:ext cx="12980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71" name="墨迹 170"/>
              <p14:cNvContentPartPr/>
              <p14:nvPr/>
            </p14:nvContentPartPr>
            <p14:xfrm>
              <a:off x="8790801" y="1799097"/>
              <a:ext cx="19753" cy="183293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03"/>
            </p:blipFill>
            <p:spPr>
              <a:xfrm>
                <a:off x="8790801" y="1799097"/>
                <a:ext cx="19753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72" name="墨迹 171"/>
              <p14:cNvContentPartPr/>
              <p14:nvPr/>
            </p14:nvContentPartPr>
            <p14:xfrm>
              <a:off x="2805803" y="2848100"/>
              <a:ext cx="66312" cy="84597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05"/>
            </p:blipFill>
            <p:spPr>
              <a:xfrm>
                <a:off x="2805803" y="2848100"/>
                <a:ext cx="6631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73" name="墨迹 172"/>
              <p14:cNvContentPartPr/>
              <p14:nvPr/>
            </p14:nvContentPartPr>
            <p14:xfrm>
              <a:off x="2700692" y="3011654"/>
              <a:ext cx="74071" cy="73318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07"/>
            </p:blipFill>
            <p:spPr>
              <a:xfrm>
                <a:off x="2700692" y="3011654"/>
                <a:ext cx="74071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74" name="墨迹 173"/>
              <p14:cNvContentPartPr/>
              <p14:nvPr/>
            </p14:nvContentPartPr>
            <p14:xfrm>
              <a:off x="2963823" y="3039853"/>
              <a:ext cx="39505" cy="31019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09"/>
            </p:blipFill>
            <p:spPr>
              <a:xfrm>
                <a:off x="2963823" y="3039853"/>
                <a:ext cx="3950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75" name="墨迹 174"/>
              <p14:cNvContentPartPr/>
              <p14:nvPr/>
            </p14:nvContentPartPr>
            <p14:xfrm>
              <a:off x="6668821" y="2408195"/>
              <a:ext cx="37742" cy="46352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11"/>
            </p:blipFill>
            <p:spPr>
              <a:xfrm>
                <a:off x="6668821" y="2408195"/>
                <a:ext cx="37742" cy="46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76" name="墨迹 175"/>
              <p14:cNvContentPartPr/>
              <p14:nvPr/>
            </p14:nvContentPartPr>
            <p14:xfrm>
              <a:off x="4109466" y="2702875"/>
              <a:ext cx="93119" cy="376457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13"/>
            </p:blipFill>
            <p:spPr>
              <a:xfrm>
                <a:off x="4109466" y="2702875"/>
                <a:ext cx="93119" cy="3764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77" name="墨迹 176"/>
              <p14:cNvContentPartPr/>
              <p14:nvPr/>
            </p14:nvContentPartPr>
            <p14:xfrm>
              <a:off x="4273129" y="2756100"/>
              <a:ext cx="33862" cy="245684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15"/>
            </p:blipFill>
            <p:spPr>
              <a:xfrm>
                <a:off x="4273129" y="2756100"/>
                <a:ext cx="33862" cy="245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78" name="墨迹 177"/>
              <p14:cNvContentPartPr/>
              <p14:nvPr/>
            </p14:nvContentPartPr>
            <p14:xfrm>
              <a:off x="4284416" y="2848100"/>
              <a:ext cx="104406" cy="84597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17"/>
            </p:blipFill>
            <p:spPr>
              <a:xfrm>
                <a:off x="4284416" y="2848100"/>
                <a:ext cx="104406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79" name="墨迹 178"/>
              <p14:cNvContentPartPr/>
              <p14:nvPr/>
            </p14:nvContentPartPr>
            <p14:xfrm>
              <a:off x="4408575" y="2694415"/>
              <a:ext cx="15520" cy="466694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19"/>
            </p:blipFill>
            <p:spPr>
              <a:xfrm>
                <a:off x="4408575" y="2694415"/>
                <a:ext cx="15520" cy="4666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80" name="墨迹 179"/>
              <p14:cNvContentPartPr/>
              <p14:nvPr/>
            </p14:nvContentPartPr>
            <p14:xfrm>
              <a:off x="4468890" y="2736714"/>
              <a:ext cx="148497" cy="54988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21"/>
            </p:blipFill>
            <p:spPr>
              <a:xfrm>
                <a:off x="4468890" y="2736714"/>
                <a:ext cx="148497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81" name="墨迹 180"/>
              <p14:cNvContentPartPr/>
              <p14:nvPr/>
            </p14:nvContentPartPr>
            <p14:xfrm>
              <a:off x="4549664" y="2670446"/>
              <a:ext cx="28218" cy="152275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23"/>
            </p:blipFill>
            <p:spPr>
              <a:xfrm>
                <a:off x="4549664" y="2670446"/>
                <a:ext cx="28218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82" name="墨迹 181"/>
              <p14:cNvContentPartPr/>
              <p14:nvPr/>
            </p14:nvContentPartPr>
            <p14:xfrm>
              <a:off x="4580703" y="2650707"/>
              <a:ext cx="132624" cy="364472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25"/>
            </p:blipFill>
            <p:spPr>
              <a:xfrm>
                <a:off x="4580703" y="2650707"/>
                <a:ext cx="132624" cy="3644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83" name="墨迹 182"/>
              <p14:cNvContentPartPr/>
              <p14:nvPr/>
            </p14:nvContentPartPr>
            <p14:xfrm>
              <a:off x="4809268" y="2786062"/>
              <a:ext cx="112871" cy="16919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27"/>
            </p:blipFill>
            <p:spPr>
              <a:xfrm>
                <a:off x="4809268" y="2786062"/>
                <a:ext cx="11287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84" name="墨迹 183"/>
              <p14:cNvContentPartPr/>
              <p14:nvPr/>
            </p14:nvContentPartPr>
            <p14:xfrm>
              <a:off x="4871347" y="2698469"/>
              <a:ext cx="22574" cy="270887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29"/>
            </p:blipFill>
            <p:spPr>
              <a:xfrm>
                <a:off x="4871347" y="2698469"/>
                <a:ext cx="22574" cy="270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85" name="墨迹 184"/>
              <p14:cNvContentPartPr/>
              <p14:nvPr/>
            </p14:nvContentPartPr>
            <p14:xfrm>
              <a:off x="5070812" y="2664806"/>
              <a:ext cx="94000" cy="356013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31"/>
            </p:blipFill>
            <p:spPr>
              <a:xfrm>
                <a:off x="5070812" y="2664806"/>
                <a:ext cx="94000" cy="356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86" name="墨迹 185"/>
              <p14:cNvContentPartPr/>
              <p14:nvPr/>
            </p14:nvContentPartPr>
            <p14:xfrm>
              <a:off x="5226891" y="2714154"/>
              <a:ext cx="16931" cy="320059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33"/>
            </p:blipFill>
            <p:spPr>
              <a:xfrm>
                <a:off x="5226891" y="2714154"/>
                <a:ext cx="16931" cy="320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87" name="墨迹 186"/>
              <p14:cNvContentPartPr/>
              <p14:nvPr/>
            </p14:nvContentPartPr>
            <p14:xfrm>
              <a:off x="5248055" y="2721909"/>
              <a:ext cx="165074" cy="227707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35"/>
            </p:blipFill>
            <p:spPr>
              <a:xfrm>
                <a:off x="5248055" y="2721909"/>
                <a:ext cx="165074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88" name="墨迹 187"/>
              <p14:cNvContentPartPr/>
              <p14:nvPr/>
            </p14:nvContentPartPr>
            <p14:xfrm>
              <a:off x="5396198" y="2678906"/>
              <a:ext cx="152377" cy="39478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37"/>
            </p:blipFill>
            <p:spPr>
              <a:xfrm>
                <a:off x="5396198" y="2678906"/>
                <a:ext cx="152377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89" name="墨迹 188"/>
              <p14:cNvContentPartPr/>
              <p14:nvPr/>
            </p14:nvContentPartPr>
            <p14:xfrm>
              <a:off x="5500604" y="2614048"/>
              <a:ext cx="19753" cy="146635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39"/>
            </p:blipFill>
            <p:spPr>
              <a:xfrm>
                <a:off x="5500604" y="2614048"/>
                <a:ext cx="19753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90" name="墨迹 189"/>
              <p14:cNvContentPartPr/>
              <p14:nvPr/>
            </p14:nvContentPartPr>
            <p14:xfrm>
              <a:off x="5621941" y="2577389"/>
              <a:ext cx="118515" cy="434265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41"/>
            </p:blipFill>
            <p:spPr>
              <a:xfrm>
                <a:off x="5621941" y="2577389"/>
                <a:ext cx="118515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91" name="墨迹 190"/>
              <p14:cNvContentPartPr/>
              <p14:nvPr/>
            </p14:nvContentPartPr>
            <p14:xfrm>
              <a:off x="5994416" y="2815671"/>
              <a:ext cx="161724" cy="26789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43"/>
            </p:blipFill>
            <p:spPr>
              <a:xfrm>
                <a:off x="5994416" y="2815671"/>
                <a:ext cx="161724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92" name="墨迹 191"/>
              <p14:cNvContentPartPr/>
              <p14:nvPr/>
            </p14:nvContentPartPr>
            <p14:xfrm>
              <a:off x="5969726" y="2932697"/>
              <a:ext cx="233502" cy="8459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45"/>
            </p:blipFill>
            <p:spPr>
              <a:xfrm>
                <a:off x="5969726" y="2932697"/>
                <a:ext cx="233502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93" name="墨迹 192"/>
              <p14:cNvContentPartPr/>
              <p14:nvPr/>
            </p14:nvContentPartPr>
            <p14:xfrm>
              <a:off x="6643426" y="2622508"/>
              <a:ext cx="124158" cy="394786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47"/>
            </p:blipFill>
            <p:spPr>
              <a:xfrm>
                <a:off x="6643426" y="2622508"/>
                <a:ext cx="124158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94" name="墨迹 193"/>
              <p14:cNvContentPartPr/>
              <p14:nvPr/>
            </p14:nvContentPartPr>
            <p14:xfrm>
              <a:off x="6781693" y="2664277"/>
              <a:ext cx="132624" cy="322527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49"/>
            </p:blipFill>
            <p:spPr>
              <a:xfrm>
                <a:off x="6781693" y="2664277"/>
                <a:ext cx="132624" cy="322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95" name="墨迹 194"/>
              <p14:cNvContentPartPr/>
              <p14:nvPr/>
            </p14:nvContentPartPr>
            <p14:xfrm>
              <a:off x="6897386" y="2709220"/>
              <a:ext cx="150965" cy="226297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51"/>
            </p:blipFill>
            <p:spPr>
              <a:xfrm>
                <a:off x="6897386" y="2709220"/>
                <a:ext cx="150965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96" name="墨迹 195"/>
              <p14:cNvContentPartPr/>
              <p14:nvPr/>
            </p14:nvContentPartPr>
            <p14:xfrm>
              <a:off x="7098438" y="2776897"/>
              <a:ext cx="120631" cy="138352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53"/>
            </p:blipFill>
            <p:spPr>
              <a:xfrm>
                <a:off x="7098438" y="2776897"/>
                <a:ext cx="120631" cy="138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97" name="墨迹 196"/>
              <p14:cNvContentPartPr/>
              <p14:nvPr/>
            </p14:nvContentPartPr>
            <p14:xfrm>
              <a:off x="7257868" y="2584439"/>
              <a:ext cx="88181" cy="143286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55"/>
            </p:blipFill>
            <p:spPr>
              <a:xfrm>
                <a:off x="7257868" y="2584439"/>
                <a:ext cx="88181" cy="143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98" name="墨迹 197"/>
              <p14:cNvContentPartPr/>
              <p14:nvPr/>
            </p14:nvContentPartPr>
            <p14:xfrm>
              <a:off x="7343227" y="2633787"/>
              <a:ext cx="110050" cy="5640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57"/>
            </p:blipFill>
            <p:spPr>
              <a:xfrm>
                <a:off x="7343227" y="2633787"/>
                <a:ext cx="11005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99" name="墨迹 198"/>
              <p14:cNvContentPartPr/>
              <p14:nvPr/>
            </p14:nvContentPartPr>
            <p14:xfrm>
              <a:off x="7401603" y="2568930"/>
              <a:ext cx="3703" cy="169194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59"/>
            </p:blipFill>
            <p:spPr>
              <a:xfrm>
                <a:off x="7401603" y="2568930"/>
                <a:ext cx="370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200" name="墨迹 199"/>
              <p14:cNvContentPartPr/>
              <p14:nvPr/>
            </p14:nvContentPartPr>
            <p14:xfrm>
              <a:off x="7436346" y="2537911"/>
              <a:ext cx="228564" cy="439904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61"/>
            </p:blipFill>
            <p:spPr>
              <a:xfrm>
                <a:off x="7436346" y="2537911"/>
                <a:ext cx="228564" cy="439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201" name="墨迹 200"/>
              <p14:cNvContentPartPr/>
              <p14:nvPr/>
            </p14:nvContentPartPr>
            <p14:xfrm>
              <a:off x="7879366" y="2735304"/>
              <a:ext cx="251139" cy="11279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63"/>
            </p:blipFill>
            <p:spPr>
              <a:xfrm>
                <a:off x="7879366" y="2735304"/>
                <a:ext cx="25113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202" name="墨迹 201"/>
              <p14:cNvContentPartPr/>
              <p14:nvPr/>
            </p14:nvContentPartPr>
            <p14:xfrm>
              <a:off x="7969663" y="2604883"/>
              <a:ext cx="22574" cy="341913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65"/>
            </p:blipFill>
            <p:spPr>
              <a:xfrm>
                <a:off x="7969663" y="2604883"/>
                <a:ext cx="22574" cy="341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203" name="墨迹 202"/>
              <p14:cNvContentPartPr/>
              <p14:nvPr/>
            </p14:nvContentPartPr>
            <p14:xfrm>
              <a:off x="8449366" y="2567520"/>
              <a:ext cx="141089" cy="307369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67"/>
            </p:blipFill>
            <p:spPr>
              <a:xfrm>
                <a:off x="8449366" y="2567520"/>
                <a:ext cx="141089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204" name="墨迹 203"/>
              <p14:cNvContentPartPr/>
              <p14:nvPr/>
            </p14:nvContentPartPr>
            <p14:xfrm>
              <a:off x="8635603" y="2547075"/>
              <a:ext cx="225743" cy="442020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69"/>
            </p:blipFill>
            <p:spPr>
              <a:xfrm>
                <a:off x="8635603" y="2547075"/>
                <a:ext cx="225743" cy="4420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205" name="墨迹 204"/>
              <p14:cNvContentPartPr/>
              <p14:nvPr/>
            </p14:nvContentPartPr>
            <p14:xfrm>
              <a:off x="9002435" y="2636607"/>
              <a:ext cx="174950" cy="14100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71"/>
            </p:blipFill>
            <p:spPr>
              <a:xfrm>
                <a:off x="9002435" y="2636607"/>
                <a:ext cx="174950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206" name="墨迹 205"/>
              <p14:cNvContentPartPr/>
              <p14:nvPr/>
            </p14:nvContentPartPr>
            <p14:xfrm>
              <a:off x="9075801" y="2504072"/>
              <a:ext cx="191881" cy="406066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73"/>
            </p:blipFill>
            <p:spPr>
              <a:xfrm>
                <a:off x="9075801" y="2504072"/>
                <a:ext cx="191881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207" name="墨迹 206"/>
              <p14:cNvContentPartPr/>
              <p14:nvPr/>
            </p14:nvContentPartPr>
            <p14:xfrm>
              <a:off x="3392734" y="3496677"/>
              <a:ext cx="124158" cy="271416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375"/>
            </p:blipFill>
            <p:spPr>
              <a:xfrm>
                <a:off x="3392734" y="3496677"/>
                <a:ext cx="124158" cy="271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208" name="墨迹 207"/>
              <p14:cNvContentPartPr/>
              <p14:nvPr/>
            </p14:nvContentPartPr>
            <p14:xfrm>
              <a:off x="3522535" y="3472884"/>
              <a:ext cx="163664" cy="412940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377"/>
            </p:blipFill>
            <p:spPr>
              <a:xfrm>
                <a:off x="3522535" y="3472884"/>
                <a:ext cx="163664" cy="412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209" name="墨迹 208"/>
              <p14:cNvContentPartPr/>
              <p14:nvPr/>
            </p14:nvContentPartPr>
            <p14:xfrm>
              <a:off x="3855506" y="3502317"/>
              <a:ext cx="208812" cy="231937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379"/>
            </p:blipFill>
            <p:spPr>
              <a:xfrm>
                <a:off x="3855506" y="3502317"/>
                <a:ext cx="208812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210" name="墨迹 209"/>
              <p14:cNvContentPartPr/>
              <p14:nvPr/>
            </p14:nvContentPartPr>
            <p14:xfrm>
              <a:off x="4148971" y="3419659"/>
              <a:ext cx="150436" cy="522563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381"/>
            </p:blipFill>
            <p:spPr>
              <a:xfrm>
                <a:off x="4148971" y="3419659"/>
                <a:ext cx="150436" cy="522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211" name="墨迹 210"/>
              <p14:cNvContentPartPr/>
              <p14:nvPr/>
            </p14:nvContentPartPr>
            <p14:xfrm>
              <a:off x="5209960" y="3547435"/>
              <a:ext cx="33862" cy="22560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383"/>
            </p:blipFill>
            <p:spPr>
              <a:xfrm>
                <a:off x="5209960" y="3547435"/>
                <a:ext cx="3386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212" name="墨迹 211"/>
              <p14:cNvContentPartPr/>
              <p14:nvPr/>
            </p14:nvContentPartPr>
            <p14:xfrm>
              <a:off x="5115960" y="3643312"/>
              <a:ext cx="62961" cy="56398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385"/>
            </p:blipFill>
            <p:spPr>
              <a:xfrm>
                <a:off x="5115960" y="3643312"/>
                <a:ext cx="6296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213" name="墨迹 212"/>
              <p14:cNvContentPartPr/>
              <p14:nvPr/>
            </p14:nvContentPartPr>
            <p14:xfrm>
              <a:off x="5322832" y="3648952"/>
              <a:ext cx="47970" cy="36659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387"/>
            </p:blipFill>
            <p:spPr>
              <a:xfrm>
                <a:off x="5322832" y="3648952"/>
                <a:ext cx="4797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214" name="墨迹 213"/>
              <p14:cNvContentPartPr/>
              <p14:nvPr/>
            </p14:nvContentPartPr>
            <p14:xfrm>
              <a:off x="5971841" y="3459313"/>
              <a:ext cx="101584" cy="324994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389"/>
            </p:blipFill>
            <p:spPr>
              <a:xfrm>
                <a:off x="5971841" y="3459313"/>
                <a:ext cx="101584" cy="324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215" name="墨迹 214"/>
              <p14:cNvContentPartPr/>
              <p14:nvPr/>
            </p14:nvContentPartPr>
            <p14:xfrm>
              <a:off x="6158079" y="3462838"/>
              <a:ext cx="11288" cy="383507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391"/>
            </p:blipFill>
            <p:spPr>
              <a:xfrm>
                <a:off x="6158079" y="3462838"/>
                <a:ext cx="11288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216" name="墨迹 215"/>
              <p14:cNvContentPartPr/>
              <p14:nvPr/>
            </p14:nvContentPartPr>
            <p14:xfrm>
              <a:off x="6191941" y="3513773"/>
              <a:ext cx="197524" cy="180297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393"/>
            </p:blipFill>
            <p:spPr>
              <a:xfrm>
                <a:off x="6191941" y="3513773"/>
                <a:ext cx="197524" cy="180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217" name="墨迹 216"/>
              <p14:cNvContentPartPr/>
              <p14:nvPr/>
            </p14:nvContentPartPr>
            <p14:xfrm>
              <a:off x="6349960" y="3491037"/>
              <a:ext cx="208812" cy="50758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395"/>
            </p:blipFill>
            <p:spPr>
              <a:xfrm>
                <a:off x="6349960" y="3491037"/>
                <a:ext cx="20881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18" name="墨迹 217"/>
              <p14:cNvContentPartPr/>
              <p14:nvPr/>
            </p14:nvContentPartPr>
            <p14:xfrm>
              <a:off x="6448723" y="3422126"/>
              <a:ext cx="19752" cy="221186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397"/>
            </p:blipFill>
            <p:spPr>
              <a:xfrm>
                <a:off x="6448723" y="3422126"/>
                <a:ext cx="19752" cy="221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19" name="墨迹 218"/>
              <p14:cNvContentPartPr/>
              <p14:nvPr/>
            </p14:nvContentPartPr>
            <p14:xfrm>
              <a:off x="6623673" y="3380180"/>
              <a:ext cx="183416" cy="441491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399"/>
            </p:blipFill>
            <p:spPr>
              <a:xfrm>
                <a:off x="6623673" y="3380180"/>
                <a:ext cx="183416" cy="4414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20" name="墨迹 219"/>
              <p14:cNvContentPartPr/>
              <p14:nvPr/>
            </p14:nvContentPartPr>
            <p14:xfrm>
              <a:off x="7007435" y="3420540"/>
              <a:ext cx="105023" cy="59967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01"/>
            </p:blipFill>
            <p:spPr>
              <a:xfrm>
                <a:off x="7007435" y="3420540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21" name="墨迹 220"/>
              <p14:cNvContentPartPr/>
              <p14:nvPr/>
            </p14:nvContentPartPr>
            <p14:xfrm>
              <a:off x="7439168" y="3372601"/>
              <a:ext cx="163663" cy="301730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03"/>
            </p:blipFill>
            <p:spPr>
              <a:xfrm>
                <a:off x="7439168" y="3372601"/>
                <a:ext cx="163663" cy="301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22" name="墨迹 221"/>
              <p14:cNvContentPartPr/>
              <p14:nvPr/>
            </p14:nvContentPartPr>
            <p14:xfrm>
              <a:off x="6922782" y="3549550"/>
              <a:ext cx="205990" cy="172719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05"/>
            </p:blipFill>
            <p:spPr>
              <a:xfrm>
                <a:off x="6922782" y="3549550"/>
                <a:ext cx="205990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23" name="墨迹 222"/>
              <p14:cNvContentPartPr/>
              <p14:nvPr/>
            </p14:nvContentPartPr>
            <p14:xfrm>
              <a:off x="7623995" y="3394456"/>
              <a:ext cx="136856" cy="305959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07"/>
            </p:blipFill>
            <p:spPr>
              <a:xfrm>
                <a:off x="7623995" y="3394456"/>
                <a:ext cx="136856" cy="305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24" name="墨迹 223"/>
              <p14:cNvContentPartPr/>
              <p14:nvPr/>
            </p14:nvContentPartPr>
            <p14:xfrm>
              <a:off x="7710059" y="3393398"/>
              <a:ext cx="180594" cy="235814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09"/>
            </p:blipFill>
            <p:spPr>
              <a:xfrm>
                <a:off x="7710059" y="3393398"/>
                <a:ext cx="180594" cy="235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25" name="墨迹 224"/>
              <p14:cNvContentPartPr/>
              <p14:nvPr/>
            </p14:nvContentPartPr>
            <p14:xfrm>
              <a:off x="7962609" y="3485398"/>
              <a:ext cx="123629" cy="143110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11"/>
            </p:blipFill>
            <p:spPr>
              <a:xfrm>
                <a:off x="7962609" y="3485398"/>
                <a:ext cx="123629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26" name="墨迹 225"/>
              <p14:cNvContentPartPr/>
              <p14:nvPr/>
            </p14:nvContentPartPr>
            <p14:xfrm>
              <a:off x="8148140" y="3293644"/>
              <a:ext cx="95235" cy="143815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13"/>
            </p:blipFill>
            <p:spPr>
              <a:xfrm>
                <a:off x="8148140" y="3293644"/>
                <a:ext cx="95235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27" name="墨迹 226"/>
              <p14:cNvContentPartPr/>
              <p14:nvPr/>
            </p14:nvContentPartPr>
            <p14:xfrm>
              <a:off x="8229266" y="3338763"/>
              <a:ext cx="124159" cy="22559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15"/>
            </p:blipFill>
            <p:spPr>
              <a:xfrm>
                <a:off x="8229266" y="3338763"/>
                <a:ext cx="12415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28" name="墨迹 227"/>
              <p14:cNvContentPartPr/>
              <p14:nvPr/>
            </p14:nvContentPartPr>
            <p14:xfrm>
              <a:off x="8282880" y="3284832"/>
              <a:ext cx="31040" cy="203386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17"/>
            </p:blipFill>
            <p:spPr>
              <a:xfrm>
                <a:off x="8282880" y="3284832"/>
                <a:ext cx="31040" cy="203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29" name="墨迹 228"/>
              <p14:cNvContentPartPr/>
              <p14:nvPr/>
            </p14:nvContentPartPr>
            <p14:xfrm>
              <a:off x="8407039" y="3248526"/>
              <a:ext cx="119926" cy="411706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19"/>
            </p:blipFill>
            <p:spPr>
              <a:xfrm>
                <a:off x="8407039" y="3248526"/>
                <a:ext cx="119926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30" name="墨迹 229"/>
              <p14:cNvContentPartPr/>
              <p14:nvPr/>
            </p14:nvContentPartPr>
            <p14:xfrm>
              <a:off x="6935127" y="3355682"/>
              <a:ext cx="204932" cy="341208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21"/>
            </p:blipFill>
            <p:spPr>
              <a:xfrm>
                <a:off x="6935127" y="3355682"/>
                <a:ext cx="204932" cy="34120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9119" y="440542"/>
            <a:ext cx="11654075" cy="85915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252095" indent="-252095">
              <a:lnSpc>
                <a:spcPct val="150000"/>
              </a:lnSpc>
              <a:spcAft>
                <a:spcPts val="0"/>
              </a:spcAft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3.</a:t>
            </a:r>
            <a:r>
              <a:rPr lang="en-US" altLang="zh-CN" sz="1600" dirty="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2023</a:t>
            </a:r>
            <a:r>
              <a:rPr lang="en-US" altLang="zh-CN" sz="1600" dirty="0">
                <a:latin typeface="NEU-B6" pitchFamily="18" charset="-122"/>
                <a:ea typeface="微软雅黑" panose="020B0503020204020204" charset="-122"/>
                <a:cs typeface="Times New Roman" panose="02020603050405020304" pitchFamily="18" charset="0"/>
              </a:rPr>
              <a:t>·</a:t>
            </a:r>
            <a:r>
              <a:rPr lang="zh-C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全国甲卷</a:t>
            </a:r>
            <a:r>
              <a:rPr lang="en-US" altLang="zh-CN" sz="1600" dirty="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下图为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Fe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OH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Al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OH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和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Cu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OH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在水中达沉淀溶解平衡时的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pM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-pH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关系图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{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pM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=-lg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[</a:t>
            </a:r>
            <a:r>
              <a:rPr lang="en-US" altLang="zh-CN" sz="1600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/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mol·L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)];</a:t>
            </a:r>
            <a:r>
              <a:rPr lang="en-US" altLang="zh-CN" sz="1600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≤10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-5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mol·L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可认为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离子沉淀完全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}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。下列叙述正确的是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　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endParaRPr lang="zh-CN" altLang="zh-CN" sz="1600" dirty="0">
              <a:latin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7352" y="2107219"/>
            <a:ext cx="11397613" cy="2132675"/>
          </a:xfrm>
          <a:prstGeom prst="rect">
            <a:avLst/>
          </a:prstGeom>
          <a:blipFill rotWithShape="1">
            <a:blip r:embed="rId2"/>
            <a:stretch>
              <a:fillRect b="-2000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6" name="image396.jpe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165" y="1544269"/>
            <a:ext cx="4176029" cy="3229663"/>
          </a:xfrm>
          <a:prstGeom prst="rect">
            <a:avLst/>
          </a:prstGeom>
          <a:solidFill>
            <a:scrgbClr r="0" g="0" b="0">
              <a:alpha val="0"/>
            </a:scrgbClr>
          </a:solidFill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6838128" y="3098190"/>
              <a:ext cx="691337" cy="10521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6838128" y="3098190"/>
                <a:ext cx="691337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9050405" y="4793832"/>
              <a:ext cx="572822" cy="5639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9050405" y="4793832"/>
                <a:ext cx="57282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9583721" y="4063477"/>
              <a:ext cx="20458" cy="3665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9"/>
            </p:blipFill>
            <p:spPr>
              <a:xfrm>
                <a:off x="9583721" y="4063477"/>
                <a:ext cx="2045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墨迹 7"/>
              <p14:cNvContentPartPr/>
              <p14:nvPr/>
            </p14:nvContentPartPr>
            <p14:xfrm>
              <a:off x="9555504" y="4051669"/>
              <a:ext cx="79009" cy="5410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1"/>
            </p:blipFill>
            <p:spPr>
              <a:xfrm>
                <a:off x="9555504" y="4051669"/>
                <a:ext cx="79009" cy="54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墨迹 8"/>
              <p14:cNvContentPartPr/>
              <p14:nvPr/>
            </p14:nvContentPartPr>
            <p14:xfrm>
              <a:off x="9561147" y="2340518"/>
              <a:ext cx="37565" cy="4881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3"/>
            </p:blipFill>
            <p:spPr>
              <a:xfrm>
                <a:off x="9561147" y="2340518"/>
                <a:ext cx="37565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墨迹 9"/>
              <p14:cNvContentPartPr/>
              <p14:nvPr/>
            </p14:nvContentPartPr>
            <p14:xfrm>
              <a:off x="9561147" y="2368717"/>
              <a:ext cx="22574" cy="172225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5"/>
            </p:blipFill>
            <p:spPr>
              <a:xfrm>
                <a:off x="9561147" y="2368717"/>
                <a:ext cx="22574" cy="1722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墨迹 10"/>
              <p14:cNvContentPartPr/>
              <p14:nvPr/>
            </p14:nvContentPartPr>
            <p14:xfrm>
              <a:off x="9506828" y="2346157"/>
              <a:ext cx="82537" cy="157562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7"/>
            </p:blipFill>
            <p:spPr>
              <a:xfrm>
                <a:off x="9506828" y="2346157"/>
                <a:ext cx="82537" cy="157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墨迹 11"/>
              <p14:cNvContentPartPr/>
              <p14:nvPr/>
            </p14:nvContentPartPr>
            <p14:xfrm>
              <a:off x="9583721" y="2363077"/>
              <a:ext cx="39506" cy="5639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9"/>
            </p:blipFill>
            <p:spPr>
              <a:xfrm>
                <a:off x="9583721" y="2363077"/>
                <a:ext cx="3950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墨迹 12"/>
              <p14:cNvContentPartPr/>
              <p14:nvPr/>
            </p14:nvContentPartPr>
            <p14:xfrm>
              <a:off x="9659028" y="2295399"/>
              <a:ext cx="31921" cy="19175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1"/>
            </p:blipFill>
            <p:spPr>
              <a:xfrm>
                <a:off x="9659028" y="2295399"/>
                <a:ext cx="31921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墨迹 13"/>
              <p14:cNvContentPartPr/>
              <p14:nvPr/>
            </p14:nvContentPartPr>
            <p14:xfrm>
              <a:off x="9736098" y="2328533"/>
              <a:ext cx="79010" cy="12090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3"/>
            </p:blipFill>
            <p:spPr>
              <a:xfrm>
                <a:off x="9736098" y="2328533"/>
                <a:ext cx="79010" cy="120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墨迹 14"/>
              <p14:cNvContentPartPr/>
              <p14:nvPr/>
            </p14:nvContentPartPr>
            <p14:xfrm>
              <a:off x="9820751" y="2286939"/>
              <a:ext cx="79010" cy="846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5"/>
            </p:blipFill>
            <p:spPr>
              <a:xfrm>
                <a:off x="9820751" y="2286939"/>
                <a:ext cx="79010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墨迹 15"/>
              <p14:cNvContentPartPr/>
              <p14:nvPr/>
            </p14:nvContentPartPr>
            <p14:xfrm>
              <a:off x="9854613" y="2238296"/>
              <a:ext cx="71426" cy="15298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7"/>
            </p:blipFill>
            <p:spPr>
              <a:xfrm>
                <a:off x="9854613" y="2238296"/>
                <a:ext cx="71426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墨迹 16"/>
              <p14:cNvContentPartPr/>
              <p14:nvPr/>
            </p14:nvContentPartPr>
            <p14:xfrm>
              <a:off x="9905405" y="2216442"/>
              <a:ext cx="101584" cy="3383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9"/>
            </p:blipFill>
            <p:spPr>
              <a:xfrm>
                <a:off x="9905405" y="2216442"/>
                <a:ext cx="101584" cy="3383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9119" y="440542"/>
            <a:ext cx="11654075" cy="85915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252095" indent="-252095">
              <a:lnSpc>
                <a:spcPct val="150000"/>
              </a:lnSpc>
              <a:spcAft>
                <a:spcPts val="0"/>
              </a:spcAft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3.</a:t>
            </a:r>
            <a:r>
              <a:rPr lang="en-US" altLang="zh-CN" sz="1600" dirty="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2023</a:t>
            </a:r>
            <a:r>
              <a:rPr lang="en-US" altLang="zh-CN" sz="1600" dirty="0">
                <a:latin typeface="NEU-B6" pitchFamily="18" charset="-122"/>
                <a:ea typeface="微软雅黑" panose="020B0503020204020204" charset="-122"/>
                <a:cs typeface="Times New Roman" panose="02020603050405020304" pitchFamily="18" charset="0"/>
              </a:rPr>
              <a:t>·</a:t>
            </a:r>
            <a:r>
              <a:rPr lang="zh-C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全国甲卷</a:t>
            </a:r>
            <a:r>
              <a:rPr lang="en-US" altLang="zh-CN" sz="1600" dirty="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下图为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Fe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OH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Al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OH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和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Cu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OH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在水中达沉淀溶解平衡时的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pM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-pH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关系图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{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pM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=-lg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[</a:t>
            </a:r>
            <a:r>
              <a:rPr lang="en-US" altLang="zh-CN" sz="1600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/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mol·L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)];</a:t>
            </a:r>
            <a:r>
              <a:rPr lang="en-US" altLang="zh-CN" sz="1600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≤10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-5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mol·L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可认为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离子沉淀完全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}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。下列叙述正确的是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　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endParaRPr lang="zh-CN" altLang="zh-CN" sz="1600" dirty="0">
              <a:latin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7352" y="2107219"/>
            <a:ext cx="11397613" cy="2132675"/>
          </a:xfrm>
          <a:prstGeom prst="rect">
            <a:avLst/>
          </a:prstGeom>
          <a:blipFill rotWithShape="1">
            <a:blip r:embed="rId2"/>
            <a:stretch>
              <a:fillRect b="-2000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6" name="image396.jpe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165" y="1544269"/>
            <a:ext cx="4176029" cy="3229663"/>
          </a:xfrm>
          <a:prstGeom prst="rect">
            <a:avLst/>
          </a:prstGeom>
          <a:solidFill>
            <a:scrgbClr r="0" g="0" b="0">
              <a:alpha val="0"/>
            </a:scrgbClr>
          </a:solidFill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6894035" y="3118810"/>
              <a:ext cx="558008" cy="9023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6894035" y="3118810"/>
                <a:ext cx="558008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8986915" y="4759993"/>
              <a:ext cx="637899" cy="5639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8986915" y="4759993"/>
                <a:ext cx="63789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7408128" y="817771"/>
              <a:ext cx="3822102" cy="14663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9"/>
            </p:blipFill>
            <p:spPr>
              <a:xfrm>
                <a:off x="7408128" y="817771"/>
                <a:ext cx="3822102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墨迹 7"/>
              <p14:cNvContentPartPr/>
              <p14:nvPr/>
            </p14:nvContentPartPr>
            <p14:xfrm>
              <a:off x="8219919" y="3436578"/>
              <a:ext cx="3704" cy="370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1"/>
            </p:blipFill>
            <p:spPr>
              <a:xfrm>
                <a:off x="8219919" y="3436578"/>
                <a:ext cx="3704" cy="3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墨迹 8"/>
              <p14:cNvContentPartPr/>
              <p14:nvPr/>
            </p14:nvContentPartPr>
            <p14:xfrm>
              <a:off x="8234910" y="3412080"/>
              <a:ext cx="11287" cy="1410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3"/>
            </p:blipFill>
            <p:spPr>
              <a:xfrm>
                <a:off x="8234910" y="3412080"/>
                <a:ext cx="1128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墨迹 9"/>
              <p14:cNvContentPartPr/>
              <p14:nvPr/>
            </p14:nvContentPartPr>
            <p14:xfrm>
              <a:off x="8212336" y="3412080"/>
              <a:ext cx="43737" cy="3947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5"/>
            </p:blipFill>
            <p:spPr>
              <a:xfrm>
                <a:off x="8212336" y="3412080"/>
                <a:ext cx="4373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墨迹 10"/>
              <p14:cNvContentPartPr/>
              <p14:nvPr/>
            </p14:nvContentPartPr>
            <p14:xfrm>
              <a:off x="8260306" y="3426180"/>
              <a:ext cx="105023" cy="5996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7"/>
            </p:blipFill>
            <p:spPr>
              <a:xfrm>
                <a:off x="8260306" y="3426180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墨迹 11"/>
              <p14:cNvContentPartPr/>
              <p14:nvPr/>
            </p14:nvContentPartPr>
            <p14:xfrm>
              <a:off x="8219919" y="3397099"/>
              <a:ext cx="43209" cy="7419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9"/>
            </p:blipFill>
            <p:spPr>
              <a:xfrm>
                <a:off x="8219919" y="3397099"/>
                <a:ext cx="43209" cy="74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墨迹 12"/>
              <p14:cNvContentPartPr/>
              <p14:nvPr/>
            </p14:nvContentPartPr>
            <p14:xfrm>
              <a:off x="7286086" y="2498432"/>
              <a:ext cx="263131" cy="2819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1"/>
            </p:blipFill>
            <p:spPr>
              <a:xfrm>
                <a:off x="7286086" y="2498432"/>
                <a:ext cx="26313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墨迹 13"/>
              <p14:cNvContentPartPr/>
              <p14:nvPr/>
            </p14:nvContentPartPr>
            <p14:xfrm>
              <a:off x="8678636" y="281990"/>
              <a:ext cx="64195" cy="1127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3"/>
            </p:blipFill>
            <p:spPr>
              <a:xfrm>
                <a:off x="8678636" y="281990"/>
                <a:ext cx="6419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墨迹 14"/>
              <p14:cNvContentPartPr/>
              <p14:nvPr/>
            </p14:nvContentPartPr>
            <p14:xfrm>
              <a:off x="8607385" y="310189"/>
              <a:ext cx="150436" cy="24251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5"/>
            </p:blipFill>
            <p:spPr>
              <a:xfrm>
                <a:off x="8607385" y="310189"/>
                <a:ext cx="150436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墨迹 15"/>
              <p14:cNvContentPartPr/>
              <p14:nvPr/>
            </p14:nvContentPartPr>
            <p14:xfrm>
              <a:off x="8720257" y="276350"/>
              <a:ext cx="101583" cy="3947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7"/>
            </p:blipFill>
            <p:spPr>
              <a:xfrm>
                <a:off x="8720257" y="276350"/>
                <a:ext cx="10158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墨迹 16"/>
              <p14:cNvContentPartPr/>
              <p14:nvPr/>
            </p14:nvContentPartPr>
            <p14:xfrm>
              <a:off x="8914960" y="499122"/>
              <a:ext cx="105023" cy="5996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17"/>
            </p:blipFill>
            <p:spPr>
              <a:xfrm>
                <a:off x="8914960" y="499122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墨迹 17"/>
              <p14:cNvContentPartPr/>
              <p14:nvPr/>
            </p14:nvContentPartPr>
            <p14:xfrm>
              <a:off x="9066630" y="428625"/>
              <a:ext cx="220805" cy="2255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0"/>
            </p:blipFill>
            <p:spPr>
              <a:xfrm>
                <a:off x="9066630" y="428625"/>
                <a:ext cx="22080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墨迹 18"/>
              <p14:cNvContentPartPr/>
              <p14:nvPr/>
            </p14:nvContentPartPr>
            <p14:xfrm>
              <a:off x="9295900" y="212550"/>
              <a:ext cx="177772" cy="54124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2"/>
            </p:blipFill>
            <p:spPr>
              <a:xfrm>
                <a:off x="9295900" y="212550"/>
                <a:ext cx="177772" cy="541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墨迹 19"/>
              <p14:cNvContentPartPr/>
              <p14:nvPr/>
            </p14:nvContentPartPr>
            <p14:xfrm>
              <a:off x="9534870" y="259430"/>
              <a:ext cx="156080" cy="22929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4"/>
            </p:blipFill>
            <p:spPr>
              <a:xfrm>
                <a:off x="9534870" y="259430"/>
                <a:ext cx="156080" cy="229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墨迹 20"/>
              <p14:cNvContentPartPr/>
              <p14:nvPr/>
            </p14:nvContentPartPr>
            <p14:xfrm>
              <a:off x="9790770" y="293269"/>
              <a:ext cx="148496" cy="164788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6"/>
            </p:blipFill>
            <p:spPr>
              <a:xfrm>
                <a:off x="9790770" y="293269"/>
                <a:ext cx="148496" cy="164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墨迹 21"/>
              <p14:cNvContentPartPr/>
              <p14:nvPr/>
            </p14:nvContentPartPr>
            <p14:xfrm>
              <a:off x="9894117" y="311070"/>
              <a:ext cx="32451" cy="3859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8"/>
            </p:blipFill>
            <p:spPr>
              <a:xfrm>
                <a:off x="9894117" y="311070"/>
                <a:ext cx="32451" cy="38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墨迹 22"/>
              <p14:cNvContentPartPr/>
              <p14:nvPr/>
            </p14:nvContentPartPr>
            <p14:xfrm>
              <a:off x="9905405" y="267890"/>
              <a:ext cx="134034" cy="18893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0"/>
            </p:blipFill>
            <p:spPr>
              <a:xfrm>
                <a:off x="9905405" y="267890"/>
                <a:ext cx="134034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4" name="墨迹 23"/>
              <p14:cNvContentPartPr/>
              <p14:nvPr/>
            </p14:nvContentPartPr>
            <p14:xfrm>
              <a:off x="10108573" y="222772"/>
              <a:ext cx="99644" cy="259431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2"/>
            </p:blipFill>
            <p:spPr>
              <a:xfrm>
                <a:off x="10108573" y="222772"/>
                <a:ext cx="99644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" name="墨迹 24"/>
              <p14:cNvContentPartPr/>
              <p14:nvPr/>
            </p14:nvContentPartPr>
            <p14:xfrm>
              <a:off x="10289167" y="277760"/>
              <a:ext cx="149555" cy="2678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4"/>
            </p:blipFill>
            <p:spPr>
              <a:xfrm>
                <a:off x="10289167" y="277760"/>
                <a:ext cx="149555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6" name="墨迹 25"/>
              <p14:cNvContentPartPr/>
              <p14:nvPr/>
            </p14:nvContentPartPr>
            <p14:xfrm>
              <a:off x="10221444" y="383506"/>
              <a:ext cx="191881" cy="2819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6"/>
            </p:blipFill>
            <p:spPr>
              <a:xfrm>
                <a:off x="10221444" y="383506"/>
                <a:ext cx="19188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7" name="墨迹 26"/>
              <p14:cNvContentPartPr/>
              <p14:nvPr/>
            </p14:nvContentPartPr>
            <p14:xfrm>
              <a:off x="6914317" y="1996490"/>
              <a:ext cx="22574" cy="3383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8"/>
            </p:blipFill>
            <p:spPr>
              <a:xfrm>
                <a:off x="6914317" y="1996490"/>
                <a:ext cx="22574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8" name="墨迹 27"/>
              <p14:cNvContentPartPr/>
              <p14:nvPr/>
            </p14:nvContentPartPr>
            <p14:xfrm>
              <a:off x="6829663" y="1980099"/>
              <a:ext cx="50792" cy="2258212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0"/>
            </p:blipFill>
            <p:spPr>
              <a:xfrm>
                <a:off x="6829663" y="1980099"/>
                <a:ext cx="50792" cy="2258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9" name="墨迹 28"/>
              <p14:cNvContentPartPr/>
              <p14:nvPr/>
            </p14:nvContentPartPr>
            <p14:xfrm>
              <a:off x="6685753" y="2168504"/>
              <a:ext cx="105023" cy="59967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2"/>
            </p:blipFill>
            <p:spPr>
              <a:xfrm>
                <a:off x="6685753" y="2168504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0" name="墨迹 29"/>
              <p14:cNvContentPartPr/>
              <p14:nvPr/>
            </p14:nvContentPartPr>
            <p14:xfrm>
              <a:off x="6790158" y="2019049"/>
              <a:ext cx="143911" cy="109976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4"/>
            </p:blipFill>
            <p:spPr>
              <a:xfrm>
                <a:off x="6790158" y="2019049"/>
                <a:ext cx="143911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1" name="墨迹 30"/>
              <p14:cNvContentPartPr/>
              <p14:nvPr/>
            </p14:nvContentPartPr>
            <p14:xfrm>
              <a:off x="6701272" y="2000014"/>
              <a:ext cx="224332" cy="180474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6"/>
            </p:blipFill>
            <p:spPr>
              <a:xfrm>
                <a:off x="6701272" y="2000014"/>
                <a:ext cx="224332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2" name="墨迹 31"/>
              <p14:cNvContentPartPr/>
              <p14:nvPr/>
            </p14:nvContentPartPr>
            <p14:xfrm>
              <a:off x="6259663" y="1443789"/>
              <a:ext cx="141089" cy="21766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8"/>
            </p:blipFill>
            <p:spPr>
              <a:xfrm>
                <a:off x="6259663" y="1443789"/>
                <a:ext cx="141089" cy="217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3" name="墨迹 32"/>
              <p14:cNvContentPartPr/>
              <p14:nvPr/>
            </p14:nvContentPartPr>
            <p14:xfrm>
              <a:off x="6445901" y="1428808"/>
              <a:ext cx="73366" cy="26524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0"/>
            </p:blipFill>
            <p:spPr>
              <a:xfrm>
                <a:off x="6445901" y="1428808"/>
                <a:ext cx="73366" cy="265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墨迹 33"/>
              <p14:cNvContentPartPr/>
              <p14:nvPr/>
            </p14:nvContentPartPr>
            <p14:xfrm>
              <a:off x="6493871" y="1451720"/>
              <a:ext cx="104406" cy="220481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2"/>
            </p:blipFill>
            <p:spPr>
              <a:xfrm>
                <a:off x="6493871" y="1451720"/>
                <a:ext cx="104406" cy="220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5" name="墨迹 34"/>
              <p14:cNvContentPartPr/>
              <p14:nvPr/>
            </p14:nvContentPartPr>
            <p14:xfrm>
              <a:off x="6598277" y="1470226"/>
              <a:ext cx="112871" cy="182236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4"/>
            </p:blipFill>
            <p:spPr>
              <a:xfrm>
                <a:off x="6598277" y="1470226"/>
                <a:ext cx="112871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6" name="墨迹 35"/>
              <p14:cNvContentPartPr/>
              <p14:nvPr/>
            </p14:nvContentPartPr>
            <p14:xfrm>
              <a:off x="6763880" y="1519398"/>
              <a:ext cx="3704" cy="898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6"/>
            </p:blipFill>
            <p:spPr>
              <a:xfrm>
                <a:off x="6763880" y="1519398"/>
                <a:ext cx="3704" cy="8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7" name="墨迹 36"/>
              <p14:cNvContentPartPr/>
              <p14:nvPr/>
            </p14:nvContentPartPr>
            <p14:xfrm>
              <a:off x="6739366" y="1460708"/>
              <a:ext cx="100173" cy="245332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8"/>
            </p:blipFill>
            <p:spPr>
              <a:xfrm>
                <a:off x="6739366" y="1460708"/>
                <a:ext cx="100173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8" name="墨迹 37"/>
              <p14:cNvContentPartPr/>
              <p14:nvPr/>
            </p14:nvContentPartPr>
            <p14:xfrm>
              <a:off x="6919960" y="1404310"/>
              <a:ext cx="118515" cy="24180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0"/>
            </p:blipFill>
            <p:spPr>
              <a:xfrm>
                <a:off x="6919960" y="1404310"/>
                <a:ext cx="118515" cy="241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9" name="墨迹 38"/>
              <p14:cNvContentPartPr/>
              <p14:nvPr/>
            </p14:nvContentPartPr>
            <p14:xfrm>
              <a:off x="7111841" y="1528386"/>
              <a:ext cx="63843" cy="9305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2"/>
            </p:blipFill>
            <p:spPr>
              <a:xfrm>
                <a:off x="7111841" y="1528386"/>
                <a:ext cx="63843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0" name="墨迹 39"/>
              <p14:cNvContentPartPr/>
              <p14:nvPr/>
            </p14:nvContentPartPr>
            <p14:xfrm>
              <a:off x="6310455" y="4393406"/>
              <a:ext cx="173010" cy="28622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4"/>
            </p:blipFill>
            <p:spPr>
              <a:xfrm>
                <a:off x="6310455" y="4393406"/>
                <a:ext cx="173010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1" name="墨迹 40"/>
              <p14:cNvContentPartPr/>
              <p14:nvPr/>
            </p14:nvContentPartPr>
            <p14:xfrm>
              <a:off x="6583286" y="4463022"/>
              <a:ext cx="77070" cy="18770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6"/>
            </p:blipFill>
            <p:spPr>
              <a:xfrm>
                <a:off x="6583286" y="4463022"/>
                <a:ext cx="77070" cy="187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2" name="墨迹 41"/>
              <p14:cNvContentPartPr/>
              <p14:nvPr/>
            </p14:nvContentPartPr>
            <p14:xfrm>
              <a:off x="6645366" y="4475888"/>
              <a:ext cx="122218" cy="205853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8"/>
            </p:blipFill>
            <p:spPr>
              <a:xfrm>
                <a:off x="6645366" y="4475888"/>
                <a:ext cx="122218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3" name="墨迹 42"/>
              <p14:cNvContentPartPr/>
              <p14:nvPr/>
            </p14:nvContentPartPr>
            <p14:xfrm>
              <a:off x="6728079" y="4505497"/>
              <a:ext cx="124159" cy="251676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0"/>
            </p:blipFill>
            <p:spPr>
              <a:xfrm>
                <a:off x="6728079" y="4505497"/>
                <a:ext cx="124159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4" name="墨迹 43"/>
              <p14:cNvContentPartPr/>
              <p14:nvPr/>
            </p14:nvContentPartPr>
            <p14:xfrm>
              <a:off x="6939713" y="4455444"/>
              <a:ext cx="104406" cy="250971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2"/>
            </p:blipFill>
            <p:spPr>
              <a:xfrm>
                <a:off x="6939713" y="4455444"/>
                <a:ext cx="104406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5" name="墨迹 44"/>
              <p14:cNvContentPartPr/>
              <p14:nvPr/>
            </p14:nvContentPartPr>
            <p14:xfrm>
              <a:off x="7100554" y="4497742"/>
              <a:ext cx="155198" cy="2537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4"/>
            </p:blipFill>
            <p:spPr>
              <a:xfrm>
                <a:off x="7100554" y="4497742"/>
                <a:ext cx="15519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墨迹 45"/>
              <p14:cNvContentPartPr/>
              <p14:nvPr/>
            </p14:nvContentPartPr>
            <p14:xfrm>
              <a:off x="7236000" y="4489282"/>
              <a:ext cx="105023" cy="5996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52"/>
            </p:blipFill>
            <p:spPr>
              <a:xfrm>
                <a:off x="7236000" y="4489282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7" name="墨迹 46"/>
              <p14:cNvContentPartPr/>
              <p14:nvPr/>
            </p14:nvContentPartPr>
            <p14:xfrm>
              <a:off x="7260867" y="4585159"/>
              <a:ext cx="54143" cy="104336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7"/>
            </p:blipFill>
            <p:spPr>
              <a:xfrm>
                <a:off x="7260867" y="4585159"/>
                <a:ext cx="54143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8" name="墨迹 47"/>
              <p14:cNvContentPartPr/>
              <p14:nvPr/>
            </p14:nvContentPartPr>
            <p14:xfrm>
              <a:off x="7083623" y="4399045"/>
              <a:ext cx="129802" cy="30455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9"/>
            </p:blipFill>
            <p:spPr>
              <a:xfrm>
                <a:off x="7083623" y="4399045"/>
                <a:ext cx="129802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9" name="墨迹 48"/>
              <p14:cNvContentPartPr/>
              <p14:nvPr/>
            </p14:nvContentPartPr>
            <p14:xfrm>
              <a:off x="7241643" y="4599963"/>
              <a:ext cx="81832" cy="14593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1"/>
            </p:blipFill>
            <p:spPr>
              <a:xfrm>
                <a:off x="7241643" y="4599963"/>
                <a:ext cx="81832" cy="145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0" name="墨迹 49"/>
              <p14:cNvContentPartPr/>
              <p14:nvPr/>
            </p14:nvContentPartPr>
            <p14:xfrm>
              <a:off x="7693128" y="2323598"/>
              <a:ext cx="965049" cy="3947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3"/>
            </p:blipFill>
            <p:spPr>
              <a:xfrm>
                <a:off x="7693128" y="2323598"/>
                <a:ext cx="96504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1" name="墨迹 50"/>
              <p14:cNvContentPartPr/>
              <p14:nvPr/>
            </p14:nvContentPartPr>
            <p14:xfrm>
              <a:off x="8658177" y="2317958"/>
              <a:ext cx="2138910" cy="5639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5"/>
            </p:blipFill>
            <p:spPr>
              <a:xfrm>
                <a:off x="8658177" y="2317958"/>
                <a:ext cx="213891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2" name="墨迹 51"/>
              <p14:cNvContentPartPr/>
              <p14:nvPr/>
            </p14:nvContentPartPr>
            <p14:xfrm>
              <a:off x="8077243" y="1201277"/>
              <a:ext cx="159784" cy="62038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7"/>
            </p:blipFill>
            <p:spPr>
              <a:xfrm>
                <a:off x="8077243" y="1201277"/>
                <a:ext cx="15978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3" name="墨迹 52"/>
              <p14:cNvContentPartPr/>
              <p14:nvPr/>
            </p14:nvContentPartPr>
            <p14:xfrm>
              <a:off x="8191702" y="1049708"/>
              <a:ext cx="35625" cy="83892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9"/>
            </p:blipFill>
            <p:spPr>
              <a:xfrm>
                <a:off x="8191702" y="1049708"/>
                <a:ext cx="35625" cy="838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4" name="墨迹 53"/>
              <p14:cNvContentPartPr/>
              <p14:nvPr/>
            </p14:nvContentPartPr>
            <p14:xfrm>
              <a:off x="8080947" y="1173078"/>
              <a:ext cx="167367" cy="17553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1"/>
            </p:blipFill>
            <p:spPr>
              <a:xfrm>
                <a:off x="8080947" y="1173078"/>
                <a:ext cx="167367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5" name="墨迹 54"/>
              <p14:cNvContentPartPr/>
              <p14:nvPr/>
            </p14:nvContentPartPr>
            <p14:xfrm>
              <a:off x="7999292" y="1227714"/>
              <a:ext cx="308985" cy="224535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3"/>
            </p:blipFill>
            <p:spPr>
              <a:xfrm>
                <a:off x="7999292" y="1227714"/>
                <a:ext cx="308985" cy="224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6" name="墨迹 55"/>
              <p14:cNvContentPartPr/>
              <p14:nvPr/>
            </p14:nvContentPartPr>
            <p14:xfrm>
              <a:off x="8093821" y="1307024"/>
              <a:ext cx="409158" cy="19175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5"/>
            </p:blipFill>
            <p:spPr>
              <a:xfrm>
                <a:off x="8093821" y="1307024"/>
                <a:ext cx="409158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7" name="墨迹 56"/>
              <p14:cNvContentPartPr/>
              <p14:nvPr/>
            </p14:nvContentPartPr>
            <p14:xfrm>
              <a:off x="8708969" y="1067861"/>
              <a:ext cx="22574" cy="35513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7"/>
            </p:blipFill>
            <p:spPr>
              <a:xfrm>
                <a:off x="8708969" y="1067861"/>
                <a:ext cx="22574" cy="355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8" name="墨迹 57"/>
              <p14:cNvContentPartPr/>
              <p14:nvPr/>
            </p14:nvContentPartPr>
            <p14:xfrm>
              <a:off x="8624316" y="1299974"/>
              <a:ext cx="248316" cy="169723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9"/>
            </p:blipFill>
            <p:spPr>
              <a:xfrm>
                <a:off x="8624316" y="1299974"/>
                <a:ext cx="248316" cy="169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9" name="墨迹 58"/>
              <p14:cNvContentPartPr/>
              <p14:nvPr/>
            </p14:nvContentPartPr>
            <p14:xfrm>
              <a:off x="9109662" y="1016574"/>
              <a:ext cx="107228" cy="86007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1"/>
            </p:blipFill>
            <p:spPr>
              <a:xfrm>
                <a:off x="9109662" y="1016574"/>
                <a:ext cx="107228" cy="86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0" name="墨迹 59"/>
              <p14:cNvContentPartPr/>
              <p14:nvPr/>
            </p14:nvContentPartPr>
            <p14:xfrm>
              <a:off x="9033474" y="1133600"/>
              <a:ext cx="25396" cy="157914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3"/>
            </p:blipFill>
            <p:spPr>
              <a:xfrm>
                <a:off x="9033474" y="1133600"/>
                <a:ext cx="25396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1" name="墨迹 60"/>
              <p14:cNvContentPartPr/>
              <p14:nvPr/>
            </p14:nvContentPartPr>
            <p14:xfrm>
              <a:off x="9015838" y="1116680"/>
              <a:ext cx="178478" cy="284105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5"/>
            </p:blipFill>
            <p:spPr>
              <a:xfrm>
                <a:off x="9015838" y="1116680"/>
                <a:ext cx="178478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2" name="墨迹 61"/>
              <p14:cNvContentPartPr/>
              <p14:nvPr/>
            </p14:nvContentPartPr>
            <p14:xfrm>
              <a:off x="9132236" y="1294158"/>
              <a:ext cx="174951" cy="102045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7"/>
            </p:blipFill>
            <p:spPr>
              <a:xfrm>
                <a:off x="9132236" y="1294158"/>
                <a:ext cx="174951" cy="102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3" name="墨迹 62"/>
              <p14:cNvContentPartPr/>
              <p14:nvPr/>
            </p14:nvContentPartPr>
            <p14:xfrm>
              <a:off x="9301543" y="1107692"/>
              <a:ext cx="124159" cy="158443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9"/>
            </p:blipFill>
            <p:spPr>
              <a:xfrm>
                <a:off x="9301543" y="1107692"/>
                <a:ext cx="124159" cy="158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4" name="墨迹 63"/>
              <p14:cNvContentPartPr/>
              <p14:nvPr/>
            </p14:nvContentPartPr>
            <p14:xfrm>
              <a:off x="9414415" y="1081079"/>
              <a:ext cx="150965" cy="13993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1"/>
            </p:blipFill>
            <p:spPr>
              <a:xfrm>
                <a:off x="9414415" y="1081079"/>
                <a:ext cx="150965" cy="139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5" name="墨迹 64"/>
              <p14:cNvContentPartPr/>
              <p14:nvPr/>
            </p14:nvContentPartPr>
            <p14:xfrm>
              <a:off x="9401364" y="1189998"/>
              <a:ext cx="377061" cy="236872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3"/>
            </p:blipFill>
            <p:spPr>
              <a:xfrm>
                <a:off x="9401364" y="1189998"/>
                <a:ext cx="377061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6" name="墨迹 65"/>
              <p14:cNvContentPartPr/>
              <p14:nvPr/>
            </p14:nvContentPartPr>
            <p14:xfrm>
              <a:off x="2328040" y="2092366"/>
              <a:ext cx="257664" cy="193516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5"/>
            </p:blipFill>
            <p:spPr>
              <a:xfrm>
                <a:off x="2328040" y="2092366"/>
                <a:ext cx="257664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7" name="墨迹 66"/>
              <p14:cNvContentPartPr/>
              <p14:nvPr/>
            </p14:nvContentPartPr>
            <p14:xfrm>
              <a:off x="2125754" y="1663741"/>
              <a:ext cx="64901" cy="231232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7"/>
            </p:blipFill>
            <p:spPr>
              <a:xfrm>
                <a:off x="2125754" y="1663741"/>
                <a:ext cx="64901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8" name="墨迹 67"/>
              <p14:cNvContentPartPr/>
              <p14:nvPr/>
            </p14:nvContentPartPr>
            <p14:xfrm>
              <a:off x="2286595" y="1596064"/>
              <a:ext cx="99468" cy="64857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9"/>
            </p:blipFill>
            <p:spPr>
              <a:xfrm>
                <a:off x="2286595" y="1596064"/>
                <a:ext cx="99468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9" name="墨迹 68"/>
              <p14:cNvContentPartPr/>
              <p14:nvPr/>
            </p14:nvContentPartPr>
            <p14:xfrm>
              <a:off x="2271075" y="1663741"/>
              <a:ext cx="43738" cy="28481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1"/>
            </p:blipFill>
            <p:spPr>
              <a:xfrm>
                <a:off x="2271075" y="1663741"/>
                <a:ext cx="43738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0" name="墨迹 69"/>
              <p14:cNvContentPartPr/>
              <p14:nvPr/>
            </p14:nvContentPartPr>
            <p14:xfrm>
              <a:off x="2280952" y="1680661"/>
              <a:ext cx="208812" cy="161087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3"/>
            </p:blipFill>
            <p:spPr>
              <a:xfrm>
                <a:off x="2280952" y="1680661"/>
                <a:ext cx="208812" cy="161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1" name="墨迹 70"/>
              <p14:cNvContentPartPr/>
              <p14:nvPr/>
            </p14:nvContentPartPr>
            <p14:xfrm>
              <a:off x="2455902" y="1537551"/>
              <a:ext cx="60139" cy="18628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5"/>
            </p:blipFill>
            <p:spPr>
              <a:xfrm>
                <a:off x="2455902" y="1537551"/>
                <a:ext cx="60139" cy="186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2" name="墨迹 71"/>
              <p14:cNvContentPartPr/>
              <p14:nvPr/>
            </p14:nvContentPartPr>
            <p14:xfrm>
              <a:off x="2517981" y="1607343"/>
              <a:ext cx="129802" cy="36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7"/>
            </p:blipFill>
            <p:spPr>
              <a:xfrm>
                <a:off x="2517981" y="1607343"/>
                <a:ext cx="129802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3" name="墨迹 72"/>
              <p14:cNvContentPartPr/>
              <p14:nvPr/>
            </p14:nvContentPartPr>
            <p14:xfrm>
              <a:off x="2577239" y="1519750"/>
              <a:ext cx="25396" cy="16937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9"/>
            </p:blipFill>
            <p:spPr>
              <a:xfrm>
                <a:off x="2577239" y="1519750"/>
                <a:ext cx="25396" cy="169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4" name="墨迹 73"/>
              <p14:cNvContentPartPr/>
              <p14:nvPr/>
            </p14:nvContentPartPr>
            <p14:xfrm>
              <a:off x="2565952" y="1505827"/>
              <a:ext cx="143911" cy="34772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1"/>
            </p:blipFill>
            <p:spPr>
              <a:xfrm>
                <a:off x="2565952" y="1505827"/>
                <a:ext cx="143911" cy="347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5" name="墨迹 74"/>
              <p14:cNvContentPartPr/>
              <p14:nvPr/>
            </p14:nvContentPartPr>
            <p14:xfrm>
              <a:off x="2790283" y="1517106"/>
              <a:ext cx="128391" cy="278466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3"/>
            </p:blipFill>
            <p:spPr>
              <a:xfrm>
                <a:off x="2790283" y="1517106"/>
                <a:ext cx="128391" cy="278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6" name="墨迹 75"/>
              <p14:cNvContentPartPr/>
              <p14:nvPr/>
            </p14:nvContentPartPr>
            <p14:xfrm>
              <a:off x="2907387" y="1600470"/>
              <a:ext cx="214456" cy="314242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5"/>
            </p:blipFill>
            <p:spPr>
              <a:xfrm>
                <a:off x="2907387" y="1600470"/>
                <a:ext cx="214456" cy="3142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7" name="墨迹 76"/>
              <p14:cNvContentPartPr/>
              <p14:nvPr/>
            </p14:nvContentPartPr>
            <p14:xfrm>
              <a:off x="3155704" y="1596064"/>
              <a:ext cx="115693" cy="33838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7"/>
            </p:blipFill>
            <p:spPr>
              <a:xfrm>
                <a:off x="3155704" y="1596064"/>
                <a:ext cx="115693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8" name="墨迹 77"/>
              <p14:cNvContentPartPr/>
              <p14:nvPr/>
            </p14:nvContentPartPr>
            <p14:xfrm>
              <a:off x="3200852" y="1471988"/>
              <a:ext cx="152377" cy="360947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9"/>
            </p:blipFill>
            <p:spPr>
              <a:xfrm>
                <a:off x="3200852" y="1471988"/>
                <a:ext cx="152377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9" name="墨迹 78"/>
              <p14:cNvContentPartPr/>
              <p14:nvPr/>
            </p14:nvContentPartPr>
            <p14:xfrm>
              <a:off x="3392734" y="1370472"/>
              <a:ext cx="82361" cy="186113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1"/>
            </p:blipFill>
            <p:spPr>
              <a:xfrm>
                <a:off x="3392734" y="1370472"/>
                <a:ext cx="82361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0" name="墨迹 79"/>
              <p14:cNvContentPartPr/>
              <p14:nvPr/>
            </p14:nvContentPartPr>
            <p14:xfrm>
              <a:off x="3430475" y="1646822"/>
              <a:ext cx="156962" cy="5640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3"/>
            </p:blipFill>
            <p:spPr>
              <a:xfrm>
                <a:off x="3430475" y="1646822"/>
                <a:ext cx="15696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1" name="墨迹 80"/>
              <p14:cNvContentPartPr/>
              <p14:nvPr/>
            </p14:nvContentPartPr>
            <p14:xfrm>
              <a:off x="3445642" y="1731419"/>
              <a:ext cx="184121" cy="1128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5"/>
            </p:blipFill>
            <p:spPr>
              <a:xfrm>
                <a:off x="3445642" y="1731419"/>
                <a:ext cx="18412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2" name="墨迹 81"/>
              <p14:cNvContentPartPr/>
              <p14:nvPr/>
            </p14:nvContentPartPr>
            <p14:xfrm>
              <a:off x="3720060" y="1508471"/>
              <a:ext cx="22574" cy="321645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7"/>
            </p:blipFill>
            <p:spPr>
              <a:xfrm>
                <a:off x="3720060" y="1508471"/>
                <a:ext cx="22574" cy="321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3" name="墨迹 82"/>
              <p14:cNvContentPartPr/>
              <p14:nvPr/>
            </p14:nvContentPartPr>
            <p14:xfrm>
              <a:off x="3804714" y="1547244"/>
              <a:ext cx="105287" cy="216604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9"/>
            </p:blipFill>
            <p:spPr>
              <a:xfrm>
                <a:off x="3804714" y="1547244"/>
                <a:ext cx="105287" cy="216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4" name="墨迹 83"/>
              <p14:cNvContentPartPr/>
              <p14:nvPr/>
            </p14:nvContentPartPr>
            <p14:xfrm>
              <a:off x="3979664" y="1460708"/>
              <a:ext cx="90297" cy="5640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1"/>
            </p:blipFill>
            <p:spPr>
              <a:xfrm>
                <a:off x="3979664" y="1460708"/>
                <a:ext cx="9029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5" name="墨迹 84"/>
              <p14:cNvContentPartPr/>
              <p14:nvPr/>
            </p14:nvContentPartPr>
            <p14:xfrm>
              <a:off x="4039980" y="1355491"/>
              <a:ext cx="131565" cy="182765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3"/>
            </p:blipFill>
            <p:spPr>
              <a:xfrm>
                <a:off x="4039980" y="1355491"/>
                <a:ext cx="131565" cy="182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6" name="墨迹 85"/>
              <p14:cNvContentPartPr/>
              <p14:nvPr/>
            </p14:nvContentPartPr>
            <p14:xfrm>
              <a:off x="4194119" y="1466348"/>
              <a:ext cx="28218" cy="2537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5"/>
            </p:blipFill>
            <p:spPr>
              <a:xfrm>
                <a:off x="4194119" y="1466348"/>
                <a:ext cx="2821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7" name="墨迹 86"/>
              <p14:cNvContentPartPr/>
              <p14:nvPr/>
            </p14:nvContentPartPr>
            <p14:xfrm>
              <a:off x="4227981" y="1332932"/>
              <a:ext cx="93118" cy="220833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7"/>
            </p:blipFill>
            <p:spPr>
              <a:xfrm>
                <a:off x="4227981" y="1332932"/>
                <a:ext cx="93118" cy="220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8" name="墨迹 87"/>
              <p14:cNvContentPartPr/>
              <p14:nvPr/>
            </p14:nvContentPartPr>
            <p14:xfrm>
              <a:off x="4318278" y="1302794"/>
              <a:ext cx="143911" cy="45118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9"/>
            </p:blipFill>
            <p:spPr>
              <a:xfrm>
                <a:off x="4318278" y="1302794"/>
                <a:ext cx="1439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9" name="墨迹 88"/>
              <p14:cNvContentPartPr/>
              <p14:nvPr/>
            </p14:nvContentPartPr>
            <p14:xfrm>
              <a:off x="4199763" y="1596064"/>
              <a:ext cx="129802" cy="191753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1"/>
            </p:blipFill>
            <p:spPr>
              <a:xfrm>
                <a:off x="4199763" y="1596064"/>
                <a:ext cx="129802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90" name="墨迹 89"/>
              <p14:cNvContentPartPr/>
              <p14:nvPr/>
            </p14:nvContentPartPr>
            <p14:xfrm>
              <a:off x="4201703" y="1637481"/>
              <a:ext cx="153258" cy="167255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3"/>
            </p:blipFill>
            <p:spPr>
              <a:xfrm>
                <a:off x="4201703" y="1637481"/>
                <a:ext cx="153258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1" name="墨迹 90"/>
              <p14:cNvContentPartPr/>
              <p14:nvPr/>
            </p14:nvContentPartPr>
            <p14:xfrm>
              <a:off x="8263128" y="3996857"/>
              <a:ext cx="11287" cy="108566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5"/>
            </p:blipFill>
            <p:spPr>
              <a:xfrm>
                <a:off x="8263128" y="3996857"/>
                <a:ext cx="11287" cy="108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2" name="墨迹 91"/>
              <p14:cNvContentPartPr/>
              <p14:nvPr/>
            </p14:nvContentPartPr>
            <p14:xfrm>
              <a:off x="4560951" y="1513582"/>
              <a:ext cx="33862" cy="298204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7"/>
            </p:blipFill>
            <p:spPr>
              <a:xfrm>
                <a:off x="4560951" y="1513582"/>
                <a:ext cx="33862" cy="298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3" name="墨迹 92"/>
              <p14:cNvContentPartPr/>
              <p14:nvPr/>
            </p14:nvContentPartPr>
            <p14:xfrm>
              <a:off x="4645604" y="1550945"/>
              <a:ext cx="116575" cy="203033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9"/>
            </p:blipFill>
            <p:spPr>
              <a:xfrm>
                <a:off x="4645604" y="1550945"/>
                <a:ext cx="116575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4" name="墨迹 93"/>
              <p14:cNvContentPartPr/>
              <p14:nvPr/>
            </p14:nvContentPartPr>
            <p14:xfrm>
              <a:off x="324752" y="851610"/>
              <a:ext cx="272478" cy="727534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1"/>
            </p:blipFill>
            <p:spPr>
              <a:xfrm>
                <a:off x="324752" y="851610"/>
                <a:ext cx="272478" cy="727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5" name="墨迹 94"/>
              <p14:cNvContentPartPr/>
              <p14:nvPr/>
            </p14:nvContentPartPr>
            <p14:xfrm>
              <a:off x="655606" y="786752"/>
              <a:ext cx="541782" cy="38985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3"/>
            </p:blipFill>
            <p:spPr>
              <a:xfrm>
                <a:off x="655606" y="786752"/>
                <a:ext cx="541782" cy="3898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6" name="墨迹 95"/>
              <p14:cNvContentPartPr/>
              <p14:nvPr/>
            </p14:nvContentPartPr>
            <p14:xfrm>
              <a:off x="4826198" y="1494547"/>
              <a:ext cx="81832" cy="360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5"/>
            </p:blipFill>
            <p:spPr>
              <a:xfrm>
                <a:off x="4826198" y="1494547"/>
                <a:ext cx="81832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7" name="墨迹 96"/>
              <p14:cNvContentPartPr/>
              <p14:nvPr/>
            </p14:nvContentPartPr>
            <p14:xfrm>
              <a:off x="4944713" y="1443789"/>
              <a:ext cx="5644" cy="93057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7"/>
            </p:blipFill>
            <p:spPr>
              <a:xfrm>
                <a:off x="4944713" y="1443789"/>
                <a:ext cx="5644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8" name="墨迹 97"/>
              <p14:cNvContentPartPr/>
              <p14:nvPr/>
            </p14:nvContentPartPr>
            <p14:xfrm>
              <a:off x="5005382" y="1415590"/>
              <a:ext cx="97351" cy="101516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9"/>
            </p:blipFill>
            <p:spPr>
              <a:xfrm>
                <a:off x="5005382" y="1415590"/>
                <a:ext cx="97351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9" name="墨迹 98"/>
              <p14:cNvContentPartPr/>
              <p14:nvPr/>
            </p14:nvContentPartPr>
            <p14:xfrm>
              <a:off x="4408575" y="1443789"/>
              <a:ext cx="152376" cy="406066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1"/>
            </p:blipFill>
            <p:spPr>
              <a:xfrm>
                <a:off x="4408575" y="1443789"/>
                <a:ext cx="152376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0" name="墨迹 99"/>
              <p14:cNvContentPartPr/>
              <p14:nvPr/>
            </p14:nvContentPartPr>
            <p14:xfrm>
              <a:off x="5136594" y="1381751"/>
              <a:ext cx="110755" cy="34684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3"/>
            </p:blipFill>
            <p:spPr>
              <a:xfrm>
                <a:off x="5136594" y="1381751"/>
                <a:ext cx="110755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1" name="墨迹 100"/>
              <p14:cNvContentPartPr/>
              <p14:nvPr/>
            </p14:nvContentPartPr>
            <p14:xfrm>
              <a:off x="5274862" y="1216434"/>
              <a:ext cx="107756" cy="230175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5"/>
            </p:blipFill>
            <p:spPr>
              <a:xfrm>
                <a:off x="5274862" y="1216434"/>
                <a:ext cx="107756" cy="230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2" name="墨迹 101"/>
              <p14:cNvContentPartPr/>
              <p14:nvPr/>
            </p14:nvContentPartPr>
            <p14:xfrm>
              <a:off x="3454813" y="2103646"/>
              <a:ext cx="172128" cy="2114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7"/>
            </p:blipFill>
            <p:spPr>
              <a:xfrm>
                <a:off x="3454813" y="2103646"/>
                <a:ext cx="172128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3" name="墨迹 102"/>
              <p14:cNvContentPartPr/>
              <p14:nvPr/>
            </p14:nvContentPartPr>
            <p14:xfrm>
              <a:off x="3447582" y="2233361"/>
              <a:ext cx="156785" cy="3101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9"/>
            </p:blipFill>
            <p:spPr>
              <a:xfrm>
                <a:off x="3447582" y="2233361"/>
                <a:ext cx="15678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4" name="墨迹 103"/>
              <p14:cNvContentPartPr/>
              <p14:nvPr/>
            </p14:nvContentPartPr>
            <p14:xfrm>
              <a:off x="3844219" y="2081087"/>
              <a:ext cx="16930" cy="29608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1"/>
            </p:blipFill>
            <p:spPr>
              <a:xfrm>
                <a:off x="3844219" y="2081087"/>
                <a:ext cx="16930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5" name="墨迹 104"/>
              <p14:cNvContentPartPr/>
              <p14:nvPr/>
            </p14:nvContentPartPr>
            <p14:xfrm>
              <a:off x="3928872" y="2109286"/>
              <a:ext cx="100173" cy="212021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3"/>
            </p:blipFill>
            <p:spPr>
              <a:xfrm>
                <a:off x="3928872" y="2109286"/>
                <a:ext cx="100173" cy="212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6" name="墨迹 105"/>
              <p14:cNvContentPartPr/>
              <p14:nvPr/>
            </p14:nvContentPartPr>
            <p14:xfrm>
              <a:off x="4092535" y="2095186"/>
              <a:ext cx="98763" cy="14100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5"/>
            </p:blipFill>
            <p:spPr>
              <a:xfrm>
                <a:off x="4092535" y="2095186"/>
                <a:ext cx="9876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7" name="墨迹 106"/>
              <p14:cNvContentPartPr/>
              <p14:nvPr/>
            </p14:nvContentPartPr>
            <p14:xfrm>
              <a:off x="4236446" y="2007769"/>
              <a:ext cx="53614" cy="166374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7"/>
            </p:blipFill>
            <p:spPr>
              <a:xfrm>
                <a:off x="4236446" y="2007769"/>
                <a:ext cx="53614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8" name="墨迹 107"/>
              <p14:cNvContentPartPr/>
              <p14:nvPr/>
            </p14:nvContentPartPr>
            <p14:xfrm>
              <a:off x="4329565" y="1985210"/>
              <a:ext cx="87475" cy="186113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9"/>
            </p:blipFill>
            <p:spPr>
              <a:xfrm>
                <a:off x="4329565" y="1985210"/>
                <a:ext cx="87475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9" name="墨迹 108"/>
              <p14:cNvContentPartPr/>
              <p14:nvPr/>
            </p14:nvContentPartPr>
            <p14:xfrm>
              <a:off x="4419862" y="2098006"/>
              <a:ext cx="28218" cy="2819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1"/>
            </p:blipFill>
            <p:spPr>
              <a:xfrm>
                <a:off x="4419862" y="2098006"/>
                <a:ext cx="2821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0" name="墨迹 109"/>
              <p14:cNvContentPartPr/>
              <p14:nvPr/>
            </p14:nvContentPartPr>
            <p14:xfrm>
              <a:off x="4501694" y="1985210"/>
              <a:ext cx="85535" cy="211493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3"/>
            </p:blipFill>
            <p:spPr>
              <a:xfrm>
                <a:off x="4501694" y="1985210"/>
                <a:ext cx="85535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1" name="墨迹 110"/>
              <p14:cNvContentPartPr/>
              <p14:nvPr/>
            </p14:nvContentPartPr>
            <p14:xfrm>
              <a:off x="4572238" y="1979570"/>
              <a:ext cx="87475" cy="16920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5"/>
            </p:blipFill>
            <p:spPr>
              <a:xfrm>
                <a:off x="4572238" y="1979570"/>
                <a:ext cx="87475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2" name="墨迹 111"/>
              <p14:cNvContentPartPr/>
              <p14:nvPr/>
            </p14:nvContentPartPr>
            <p14:xfrm>
              <a:off x="1265111" y="1573504"/>
              <a:ext cx="28217" cy="507583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7"/>
            </p:blipFill>
            <p:spPr>
              <a:xfrm>
                <a:off x="1265111" y="1573504"/>
                <a:ext cx="28217" cy="507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3" name="墨迹 112"/>
              <p14:cNvContentPartPr/>
              <p14:nvPr/>
            </p14:nvContentPartPr>
            <p14:xfrm>
              <a:off x="1270049" y="1737059"/>
              <a:ext cx="133329" cy="163554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9"/>
            </p:blipFill>
            <p:spPr>
              <a:xfrm>
                <a:off x="1270049" y="1737059"/>
                <a:ext cx="133329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4" name="墨迹 113"/>
              <p14:cNvContentPartPr/>
              <p14:nvPr/>
            </p14:nvContentPartPr>
            <p14:xfrm>
              <a:off x="1423130" y="1746223"/>
              <a:ext cx="129802" cy="377162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1"/>
            </p:blipFill>
            <p:spPr>
              <a:xfrm>
                <a:off x="1423130" y="1746223"/>
                <a:ext cx="129802" cy="3771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5" name="墨迹 114"/>
              <p14:cNvContentPartPr/>
              <p14:nvPr/>
            </p14:nvContentPartPr>
            <p14:xfrm>
              <a:off x="1552932" y="1782177"/>
              <a:ext cx="76717" cy="155095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3"/>
            </p:blipFill>
            <p:spPr>
              <a:xfrm>
                <a:off x="1552932" y="1782177"/>
                <a:ext cx="76717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6" name="墨迹 115"/>
              <p14:cNvContentPartPr/>
              <p14:nvPr/>
            </p14:nvContentPartPr>
            <p14:xfrm>
              <a:off x="1718888" y="1759618"/>
              <a:ext cx="203698" cy="2819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5"/>
            </p:blipFill>
            <p:spPr>
              <a:xfrm>
                <a:off x="1718888" y="1759618"/>
                <a:ext cx="20369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7" name="墨迹 116"/>
              <p14:cNvContentPartPr/>
              <p14:nvPr/>
            </p14:nvContentPartPr>
            <p14:xfrm>
              <a:off x="1705837" y="1855495"/>
              <a:ext cx="256253" cy="16919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7"/>
            </p:blipFill>
            <p:spPr>
              <a:xfrm>
                <a:off x="1705837" y="1855495"/>
                <a:ext cx="25625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8" name="墨迹 117"/>
              <p14:cNvContentPartPr/>
              <p14:nvPr/>
            </p14:nvContentPartPr>
            <p14:xfrm>
              <a:off x="9233821" y="3237422"/>
              <a:ext cx="16930" cy="670961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9"/>
            </p:blipFill>
            <p:spPr>
              <a:xfrm>
                <a:off x="9233821" y="3237422"/>
                <a:ext cx="16930" cy="670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9" name="墨迹 118"/>
              <p14:cNvContentPartPr/>
              <p14:nvPr/>
            </p14:nvContentPartPr>
            <p14:xfrm>
              <a:off x="9239465" y="3964781"/>
              <a:ext cx="14108" cy="78957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1"/>
            </p:blipFill>
            <p:spPr>
              <a:xfrm>
                <a:off x="9239465" y="3964781"/>
                <a:ext cx="14108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0" name="墨迹 119"/>
              <p14:cNvContentPartPr/>
              <p14:nvPr/>
            </p14:nvContentPartPr>
            <p14:xfrm>
              <a:off x="7727695" y="3214687"/>
              <a:ext cx="157315" cy="11280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3"/>
            </p:blipFill>
            <p:spPr>
              <a:xfrm>
                <a:off x="7727695" y="3214687"/>
                <a:ext cx="15731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1" name="墨迹 120"/>
              <p14:cNvContentPartPr/>
              <p14:nvPr/>
            </p14:nvContentPartPr>
            <p14:xfrm>
              <a:off x="7952732" y="3203407"/>
              <a:ext cx="149554" cy="1128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5"/>
            </p:blipFill>
            <p:spPr>
              <a:xfrm>
                <a:off x="7952732" y="3203407"/>
                <a:ext cx="14955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3" name="墨迹 122"/>
              <p14:cNvContentPartPr/>
              <p14:nvPr/>
            </p14:nvContentPartPr>
            <p14:xfrm>
              <a:off x="7441108" y="3321843"/>
              <a:ext cx="283060" cy="54283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7"/>
            </p:blipFill>
            <p:spPr>
              <a:xfrm>
                <a:off x="7441108" y="3321843"/>
                <a:ext cx="283060" cy="54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4" name="墨迹 123"/>
              <p14:cNvContentPartPr/>
              <p14:nvPr/>
            </p14:nvContentPartPr>
            <p14:xfrm>
              <a:off x="926497" y="4705534"/>
              <a:ext cx="90297" cy="252557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9"/>
            </p:blipFill>
            <p:spPr>
              <a:xfrm>
                <a:off x="926497" y="4705534"/>
                <a:ext cx="90297" cy="252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5" name="墨迹 124"/>
              <p14:cNvContentPartPr/>
              <p14:nvPr/>
            </p14:nvContentPartPr>
            <p14:xfrm>
              <a:off x="1081695" y="4724568"/>
              <a:ext cx="19752" cy="171485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1"/>
            </p:blipFill>
            <p:spPr>
              <a:xfrm>
                <a:off x="1081695" y="4724568"/>
                <a:ext cx="19752" cy="171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6" name="墨迹 125"/>
              <p14:cNvContentPartPr/>
              <p14:nvPr/>
            </p14:nvContentPartPr>
            <p14:xfrm>
              <a:off x="1078873" y="4779732"/>
              <a:ext cx="79010" cy="42299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3"/>
            </p:blipFill>
            <p:spPr>
              <a:xfrm>
                <a:off x="1078873" y="4779732"/>
                <a:ext cx="7901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7" name="墨迹 126"/>
              <p14:cNvContentPartPr/>
              <p14:nvPr/>
            </p14:nvContentPartPr>
            <p14:xfrm>
              <a:off x="1169170" y="4645082"/>
              <a:ext cx="8465" cy="402541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5"/>
            </p:blipFill>
            <p:spPr>
              <a:xfrm>
                <a:off x="1169170" y="4645082"/>
                <a:ext cx="8465" cy="402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8" name="墨迹 127"/>
              <p14:cNvContentPartPr/>
              <p14:nvPr/>
            </p14:nvContentPartPr>
            <p14:xfrm>
              <a:off x="1259467" y="4743073"/>
              <a:ext cx="99644" cy="3383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7"/>
            </p:blipFill>
            <p:spPr>
              <a:xfrm>
                <a:off x="1259467" y="4743073"/>
                <a:ext cx="996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9" name="墨迹 128"/>
              <p14:cNvContentPartPr/>
              <p14:nvPr/>
            </p14:nvContentPartPr>
            <p14:xfrm>
              <a:off x="1234776" y="4822031"/>
              <a:ext cx="143206" cy="33839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9"/>
            </p:blipFill>
            <p:spPr>
              <a:xfrm>
                <a:off x="1234776" y="4822031"/>
                <a:ext cx="14320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30" name="墨迹 129"/>
              <p14:cNvContentPartPr/>
              <p14:nvPr/>
            </p14:nvContentPartPr>
            <p14:xfrm>
              <a:off x="1425247" y="4652837"/>
              <a:ext cx="175656" cy="152274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1"/>
            </p:blipFill>
            <p:spPr>
              <a:xfrm>
                <a:off x="1425247" y="4652837"/>
                <a:ext cx="175656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31" name="墨迹 130"/>
              <p14:cNvContentPartPr/>
              <p14:nvPr/>
            </p14:nvContentPartPr>
            <p14:xfrm>
              <a:off x="1544467" y="4662706"/>
              <a:ext cx="36683" cy="382097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3"/>
            </p:blipFill>
            <p:spPr>
              <a:xfrm>
                <a:off x="1544467" y="4662706"/>
                <a:ext cx="36683" cy="382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2" name="墨迹 131"/>
              <p14:cNvContentPartPr/>
              <p14:nvPr/>
            </p14:nvContentPartPr>
            <p14:xfrm>
              <a:off x="249269" y="4776912"/>
              <a:ext cx="22574" cy="273531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5"/>
            </p:blipFill>
            <p:spPr>
              <a:xfrm>
                <a:off x="249269" y="4776912"/>
                <a:ext cx="22574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3" name="墨迹 132"/>
              <p14:cNvContentPartPr/>
              <p14:nvPr/>
            </p14:nvContentPartPr>
            <p14:xfrm>
              <a:off x="277487" y="4711350"/>
              <a:ext cx="101584" cy="367292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7"/>
            </p:blipFill>
            <p:spPr>
              <a:xfrm>
                <a:off x="277487" y="4711350"/>
                <a:ext cx="101584" cy="367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4" name="墨迹 133"/>
              <p14:cNvContentPartPr/>
              <p14:nvPr/>
            </p14:nvContentPartPr>
            <p14:xfrm>
              <a:off x="503230" y="4895348"/>
              <a:ext cx="26806" cy="4793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59"/>
            </p:blipFill>
            <p:spPr>
              <a:xfrm>
                <a:off x="503230" y="4895348"/>
                <a:ext cx="26806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5" name="墨迹 134"/>
              <p14:cNvContentPartPr/>
              <p14:nvPr/>
            </p14:nvContentPartPr>
            <p14:xfrm>
              <a:off x="469368" y="5053263"/>
              <a:ext cx="45149" cy="28198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1"/>
            </p:blipFill>
            <p:spPr>
              <a:xfrm>
                <a:off x="469368" y="5053263"/>
                <a:ext cx="45149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6" name="墨迹 135"/>
              <p14:cNvContentPartPr/>
              <p14:nvPr/>
            </p14:nvContentPartPr>
            <p14:xfrm>
              <a:off x="2138804" y="4572470"/>
              <a:ext cx="370712" cy="307369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3"/>
            </p:blipFill>
            <p:spPr>
              <a:xfrm>
                <a:off x="2138804" y="4572470"/>
                <a:ext cx="370712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7" name="墨迹 136"/>
              <p14:cNvContentPartPr/>
              <p14:nvPr/>
            </p14:nvContentPartPr>
            <p14:xfrm>
              <a:off x="2534912" y="4651427"/>
              <a:ext cx="16931" cy="119845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5"/>
            </p:blipFill>
            <p:spPr>
              <a:xfrm>
                <a:off x="2534912" y="4651427"/>
                <a:ext cx="16931" cy="119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8" name="墨迹 137"/>
              <p14:cNvContentPartPr/>
              <p14:nvPr/>
            </p14:nvContentPartPr>
            <p14:xfrm>
              <a:off x="2483415" y="4632216"/>
              <a:ext cx="213750" cy="204796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7"/>
            </p:blipFill>
            <p:spPr>
              <a:xfrm>
                <a:off x="2483415" y="4632216"/>
                <a:ext cx="213750" cy="204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9" name="墨迹 138"/>
              <p14:cNvContentPartPr/>
              <p14:nvPr/>
            </p14:nvContentPartPr>
            <p14:xfrm>
              <a:off x="2585704" y="4559075"/>
              <a:ext cx="22574" cy="559046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9"/>
            </p:blipFill>
            <p:spPr>
              <a:xfrm>
                <a:off x="2585704" y="4559075"/>
                <a:ext cx="22574" cy="559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40" name="墨迹 139"/>
              <p14:cNvContentPartPr/>
              <p14:nvPr/>
            </p14:nvContentPartPr>
            <p14:xfrm>
              <a:off x="2768238" y="4553611"/>
              <a:ext cx="133506" cy="324818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1"/>
            </p:blipFill>
            <p:spPr>
              <a:xfrm>
                <a:off x="2768238" y="4553611"/>
                <a:ext cx="133506" cy="324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41" name="墨迹 140"/>
              <p14:cNvContentPartPr/>
              <p14:nvPr/>
            </p14:nvContentPartPr>
            <p14:xfrm>
              <a:off x="2952536" y="4494922"/>
              <a:ext cx="28218" cy="76138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3"/>
            </p:blipFill>
            <p:spPr>
              <a:xfrm>
                <a:off x="2952536" y="4494922"/>
                <a:ext cx="28218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2" name="墨迹 141"/>
              <p14:cNvContentPartPr/>
              <p14:nvPr/>
            </p14:nvContentPartPr>
            <p14:xfrm>
              <a:off x="2874407" y="4500562"/>
              <a:ext cx="473178" cy="592179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5"/>
            </p:blipFill>
            <p:spPr>
              <a:xfrm>
                <a:off x="2874407" y="4500562"/>
                <a:ext cx="473178" cy="592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3" name="墨迹 142"/>
              <p14:cNvContentPartPr/>
              <p14:nvPr/>
            </p14:nvContentPartPr>
            <p14:xfrm>
              <a:off x="3614773" y="4479413"/>
              <a:ext cx="158901" cy="313009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7"/>
            </p:blipFill>
            <p:spPr>
              <a:xfrm>
                <a:off x="3614773" y="4479413"/>
                <a:ext cx="158901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4" name="墨迹 143"/>
              <p14:cNvContentPartPr/>
              <p14:nvPr/>
            </p14:nvContentPartPr>
            <p14:xfrm>
              <a:off x="3827288" y="4583044"/>
              <a:ext cx="84653" cy="264366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79"/>
            </p:blipFill>
            <p:spPr>
              <a:xfrm>
                <a:off x="3827288" y="4583044"/>
                <a:ext cx="84653" cy="264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5" name="墨迹 144"/>
              <p14:cNvContentPartPr/>
              <p14:nvPr/>
            </p14:nvContentPartPr>
            <p14:xfrm>
              <a:off x="3885134" y="4604370"/>
              <a:ext cx="100173" cy="245860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1"/>
            </p:blipFill>
            <p:spPr>
              <a:xfrm>
                <a:off x="3885134" y="4604370"/>
                <a:ext cx="100173" cy="245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6" name="墨迹 145"/>
              <p14:cNvContentPartPr/>
              <p14:nvPr/>
            </p14:nvContentPartPr>
            <p14:xfrm>
              <a:off x="3921112" y="4601374"/>
              <a:ext cx="151671" cy="215017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3"/>
            </p:blipFill>
            <p:spPr>
              <a:xfrm>
                <a:off x="3921112" y="4601374"/>
                <a:ext cx="151671" cy="215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7" name="墨迹 146"/>
              <p14:cNvContentPartPr/>
              <p14:nvPr/>
            </p14:nvContentPartPr>
            <p14:xfrm>
              <a:off x="4086892" y="4569650"/>
              <a:ext cx="90297" cy="258020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5"/>
            </p:blipFill>
            <p:spPr>
              <a:xfrm>
                <a:off x="4086892" y="4569650"/>
                <a:ext cx="90297" cy="2580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8" name="墨迹 147"/>
              <p14:cNvContentPartPr/>
              <p14:nvPr/>
            </p14:nvContentPartPr>
            <p14:xfrm>
              <a:off x="4177189" y="4491574"/>
              <a:ext cx="65430" cy="198803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7"/>
            </p:blipFill>
            <p:spPr>
              <a:xfrm>
                <a:off x="4177189" y="4491574"/>
                <a:ext cx="65430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9" name="墨迹 148"/>
              <p14:cNvContentPartPr/>
              <p14:nvPr/>
            </p14:nvContentPartPr>
            <p14:xfrm>
              <a:off x="4239268" y="4548500"/>
              <a:ext cx="87475" cy="25380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89"/>
            </p:blipFill>
            <p:spPr>
              <a:xfrm>
                <a:off x="4239268" y="4548500"/>
                <a:ext cx="87475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50" name="墨迹 149"/>
              <p14:cNvContentPartPr/>
              <p14:nvPr/>
            </p14:nvContentPartPr>
            <p14:xfrm>
              <a:off x="4290060" y="4510432"/>
              <a:ext cx="28218" cy="156504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1"/>
            </p:blipFill>
            <p:spPr>
              <a:xfrm>
                <a:off x="4290060" y="4510432"/>
                <a:ext cx="28218" cy="156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51" name="墨迹 150"/>
              <p14:cNvContentPartPr/>
              <p14:nvPr/>
            </p14:nvContentPartPr>
            <p14:xfrm>
              <a:off x="4363426" y="4491221"/>
              <a:ext cx="135446" cy="330810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3"/>
            </p:blipFill>
            <p:spPr>
              <a:xfrm>
                <a:off x="4363426" y="4491221"/>
                <a:ext cx="135446" cy="330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2" name="墨迹 151"/>
              <p14:cNvContentPartPr/>
              <p14:nvPr/>
            </p14:nvContentPartPr>
            <p14:xfrm>
              <a:off x="4538377" y="4559428"/>
              <a:ext cx="144792" cy="31371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5"/>
            </p:blipFill>
            <p:spPr>
              <a:xfrm>
                <a:off x="4538377" y="4559428"/>
                <a:ext cx="144792" cy="313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3" name="墨迹 152"/>
              <p14:cNvContentPartPr/>
              <p14:nvPr/>
            </p14:nvContentPartPr>
            <p14:xfrm>
              <a:off x="4515803" y="4675396"/>
              <a:ext cx="189059" cy="50758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7"/>
            </p:blipFill>
            <p:spPr>
              <a:xfrm>
                <a:off x="4515803" y="4675396"/>
                <a:ext cx="18905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4" name="墨迹 153"/>
              <p14:cNvContentPartPr/>
              <p14:nvPr/>
            </p14:nvContentPartPr>
            <p14:xfrm>
              <a:off x="4758476" y="4481880"/>
              <a:ext cx="62079" cy="297852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99"/>
            </p:blipFill>
            <p:spPr>
              <a:xfrm>
                <a:off x="4758476" y="4481880"/>
                <a:ext cx="62079" cy="297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5" name="墨迹 154"/>
              <p14:cNvContentPartPr/>
              <p14:nvPr/>
            </p14:nvContentPartPr>
            <p14:xfrm>
              <a:off x="4882634" y="4540041"/>
              <a:ext cx="99644" cy="169194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1"/>
            </p:blipFill>
            <p:spPr>
              <a:xfrm>
                <a:off x="4882634" y="4540041"/>
                <a:ext cx="9964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6" name="墨迹 155"/>
              <p14:cNvContentPartPr/>
              <p14:nvPr/>
            </p14:nvContentPartPr>
            <p14:xfrm>
              <a:off x="4972931" y="4444164"/>
              <a:ext cx="104406" cy="22559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3"/>
            </p:blipFill>
            <p:spPr>
              <a:xfrm>
                <a:off x="4972931" y="4444164"/>
                <a:ext cx="10440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7" name="墨迹 156"/>
              <p14:cNvContentPartPr/>
              <p14:nvPr/>
            </p14:nvContentPartPr>
            <p14:xfrm>
              <a:off x="5085802" y="4344939"/>
              <a:ext cx="82537" cy="220481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5"/>
            </p:blipFill>
            <p:spPr>
              <a:xfrm>
                <a:off x="5085802" y="4344939"/>
                <a:ext cx="82537" cy="220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8" name="墨迹 157"/>
              <p14:cNvContentPartPr/>
              <p14:nvPr/>
            </p14:nvContentPartPr>
            <p14:xfrm>
              <a:off x="5189503" y="4497742"/>
              <a:ext cx="313923" cy="183999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7"/>
            </p:blipFill>
            <p:spPr>
              <a:xfrm>
                <a:off x="5189503" y="4497742"/>
                <a:ext cx="313923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9" name="墨迹 158"/>
              <p14:cNvContentPartPr/>
              <p14:nvPr/>
            </p14:nvContentPartPr>
            <p14:xfrm>
              <a:off x="5520356" y="4590799"/>
              <a:ext cx="22575" cy="5640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09"/>
            </p:blipFill>
            <p:spPr>
              <a:xfrm>
                <a:off x="5520356" y="4590799"/>
                <a:ext cx="2257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60" name="墨迹 159"/>
              <p14:cNvContentPartPr/>
              <p14:nvPr/>
            </p14:nvContentPartPr>
            <p14:xfrm>
              <a:off x="5599367" y="4438524"/>
              <a:ext cx="93118" cy="242512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1"/>
            </p:blipFill>
            <p:spPr>
              <a:xfrm>
                <a:off x="5599367" y="4438524"/>
                <a:ext cx="93118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61" name="墨迹 160"/>
              <p14:cNvContentPartPr/>
              <p14:nvPr/>
            </p14:nvContentPartPr>
            <p14:xfrm>
              <a:off x="5700951" y="4421605"/>
              <a:ext cx="73366" cy="16919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3"/>
            </p:blipFill>
            <p:spPr>
              <a:xfrm>
                <a:off x="5700951" y="4421605"/>
                <a:ext cx="733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2" name="墨迹 161"/>
              <p14:cNvContentPartPr/>
              <p14:nvPr/>
            </p14:nvContentPartPr>
            <p14:xfrm>
              <a:off x="5816643" y="4318326"/>
              <a:ext cx="19753" cy="232994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5"/>
            </p:blipFill>
            <p:spPr>
              <a:xfrm>
                <a:off x="5816643" y="4318326"/>
                <a:ext cx="19753" cy="232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3" name="墨迹 162"/>
              <p14:cNvContentPartPr/>
              <p14:nvPr/>
            </p14:nvContentPartPr>
            <p14:xfrm>
              <a:off x="1695961" y="5323973"/>
              <a:ext cx="127862" cy="340504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7"/>
            </p:blipFill>
            <p:spPr>
              <a:xfrm>
                <a:off x="1695961" y="5323973"/>
                <a:ext cx="127862" cy="340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4" name="墨迹 163"/>
              <p14:cNvContentPartPr/>
              <p14:nvPr/>
            </p14:nvContentPartPr>
            <p14:xfrm>
              <a:off x="1731410" y="5321153"/>
              <a:ext cx="182710" cy="360947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19"/>
            </p:blipFill>
            <p:spPr>
              <a:xfrm>
                <a:off x="1731410" y="5321153"/>
                <a:ext cx="182710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5" name="墨迹 164"/>
              <p14:cNvContentPartPr/>
              <p14:nvPr/>
            </p14:nvContentPartPr>
            <p14:xfrm>
              <a:off x="1947982" y="5273215"/>
              <a:ext cx="98762" cy="406066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1"/>
            </p:blipFill>
            <p:spPr>
              <a:xfrm>
                <a:off x="1947982" y="5273215"/>
                <a:ext cx="98762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6" name="墨迹 165"/>
              <p14:cNvContentPartPr/>
              <p14:nvPr/>
            </p14:nvContentPartPr>
            <p14:xfrm>
              <a:off x="2096125" y="5377023"/>
              <a:ext cx="60668" cy="231760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3"/>
            </p:blipFill>
            <p:spPr>
              <a:xfrm>
                <a:off x="2096125" y="5377023"/>
                <a:ext cx="60668" cy="231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7" name="墨迹 166"/>
              <p14:cNvContentPartPr/>
              <p14:nvPr/>
            </p14:nvContentPartPr>
            <p14:xfrm>
              <a:off x="2218873" y="5387950"/>
              <a:ext cx="211633" cy="246212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5"/>
            </p:blipFill>
            <p:spPr>
              <a:xfrm>
                <a:off x="2218873" y="5387950"/>
                <a:ext cx="211633" cy="246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8" name="墨迹 167"/>
              <p14:cNvContentPartPr/>
              <p14:nvPr/>
            </p14:nvContentPartPr>
            <p14:xfrm>
              <a:off x="2450259" y="5292073"/>
              <a:ext cx="90297" cy="260312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7"/>
            </p:blipFill>
            <p:spPr>
              <a:xfrm>
                <a:off x="2450259" y="5292073"/>
                <a:ext cx="90297" cy="260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9" name="墨迹 168"/>
              <p14:cNvContentPartPr/>
              <p14:nvPr/>
            </p14:nvContentPartPr>
            <p14:xfrm>
              <a:off x="2551843" y="5431130"/>
              <a:ext cx="93118" cy="318649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29"/>
            </p:blipFill>
            <p:spPr>
              <a:xfrm>
                <a:off x="2551843" y="5431130"/>
                <a:ext cx="93118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70" name="墨迹 169"/>
              <p14:cNvContentPartPr/>
              <p14:nvPr/>
            </p14:nvContentPartPr>
            <p14:xfrm>
              <a:off x="2783229" y="5470608"/>
              <a:ext cx="39505" cy="138175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1"/>
            </p:blipFill>
            <p:spPr>
              <a:xfrm>
                <a:off x="2783229" y="5470608"/>
                <a:ext cx="39505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71" name="墨迹 170"/>
              <p14:cNvContentPartPr/>
              <p14:nvPr/>
            </p14:nvContentPartPr>
            <p14:xfrm>
              <a:off x="2862239" y="5453689"/>
              <a:ext cx="90297" cy="180474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3"/>
            </p:blipFill>
            <p:spPr>
              <a:xfrm>
                <a:off x="2862239" y="5453689"/>
                <a:ext cx="90297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2" name="墨迹 171"/>
              <p14:cNvContentPartPr/>
              <p14:nvPr/>
            </p14:nvContentPartPr>
            <p14:xfrm>
              <a:off x="2972288" y="5425490"/>
              <a:ext cx="96822" cy="219952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5"/>
            </p:blipFill>
            <p:spPr>
              <a:xfrm>
                <a:off x="2972288" y="5425490"/>
                <a:ext cx="96822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3" name="墨迹 172"/>
              <p14:cNvContentPartPr/>
              <p14:nvPr/>
            </p14:nvContentPartPr>
            <p14:xfrm>
              <a:off x="3212139" y="5397291"/>
              <a:ext cx="273713" cy="360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7"/>
            </p:blipFill>
            <p:spPr>
              <a:xfrm>
                <a:off x="3212139" y="5397291"/>
                <a:ext cx="273713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4" name="墨迹 173"/>
              <p14:cNvContentPartPr/>
              <p14:nvPr/>
            </p14:nvContentPartPr>
            <p14:xfrm>
              <a:off x="3415308" y="5323973"/>
              <a:ext cx="183416" cy="25379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39"/>
            </p:blipFill>
            <p:spPr>
              <a:xfrm>
                <a:off x="3415308" y="5323973"/>
                <a:ext cx="18341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5" name="墨迹 174"/>
              <p14:cNvContentPartPr/>
              <p14:nvPr/>
            </p14:nvContentPartPr>
            <p14:xfrm>
              <a:off x="3224838" y="5459328"/>
              <a:ext cx="300519" cy="22560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1"/>
            </p:blipFill>
            <p:spPr>
              <a:xfrm>
                <a:off x="3224838" y="5459328"/>
                <a:ext cx="30051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6" name="墨迹 175"/>
              <p14:cNvContentPartPr/>
              <p14:nvPr/>
            </p14:nvContentPartPr>
            <p14:xfrm>
              <a:off x="3280391" y="5481888"/>
              <a:ext cx="101055" cy="59218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3"/>
            </p:blipFill>
            <p:spPr>
              <a:xfrm>
                <a:off x="3280391" y="5481888"/>
                <a:ext cx="101055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7" name="墨迹 176"/>
              <p14:cNvContentPartPr/>
              <p14:nvPr/>
            </p14:nvContentPartPr>
            <p14:xfrm>
              <a:off x="3751100" y="5224748"/>
              <a:ext cx="121336" cy="318649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5"/>
            </p:blipFill>
            <p:spPr>
              <a:xfrm>
                <a:off x="3751100" y="5224748"/>
                <a:ext cx="121336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78" name="墨迹 177"/>
              <p14:cNvContentPartPr/>
              <p14:nvPr/>
            </p14:nvContentPartPr>
            <p14:xfrm>
              <a:off x="3782139" y="5249951"/>
              <a:ext cx="158020" cy="282695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47"/>
            </p:blipFill>
            <p:spPr>
              <a:xfrm>
                <a:off x="3782139" y="5249951"/>
                <a:ext cx="158020" cy="282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79" name="墨迹 178"/>
              <p14:cNvContentPartPr/>
              <p14:nvPr/>
            </p14:nvContentPartPr>
            <p14:xfrm>
              <a:off x="3974020" y="5213116"/>
              <a:ext cx="64901" cy="270182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49"/>
            </p:blipFill>
            <p:spPr>
              <a:xfrm>
                <a:off x="3974020" y="5213116"/>
                <a:ext cx="64901" cy="270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80" name="墨迹 179"/>
              <p14:cNvContentPartPr/>
              <p14:nvPr/>
            </p14:nvContentPartPr>
            <p14:xfrm>
              <a:off x="4115109" y="5120235"/>
              <a:ext cx="60140" cy="183999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1"/>
            </p:blipFill>
            <p:spPr>
              <a:xfrm>
                <a:off x="4115109" y="5120235"/>
                <a:ext cx="60140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81" name="墨迹 180"/>
              <p14:cNvContentPartPr/>
              <p14:nvPr/>
            </p14:nvContentPartPr>
            <p14:xfrm>
              <a:off x="4194119" y="5154779"/>
              <a:ext cx="101585" cy="11280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3"/>
            </p:blipFill>
            <p:spPr>
              <a:xfrm>
                <a:off x="4194119" y="5154779"/>
                <a:ext cx="10158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82" name="墨迹 181"/>
              <p14:cNvContentPartPr/>
              <p14:nvPr/>
            </p14:nvContentPartPr>
            <p14:xfrm>
              <a:off x="4236446" y="5089921"/>
              <a:ext cx="14109" cy="146635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55"/>
            </p:blipFill>
            <p:spPr>
              <a:xfrm>
                <a:off x="4236446" y="5089921"/>
                <a:ext cx="14109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3" name="墨迹 182"/>
              <p14:cNvContentPartPr/>
              <p14:nvPr/>
            </p14:nvContentPartPr>
            <p14:xfrm>
              <a:off x="4329565" y="5329613"/>
              <a:ext cx="163663" cy="16919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57"/>
            </p:blipFill>
            <p:spPr>
              <a:xfrm>
                <a:off x="4329565" y="5329613"/>
                <a:ext cx="16366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4" name="墨迹 183"/>
              <p14:cNvContentPartPr/>
              <p14:nvPr/>
            </p14:nvContentPartPr>
            <p14:xfrm>
              <a:off x="4400109" y="5239376"/>
              <a:ext cx="25396" cy="231232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59"/>
            </p:blipFill>
            <p:spPr>
              <a:xfrm>
                <a:off x="4400109" y="5239376"/>
                <a:ext cx="25396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5" name="墨迹 184"/>
              <p14:cNvContentPartPr/>
              <p14:nvPr/>
            </p14:nvContentPartPr>
            <p14:xfrm>
              <a:off x="4594812" y="5182978"/>
              <a:ext cx="101584" cy="263132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1"/>
            </p:blipFill>
            <p:spPr>
              <a:xfrm>
                <a:off x="4594812" y="5182978"/>
                <a:ext cx="101584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6" name="墨迹 185"/>
              <p14:cNvContentPartPr/>
              <p14:nvPr/>
            </p14:nvContentPartPr>
            <p14:xfrm>
              <a:off x="4792337" y="5203951"/>
              <a:ext cx="208812" cy="390733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3"/>
            </p:blipFill>
            <p:spPr>
              <a:xfrm>
                <a:off x="4792337" y="5203951"/>
                <a:ext cx="208812" cy="3907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87" name="墨迹 186"/>
              <p14:cNvContentPartPr/>
              <p14:nvPr/>
            </p14:nvContentPartPr>
            <p14:xfrm>
              <a:off x="5114020" y="5177338"/>
              <a:ext cx="149555" cy="16920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65"/>
            </p:blipFill>
            <p:spPr>
              <a:xfrm>
                <a:off x="5114020" y="5177338"/>
                <a:ext cx="149555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88" name="墨迹 187"/>
              <p14:cNvContentPartPr/>
              <p14:nvPr/>
            </p14:nvContentPartPr>
            <p14:xfrm>
              <a:off x="5238178" y="5363452"/>
              <a:ext cx="36683" cy="107156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67"/>
            </p:blipFill>
            <p:spPr>
              <a:xfrm>
                <a:off x="5238178" y="5363452"/>
                <a:ext cx="36683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89" name="墨迹 188"/>
              <p14:cNvContentPartPr/>
              <p14:nvPr/>
            </p14:nvContentPartPr>
            <p14:xfrm>
              <a:off x="5345406" y="5326264"/>
              <a:ext cx="179183" cy="176068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69"/>
            </p:blipFill>
            <p:spPr>
              <a:xfrm>
                <a:off x="5345406" y="5326264"/>
                <a:ext cx="179183" cy="176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90" name="墨迹 189"/>
              <p14:cNvContentPartPr/>
              <p14:nvPr/>
            </p14:nvContentPartPr>
            <p14:xfrm>
              <a:off x="5621941" y="5281675"/>
              <a:ext cx="75482" cy="228412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1"/>
            </p:blipFill>
            <p:spPr>
              <a:xfrm>
                <a:off x="5621941" y="5281675"/>
                <a:ext cx="75482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91" name="墨迹 190"/>
              <p14:cNvContentPartPr/>
              <p14:nvPr/>
            </p14:nvContentPartPr>
            <p14:xfrm>
              <a:off x="4069961" y="5429014"/>
              <a:ext cx="161724" cy="192459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3"/>
            </p:blipFill>
            <p:spPr>
              <a:xfrm>
                <a:off x="4069961" y="5429014"/>
                <a:ext cx="161724" cy="192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92" name="墨迹 191"/>
              <p14:cNvContentPartPr/>
              <p14:nvPr/>
            </p14:nvContentPartPr>
            <p14:xfrm>
              <a:off x="4267486" y="5397996"/>
              <a:ext cx="71426" cy="250266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75"/>
            </p:blipFill>
            <p:spPr>
              <a:xfrm>
                <a:off x="4267486" y="5397996"/>
                <a:ext cx="71426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93" name="墨迹 192"/>
              <p14:cNvContentPartPr/>
              <p14:nvPr/>
            </p14:nvContentPartPr>
            <p14:xfrm>
              <a:off x="3716533" y="5882314"/>
              <a:ext cx="48676" cy="239868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77"/>
            </p:blipFill>
            <p:spPr>
              <a:xfrm>
                <a:off x="3716533" y="5882314"/>
                <a:ext cx="48676" cy="239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94" name="墨迹 193"/>
              <p14:cNvContentPartPr/>
              <p14:nvPr/>
            </p14:nvContentPartPr>
            <p14:xfrm>
              <a:off x="3840868" y="5933072"/>
              <a:ext cx="76717" cy="137118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79"/>
            </p:blipFill>
            <p:spPr>
              <a:xfrm>
                <a:off x="3840868" y="5933072"/>
                <a:ext cx="76717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95" name="墨迹 194"/>
              <p14:cNvContentPartPr/>
              <p14:nvPr/>
            </p14:nvContentPartPr>
            <p14:xfrm>
              <a:off x="3962028" y="5871034"/>
              <a:ext cx="65606" cy="5640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1"/>
            </p:blipFill>
            <p:spPr>
              <a:xfrm>
                <a:off x="3962028" y="5871034"/>
                <a:ext cx="6560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196" name="墨迹 195"/>
              <p14:cNvContentPartPr/>
              <p14:nvPr/>
            </p14:nvContentPartPr>
            <p14:xfrm>
              <a:off x="4021991" y="5776567"/>
              <a:ext cx="91002" cy="308780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3"/>
            </p:blipFill>
            <p:spPr>
              <a:xfrm>
                <a:off x="4021991" y="5776567"/>
                <a:ext cx="91002" cy="308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197" name="墨迹 196"/>
              <p14:cNvContentPartPr/>
              <p14:nvPr/>
            </p14:nvContentPartPr>
            <p14:xfrm>
              <a:off x="4210345" y="5959156"/>
              <a:ext cx="232091" cy="83892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85"/>
            </p:blipFill>
            <p:spPr>
              <a:xfrm>
                <a:off x="4210345" y="5959156"/>
                <a:ext cx="232091" cy="838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198" name="墨迹 197"/>
              <p14:cNvContentPartPr/>
              <p14:nvPr/>
            </p14:nvContentPartPr>
            <p14:xfrm>
              <a:off x="4459367" y="5917563"/>
              <a:ext cx="11287" cy="46528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87"/>
            </p:blipFill>
            <p:spPr>
              <a:xfrm>
                <a:off x="4459367" y="5917563"/>
                <a:ext cx="11287" cy="46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199" name="墨迹 198"/>
              <p14:cNvContentPartPr/>
              <p14:nvPr/>
            </p14:nvContentPartPr>
            <p14:xfrm>
              <a:off x="4521446" y="5834375"/>
              <a:ext cx="64901" cy="194573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89"/>
            </p:blipFill>
            <p:spPr>
              <a:xfrm>
                <a:off x="4521446" y="5834375"/>
                <a:ext cx="64901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200" name="墨迹 199"/>
              <p14:cNvContentPartPr/>
              <p14:nvPr/>
            </p14:nvContentPartPr>
            <p14:xfrm>
              <a:off x="4600456" y="5803356"/>
              <a:ext cx="87475" cy="5640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1"/>
            </p:blipFill>
            <p:spPr>
              <a:xfrm>
                <a:off x="4600456" y="5803356"/>
                <a:ext cx="8747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201" name="墨迹 200"/>
              <p14:cNvContentPartPr/>
              <p14:nvPr/>
            </p14:nvContentPartPr>
            <p14:xfrm>
              <a:off x="4713327" y="5728805"/>
              <a:ext cx="11287" cy="187347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3"/>
            </p:blipFill>
            <p:spPr>
              <a:xfrm>
                <a:off x="4713327" y="5728805"/>
                <a:ext cx="11287" cy="187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202" name="墨迹 201"/>
              <p14:cNvContentPartPr/>
              <p14:nvPr/>
            </p14:nvContentPartPr>
            <p14:xfrm>
              <a:off x="1857685" y="5884781"/>
              <a:ext cx="16930" cy="262603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95"/>
            </p:blipFill>
            <p:spPr>
              <a:xfrm>
                <a:off x="1857685" y="5884781"/>
                <a:ext cx="16930" cy="262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03" name="墨迹 202"/>
              <p14:cNvContentPartPr/>
              <p14:nvPr/>
            </p14:nvContentPartPr>
            <p14:xfrm>
              <a:off x="1959269" y="5974666"/>
              <a:ext cx="88357" cy="142228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97"/>
            </p:blipFill>
            <p:spPr>
              <a:xfrm>
                <a:off x="1959269" y="5974666"/>
                <a:ext cx="88357" cy="142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04" name="墨迹 203"/>
              <p14:cNvContentPartPr/>
              <p14:nvPr/>
            </p14:nvContentPartPr>
            <p14:xfrm>
              <a:off x="2111645" y="5927432"/>
              <a:ext cx="70544" cy="11279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99"/>
            </p:blipFill>
            <p:spPr>
              <a:xfrm>
                <a:off x="2111645" y="5927432"/>
                <a:ext cx="7054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05" name="墨迹 204"/>
              <p14:cNvContentPartPr/>
              <p14:nvPr/>
            </p14:nvContentPartPr>
            <p14:xfrm>
              <a:off x="2182189" y="5837195"/>
              <a:ext cx="73896" cy="281991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1"/>
            </p:blipFill>
            <p:spPr>
              <a:xfrm>
                <a:off x="2182189" y="5837195"/>
                <a:ext cx="73896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06" name="墨迹 205"/>
              <p14:cNvContentPartPr/>
              <p14:nvPr/>
            </p14:nvContentPartPr>
            <p14:xfrm>
              <a:off x="2312697" y="5925669"/>
              <a:ext cx="244789" cy="224535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03"/>
            </p:blipFill>
            <p:spPr>
              <a:xfrm>
                <a:off x="2312697" y="5925669"/>
                <a:ext cx="244789" cy="224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07" name="墨迹 206"/>
              <p14:cNvContentPartPr/>
              <p14:nvPr/>
            </p14:nvContentPartPr>
            <p14:xfrm>
              <a:off x="2636496" y="6085347"/>
              <a:ext cx="105023" cy="59967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52"/>
            </p:blipFill>
            <p:spPr>
              <a:xfrm>
                <a:off x="2636496" y="6085347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08" name="墨迹 207"/>
              <p14:cNvContentPartPr/>
              <p14:nvPr/>
            </p14:nvContentPartPr>
            <p14:xfrm>
              <a:off x="2709863" y="5970788"/>
              <a:ext cx="110049" cy="142758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06"/>
            </p:blipFill>
            <p:spPr>
              <a:xfrm>
                <a:off x="2709863" y="5970788"/>
                <a:ext cx="110049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09" name="墨迹 208"/>
              <p14:cNvContentPartPr/>
              <p14:nvPr/>
            </p14:nvContentPartPr>
            <p14:xfrm>
              <a:off x="2817090" y="5916152"/>
              <a:ext cx="81832" cy="16920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08"/>
            </p:blipFill>
            <p:spPr>
              <a:xfrm>
                <a:off x="2817090" y="5916152"/>
                <a:ext cx="8183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10" name="墨迹 209"/>
              <p14:cNvContentPartPr/>
              <p14:nvPr/>
            </p14:nvContentPartPr>
            <p14:xfrm>
              <a:off x="2931901" y="5830145"/>
              <a:ext cx="9347" cy="227002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0"/>
            </p:blipFill>
            <p:spPr>
              <a:xfrm>
                <a:off x="2931901" y="5830145"/>
                <a:ext cx="9347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11" name="墨迹 210"/>
              <p14:cNvContentPartPr/>
              <p14:nvPr/>
            </p14:nvContentPartPr>
            <p14:xfrm>
              <a:off x="3336298" y="2720676"/>
              <a:ext cx="265247" cy="341384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12"/>
            </p:blipFill>
            <p:spPr>
              <a:xfrm>
                <a:off x="3336298" y="2720676"/>
                <a:ext cx="265247" cy="341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12" name="墨迹 211"/>
              <p14:cNvContentPartPr/>
              <p14:nvPr/>
            </p14:nvContentPartPr>
            <p14:xfrm>
              <a:off x="3406137" y="2744469"/>
              <a:ext cx="181299" cy="270005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14"/>
            </p:blipFill>
            <p:spPr>
              <a:xfrm>
                <a:off x="3406137" y="2744469"/>
                <a:ext cx="181299" cy="2700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14" name="墨迹 213"/>
              <p14:cNvContentPartPr/>
              <p14:nvPr/>
            </p14:nvContentPartPr>
            <p14:xfrm>
              <a:off x="428452" y="3234426"/>
              <a:ext cx="447253" cy="300320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16"/>
            </p:blipFill>
            <p:spPr>
              <a:xfrm>
                <a:off x="428452" y="3234426"/>
                <a:ext cx="447253" cy="300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15" name="墨迹 214"/>
              <p14:cNvContentPartPr/>
              <p14:nvPr/>
            </p14:nvContentPartPr>
            <p14:xfrm>
              <a:off x="3641050" y="3794177"/>
              <a:ext cx="180594" cy="293974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18"/>
            </p:blipFill>
            <p:spPr>
              <a:xfrm>
                <a:off x="3641050" y="3794177"/>
                <a:ext cx="180594" cy="293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16" name="墨迹 215"/>
              <p14:cNvContentPartPr/>
              <p14:nvPr/>
            </p14:nvContentPartPr>
            <p14:xfrm>
              <a:off x="3639992" y="3810391"/>
              <a:ext cx="130860" cy="244626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20"/>
            </p:blipFill>
            <p:spPr>
              <a:xfrm>
                <a:off x="3639992" y="3810391"/>
                <a:ext cx="130860" cy="244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17" name="墨迹 216"/>
              <p14:cNvContentPartPr/>
              <p14:nvPr/>
            </p14:nvContentPartPr>
            <p14:xfrm>
              <a:off x="7392609" y="2991915"/>
              <a:ext cx="311806" cy="386326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22"/>
            </p:blipFill>
            <p:spPr>
              <a:xfrm>
                <a:off x="7392609" y="2991915"/>
                <a:ext cx="311806" cy="386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18" name="墨迹 217"/>
              <p14:cNvContentPartPr/>
              <p14:nvPr/>
            </p14:nvContentPartPr>
            <p14:xfrm>
              <a:off x="7467385" y="4979945"/>
              <a:ext cx="174951" cy="248152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24"/>
            </p:blipFill>
            <p:spPr>
              <a:xfrm>
                <a:off x="7467385" y="4979945"/>
                <a:ext cx="174951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19" name="墨迹 218"/>
              <p14:cNvContentPartPr/>
              <p14:nvPr/>
            </p14:nvContentPartPr>
            <p14:xfrm>
              <a:off x="7845504" y="5087101"/>
              <a:ext cx="53614" cy="42299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26"/>
            </p:blipFill>
            <p:spPr>
              <a:xfrm>
                <a:off x="7845504" y="5087101"/>
                <a:ext cx="53614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20" name="墨迹 219"/>
              <p14:cNvContentPartPr/>
              <p14:nvPr/>
            </p14:nvContentPartPr>
            <p14:xfrm>
              <a:off x="7822225" y="5182978"/>
              <a:ext cx="34566" cy="39479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28"/>
            </p:blipFill>
            <p:spPr>
              <a:xfrm>
                <a:off x="7822225" y="5182978"/>
                <a:ext cx="3456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21" name="墨迹 220"/>
              <p14:cNvContentPartPr/>
              <p14:nvPr/>
            </p14:nvContentPartPr>
            <p14:xfrm>
              <a:off x="8655356" y="2365897"/>
              <a:ext cx="14109" cy="2819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30"/>
            </p:blipFill>
            <p:spPr>
              <a:xfrm>
                <a:off x="8655356" y="2365897"/>
                <a:ext cx="14109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22" name="墨迹 221"/>
              <p14:cNvContentPartPr/>
              <p14:nvPr/>
            </p14:nvContentPartPr>
            <p14:xfrm>
              <a:off x="8658177" y="2315138"/>
              <a:ext cx="28218" cy="313010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32"/>
            </p:blipFill>
            <p:spPr>
              <a:xfrm>
                <a:off x="8658177" y="2315138"/>
                <a:ext cx="28218" cy="313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224" name="墨迹 223"/>
              <p14:cNvContentPartPr/>
              <p14:nvPr/>
            </p14:nvContentPartPr>
            <p14:xfrm>
              <a:off x="8666642" y="2362372"/>
              <a:ext cx="36684" cy="716255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34"/>
            </p:blipFill>
            <p:spPr>
              <a:xfrm>
                <a:off x="8666642" y="2362372"/>
                <a:ext cx="36684" cy="716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25" name="墨迹 224"/>
              <p14:cNvContentPartPr/>
              <p14:nvPr/>
            </p14:nvContentPartPr>
            <p14:xfrm>
              <a:off x="8635603" y="2419475"/>
              <a:ext cx="45148" cy="1490317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36"/>
            </p:blipFill>
            <p:spPr>
              <a:xfrm>
                <a:off x="8635603" y="2419475"/>
                <a:ext cx="45148" cy="1490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26" name="墨迹 225"/>
              <p14:cNvContentPartPr/>
              <p14:nvPr/>
            </p14:nvContentPartPr>
            <p14:xfrm>
              <a:off x="8635603" y="3581274"/>
              <a:ext cx="16931" cy="512517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38"/>
            </p:blipFill>
            <p:spPr>
              <a:xfrm>
                <a:off x="8635603" y="3581274"/>
                <a:ext cx="16931" cy="512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227" name="墨迹 226"/>
              <p14:cNvContentPartPr/>
              <p14:nvPr/>
            </p14:nvContentPartPr>
            <p14:xfrm>
              <a:off x="9583721" y="2378234"/>
              <a:ext cx="16931" cy="176596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40"/>
            </p:blipFill>
            <p:spPr>
              <a:xfrm>
                <a:off x="9583721" y="2378234"/>
                <a:ext cx="16931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28" name="墨迹 227"/>
              <p14:cNvContentPartPr/>
              <p14:nvPr/>
            </p14:nvContentPartPr>
            <p14:xfrm>
              <a:off x="9595009" y="2402555"/>
              <a:ext cx="22574" cy="462464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42"/>
            </p:blipFill>
            <p:spPr>
              <a:xfrm>
                <a:off x="9595009" y="2402555"/>
                <a:ext cx="22574" cy="462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229" name="墨迹 228"/>
              <p14:cNvContentPartPr/>
              <p14:nvPr/>
            </p14:nvContentPartPr>
            <p14:xfrm>
              <a:off x="9578078" y="2881939"/>
              <a:ext cx="45149" cy="1240756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44"/>
            </p:blipFill>
            <p:spPr>
              <a:xfrm>
                <a:off x="9578078" y="2881939"/>
                <a:ext cx="45149" cy="1240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230" name="墨迹 229"/>
              <p14:cNvContentPartPr/>
              <p14:nvPr/>
            </p14:nvContentPartPr>
            <p14:xfrm>
              <a:off x="8581989" y="3981700"/>
              <a:ext cx="14109" cy="16919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46"/>
            </p:blipFill>
            <p:spPr>
              <a:xfrm>
                <a:off x="8581989" y="3981700"/>
                <a:ext cx="1410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231" name="墨迹 230"/>
              <p14:cNvContentPartPr/>
              <p14:nvPr/>
            </p14:nvContentPartPr>
            <p14:xfrm>
              <a:off x="8567880" y="3897103"/>
              <a:ext cx="194703" cy="244626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48"/>
            </p:blipFill>
            <p:spPr>
              <a:xfrm>
                <a:off x="8567880" y="3897103"/>
                <a:ext cx="194703" cy="244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232" name="墨迹 231"/>
              <p14:cNvContentPartPr/>
              <p14:nvPr/>
            </p14:nvContentPartPr>
            <p14:xfrm>
              <a:off x="8621494" y="2394096"/>
              <a:ext cx="47971" cy="1712385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50"/>
            </p:blipFill>
            <p:spPr>
              <a:xfrm>
                <a:off x="8621494" y="2394096"/>
                <a:ext cx="47971" cy="1712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233" name="墨迹 232"/>
              <p14:cNvContentPartPr/>
              <p14:nvPr/>
            </p14:nvContentPartPr>
            <p14:xfrm>
              <a:off x="8511445" y="3874544"/>
              <a:ext cx="177772" cy="225239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52"/>
            </p:blipFill>
            <p:spPr>
              <a:xfrm>
                <a:off x="8511445" y="3874544"/>
                <a:ext cx="177772" cy="225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234" name="墨迹 233"/>
              <p14:cNvContentPartPr/>
              <p14:nvPr/>
            </p14:nvContentPartPr>
            <p14:xfrm>
              <a:off x="8347781" y="4784491"/>
              <a:ext cx="100173" cy="102397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54"/>
            </p:blipFill>
            <p:spPr>
              <a:xfrm>
                <a:off x="8347781" y="4784491"/>
                <a:ext cx="100173" cy="102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235" name="墨迹 234"/>
              <p14:cNvContentPartPr/>
              <p14:nvPr/>
            </p14:nvContentPartPr>
            <p14:xfrm>
              <a:off x="8205987" y="4895348"/>
              <a:ext cx="311102" cy="127777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56"/>
            </p:blipFill>
            <p:spPr>
              <a:xfrm>
                <a:off x="8205987" y="4895348"/>
                <a:ext cx="311102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236" name="墨迹 235"/>
              <p14:cNvContentPartPr/>
              <p14:nvPr/>
            </p14:nvContentPartPr>
            <p14:xfrm>
              <a:off x="8242670" y="4857808"/>
              <a:ext cx="178478" cy="294151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58"/>
            </p:blipFill>
            <p:spPr>
              <a:xfrm>
                <a:off x="8242670" y="4857808"/>
                <a:ext cx="178478" cy="294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237" name="墨迹 236"/>
              <p14:cNvContentPartPr/>
              <p14:nvPr/>
            </p14:nvContentPartPr>
            <p14:xfrm>
              <a:off x="8319564" y="5079875"/>
              <a:ext cx="11287" cy="120023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60"/>
            </p:blipFill>
            <p:spPr>
              <a:xfrm>
                <a:off x="8319564" y="5079875"/>
                <a:ext cx="11287" cy="120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238" name="墨迹 237"/>
              <p14:cNvContentPartPr/>
              <p14:nvPr/>
            </p14:nvContentPartPr>
            <p14:xfrm>
              <a:off x="8338434" y="5025064"/>
              <a:ext cx="110932" cy="213607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62"/>
            </p:blipFill>
            <p:spPr>
              <a:xfrm>
                <a:off x="8338434" y="5025064"/>
                <a:ext cx="110932" cy="213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239" name="墨迹 238"/>
              <p14:cNvContentPartPr/>
              <p14:nvPr/>
            </p14:nvContentPartPr>
            <p14:xfrm>
              <a:off x="8542484" y="4963026"/>
              <a:ext cx="31040" cy="180474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64"/>
            </p:blipFill>
            <p:spPr>
              <a:xfrm>
                <a:off x="8542484" y="4963026"/>
                <a:ext cx="31040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240" name="墨迹 239"/>
              <p14:cNvContentPartPr/>
              <p14:nvPr/>
            </p14:nvContentPartPr>
            <p14:xfrm>
              <a:off x="8525553" y="4867149"/>
              <a:ext cx="279357" cy="407828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66"/>
            </p:blipFill>
            <p:spPr>
              <a:xfrm>
                <a:off x="8525553" y="4867149"/>
                <a:ext cx="279357" cy="407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241" name="墨迹 240"/>
              <p14:cNvContentPartPr/>
              <p14:nvPr/>
            </p14:nvContentPartPr>
            <p14:xfrm>
              <a:off x="9572435" y="2340518"/>
              <a:ext cx="28217" cy="978505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68"/>
            </p:blipFill>
            <p:spPr>
              <a:xfrm>
                <a:off x="9572435" y="2340518"/>
                <a:ext cx="28217" cy="978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242" name="墨迹 241"/>
              <p14:cNvContentPartPr/>
              <p14:nvPr/>
            </p14:nvContentPartPr>
            <p14:xfrm>
              <a:off x="9600652" y="3372601"/>
              <a:ext cx="5644" cy="62038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70"/>
            </p:blipFill>
            <p:spPr>
              <a:xfrm>
                <a:off x="9600652" y="3372601"/>
                <a:ext cx="564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243" name="墨迹 242"/>
              <p14:cNvContentPartPr/>
              <p14:nvPr/>
            </p14:nvContentPartPr>
            <p14:xfrm>
              <a:off x="9592187" y="3451559"/>
              <a:ext cx="31040" cy="648577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72"/>
            </p:blipFill>
            <p:spPr>
              <a:xfrm>
                <a:off x="9592187" y="3451559"/>
                <a:ext cx="31040" cy="648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244" name="墨迹 243"/>
              <p14:cNvContentPartPr/>
              <p14:nvPr/>
            </p14:nvContentPartPr>
            <p14:xfrm>
              <a:off x="9149167" y="5115301"/>
              <a:ext cx="28218" cy="2820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74"/>
            </p:blipFill>
            <p:spPr>
              <a:xfrm>
                <a:off x="9149167" y="5115301"/>
                <a:ext cx="28218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245" name="墨迹 244"/>
              <p14:cNvContentPartPr/>
              <p14:nvPr/>
            </p14:nvContentPartPr>
            <p14:xfrm>
              <a:off x="9157633" y="5171698"/>
              <a:ext cx="28217" cy="19740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76"/>
            </p:blipFill>
            <p:spPr>
              <a:xfrm>
                <a:off x="9157633" y="5171698"/>
                <a:ext cx="28217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246" name="墨迹 245"/>
              <p14:cNvContentPartPr/>
              <p14:nvPr/>
            </p14:nvContentPartPr>
            <p14:xfrm>
              <a:off x="7521000" y="5554148"/>
              <a:ext cx="25396" cy="254848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78"/>
            </p:blipFill>
            <p:spPr>
              <a:xfrm>
                <a:off x="7521000" y="5554148"/>
                <a:ext cx="25396" cy="254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247" name="墨迹 246"/>
              <p14:cNvContentPartPr/>
              <p14:nvPr/>
            </p14:nvContentPartPr>
            <p14:xfrm>
              <a:off x="7419416" y="5504447"/>
              <a:ext cx="279356" cy="363767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80"/>
            </p:blipFill>
            <p:spPr>
              <a:xfrm>
                <a:off x="7419416" y="5504447"/>
                <a:ext cx="279356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248" name="墨迹 247"/>
              <p14:cNvContentPartPr/>
              <p14:nvPr/>
            </p14:nvContentPartPr>
            <p14:xfrm>
              <a:off x="7890653" y="5645442"/>
              <a:ext cx="48852" cy="36659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82"/>
            </p:blipFill>
            <p:spPr>
              <a:xfrm>
                <a:off x="7890653" y="5645442"/>
                <a:ext cx="4885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249" name="墨迹 248"/>
              <p14:cNvContentPartPr/>
              <p14:nvPr/>
            </p14:nvContentPartPr>
            <p14:xfrm>
              <a:off x="7877602" y="5730039"/>
              <a:ext cx="35625" cy="19740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84"/>
            </p:blipFill>
            <p:spPr>
              <a:xfrm>
                <a:off x="7877602" y="5730039"/>
                <a:ext cx="35625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250" name="墨迹 249"/>
              <p14:cNvContentPartPr/>
              <p14:nvPr/>
            </p14:nvContentPartPr>
            <p14:xfrm>
              <a:off x="9580194" y="4026819"/>
              <a:ext cx="63490" cy="84597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86"/>
            </p:blipFill>
            <p:spPr>
              <a:xfrm>
                <a:off x="9580194" y="4026819"/>
                <a:ext cx="63490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7">
            <p14:nvContentPartPr>
              <p14:cNvPr id="251" name="墨迹 250"/>
              <p14:cNvContentPartPr/>
              <p14:nvPr/>
            </p14:nvContentPartPr>
            <p14:xfrm>
              <a:off x="9595009" y="2343338"/>
              <a:ext cx="32450" cy="177653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88"/>
            </p:blipFill>
            <p:spPr>
              <a:xfrm>
                <a:off x="9595009" y="2343338"/>
                <a:ext cx="32450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252" name="墨迹 251"/>
              <p14:cNvContentPartPr/>
              <p14:nvPr/>
            </p14:nvContentPartPr>
            <p14:xfrm>
              <a:off x="9541395" y="2325537"/>
              <a:ext cx="79891" cy="130597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490"/>
            </p:blipFill>
            <p:spPr>
              <a:xfrm>
                <a:off x="9541395" y="2325537"/>
                <a:ext cx="79891" cy="130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253" name="墨迹 252"/>
              <p14:cNvContentPartPr/>
              <p14:nvPr/>
            </p14:nvContentPartPr>
            <p14:xfrm>
              <a:off x="9611939" y="2357437"/>
              <a:ext cx="47971" cy="47938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492"/>
            </p:blipFill>
            <p:spPr>
              <a:xfrm>
                <a:off x="9611939" y="2357437"/>
                <a:ext cx="47971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254" name="墨迹 253"/>
              <p14:cNvContentPartPr/>
              <p14:nvPr/>
            </p14:nvContentPartPr>
            <p14:xfrm>
              <a:off x="9589365" y="2374356"/>
              <a:ext cx="28218" cy="1557996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494"/>
            </p:blipFill>
            <p:spPr>
              <a:xfrm>
                <a:off x="9589365" y="2374356"/>
                <a:ext cx="28218" cy="15579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255" name="墨迹 254"/>
              <p14:cNvContentPartPr/>
              <p14:nvPr/>
            </p14:nvContentPartPr>
            <p14:xfrm>
              <a:off x="9719167" y="2165684"/>
              <a:ext cx="39506" cy="169194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496"/>
            </p:blipFill>
            <p:spPr>
              <a:xfrm>
                <a:off x="9719167" y="2165684"/>
                <a:ext cx="3950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256" name="墨迹 255"/>
              <p14:cNvContentPartPr/>
              <p14:nvPr/>
            </p14:nvContentPartPr>
            <p14:xfrm>
              <a:off x="9786890" y="2210802"/>
              <a:ext cx="73366" cy="133064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498"/>
            </p:blipFill>
            <p:spPr>
              <a:xfrm>
                <a:off x="9786890" y="2210802"/>
                <a:ext cx="73366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257" name="墨迹 256"/>
              <p14:cNvContentPartPr/>
              <p14:nvPr/>
            </p14:nvContentPartPr>
            <p14:xfrm>
              <a:off x="9882831" y="2165684"/>
              <a:ext cx="87475" cy="11279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500"/>
            </p:blipFill>
            <p:spPr>
              <a:xfrm>
                <a:off x="9882831" y="2165684"/>
                <a:ext cx="8747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1">
            <p14:nvContentPartPr>
              <p14:cNvPr id="258" name="墨迹 257"/>
              <p14:cNvContentPartPr/>
              <p14:nvPr/>
            </p14:nvContentPartPr>
            <p14:xfrm>
              <a:off x="9927979" y="2092366"/>
              <a:ext cx="102289" cy="208673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502"/>
            </p:blipFill>
            <p:spPr>
              <a:xfrm>
                <a:off x="9927979" y="2092366"/>
                <a:ext cx="102289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3">
            <p14:nvContentPartPr>
              <p14:cNvPr id="259" name="墨迹 258"/>
              <p14:cNvContentPartPr/>
              <p14:nvPr/>
            </p14:nvContentPartPr>
            <p14:xfrm>
              <a:off x="9995702" y="2098006"/>
              <a:ext cx="101584" cy="16919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04"/>
            </p:blipFill>
            <p:spPr>
              <a:xfrm>
                <a:off x="9995702" y="2098006"/>
                <a:ext cx="10158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5">
            <p14:nvContentPartPr>
              <p14:cNvPr id="260" name="墨迹 259"/>
              <p14:cNvContentPartPr/>
              <p14:nvPr/>
            </p14:nvContentPartPr>
            <p14:xfrm>
              <a:off x="9662908" y="3491037"/>
              <a:ext cx="1521469" cy="518862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06"/>
            </p:blipFill>
            <p:spPr>
              <a:xfrm>
                <a:off x="9662908" y="3491037"/>
                <a:ext cx="1521469" cy="518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7">
            <p14:nvContentPartPr>
              <p14:cNvPr id="261" name="墨迹 260"/>
              <p14:cNvContentPartPr/>
              <p14:nvPr/>
            </p14:nvContentPartPr>
            <p14:xfrm>
              <a:off x="11067978" y="3395161"/>
              <a:ext cx="174950" cy="301729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08"/>
            </p:blipFill>
            <p:spPr>
              <a:xfrm>
                <a:off x="11067978" y="3395161"/>
                <a:ext cx="174950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9">
            <p14:nvContentPartPr>
              <p14:cNvPr id="262" name="墨迹 261"/>
              <p14:cNvContentPartPr/>
              <p14:nvPr/>
            </p14:nvContentPartPr>
            <p14:xfrm>
              <a:off x="11310652" y="3259805"/>
              <a:ext cx="237030" cy="248152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10"/>
            </p:blipFill>
            <p:spPr>
              <a:xfrm>
                <a:off x="11310652" y="3259805"/>
                <a:ext cx="237030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1">
            <p14:nvContentPartPr>
              <p14:cNvPr id="263" name="墨迹 262"/>
              <p14:cNvContentPartPr/>
              <p14:nvPr/>
            </p14:nvContentPartPr>
            <p14:xfrm>
              <a:off x="11546271" y="3214687"/>
              <a:ext cx="80420" cy="95877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12"/>
            </p:blipFill>
            <p:spPr>
              <a:xfrm>
                <a:off x="11546271" y="3214687"/>
                <a:ext cx="80420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3">
            <p14:nvContentPartPr>
              <p14:cNvPr id="264" name="墨迹 263"/>
              <p14:cNvContentPartPr/>
              <p14:nvPr/>
            </p14:nvContentPartPr>
            <p14:xfrm>
              <a:off x="11615404" y="3254166"/>
              <a:ext cx="90296" cy="11279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14"/>
            </p:blipFill>
            <p:spPr>
              <a:xfrm>
                <a:off x="11615404" y="3254166"/>
                <a:ext cx="9029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5">
            <p14:nvContentPartPr>
              <p14:cNvPr id="265" name="墨迹 264"/>
              <p14:cNvContentPartPr/>
              <p14:nvPr/>
            </p14:nvContentPartPr>
            <p14:xfrm>
              <a:off x="11669018" y="3199178"/>
              <a:ext cx="2822" cy="117026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16"/>
            </p:blipFill>
            <p:spPr>
              <a:xfrm>
                <a:off x="11669018" y="3199178"/>
                <a:ext cx="2822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7">
            <p14:nvContentPartPr>
              <p14:cNvPr id="266" name="墨迹 265"/>
              <p14:cNvContentPartPr/>
              <p14:nvPr/>
            </p14:nvContentPartPr>
            <p14:xfrm>
              <a:off x="11115067" y="3273024"/>
              <a:ext cx="144793" cy="218013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518"/>
            </p:blipFill>
            <p:spPr>
              <a:xfrm>
                <a:off x="11115067" y="3273024"/>
                <a:ext cx="144793" cy="218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9">
            <p14:nvContentPartPr>
              <p14:cNvPr id="267" name="墨迹 266"/>
              <p14:cNvContentPartPr/>
              <p14:nvPr/>
            </p14:nvContentPartPr>
            <p14:xfrm>
              <a:off x="11239226" y="3259805"/>
              <a:ext cx="105287" cy="281991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20"/>
            </p:blipFill>
            <p:spPr>
              <a:xfrm>
                <a:off x="11239226" y="3259805"/>
                <a:ext cx="105287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1">
            <p14:nvContentPartPr>
              <p14:cNvPr id="268" name="墨迹 267"/>
              <p14:cNvContentPartPr/>
              <p14:nvPr/>
            </p14:nvContentPartPr>
            <p14:xfrm>
              <a:off x="11663375" y="3350042"/>
              <a:ext cx="87475" cy="203033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22"/>
            </p:blipFill>
            <p:spPr>
              <a:xfrm>
                <a:off x="11663375" y="3350042"/>
                <a:ext cx="87475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3">
            <p14:nvContentPartPr>
              <p14:cNvPr id="269" name="墨迹 268"/>
              <p14:cNvContentPartPr/>
              <p14:nvPr/>
            </p14:nvContentPartPr>
            <p14:xfrm>
              <a:off x="11098137" y="3705350"/>
              <a:ext cx="147614" cy="16919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524"/>
            </p:blipFill>
            <p:spPr>
              <a:xfrm>
                <a:off x="11098137" y="3705350"/>
                <a:ext cx="14761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5">
            <p14:nvContentPartPr>
              <p14:cNvPr id="270" name="墨迹 269"/>
              <p14:cNvContentPartPr/>
              <p14:nvPr/>
            </p14:nvContentPartPr>
            <p14:xfrm>
              <a:off x="11070095" y="3789947"/>
              <a:ext cx="184122" cy="11279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526"/>
            </p:blipFill>
            <p:spPr>
              <a:xfrm>
                <a:off x="11070095" y="3789947"/>
                <a:ext cx="18412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7">
            <p14:nvContentPartPr>
              <p14:cNvPr id="271" name="墨迹 270"/>
              <p14:cNvContentPartPr/>
              <p14:nvPr/>
            </p14:nvContentPartPr>
            <p14:xfrm>
              <a:off x="11430578" y="3643312"/>
              <a:ext cx="49381" cy="245331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528"/>
            </p:blipFill>
            <p:spPr>
              <a:xfrm>
                <a:off x="11430578" y="3643312"/>
                <a:ext cx="49381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9">
            <p14:nvContentPartPr>
              <p14:cNvPr id="272" name="墨迹 271"/>
              <p14:cNvContentPartPr/>
              <p14:nvPr/>
            </p14:nvContentPartPr>
            <p14:xfrm>
              <a:off x="11547681" y="3677151"/>
              <a:ext cx="90296" cy="152275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530"/>
            </p:blipFill>
            <p:spPr>
              <a:xfrm>
                <a:off x="11547681" y="3677151"/>
                <a:ext cx="90296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1">
            <p14:nvContentPartPr>
              <p14:cNvPr id="273" name="墨迹 272"/>
              <p14:cNvContentPartPr/>
              <p14:nvPr/>
            </p14:nvContentPartPr>
            <p14:xfrm>
              <a:off x="11654909" y="3626393"/>
              <a:ext cx="93119" cy="5639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532"/>
            </p:blipFill>
            <p:spPr>
              <a:xfrm>
                <a:off x="11654909" y="3626393"/>
                <a:ext cx="93119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3">
            <p14:nvContentPartPr>
              <p14:cNvPr id="274" name="墨迹 273"/>
              <p14:cNvContentPartPr/>
              <p14:nvPr/>
            </p14:nvContentPartPr>
            <p14:xfrm>
              <a:off x="11773423" y="3562240"/>
              <a:ext cx="39506" cy="179769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534"/>
            </p:blipFill>
            <p:spPr>
              <a:xfrm>
                <a:off x="11773423" y="3562240"/>
                <a:ext cx="39506" cy="179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5">
            <p14:nvContentPartPr>
              <p14:cNvPr id="275" name="墨迹 274"/>
              <p14:cNvContentPartPr/>
              <p14:nvPr/>
            </p14:nvContentPartPr>
            <p14:xfrm>
              <a:off x="10966394" y="4094496"/>
              <a:ext cx="163664" cy="19740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536"/>
            </p:blipFill>
            <p:spPr>
              <a:xfrm>
                <a:off x="10966394" y="4094496"/>
                <a:ext cx="163664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7">
            <p14:nvContentPartPr>
              <p14:cNvPr id="276" name="墨迹 275"/>
              <p14:cNvContentPartPr/>
              <p14:nvPr/>
            </p14:nvContentPartPr>
            <p14:xfrm>
              <a:off x="10967629" y="4156534"/>
              <a:ext cx="170895" cy="5640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538"/>
            </p:blipFill>
            <p:spPr>
              <a:xfrm>
                <a:off x="10967629" y="4156534"/>
                <a:ext cx="17089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9">
            <p14:nvContentPartPr>
              <p14:cNvPr id="277" name="墨迹 276"/>
              <p14:cNvContentPartPr/>
              <p14:nvPr/>
            </p14:nvContentPartPr>
            <p14:xfrm>
              <a:off x="11172385" y="4068236"/>
              <a:ext cx="110049" cy="116497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540"/>
            </p:blipFill>
            <p:spPr>
              <a:xfrm>
                <a:off x="11172385" y="4068236"/>
                <a:ext cx="110049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1">
            <p14:nvContentPartPr>
              <p14:cNvPr id="278" name="墨迹 277"/>
              <p14:cNvContentPartPr/>
              <p14:nvPr/>
            </p14:nvContentPartPr>
            <p14:xfrm>
              <a:off x="11305008" y="4111416"/>
              <a:ext cx="64901" cy="36658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542"/>
            </p:blipFill>
            <p:spPr>
              <a:xfrm>
                <a:off x="11305008" y="4111416"/>
                <a:ext cx="64901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3">
            <p14:nvContentPartPr>
              <p14:cNvPr id="279" name="墨迹 278"/>
              <p14:cNvContentPartPr/>
              <p14:nvPr/>
            </p14:nvContentPartPr>
            <p14:xfrm>
              <a:off x="11429167" y="3976060"/>
              <a:ext cx="5643" cy="304550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544"/>
            </p:blipFill>
            <p:spPr>
              <a:xfrm>
                <a:off x="11429167" y="3976060"/>
                <a:ext cx="5643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5">
            <p14:nvContentPartPr>
              <p14:cNvPr id="280" name="墨迹 279"/>
              <p14:cNvContentPartPr/>
              <p14:nvPr/>
            </p14:nvContentPartPr>
            <p14:xfrm>
              <a:off x="11562495" y="4049378"/>
              <a:ext cx="209518" cy="90237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546"/>
            </p:blipFill>
            <p:spPr>
              <a:xfrm>
                <a:off x="11562495" y="4049378"/>
                <a:ext cx="209518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7">
            <p14:nvContentPartPr>
              <p14:cNvPr id="281" name="墨迹 280"/>
              <p14:cNvContentPartPr/>
              <p14:nvPr/>
            </p14:nvContentPartPr>
            <p14:xfrm>
              <a:off x="11773423" y="3981700"/>
              <a:ext cx="62079" cy="180474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548"/>
            </p:blipFill>
            <p:spPr>
              <a:xfrm>
                <a:off x="11773423" y="3981700"/>
                <a:ext cx="62079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9">
            <p14:nvContentPartPr>
              <p14:cNvPr id="282" name="墨迹 281"/>
              <p14:cNvContentPartPr/>
              <p14:nvPr/>
            </p14:nvContentPartPr>
            <p14:xfrm>
              <a:off x="11846791" y="4064182"/>
              <a:ext cx="22574" cy="47234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550"/>
            </p:blipFill>
            <p:spPr>
              <a:xfrm>
                <a:off x="11846791" y="4064182"/>
                <a:ext cx="22574" cy="472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1">
            <p14:nvContentPartPr>
              <p14:cNvPr id="283" name="墨迹 282"/>
              <p14:cNvContentPartPr/>
              <p14:nvPr/>
            </p14:nvContentPartPr>
            <p14:xfrm>
              <a:off x="11948375" y="3958436"/>
              <a:ext cx="81831" cy="198098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552"/>
            </p:blipFill>
            <p:spPr>
              <a:xfrm>
                <a:off x="11948375" y="3958436"/>
                <a:ext cx="81831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3">
            <p14:nvContentPartPr>
              <p14:cNvPr id="284" name="墨迹 283"/>
              <p14:cNvContentPartPr/>
              <p14:nvPr/>
            </p14:nvContentPartPr>
            <p14:xfrm>
              <a:off x="12033028" y="3925302"/>
              <a:ext cx="141089" cy="22559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554"/>
            </p:blipFill>
            <p:spPr>
              <a:xfrm>
                <a:off x="12033028" y="3925302"/>
                <a:ext cx="1410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5">
            <p14:nvContentPartPr>
              <p14:cNvPr id="285" name="墨迹 284"/>
              <p14:cNvContentPartPr/>
              <p14:nvPr/>
            </p14:nvContentPartPr>
            <p14:xfrm>
              <a:off x="12160008" y="3871019"/>
              <a:ext cx="14109" cy="172719"/>
            </p14:xfrm>
          </p:contentPart>
        </mc:Choice>
        <mc:Fallback xmlns="">
          <p:pic>
            <p:nvPicPr>
              <p:cNvPr id="285" name="墨迹 284"/>
            </p:nvPicPr>
            <p:blipFill>
              <a:blip r:embed="rId556"/>
            </p:blipFill>
            <p:spPr>
              <a:xfrm>
                <a:off x="12160008" y="3871019"/>
                <a:ext cx="14109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7">
            <p14:nvContentPartPr>
              <p14:cNvPr id="286" name="墨迹 285"/>
              <p14:cNvContentPartPr/>
              <p14:nvPr/>
            </p14:nvContentPartPr>
            <p14:xfrm>
              <a:off x="10402038" y="4528056"/>
              <a:ext cx="253960" cy="243217"/>
            </p14:xfrm>
          </p:contentPart>
        </mc:Choice>
        <mc:Fallback xmlns="">
          <p:pic>
            <p:nvPicPr>
              <p:cNvPr id="286" name="墨迹 285"/>
            </p:nvPicPr>
            <p:blipFill>
              <a:blip r:embed="rId558"/>
            </p:blipFill>
            <p:spPr>
              <a:xfrm>
                <a:off x="10402038" y="4528056"/>
                <a:ext cx="253960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9">
            <p14:nvContentPartPr>
              <p14:cNvPr id="287" name="墨迹 286"/>
              <p14:cNvContentPartPr/>
              <p14:nvPr/>
            </p14:nvContentPartPr>
            <p14:xfrm>
              <a:off x="10688097" y="4648607"/>
              <a:ext cx="140031" cy="105746"/>
            </p14:xfrm>
          </p:contentPart>
        </mc:Choice>
        <mc:Fallback xmlns="">
          <p:pic>
            <p:nvPicPr>
              <p:cNvPr id="287" name="墨迹 286"/>
            </p:nvPicPr>
            <p:blipFill>
              <a:blip r:embed="rId560"/>
            </p:blipFill>
            <p:spPr>
              <a:xfrm>
                <a:off x="10688097" y="4648607"/>
                <a:ext cx="140031" cy="105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1">
            <p14:nvContentPartPr>
              <p14:cNvPr id="288" name="墨迹 287"/>
              <p14:cNvContentPartPr/>
              <p14:nvPr/>
            </p14:nvContentPartPr>
            <p14:xfrm>
              <a:off x="10930770" y="4590799"/>
              <a:ext cx="156961" cy="11280"/>
            </p14:xfrm>
          </p:contentPart>
        </mc:Choice>
        <mc:Fallback xmlns="">
          <p:pic>
            <p:nvPicPr>
              <p:cNvPr id="288" name="墨迹 287"/>
            </p:nvPicPr>
            <p:blipFill>
              <a:blip r:embed="rId562"/>
            </p:blipFill>
            <p:spPr>
              <a:xfrm>
                <a:off x="10930770" y="4590799"/>
                <a:ext cx="15696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3">
            <p14:nvContentPartPr>
              <p14:cNvPr id="289" name="墨迹 288"/>
              <p14:cNvContentPartPr/>
              <p14:nvPr/>
            </p14:nvContentPartPr>
            <p14:xfrm>
              <a:off x="10934473" y="4686676"/>
              <a:ext cx="178655" cy="360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564"/>
            </p:blipFill>
            <p:spPr>
              <a:xfrm>
                <a:off x="10934473" y="4686676"/>
                <a:ext cx="178655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5">
            <p14:nvContentPartPr>
              <p14:cNvPr id="290" name="墨迹 289"/>
              <p14:cNvContentPartPr/>
              <p14:nvPr/>
            </p14:nvContentPartPr>
            <p14:xfrm>
              <a:off x="11237285" y="4407505"/>
              <a:ext cx="28218" cy="380687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566"/>
            </p:blipFill>
            <p:spPr>
              <a:xfrm>
                <a:off x="11237285" y="4407505"/>
                <a:ext cx="28218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7">
            <p14:nvContentPartPr>
              <p14:cNvPr id="291" name="墨迹 290"/>
              <p14:cNvContentPartPr/>
              <p14:nvPr/>
            </p14:nvContentPartPr>
            <p14:xfrm>
              <a:off x="11263387" y="4487167"/>
              <a:ext cx="146556" cy="216428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568"/>
            </p:blipFill>
            <p:spPr>
              <a:xfrm>
                <a:off x="11263387" y="4487167"/>
                <a:ext cx="146556" cy="216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9">
            <p14:nvContentPartPr>
              <p14:cNvPr id="292" name="墨迹 291"/>
              <p14:cNvContentPartPr/>
              <p14:nvPr/>
            </p14:nvContentPartPr>
            <p14:xfrm>
              <a:off x="11398833" y="4556960"/>
              <a:ext cx="98057" cy="394786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570"/>
            </p:blipFill>
            <p:spPr>
              <a:xfrm>
                <a:off x="11398833" y="4556960"/>
                <a:ext cx="98057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1">
            <p14:nvContentPartPr>
              <p14:cNvPr id="293" name="墨迹 292"/>
              <p14:cNvContentPartPr/>
              <p14:nvPr/>
            </p14:nvContentPartPr>
            <p14:xfrm>
              <a:off x="11491245" y="4607718"/>
              <a:ext cx="101584" cy="138175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572"/>
            </p:blipFill>
            <p:spPr>
              <a:xfrm>
                <a:off x="11491245" y="4607718"/>
                <a:ext cx="101584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3">
            <p14:nvContentPartPr>
              <p14:cNvPr id="294" name="墨迹 293"/>
              <p14:cNvContentPartPr/>
              <p14:nvPr/>
            </p14:nvContentPartPr>
            <p14:xfrm>
              <a:off x="11671840" y="4531581"/>
              <a:ext cx="220099" cy="172014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574"/>
            </p:blipFill>
            <p:spPr>
              <a:xfrm>
                <a:off x="11671840" y="4531581"/>
                <a:ext cx="220099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5">
            <p14:nvContentPartPr>
              <p14:cNvPr id="295" name="墨迹 294"/>
              <p14:cNvContentPartPr/>
              <p14:nvPr/>
            </p14:nvContentPartPr>
            <p14:xfrm>
              <a:off x="11887706" y="4562600"/>
              <a:ext cx="66312" cy="124075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576"/>
            </p:blipFill>
            <p:spPr>
              <a:xfrm>
                <a:off x="11887706" y="4562600"/>
                <a:ext cx="66312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7">
            <p14:nvContentPartPr>
              <p14:cNvPr id="296" name="墨迹 295"/>
              <p14:cNvContentPartPr/>
              <p14:nvPr/>
            </p14:nvContentPartPr>
            <p14:xfrm>
              <a:off x="11937087" y="4583044"/>
              <a:ext cx="118515" cy="100812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578"/>
            </p:blipFill>
            <p:spPr>
              <a:xfrm>
                <a:off x="11937087" y="4583044"/>
                <a:ext cx="118515" cy="1008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9">
            <p14:nvContentPartPr>
              <p14:cNvPr id="297" name="墨迹 296"/>
              <p14:cNvContentPartPr/>
              <p14:nvPr/>
            </p14:nvContentPartPr>
            <p14:xfrm>
              <a:off x="12055602" y="4507612"/>
              <a:ext cx="84653" cy="181884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580"/>
            </p:blipFill>
            <p:spPr>
              <a:xfrm>
                <a:off x="12055602" y="4507612"/>
                <a:ext cx="84653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1">
            <p14:nvContentPartPr>
              <p14:cNvPr id="298" name="墨迹 297"/>
              <p14:cNvContentPartPr/>
              <p14:nvPr/>
            </p14:nvContentPartPr>
            <p14:xfrm>
              <a:off x="12128969" y="4635917"/>
              <a:ext cx="55024" cy="87417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582"/>
            </p:blipFill>
            <p:spPr>
              <a:xfrm>
                <a:off x="12128969" y="4635917"/>
                <a:ext cx="55024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3">
            <p14:nvContentPartPr>
              <p14:cNvPr id="299" name="墨迹 298"/>
              <p14:cNvContentPartPr/>
              <p14:nvPr/>
            </p14:nvContentPartPr>
            <p14:xfrm>
              <a:off x="10587041" y="4974305"/>
              <a:ext cx="224155" cy="16920"/>
            </p14:xfrm>
          </p:contentPart>
        </mc:Choice>
        <mc:Fallback xmlns="">
          <p:pic>
            <p:nvPicPr>
              <p:cNvPr id="299" name="墨迹 298"/>
            </p:nvPicPr>
            <p:blipFill>
              <a:blip r:embed="rId584"/>
            </p:blipFill>
            <p:spPr>
              <a:xfrm>
                <a:off x="10587041" y="4974305"/>
                <a:ext cx="224155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5">
            <p14:nvContentPartPr>
              <p14:cNvPr id="300" name="墨迹 299"/>
              <p14:cNvContentPartPr/>
              <p14:nvPr/>
            </p14:nvContentPartPr>
            <p14:xfrm>
              <a:off x="10581398" y="4882306"/>
              <a:ext cx="162076" cy="271063"/>
            </p14:xfrm>
          </p:contentPart>
        </mc:Choice>
        <mc:Fallback xmlns="">
          <p:pic>
            <p:nvPicPr>
              <p:cNvPr id="300" name="墨迹 299"/>
            </p:nvPicPr>
            <p:blipFill>
              <a:blip r:embed="rId586"/>
            </p:blipFill>
            <p:spPr>
              <a:xfrm>
                <a:off x="10581398" y="4882306"/>
                <a:ext cx="162076" cy="271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7">
            <p14:nvContentPartPr>
              <p14:cNvPr id="301" name="墨迹 300"/>
              <p14:cNvContentPartPr/>
              <p14:nvPr/>
            </p14:nvContentPartPr>
            <p14:xfrm>
              <a:off x="10655998" y="5068772"/>
              <a:ext cx="28218" cy="78252"/>
            </p14:xfrm>
          </p:contentPart>
        </mc:Choice>
        <mc:Fallback xmlns="">
          <p:pic>
            <p:nvPicPr>
              <p:cNvPr id="301" name="墨迹 300"/>
            </p:nvPicPr>
            <p:blipFill>
              <a:blip r:embed="rId588"/>
            </p:blipFill>
            <p:spPr>
              <a:xfrm>
                <a:off x="10655998" y="5068772"/>
                <a:ext cx="28218" cy="78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9">
            <p14:nvContentPartPr>
              <p14:cNvPr id="302" name="墨迹 301"/>
              <p14:cNvContentPartPr/>
              <p14:nvPr/>
            </p14:nvContentPartPr>
            <p14:xfrm>
              <a:off x="10692682" y="5019424"/>
              <a:ext cx="104405" cy="209378"/>
            </p14:xfrm>
          </p:contentPart>
        </mc:Choice>
        <mc:Fallback xmlns="">
          <p:pic>
            <p:nvPicPr>
              <p:cNvPr id="302" name="墨迹 301"/>
            </p:nvPicPr>
            <p:blipFill>
              <a:blip r:embed="rId590"/>
            </p:blipFill>
            <p:spPr>
              <a:xfrm>
                <a:off x="10692682" y="5019424"/>
                <a:ext cx="104405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1">
            <p14:nvContentPartPr>
              <p14:cNvPr id="303" name="墨迹 302"/>
              <p14:cNvContentPartPr/>
              <p14:nvPr/>
            </p14:nvContentPartPr>
            <p14:xfrm>
              <a:off x="10957048" y="4940467"/>
              <a:ext cx="206872" cy="197393"/>
            </p14:xfrm>
          </p:contentPart>
        </mc:Choice>
        <mc:Fallback xmlns="">
          <p:pic>
            <p:nvPicPr>
              <p:cNvPr id="303" name="墨迹 302"/>
            </p:nvPicPr>
            <p:blipFill>
              <a:blip r:embed="rId592"/>
            </p:blipFill>
            <p:spPr>
              <a:xfrm>
                <a:off x="10957048" y="4940467"/>
                <a:ext cx="206872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3">
            <p14:nvContentPartPr>
              <p14:cNvPr id="304" name="墨迹 303"/>
              <p14:cNvContentPartPr/>
              <p14:nvPr/>
            </p14:nvContentPartPr>
            <p14:xfrm>
              <a:off x="11203424" y="4968666"/>
              <a:ext cx="73366" cy="140995"/>
            </p14:xfrm>
          </p:contentPart>
        </mc:Choice>
        <mc:Fallback xmlns="">
          <p:pic>
            <p:nvPicPr>
              <p:cNvPr id="304" name="墨迹 303"/>
            </p:nvPicPr>
            <p:blipFill>
              <a:blip r:embed="rId594"/>
            </p:blipFill>
            <p:spPr>
              <a:xfrm>
                <a:off x="11203424" y="4968666"/>
                <a:ext cx="73366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5">
            <p14:nvContentPartPr>
              <p14:cNvPr id="305" name="墨迹 304"/>
              <p14:cNvContentPartPr/>
              <p14:nvPr/>
            </p14:nvContentPartPr>
            <p14:xfrm>
              <a:off x="11271147" y="4995102"/>
              <a:ext cx="146732" cy="131478"/>
            </p14:xfrm>
          </p:contentPart>
        </mc:Choice>
        <mc:Fallback xmlns="">
          <p:pic>
            <p:nvPicPr>
              <p:cNvPr id="305" name="墨迹 304"/>
            </p:nvPicPr>
            <p:blipFill>
              <a:blip r:embed="rId596"/>
            </p:blipFill>
            <p:spPr>
              <a:xfrm>
                <a:off x="11271147" y="4995102"/>
                <a:ext cx="146732" cy="131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7">
            <p14:nvContentPartPr>
              <p14:cNvPr id="306" name="墨迹 305"/>
              <p14:cNvContentPartPr/>
              <p14:nvPr/>
            </p14:nvContentPartPr>
            <p14:xfrm>
              <a:off x="11429167" y="4897816"/>
              <a:ext cx="94529" cy="203385"/>
            </p14:xfrm>
          </p:contentPart>
        </mc:Choice>
        <mc:Fallback xmlns="">
          <p:pic>
            <p:nvPicPr>
              <p:cNvPr id="306" name="墨迹 305"/>
            </p:nvPicPr>
            <p:blipFill>
              <a:blip r:embed="rId598"/>
            </p:blipFill>
            <p:spPr>
              <a:xfrm>
                <a:off x="11429167" y="4897816"/>
                <a:ext cx="94529" cy="203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9">
            <p14:nvContentPartPr>
              <p14:cNvPr id="307" name="墨迹 306"/>
              <p14:cNvContentPartPr/>
              <p14:nvPr/>
            </p14:nvContentPartPr>
            <p14:xfrm>
              <a:off x="11513820" y="5019424"/>
              <a:ext cx="62079" cy="94467"/>
            </p14:xfrm>
          </p:contentPart>
        </mc:Choice>
        <mc:Fallback xmlns="">
          <p:pic>
            <p:nvPicPr>
              <p:cNvPr id="307" name="墨迹 306"/>
            </p:nvPicPr>
            <p:blipFill>
              <a:blip r:embed="rId600"/>
            </p:blipFill>
            <p:spPr>
              <a:xfrm>
                <a:off x="11513820" y="5019424"/>
                <a:ext cx="62079" cy="94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1">
            <p14:nvContentPartPr>
              <p14:cNvPr id="308" name="墨迹 307"/>
              <p14:cNvContentPartPr/>
              <p14:nvPr/>
            </p14:nvContentPartPr>
            <p14:xfrm>
              <a:off x="11714166" y="4816391"/>
              <a:ext cx="25397" cy="327109"/>
            </p14:xfrm>
          </p:contentPart>
        </mc:Choice>
        <mc:Fallback xmlns="">
          <p:pic>
            <p:nvPicPr>
              <p:cNvPr id="308" name="墨迹 307"/>
            </p:nvPicPr>
            <p:blipFill>
              <a:blip r:embed="rId602"/>
            </p:blipFill>
            <p:spPr>
              <a:xfrm>
                <a:off x="11714166" y="4816391"/>
                <a:ext cx="25397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3">
            <p14:nvContentPartPr>
              <p14:cNvPr id="309" name="墨迹 308"/>
              <p14:cNvContentPartPr/>
              <p14:nvPr/>
            </p14:nvContentPartPr>
            <p14:xfrm>
              <a:off x="11671840" y="5010964"/>
              <a:ext cx="135445" cy="169899"/>
            </p14:xfrm>
          </p:contentPart>
        </mc:Choice>
        <mc:Fallback xmlns="">
          <p:pic>
            <p:nvPicPr>
              <p:cNvPr id="309" name="墨迹 308"/>
            </p:nvPicPr>
            <p:blipFill>
              <a:blip r:embed="rId604"/>
            </p:blipFill>
            <p:spPr>
              <a:xfrm>
                <a:off x="11671840" y="5010964"/>
                <a:ext cx="135445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5">
            <p14:nvContentPartPr>
              <p14:cNvPr id="310" name="墨迹 309"/>
              <p14:cNvContentPartPr/>
              <p14:nvPr/>
            </p14:nvContentPartPr>
            <p14:xfrm>
              <a:off x="11841146" y="4928482"/>
              <a:ext cx="205991" cy="202328"/>
            </p14:xfrm>
          </p:contentPart>
        </mc:Choice>
        <mc:Fallback xmlns="">
          <p:pic>
            <p:nvPicPr>
              <p:cNvPr id="310" name="墨迹 309"/>
            </p:nvPicPr>
            <p:blipFill>
              <a:blip r:embed="rId606"/>
            </p:blipFill>
            <p:spPr>
              <a:xfrm>
                <a:off x="11841146" y="4928482"/>
                <a:ext cx="205991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7">
            <p14:nvContentPartPr>
              <p14:cNvPr id="311" name="墨迹 310"/>
              <p14:cNvContentPartPr/>
              <p14:nvPr/>
            </p14:nvContentPartPr>
            <p14:xfrm>
              <a:off x="11988408" y="4898873"/>
              <a:ext cx="151847" cy="343323"/>
            </p14:xfrm>
          </p:contentPart>
        </mc:Choice>
        <mc:Fallback xmlns="">
          <p:pic>
            <p:nvPicPr>
              <p:cNvPr id="311" name="墨迹 310"/>
            </p:nvPicPr>
            <p:blipFill>
              <a:blip r:embed="rId608"/>
            </p:blipFill>
            <p:spPr>
              <a:xfrm>
                <a:off x="11988408" y="4898873"/>
                <a:ext cx="151847" cy="3433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9">
            <p14:nvContentPartPr>
              <p14:cNvPr id="312" name="墨迹 311"/>
              <p14:cNvContentPartPr/>
              <p14:nvPr/>
            </p14:nvContentPartPr>
            <p14:xfrm>
              <a:off x="11993523" y="5041983"/>
              <a:ext cx="163664" cy="109976"/>
            </p14:xfrm>
          </p:contentPart>
        </mc:Choice>
        <mc:Fallback xmlns="">
          <p:pic>
            <p:nvPicPr>
              <p:cNvPr id="312" name="墨迹 311"/>
            </p:nvPicPr>
            <p:blipFill>
              <a:blip r:embed="rId610"/>
            </p:blipFill>
            <p:spPr>
              <a:xfrm>
                <a:off x="11993523" y="5041983"/>
                <a:ext cx="163664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1">
            <p14:nvContentPartPr>
              <p14:cNvPr id="313" name="墨迹 312"/>
              <p14:cNvContentPartPr/>
              <p14:nvPr/>
            </p14:nvContentPartPr>
            <p14:xfrm>
              <a:off x="12128969" y="4827670"/>
              <a:ext cx="59257" cy="95877"/>
            </p14:xfrm>
          </p:contentPart>
        </mc:Choice>
        <mc:Fallback xmlns="">
          <p:pic>
            <p:nvPicPr>
              <p:cNvPr id="313" name="墨迹 312"/>
            </p:nvPicPr>
            <p:blipFill>
              <a:blip r:embed="rId612"/>
            </p:blipFill>
            <p:spPr>
              <a:xfrm>
                <a:off x="12128969" y="4827670"/>
                <a:ext cx="59257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3">
            <p14:nvContentPartPr>
              <p14:cNvPr id="314" name="墨迹 313"/>
              <p14:cNvContentPartPr/>
              <p14:nvPr/>
            </p14:nvContentPartPr>
            <p14:xfrm>
              <a:off x="9986531" y="5397996"/>
              <a:ext cx="20458" cy="177653"/>
            </p14:xfrm>
          </p:contentPart>
        </mc:Choice>
        <mc:Fallback xmlns="">
          <p:pic>
            <p:nvPicPr>
              <p:cNvPr id="314" name="墨迹 313"/>
            </p:nvPicPr>
            <p:blipFill>
              <a:blip r:embed="rId614"/>
            </p:blipFill>
            <p:spPr>
              <a:xfrm>
                <a:off x="9986531" y="5397996"/>
                <a:ext cx="20458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5">
            <p14:nvContentPartPr>
              <p14:cNvPr id="315" name="墨迹 314"/>
              <p14:cNvContentPartPr/>
              <p14:nvPr/>
            </p14:nvContentPartPr>
            <p14:xfrm>
              <a:off x="10069068" y="5301414"/>
              <a:ext cx="220099" cy="346143"/>
            </p14:xfrm>
          </p:contentPart>
        </mc:Choice>
        <mc:Fallback xmlns="">
          <p:pic>
            <p:nvPicPr>
              <p:cNvPr id="315" name="墨迹 314"/>
            </p:nvPicPr>
            <p:blipFill>
              <a:blip r:embed="rId616"/>
            </p:blipFill>
            <p:spPr>
              <a:xfrm>
                <a:off x="10069068" y="5301414"/>
                <a:ext cx="220099" cy="346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7">
            <p14:nvContentPartPr>
              <p14:cNvPr id="316" name="墨迹 315"/>
              <p14:cNvContentPartPr/>
              <p14:nvPr/>
            </p14:nvContentPartPr>
            <p14:xfrm>
              <a:off x="10091642" y="5417735"/>
              <a:ext cx="67723" cy="141700"/>
            </p14:xfrm>
          </p:contentPart>
        </mc:Choice>
        <mc:Fallback xmlns="">
          <p:pic>
            <p:nvPicPr>
              <p:cNvPr id="316" name="墨迹 315"/>
            </p:nvPicPr>
            <p:blipFill>
              <a:blip r:embed="rId618"/>
            </p:blipFill>
            <p:spPr>
              <a:xfrm>
                <a:off x="10091642" y="5417735"/>
                <a:ext cx="67723" cy="141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9">
            <p14:nvContentPartPr>
              <p14:cNvPr id="317" name="墨迹 316"/>
              <p14:cNvContentPartPr/>
              <p14:nvPr/>
            </p14:nvContentPartPr>
            <p14:xfrm>
              <a:off x="10341899" y="5320448"/>
              <a:ext cx="181476" cy="339093"/>
            </p14:xfrm>
          </p:contentPart>
        </mc:Choice>
        <mc:Fallback xmlns="">
          <p:pic>
            <p:nvPicPr>
              <p:cNvPr id="317" name="墨迹 316"/>
            </p:nvPicPr>
            <p:blipFill>
              <a:blip r:embed="rId620"/>
            </p:blipFill>
            <p:spPr>
              <a:xfrm>
                <a:off x="10341899" y="5320448"/>
                <a:ext cx="181476" cy="339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1">
            <p14:nvContentPartPr>
              <p14:cNvPr id="318" name="墨迹 317"/>
              <p14:cNvContentPartPr/>
              <p14:nvPr/>
            </p14:nvContentPartPr>
            <p14:xfrm>
              <a:off x="10356184" y="5476248"/>
              <a:ext cx="51497" cy="8459"/>
            </p14:xfrm>
          </p:contentPart>
        </mc:Choice>
        <mc:Fallback xmlns="">
          <p:pic>
            <p:nvPicPr>
              <p:cNvPr id="318" name="墨迹 317"/>
            </p:nvPicPr>
            <p:blipFill>
              <a:blip r:embed="rId622"/>
            </p:blipFill>
            <p:spPr>
              <a:xfrm>
                <a:off x="10356184" y="5476248"/>
                <a:ext cx="51497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3">
            <p14:nvContentPartPr>
              <p14:cNvPr id="319" name="墨迹 318"/>
              <p14:cNvContentPartPr/>
              <p14:nvPr/>
            </p14:nvContentPartPr>
            <p14:xfrm>
              <a:off x="10351246" y="5442409"/>
              <a:ext cx="67722" cy="112796"/>
            </p14:xfrm>
          </p:contentPart>
        </mc:Choice>
        <mc:Fallback xmlns="">
          <p:pic>
            <p:nvPicPr>
              <p:cNvPr id="319" name="墨迹 318"/>
            </p:nvPicPr>
            <p:blipFill>
              <a:blip r:embed="rId624"/>
            </p:blipFill>
            <p:spPr>
              <a:xfrm>
                <a:off x="10351246" y="5442409"/>
                <a:ext cx="6772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5">
            <p14:nvContentPartPr>
              <p14:cNvPr id="320" name="墨迹 319"/>
              <p14:cNvContentPartPr/>
              <p14:nvPr/>
            </p14:nvContentPartPr>
            <p14:xfrm>
              <a:off x="10674870" y="5377552"/>
              <a:ext cx="110931" cy="269124"/>
            </p14:xfrm>
          </p:contentPart>
        </mc:Choice>
        <mc:Fallback xmlns="">
          <p:pic>
            <p:nvPicPr>
              <p:cNvPr id="320" name="墨迹 319"/>
            </p:nvPicPr>
            <p:blipFill>
              <a:blip r:embed="rId626"/>
            </p:blipFill>
            <p:spPr>
              <a:xfrm>
                <a:off x="10674870" y="5377552"/>
                <a:ext cx="110931" cy="2691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7">
            <p14:nvContentPartPr>
              <p14:cNvPr id="321" name="墨迹 320"/>
              <p14:cNvContentPartPr/>
              <p14:nvPr/>
            </p14:nvContentPartPr>
            <p14:xfrm>
              <a:off x="10697797" y="5400815"/>
              <a:ext cx="175479" cy="235462"/>
            </p14:xfrm>
          </p:contentPart>
        </mc:Choice>
        <mc:Fallback xmlns="">
          <p:pic>
            <p:nvPicPr>
              <p:cNvPr id="321" name="墨迹 320"/>
            </p:nvPicPr>
            <p:blipFill>
              <a:blip r:embed="rId628"/>
            </p:blipFill>
            <p:spPr>
              <a:xfrm>
                <a:off x="10697797" y="5400815"/>
                <a:ext cx="175479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9">
            <p14:nvContentPartPr>
              <p14:cNvPr id="322" name="墨迹 321"/>
              <p14:cNvContentPartPr/>
              <p14:nvPr/>
            </p14:nvContentPartPr>
            <p14:xfrm>
              <a:off x="10859167" y="5359750"/>
              <a:ext cx="67723" cy="253968"/>
            </p14:xfrm>
          </p:contentPart>
        </mc:Choice>
        <mc:Fallback xmlns="">
          <p:pic>
            <p:nvPicPr>
              <p:cNvPr id="322" name="墨迹 321"/>
            </p:nvPicPr>
            <p:blipFill>
              <a:blip r:embed="rId630"/>
            </p:blipFill>
            <p:spPr>
              <a:xfrm>
                <a:off x="10859167" y="5359750"/>
                <a:ext cx="67723" cy="253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1">
            <p14:nvContentPartPr>
              <p14:cNvPr id="323" name="墨迹 322"/>
              <p14:cNvContentPartPr/>
              <p14:nvPr/>
            </p14:nvContentPartPr>
            <p14:xfrm>
              <a:off x="10966394" y="5442409"/>
              <a:ext cx="186238" cy="136061"/>
            </p14:xfrm>
          </p:contentPart>
        </mc:Choice>
        <mc:Fallback xmlns="">
          <p:pic>
            <p:nvPicPr>
              <p:cNvPr id="323" name="墨迹 322"/>
            </p:nvPicPr>
            <p:blipFill>
              <a:blip r:embed="rId632"/>
            </p:blipFill>
            <p:spPr>
              <a:xfrm>
                <a:off x="10966394" y="5442409"/>
                <a:ext cx="186238" cy="136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3">
            <p14:nvContentPartPr>
              <p14:cNvPr id="324" name="墨迹 323"/>
              <p14:cNvContentPartPr/>
              <p14:nvPr/>
            </p14:nvContentPartPr>
            <p14:xfrm>
              <a:off x="11144167" y="5352172"/>
              <a:ext cx="87475" cy="205853"/>
            </p14:xfrm>
          </p:contentPart>
        </mc:Choice>
        <mc:Fallback xmlns="">
          <p:pic>
            <p:nvPicPr>
              <p:cNvPr id="324" name="墨迹 323"/>
            </p:nvPicPr>
            <p:blipFill>
              <a:blip r:embed="rId634"/>
            </p:blipFill>
            <p:spPr>
              <a:xfrm>
                <a:off x="11144167" y="5352172"/>
                <a:ext cx="87475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5">
            <p14:nvContentPartPr>
              <p14:cNvPr id="325" name="墨迹 324"/>
              <p14:cNvContentPartPr/>
              <p14:nvPr/>
            </p14:nvContentPartPr>
            <p14:xfrm>
              <a:off x="11183672" y="5453689"/>
              <a:ext cx="102995" cy="276350"/>
            </p14:xfrm>
          </p:contentPart>
        </mc:Choice>
        <mc:Fallback xmlns="">
          <p:pic>
            <p:nvPicPr>
              <p:cNvPr id="325" name="墨迹 324"/>
            </p:nvPicPr>
            <p:blipFill>
              <a:blip r:embed="rId636"/>
            </p:blipFill>
            <p:spPr>
              <a:xfrm>
                <a:off x="11183672" y="5453689"/>
                <a:ext cx="102995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7">
            <p14:nvContentPartPr>
              <p14:cNvPr id="326" name="墨迹 325"/>
              <p14:cNvContentPartPr/>
              <p14:nvPr/>
            </p14:nvContentPartPr>
            <p14:xfrm>
              <a:off x="11412236" y="5323973"/>
              <a:ext cx="8466" cy="293270"/>
            </p14:xfrm>
          </p:contentPart>
        </mc:Choice>
        <mc:Fallback xmlns="">
          <p:pic>
            <p:nvPicPr>
              <p:cNvPr id="326" name="墨迹 325"/>
            </p:nvPicPr>
            <p:blipFill>
              <a:blip r:embed="rId638"/>
            </p:blipFill>
            <p:spPr>
              <a:xfrm>
                <a:off x="11412236" y="5323973"/>
                <a:ext cx="8466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9">
            <p14:nvContentPartPr>
              <p14:cNvPr id="327" name="墨迹 326"/>
              <p14:cNvContentPartPr/>
              <p14:nvPr/>
            </p14:nvContentPartPr>
            <p14:xfrm>
              <a:off x="11340810" y="5481888"/>
              <a:ext cx="212515" cy="185937"/>
            </p14:xfrm>
          </p:contentPart>
        </mc:Choice>
        <mc:Fallback xmlns="">
          <p:pic>
            <p:nvPicPr>
              <p:cNvPr id="327" name="墨迹 326"/>
            </p:nvPicPr>
            <p:blipFill>
              <a:blip r:embed="rId640"/>
            </p:blipFill>
            <p:spPr>
              <a:xfrm>
                <a:off x="11340810" y="5481888"/>
                <a:ext cx="212515" cy="185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1">
            <p14:nvContentPartPr>
              <p14:cNvPr id="328" name="墨迹 327"/>
              <p14:cNvContentPartPr/>
              <p14:nvPr/>
            </p14:nvContentPartPr>
            <p14:xfrm>
              <a:off x="11654909" y="5312694"/>
              <a:ext cx="48852" cy="78957"/>
            </p14:xfrm>
          </p:contentPart>
        </mc:Choice>
        <mc:Fallback xmlns="">
          <p:pic>
            <p:nvPicPr>
              <p:cNvPr id="328" name="墨迹 327"/>
            </p:nvPicPr>
            <p:blipFill>
              <a:blip r:embed="rId642"/>
            </p:blipFill>
            <p:spPr>
              <a:xfrm>
                <a:off x="11654909" y="5312694"/>
                <a:ext cx="48852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3">
            <p14:nvContentPartPr>
              <p14:cNvPr id="329" name="墨迹 328"/>
              <p14:cNvContentPartPr/>
              <p14:nvPr/>
            </p14:nvContentPartPr>
            <p14:xfrm>
              <a:off x="11555794" y="5408570"/>
              <a:ext cx="189413" cy="198627"/>
            </p14:xfrm>
          </p:contentPart>
        </mc:Choice>
        <mc:Fallback xmlns="">
          <p:pic>
            <p:nvPicPr>
              <p:cNvPr id="329" name="墨迹 328"/>
            </p:nvPicPr>
            <p:blipFill>
              <a:blip r:embed="rId644"/>
            </p:blipFill>
            <p:spPr>
              <a:xfrm>
                <a:off x="11555794" y="5408570"/>
                <a:ext cx="189413" cy="198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5">
            <p14:nvContentPartPr>
              <p14:cNvPr id="330" name="墨迹 329"/>
              <p14:cNvContentPartPr/>
              <p14:nvPr/>
            </p14:nvContentPartPr>
            <p14:xfrm>
              <a:off x="11748733" y="5307759"/>
              <a:ext cx="114987" cy="147692"/>
            </p14:xfrm>
          </p:contentPart>
        </mc:Choice>
        <mc:Fallback xmlns="">
          <p:pic>
            <p:nvPicPr>
              <p:cNvPr id="330" name="墨迹 329"/>
            </p:nvPicPr>
            <p:blipFill>
              <a:blip r:embed="rId646"/>
            </p:blipFill>
            <p:spPr>
              <a:xfrm>
                <a:off x="11748733" y="5307759"/>
                <a:ext cx="114987" cy="147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7">
            <p14:nvContentPartPr>
              <p14:cNvPr id="331" name="墨迹 330"/>
              <p14:cNvContentPartPr/>
              <p14:nvPr/>
            </p14:nvContentPartPr>
            <p14:xfrm>
              <a:off x="11771660" y="5340893"/>
              <a:ext cx="221863" cy="274940"/>
            </p14:xfrm>
          </p:contentPart>
        </mc:Choice>
        <mc:Fallback xmlns="">
          <p:pic>
            <p:nvPicPr>
              <p:cNvPr id="331" name="墨迹 330"/>
            </p:nvPicPr>
            <p:blipFill>
              <a:blip r:embed="rId648"/>
            </p:blipFill>
            <p:spPr>
              <a:xfrm>
                <a:off x="11771660" y="5340893"/>
                <a:ext cx="221863" cy="274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9">
            <p14:nvContentPartPr>
              <p14:cNvPr id="332" name="墨迹 331"/>
              <p14:cNvContentPartPr/>
              <p14:nvPr/>
            </p14:nvContentPartPr>
            <p14:xfrm>
              <a:off x="12047137" y="5529826"/>
              <a:ext cx="105023" cy="59967"/>
            </p14:xfrm>
          </p:contentPart>
        </mc:Choice>
        <mc:Fallback xmlns="">
          <p:pic>
            <p:nvPicPr>
              <p:cNvPr id="332" name="墨迹 331"/>
            </p:nvPicPr>
            <p:blipFill>
              <a:blip r:embed="rId650"/>
            </p:blipFill>
            <p:spPr>
              <a:xfrm>
                <a:off x="12047137" y="5529826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1">
            <p14:nvContentPartPr>
              <p14:cNvPr id="333" name="墨迹 332"/>
              <p14:cNvContentPartPr/>
              <p14:nvPr/>
            </p14:nvContentPartPr>
            <p14:xfrm>
              <a:off x="9030653" y="5779211"/>
              <a:ext cx="16930" cy="170780"/>
            </p14:xfrm>
          </p:contentPart>
        </mc:Choice>
        <mc:Fallback xmlns="">
          <p:pic>
            <p:nvPicPr>
              <p:cNvPr id="333" name="墨迹 332"/>
            </p:nvPicPr>
            <p:blipFill>
              <a:blip r:embed="rId652"/>
            </p:blipFill>
            <p:spPr>
              <a:xfrm>
                <a:off x="9030653" y="5779211"/>
                <a:ext cx="16930" cy="170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3">
            <p14:nvContentPartPr>
              <p14:cNvPr id="334" name="墨迹 333"/>
              <p14:cNvContentPartPr/>
              <p14:nvPr/>
            </p14:nvContentPartPr>
            <p14:xfrm>
              <a:off x="8964870" y="5859050"/>
              <a:ext cx="34743" cy="107861"/>
            </p14:xfrm>
          </p:contentPart>
        </mc:Choice>
        <mc:Fallback xmlns="">
          <p:pic>
            <p:nvPicPr>
              <p:cNvPr id="334" name="墨迹 333"/>
            </p:nvPicPr>
            <p:blipFill>
              <a:blip r:embed="rId654"/>
            </p:blipFill>
            <p:spPr>
              <a:xfrm>
                <a:off x="8964870" y="5859050"/>
                <a:ext cx="34743" cy="107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5">
            <p14:nvContentPartPr>
              <p14:cNvPr id="335" name="墨迹 334"/>
              <p14:cNvContentPartPr/>
              <p14:nvPr/>
            </p14:nvContentPartPr>
            <p14:xfrm>
              <a:off x="8921661" y="5844774"/>
              <a:ext cx="209165" cy="322350"/>
            </p14:xfrm>
          </p:contentPart>
        </mc:Choice>
        <mc:Fallback xmlns="">
          <p:pic>
            <p:nvPicPr>
              <p:cNvPr id="335" name="墨迹 334"/>
            </p:nvPicPr>
            <p:blipFill>
              <a:blip r:embed="rId656"/>
            </p:blipFill>
            <p:spPr>
              <a:xfrm>
                <a:off x="8921661" y="5844774"/>
                <a:ext cx="209165" cy="322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7">
            <p14:nvContentPartPr>
              <p14:cNvPr id="336" name="墨迹 335"/>
              <p14:cNvContentPartPr/>
              <p14:nvPr/>
            </p14:nvContentPartPr>
            <p14:xfrm>
              <a:off x="8961166" y="6057147"/>
              <a:ext cx="108991" cy="53578"/>
            </p14:xfrm>
          </p:contentPart>
        </mc:Choice>
        <mc:Fallback xmlns="">
          <p:pic>
            <p:nvPicPr>
              <p:cNvPr id="336" name="墨迹 335"/>
            </p:nvPicPr>
            <p:blipFill>
              <a:blip r:embed="rId658"/>
            </p:blipFill>
            <p:spPr>
              <a:xfrm>
                <a:off x="8961166" y="6057147"/>
                <a:ext cx="108991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9">
            <p14:nvContentPartPr>
              <p14:cNvPr id="337" name="墨迹 336"/>
              <p14:cNvContentPartPr/>
              <p14:nvPr/>
            </p14:nvContentPartPr>
            <p14:xfrm>
              <a:off x="8900145" y="6130465"/>
              <a:ext cx="175656" cy="38068"/>
            </p14:xfrm>
          </p:contentPart>
        </mc:Choice>
        <mc:Fallback xmlns="">
          <p:pic>
            <p:nvPicPr>
              <p:cNvPr id="337" name="墨迹 336"/>
            </p:nvPicPr>
            <p:blipFill>
              <a:blip r:embed="rId660"/>
            </p:blipFill>
            <p:spPr>
              <a:xfrm>
                <a:off x="8900145" y="6130465"/>
                <a:ext cx="175656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1">
            <p14:nvContentPartPr>
              <p14:cNvPr id="338" name="墨迹 337"/>
              <p14:cNvContentPartPr/>
              <p14:nvPr/>
            </p14:nvContentPartPr>
            <p14:xfrm>
              <a:off x="9428171" y="5946290"/>
              <a:ext cx="132977" cy="113678"/>
            </p14:xfrm>
          </p:contentPart>
        </mc:Choice>
        <mc:Fallback xmlns="">
          <p:pic>
            <p:nvPicPr>
              <p:cNvPr id="338" name="墨迹 337"/>
            </p:nvPicPr>
            <p:blipFill>
              <a:blip r:embed="rId662"/>
            </p:blipFill>
            <p:spPr>
              <a:xfrm>
                <a:off x="9428171" y="5946290"/>
                <a:ext cx="132977" cy="113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3">
            <p14:nvContentPartPr>
              <p14:cNvPr id="339" name="墨迹 338"/>
              <p14:cNvContentPartPr/>
              <p14:nvPr/>
            </p14:nvContentPartPr>
            <p14:xfrm>
              <a:off x="9642097" y="5820276"/>
              <a:ext cx="127862" cy="287630"/>
            </p14:xfrm>
          </p:contentPart>
        </mc:Choice>
        <mc:Fallback xmlns="">
          <p:pic>
            <p:nvPicPr>
              <p:cNvPr id="339" name="墨迹 338"/>
            </p:nvPicPr>
            <p:blipFill>
              <a:blip r:embed="rId664"/>
            </p:blipFill>
            <p:spPr>
              <a:xfrm>
                <a:off x="9642097" y="5820276"/>
                <a:ext cx="127862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5">
            <p14:nvContentPartPr>
              <p14:cNvPr id="340" name="墨迹 339"/>
              <p14:cNvContentPartPr/>
              <p14:nvPr/>
            </p14:nvContentPartPr>
            <p14:xfrm>
              <a:off x="9798177" y="5884605"/>
              <a:ext cx="174951" cy="208496"/>
            </p14:xfrm>
          </p:contentPart>
        </mc:Choice>
        <mc:Fallback xmlns="">
          <p:pic>
            <p:nvPicPr>
              <p:cNvPr id="340" name="墨迹 339"/>
            </p:nvPicPr>
            <p:blipFill>
              <a:blip r:embed="rId666"/>
            </p:blipFill>
            <p:spPr>
              <a:xfrm>
                <a:off x="9798177" y="5884605"/>
                <a:ext cx="174951" cy="208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7">
            <p14:nvContentPartPr>
              <p14:cNvPr id="341" name="墨迹 340"/>
              <p14:cNvContentPartPr/>
              <p14:nvPr/>
            </p14:nvContentPartPr>
            <p14:xfrm>
              <a:off x="9999934" y="5876674"/>
              <a:ext cx="55025" cy="105746"/>
            </p14:xfrm>
          </p:contentPart>
        </mc:Choice>
        <mc:Fallback xmlns="">
          <p:pic>
            <p:nvPicPr>
              <p:cNvPr id="341" name="墨迹 340"/>
            </p:nvPicPr>
            <p:blipFill>
              <a:blip r:embed="rId668"/>
            </p:blipFill>
            <p:spPr>
              <a:xfrm>
                <a:off x="9999934" y="5876674"/>
                <a:ext cx="55025" cy="105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9">
            <p14:nvContentPartPr>
              <p14:cNvPr id="342" name="墨迹 341"/>
              <p14:cNvContentPartPr/>
              <p14:nvPr/>
            </p14:nvContentPartPr>
            <p14:xfrm>
              <a:off x="10054077" y="5904873"/>
              <a:ext cx="88357" cy="16919"/>
            </p14:xfrm>
          </p:contentPart>
        </mc:Choice>
        <mc:Fallback xmlns="">
          <p:pic>
            <p:nvPicPr>
              <p:cNvPr id="342" name="墨迹 341"/>
            </p:nvPicPr>
            <p:blipFill>
              <a:blip r:embed="rId670"/>
            </p:blipFill>
            <p:spPr>
              <a:xfrm>
                <a:off x="10054077" y="5904873"/>
                <a:ext cx="8835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1">
            <p14:nvContentPartPr>
              <p14:cNvPr id="343" name="墨迹 342"/>
              <p14:cNvContentPartPr/>
              <p14:nvPr/>
            </p14:nvContentPartPr>
            <p14:xfrm>
              <a:off x="10100108" y="5841072"/>
              <a:ext cx="19752" cy="142758"/>
            </p14:xfrm>
          </p:contentPart>
        </mc:Choice>
        <mc:Fallback xmlns="">
          <p:pic>
            <p:nvPicPr>
              <p:cNvPr id="343" name="墨迹 342"/>
            </p:nvPicPr>
            <p:blipFill>
              <a:blip r:embed="rId672"/>
            </p:blipFill>
            <p:spPr>
              <a:xfrm>
                <a:off x="10100108" y="5841072"/>
                <a:ext cx="19752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3">
            <p14:nvContentPartPr>
              <p14:cNvPr id="344" name="墨迹 343"/>
              <p14:cNvContentPartPr/>
              <p14:nvPr/>
            </p14:nvContentPartPr>
            <p14:xfrm>
              <a:off x="10153721" y="5803356"/>
              <a:ext cx="110932" cy="281991"/>
            </p14:xfrm>
          </p:contentPart>
        </mc:Choice>
        <mc:Fallback xmlns="">
          <p:pic>
            <p:nvPicPr>
              <p:cNvPr id="344" name="墨迹 343"/>
            </p:nvPicPr>
            <p:blipFill>
              <a:blip r:embed="rId674"/>
            </p:blipFill>
            <p:spPr>
              <a:xfrm>
                <a:off x="10153721" y="5803356"/>
                <a:ext cx="110932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5">
            <p14:nvContentPartPr>
              <p14:cNvPr id="345" name="墨迹 344"/>
              <p14:cNvContentPartPr/>
              <p14:nvPr/>
            </p14:nvContentPartPr>
            <p14:xfrm>
              <a:off x="10363944" y="5916152"/>
              <a:ext cx="105817" cy="11280"/>
            </p14:xfrm>
          </p:contentPart>
        </mc:Choice>
        <mc:Fallback xmlns="">
          <p:pic>
            <p:nvPicPr>
              <p:cNvPr id="345" name="墨迹 344"/>
            </p:nvPicPr>
            <p:blipFill>
              <a:blip r:embed="rId676"/>
            </p:blipFill>
            <p:spPr>
              <a:xfrm>
                <a:off x="10363944" y="5916152"/>
                <a:ext cx="10581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7">
            <p14:nvContentPartPr>
              <p14:cNvPr id="346" name="墨迹 345"/>
              <p14:cNvContentPartPr/>
              <p14:nvPr/>
            </p14:nvContentPartPr>
            <p14:xfrm>
              <a:off x="10326908" y="5986650"/>
              <a:ext cx="204932" cy="12689"/>
            </p14:xfrm>
          </p:contentPart>
        </mc:Choice>
        <mc:Fallback xmlns="">
          <p:pic>
            <p:nvPicPr>
              <p:cNvPr id="346" name="墨迹 345"/>
            </p:nvPicPr>
            <p:blipFill>
              <a:blip r:embed="rId678"/>
            </p:blipFill>
            <p:spPr>
              <a:xfrm>
                <a:off x="10326908" y="5986650"/>
                <a:ext cx="204932" cy="126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9">
            <p14:nvContentPartPr>
              <p14:cNvPr id="347" name="墨迹 346"/>
              <p14:cNvContentPartPr/>
              <p14:nvPr/>
            </p14:nvContentPartPr>
            <p14:xfrm>
              <a:off x="10551063" y="5899233"/>
              <a:ext cx="93648" cy="115792"/>
            </p14:xfrm>
          </p:contentPart>
        </mc:Choice>
        <mc:Fallback xmlns="">
          <p:pic>
            <p:nvPicPr>
              <p:cNvPr id="347" name="墨迹 346"/>
            </p:nvPicPr>
            <p:blipFill>
              <a:blip r:embed="rId680"/>
            </p:blipFill>
            <p:spPr>
              <a:xfrm>
                <a:off x="10551063" y="5899233"/>
                <a:ext cx="93648" cy="115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1">
            <p14:nvContentPartPr>
              <p14:cNvPr id="348" name="墨迹 347"/>
              <p14:cNvContentPartPr/>
              <p14:nvPr/>
            </p14:nvContentPartPr>
            <p14:xfrm>
              <a:off x="10627780" y="5978190"/>
              <a:ext cx="39506" cy="67678"/>
            </p14:xfrm>
          </p:contentPart>
        </mc:Choice>
        <mc:Fallback xmlns="">
          <p:pic>
            <p:nvPicPr>
              <p:cNvPr id="348" name="墨迹 347"/>
            </p:nvPicPr>
            <p:blipFill>
              <a:blip r:embed="rId682"/>
            </p:blipFill>
            <p:spPr>
              <a:xfrm>
                <a:off x="10627780" y="5978190"/>
                <a:ext cx="3950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3">
            <p14:nvContentPartPr>
              <p14:cNvPr id="349" name="墨迹 348"/>
              <p14:cNvContentPartPr/>
              <p14:nvPr/>
            </p14:nvContentPartPr>
            <p14:xfrm>
              <a:off x="10713845" y="5867333"/>
              <a:ext cx="131213" cy="167256"/>
            </p14:xfrm>
          </p:contentPart>
        </mc:Choice>
        <mc:Fallback xmlns="">
          <p:pic>
            <p:nvPicPr>
              <p:cNvPr id="349" name="墨迹 348"/>
            </p:nvPicPr>
            <p:blipFill>
              <a:blip r:embed="rId684"/>
            </p:blipFill>
            <p:spPr>
              <a:xfrm>
                <a:off x="10713845" y="5867333"/>
                <a:ext cx="131213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5">
            <p14:nvContentPartPr>
              <p14:cNvPr id="350" name="墨迹 349"/>
              <p14:cNvContentPartPr/>
              <p14:nvPr/>
            </p14:nvContentPartPr>
            <p14:xfrm>
              <a:off x="10955107" y="5801242"/>
              <a:ext cx="287821" cy="182588"/>
            </p14:xfrm>
          </p:contentPart>
        </mc:Choice>
        <mc:Fallback xmlns="">
          <p:pic>
            <p:nvPicPr>
              <p:cNvPr id="350" name="墨迹 349"/>
            </p:nvPicPr>
            <p:blipFill>
              <a:blip r:embed="rId686"/>
            </p:blipFill>
            <p:spPr>
              <a:xfrm>
                <a:off x="10955107" y="5801242"/>
                <a:ext cx="287821" cy="182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7">
            <p14:nvContentPartPr>
              <p14:cNvPr id="351" name="墨迹 350"/>
              <p14:cNvContentPartPr/>
              <p14:nvPr/>
            </p14:nvContentPartPr>
            <p14:xfrm>
              <a:off x="11288078" y="5899233"/>
              <a:ext cx="16930" cy="56398"/>
            </p14:xfrm>
          </p:contentPart>
        </mc:Choice>
        <mc:Fallback xmlns="">
          <p:pic>
            <p:nvPicPr>
              <p:cNvPr id="351" name="墨迹 350"/>
            </p:nvPicPr>
            <p:blipFill>
              <a:blip r:embed="rId688"/>
            </p:blipFill>
            <p:spPr>
              <a:xfrm>
                <a:off x="11288078" y="5899233"/>
                <a:ext cx="1693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9">
            <p14:nvContentPartPr>
              <p14:cNvPr id="352" name="墨迹 351"/>
              <p14:cNvContentPartPr/>
              <p14:nvPr/>
            </p14:nvContentPartPr>
            <p14:xfrm>
              <a:off x="11352449" y="5803356"/>
              <a:ext cx="82361" cy="203033"/>
            </p14:xfrm>
          </p:contentPart>
        </mc:Choice>
        <mc:Fallback xmlns="">
          <p:pic>
            <p:nvPicPr>
              <p:cNvPr id="352" name="墨迹 351"/>
            </p:nvPicPr>
            <p:blipFill>
              <a:blip r:embed="rId690"/>
            </p:blipFill>
            <p:spPr>
              <a:xfrm>
                <a:off x="11352449" y="5803356"/>
                <a:ext cx="82361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1">
            <p14:nvContentPartPr>
              <p14:cNvPr id="353" name="墨迹 352"/>
              <p14:cNvContentPartPr/>
              <p14:nvPr/>
            </p14:nvContentPartPr>
            <p14:xfrm>
              <a:off x="11429167" y="5786437"/>
              <a:ext cx="95940" cy="11279"/>
            </p14:xfrm>
          </p:contentPart>
        </mc:Choice>
        <mc:Fallback xmlns="">
          <p:pic>
            <p:nvPicPr>
              <p:cNvPr id="353" name="墨迹 352"/>
            </p:nvPicPr>
            <p:blipFill>
              <a:blip r:embed="rId692"/>
            </p:blipFill>
            <p:spPr>
              <a:xfrm>
                <a:off x="11429167" y="5786437"/>
                <a:ext cx="9594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3">
            <p14:nvContentPartPr>
              <p14:cNvPr id="354" name="墨迹 353"/>
              <p14:cNvContentPartPr/>
              <p14:nvPr/>
            </p14:nvContentPartPr>
            <p14:xfrm>
              <a:off x="11536395" y="5724399"/>
              <a:ext cx="16930" cy="174834"/>
            </p14:xfrm>
          </p:contentPart>
        </mc:Choice>
        <mc:Fallback xmlns="">
          <p:pic>
            <p:nvPicPr>
              <p:cNvPr id="354" name="墨迹 353"/>
            </p:nvPicPr>
            <p:blipFill>
              <a:blip r:embed="rId694"/>
            </p:blipFill>
            <p:spPr>
              <a:xfrm>
                <a:off x="11536395" y="5724399"/>
                <a:ext cx="16930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5">
            <p14:nvContentPartPr>
              <p14:cNvPr id="355" name="墨迹 354"/>
              <p14:cNvContentPartPr/>
              <p14:nvPr/>
            </p14:nvContentPartPr>
            <p14:xfrm>
              <a:off x="9205603" y="6231981"/>
              <a:ext cx="395049" cy="278466"/>
            </p14:xfrm>
          </p:contentPart>
        </mc:Choice>
        <mc:Fallback xmlns="">
          <p:pic>
            <p:nvPicPr>
              <p:cNvPr id="355" name="墨迹 354"/>
            </p:nvPicPr>
            <p:blipFill>
              <a:blip r:embed="rId696"/>
            </p:blipFill>
            <p:spPr>
              <a:xfrm>
                <a:off x="9205603" y="6231981"/>
                <a:ext cx="395049" cy="278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7">
            <p14:nvContentPartPr>
              <p14:cNvPr id="356" name="墨迹 355"/>
              <p14:cNvContentPartPr/>
              <p14:nvPr/>
            </p14:nvContentPartPr>
            <p14:xfrm>
              <a:off x="9566791" y="6408754"/>
              <a:ext cx="186237" cy="109447"/>
            </p14:xfrm>
          </p:contentPart>
        </mc:Choice>
        <mc:Fallback xmlns="">
          <p:pic>
            <p:nvPicPr>
              <p:cNvPr id="356" name="墨迹 355"/>
            </p:nvPicPr>
            <p:blipFill>
              <a:blip r:embed="rId698"/>
            </p:blipFill>
            <p:spPr>
              <a:xfrm>
                <a:off x="9566791" y="6408754"/>
                <a:ext cx="186237" cy="109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9">
            <p14:nvContentPartPr>
              <p14:cNvPr id="357" name="墨迹 356"/>
              <p14:cNvContentPartPr/>
              <p14:nvPr/>
            </p14:nvContentPartPr>
            <p14:xfrm>
              <a:off x="9846148" y="6294019"/>
              <a:ext cx="223626" cy="228412"/>
            </p14:xfrm>
          </p:contentPart>
        </mc:Choice>
        <mc:Fallback xmlns="">
          <p:pic>
            <p:nvPicPr>
              <p:cNvPr id="357" name="墨迹 356"/>
            </p:nvPicPr>
            <p:blipFill>
              <a:blip r:embed="rId700"/>
            </p:blipFill>
            <p:spPr>
              <a:xfrm>
                <a:off x="9846148" y="6294019"/>
                <a:ext cx="223626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1">
            <p14:nvContentPartPr>
              <p14:cNvPr id="358" name="墨迹 357"/>
              <p14:cNvContentPartPr/>
              <p14:nvPr/>
            </p14:nvContentPartPr>
            <p14:xfrm>
              <a:off x="10249662" y="6145974"/>
              <a:ext cx="50792" cy="349139"/>
            </p14:xfrm>
          </p:contentPart>
        </mc:Choice>
        <mc:Fallback xmlns="">
          <p:pic>
            <p:nvPicPr>
              <p:cNvPr id="358" name="墨迹 357"/>
            </p:nvPicPr>
            <p:blipFill>
              <a:blip r:embed="rId702"/>
            </p:blipFill>
            <p:spPr>
              <a:xfrm>
                <a:off x="10249662" y="6145974"/>
                <a:ext cx="50792" cy="349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3">
            <p14:nvContentPartPr>
              <p14:cNvPr id="359" name="墨迹 358"/>
              <p14:cNvContentPartPr/>
              <p14:nvPr/>
            </p14:nvContentPartPr>
            <p14:xfrm>
              <a:off x="10263065" y="6239560"/>
              <a:ext cx="192587" cy="155975"/>
            </p14:xfrm>
          </p:contentPart>
        </mc:Choice>
        <mc:Fallback xmlns="">
          <p:pic>
            <p:nvPicPr>
              <p:cNvPr id="359" name="墨迹 358"/>
            </p:nvPicPr>
            <p:blipFill>
              <a:blip r:embed="rId704"/>
            </p:blipFill>
            <p:spPr>
              <a:xfrm>
                <a:off x="10263065" y="6239560"/>
                <a:ext cx="192587" cy="155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5">
            <p14:nvContentPartPr>
              <p14:cNvPr id="360" name="墨迹 359"/>
              <p14:cNvContentPartPr/>
              <p14:nvPr/>
            </p14:nvContentPartPr>
            <p14:xfrm>
              <a:off x="10457240" y="6303537"/>
              <a:ext cx="136680" cy="373989"/>
            </p14:xfrm>
          </p:contentPart>
        </mc:Choice>
        <mc:Fallback xmlns="">
          <p:pic>
            <p:nvPicPr>
              <p:cNvPr id="360" name="墨迹 359"/>
            </p:nvPicPr>
            <p:blipFill>
              <a:blip r:embed="rId706"/>
            </p:blipFill>
            <p:spPr>
              <a:xfrm>
                <a:off x="10457240" y="6303537"/>
                <a:ext cx="136680" cy="373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7">
            <p14:nvContentPartPr>
              <p14:cNvPr id="361" name="墨迹 360"/>
              <p14:cNvContentPartPr/>
              <p14:nvPr/>
            </p14:nvContentPartPr>
            <p14:xfrm>
              <a:off x="10593920" y="6339138"/>
              <a:ext cx="82360" cy="109975"/>
            </p14:xfrm>
          </p:contentPart>
        </mc:Choice>
        <mc:Fallback xmlns="">
          <p:pic>
            <p:nvPicPr>
              <p:cNvPr id="361" name="墨迹 360"/>
            </p:nvPicPr>
            <p:blipFill>
              <a:blip r:embed="rId708"/>
            </p:blipFill>
            <p:spPr>
              <a:xfrm>
                <a:off x="10593920" y="6339138"/>
                <a:ext cx="82360" cy="109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9">
            <p14:nvContentPartPr>
              <p14:cNvPr id="362" name="墨迹 361"/>
              <p14:cNvContentPartPr/>
              <p14:nvPr/>
            </p14:nvContentPartPr>
            <p14:xfrm>
              <a:off x="8748474" y="6537941"/>
              <a:ext cx="217983" cy="66267"/>
            </p14:xfrm>
          </p:contentPart>
        </mc:Choice>
        <mc:Fallback xmlns="">
          <p:pic>
            <p:nvPicPr>
              <p:cNvPr id="362" name="墨迹 361"/>
            </p:nvPicPr>
            <p:blipFill>
              <a:blip r:embed="rId710"/>
            </p:blipFill>
            <p:spPr>
              <a:xfrm>
                <a:off x="8748474" y="6537941"/>
                <a:ext cx="217983" cy="66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1">
            <p14:nvContentPartPr>
              <p14:cNvPr id="363" name="墨迹 362"/>
              <p14:cNvContentPartPr/>
              <p14:nvPr/>
            </p14:nvContentPartPr>
            <p14:xfrm>
              <a:off x="8663821" y="6579534"/>
              <a:ext cx="324505" cy="289745"/>
            </p14:xfrm>
          </p:contentPart>
        </mc:Choice>
        <mc:Fallback xmlns="">
          <p:pic>
            <p:nvPicPr>
              <p:cNvPr id="363" name="墨迹 362"/>
            </p:nvPicPr>
            <p:blipFill>
              <a:blip r:embed="rId712"/>
            </p:blipFill>
            <p:spPr>
              <a:xfrm>
                <a:off x="8663821" y="6579534"/>
                <a:ext cx="324505" cy="289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3">
            <p14:nvContentPartPr>
              <p14:cNvPr id="364" name="墨迹 363"/>
              <p14:cNvContentPartPr/>
              <p14:nvPr/>
            </p14:nvContentPartPr>
            <p14:xfrm>
              <a:off x="8954464" y="6522079"/>
              <a:ext cx="197701" cy="252029"/>
            </p14:xfrm>
          </p:contentPart>
        </mc:Choice>
        <mc:Fallback xmlns="">
          <p:pic>
            <p:nvPicPr>
              <p:cNvPr id="364" name="墨迹 363"/>
            </p:nvPicPr>
            <p:blipFill>
              <a:blip r:embed="rId714"/>
            </p:blipFill>
            <p:spPr>
              <a:xfrm>
                <a:off x="8954464" y="6522079"/>
                <a:ext cx="197701" cy="252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5">
            <p14:nvContentPartPr>
              <p14:cNvPr id="365" name="墨迹 364"/>
              <p14:cNvContentPartPr/>
              <p14:nvPr/>
            </p14:nvContentPartPr>
            <p14:xfrm>
              <a:off x="9026949" y="6670476"/>
              <a:ext cx="26278" cy="158796"/>
            </p14:xfrm>
          </p:contentPart>
        </mc:Choice>
        <mc:Fallback xmlns="">
          <p:pic>
            <p:nvPicPr>
              <p:cNvPr id="365" name="墨迹 364"/>
            </p:nvPicPr>
            <p:blipFill>
              <a:blip r:embed="rId716"/>
            </p:blipFill>
            <p:spPr>
              <a:xfrm>
                <a:off x="9026949" y="6670476"/>
                <a:ext cx="26278" cy="158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7">
            <p14:nvContentPartPr>
              <p14:cNvPr id="366" name="墨迹 365"/>
              <p14:cNvContentPartPr/>
              <p14:nvPr/>
            </p14:nvContentPartPr>
            <p14:xfrm>
              <a:off x="9079681" y="6643687"/>
              <a:ext cx="69486" cy="224182"/>
            </p14:xfrm>
          </p:contentPart>
        </mc:Choice>
        <mc:Fallback xmlns="">
          <p:pic>
            <p:nvPicPr>
              <p:cNvPr id="366" name="墨迹 365"/>
            </p:nvPicPr>
            <p:blipFill>
              <a:blip r:embed="rId718"/>
            </p:blipFill>
            <p:spPr>
              <a:xfrm>
                <a:off x="9079681" y="6643687"/>
                <a:ext cx="69486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9">
            <p14:nvContentPartPr>
              <p14:cNvPr id="367" name="墨迹 366"/>
              <p14:cNvContentPartPr/>
              <p14:nvPr/>
            </p14:nvContentPartPr>
            <p14:xfrm>
              <a:off x="9391840" y="6542171"/>
              <a:ext cx="28218" cy="248151"/>
            </p14:xfrm>
          </p:contentPart>
        </mc:Choice>
        <mc:Fallback xmlns="">
          <p:pic>
            <p:nvPicPr>
              <p:cNvPr id="367" name="墨迹 366"/>
            </p:nvPicPr>
            <p:blipFill>
              <a:blip r:embed="rId720"/>
            </p:blipFill>
            <p:spPr>
              <a:xfrm>
                <a:off x="9391840" y="6542171"/>
                <a:ext cx="28218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1">
            <p14:nvContentPartPr>
              <p14:cNvPr id="368" name="墨迹 367"/>
              <p14:cNvContentPartPr/>
              <p14:nvPr/>
            </p14:nvContentPartPr>
            <p14:xfrm>
              <a:off x="9341048" y="6649327"/>
              <a:ext cx="220099" cy="211845"/>
            </p14:xfrm>
          </p:contentPart>
        </mc:Choice>
        <mc:Fallback xmlns="">
          <p:pic>
            <p:nvPicPr>
              <p:cNvPr id="368" name="墨迹 367"/>
            </p:nvPicPr>
            <p:blipFill>
              <a:blip r:embed="rId722"/>
            </p:blipFill>
            <p:spPr>
              <a:xfrm>
                <a:off x="9341048" y="6649327"/>
                <a:ext cx="220099" cy="211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3">
            <p14:nvContentPartPr>
              <p14:cNvPr id="369" name="墨迹 368"/>
              <p14:cNvContentPartPr/>
              <p14:nvPr/>
            </p14:nvContentPartPr>
            <p14:xfrm>
              <a:off x="9668375" y="6583588"/>
              <a:ext cx="301931" cy="234933"/>
            </p14:xfrm>
          </p:contentPart>
        </mc:Choice>
        <mc:Fallback xmlns="">
          <p:pic>
            <p:nvPicPr>
              <p:cNvPr id="369" name="墨迹 368"/>
            </p:nvPicPr>
            <p:blipFill>
              <a:blip r:embed="rId724"/>
            </p:blipFill>
            <p:spPr>
              <a:xfrm>
                <a:off x="9668375" y="6583588"/>
                <a:ext cx="301931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5">
            <p14:nvContentPartPr>
              <p14:cNvPr id="370" name="墨迹 369"/>
              <p14:cNvContentPartPr/>
              <p14:nvPr/>
            </p14:nvContentPartPr>
            <p14:xfrm>
              <a:off x="9849145" y="6476784"/>
              <a:ext cx="318685" cy="460173"/>
            </p14:xfrm>
          </p:contentPart>
        </mc:Choice>
        <mc:Fallback xmlns="">
          <p:pic>
            <p:nvPicPr>
              <p:cNvPr id="370" name="墨迹 369"/>
            </p:nvPicPr>
            <p:blipFill>
              <a:blip r:embed="rId726"/>
            </p:blipFill>
            <p:spPr>
              <a:xfrm>
                <a:off x="9849145" y="6476784"/>
                <a:ext cx="318685" cy="4601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7">
            <p14:nvContentPartPr>
              <p14:cNvPr id="371" name="墨迹 370"/>
              <p14:cNvContentPartPr/>
              <p14:nvPr/>
            </p14:nvContentPartPr>
            <p14:xfrm>
              <a:off x="9978771" y="6634698"/>
              <a:ext cx="214455" cy="241807"/>
            </p14:xfrm>
          </p:contentPart>
        </mc:Choice>
        <mc:Fallback xmlns="">
          <p:pic>
            <p:nvPicPr>
              <p:cNvPr id="371" name="墨迹 370"/>
            </p:nvPicPr>
            <p:blipFill>
              <a:blip r:embed="rId728"/>
            </p:blipFill>
            <p:spPr>
              <a:xfrm>
                <a:off x="9978771" y="6634698"/>
                <a:ext cx="214455" cy="241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9">
            <p14:nvContentPartPr>
              <p14:cNvPr id="372" name="墨迹 371"/>
              <p14:cNvContentPartPr/>
              <p14:nvPr/>
            </p14:nvContentPartPr>
            <p14:xfrm>
              <a:off x="10069068" y="6467443"/>
              <a:ext cx="76188" cy="86007"/>
            </p14:xfrm>
          </p:contentPart>
        </mc:Choice>
        <mc:Fallback xmlns="">
          <p:pic>
            <p:nvPicPr>
              <p:cNvPr id="372" name="墨迹 371"/>
            </p:nvPicPr>
            <p:blipFill>
              <a:blip r:embed="rId730"/>
            </p:blipFill>
            <p:spPr>
              <a:xfrm>
                <a:off x="10069068" y="6467443"/>
                <a:ext cx="76188" cy="8600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9121" y="320928"/>
            <a:ext cx="11654075" cy="115316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252095" indent="-252095">
              <a:lnSpc>
                <a:spcPct val="140000"/>
              </a:lnSpc>
              <a:spcAft>
                <a:spcPts val="0"/>
              </a:spcAft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4.</a:t>
            </a:r>
            <a:r>
              <a:rPr lang="en-US" altLang="zh-CN" sz="1600" dirty="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2022</a:t>
            </a:r>
            <a:r>
              <a:rPr lang="en-US" altLang="zh-CN" sz="1600" dirty="0">
                <a:latin typeface="NEU-B6" pitchFamily="18" charset="-122"/>
                <a:ea typeface="微软雅黑" panose="020B0503020204020204" charset="-122"/>
                <a:cs typeface="Times New Roman" panose="02020603050405020304" pitchFamily="18" charset="0"/>
              </a:rPr>
              <a:t>·</a:t>
            </a:r>
            <a:r>
              <a:rPr lang="zh-C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湖南卷</a:t>
            </a:r>
            <a:r>
              <a:rPr lang="en-US" altLang="zh-CN" sz="1600" dirty="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室温时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用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0.100 mol·L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的标准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AgNO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溶液滴定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15.00 mL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浓度相等的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Cl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Br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和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混合溶液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通过电位滴定法获得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lg</a:t>
            </a:r>
            <a:r>
              <a:rPr lang="en-US" altLang="zh-CN" sz="1600" i="1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Ag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+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与</a:t>
            </a:r>
            <a:r>
              <a:rPr lang="en-US" altLang="zh-CN" sz="1600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V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AgNO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的关系曲线如图所示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[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忽略沉淀对离子的吸附作用。若溶液中离子浓度小于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1.0×10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-5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mol·L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时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认为该离子沉淀完全。</a:t>
            </a:r>
            <a:r>
              <a:rPr lang="en-US" altLang="zh-CN" sz="1600" i="1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</a:t>
            </a:r>
            <a:r>
              <a:rPr lang="en-US" altLang="zh-CN" sz="1600" baseline="-250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sp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AgCl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=1.8×10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-10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en-US" altLang="zh-CN" sz="1600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sp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AgBr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=5.4×10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-13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en-US" altLang="zh-CN" sz="1600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sp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AgI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 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=8.5×10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-17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]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。下列说法正确的是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　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endParaRPr lang="zh-CN" altLang="zh-CN" sz="1600" dirty="0">
              <a:latin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89600" y="1988990"/>
            <a:ext cx="11397613" cy="166941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>
              <a:lnSpc>
                <a:spcPct val="140000"/>
              </a:lnSpc>
              <a:spcAft>
                <a:spcPts val="0"/>
              </a:spcAft>
            </a:pPr>
            <a:r>
              <a:rPr lang="en-US" altLang="zh-CN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A.a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点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: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有白色沉淀生成</a:t>
            </a:r>
            <a:endParaRPr lang="zh-CN" altLang="zh-CN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B.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原溶液中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的浓度为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0.100 mol·L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</a:t>
            </a:r>
            <a:endParaRPr lang="zh-CN" altLang="zh-CN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C.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当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Br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沉淀完全时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已经有部分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Cl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沉淀</a:t>
            </a:r>
            <a:endParaRPr lang="zh-CN" altLang="zh-CN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</a:pPr>
            <a:r>
              <a:rPr lang="en-US" altLang="zh-CN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D.b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点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:</a:t>
            </a:r>
            <a:r>
              <a:rPr lang="en-US" altLang="zh-CN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Cl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&gt;</a:t>
            </a:r>
            <a:r>
              <a:rPr lang="en-US" altLang="zh-CN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Br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&gt;</a:t>
            </a:r>
            <a:r>
              <a:rPr lang="en-US" altLang="zh-CN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&gt;</a:t>
            </a:r>
            <a:r>
              <a:rPr lang="en-US" altLang="zh-CN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Ag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+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endParaRPr lang="zh-CN" altLang="en-US" kern="100" dirty="0">
              <a:latin typeface="微软雅黑" panose="020B0503020204020204" charset="-122"/>
              <a:ea typeface="微软雅黑" panose="020B0503020204020204" charset="-122"/>
              <a:cs typeface="Courier New" panose="02070309020205020404" pitchFamily="49" charset="0"/>
            </a:endParaRPr>
          </a:p>
        </p:txBody>
      </p:sp>
      <p:pic>
        <p:nvPicPr>
          <p:cNvPr id="7" name="image397.jpe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163" y="2133600"/>
            <a:ext cx="4236720" cy="2590800"/>
          </a:xfrm>
          <a:prstGeom prst="rect">
            <a:avLst/>
          </a:prstGeom>
          <a:solidFill>
            <a:scrgbClr r="0" g="0" b="0">
              <a:alpha val="0"/>
            </a:scrgbClr>
          </a:solidFill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9541219" y="716254"/>
              <a:ext cx="1596246" cy="5357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9541219" y="716254"/>
                <a:ext cx="1596246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6996148" y="3710990"/>
              <a:ext cx="180595" cy="28199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6"/>
            </p:blipFill>
            <p:spPr>
              <a:xfrm>
                <a:off x="6996148" y="3710990"/>
                <a:ext cx="180595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7151346" y="3730729"/>
              <a:ext cx="146733" cy="4229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7151346" y="3730729"/>
                <a:ext cx="146733" cy="4229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9121" y="320928"/>
            <a:ext cx="11654075" cy="115316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252095" indent="-252095">
              <a:lnSpc>
                <a:spcPct val="140000"/>
              </a:lnSpc>
              <a:spcAft>
                <a:spcPts val="0"/>
              </a:spcAft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4.</a:t>
            </a:r>
            <a:r>
              <a:rPr lang="en-US" altLang="zh-CN" sz="1600" dirty="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2022</a:t>
            </a:r>
            <a:r>
              <a:rPr lang="en-US" altLang="zh-CN" sz="1600" dirty="0">
                <a:latin typeface="NEU-B6" pitchFamily="18" charset="-122"/>
                <a:ea typeface="微软雅黑" panose="020B0503020204020204" charset="-122"/>
                <a:cs typeface="Times New Roman" panose="02020603050405020304" pitchFamily="18" charset="0"/>
              </a:rPr>
              <a:t>·</a:t>
            </a:r>
            <a:r>
              <a:rPr lang="zh-C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湖南卷</a:t>
            </a:r>
            <a:r>
              <a:rPr lang="en-US" altLang="zh-CN" sz="1600" dirty="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室温时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用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0.100 mol·L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的标准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AgNO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溶液滴定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15.00 mL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浓度相等的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Cl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Br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和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混合溶液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通过电位滴定法获得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lg</a:t>
            </a:r>
            <a:r>
              <a:rPr lang="en-US" altLang="zh-CN" sz="1600" i="1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Ag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+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与</a:t>
            </a:r>
            <a:r>
              <a:rPr lang="en-US" altLang="zh-CN" sz="1600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V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AgNO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的关系曲线如图所示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[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忽略沉淀对离子的吸附作用。若溶液中离子浓度小于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1.0×10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-5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mol·L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时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认为该离子沉淀完全。</a:t>
            </a:r>
            <a:r>
              <a:rPr lang="en-US" altLang="zh-CN" sz="1600" i="1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</a:t>
            </a:r>
            <a:r>
              <a:rPr lang="en-US" altLang="zh-CN" sz="1600" baseline="-250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sp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AgCl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=1.8×10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-10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en-US" altLang="zh-CN" sz="1600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sp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AgBr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=5.4×10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-13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en-US" altLang="zh-CN" sz="1600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sp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AgI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 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=8.5×10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-17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]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。下列说法正确的是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　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endParaRPr lang="zh-CN" altLang="zh-CN" sz="1600" dirty="0">
              <a:latin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89600" y="1988990"/>
            <a:ext cx="11397613" cy="166941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>
              <a:lnSpc>
                <a:spcPct val="140000"/>
              </a:lnSpc>
              <a:spcAft>
                <a:spcPts val="0"/>
              </a:spcAft>
            </a:pPr>
            <a:r>
              <a:rPr lang="en-US" altLang="zh-CN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A.a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点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: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有白色沉淀生成</a:t>
            </a:r>
            <a:endParaRPr lang="zh-CN" altLang="zh-CN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B.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原溶液中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的浓度为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0.100 mol·L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</a:t>
            </a:r>
            <a:endParaRPr lang="zh-CN" altLang="zh-CN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C.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当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Br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沉淀完全时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已经有部分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Cl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沉淀</a:t>
            </a:r>
            <a:endParaRPr lang="zh-CN" altLang="zh-CN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  <a:spcAft>
                <a:spcPts val="0"/>
              </a:spcAft>
            </a:pPr>
            <a:r>
              <a:rPr lang="en-US" altLang="zh-CN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D.b</a:t>
            </a:r>
            <a:r>
              <a:rPr lang="zh-CN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点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:</a:t>
            </a:r>
            <a:r>
              <a:rPr lang="en-US" altLang="zh-CN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Cl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&gt;</a:t>
            </a:r>
            <a:r>
              <a:rPr lang="en-US" altLang="zh-CN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Br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&gt;</a:t>
            </a:r>
            <a:r>
              <a:rPr lang="en-US" altLang="zh-CN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&gt;</a:t>
            </a:r>
            <a:r>
              <a:rPr lang="en-US" altLang="zh-CN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Ag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+</a:t>
            </a:r>
            <a:r>
              <a:rPr lang="en-US" altLang="zh-CN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endParaRPr lang="zh-CN" altLang="en-US" kern="100" dirty="0">
              <a:latin typeface="微软雅黑" panose="020B0503020204020204" charset="-122"/>
              <a:ea typeface="微软雅黑" panose="020B0503020204020204" charset="-122"/>
              <a:cs typeface="Courier New" panose="02070309020205020404" pitchFamily="49" charset="0"/>
            </a:endParaRPr>
          </a:p>
        </p:txBody>
      </p:sp>
      <p:pic>
        <p:nvPicPr>
          <p:cNvPr id="7" name="image397.jpe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" r="-912"/>
          <a:stretch>
            <a:fillRect/>
          </a:stretch>
        </p:blipFill>
        <p:spPr bwMode="auto">
          <a:xfrm>
            <a:off x="6671628" y="2139315"/>
            <a:ext cx="4241800" cy="2592070"/>
          </a:xfrm>
          <a:prstGeom prst="rect">
            <a:avLst/>
          </a:prstGeom>
          <a:solidFill>
            <a:scrgbClr r="0" g="0" b="0">
              <a:alpha val="0"/>
            </a:scrgbClr>
          </a:solidFill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6985919" y="3758399"/>
              <a:ext cx="86417" cy="200742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6985919" y="3758399"/>
                <a:ext cx="86417" cy="200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6961581" y="3947861"/>
              <a:ext cx="189765" cy="5446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6"/>
            </p:blipFill>
            <p:spPr>
              <a:xfrm>
                <a:off x="6961581" y="3947861"/>
                <a:ext cx="189765" cy="54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7121365" y="3747648"/>
              <a:ext cx="75130" cy="4229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7121365" y="3747648"/>
                <a:ext cx="7513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7456099" y="3620753"/>
              <a:ext cx="39505" cy="68523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0"/>
            </p:blipFill>
            <p:spPr>
              <a:xfrm>
                <a:off x="7456099" y="3620753"/>
                <a:ext cx="39505" cy="685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墨迹 8"/>
              <p14:cNvContentPartPr/>
              <p14:nvPr/>
            </p14:nvContentPartPr>
            <p14:xfrm>
              <a:off x="7360158" y="4478003"/>
              <a:ext cx="39505" cy="19527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2"/>
            </p:blipFill>
            <p:spPr>
              <a:xfrm>
                <a:off x="7360158" y="4478003"/>
                <a:ext cx="39505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墨迹 9"/>
              <p14:cNvContentPartPr/>
              <p14:nvPr/>
            </p14:nvContentPartPr>
            <p14:xfrm>
              <a:off x="7433525" y="4534401"/>
              <a:ext cx="45148" cy="4511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4"/>
            </p:blipFill>
            <p:spPr>
              <a:xfrm>
                <a:off x="7433525" y="4534401"/>
                <a:ext cx="4514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墨迹 10"/>
              <p14:cNvContentPartPr/>
              <p14:nvPr/>
            </p14:nvContentPartPr>
            <p14:xfrm>
              <a:off x="7481494" y="4483643"/>
              <a:ext cx="70545" cy="225592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6"/>
            </p:blipFill>
            <p:spPr>
              <a:xfrm>
                <a:off x="7481494" y="4483643"/>
                <a:ext cx="70545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墨迹 11"/>
              <p14:cNvContentPartPr/>
              <p14:nvPr/>
            </p14:nvContentPartPr>
            <p14:xfrm>
              <a:off x="7529465" y="4483643"/>
              <a:ext cx="73366" cy="3947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8"/>
            </p:blipFill>
            <p:spPr>
              <a:xfrm>
                <a:off x="7529465" y="4483643"/>
                <a:ext cx="73366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墨迹 12"/>
              <p14:cNvContentPartPr/>
              <p14:nvPr/>
            </p14:nvContentPartPr>
            <p14:xfrm>
              <a:off x="7605653" y="4534401"/>
              <a:ext cx="64901" cy="9587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0"/>
            </p:blipFill>
            <p:spPr>
              <a:xfrm>
                <a:off x="7605653" y="4534401"/>
                <a:ext cx="64901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墨迹 13"/>
              <p14:cNvContentPartPr/>
              <p14:nvPr/>
            </p14:nvContentPartPr>
            <p14:xfrm>
              <a:off x="8009168" y="3235484"/>
              <a:ext cx="39505" cy="18082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2"/>
            </p:blipFill>
            <p:spPr>
              <a:xfrm>
                <a:off x="8009168" y="3235484"/>
                <a:ext cx="39505" cy="180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墨迹 14"/>
              <p14:cNvContentPartPr/>
              <p14:nvPr/>
            </p14:nvContentPartPr>
            <p14:xfrm>
              <a:off x="8022748" y="3223147"/>
              <a:ext cx="54143" cy="215193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4"/>
            </p:blipFill>
            <p:spPr>
              <a:xfrm>
                <a:off x="8022748" y="3223147"/>
                <a:ext cx="54143" cy="215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墨迹 15"/>
              <p14:cNvContentPartPr/>
              <p14:nvPr/>
            </p14:nvContentPartPr>
            <p14:xfrm>
              <a:off x="8088177" y="3282365"/>
              <a:ext cx="70545" cy="124075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6"/>
            </p:blipFill>
            <p:spPr>
              <a:xfrm>
                <a:off x="8088177" y="3282365"/>
                <a:ext cx="70545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墨迹 16"/>
              <p14:cNvContentPartPr/>
              <p14:nvPr/>
            </p14:nvContentPartPr>
            <p14:xfrm>
              <a:off x="8167188" y="3158289"/>
              <a:ext cx="62079" cy="3947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8"/>
            </p:blipFill>
            <p:spPr>
              <a:xfrm>
                <a:off x="8167188" y="3158289"/>
                <a:ext cx="6207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墨迹 18"/>
              <p14:cNvContentPartPr/>
              <p14:nvPr/>
            </p14:nvContentPartPr>
            <p14:xfrm>
              <a:off x="8068425" y="4452095"/>
              <a:ext cx="102114" cy="214841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0"/>
            </p:blipFill>
            <p:spPr>
              <a:xfrm>
                <a:off x="8068425" y="4452095"/>
                <a:ext cx="102114" cy="214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墨迹 19"/>
              <p14:cNvContentPartPr/>
              <p14:nvPr/>
            </p14:nvContentPartPr>
            <p14:xfrm>
              <a:off x="8150257" y="4585159"/>
              <a:ext cx="39505" cy="6485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2"/>
            </p:blipFill>
            <p:spPr>
              <a:xfrm>
                <a:off x="8150257" y="4585159"/>
                <a:ext cx="39505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" name="墨迹 20"/>
              <p14:cNvContentPartPr/>
              <p14:nvPr/>
            </p14:nvContentPartPr>
            <p14:xfrm>
              <a:off x="8217980" y="4551320"/>
              <a:ext cx="50792" cy="8248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4"/>
            </p:blipFill>
            <p:spPr>
              <a:xfrm>
                <a:off x="8217980" y="4551320"/>
                <a:ext cx="50792" cy="82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2" name="墨迹 21"/>
              <p14:cNvContentPartPr/>
              <p14:nvPr/>
            </p14:nvContentPartPr>
            <p14:xfrm>
              <a:off x="8319564" y="4513780"/>
              <a:ext cx="83242" cy="10521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6"/>
            </p:blipFill>
            <p:spPr>
              <a:xfrm>
                <a:off x="8319564" y="4513780"/>
                <a:ext cx="83242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3" name="墨迹 22"/>
              <p14:cNvContentPartPr/>
              <p14:nvPr/>
            </p14:nvContentPartPr>
            <p14:xfrm>
              <a:off x="8257484" y="3365199"/>
              <a:ext cx="11288" cy="38245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8"/>
            </p:blipFill>
            <p:spPr>
              <a:xfrm>
                <a:off x="8257484" y="3365199"/>
                <a:ext cx="11288" cy="382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4" name="墨迹 23"/>
              <p14:cNvContentPartPr/>
              <p14:nvPr/>
            </p14:nvContentPartPr>
            <p14:xfrm>
              <a:off x="8247608" y="3778667"/>
              <a:ext cx="21164" cy="62319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0"/>
            </p:blipFill>
            <p:spPr>
              <a:xfrm>
                <a:off x="8247608" y="3778667"/>
                <a:ext cx="21164" cy="623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5" name="墨迹 24"/>
              <p14:cNvContentPartPr/>
              <p14:nvPr/>
            </p14:nvContentPartPr>
            <p14:xfrm>
              <a:off x="8641247" y="2634492"/>
              <a:ext cx="191881" cy="21166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2"/>
            </p:blipFill>
            <p:spPr>
              <a:xfrm>
                <a:off x="8641247" y="2634492"/>
                <a:ext cx="191881" cy="211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6" name="墨迹 25"/>
              <p14:cNvContentPartPr/>
              <p14:nvPr/>
            </p14:nvContentPartPr>
            <p14:xfrm>
              <a:off x="8887976" y="2501252"/>
              <a:ext cx="111637" cy="1973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4"/>
            </p:blipFill>
            <p:spPr>
              <a:xfrm>
                <a:off x="8887976" y="2501252"/>
                <a:ext cx="11163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7" name="墨迹 26"/>
              <p14:cNvContentPartPr/>
              <p14:nvPr/>
            </p14:nvContentPartPr>
            <p14:xfrm>
              <a:off x="1428774" y="1964590"/>
              <a:ext cx="144616" cy="7701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6"/>
            </p:blipFill>
            <p:spPr>
              <a:xfrm>
                <a:off x="1428774" y="1964590"/>
                <a:ext cx="144616" cy="77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8" name="墨迹 27"/>
              <p14:cNvContentPartPr/>
              <p14:nvPr/>
            </p14:nvContentPartPr>
            <p14:xfrm>
              <a:off x="1387153" y="2033148"/>
              <a:ext cx="246905" cy="6485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8"/>
            </p:blipFill>
            <p:spPr>
              <a:xfrm>
                <a:off x="1387153" y="2033148"/>
                <a:ext cx="246905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9" name="墨迹 28"/>
              <p14:cNvContentPartPr/>
              <p14:nvPr/>
            </p14:nvContentPartPr>
            <p14:xfrm>
              <a:off x="1442883" y="1964590"/>
              <a:ext cx="42326" cy="8829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0"/>
            </p:blipFill>
            <p:spPr>
              <a:xfrm>
                <a:off x="1442883" y="1964590"/>
                <a:ext cx="42326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0" name="墨迹 29"/>
              <p14:cNvContentPartPr/>
              <p14:nvPr/>
            </p14:nvContentPartPr>
            <p14:xfrm>
              <a:off x="1382214" y="1887923"/>
              <a:ext cx="202111" cy="46739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2"/>
            </p:blipFill>
            <p:spPr>
              <a:xfrm>
                <a:off x="1382214" y="1887923"/>
                <a:ext cx="202111" cy="467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1" name="墨迹 30"/>
              <p14:cNvContentPartPr/>
              <p14:nvPr/>
            </p14:nvContentPartPr>
            <p14:xfrm>
              <a:off x="1541645" y="2239001"/>
              <a:ext cx="115693" cy="5357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4"/>
            </p:blipFill>
            <p:spPr>
              <a:xfrm>
                <a:off x="1541645" y="2239001"/>
                <a:ext cx="11569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2" name="墨迹 31"/>
              <p14:cNvContentPartPr/>
              <p14:nvPr/>
            </p14:nvContentPartPr>
            <p14:xfrm>
              <a:off x="1787140" y="2000896"/>
              <a:ext cx="112166" cy="204266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6"/>
            </p:blipFill>
            <p:spPr>
              <a:xfrm>
                <a:off x="1787140" y="2000896"/>
                <a:ext cx="112166" cy="204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3" name="墨迹 32"/>
              <p14:cNvContentPartPr/>
              <p14:nvPr/>
            </p14:nvContentPartPr>
            <p14:xfrm>
              <a:off x="1806187" y="2035968"/>
              <a:ext cx="122042" cy="121256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8"/>
            </p:blipFill>
            <p:spPr>
              <a:xfrm>
                <a:off x="1806187" y="2035968"/>
                <a:ext cx="122042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4" name="墨迹 33"/>
              <p14:cNvContentPartPr/>
              <p14:nvPr/>
            </p14:nvContentPartPr>
            <p14:xfrm>
              <a:off x="3028548" y="2430754"/>
              <a:ext cx="82008" cy="142582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0"/>
            </p:blipFill>
            <p:spPr>
              <a:xfrm>
                <a:off x="3028548" y="2430754"/>
                <a:ext cx="82008" cy="142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5" name="墨迹 34"/>
              <p14:cNvContentPartPr/>
              <p14:nvPr/>
            </p14:nvContentPartPr>
            <p14:xfrm>
              <a:off x="3161348" y="2492792"/>
              <a:ext cx="76188" cy="7331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2"/>
            </p:blipFill>
            <p:spPr>
              <a:xfrm>
                <a:off x="3161348" y="2492792"/>
                <a:ext cx="76188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6" name="墨迹 35"/>
              <p14:cNvContentPartPr/>
              <p14:nvPr/>
            </p14:nvContentPartPr>
            <p14:xfrm>
              <a:off x="3274219" y="2413835"/>
              <a:ext cx="90297" cy="11420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4"/>
            </p:blipFill>
            <p:spPr>
              <a:xfrm>
                <a:off x="3274219" y="2413835"/>
                <a:ext cx="90297" cy="114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7" name="墨迹 36"/>
              <p14:cNvContentPartPr/>
              <p14:nvPr/>
            </p14:nvContentPartPr>
            <p14:xfrm>
              <a:off x="3375803" y="2301039"/>
              <a:ext cx="67723" cy="42862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6"/>
            </p:blipFill>
            <p:spPr>
              <a:xfrm>
                <a:off x="3375803" y="2301039"/>
                <a:ext cx="67723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8" name="墨迹 37"/>
              <p14:cNvContentPartPr/>
              <p14:nvPr/>
            </p14:nvContentPartPr>
            <p14:xfrm>
              <a:off x="3505957" y="2398854"/>
              <a:ext cx="279004" cy="125662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8"/>
            </p:blipFill>
            <p:spPr>
              <a:xfrm>
                <a:off x="3505957" y="2398854"/>
                <a:ext cx="279004" cy="125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9" name="墨迹 38"/>
              <p14:cNvContentPartPr/>
              <p14:nvPr/>
            </p14:nvContentPartPr>
            <p14:xfrm>
              <a:off x="3793426" y="2359376"/>
              <a:ext cx="16931" cy="192634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0"/>
            </p:blipFill>
            <p:spPr>
              <a:xfrm>
                <a:off x="3793426" y="2359376"/>
                <a:ext cx="16931" cy="192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0" name="墨迹 39"/>
              <p14:cNvContentPartPr/>
              <p14:nvPr/>
            </p14:nvContentPartPr>
            <p14:xfrm>
              <a:off x="3863089" y="2413835"/>
              <a:ext cx="17813" cy="2819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2"/>
            </p:blipFill>
            <p:spPr>
              <a:xfrm>
                <a:off x="3863089" y="2413835"/>
                <a:ext cx="1781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1" name="墨迹 40"/>
              <p14:cNvContentPartPr/>
              <p14:nvPr/>
            </p14:nvContentPartPr>
            <p14:xfrm>
              <a:off x="3962733" y="2304916"/>
              <a:ext cx="73367" cy="19351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4"/>
            </p:blipFill>
            <p:spPr>
              <a:xfrm>
                <a:off x="3962733" y="2304916"/>
                <a:ext cx="73367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2" name="墨迹 41"/>
              <p14:cNvContentPartPr/>
              <p14:nvPr/>
            </p14:nvContentPartPr>
            <p14:xfrm>
              <a:off x="4007882" y="2306679"/>
              <a:ext cx="112871" cy="2255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6"/>
            </p:blipFill>
            <p:spPr>
              <a:xfrm>
                <a:off x="4007882" y="2306679"/>
                <a:ext cx="11287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3" name="墨迹 42"/>
              <p14:cNvContentPartPr/>
              <p14:nvPr/>
            </p14:nvContentPartPr>
            <p14:xfrm>
              <a:off x="4109466" y="2179783"/>
              <a:ext cx="33862" cy="22559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8"/>
            </p:blipFill>
            <p:spPr>
              <a:xfrm>
                <a:off x="4109466" y="2179783"/>
                <a:ext cx="33862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4" name="墨迹 43"/>
              <p14:cNvContentPartPr/>
              <p14:nvPr/>
            </p14:nvContentPartPr>
            <p14:xfrm>
              <a:off x="2388179" y="3994390"/>
              <a:ext cx="248317" cy="39143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0"/>
            </p:blipFill>
            <p:spPr>
              <a:xfrm>
                <a:off x="2388179" y="3994390"/>
                <a:ext cx="248317" cy="3914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5" name="墨迹 44"/>
              <p14:cNvContentPartPr/>
              <p14:nvPr/>
            </p14:nvContentPartPr>
            <p14:xfrm>
              <a:off x="2647783" y="4181208"/>
              <a:ext cx="141089" cy="20655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2"/>
            </p:blipFill>
            <p:spPr>
              <a:xfrm>
                <a:off x="2647783" y="4181208"/>
                <a:ext cx="141089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6" name="墨迹 45"/>
              <p14:cNvContentPartPr/>
              <p14:nvPr/>
            </p14:nvContentPartPr>
            <p14:xfrm>
              <a:off x="2757833" y="4178212"/>
              <a:ext cx="87475" cy="19210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4"/>
            </p:blipFill>
            <p:spPr>
              <a:xfrm>
                <a:off x="2757833" y="4178212"/>
                <a:ext cx="87475" cy="192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7" name="墨迹 46"/>
              <p14:cNvContentPartPr/>
              <p14:nvPr/>
            </p14:nvContentPartPr>
            <p14:xfrm>
              <a:off x="2794516" y="4119875"/>
              <a:ext cx="220099" cy="46687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6"/>
            </p:blipFill>
            <p:spPr>
              <a:xfrm>
                <a:off x="2794516" y="4119875"/>
                <a:ext cx="220099" cy="466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8" name="墨迹 47"/>
              <p14:cNvContentPartPr/>
              <p14:nvPr/>
            </p14:nvContentPartPr>
            <p14:xfrm>
              <a:off x="3042833" y="4105776"/>
              <a:ext cx="115693" cy="3383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8"/>
            </p:blipFill>
            <p:spPr>
              <a:xfrm>
                <a:off x="3042833" y="4105776"/>
                <a:ext cx="11569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9" name="墨迹 48"/>
              <p14:cNvContentPartPr/>
              <p14:nvPr/>
            </p14:nvContentPartPr>
            <p14:xfrm>
              <a:off x="3093625" y="4032458"/>
              <a:ext cx="16931" cy="15791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0"/>
            </p:blipFill>
            <p:spPr>
              <a:xfrm>
                <a:off x="3093625" y="4032458"/>
                <a:ext cx="16931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0" name="墨迹 49"/>
              <p14:cNvContentPartPr/>
              <p14:nvPr/>
            </p14:nvContentPartPr>
            <p14:xfrm>
              <a:off x="3169813" y="4043738"/>
              <a:ext cx="157314" cy="31018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2"/>
            </p:blipFill>
            <p:spPr>
              <a:xfrm>
                <a:off x="3169813" y="4043738"/>
                <a:ext cx="157314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1" name="墨迹 50"/>
              <p14:cNvContentPartPr/>
              <p14:nvPr/>
            </p14:nvContentPartPr>
            <p14:xfrm>
              <a:off x="3394673" y="4122695"/>
              <a:ext cx="137033" cy="6767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4"/>
            </p:blipFill>
            <p:spPr>
              <a:xfrm>
                <a:off x="3394673" y="4122695"/>
                <a:ext cx="137033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2" name="墨迹 51"/>
              <p14:cNvContentPartPr/>
              <p14:nvPr/>
            </p14:nvContentPartPr>
            <p14:xfrm>
              <a:off x="3345998" y="4246771"/>
              <a:ext cx="221686" cy="2678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6"/>
            </p:blipFill>
            <p:spPr>
              <a:xfrm>
                <a:off x="3345998" y="4246771"/>
                <a:ext cx="221686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3" name="墨迹 52"/>
              <p14:cNvContentPartPr/>
              <p14:nvPr/>
            </p14:nvContentPartPr>
            <p14:xfrm>
              <a:off x="3657981" y="4224212"/>
              <a:ext cx="1162574" cy="78957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8"/>
            </p:blipFill>
            <p:spPr>
              <a:xfrm>
                <a:off x="3657981" y="4224212"/>
                <a:ext cx="1162574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4" name="墨迹 53"/>
              <p14:cNvContentPartPr/>
              <p14:nvPr/>
            </p14:nvContentPartPr>
            <p14:xfrm>
              <a:off x="3900654" y="3699710"/>
              <a:ext cx="33862" cy="456824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0"/>
            </p:blipFill>
            <p:spPr>
              <a:xfrm>
                <a:off x="3900654" y="3699710"/>
                <a:ext cx="33862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5" name="墨迹 54"/>
              <p14:cNvContentPartPr/>
              <p14:nvPr/>
            </p14:nvContentPartPr>
            <p14:xfrm>
              <a:off x="3923228" y="3839295"/>
              <a:ext cx="159607" cy="22136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2"/>
            </p:blipFill>
            <p:spPr>
              <a:xfrm>
                <a:off x="3923228" y="3839295"/>
                <a:ext cx="159607" cy="221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6" name="墨迹 55"/>
              <p14:cNvContentPartPr/>
              <p14:nvPr/>
            </p14:nvContentPartPr>
            <p14:xfrm>
              <a:off x="4046681" y="3927241"/>
              <a:ext cx="141795" cy="274411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4"/>
            </p:blipFill>
            <p:spPr>
              <a:xfrm>
                <a:off x="4046681" y="3927241"/>
                <a:ext cx="141795" cy="274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7" name="墨迹 56"/>
              <p14:cNvContentPartPr/>
              <p14:nvPr/>
            </p14:nvContentPartPr>
            <p14:xfrm>
              <a:off x="4174367" y="3977470"/>
              <a:ext cx="70544" cy="170604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6"/>
            </p:blipFill>
            <p:spPr>
              <a:xfrm>
                <a:off x="4174367" y="3977470"/>
                <a:ext cx="70544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8" name="墨迹 57"/>
              <p14:cNvContentPartPr/>
              <p14:nvPr/>
            </p14:nvContentPartPr>
            <p14:xfrm>
              <a:off x="4312634" y="3932881"/>
              <a:ext cx="79010" cy="223653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8"/>
            </p:blipFill>
            <p:spPr>
              <a:xfrm>
                <a:off x="4312634" y="3932881"/>
                <a:ext cx="79010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9" name="墨迹 58"/>
              <p14:cNvContentPartPr/>
              <p14:nvPr/>
            </p14:nvContentPartPr>
            <p14:xfrm>
              <a:off x="4366248" y="3914023"/>
              <a:ext cx="138267" cy="250971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0"/>
            </p:blipFill>
            <p:spPr>
              <a:xfrm>
                <a:off x="4366248" y="3914023"/>
                <a:ext cx="138267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0" name="墨迹 59"/>
              <p14:cNvContentPartPr/>
              <p14:nvPr/>
            </p14:nvContentPartPr>
            <p14:xfrm>
              <a:off x="4431149" y="3880889"/>
              <a:ext cx="349901" cy="38615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2"/>
            </p:blipFill>
            <p:spPr>
              <a:xfrm>
                <a:off x="4431149" y="3880889"/>
                <a:ext cx="349901" cy="386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1" name="墨迹 60"/>
              <p14:cNvContentPartPr/>
              <p14:nvPr/>
            </p14:nvContentPartPr>
            <p14:xfrm>
              <a:off x="4820555" y="3916842"/>
              <a:ext cx="118515" cy="167784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4"/>
            </p:blipFill>
            <p:spPr>
              <a:xfrm>
                <a:off x="4820555" y="3916842"/>
                <a:ext cx="118515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2" name="墨迹 61"/>
              <p14:cNvContentPartPr/>
              <p14:nvPr/>
            </p14:nvContentPartPr>
            <p14:xfrm>
              <a:off x="4707684" y="4274970"/>
              <a:ext cx="445841" cy="3665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6"/>
            </p:blipFill>
            <p:spPr>
              <a:xfrm>
                <a:off x="4707684" y="4274970"/>
                <a:ext cx="445841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3" name="墨迹 62"/>
              <p14:cNvContentPartPr/>
              <p14:nvPr/>
            </p14:nvContentPartPr>
            <p14:xfrm>
              <a:off x="4989862" y="3853923"/>
              <a:ext cx="214455" cy="35618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8"/>
            </p:blipFill>
            <p:spPr>
              <a:xfrm>
                <a:off x="4989862" y="3853923"/>
                <a:ext cx="214455" cy="356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4" name="墨迹 63"/>
              <p14:cNvContentPartPr/>
              <p14:nvPr/>
            </p14:nvContentPartPr>
            <p14:xfrm>
              <a:off x="4162198" y="4413850"/>
              <a:ext cx="43209" cy="301025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0"/>
            </p:blipFill>
            <p:spPr>
              <a:xfrm>
                <a:off x="4162198" y="4413850"/>
                <a:ext cx="43209" cy="301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5" name="墨迹 64"/>
              <p14:cNvContentPartPr/>
              <p14:nvPr/>
            </p14:nvContentPartPr>
            <p14:xfrm>
              <a:off x="4290060" y="4448041"/>
              <a:ext cx="141089" cy="180122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2"/>
            </p:blipFill>
            <p:spPr>
              <a:xfrm>
                <a:off x="4290060" y="4448041"/>
                <a:ext cx="141089" cy="180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6" name="墨迹 65"/>
              <p14:cNvContentPartPr/>
              <p14:nvPr/>
            </p14:nvContentPartPr>
            <p14:xfrm>
              <a:off x="4258668" y="4515719"/>
              <a:ext cx="161194" cy="16249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4"/>
            </p:blipFill>
            <p:spPr>
              <a:xfrm>
                <a:off x="4258668" y="4515719"/>
                <a:ext cx="161194" cy="162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7" name="墨迹 66"/>
              <p14:cNvContentPartPr/>
              <p14:nvPr/>
            </p14:nvContentPartPr>
            <p14:xfrm>
              <a:off x="4493228" y="4470953"/>
              <a:ext cx="62080" cy="210083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6"/>
            </p:blipFill>
            <p:spPr>
              <a:xfrm>
                <a:off x="4493228" y="4470953"/>
                <a:ext cx="62080" cy="210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8" name="墨迹 67"/>
              <p14:cNvContentPartPr/>
              <p14:nvPr/>
            </p14:nvContentPartPr>
            <p14:xfrm>
              <a:off x="4589169" y="4506202"/>
              <a:ext cx="84653" cy="113501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8"/>
            </p:blipFill>
            <p:spPr>
              <a:xfrm>
                <a:off x="4589169" y="4506202"/>
                <a:ext cx="84653" cy="113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9" name="墨迹 68"/>
              <p14:cNvContentPartPr/>
              <p14:nvPr/>
            </p14:nvContentPartPr>
            <p14:xfrm>
              <a:off x="4728671" y="4461083"/>
              <a:ext cx="83419" cy="564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0"/>
            </p:blipFill>
            <p:spPr>
              <a:xfrm>
                <a:off x="4728671" y="4461083"/>
                <a:ext cx="8341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0" name="墨迹 69"/>
              <p14:cNvContentPartPr/>
              <p14:nvPr/>
            </p14:nvContentPartPr>
            <p14:xfrm>
              <a:off x="4758476" y="4402570"/>
              <a:ext cx="107227" cy="20514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2"/>
            </p:blipFill>
            <p:spPr>
              <a:xfrm>
                <a:off x="4758476" y="4402570"/>
                <a:ext cx="107227" cy="205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1" name="墨迹 70"/>
              <p14:cNvContentPartPr/>
              <p14:nvPr/>
            </p14:nvContentPartPr>
            <p14:xfrm>
              <a:off x="4848773" y="4427245"/>
              <a:ext cx="93118" cy="2255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4"/>
            </p:blipFill>
            <p:spPr>
              <a:xfrm>
                <a:off x="4848773" y="4427245"/>
                <a:ext cx="9311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2" name="墨迹 71"/>
              <p14:cNvContentPartPr/>
              <p14:nvPr/>
            </p14:nvContentPartPr>
            <p14:xfrm>
              <a:off x="5243822" y="4192312"/>
              <a:ext cx="158019" cy="2626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6"/>
            </p:blipFill>
            <p:spPr>
              <a:xfrm>
                <a:off x="5243822" y="4192312"/>
                <a:ext cx="158019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3" name="墨迹 72"/>
              <p14:cNvContentPartPr/>
              <p14:nvPr/>
            </p14:nvContentPartPr>
            <p14:xfrm>
              <a:off x="5217721" y="4260870"/>
              <a:ext cx="203873" cy="4511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8"/>
            </p:blipFill>
            <p:spPr>
              <a:xfrm>
                <a:off x="5217721" y="4260870"/>
                <a:ext cx="20387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4" name="墨迹 73"/>
              <p14:cNvContentPartPr/>
              <p14:nvPr/>
            </p14:nvContentPartPr>
            <p14:xfrm>
              <a:off x="5401842" y="4120933"/>
              <a:ext cx="107228" cy="258373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0"/>
            </p:blipFill>
            <p:spPr>
              <a:xfrm>
                <a:off x="5401842" y="4120933"/>
                <a:ext cx="107228" cy="258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5" name="墨迹 74"/>
              <p14:cNvContentPartPr/>
              <p14:nvPr/>
            </p14:nvContentPartPr>
            <p14:xfrm>
              <a:off x="5497782" y="4122695"/>
              <a:ext cx="112872" cy="50758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2"/>
            </p:blipFill>
            <p:spPr>
              <a:xfrm>
                <a:off x="5497782" y="4122695"/>
                <a:ext cx="11287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6" name="墨迹 75"/>
              <p14:cNvContentPartPr/>
              <p14:nvPr/>
            </p14:nvContentPartPr>
            <p14:xfrm>
              <a:off x="5599367" y="4263690"/>
              <a:ext cx="42326" cy="33839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4"/>
            </p:blipFill>
            <p:spPr>
              <a:xfrm>
                <a:off x="5599367" y="4263690"/>
                <a:ext cx="4232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7" name="墨迹 76"/>
              <p14:cNvContentPartPr/>
              <p14:nvPr/>
            </p14:nvContentPartPr>
            <p14:xfrm>
              <a:off x="5708711" y="4090795"/>
              <a:ext cx="116398" cy="16020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6"/>
            </p:blipFill>
            <p:spPr>
              <a:xfrm>
                <a:off x="5708711" y="4090795"/>
                <a:ext cx="116398" cy="160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8" name="墨迹 77"/>
              <p14:cNvContentPartPr/>
              <p14:nvPr/>
            </p14:nvContentPartPr>
            <p14:xfrm>
              <a:off x="5734812" y="4129745"/>
              <a:ext cx="95941" cy="218542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8"/>
            </p:blipFill>
            <p:spPr>
              <a:xfrm>
                <a:off x="5734812" y="4129745"/>
                <a:ext cx="95941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9" name="墨迹 78"/>
              <p14:cNvContentPartPr/>
              <p14:nvPr/>
            </p14:nvContentPartPr>
            <p14:xfrm>
              <a:off x="5779960" y="4147898"/>
              <a:ext cx="158020" cy="20320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0"/>
            </p:blipFill>
            <p:spPr>
              <a:xfrm>
                <a:off x="5779960" y="4147898"/>
                <a:ext cx="158020" cy="203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0" name="墨迹 79"/>
              <p14:cNvContentPartPr/>
              <p14:nvPr/>
            </p14:nvContentPartPr>
            <p14:xfrm>
              <a:off x="5804475" y="4136442"/>
              <a:ext cx="54496" cy="228765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2"/>
            </p:blipFill>
            <p:spPr>
              <a:xfrm>
                <a:off x="5804475" y="4136442"/>
                <a:ext cx="54496" cy="228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1" name="墨迹 80"/>
              <p14:cNvContentPartPr/>
              <p14:nvPr/>
            </p14:nvContentPartPr>
            <p14:xfrm>
              <a:off x="5906059" y="4114941"/>
              <a:ext cx="71426" cy="224887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4"/>
            </p:blipFill>
            <p:spPr>
              <a:xfrm>
                <a:off x="5906059" y="4114941"/>
                <a:ext cx="71426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2" name="墨迹 81"/>
              <p14:cNvContentPartPr/>
              <p14:nvPr/>
            </p14:nvContentPartPr>
            <p14:xfrm>
              <a:off x="6013639" y="4156710"/>
              <a:ext cx="88005" cy="14222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6"/>
            </p:blipFill>
            <p:spPr>
              <a:xfrm>
                <a:off x="6013639" y="4156710"/>
                <a:ext cx="88005" cy="142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3" name="墨迹 82"/>
              <p14:cNvContentPartPr/>
              <p14:nvPr/>
            </p14:nvContentPartPr>
            <p14:xfrm>
              <a:off x="6096000" y="4101546"/>
              <a:ext cx="104406" cy="43708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8"/>
            </p:blipFill>
            <p:spPr>
              <a:xfrm>
                <a:off x="6096000" y="4101546"/>
                <a:ext cx="104406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4" name="墨迹 83"/>
              <p14:cNvContentPartPr/>
              <p14:nvPr/>
            </p14:nvContentPartPr>
            <p14:xfrm>
              <a:off x="6256842" y="3972359"/>
              <a:ext cx="129801" cy="234933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0"/>
            </p:blipFill>
            <p:spPr>
              <a:xfrm>
                <a:off x="6256842" y="3972359"/>
                <a:ext cx="129801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5" name="墨迹 84"/>
              <p14:cNvContentPartPr/>
              <p14:nvPr/>
            </p14:nvContentPartPr>
            <p14:xfrm>
              <a:off x="992456" y="5091684"/>
              <a:ext cx="175303" cy="258373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2"/>
            </p:blipFill>
            <p:spPr>
              <a:xfrm>
                <a:off x="992456" y="5091684"/>
                <a:ext cx="175303" cy="258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6" name="墨迹 85"/>
              <p14:cNvContentPartPr/>
              <p14:nvPr/>
            </p14:nvContentPartPr>
            <p14:xfrm>
              <a:off x="1050655" y="5158656"/>
              <a:ext cx="135446" cy="174658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4"/>
            </p:blipFill>
            <p:spPr>
              <a:xfrm>
                <a:off x="1050655" y="5158656"/>
                <a:ext cx="135446" cy="174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7" name="墨迹 86"/>
              <p14:cNvContentPartPr/>
              <p14:nvPr/>
            </p14:nvContentPartPr>
            <p14:xfrm>
              <a:off x="1196153" y="5025592"/>
              <a:ext cx="162605" cy="398488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6"/>
            </p:blipFill>
            <p:spPr>
              <a:xfrm>
                <a:off x="1196153" y="5025592"/>
                <a:ext cx="162605" cy="398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8" name="墨迹 87"/>
              <p14:cNvContentPartPr/>
              <p14:nvPr/>
            </p14:nvContentPartPr>
            <p14:xfrm>
              <a:off x="1301794" y="4996865"/>
              <a:ext cx="253255" cy="451184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8"/>
            </p:blipFill>
            <p:spPr>
              <a:xfrm>
                <a:off x="1301794" y="4996865"/>
                <a:ext cx="253255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9" name="墨迹 88"/>
              <p14:cNvContentPartPr/>
              <p14:nvPr/>
            </p14:nvContentPartPr>
            <p14:xfrm>
              <a:off x="1724179" y="5098381"/>
              <a:ext cx="194174" cy="27917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0"/>
            </p:blipFill>
            <p:spPr>
              <a:xfrm>
                <a:off x="1724179" y="5098381"/>
                <a:ext cx="194174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0" name="墨迹 89"/>
              <p14:cNvContentPartPr/>
              <p14:nvPr/>
            </p14:nvContentPartPr>
            <p14:xfrm>
              <a:off x="1976199" y="5098381"/>
              <a:ext cx="70545" cy="2255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2"/>
            </p:blipFill>
            <p:spPr>
              <a:xfrm>
                <a:off x="1976199" y="5098381"/>
                <a:ext cx="7054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1" name="墨迹 90"/>
              <p14:cNvContentPartPr/>
              <p14:nvPr/>
            </p14:nvContentPartPr>
            <p14:xfrm>
              <a:off x="2152561" y="4995455"/>
              <a:ext cx="303341" cy="22294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4"/>
            </p:blipFill>
            <p:spPr>
              <a:xfrm>
                <a:off x="2152561" y="4995455"/>
                <a:ext cx="303341" cy="222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2" name="墨迹 91"/>
              <p14:cNvContentPartPr/>
              <p14:nvPr/>
            </p14:nvContentPartPr>
            <p14:xfrm>
              <a:off x="2286595" y="4875609"/>
              <a:ext cx="95941" cy="772653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6"/>
            </p:blipFill>
            <p:spPr>
              <a:xfrm>
                <a:off x="2286595" y="4875609"/>
                <a:ext cx="95941" cy="772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3" name="墨迹 92"/>
              <p14:cNvContentPartPr/>
              <p14:nvPr/>
            </p14:nvContentPartPr>
            <p14:xfrm>
              <a:off x="2199120" y="5173637"/>
              <a:ext cx="128744" cy="174305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8"/>
            </p:blipFill>
            <p:spPr>
              <a:xfrm>
                <a:off x="2199120" y="5173637"/>
                <a:ext cx="128744" cy="174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4" name="墨迹 93"/>
              <p14:cNvContentPartPr/>
              <p14:nvPr/>
            </p14:nvContentPartPr>
            <p14:xfrm>
              <a:off x="2297882" y="5250656"/>
              <a:ext cx="146733" cy="50758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0"/>
            </p:blipFill>
            <p:spPr>
              <a:xfrm>
                <a:off x="2297882" y="5250656"/>
                <a:ext cx="14673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5" name="墨迹 94"/>
              <p14:cNvContentPartPr/>
              <p14:nvPr/>
            </p14:nvContentPartPr>
            <p14:xfrm>
              <a:off x="2470716" y="4963026"/>
              <a:ext cx="213751" cy="35336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2"/>
            </p:blipFill>
            <p:spPr>
              <a:xfrm>
                <a:off x="2470716" y="4963026"/>
                <a:ext cx="213751" cy="353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6" name="墨迹 95"/>
              <p14:cNvContentPartPr/>
              <p14:nvPr/>
            </p14:nvContentPartPr>
            <p14:xfrm>
              <a:off x="2598931" y="4957386"/>
              <a:ext cx="159431" cy="349668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4"/>
            </p:blipFill>
            <p:spPr>
              <a:xfrm>
                <a:off x="2598931" y="4957386"/>
                <a:ext cx="159431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7" name="墨迹 96"/>
              <p14:cNvContentPartPr/>
              <p14:nvPr/>
            </p14:nvContentPartPr>
            <p14:xfrm>
              <a:off x="2687288" y="5146319"/>
              <a:ext cx="203169" cy="220834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6"/>
            </p:blipFill>
            <p:spPr>
              <a:xfrm>
                <a:off x="2687288" y="5146319"/>
                <a:ext cx="203169" cy="220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8" name="墨迹 97"/>
              <p14:cNvContentPartPr/>
              <p14:nvPr/>
            </p14:nvContentPartPr>
            <p14:xfrm>
              <a:off x="3003328" y="5199898"/>
              <a:ext cx="42326" cy="36658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8"/>
            </p:blipFill>
            <p:spPr>
              <a:xfrm>
                <a:off x="3003328" y="5199898"/>
                <a:ext cx="42326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9" name="墨迹 98"/>
              <p14:cNvContentPartPr/>
              <p14:nvPr/>
            </p14:nvContentPartPr>
            <p14:xfrm>
              <a:off x="2983575" y="5312694"/>
              <a:ext cx="50792" cy="28199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0"/>
            </p:blipFill>
            <p:spPr>
              <a:xfrm>
                <a:off x="2983575" y="5312694"/>
                <a:ext cx="5079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0" name="墨迹 99"/>
              <p14:cNvContentPartPr/>
              <p14:nvPr/>
            </p14:nvContentPartPr>
            <p14:xfrm>
              <a:off x="3104912" y="5408570"/>
              <a:ext cx="310396" cy="35530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2"/>
            </p:blipFill>
            <p:spPr>
              <a:xfrm>
                <a:off x="3104912" y="5408570"/>
                <a:ext cx="310396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1" name="墨迹 100"/>
              <p14:cNvContentPartPr/>
              <p14:nvPr/>
            </p14:nvContentPartPr>
            <p14:xfrm>
              <a:off x="3468216" y="5560845"/>
              <a:ext cx="133329" cy="135356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4"/>
            </p:blipFill>
            <p:spPr>
              <a:xfrm>
                <a:off x="3468216" y="5560845"/>
                <a:ext cx="133329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2" name="墨迹 101"/>
              <p14:cNvContentPartPr/>
              <p14:nvPr/>
            </p14:nvContentPartPr>
            <p14:xfrm>
              <a:off x="3742634" y="5453689"/>
              <a:ext cx="152377" cy="1691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6"/>
            </p:blipFill>
            <p:spPr>
              <a:xfrm>
                <a:off x="3742634" y="5453689"/>
                <a:ext cx="15237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3" name="墨迹 102"/>
              <p14:cNvContentPartPr/>
              <p14:nvPr/>
            </p14:nvContentPartPr>
            <p14:xfrm>
              <a:off x="3743340" y="5560845"/>
              <a:ext cx="188354" cy="8460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8"/>
            </p:blipFill>
            <p:spPr>
              <a:xfrm>
                <a:off x="3743340" y="5560845"/>
                <a:ext cx="188354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4" name="墨迹 103"/>
              <p14:cNvContentPartPr/>
              <p14:nvPr/>
            </p14:nvContentPartPr>
            <p14:xfrm>
              <a:off x="4154615" y="5352172"/>
              <a:ext cx="99644" cy="308074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0"/>
            </p:blipFill>
            <p:spPr>
              <a:xfrm>
                <a:off x="4154615" y="5352172"/>
                <a:ext cx="99644" cy="308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5" name="墨迹 104"/>
              <p14:cNvContentPartPr/>
              <p14:nvPr/>
            </p14:nvContentPartPr>
            <p14:xfrm>
              <a:off x="4143327" y="5267575"/>
              <a:ext cx="191881" cy="377867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2"/>
            </p:blipFill>
            <p:spPr>
              <a:xfrm>
                <a:off x="4143327" y="5267575"/>
                <a:ext cx="191881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6" name="墨迹 105"/>
              <p14:cNvContentPartPr/>
              <p14:nvPr/>
            </p14:nvContentPartPr>
            <p14:xfrm>
              <a:off x="4363603" y="5448049"/>
              <a:ext cx="84477" cy="193868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4"/>
            </p:blipFill>
            <p:spPr>
              <a:xfrm>
                <a:off x="4363603" y="5448049"/>
                <a:ext cx="84477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7" name="墨迹 106"/>
              <p14:cNvContentPartPr/>
              <p14:nvPr/>
            </p14:nvContentPartPr>
            <p14:xfrm>
              <a:off x="4386001" y="5418264"/>
              <a:ext cx="228564" cy="422632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6"/>
            </p:blipFill>
            <p:spPr>
              <a:xfrm>
                <a:off x="4386001" y="5418264"/>
                <a:ext cx="228564" cy="4226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8" name="墨迹 107"/>
              <p14:cNvContentPartPr/>
              <p14:nvPr/>
            </p14:nvContentPartPr>
            <p14:xfrm>
              <a:off x="4617387" y="5453689"/>
              <a:ext cx="138267" cy="1691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8"/>
            </p:blipFill>
            <p:spPr>
              <a:xfrm>
                <a:off x="4617387" y="5453689"/>
                <a:ext cx="13826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9" name="墨迹 108"/>
              <p14:cNvContentPartPr/>
              <p14:nvPr/>
            </p14:nvContentPartPr>
            <p14:xfrm>
              <a:off x="4665357" y="5384777"/>
              <a:ext cx="19752" cy="173248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0"/>
            </p:blipFill>
            <p:spPr>
              <a:xfrm>
                <a:off x="4665357" y="5384777"/>
                <a:ext cx="19752" cy="173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0" name="墨迹 109"/>
              <p14:cNvContentPartPr/>
              <p14:nvPr/>
            </p14:nvContentPartPr>
            <p14:xfrm>
              <a:off x="4865703" y="5510087"/>
              <a:ext cx="19753" cy="1691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2"/>
            </p:blipFill>
            <p:spPr>
              <a:xfrm>
                <a:off x="4865703" y="5510087"/>
                <a:ext cx="1975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1" name="墨迹 110"/>
              <p14:cNvContentPartPr/>
              <p14:nvPr/>
            </p14:nvContentPartPr>
            <p14:xfrm>
              <a:off x="5031836" y="5188618"/>
              <a:ext cx="245847" cy="397606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4"/>
            </p:blipFill>
            <p:spPr>
              <a:xfrm>
                <a:off x="5031836" y="5188618"/>
                <a:ext cx="245847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2" name="墨迹 111"/>
              <p14:cNvContentPartPr/>
              <p14:nvPr/>
            </p14:nvContentPartPr>
            <p14:xfrm>
              <a:off x="5317189" y="5412800"/>
              <a:ext cx="169306" cy="176244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6"/>
            </p:blipFill>
            <p:spPr>
              <a:xfrm>
                <a:off x="5317189" y="5412800"/>
                <a:ext cx="169306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3" name="墨迹 112"/>
              <p14:cNvContentPartPr/>
              <p14:nvPr/>
            </p14:nvContentPartPr>
            <p14:xfrm>
              <a:off x="5542931" y="5391651"/>
              <a:ext cx="129802" cy="33838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8"/>
            </p:blipFill>
            <p:spPr>
              <a:xfrm>
                <a:off x="5542931" y="5391651"/>
                <a:ext cx="12980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4" name="墨迹 113"/>
              <p14:cNvContentPartPr/>
              <p14:nvPr/>
            </p14:nvContentPartPr>
            <p14:xfrm>
              <a:off x="3765209" y="6051508"/>
              <a:ext cx="211633" cy="2255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0"/>
            </p:blipFill>
            <p:spPr>
              <a:xfrm>
                <a:off x="3765209" y="6051508"/>
                <a:ext cx="2116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5" name="墨迹 114"/>
              <p14:cNvContentPartPr/>
              <p14:nvPr/>
            </p14:nvContentPartPr>
            <p14:xfrm>
              <a:off x="3727996" y="6169944"/>
              <a:ext cx="217807" cy="16919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2"/>
            </p:blipFill>
            <p:spPr>
              <a:xfrm>
                <a:off x="3727996" y="6169944"/>
                <a:ext cx="21780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6" name="墨迹 115"/>
              <p14:cNvContentPartPr/>
              <p14:nvPr/>
            </p14:nvContentPartPr>
            <p14:xfrm>
              <a:off x="4211050" y="5983830"/>
              <a:ext cx="112871" cy="240573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4"/>
            </p:blipFill>
            <p:spPr>
              <a:xfrm>
                <a:off x="4211050" y="5983830"/>
                <a:ext cx="112871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7" name="墨迹 116"/>
              <p14:cNvContentPartPr/>
              <p14:nvPr/>
            </p14:nvContentPartPr>
            <p14:xfrm>
              <a:off x="4306991" y="5972550"/>
              <a:ext cx="155198" cy="33839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6"/>
            </p:blipFill>
            <p:spPr>
              <a:xfrm>
                <a:off x="4306991" y="5972550"/>
                <a:ext cx="15519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8" name="墨迹 117"/>
              <p14:cNvContentPartPr/>
              <p14:nvPr/>
            </p14:nvContentPartPr>
            <p14:xfrm>
              <a:off x="4448080" y="6096626"/>
              <a:ext cx="47970" cy="81778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8"/>
            </p:blipFill>
            <p:spPr>
              <a:xfrm>
                <a:off x="4448080" y="6096626"/>
                <a:ext cx="47970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9" name="墨迹 118"/>
              <p14:cNvContentPartPr/>
              <p14:nvPr/>
            </p14:nvContentPartPr>
            <p14:xfrm>
              <a:off x="4577882" y="5957922"/>
              <a:ext cx="110049" cy="161264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0"/>
            </p:blipFill>
            <p:spPr>
              <a:xfrm>
                <a:off x="4577882" y="5957922"/>
                <a:ext cx="110049" cy="161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0" name="墨迹 119"/>
              <p14:cNvContentPartPr/>
              <p14:nvPr/>
            </p14:nvContentPartPr>
            <p14:xfrm>
              <a:off x="4586347" y="5983830"/>
              <a:ext cx="98762" cy="281990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2"/>
            </p:blipFill>
            <p:spPr>
              <a:xfrm>
                <a:off x="4586347" y="5983830"/>
                <a:ext cx="98762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1" name="墨迹 120"/>
              <p14:cNvContentPartPr/>
              <p14:nvPr/>
            </p14:nvContentPartPr>
            <p14:xfrm>
              <a:off x="4775406" y="5989470"/>
              <a:ext cx="135446" cy="166375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4"/>
            </p:blipFill>
            <p:spPr>
              <a:xfrm>
                <a:off x="4775406" y="5989470"/>
                <a:ext cx="135446" cy="166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2" name="墨迹 121"/>
              <p14:cNvContentPartPr/>
              <p14:nvPr/>
            </p14:nvContentPartPr>
            <p14:xfrm>
              <a:off x="4737841" y="5974842"/>
              <a:ext cx="144793" cy="240220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6"/>
            </p:blipFill>
            <p:spPr>
              <a:xfrm>
                <a:off x="4737841" y="5974842"/>
                <a:ext cx="144793" cy="240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3" name="墨迹 122"/>
              <p14:cNvContentPartPr/>
              <p14:nvPr/>
            </p14:nvContentPartPr>
            <p14:xfrm>
              <a:off x="4933426" y="5971317"/>
              <a:ext cx="45149" cy="181707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8"/>
            </p:blipFill>
            <p:spPr>
              <a:xfrm>
                <a:off x="4933426" y="5971317"/>
                <a:ext cx="45149" cy="181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4" name="墨迹 123"/>
              <p14:cNvContentPartPr/>
              <p14:nvPr/>
            </p14:nvContentPartPr>
            <p14:xfrm>
              <a:off x="5023723" y="5985769"/>
              <a:ext cx="99644" cy="14786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0"/>
            </p:blipFill>
            <p:spPr>
              <a:xfrm>
                <a:off x="5023723" y="5985769"/>
                <a:ext cx="99644" cy="147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5" name="墨迹 124"/>
              <p14:cNvContentPartPr/>
              <p14:nvPr/>
            </p14:nvContentPartPr>
            <p14:xfrm>
              <a:off x="5114020" y="5961271"/>
              <a:ext cx="112871" cy="2255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2"/>
            </p:blipFill>
            <p:spPr>
              <a:xfrm>
                <a:off x="5114020" y="5961271"/>
                <a:ext cx="11287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6" name="墨迹 125"/>
              <p14:cNvContentPartPr/>
              <p14:nvPr/>
            </p14:nvContentPartPr>
            <p14:xfrm>
              <a:off x="5255109" y="5859755"/>
              <a:ext cx="107228" cy="191753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4"/>
            </p:blipFill>
            <p:spPr>
              <a:xfrm>
                <a:off x="5255109" y="5859755"/>
                <a:ext cx="107228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7" name="墨迹 126"/>
              <p14:cNvContentPartPr/>
              <p14:nvPr/>
            </p14:nvContentPartPr>
            <p14:xfrm>
              <a:off x="5494961" y="5978190"/>
              <a:ext cx="126980" cy="140995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6"/>
            </p:blipFill>
            <p:spPr>
              <a:xfrm>
                <a:off x="5494961" y="5978190"/>
                <a:ext cx="126980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8" name="墨迹 127"/>
              <p14:cNvContentPartPr/>
              <p14:nvPr/>
            </p14:nvContentPartPr>
            <p14:xfrm>
              <a:off x="5488788" y="5993347"/>
              <a:ext cx="102114" cy="139938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8"/>
            </p:blipFill>
            <p:spPr>
              <a:xfrm>
                <a:off x="5488788" y="5993347"/>
                <a:ext cx="102114" cy="139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9" name="墨迹 128"/>
              <p14:cNvContentPartPr/>
              <p14:nvPr/>
            </p14:nvContentPartPr>
            <p14:xfrm>
              <a:off x="5830752" y="5989470"/>
              <a:ext cx="95941" cy="116321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0"/>
            </p:blipFill>
            <p:spPr>
              <a:xfrm>
                <a:off x="5830752" y="5989470"/>
                <a:ext cx="95941" cy="116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0" name="墨迹 129"/>
              <p14:cNvContentPartPr/>
              <p14:nvPr/>
            </p14:nvContentPartPr>
            <p14:xfrm>
              <a:off x="5988772" y="6051508"/>
              <a:ext cx="42327" cy="45118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2"/>
            </p:blipFill>
            <p:spPr>
              <a:xfrm>
                <a:off x="5988772" y="6051508"/>
                <a:ext cx="4232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1" name="墨迹 130"/>
              <p14:cNvContentPartPr/>
              <p14:nvPr/>
            </p14:nvContentPartPr>
            <p14:xfrm>
              <a:off x="6125629" y="5968320"/>
              <a:ext cx="83242" cy="88827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4"/>
            </p:blipFill>
            <p:spPr>
              <a:xfrm>
                <a:off x="6125629" y="5968320"/>
                <a:ext cx="83242" cy="88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2" name="墨迹 131"/>
              <p14:cNvContentPartPr/>
              <p14:nvPr/>
            </p14:nvContentPartPr>
            <p14:xfrm>
              <a:off x="6276594" y="5813578"/>
              <a:ext cx="11288" cy="426863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6"/>
            </p:blipFill>
            <p:spPr>
              <a:xfrm>
                <a:off x="6276594" y="5813578"/>
                <a:ext cx="11288" cy="4268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3" name="墨迹 132"/>
              <p14:cNvContentPartPr/>
              <p14:nvPr/>
            </p14:nvContentPartPr>
            <p14:xfrm>
              <a:off x="3763445" y="6480133"/>
              <a:ext cx="188001" cy="2537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8"/>
            </p:blipFill>
            <p:spPr>
              <a:xfrm>
                <a:off x="3763445" y="6480133"/>
                <a:ext cx="18800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4" name="墨迹 133"/>
              <p14:cNvContentPartPr/>
              <p14:nvPr/>
            </p14:nvContentPartPr>
            <p14:xfrm>
              <a:off x="3740518" y="6604208"/>
              <a:ext cx="202463" cy="22560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0"/>
            </p:blipFill>
            <p:spPr>
              <a:xfrm>
                <a:off x="3740518" y="6604208"/>
                <a:ext cx="20246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5" name="墨迹 134"/>
              <p14:cNvContentPartPr/>
              <p14:nvPr/>
            </p14:nvContentPartPr>
            <p14:xfrm>
              <a:off x="4323921" y="6467796"/>
              <a:ext cx="124159" cy="249209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2"/>
            </p:blipFill>
            <p:spPr>
              <a:xfrm>
                <a:off x="4323921" y="6467796"/>
                <a:ext cx="124159" cy="249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6" name="墨迹 135"/>
              <p14:cNvContentPartPr/>
              <p14:nvPr/>
            </p14:nvContentPartPr>
            <p14:xfrm>
              <a:off x="4425505" y="6491412"/>
              <a:ext cx="126981" cy="33839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4"/>
            </p:blipFill>
            <p:spPr>
              <a:xfrm>
                <a:off x="4425505" y="6491412"/>
                <a:ext cx="12698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7" name="墨迹 136"/>
              <p14:cNvContentPartPr/>
              <p14:nvPr/>
            </p14:nvContentPartPr>
            <p14:xfrm>
              <a:off x="4544020" y="6604208"/>
              <a:ext cx="64901" cy="4370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6"/>
            </p:blipFill>
            <p:spPr>
              <a:xfrm>
                <a:off x="4544020" y="6604208"/>
                <a:ext cx="64901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8" name="墨迹 137"/>
              <p14:cNvContentPartPr/>
              <p14:nvPr/>
            </p14:nvContentPartPr>
            <p14:xfrm>
              <a:off x="4645604" y="6461451"/>
              <a:ext cx="135446" cy="137118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8"/>
            </p:blipFill>
            <p:spPr>
              <a:xfrm>
                <a:off x="4645604" y="6461451"/>
                <a:ext cx="135446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9" name="墨迹 138"/>
              <p14:cNvContentPartPr/>
              <p14:nvPr/>
            </p14:nvContentPartPr>
            <p14:xfrm>
              <a:off x="4662535" y="6474493"/>
              <a:ext cx="107228" cy="273531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0"/>
            </p:blipFill>
            <p:spPr>
              <a:xfrm>
                <a:off x="4662535" y="6474493"/>
                <a:ext cx="107228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0" name="墨迹 139"/>
              <p14:cNvContentPartPr/>
              <p14:nvPr/>
            </p14:nvContentPartPr>
            <p14:xfrm>
              <a:off x="4891099" y="6457574"/>
              <a:ext cx="166485" cy="183293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2"/>
            </p:blipFill>
            <p:spPr>
              <a:xfrm>
                <a:off x="4891099" y="6457574"/>
                <a:ext cx="166485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41" name="墨迹 140"/>
              <p14:cNvContentPartPr/>
              <p14:nvPr/>
            </p14:nvContentPartPr>
            <p14:xfrm>
              <a:off x="4879460" y="6451229"/>
              <a:ext cx="147085" cy="220657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4"/>
            </p:blipFill>
            <p:spPr>
              <a:xfrm>
                <a:off x="4879460" y="6451229"/>
                <a:ext cx="147085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2" name="墨迹 141"/>
              <p14:cNvContentPartPr/>
              <p14:nvPr/>
            </p14:nvContentPartPr>
            <p14:xfrm>
              <a:off x="5108377" y="6414747"/>
              <a:ext cx="62079" cy="231760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6"/>
            </p:blipFill>
            <p:spPr>
              <a:xfrm>
                <a:off x="5108377" y="6414747"/>
                <a:ext cx="62079" cy="231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3" name="墨迹 142"/>
              <p14:cNvContentPartPr/>
              <p14:nvPr/>
            </p14:nvContentPartPr>
            <p14:xfrm>
              <a:off x="5193030" y="6451934"/>
              <a:ext cx="117104" cy="200213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8"/>
            </p:blipFill>
            <p:spPr>
              <a:xfrm>
                <a:off x="5193030" y="6451934"/>
                <a:ext cx="117104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4" name="墨迹 143"/>
              <p14:cNvContentPartPr/>
              <p14:nvPr/>
            </p14:nvContentPartPr>
            <p14:xfrm>
              <a:off x="5378562" y="6440654"/>
              <a:ext cx="107933" cy="360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0"/>
            </p:blipFill>
            <p:spPr>
              <a:xfrm>
                <a:off x="5378562" y="6440654"/>
                <a:ext cx="107933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5" name="墨迹 144"/>
              <p14:cNvContentPartPr/>
              <p14:nvPr/>
            </p14:nvContentPartPr>
            <p14:xfrm>
              <a:off x="5526000" y="6356057"/>
              <a:ext cx="28218" cy="180474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2"/>
            </p:blipFill>
            <p:spPr>
              <a:xfrm>
                <a:off x="5526000" y="6356057"/>
                <a:ext cx="28218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6" name="墨迹 145"/>
              <p14:cNvContentPartPr/>
              <p14:nvPr/>
            </p14:nvContentPartPr>
            <p14:xfrm>
              <a:off x="5624762" y="6395536"/>
              <a:ext cx="98763" cy="126191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4"/>
            </p:blipFill>
            <p:spPr>
              <a:xfrm>
                <a:off x="5624762" y="6395536"/>
                <a:ext cx="98763" cy="126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7" name="墨迹 146"/>
              <p14:cNvContentPartPr/>
              <p14:nvPr/>
            </p14:nvContentPartPr>
            <p14:xfrm>
              <a:off x="6191941" y="6423735"/>
              <a:ext cx="238793" cy="284809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6"/>
            </p:blipFill>
            <p:spPr>
              <a:xfrm>
                <a:off x="6191941" y="6423735"/>
                <a:ext cx="238793" cy="2848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8" name="墨迹 147"/>
              <p14:cNvContentPartPr/>
              <p14:nvPr/>
            </p14:nvContentPartPr>
            <p14:xfrm>
              <a:off x="6722436" y="6213300"/>
              <a:ext cx="50792" cy="452946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8"/>
            </p:blipFill>
            <p:spPr>
              <a:xfrm>
                <a:off x="6722436" y="6213300"/>
                <a:ext cx="50792" cy="452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49" name="墨迹 148"/>
              <p14:cNvContentPartPr/>
              <p14:nvPr/>
            </p14:nvContentPartPr>
            <p14:xfrm>
              <a:off x="6770229" y="6298249"/>
              <a:ext cx="200523" cy="242512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0"/>
            </p:blipFill>
            <p:spPr>
              <a:xfrm>
                <a:off x="6770229" y="6298249"/>
                <a:ext cx="200523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50" name="墨迹 149"/>
              <p14:cNvContentPartPr/>
              <p14:nvPr/>
            </p14:nvContentPartPr>
            <p14:xfrm>
              <a:off x="6991563" y="6395536"/>
              <a:ext cx="137209" cy="425805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2"/>
            </p:blipFill>
            <p:spPr>
              <a:xfrm>
                <a:off x="6991563" y="6395536"/>
                <a:ext cx="137209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51" name="墨迹 150"/>
              <p14:cNvContentPartPr/>
              <p14:nvPr/>
            </p14:nvContentPartPr>
            <p14:xfrm>
              <a:off x="7114663" y="6429375"/>
              <a:ext cx="76188" cy="157914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4"/>
            </p:blipFill>
            <p:spPr>
              <a:xfrm>
                <a:off x="7114663" y="6429375"/>
                <a:ext cx="76188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2" name="墨迹 151"/>
              <p14:cNvContentPartPr/>
              <p14:nvPr/>
            </p14:nvContentPartPr>
            <p14:xfrm>
              <a:off x="7315010" y="6391834"/>
              <a:ext cx="93118" cy="216604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6"/>
            </p:blipFill>
            <p:spPr>
              <a:xfrm>
                <a:off x="7315010" y="6391834"/>
                <a:ext cx="93118" cy="216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3" name="墨迹 152"/>
              <p14:cNvContentPartPr/>
              <p14:nvPr/>
            </p14:nvContentPartPr>
            <p14:xfrm>
              <a:off x="7458215" y="6352356"/>
              <a:ext cx="101584" cy="184880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8"/>
            </p:blipFill>
            <p:spPr>
              <a:xfrm>
                <a:off x="7458215" y="6352356"/>
                <a:ext cx="101584" cy="184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4" name="墨迹 153"/>
              <p14:cNvContentPartPr/>
              <p14:nvPr/>
            </p14:nvContentPartPr>
            <p14:xfrm>
              <a:off x="7491900" y="6335437"/>
              <a:ext cx="421327" cy="345614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0"/>
            </p:blipFill>
            <p:spPr>
              <a:xfrm>
                <a:off x="7491900" y="6335437"/>
                <a:ext cx="421327" cy="345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5" name="墨迹 154"/>
              <p14:cNvContentPartPr/>
              <p14:nvPr/>
            </p14:nvContentPartPr>
            <p14:xfrm>
              <a:off x="7986593" y="6327858"/>
              <a:ext cx="127510" cy="281990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2"/>
            </p:blipFill>
            <p:spPr>
              <a:xfrm>
                <a:off x="7986593" y="6327858"/>
                <a:ext cx="127510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6" name="墨迹 155"/>
              <p14:cNvContentPartPr/>
              <p14:nvPr/>
            </p14:nvContentPartPr>
            <p14:xfrm>
              <a:off x="8338434" y="5923731"/>
              <a:ext cx="60139" cy="54459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4"/>
            </p:blipFill>
            <p:spPr>
              <a:xfrm>
                <a:off x="8338434" y="5923731"/>
                <a:ext cx="60139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57" name="墨迹 156"/>
              <p14:cNvContentPartPr/>
              <p14:nvPr/>
            </p14:nvContentPartPr>
            <p14:xfrm>
              <a:off x="8161544" y="6062787"/>
              <a:ext cx="107228" cy="5075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6"/>
            </p:blipFill>
            <p:spPr>
              <a:xfrm>
                <a:off x="8161544" y="6062787"/>
                <a:ext cx="107228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58" name="墨迹 157"/>
              <p14:cNvContentPartPr/>
              <p14:nvPr/>
            </p14:nvContentPartPr>
            <p14:xfrm>
              <a:off x="8426791" y="6074067"/>
              <a:ext cx="31039" cy="16919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8"/>
            </p:blipFill>
            <p:spPr>
              <a:xfrm>
                <a:off x="8426791" y="6074067"/>
                <a:ext cx="3103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59" name="墨迹 158"/>
              <p14:cNvContentPartPr/>
              <p14:nvPr/>
            </p14:nvContentPartPr>
            <p14:xfrm>
              <a:off x="8675108" y="5854115"/>
              <a:ext cx="245495" cy="56398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0"/>
            </p:blipFill>
            <p:spPr>
              <a:xfrm>
                <a:off x="8675108" y="5854115"/>
                <a:ext cx="24549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60" name="墨迹 159"/>
              <p14:cNvContentPartPr/>
              <p14:nvPr/>
            </p14:nvContentPartPr>
            <p14:xfrm>
              <a:off x="8643363" y="5775862"/>
              <a:ext cx="201052" cy="284810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2"/>
            </p:blipFill>
            <p:spPr>
              <a:xfrm>
                <a:off x="8643363" y="5775862"/>
                <a:ext cx="201052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61" name="墨迹 160"/>
              <p14:cNvContentPartPr/>
              <p14:nvPr/>
            </p14:nvContentPartPr>
            <p14:xfrm>
              <a:off x="8708969" y="5988765"/>
              <a:ext cx="45148" cy="138880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4"/>
            </p:blipFill>
            <p:spPr>
              <a:xfrm>
                <a:off x="8708969" y="5988765"/>
                <a:ext cx="45148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62" name="墨迹 161"/>
              <p14:cNvContentPartPr/>
              <p14:nvPr/>
            </p14:nvContentPartPr>
            <p14:xfrm>
              <a:off x="8772459" y="5921792"/>
              <a:ext cx="105817" cy="265776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6"/>
            </p:blipFill>
            <p:spPr>
              <a:xfrm>
                <a:off x="8772459" y="5921792"/>
                <a:ext cx="105817" cy="265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6" name="墨迹 165"/>
              <p14:cNvContentPartPr/>
              <p14:nvPr/>
            </p14:nvContentPartPr>
            <p14:xfrm>
              <a:off x="9128886" y="5786437"/>
              <a:ext cx="134740" cy="129715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18"/>
            </p:blipFill>
            <p:spPr>
              <a:xfrm>
                <a:off x="9128886" y="5786437"/>
                <a:ext cx="134740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7" name="墨迹 166"/>
              <p14:cNvContentPartPr/>
              <p14:nvPr/>
            </p14:nvContentPartPr>
            <p14:xfrm>
              <a:off x="9065925" y="5918444"/>
              <a:ext cx="280767" cy="592708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0"/>
            </p:blipFill>
            <p:spPr>
              <a:xfrm>
                <a:off x="9065925" y="5918444"/>
                <a:ext cx="280767" cy="592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8" name="墨迹 167"/>
              <p14:cNvContentPartPr/>
              <p14:nvPr/>
            </p14:nvContentPartPr>
            <p14:xfrm>
              <a:off x="9414415" y="5955631"/>
              <a:ext cx="67723" cy="109976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2"/>
            </p:blipFill>
            <p:spPr>
              <a:xfrm>
                <a:off x="9414415" y="5955631"/>
                <a:ext cx="67723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69" name="墨迹 168"/>
              <p14:cNvContentPartPr/>
              <p14:nvPr/>
            </p14:nvContentPartPr>
            <p14:xfrm>
              <a:off x="9499068" y="5834199"/>
              <a:ext cx="239851" cy="203209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24"/>
            </p:blipFill>
            <p:spPr>
              <a:xfrm>
                <a:off x="9499068" y="5834199"/>
                <a:ext cx="239851" cy="203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70" name="墨迹 169"/>
              <p14:cNvContentPartPr/>
              <p14:nvPr/>
            </p14:nvContentPartPr>
            <p14:xfrm>
              <a:off x="9386197" y="6012029"/>
              <a:ext cx="197524" cy="157915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26"/>
            </p:blipFill>
            <p:spPr>
              <a:xfrm>
                <a:off x="9386197" y="6012029"/>
                <a:ext cx="197524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71" name="墨迹 170"/>
              <p14:cNvContentPartPr/>
              <p14:nvPr/>
            </p14:nvContentPartPr>
            <p14:xfrm>
              <a:off x="9828335" y="5908750"/>
              <a:ext cx="181476" cy="197041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28"/>
            </p:blipFill>
            <p:spPr>
              <a:xfrm>
                <a:off x="9828335" y="5908750"/>
                <a:ext cx="181476" cy="197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72" name="墨迹 171"/>
              <p14:cNvContentPartPr/>
              <p14:nvPr/>
            </p14:nvContentPartPr>
            <p14:xfrm>
              <a:off x="10097286" y="5814636"/>
              <a:ext cx="115692" cy="39479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0"/>
            </p:blipFill>
            <p:spPr>
              <a:xfrm>
                <a:off x="10097286" y="5814636"/>
                <a:ext cx="11569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73" name="墨迹 172"/>
              <p14:cNvContentPartPr/>
              <p14:nvPr/>
            </p14:nvContentPartPr>
            <p14:xfrm>
              <a:off x="10306098" y="5748897"/>
              <a:ext cx="191881" cy="359009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2"/>
            </p:blipFill>
            <p:spPr>
              <a:xfrm>
                <a:off x="10306098" y="5748897"/>
                <a:ext cx="191881" cy="359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74" name="墨迹 173"/>
              <p14:cNvContentPartPr/>
              <p14:nvPr/>
            </p14:nvContentPartPr>
            <p14:xfrm>
              <a:off x="10605911" y="5750483"/>
              <a:ext cx="428206" cy="349844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34"/>
            </p:blipFill>
            <p:spPr>
              <a:xfrm>
                <a:off x="10605911" y="5750483"/>
                <a:ext cx="428206" cy="3498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75" name="墨迹 174"/>
              <p14:cNvContentPartPr/>
              <p14:nvPr/>
            </p14:nvContentPartPr>
            <p14:xfrm>
              <a:off x="11029179" y="5763878"/>
              <a:ext cx="162958" cy="309484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36"/>
            </p:blipFill>
            <p:spPr>
              <a:xfrm>
                <a:off x="11029179" y="5763878"/>
                <a:ext cx="162958" cy="309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76" name="墨迹 175"/>
              <p14:cNvContentPartPr/>
              <p14:nvPr/>
            </p14:nvContentPartPr>
            <p14:xfrm>
              <a:off x="11209067" y="5679281"/>
              <a:ext cx="154492" cy="98696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38"/>
            </p:blipFill>
            <p:spPr>
              <a:xfrm>
                <a:off x="11209067" y="5679281"/>
                <a:ext cx="154492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77" name="墨迹 176"/>
              <p14:cNvContentPartPr/>
              <p14:nvPr/>
            </p14:nvContentPartPr>
            <p14:xfrm>
              <a:off x="11086849" y="5780797"/>
              <a:ext cx="491872" cy="428625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0"/>
            </p:blipFill>
            <p:spPr>
              <a:xfrm>
                <a:off x="11086849" y="5780797"/>
                <a:ext cx="491872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78" name="墨迹 177"/>
              <p14:cNvContentPartPr/>
              <p14:nvPr/>
            </p14:nvContentPartPr>
            <p14:xfrm>
              <a:off x="7467385" y="2114925"/>
              <a:ext cx="25397" cy="28200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42"/>
            </p:blipFill>
            <p:spPr>
              <a:xfrm>
                <a:off x="7467385" y="2114925"/>
                <a:ext cx="25397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79" name="墨迹 178"/>
              <p14:cNvContentPartPr/>
              <p14:nvPr/>
            </p14:nvContentPartPr>
            <p14:xfrm>
              <a:off x="2834021" y="3101891"/>
              <a:ext cx="1041943" cy="518862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44"/>
            </p:blipFill>
            <p:spPr>
              <a:xfrm>
                <a:off x="2834021" y="3101891"/>
                <a:ext cx="1041943" cy="518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80" name="墨迹 179"/>
              <p14:cNvContentPartPr/>
              <p14:nvPr/>
            </p14:nvContentPartPr>
            <p14:xfrm>
              <a:off x="1039368" y="2949616"/>
              <a:ext cx="2138910" cy="572440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46"/>
            </p:blipFill>
            <p:spPr>
              <a:xfrm>
                <a:off x="1039368" y="2949616"/>
                <a:ext cx="2138910" cy="572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81" name="墨迹 180"/>
              <p14:cNvContentPartPr/>
              <p14:nvPr/>
            </p14:nvContentPartPr>
            <p14:xfrm>
              <a:off x="974467" y="3271085"/>
              <a:ext cx="474059" cy="302258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48"/>
            </p:blipFill>
            <p:spPr>
              <a:xfrm>
                <a:off x="974467" y="3271085"/>
                <a:ext cx="474059" cy="302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82" name="墨迹 181"/>
              <p14:cNvContentPartPr/>
              <p14:nvPr/>
            </p14:nvContentPartPr>
            <p14:xfrm>
              <a:off x="4057263" y="3185078"/>
              <a:ext cx="166485" cy="212198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50"/>
            </p:blipFill>
            <p:spPr>
              <a:xfrm>
                <a:off x="4057263" y="3185078"/>
                <a:ext cx="166485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83" name="墨迹 182"/>
              <p14:cNvContentPartPr/>
              <p14:nvPr/>
            </p14:nvContentPartPr>
            <p14:xfrm>
              <a:off x="3996595" y="3383881"/>
              <a:ext cx="287822" cy="84597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52"/>
            </p:blipFill>
            <p:spPr>
              <a:xfrm>
                <a:off x="3996595" y="3383881"/>
                <a:ext cx="28782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84" name="墨迹 183"/>
              <p14:cNvContentPartPr/>
              <p14:nvPr/>
            </p14:nvContentPartPr>
            <p14:xfrm>
              <a:off x="4227275" y="3104358"/>
              <a:ext cx="277240" cy="369760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54"/>
            </p:blipFill>
            <p:spPr>
              <a:xfrm>
                <a:off x="4227275" y="3104358"/>
                <a:ext cx="277240" cy="369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85" name="墨迹 184"/>
              <p14:cNvContentPartPr/>
              <p14:nvPr/>
            </p14:nvContentPartPr>
            <p14:xfrm>
              <a:off x="4583525" y="3124450"/>
              <a:ext cx="206696" cy="449069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56"/>
            </p:blipFill>
            <p:spPr>
              <a:xfrm>
                <a:off x="4583525" y="3124450"/>
                <a:ext cx="206696" cy="449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86" name="墨迹 185"/>
              <p14:cNvContentPartPr/>
              <p14:nvPr/>
            </p14:nvContentPartPr>
            <p14:xfrm>
              <a:off x="4807152" y="3152649"/>
              <a:ext cx="109344" cy="33839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58"/>
            </p:blipFill>
            <p:spPr>
              <a:xfrm>
                <a:off x="4807152" y="3152649"/>
                <a:ext cx="1093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87" name="墨迹 186"/>
              <p14:cNvContentPartPr/>
              <p14:nvPr/>
            </p14:nvContentPartPr>
            <p14:xfrm>
              <a:off x="4851594" y="3073692"/>
              <a:ext cx="25396" cy="157914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60"/>
            </p:blipFill>
            <p:spPr>
              <a:xfrm>
                <a:off x="4851594" y="3073692"/>
                <a:ext cx="25396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88" name="墨迹 187"/>
              <p14:cNvContentPartPr/>
              <p14:nvPr/>
            </p14:nvContentPartPr>
            <p14:xfrm>
              <a:off x="3607189" y="3534569"/>
              <a:ext cx="129802" cy="167961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62"/>
            </p:blipFill>
            <p:spPr>
              <a:xfrm>
                <a:off x="3607189" y="3534569"/>
                <a:ext cx="129802" cy="167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89" name="墨迹 188"/>
              <p14:cNvContentPartPr/>
              <p14:nvPr/>
            </p14:nvContentPartPr>
            <p14:xfrm>
              <a:off x="3582851" y="3555014"/>
              <a:ext cx="125922" cy="150336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64"/>
            </p:blipFill>
            <p:spPr>
              <a:xfrm>
                <a:off x="3582851" y="3555014"/>
                <a:ext cx="125922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190" name="墨迹 189"/>
              <p14:cNvContentPartPr/>
              <p14:nvPr/>
            </p14:nvContentPartPr>
            <p14:xfrm>
              <a:off x="367784" y="2842460"/>
              <a:ext cx="688515" cy="379982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66"/>
            </p:blipFill>
            <p:spPr>
              <a:xfrm>
                <a:off x="367784" y="2842460"/>
                <a:ext cx="688515" cy="3799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191" name="墨迹 190"/>
              <p14:cNvContentPartPr/>
              <p14:nvPr/>
            </p14:nvContentPartPr>
            <p14:xfrm>
              <a:off x="8543542" y="1111041"/>
              <a:ext cx="650774" cy="371522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68"/>
            </p:blipFill>
            <p:spPr>
              <a:xfrm>
                <a:off x="8543542" y="1111041"/>
                <a:ext cx="650774" cy="3715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192" name="墨迹 191"/>
              <p14:cNvContentPartPr/>
              <p14:nvPr/>
            </p14:nvContentPartPr>
            <p14:xfrm>
              <a:off x="10095169" y="1167439"/>
              <a:ext cx="109344" cy="258726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70"/>
            </p:blipFill>
            <p:spPr>
              <a:xfrm>
                <a:off x="10095169" y="1167439"/>
                <a:ext cx="109344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193" name="墨迹 192"/>
              <p14:cNvContentPartPr/>
              <p14:nvPr/>
            </p14:nvContentPartPr>
            <p14:xfrm>
              <a:off x="10138731" y="1181362"/>
              <a:ext cx="206871" cy="406947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72"/>
            </p:blipFill>
            <p:spPr>
              <a:xfrm>
                <a:off x="10138731" y="1181362"/>
                <a:ext cx="206871" cy="406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194" name="墨迹 193"/>
              <p14:cNvContentPartPr/>
              <p14:nvPr/>
            </p14:nvContentPartPr>
            <p14:xfrm>
              <a:off x="10402038" y="1178718"/>
              <a:ext cx="101584" cy="11280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74"/>
            </p:blipFill>
            <p:spPr>
              <a:xfrm>
                <a:off x="10402038" y="1178718"/>
                <a:ext cx="10158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195" name="墨迹 194"/>
              <p14:cNvContentPartPr/>
              <p14:nvPr/>
            </p14:nvContentPartPr>
            <p14:xfrm>
              <a:off x="10461295" y="1111041"/>
              <a:ext cx="25396" cy="152274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76"/>
            </p:blipFill>
            <p:spPr>
              <a:xfrm>
                <a:off x="10461295" y="1111041"/>
                <a:ext cx="25396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196" name="墨迹 195"/>
              <p14:cNvContentPartPr/>
              <p14:nvPr/>
            </p14:nvContentPartPr>
            <p14:xfrm>
              <a:off x="10542421" y="1268955"/>
              <a:ext cx="158726" cy="16920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78"/>
            </p:blipFill>
            <p:spPr>
              <a:xfrm>
                <a:off x="10542421" y="1268955"/>
                <a:ext cx="15872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197" name="墨迹 196"/>
              <p14:cNvContentPartPr/>
              <p14:nvPr/>
            </p14:nvContentPartPr>
            <p14:xfrm>
              <a:off x="10613672" y="1176956"/>
              <a:ext cx="19752" cy="196335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80"/>
            </p:blipFill>
            <p:spPr>
              <a:xfrm>
                <a:off x="10613672" y="1176956"/>
                <a:ext cx="19752" cy="196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198" name="墨迹 197"/>
              <p14:cNvContentPartPr/>
              <p14:nvPr/>
            </p14:nvContentPartPr>
            <p14:xfrm>
              <a:off x="10859167" y="1161799"/>
              <a:ext cx="33861" cy="169194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82"/>
            </p:blipFill>
            <p:spPr>
              <a:xfrm>
                <a:off x="10859167" y="1161799"/>
                <a:ext cx="33861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199" name="墨迹 198"/>
              <p14:cNvContentPartPr/>
              <p14:nvPr/>
            </p14:nvContentPartPr>
            <p14:xfrm>
              <a:off x="10754761" y="1127960"/>
              <a:ext cx="205990" cy="276350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84"/>
            </p:blipFill>
            <p:spPr>
              <a:xfrm>
                <a:off x="10754761" y="1127960"/>
                <a:ext cx="205990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200" name="墨迹 199"/>
              <p14:cNvContentPartPr/>
              <p14:nvPr/>
            </p14:nvContentPartPr>
            <p14:xfrm>
              <a:off x="11009956" y="1161799"/>
              <a:ext cx="97528" cy="11279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86"/>
            </p:blipFill>
            <p:spPr>
              <a:xfrm>
                <a:off x="11009956" y="1161799"/>
                <a:ext cx="9752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201" name="墨迹 200"/>
              <p14:cNvContentPartPr/>
              <p14:nvPr/>
            </p14:nvContentPartPr>
            <p14:xfrm>
              <a:off x="11107483" y="1240756"/>
              <a:ext cx="166486" cy="5640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88"/>
            </p:blipFill>
            <p:spPr>
              <a:xfrm>
                <a:off x="11107483" y="1240756"/>
                <a:ext cx="16648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202" name="墨迹 201"/>
              <p14:cNvContentPartPr/>
              <p14:nvPr/>
            </p14:nvContentPartPr>
            <p14:xfrm>
              <a:off x="11098313" y="1311254"/>
              <a:ext cx="184121" cy="8459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90"/>
            </p:blipFill>
            <p:spPr>
              <a:xfrm>
                <a:off x="11098313" y="1311254"/>
                <a:ext cx="184121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203" name="墨迹 202"/>
              <p14:cNvContentPartPr/>
              <p14:nvPr/>
            </p14:nvContentPartPr>
            <p14:xfrm>
              <a:off x="11386840" y="1122320"/>
              <a:ext cx="93119" cy="183294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92"/>
            </p:blipFill>
            <p:spPr>
              <a:xfrm>
                <a:off x="11386840" y="1122320"/>
                <a:ext cx="93119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204" name="墨迹 203"/>
              <p14:cNvContentPartPr/>
              <p14:nvPr/>
            </p14:nvContentPartPr>
            <p14:xfrm>
              <a:off x="11412236" y="1065922"/>
              <a:ext cx="253960" cy="456824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94"/>
            </p:blipFill>
            <p:spPr>
              <a:xfrm>
                <a:off x="11412236" y="1065922"/>
                <a:ext cx="253960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05" name="墨迹 204"/>
              <p14:cNvContentPartPr/>
              <p14:nvPr/>
            </p14:nvContentPartPr>
            <p14:xfrm>
              <a:off x="11641858" y="1079317"/>
              <a:ext cx="207754" cy="229117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96"/>
            </p:blipFill>
            <p:spPr>
              <a:xfrm>
                <a:off x="11641858" y="1079317"/>
                <a:ext cx="207754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06" name="墨迹 205"/>
              <p14:cNvContentPartPr/>
              <p14:nvPr/>
            </p14:nvContentPartPr>
            <p14:xfrm>
              <a:off x="11906048" y="992781"/>
              <a:ext cx="14109" cy="372051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98"/>
            </p:blipFill>
            <p:spPr>
              <a:xfrm>
                <a:off x="11906048" y="992781"/>
                <a:ext cx="14109" cy="372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07" name="墨迹 206"/>
              <p14:cNvContentPartPr/>
              <p14:nvPr/>
            </p14:nvContentPartPr>
            <p14:xfrm>
              <a:off x="11826332" y="1221017"/>
              <a:ext cx="260309" cy="177654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00"/>
            </p:blipFill>
            <p:spPr>
              <a:xfrm>
                <a:off x="11826332" y="1221017"/>
                <a:ext cx="260309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08" name="墨迹 207"/>
              <p14:cNvContentPartPr/>
              <p14:nvPr/>
            </p14:nvContentPartPr>
            <p14:xfrm>
              <a:off x="10111395" y="1809671"/>
              <a:ext cx="123100" cy="269125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02"/>
            </p:blipFill>
            <p:spPr>
              <a:xfrm>
                <a:off x="10111395" y="1809671"/>
                <a:ext cx="123100" cy="269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09" name="墨迹 208"/>
              <p14:cNvContentPartPr/>
              <p14:nvPr/>
            </p14:nvContentPartPr>
            <p14:xfrm>
              <a:off x="10116156" y="1841395"/>
              <a:ext cx="220981" cy="479736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04"/>
            </p:blipFill>
            <p:spPr>
              <a:xfrm>
                <a:off x="10116156" y="1841395"/>
                <a:ext cx="220981" cy="4797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10" name="墨迹 209"/>
              <p14:cNvContentPartPr/>
              <p14:nvPr/>
            </p14:nvContentPartPr>
            <p14:xfrm>
              <a:off x="10330612" y="1868713"/>
              <a:ext cx="110931" cy="31900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06"/>
            </p:blipFill>
            <p:spPr>
              <a:xfrm>
                <a:off x="10330612" y="1868713"/>
                <a:ext cx="110931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11" name="墨迹 210"/>
              <p14:cNvContentPartPr/>
              <p14:nvPr/>
            </p14:nvContentPartPr>
            <p14:xfrm>
              <a:off x="10382286" y="1793457"/>
              <a:ext cx="36684" cy="211492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08"/>
            </p:blipFill>
            <p:spPr>
              <a:xfrm>
                <a:off x="10382286" y="1793457"/>
                <a:ext cx="36684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12" name="墨迹 211"/>
              <p14:cNvContentPartPr/>
              <p14:nvPr/>
            </p14:nvContentPartPr>
            <p14:xfrm>
              <a:off x="10452830" y="2007769"/>
              <a:ext cx="152377" cy="16920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10"/>
            </p:blipFill>
            <p:spPr>
              <a:xfrm>
                <a:off x="10452830" y="2007769"/>
                <a:ext cx="15237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13" name="墨迹 212"/>
              <p14:cNvContentPartPr/>
              <p14:nvPr/>
            </p14:nvContentPartPr>
            <p14:xfrm>
              <a:off x="10523375" y="1938329"/>
              <a:ext cx="42327" cy="176596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12"/>
            </p:blipFill>
            <p:spPr>
              <a:xfrm>
                <a:off x="10523375" y="1938329"/>
                <a:ext cx="42327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14" name="墨迹 213"/>
              <p14:cNvContentPartPr/>
              <p14:nvPr/>
            </p14:nvContentPartPr>
            <p14:xfrm>
              <a:off x="10746296" y="1859372"/>
              <a:ext cx="28218" cy="183822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14"/>
            </p:blipFill>
            <p:spPr>
              <a:xfrm>
                <a:off x="10746296" y="1859372"/>
                <a:ext cx="28218" cy="183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15" name="墨迹 214"/>
              <p14:cNvContentPartPr/>
              <p14:nvPr/>
            </p14:nvContentPartPr>
            <p14:xfrm>
              <a:off x="10785800" y="1837870"/>
              <a:ext cx="88357" cy="205148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16"/>
            </p:blipFill>
            <p:spPr>
              <a:xfrm>
                <a:off x="10785800" y="1837870"/>
                <a:ext cx="88357" cy="205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16" name="墨迹 215"/>
              <p14:cNvContentPartPr/>
              <p14:nvPr/>
            </p14:nvContentPartPr>
            <p14:xfrm>
              <a:off x="10902198" y="1878054"/>
              <a:ext cx="86770" cy="189638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18"/>
            </p:blipFill>
            <p:spPr>
              <a:xfrm>
                <a:off x="10902198" y="1878054"/>
                <a:ext cx="86770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17" name="墨迹 216"/>
              <p14:cNvContentPartPr/>
              <p14:nvPr/>
            </p14:nvContentPartPr>
            <p14:xfrm>
              <a:off x="11021420" y="1787817"/>
              <a:ext cx="63490" cy="16919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20"/>
            </p:blipFill>
            <p:spPr>
              <a:xfrm>
                <a:off x="11021420" y="1787817"/>
                <a:ext cx="6349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18" name="墨迹 217"/>
              <p14:cNvContentPartPr/>
              <p14:nvPr/>
            </p14:nvContentPartPr>
            <p14:xfrm>
              <a:off x="11098137" y="1890743"/>
              <a:ext cx="108992" cy="26789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22"/>
            </p:blipFill>
            <p:spPr>
              <a:xfrm>
                <a:off x="11098137" y="1890743"/>
                <a:ext cx="108992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19" name="墨迹 218"/>
              <p14:cNvContentPartPr/>
              <p14:nvPr/>
            </p14:nvContentPartPr>
            <p14:xfrm>
              <a:off x="11062511" y="1973930"/>
              <a:ext cx="183240" cy="11280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24"/>
            </p:blipFill>
            <p:spPr>
              <a:xfrm>
                <a:off x="11062511" y="1973930"/>
                <a:ext cx="18324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20" name="墨迹 219"/>
              <p14:cNvContentPartPr/>
              <p14:nvPr/>
            </p14:nvContentPartPr>
            <p14:xfrm>
              <a:off x="11302892" y="1780062"/>
              <a:ext cx="95235" cy="215018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26"/>
            </p:blipFill>
            <p:spPr>
              <a:xfrm>
                <a:off x="11302892" y="1780062"/>
                <a:ext cx="95235" cy="215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21" name="墨迹 220"/>
              <p14:cNvContentPartPr/>
              <p14:nvPr/>
            </p14:nvContentPartPr>
            <p14:xfrm>
              <a:off x="11355800" y="1763495"/>
              <a:ext cx="282179" cy="436733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28"/>
            </p:blipFill>
            <p:spPr>
              <a:xfrm>
                <a:off x="11355800" y="1763495"/>
                <a:ext cx="282179" cy="4367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22" name="墨迹 221"/>
              <p14:cNvContentPartPr/>
              <p14:nvPr/>
            </p14:nvContentPartPr>
            <p14:xfrm>
              <a:off x="11613640" y="1779181"/>
              <a:ext cx="140737" cy="180474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30"/>
            </p:blipFill>
            <p:spPr>
              <a:xfrm>
                <a:off x="11613640" y="1779181"/>
                <a:ext cx="140737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23" name="墨迹 222"/>
              <p14:cNvContentPartPr/>
              <p14:nvPr/>
            </p14:nvContentPartPr>
            <p14:xfrm>
              <a:off x="11756493" y="1765258"/>
              <a:ext cx="169307" cy="220657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32"/>
            </p:blipFill>
            <p:spPr>
              <a:xfrm>
                <a:off x="11756493" y="1765258"/>
                <a:ext cx="169307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224" name="墨迹 223"/>
              <p14:cNvContentPartPr/>
              <p14:nvPr/>
            </p14:nvContentPartPr>
            <p14:xfrm>
              <a:off x="11973771" y="1617742"/>
              <a:ext cx="31039" cy="395667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34"/>
            </p:blipFill>
            <p:spPr>
              <a:xfrm>
                <a:off x="11973771" y="1617742"/>
                <a:ext cx="31039" cy="395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25" name="墨迹 224"/>
              <p14:cNvContentPartPr/>
              <p14:nvPr/>
            </p14:nvContentPartPr>
            <p14:xfrm>
              <a:off x="11886295" y="1897793"/>
              <a:ext cx="191881" cy="124428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36"/>
            </p:blipFill>
            <p:spPr>
              <a:xfrm>
                <a:off x="11886295" y="1897793"/>
                <a:ext cx="191881" cy="124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26" name="墨迹 225"/>
              <p14:cNvContentPartPr/>
              <p14:nvPr/>
            </p14:nvContentPartPr>
            <p14:xfrm>
              <a:off x="10099402" y="2583029"/>
              <a:ext cx="82537" cy="195278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38"/>
            </p:blipFill>
            <p:spPr>
              <a:xfrm>
                <a:off x="10099402" y="2583029"/>
                <a:ext cx="82537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227" name="墨迹 226"/>
              <p14:cNvContentPartPr/>
              <p14:nvPr/>
            </p14:nvContentPartPr>
            <p14:xfrm>
              <a:off x="10115628" y="2594309"/>
              <a:ext cx="255371" cy="419107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40"/>
            </p:blipFill>
            <p:spPr>
              <a:xfrm>
                <a:off x="10115628" y="2594309"/>
                <a:ext cx="255371" cy="419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28" name="墨迹 227"/>
              <p14:cNvContentPartPr/>
              <p14:nvPr/>
            </p14:nvContentPartPr>
            <p14:xfrm>
              <a:off x="10373820" y="2599949"/>
              <a:ext cx="129802" cy="22559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42"/>
            </p:blipFill>
            <p:spPr>
              <a:xfrm>
                <a:off x="10373820" y="2599949"/>
                <a:ext cx="12980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229" name="墨迹 228"/>
              <p14:cNvContentPartPr/>
              <p14:nvPr/>
            </p14:nvContentPartPr>
            <p14:xfrm>
              <a:off x="10433077" y="2513589"/>
              <a:ext cx="31040" cy="176596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44"/>
            </p:blipFill>
            <p:spPr>
              <a:xfrm>
                <a:off x="10433077" y="2513589"/>
                <a:ext cx="31040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230" name="墨迹 229"/>
              <p14:cNvContentPartPr/>
              <p14:nvPr/>
            </p14:nvContentPartPr>
            <p14:xfrm>
              <a:off x="10489513" y="2712745"/>
              <a:ext cx="135446" cy="22559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46"/>
            </p:blipFill>
            <p:spPr>
              <a:xfrm>
                <a:off x="10489513" y="2712745"/>
                <a:ext cx="13544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231" name="墨迹 230"/>
              <p14:cNvContentPartPr/>
              <p14:nvPr/>
            </p14:nvContentPartPr>
            <p14:xfrm>
              <a:off x="10545949" y="2649121"/>
              <a:ext cx="42326" cy="227178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48"/>
            </p:blipFill>
            <p:spPr>
              <a:xfrm>
                <a:off x="10545949" y="2649121"/>
                <a:ext cx="42326" cy="227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232" name="墨迹 231"/>
              <p14:cNvContentPartPr/>
              <p14:nvPr/>
            </p14:nvContentPartPr>
            <p14:xfrm>
              <a:off x="10763226" y="2633787"/>
              <a:ext cx="180595" cy="157915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50"/>
            </p:blipFill>
            <p:spPr>
              <a:xfrm>
                <a:off x="10763226" y="2633787"/>
                <a:ext cx="180595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233" name="墨迹 232"/>
              <p14:cNvContentPartPr/>
              <p14:nvPr/>
            </p14:nvContentPartPr>
            <p14:xfrm>
              <a:off x="11017187" y="2528041"/>
              <a:ext cx="87475" cy="38069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52"/>
            </p:blipFill>
            <p:spPr>
              <a:xfrm>
                <a:off x="11017187" y="2528041"/>
                <a:ext cx="87475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234" name="墨迹 233"/>
              <p14:cNvContentPartPr/>
              <p14:nvPr/>
            </p14:nvContentPartPr>
            <p14:xfrm>
              <a:off x="11101840" y="2635197"/>
              <a:ext cx="152377" cy="15510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54"/>
            </p:blipFill>
            <p:spPr>
              <a:xfrm>
                <a:off x="11101840" y="2635197"/>
                <a:ext cx="152377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235" name="墨迹 234"/>
              <p14:cNvContentPartPr/>
              <p14:nvPr/>
            </p14:nvContentPartPr>
            <p14:xfrm>
              <a:off x="11083146" y="2704285"/>
              <a:ext cx="193645" cy="25379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56"/>
            </p:blipFill>
            <p:spPr>
              <a:xfrm>
                <a:off x="11083146" y="2704285"/>
                <a:ext cx="19364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236" name="墨迹 235"/>
              <p14:cNvContentPartPr/>
              <p14:nvPr/>
            </p14:nvContentPartPr>
            <p14:xfrm>
              <a:off x="11269736" y="2536148"/>
              <a:ext cx="91708" cy="211669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58"/>
            </p:blipFill>
            <p:spPr>
              <a:xfrm>
                <a:off x="11269736" y="2536148"/>
                <a:ext cx="91708" cy="211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237" name="墨迹 236"/>
              <p14:cNvContentPartPr/>
              <p14:nvPr/>
            </p14:nvContentPartPr>
            <p14:xfrm>
              <a:off x="11305008" y="2538263"/>
              <a:ext cx="282178" cy="363944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60"/>
            </p:blipFill>
            <p:spPr>
              <a:xfrm>
                <a:off x="11305008" y="2538263"/>
                <a:ext cx="282178" cy="36394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520</Words>
  <Application>Microsoft Office PowerPoint</Application>
  <PresentationFormat>宽屏</PresentationFormat>
  <Paragraphs>24</Paragraphs>
  <Slides>39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0" baseType="lpstr">
      <vt:lpstr>NEU-B6</vt:lpstr>
      <vt:lpstr>方正楷体_GBK</vt:lpstr>
      <vt:lpstr>方正书宋_GBK</vt:lpstr>
      <vt:lpstr>宋体</vt:lpstr>
      <vt:lpstr>微软雅黑</vt:lpstr>
      <vt:lpstr>Arial</vt:lpstr>
      <vt:lpstr>Calibri</vt:lpstr>
      <vt:lpstr>Courier New</vt:lpstr>
      <vt:lpstr>Times New Roman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seewo</dc:creator>
  <cp:lastModifiedBy>³He</cp:lastModifiedBy>
  <cp:revision>172</cp:revision>
  <dcterms:created xsi:type="dcterms:W3CDTF">1900-01-01T00:00:00Z</dcterms:created>
  <dcterms:modified xsi:type="dcterms:W3CDTF">2025-10-31T09:23:49Z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F217B2C94C184ACFB2EC31F0C9CD1D93_13</vt:lpwstr>
  </property>
</Properties>
</file>