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notesSlides/notesSlide1.xml" ContentType="application/vnd.openxmlformats-officedocument.presentationml.notesSlide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401" r:id="rId4"/>
    <p:sldId id="273" r:id="rId5"/>
    <p:sldId id="406" r:id="rId6"/>
    <p:sldId id="502" r:id="rId7"/>
    <p:sldId id="408" r:id="rId8"/>
    <p:sldId id="409" r:id="rId9"/>
    <p:sldId id="499" r:id="rId10"/>
    <p:sldId id="503" r:id="rId11"/>
    <p:sldId id="443" r:id="rId12"/>
    <p:sldId id="504" r:id="rId13"/>
    <p:sldId id="283" r:id="rId14"/>
    <p:sldId id="284" r:id="rId15"/>
    <p:sldId id="411" r:id="rId16"/>
    <p:sldId id="293" r:id="rId17"/>
    <p:sldId id="500" r:id="rId18"/>
    <p:sldId id="501" r:id="rId19"/>
    <p:sldId id="294" r:id="rId20"/>
    <p:sldId id="417" r:id="rId21"/>
    <p:sldId id="505" r:id="rId22"/>
    <p:sldId id="446" r:id="rId23"/>
    <p:sldId id="506" r:id="rId24"/>
    <p:sldId id="323" r:id="rId25"/>
    <p:sldId id="358" r:id="rId26"/>
    <p:sldId id="361" r:id="rId27"/>
    <p:sldId id="507" r:id="rId28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79"/>
    <a:srgbClr val="2F5597"/>
    <a:srgbClr val="1F4E79"/>
    <a:srgbClr val="2E75B6"/>
    <a:srgbClr val="70AD47"/>
    <a:srgbClr val="548235"/>
    <a:srgbClr val="385723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854" autoAdjust="0"/>
  </p:normalViewPr>
  <p:slideViewPr>
    <p:cSldViewPr showGuides="1">
      <p:cViewPr varScale="1">
        <p:scale>
          <a:sx n="37" d="100"/>
          <a:sy n="37" d="100"/>
        </p:scale>
        <p:origin x="362" y="30"/>
      </p:cViewPr>
      <p:guideLst>
        <p:guide orient="horz" pos="215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emf"/><Relationship Id="rId1" Type="http://schemas.openxmlformats.org/officeDocument/2006/relationships/image" Target="../media/image18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29"/>
    </inkml:context>
    <inkml:brush xml:id="br0">
      <inkml:brushProperty name="width" value="0.05484" units="cm"/>
      <inkml:brushProperty name="height" value="0.05484" units="cm"/>
      <inkml:brushProperty name="color" value="#F2385B"/>
    </inkml:brush>
  </inkml:definitions>
  <inkml:trace contextRef="#ctx0" brushRef="#br0">67677 25222 401,'-6'-21'7,"2"5"14,4 5 14,3 4 14,3 4 2,5 0-10,5 2-11,5 1-10,2 0-5,-1 1-3,-1 2-2,0 0-1,-3 1-2,1-2 0,-2 0 0,-1-2-1,1 0-1,1 0 1,3 0-2,2 0 0,1 0-1,2-2 0,3 0-2,1-2 0,2-1 0,-1-3-1,0-4 0,1-2 0,-2 0 0,0 1 0,-1 2 1,-1 2 1,-1 2 0,-3 1-1,-1 0 2,-3 2-1,0 0 0,-1 2 0,1 0 0,0 2-1,-2 0 1,1 0 1,-2 0 0,-1 0 1,0 0 1,0 2-1,-1 0 0,1 2 0,-1 0-1,-1 0 0,-1-1 0,0 1 0,-2 0 0,1 0-1,0 0 1,0 0 0,0 1 0,3 4 1,2 2 0,2 3 1,-1 1 0,-1-3-1,-3-1-1,-1-2 0,0-2-1,1 0-2,3-2-2,2 0-1,1-2-1,3-1-1,1 0-1,3-1-1,-1-1 0,-1 0 0,-3 0 1,-1 0 1,-1 0 0,1 0 0,1 0 1,1 0 0,0 0 1,-1 3 1,-1 2 1,-1 2 1,-1 0 0,-1 0 1,0-2 0,-2 0 1,0-2 1,-1 1-1,1 0 1,0 0 0,-1 1 0,-1 0 0,-1 1 0,0 2 0,-1-1 0,3-1 0,1 0 1,3-2 0,2-1 0,1 0 0,3-2-1,1 0 0,4-2-1,5 0-2,4-2-1,6 0-2,2-2 0,0-2-1,0-1 0,0-3 0,-1 1-1,-4 2 0,-2 4 1,-3 2-1,-3 2 1,-3 0 2,-4 0 1,-1 0 2,-4 1 1,0 0 2,-1 2 0,0 0 2,-1 0-1,1 0 2,1-1-1,1-2 1,1 0-1,1 0 1,1 0-1,1 0 0,0 0-1,1 0 0,-1 0 1,1 0-2,-2 0 1,-2 0-1,-1 0-1,-2 0 0,-3 1 0,1 4-1,-2 2 1,-1 4 0,0 0 0,1 1 0,2 0-1,0 0 0,2-2 0,5-1-2,3-2 0,4-2-1,5-2-1,7 0-2,4-2-2,8 0-3,3-3 0,3-4-2,3-4 0,3-4-1,-1 0 0,-5 1 2,-4 2 2,-6 2 1,-5 3 3,-8 1 5,-6 2 4,-7 2 4,-3 3 3,-1 4 2,1 3 2,-1 5 3,1 2-1,-1 1-2,1 1-3,-1 2-2,3-2-1,3-1 0,4-3 1,5-1 0,5-2-3,10-2-6,8-3-7,9-1-6,5-3-3,1-6-2,1-4-2,1-5-1,-2-3 1,-6 1 2,-3-1 3,-6 0 2,-5 2 2,-6 1 3,-6 2 2,-6 2 2,-5 3 3,-3 0 1,-5 4 3,-3 1 1,-4 1 2,-1 2 1,-2 0-1,-2 2 2,-1 0-1,3 1-1,1 2-1,3 0-1,2 1-2,1 0-3,3 0-2,1-1-2,3 0-2,3-2 1,3-2 0,3-2 1,1-2-2,0-2-1,0-2-2,0-2-1,-1 0 0,-1 1 5,-3 0 3,-2 2 5,-2 0 1,-3 2 1,-3 0-1,-3 2 0,-1 0 0,-1 0-1,1 0 1,0 0-1,-1 0-1,1 0-2,-1 0-1,1 0-2,-1 0 0,-1 0-1,-1 0 0,0 0 0,-2-1-3,1 0-7,0-2-4,-1 0-7,-2-1-12,-6-2-16,-6 0-18,-6-1-17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4"/>
    </inkml:context>
    <inkml:brush xml:id="br0">
      <inkml:brushProperty name="width" value="0.03753" units="cm"/>
      <inkml:brushProperty name="height" value="0.03753" units="cm"/>
      <inkml:brushProperty name="color" value="#F2385B"/>
    </inkml:brush>
  </inkml:definitions>
  <inkml:trace contextRef="#ctx0" brushRef="#br0">90212 13054 586,'7'-22'1,"-2"5"3,-3 3 3,0 4 3,-2 6 7,0 8 12,0 8 12,0 7 12,-2 6 1,0 1-9,-3 3-10,-2 1-9,0 2-7,0 2-1,2 3-3,1 1-2,0 1-3,0 0-2,0 0-3,0 1-2,0-2-2,1-2-3,-1-2-2,0-1-3,0-3-3,2-2-6,0-2-4,2-1-5,0-3-6,0-3-5,0-3-6,0-2-6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6:41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84066 26655 575,'6'-13'62,"-4"6"-13,-4 6-13,-4 6-12,-3 3-8,0 0-1,-1-1-2,-1 1-1,-2 1-2,0 4-1,-1 2-1,-1 3-1,0 1-1,1-3 0,0-1-1,2-2 0,1-2-1,1 1 0,0 0 1,2 0 0,0-1-1,0 1 1,1 0 0,-1-1-1,0 1 1,0 0 0,0 0-1,1-1 1,-1 1 0,0 0 0,0-1-1,0 1 2,0 0-1,1 0 0,-1-1 0,0 1 0,0-1-1,0 0 0,0-2-3,1-1 0,-1 0 0,0 0 0,0 0 1,0 0 0,1 0 1,-1-1-1,0 1-1,0 0 0,0 0-1,0 0 0,1-1 0,-1 1 0,0 0-1,0 2 1,0 0 0,0 1 1,1 1-1,-1 0 0,0-1-1,0 1 0,0 0 1,-2 0 1,0-1 2,-1 1 1,0 0 1,0 0-1,2-1 1,1 1-1,2-2-9,6-4-17,4-4-17,6-4-17,2-3-8,1-2 0,1-2 0,2-1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6:44"/>
    </inkml:context>
    <inkml:brush xml:id="br0">
      <inkml:brushProperty name="width" value="0.0421" units="cm"/>
      <inkml:brushProperty name="height" value="0.0421" units="cm"/>
      <inkml:brushProperty name="color" value="#00BFF3"/>
    </inkml:brush>
  </inkml:definitions>
  <inkml:trace contextRef="#ctx0" brushRef="#br0">71969 27124 522,'12'-21'12,"-6"5"8,-8 5 10,-6 5 8,-3 3 2,0 3-6,2 4-7,1 2-6,-1 2-3,0 2-3,-1 0-2,-1 1-1,-1 1-3,0 0 0,0 0-3,1-1-1,-1 1 0,0 0-2,0 0 1,1-1-2,-2 2 1,0 2 0,-1 1 0,-1 3 1,0 0 0,2-3-1,2-1 0,3-2-1,-1-1 0,-2 1 0,-2 1 0,-1 2 0,-2-1 0,2-1-1,1-1 0,1-1-1,0 0 0,0 0 1,0 0-1,1-1 0,-1 0 0,0 0 0,0-2-1,1 0 0,-1-2-1,0 1 0,0 0 1,1 0-1,-2 0 0,0 1 1,-1 2 0,-1 0 0,-1 1 1,1 0 0,-1-1 0,0 1 1,1-1 0,-1-1 1,0 0 0,1-2 0,-1 0 0,0 2 2,0 0 0,1 1 1,-1 1 0,0 0-1,1-1 0,-1 1-1,1 0 0,1 0 0,1-1-1,0 1 0,1 0 0,1 0-1,-1-1-1,0 1 0,-1 0 0,-1 0-2,-3-1 0,-1 1 0,-1 0-1,2 0 1,2-1 1,3 1 0,-1 0 2,0 0 0,-1-1 1,-1 1 1,-1 1 0,1 0 0,-1 1 1,0 1 0,1 0 0,1-1 0,1-1 0,0 0 0,2-1-1,-1 1 0,0 1 0,0 2 0,1-1-1,1 1 0,0 0 0,2-1-1,0 0 0,-2 0 0,0-2 0,-1-1-1,0 0 0,0 0 0,2-1 0,1 1-1,-1 0 1,-2 0 0,-2-1-1,-1 1 1,-1 0 0,0 0-1,2-1 1,1 1 0,0-1-1,1 0 1,-1-2 0,0-1 0,0 0 0,1 0 1,-1 0-1,0 0 0,1 0 0,0-1 0,2 1 0,1 0 1,-1 0-1,0 0-1,-1 0 1,-1-1-1,-1 1 0,0 0 0,0 0 0,1 0 0,-1 0 1,0 1 0,0 2-1,1 0 1,-2 0 0,0 1-1,-1 0 1,-1 0-1,-1 0 1,2 1 1,1 1 1,1 2 0,-1-1 2,0 1-1,-1 0 1,-1-1-1,0 0 1,1-1-1,0 0-1,2-2 0,0 0-1,1 0 0,-1-1-1,0 1 1,1-1-1,1-1-1,0 0 0,2-2-1,-1 0 0,-2 2 0,-2 0 0,-1 1 0,-2 2 0,1 0 1,-1 1-1,0 1 0,1 0 0,-1-1 0,0 0 1,1-2 0,-1-1 0,0-1 1,1 0 0,-1-2 2,1 0-1,0 2 1,2 0 0,1 1 1,-1 1 0,0 0 1,-1-1-1,-1 1 0,-1 1 1,1 0-1,-1 1-1,0 1 0,0 0 0,-1-1-2,-1-1 0,-1 0-1,0-2 0,3-1 0,1 0 0,2-2 0,1 0 0,-1 2 0,-2 0-1,0 1 0,0 0 0,1-2 0,1-2 1,1-2 0,-1-1 0,0 1-1,-1 2 0,-1 0-1,-1 1-1,2 2 1,1 0 1,1 1-1,-1 0 1,0 0 0,-1-2 1,-1-1 0,-1 1 0,1 2 1,-1 2-1,0 1 1,0 1 0,-1 0 0,-1-2 1,-1-1 0,-1 0 0,1 2 1,-1 0-1,0 1 0,1 1 1,-1-1-1,0 1 1,1 0 0,0-1 0,1 1 0,0 0-1,2-1 0,0 1 0,-1 0-1,-1-1 1,-1 1-1,-1 0 0,1-1 1,-1 1 0,1 0-1,-1-1 1,0 1-1,1 0 0,-1-1 1,0 1-2,1 0 1,-1-1 0,1 1 0,-1-1 0,1-1 0,-1-1 0,0 0 0,1-1 0,1 1 0,1 1 0,1 2 0,0-1 0,-2-1 0,0-1 0,-1-1 0,0 1 0,-1 0 0,0 1 0,1 1 0,-1 1 0,1 0 0,-1-1 0,1 1 0,-1 0 0,1-1-1,-1 1 0,0 0-1,0-1 0,-1 1 0,-1 0 0,-1-1 1,0 1-1,-1 1 1,1 2 0,-1 0 0,1 0 0,1 1 1,1-1-1,1 1 1,1-1 0,1-1 0,0-1 0,2 0 0,1-2-1,-1 1 1,0 0 1,1-1-1,-1 1 0,0 0 0,1-1 1,-1 1-1,0 0 0,-2-1 0,0 1 0,-1 0 0,0-1 0,-1 1-1,1-1 1,-1 1 0,0-1 0,1-1 0,-1-1-1,1 0 0,-1-1 1,1-1-1,-1 1 1,0 0-1,1 0 1,-1-1 0,0 1-1,1 0 1,0 0-1,1-1 0,0 1 1,2 0-1,1-1 1,-1-1 1,0 0 0,1-2 1,-1 0 0,2 2-1,1 0 0,1 1 0,0 1-1,0 0-1,0-1 1,1 1 0,-1 0 0,0 2-1,0 0 1,1 1-1,-1 1 1,0-1-1,0 1 0,1 0 0,-1-1 0,0 1 0,0 0 0,1-1 0,-1 1 0,0 2-1,0 0 0,1 1 0,-2 0 0,0-1-1,-1-1 1,-1-1 0,-1-1 1,1-1 0,-1 0 1,0-2 0,1 0 1,1 2-1,1 0 1,0 1-1,1 0 0,-1-1 0,-1-1 0,-1 0 1,-1-2-1,2 1 1,1 0-1,1 0 1,0-1-1,0-1 1,0 0-1,1-2 0,-2 0 0,0 2 0,-1 0 0,-1 1 0,-1 0 0,2-1 0,1 0 0,1-2 0,1 0 1,0 0 0,2 0 1,1 0 1,-1-1 1,0 1-2,-1 0 1,-1 0-1,-1 0-1,2 0-1,1-1-1,0 1-2,2 0 0,-1 0 1,0 0 1,0 0 1,0-1-1,0 1-1,1 0-1,-1 0-1,-1 0 0,0 0 1,-1-1 0,-1 1 2,-1 0 0,0 2 0,0 0 1,1 1 0,-1 0 0,0 0 0,0-2 1,1 0 1,3-6-10,10-9-20,8-8-20,9-9-19,4-3-7,-1 3 9,-1 3 7,-1 3 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6:45"/>
    </inkml:context>
    <inkml:brush xml:id="br0">
      <inkml:brushProperty name="width" value="0.03593" units="cm"/>
      <inkml:brushProperty name="height" value="0.03593" units="cm"/>
      <inkml:brushProperty name="color" value="#00BFF3"/>
    </inkml:brush>
  </inkml:definitions>
  <inkml:trace contextRef="#ctx0" brushRef="#br0">80000 27114 612,'21'-49'21,"-3"12"-5,-4 11-3,-4 12-4,0 3-3,7-5 0,6-7 0,5-5-1,2-2 1,-3 3-1,-3 3 0,-3 3-1,-1 1 0,1-1 0,1-1 0,1-1-1,0 0 0,-1-1-1,-1 1 0,-1-1 0,0 1-1,1 1 1,1 1-2,1 1 1,1 0-1,-1-1 0,1-1 0,-1-1-1,0 1 0,-3 1 1,-1 2 0,-2 3 0,-3 1 1,-1 4 1,-2 3 0,-2 3 1,-1 1 0,1 0 0,2 0 1,0 0-1,1-1 2,1-2 0,1-2 0,2-1 2,-1-2-1,1 0 0,0 0-1,-1 1 0,1-2-1,2 0 2,0-1 0,1-1 2,0-1 0,1-2-1,0 0 1,-1 0 0,1-2 0,0 0-1,-1 1 0,1-1-1,0 1 0,1-1-1,1 0 0,1 1-1,-1 0-1,-1 1 1,-3 1-1,-1 1 1,-2 0-1,-1 2 0,0 1-1,-2 1-1,-1 0 0,-1 0 1,0 0 0,-2 1 0,1-2 0,2 0 0,2-1 0,1-1 0,2 0-1,0 1 0,-1 0 0,1 2 0,-1 1 1,-1 1-1,-1 0 0,0 2 0,-2 0 0,1 0 0,0 1-1,0-1 0,-1 0 0,-1 0 0,-1 0-1,0 0 1,-1 1 0,2-1-1,0 0 1,1 0 0,1 0 0,0-2 0,-1 0-1,1-1 1,0 0-1,0 2 1,-1 2-1,1 3 1,-1-1-1,-2 0 0,-3-2-1,-1 0 0,0 0-1,0 0 0,1 2-1,2 1 1,0-1 0,2 0 1,0-2 1,1 0 1,0-1 1,-2 1 1,-3-1 0,-1 0 1,0 0 0,0 0 0,1 0-1,2 1 0,-1-1-1,-1 0 1,0 0 0,-1 0 0,-1 0 0,3-2-1,2 0-2,2-1 0,0-1-1,-1 1 1,0-1 1,-2 0 0,-1 1 1,-1 1 2,0 0 3,-1 2 1,-1 0 2,1-2-1,2 0 0,0-1 0,0 2-16,-2 6-28,-3 6-31,0 6-28,-3 2-4,-1-1 22,0 0 22,-1-2 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6:45"/>
    </inkml:context>
    <inkml:brush xml:id="br0">
      <inkml:brushProperty name="width" value="0.03419" units="cm"/>
      <inkml:brushProperty name="height" value="0.03419" units="cm"/>
      <inkml:brushProperty name="color" value="#00BFF3"/>
    </inkml:brush>
  </inkml:definitions>
  <inkml:trace contextRef="#ctx0" brushRef="#br0">84205 25300 643,'-22'8'57,"5"0"-11,3-1-13,4 1-11,2 0-7,-2 2-1,0 0-2,-1 1-1,-2 1 0,0 0-2,-1 0 0,-1-1-1,-1 2 0,1 0 0,-1 1 0,0 1 0,0 0 1,-1-1-1,-1-1 1,-1 0-1,-1 0 1,-1 3-1,-1 3-1,-1 3 0,-2 2-2,-3 1-1,-3 1-1,-3 1-2,-2 3-2,-2 5-1,-2 4-2,-2 6-1,-1 2-2,1 2-4,2 0-3,0 2-4,-4 3-6,-8 7-8,-9 7-8,-9 7-7,2-5-4,14-15 4,14-16 2,14-15 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18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16937 7830 596,'-1'-27'10,"0"9"17,-2 8 18,0 10 19,-2 6 1,-2 6-12,-2 3-15,-1 7-13,-3 4-8,-2 8-2,-1 7-3,-2 6-1,0 1-5,2-6-5,4-5-7,3-7-6,2-5-2,0-3 1,2-4 1,1-5 1,0-1 1,2 0 0,0-1 0,2 1 0,0 1 1,2 1 2,0 3 0,2 2 2,0-1 2,0-1 0,-1-2 2,1-3 1,0 2 1,0 2 3,0 3 2,0 3 3,-1 2 0,-1 1-1,0 1-2,-1 1-2,-1 1 1,0 4 4,0 3 3,0 3 3,0 1 2,0 2-2,0 1-2,0 0-1,-1 1-3,-1 0-5,0 0-5,-1 0-5,-1-1-2,0-2-1,0-2 1,0-1-1,0-4-1,1-2-1,-1-3-2,0-3-2,2-7-7,4-12-13,3-12-12,5-12-14,2-5-1,0 1 8,-1 1 9,1 1 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19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17544 8184 513,'-9'-11'2,"0"-4"3,-1-5 2,-1-5 4,2-1 4,6 3 6,6 3 5,6 3 5,6 2 2,9 1-2,7 1-1,8 1-2,6-1-4,2 0-5,3-1-6,4-1-6,-1-1-5,-2 2-6,-4 1-5,-2 1-6,-6 1-3,-6 2-5,-7 2-2,-7 3-5,-8 1-2,-8 2-3,-10 2-4,-8 2-2,-6 0 2,-3-2 7,-3-2 7,-2-2 7,-2-3 5,3-2 4,1-3 4,3-3 4,2-1 4,5 2 3,3 2 6,4 3 3,3 0 2,1 2-2,0 1-1,2 0-2,0 4 5,2 6 11,0 6 11,2 6 10,-2 7 3,-2 12-9,-3 11-7,-3 10-8,-3 6-6,-2 3-4,-2 1-4,-1 3-4,-1-4-3,3-7-1,1-8-3,2-8-1,2-6-2,3-4-2,1-4 0,2-3-2,3-5-1,2-3 0,3-5-1,4-3 0,4-4 0,7-4 0,7-4 2,7-4 1,5-4 1,4-3-1,4-5 2,4-3 0,0-2-1,-2 1-2,-4 1-2,-2 1-1,-5 2-4,-7 2-3,-7 4-4,-7 3-3,-8 2-5,-9 0-5,-8 2-5,-9 1-6,-5 0 0,-1 2 7,-1 0 6,0 2 6,-5 0 6,-5 0 3,-6 0 3,-6 0 5,-1 1 2,2 2 4,3 2 2,4 1 4,2 2 3,2 0 6,1 0 4,3 0 6,2-1 0,3-1-2,3 0-3,3-2-3,6-1 4,7-2 10,8-2 12,8-2 10,9-3 2,13-6-8,11-4-8,12-5-9,6-4-4,3-2-4,1-4-2,3-3-4,-3 1-4,-7 5-7,-6 5-6,-8 5-7,-6 5-5,-5 3-5,-7 4-4,-5 4-6,-7 5 1,-8 8 4,-8 6 4,-8 7 5,-4 3 2,1 1 4,-1-1 2,0 0 3,1 2 5,1 1 5,1 2 6,1 3 7,1 0 1,4 2-2,2 0-3,4 2-1,1 1-3,2 0-3,1 2-2,0 0-3,1 0-1,0-3-1,0-4-2,0-2 0,-1-2-1,1-2-2,0 0-1,0-1-1,-1-2-1,-2-3-1,-2-3 0,-2-3-1,-2-2-1,-2-2-4,-1-3-3,-3-1-3,-2-3-3,-3-4 0,-4-4-1,-1-4-2,-5-5 1,-5-5 2,-5-7 0,-5-5 3,0-4 1,2-1 1,3 0 2,4-2 2,1 2 2,3 4 3,2 3 3,1 5 3,3 3 5,3 4 7,3 4 7,3 5 6,2 5 7,2 9 3,2 10 5,2 8 4,2 4-3,2 2-12,2 1-10,2 0-12,3 1-9,4-3-9,4-2-8,3-1-8,5-5-6,5-4-3,5-4-5,5-6-4,-1-3 1,-6-2 5,-5-3 4,-7 0 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19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20350 10516 619,'22'-7'3,"-3"2"9,-3 2 7,-3 2 8,0 3 6,3 4 5,3 3 6,3 5 5,0 3-2,-3 3-8,-3 3-9,-2 2-9,-3 2-8,-1-3-7,-1-2-8,0-1-8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19"/>
    </inkml:context>
    <inkml:brush xml:id="br0">
      <inkml:brushProperty name="width" value="0.03203" units="cm"/>
      <inkml:brushProperty name="height" value="0.03203" units="cm"/>
      <inkml:brushProperty name="color" value="#00BFF3"/>
    </inkml:brush>
  </inkml:definitions>
  <inkml:trace contextRef="#ctx0" brushRef="#br0">22750 9681 686,'2'-14'11,"6"5"21,4 3 20,5 4 22,2 4-2,1 4-23,-1 3-26,1 5-23,-2 2-15,-3 1-7,-3 1-6,-3 1-7,-2-1-6,0-3-5,-2-3-6,0-2-6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19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22855 10600 562,'-13'1'91,"6"2"-12,6 2-13,6 2-12,6 1-11,5 3-6,7 2-6,5 1-7,4 2-11,-1 0-17,0-1-14,0 1-17,-2-2-13,-7-1-11,-5-2-11,-6-2-11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31"/>
    </inkml:context>
    <inkml:brush xml:id="br0">
      <inkml:brushProperty name="width" value="0.05001" units="cm"/>
      <inkml:brushProperty name="height" value="0.05001" units="cm"/>
      <inkml:brushProperty name="color" value="#00BFF3"/>
    </inkml:brush>
  </inkml:definitions>
  <inkml:trace contextRef="#ctx0" brushRef="#br0">3913 32108 439,'-46'-27'40,"18"10"4,17 11 5,18 9 4,10 7-1,1 5-9,3 5-9,1 5-7,0 5-6,-3 7-2,-3 4-2,-2 8-2,-3 0-3,-1-1 0,-1-2-2,0-2-2,-1-2 1,1-3-1,2-4 2,0-2 0,2-4-2,1-3-6,3-5-5,2-3-7,2-6 0,5-8 2,3-8 3,4-8 4,6-10 2,6-13 2,8-12 3,6-13 2,11-11 2,13-7 2,14-8 1,14-8 3,9-8-3,6-7-4,6-9-5,7-7-6,-2 4-9,-8 15-15,-8 16-13,-7 16-15,-16 15-2,-24 14 11,-23 15 10,-23 15 11,-14 7-1,-1 1-12,-2-1-12,-2 0-13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5"/>
    </inkml:context>
    <inkml:brush xml:id="br0">
      <inkml:brushProperty name="width" value="0.03516" units="cm"/>
      <inkml:brushProperty name="height" value="0.03516" units="cm"/>
      <inkml:brushProperty name="color" value="#F2385B"/>
    </inkml:brush>
  </inkml:definitions>
  <inkml:trace contextRef="#ctx0" brushRef="#br0">90700 14406 625,'14'-13'35,"-1"3"-2,-2 4-2,-2 4-2,-2 3-4,-1 2-2,0 2-4,-1 2-2,-2 1-4,1 1 0,0 2-3,0 0-2,1-1-2,2-1-2,2-2-2,2-2-3,1-4-5,3-4-9,1-5-9,3-5-8,1-3-2,-1 0 3,1 1 3,0-1 5,-2 1 3,-1 3 4,-3 1 4,-1 2 4,-2 3 5,0 4 9,-2 4 8,0 4 8,-3 2 5,-1 0 1,-2 0 0,-2-1 1,-1 1-1,-2 0-2,-1 0-2,0 0-2,-1 1-2,1 3-2,-2 3-2,2 3-3,0 0-1,2-2-3,2-4-2,2-3-3,1-1-2,1 0 0,2 0-1,0-1-1,1 1 0,2-2 0,0-1 0,1 0 1,2-2 0,2-2-4,1-2-1,3-2-3,1-3-2,1-2-2,1-3-1,1-3-3,0-2 0,-3-2 0,-1 0 0,-2-1 0,-3-1 1,-3-1 2,-3-1 3,-2-1 3,-3 1 2,-1 3 2,0 3 1,-1 3 3,-4 2 3,-2 2 2,-5 3 3,-4 1 3,-3 1-1,-1 2-4,-3 0-5,-1 2-4,-2 1-2,1 4 1,-1 2-1,1 3 2,1 2-3,3 0-4,3-1-3,2 1-4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3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77050 35494 1000,'21'-8'-64,"-3"0"13,-5 1 14,-3-1 13,-2 1 8,0 1 4,0 1 3,-1 0 3,1 1 2,-2 1 0,-1-1 0,0 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40"/>
    </inkml:context>
    <inkml:brush xml:id="br0">
      <inkml:brushProperty name="width" value="0.03531" units="cm"/>
      <inkml:brushProperty name="height" value="0.03531" units="cm"/>
      <inkml:brushProperty name="color" value="#00BFF3"/>
    </inkml:brush>
  </inkml:definitions>
  <inkml:trace contextRef="#ctx0" brushRef="#br0">74495 29778 623,'-15'7'-16,"2"-2"5,2-3 5,3 0 4,0-3 6,2-1 5,1 0 5,0-1 7,0-2 1,0 0-2,-1-1-1,-1-2-3,-1 1-1,0-1 0,0 0-1,0 0 0,0 0-1,1 0 0,-1 1-2,0-1 0,0 0 0,0 0-2,0 0 0,1 0 0,-1 1-1,0-1 0,0 0-1,0 0 0,0 0-1,1 0 0,-1 1-2,0-1-1,1-1 0,2 0 0,2-1-1,2-1 1,1-1 0,-2 0 0,0 0 1,-2 1 0,0-1 1,1 0 1,-1 0-1,0 1 1,0-1 0,0 2-2,0 1 0,0 1-1,0 0-1,0 0 0,0 0 0,0 0 0,0 0-1,1 1 1,-1-1 0,0 0 0,0 0 1,0 0-2,0 0 0,0 1-1,0-1 1,0 0-1,0 0 0,0 0 0,0 0 1,-2-2-1,0 0 0,-1-1-1,-1 0 1,0 0-1,0 2 1,1 1 0,-1-1 0,2 0 0,0-1 0,2-1 0,0-1 0,0 2-1,0 1 1,0 1 0,0 0 0,-2 2 0,0 1 0,-1 0 0,-1 0 0,0-2 0,0-2 0,1-1 0,-1-1 0,0 2 0,0 2 0,0 2 0,0 1-1,1-2 1,-1 0 0,0-1 0,0-1-1,0 0 1,0 1-1,1-1 0,-1-1 1,0 0-1,0-2 0,0 1 1,1-2-1,0 2 1,2 1 0,1 0-1,-1 1 1,0-1 0,-2-2 0,0 0 0,-1-1 0,1 1 0,-1-1 0,0 0 0,0 0 1,2 1-1,1-1 0,0 0 0,1 1 0,-2 1 1,0 0-1,-1 2 1,-1 0 0,0 0 0,0 1-1,0-1 0,1 0 1,1 0-1,0 0 0,2 0 0,-1 0 0,0-1 0,-1-2 1,-2 0-1,1 0 0,1 1 0,0 0 0,2 2 0,0-1 0,0-2 0,0-1 0,0-3-1,0 0 1,0 3 0,0 1 0,1 2 0,-2 0 0,0-2 0,-2-1-1,0-3 1,0 1-1,0 1 0,2 2 1,1 2 0,-1 1 0,0-2-1,-2 0 1,0-1 0,0 0 0,0 0 0,2 2 0,1 1 0,-1-1 0,0 0 0,-2-1 0,0-1 0,0-1 0,0 0 1,2 0-1,1 1 0,-1-1 0,0 0 0,-2 0 1,0 1 0,0-1 0,0 0 0,2 0 0,1 1-1,-1-1 1,0 0-1,-2 0 1,0 1 0,-1-1-1,0 0 1,1 0-1,-1 1 1,0-2 0,0-2-1,0-1 1,0-3-1,1 0 0,-1 1 0,0 1 0,0 1 0,0 0-1,0 2 1,1 1 0,-1 1 0,1 0 0,2 0 1,2 1-1,2-1 1,0 0 0,0 0 0,-2 1-1,0-1 0,0-1 0,0 0 0,2-1 0,0-1 0,1 0 0,-2 1 0,0 1 0,-1 0 0,-1 1 0,2 1 0,0-1 0,2 0 0,-1 1 0,0-1 0,-2 0 0,0 0 0,-1 1 0,2-1 0,0 0 0,2 0 0,-1 1 0,-2-1-1,-2 0-1,-2 0-1,0 0 0,2-1 1,3-1 0,1-1 1,0 0 1,-1 2 0,0 2 0,-1 3 0,-1 0 0,0 0 0,0 0 1,0 0-1,0 0-1,0-2 0,0 0-2,1-1-1,-2 0 0,2 1 1,-1 0 1,0 2 1,0 0 1,2-2 2,0 0 1,2-1 1,0 2-7,0 6-18,0 6-17,0 6-18,1 2-6,4 1 3,2 0 2,4 0 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43"/>
    </inkml:context>
    <inkml:brush xml:id="br0">
      <inkml:brushProperty name="width" value="0.02556" units="cm"/>
      <inkml:brushProperty name="height" value="0.02556" units="cm"/>
      <inkml:brushProperty name="color" value="#00BFF3"/>
    </inkml:brush>
  </inkml:definitions>
  <inkml:trace contextRef="#ctx0" brushRef="#br0">70000 41893 860,'0'-15'34,"0"2"-7,0 3-7,0 1-5,0 1-5,2 0 0,0 0-1,2 0-2,0 1-1,2-1-4,0 0-4,1 0-3,1 0-2,0 1 1,0-1 0,0 0 0,-1 0 0,1 2 1,0 1 0,0 0 0,0 1 1,-1 1 1,1-1 0,0 0 1,0 0 0,0 0 0,0 0-1,-1 0 1,1-1-1,0 0 1,0-1-1,0-1 0,-1-1-2,-1 0-1,-1 0-4,0 0-2,0 1-1,0-1 1,1 0 1,2 0 2,-1 0 0,-1 0 2,-1 1 0,0-1 2,-2 0-2,0 0-5,-2 0-6,0 0-4,-1 1-2,2 1 5,0 0 4,2 2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4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71050 41141 1000,'8'-8'-14,"1"0"2,2 1 1,0-1 1,0 0 0,-1 0-1,-1 1-1,0-1-1,-2 0 0,-1 1 1,-1-1 0,0 0 2,-1 1-1,0 1-2,0 0-1,0 2-2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45"/>
    </inkml:context>
    <inkml:brush xml:id="br0">
      <inkml:brushProperty name="width" value="0.02666" units="cm"/>
      <inkml:brushProperty name="height" value="0.02666" units="cm"/>
      <inkml:brushProperty name="color" value="#00BFF3"/>
    </inkml:brush>
  </inkml:definitions>
  <inkml:trace contextRef="#ctx0" brushRef="#br0">70458 25384 825,'-34'14'0,"8"-3"1,8-3 1,10-2 0,7-5 2,6-6 1,6-6 2,6-6 2,3-4 0,3-3-3,1-3-1,3-2-3,-2-2-1,-1 1-1,-4 1-2,-3 1-2,1-1 1,5-3 1,5-2 0,5-4 2,1 0 0,0 1 0,-1 3 0,-1 2 0,-1 2-1,-1 1 1,-2 3-1,1 1 1,-2 2-2,0 1-2,1 1-1,-1 1-3,0 1 0,-1 1 1,-1 1 0,-1 1 1,0-1 1,-1 0 0,1-1 2,-1-1 1,0 0 1,-1 1 1,-1 1 1,-1 1 0,-1 0 1,-1 0-1,0 1 0,-2-1 0,0 0 0,-1 1 0,1-1-1,0 0 1,0 0-1,1-1 0,1-1 1,1-1-1,0-2 0,-1 0 0,-1 0 0,0-2 0,-2 0 0,1 2 0,0 3 0,-1 1 0,0 2 0,-2 1 0,-3 1 1,-1 1-1,0-1 0,2 0 0,2-1 0,2-1 0,0-1 0,1 2 0,0 1-1,-1 1 1,1-1-1,0 0 1,-1-1-2,1-1 1,0-1-1,1 1 1,1-1 0,1 0 1,0 1-1,-1 1 1,0 1 0,-2 1-1,0 0 1,-1 0 1,1 0-1,0 1 2,-1-1-1,1 0 0,0 0 0,-1 1 1,0-2-1,0-2 0,-2-2 0,-1-1 1,-1-1-1,0 1 0,-2 0 0,-1 2 0,1 1 1,0 1 0,1 1 1,2 1 1,-1 0 0,1 0 0,0 0-1,0 1-1,-1-1-1,-1 0 0,-1 0 0,0 1-1,-1-2 0,1 0 1,2-1-1,0-1 1,1-1 0,0 0-1,-1 1-2,1-1 0,0 1 0,0 1 0,-1 0 1,1 2 0,0 0 1,0 1-1,-1-1 1,1 0 0,0 0-1,2 1 1,0-1 0,1 0 0,0 1 0,-1 1 0,-1 0 0,0 2 0,-2 0 0,1 0 0,0 1 0,0-1 0,0-1 0,1 0 0,1-1 0,2-1 0,-1-1 0,-1 0 1,-1 0-1,0 1 0,-1-1 1,1 0 0,1 0 0,1 1 1,1-1 0,-2 0 0,-1 0-1,-1 1 1,0-1 0,0 0 0,-1 0 1,1 1 1,0-2-1,0 0 1,-1-1-2,1-1 1,1-1-1,0 0 0,1 1 0,1-1-1,0 0 1,-1 1-1,0-1 0,-2 0-1,-1 1 0,-1-1 0,0 0 0,-2 1 1,0-1-1,2 2 0,0 1 1,1 1-1,2-1 0,0 0 1,1-1 0,1-1 1,1-1 0,0 1 0,-1-1 0,1 0-1,0 1 1,-1 1 0,1 1 0,0 1-1,-1 0 1,-1 0-1,-1 0 1,0 1-1,-1-1 0,1 0 1,1 0-2,1 1 1,1-1-1,0 0 1,-1 0-1,1 1 0,0-1 1,1 0-1,2 0 0,0 1 0,0-2 0,-1 0 0,-1-1 0,-1-1 0,0-1 1,1 1 0,2-1 1,0 0 0,0 1 1,-1-1 0,-1 0 1,-1 1 0,0-2 0,2 0 0,0-1-2,1-1-1,0-1 0,1-1 0,-1-1 0,1-1 0,0-1 0,1 1 0,1-1 0,1 1 0,0 0 0,-1 1-2,-1 1 0,0 1-2,-3 1 0,1 0 1,-2 2 0,-1 1 0,-1 1 2,-1-1-1,0 0 0,-2 1 1,0-1-1,0 2 1,-1 1 0,1 1 0,0 0 0,0 0 0,-1 0 0,1 1 0,0-1 0,0 0 1,-1 0-1,1 1 1,0-2 0,2 0 0,0-1-1,1-1 1,1 0-1,1 0 0,1 2 0,2 1 0,-1 0 0,1-2 0,-1 0 1,1-1-1,-1 0 0,-1 1 0,-1 1 0,-1 0 0,0 1 0,0-1 1,-1-1-1,1-1 1,0-2 0,0 0 0,-1-1-1,1-1 0,0-1 0,-1 1 1,1-1-1,0 1 0,-1 0 0,1 0 0,0 2 1,-1 1-1,1 1 1,0-1 0,-1 0-1,1 1 1,0-1 0,-1 0-1,1 1 0,0-1 1,-1 0-1,1 1 0,0-1 0,-1 0 1,1 1-1,0-1 1,-1 0 0,1 1 0,0-1 0,1 2 0,1 1 0,2 1-1,0-1 1,1 0-1,1-1 1,1-1-1,0-1 0,1-2 0,-1 0 0,1-1 1,-2 1-1,-1 1 0,-3 2 0,-1 3 0,-1-1 0,0 0 0,-1-1 0,1-1 0,-1-1 0,-1 1 0,-1-1 0,0 0 0,-2 1 0,-1-1 1,0 0 1,-2 1 0,1-1 0,1 0 0,3 1-1,2-1 0,1 0-1,-1-2 1,1 0-1,0-1 1,-1 0-1,1-1 0,0 1 1,-1-1-1,1 1 0,0 3-1,-1 1 1,1 3 0,0-1-1,-1 0 0,1-1 1,0-1 0,0-1-1,1 0 0,1 1 1,1-1-2,1 0 1,0 1 0,-1-1 1,1 0-1,-1 1 1,-1 1 0,-1 1 0,-1 1 0,0-1 1,2 0-1,0-1 0,1-1 0,-1-1 1,-1 2 0,-2 1 1,-2 1 1,-1-1 0,1 0 0,1-1-1,1-1 1,0-1 0,0-1-1,-2-2-1,-1 1 1,0-3-2,2 0 1,0-1-1,1-1 0,1 0 0,1-1 1,2 1 0,0-1-1,-1 1 0,1-1-1,-2 1-4,-1-1-1,-1 2 0,-1 1 1,0 3 1,-2 1 1,0 1 1,1-1 1,2-2 0,0 1 2,1-3 0,1 0 0,1-1 1,1-1-1,1 0 0,0 1-1,-1 1-2,1 1-1,-1 1-1,1-1 1,-1 0-1,1 1 0,-1 0 0,-1 1 1,-1 0 0,0 2 0,-2 0 0,1-1 0,0-1 0,-1-1 1,1-1 0,2 1-1,0-1 0,1 1 1,1-2-2,1-2 1,1-1-1,1-2 0,1-2-1,-1 1 2,1-1-1,-1 1 1,0-1 0,-1 1 0,-1 0 0,-1-1-1,0 1 1,0-1 0,-1 1 2,1 0 0,-1 1 2,-1 2 0,-1 4 0,-1 3 1,-1 2-1,0-1-2,-2 0-2,-1 1-3,0-1-1,0 0 0,-1 1-1,1-1 1,0 1-2,0 1-2,-1 1-1,1 0-2,-1 2 1,0 1 0,-2 0 2,-1 2 1,0 1 0,-2 0-1,-1 2-1,0 1-2,-1 0 1,0 0 1,0 0 2,0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46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76881 35034 507,'1'-29'44,"0"7"-5,2 5-7,0 7-6,2 3-3,2 4 1,1 3-1,3 2 1,0 3-2,0 4-1,-2 2-3,-1 3-1,0 1-4,0-1-1,0-1-4,0 0-2,-4-2-4,-5 1-5,-5 0-6,-7-1-4,-2-2-2,1-6 4,1-6 3,0-6 3,2-2 1,1-1 2,0 0 0,2 1 1,1-2 1,2 0 0,3-1 2,1-1-1,2 0 2,3 1 0,4 1 1,2 1 0,2 0 1,0 2 0,-1 1-1,1 1 0,0 0 1,1 2 3,1 1 1,2 0 2,-2 3 1,-1 4-2,-2 4-1,-2 4-1,-2 2-2,-1 1 0,-1 1-1,0 1-1,-2 2 0,0 1 0,-2 3 1,0 1 0,-3 0-1,-2-1-3,-4-3-2,-2-1-3,-1-1-1,-1-1 0,0 1 2,1 0 1,-1-3 0,0-3 1,0-4 1,1-4-1,-1-3 2,0 0 1,0-2 1,1 0 1,-1-3 0,2-2 0,1-3-1,1-3-1,1-1 0,2 1-1,2 1 0,2 0-1,1 1 0,2-1 0,0-1 1,2-1 0,1-1-1,3-2 0,4 0-2,2 0 0,2 0 0,1 2 2,1 4 1,1 3 3,0 2 0,-3 0 1,-1 2 0,-2 1 1,-2 1-1,1 4 0,0 2-2,0 4 1,-2 1-1,-1 1 0,-2 1 0,-2 2 0,-2 0 0,0 1 0,-2 1-2,0 1-1,-2 1 0,0 1-2,-2 1-1,0 1-1,-2 0-1,-2-1 2,-2-1 0,-1-1 2,-3-2-1,0-2 1,-1-4 0,-1-3-1,-1-2 1,1 0-1,-1-2 1,0 0-1,1-3 0,1-4 3,1-4 0,1-3 3,1-3 0,4 1 0,3-1 0,2 1 0,3-2-1,2-2-2,2-1-3,2-2 0,2 0-3,3 3 1,3 3-2,4 3 0,1 1 1,1 2 1,0 1 1,3 1 1,-2 1 1,-3 4 2,-3 2 1,-3 4 0,-2 1 1,-1 3 0,0 2 0,-2 2-1,-1 1 0,-2 1 0,-3 1 0,0 1 1,-4 1-1,-2 2 1,-4 0-1,-2 1 0,-2-2 0,1-1-2,-1-4-1,0-3-3,0-2 0,1 0-1,-1-2-1,0 0-1,1-4-5,1-2-7,0-5-9,2-4-8,1-2-10,2 1-9,3-1-10,1 0-10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8:50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76953 35272 550,'-14'-49'-30,"4"12"22,4 11 20,5 13 21,2 5 10,5 0-2,4 0-2,4 1-1,2 1-3,1 6-5,1 4-5,1 5-3,-2 5-6,-5 1-3,-5 5-4,-4 2-4,-4 1-2,-2 1 1,-2-1 0,-2 0 0,-2 1-1,-1-1-4,-3 1-3,-1-1-4,-2-2 0,0-3 0,1-4 2,-1-4 1,1-4 2,1-3 3,1-2 1,1-3 4,0-5 0,0-4 0,0-5 1,1-5-1,1-4 1,4-1-1,4-3 0,4-1-1,4 0 2,6 2 0,4 1 1,5 3 2,3 3 0,2 3 0,3 4-1,1 5 0,0 2 0,-4 2-1,-2 2 0,-3 2-1,-3 3-2,-3 4 0,-2 3-3,-4 5-1,-3 3-1,-4 3 2,-4 3 0,-4 3 2,-4 1-2,-4 1-1,-3-1-2,-4 1-2,-3-3-2,3-2-2,0-3-3,1-3-2,1-2-5,2-4-8,3-3-7,1-2-8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2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55621 50148 508,'0'-23'3,"0"3"4,0 1 5,0 3 4,0 4 6,0 10 7,0 8 5,0 10 7,0 4 0,0 1-6,0 1-6,0 1-5,0 0-5,0 3 0,0-1-2,0 2 0,-1 1-2,0 1-2,-2 1 0,0 1-2,-1 2-1,0 4-1,0 4-2,0 4-1,-1 4-1,-1 4 0,-3 4 0,-2 3 1,0 3 0,-1 0 0,0-1-1,1 1 0,-1-2-7,1-3-12,-1-3-12,0-2-12,2-4-6,3-2 1,2-4 0,4-2 1,1-5 1,2-6 2,0-5 1,2-7 2,0-4 3,1-4 4,2-5 5,0-2 3,1-5 4,1 0 0,2-3 2,0-2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3"/>
    </inkml:context>
    <inkml:brush xml:id="br0">
      <inkml:brushProperty name="width" value="0.04334" units="cm"/>
      <inkml:brushProperty name="height" value="0.04334" units="cm"/>
      <inkml:brushProperty name="color" value="#F2395B"/>
    </inkml:brush>
  </inkml:definitions>
  <inkml:trace contextRef="#ctx0" brushRef="#br0">56425 51722 507,'4'-24'40,"-8"13"-1,-8 14-1,-7 14-2,-6 7-5,-1 2-8,-3 3-8,-1 1-8,-1 1-5,0 1-1,-1-1-1,1 0-1,1-2-1,1-3 1,3-5 1,2-3 0,2-4 1,4-1 2,5-2 0,3-2 1,4-1 3,6 1 2,4 2 2,6 0 4,2 1-1,1-1-1,1 1-3,2 0-2,0-1-1,1 1-1,1 0-2,1 0 0,0-1 0,-1 1-2,-1 0-1,-1 0-2,0-2 1,0-1 1,-1-2 0,1-2 1,1-1-4,1 0-7,3 0-8,1 0-8,2-3-5,1-5-4,1-4-4,1-5-4,0-4-1,1-1 1,-1-3 2,1-1 1,-3-1 5,-3 3 7,-5 1 7,-3 3 8,-3 0 5,-1 2 2,0 1 4,-2 1 2,-1 1 4,-2 1 4,-2 0 5,-2 2 4,-1 2 8,0 4 10,0 4 12,0 4 10,-1 3 1,0 1-13,-2 3-10,0 2-12,-1 1-7,0 3-3,0 2-2,0 1-4,1 0-2,0-3-2,2-3-3,0-3-2,3-2-4,2 0-5,4-2-7,2 0-4,2-5-2,3-7 1,2-6 3,2-7 2,0-3 2,1 1 2,-1 1 3,1 1 3,-2 1 3,-3 2 3,-3 3 5,-2 1 4,-3 2 6,1 4 7,0 2 8,0 4 7,-1 2 2,-1 3-5,0 4-4,-2 2-6,1 2-3,0 1-2,1 1-3,2 1-2,0 0-2,0-3-3,-1-1-1,1-2-3,0-2-1,0-1 0,0 0-1,0-2 0,0-1 0,1-2-1,1-3-1,2 0 1,0-4-2,1-4 2,1-4-1,1-4 0,1-3 0,0-3 0,-1-3 0,1-3 0,-2-2-1,-1-2 0,-2-3 1,-2-1-1,-2 1 0,-2 2-1,-3 3-2,0 3-1,-4 4-9,-2 3-15,-4 4-17,-2 5-16,-1 2-7,1 2 2,0 2 2,2 2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3"/>
    </inkml:context>
    <inkml:brush xml:id="br0">
      <inkml:brushProperty name="width" value="0.03107" units="cm"/>
      <inkml:brushProperty name="height" value="0.03107" units="cm"/>
      <inkml:brushProperty name="color" value="#F2395B"/>
    </inkml:brush>
  </inkml:definitions>
  <inkml:trace contextRef="#ctx0" brushRef="#br0">61400 52081 708,'12'-14'64,"9"5"-9,9 3-7,9 4-10,3 2-7,-2 2-7,-2 0-6,-1 2-8,-4 0-7,-2 3-6,-3 2-8,-3 2-6,-4 2-7,-5 3-6,-5 3-5,-4 3-5,-4 0-1,-2-3 6,-2-3 5,-2-2 4,-2-3 3,0-1-1,-1-1 0,-2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5"/>
    </inkml:context>
    <inkml:brush xml:id="br0">
      <inkml:brushProperty name="width" value="0.031" units="cm"/>
      <inkml:brushProperty name="height" value="0.031" units="cm"/>
      <inkml:brushProperty name="color" value="#F2385B"/>
    </inkml:brush>
  </inkml:definitions>
  <inkml:trace contextRef="#ctx0" brushRef="#br0">93707 14200 709,'-17'0'7,"14"2"12,14 0 13,13 2 14,9 0 1,3 1-9,2 2-8,4 0-9,1 0-7,0-2-4,0-3-4,0 0-4,-1-2-1,-3 0 2,-4 0 3,-2 0 2,-3 0-8,-3 0-16,-3 0-17,-3 0-16,-3-1-8,-3 0 2,-3-2 2,-2 0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4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61307 53200 641,'-17'0'38,"14"0"2,14 0 3,13 0 2,9 0-1,3 0-6,2 0-6,4 0-6,1 0-6,0 0-4,0 0-6,0 0-3,-2 1-9,-4 2-10,-3 1-10,-5 3-10,-4-1-3,-5-1 6,-5-2 4,-5-2 6,-2-1-4,0 2-10,0 0-11,0 2-12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4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65791 50978 486,'8'-15'3,"-2"1"7,-1 1 6,0 0 7,-3 3 4,-4 3 0,-4 2 2,-4 4 0,-2 2-2,-2 4-6,0 2-5,-1 3-6,-2 2-4,-3 0-2,-3 0-4,-3-1-2,-1 0-2,1 0 0,1-2-1,2 0-1,1-2 0,4 1 0,5 0 1,3 0 1,3 2 5,4 5 13,3 5 11,2 5 13,1 4 3,-2 1-7,-2 2-6,-2 3-6,-2 0-5,0 0-2,-1 0-3,-1 1-3,-1-2-1,2 0-1,1-1-1,0-1-1,1-2 0,0 0 0,0-1 0,0-1 0,0-1-1,1-1-2,-1-1-4,0-1-1,0-2-5,2-3-4,0-3-6,2-3-4,2-2-7,6-2-6,4-2-8,5-2-7,3-4-1,3-6 2,1-6 3,3-6 3,-1-2 4,-1 1 6,-3 1 6,-1 1 6,-3 1 3,-1 1 2,-2 0 1,-2 2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5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67255 51437 544,'8'-32'72,"-2"15"-5,-1 14-3,0 16-4,-2 8-8,0 4-9,-2 5-10,0 3-9,-3 3-7,0 0-5,-3 2-4,-2 1-4,-2 1-5,-2 3-2,-1 4-3,-3 2-4,1-2-4,1-8-7,2-7-6,2-9-6,3-10-9,2-14-10,4-14-12,3-13-11,0-7 3,1 3 16,0 2 16,0 2 16,0 1 13,0 3 12,0 1 10,0 3 12,1 2 6,3 2 2,3 4 3,4 3 3,1 2-1,1 0-3,1 2-2,1 1-3,1 0-4,1 2-5,1 0-5,1 2-5,-1 1-4,-3 2-5,-3 2-5,-3 2-4,-2 1-6,-2 1-8,-2 1-7,-2 2-8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5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68346 50806 446,'7'-22'4,"-1"1"6,-1 3 6,0 1 8,-2 7 8,0 12 13,-2 12 11,0 11 12,-1 9 1,0 7-12,0 5-10,0 5-12,-2 8-8,-2 8-4,-3 7-4,-3 8-5,-1 3-7,1-4-10,0-2-10,2-3-10,2-4-2,1-3 4,2-5 6,2-3 6,1-7-11,0-10-25,0-10-24,0-9-26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5"/>
    </inkml:context>
    <inkml:brush xml:id="br0">
      <inkml:brushProperty name="width" value="0.03075" units="cm"/>
      <inkml:brushProperty name="height" value="0.03075" units="cm"/>
      <inkml:brushProperty name="color" value="#F2395B"/>
    </inkml:brush>
  </inkml:definitions>
  <inkml:trace contextRef="#ctx0" brushRef="#br0">69264 51462 715,'-14'-1'0,"2"0"0,4-2 0,3 0 0,5-1 5,8 0 12,7 0 11,9 1 10,5-2 5,4 0-2,4-1-2,5-2-3,0 2-9,-2 1-17,-2 2-15,-2 2-17,-3 1-7,-3 2 0,-5 0 0,-3 2 0,-6 0-2,-3 1-6,-6 1-6,-4 2-6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5"/>
    </inkml:context>
    <inkml:brush xml:id="br0">
      <inkml:brushProperty name="width" value="0.03492" units="cm"/>
      <inkml:brushProperty name="height" value="0.03492" units="cm"/>
      <inkml:brushProperty name="color" value="#F2395B"/>
    </inkml:brush>
  </inkml:definitions>
  <inkml:trace contextRef="#ctx0" brushRef="#br0">70075 50805 630,'-36'-13'76,"7"6"-11,7 6-12,7 6-12,5 5-7,3 3-5,2 5-5,4 4-4,1 2-6,0 2-4,0 3-6,0 1-6,0 3-6,0 5-6,0 3-8,0 4-7,0-1-8,0-5-7,0-4-7,0-5-8,0-5 1,0-5 9,0-5 9,0-4 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6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70335 50481 454,'22'-13'60,"-1"3"-12,-3 4-14,-1 4-13,0 3-9,1 2-6,3 2-5,1 2-6,0 0-3,-3 1-2,-3 0-1,-2 0-2,-4 0 3,-1 0 5,-2-1 6,-2 1 6,-2 0 2,-1 2-3,0 0-1,-1 1-4,-2 2 6,-1 0 13,0 1 11,-1 1 13,-1 3 4,2 3-7,0 5-5,2 3-6,0 3-5,0 2-2,0 3-5,0 1-2,-1 1-3,0 0-2,-2 0-2,0 0-3,-1-1-1,0-1-1,0-3 0,1-2-2,-2-2 1,0-1-2,-2-3-2,0-1 0,-1-2-1,0-1 0,1-1-1,-1-1 0,-1-2 0,0-3 1,-1-3-1,-1-2 0,-3-2-1,-2-1-5,-3 1-4,-3 0-3,-3-1-9,-4-2-10,-5-3-12,-3 0-11,0-2-1,6 0 7,4 0 8,5 0 7,4-1 3,2-1 1,4 0 0,3-1-1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7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74372 50731 518,'-11'-13'3,"-6"3"5,-5 4 5,-6 4 6,-1 2 1,7 2-3,5 0-3,7 2-3,-2 1-3,-8 3-3,-7 4-2,-8 2-2,-2 0-2,5-3 1,6-3-1,4-2 0,5-2 4,8 2 10,7 0 9,6 2 9,3 0 3,0 3-5,-2 2-5,0 2-5,-2 2-3,-1 5 0,0 3-1,-2 4-2,0 1 0,0-5-2,0-3-1,0-5-2,0-1 0,-2 0-1,0-1 0,-1 1 0,-2 2-1,0 3 1,-2 5 1,0 3 1,0 0-1,2-5-2,3-5-2,1-5-1,0-1-1,-1 3-1,0 3 0,-1 4 0,-1-1-1,2 0-1,0-1-2,2 0-1,0-2 0,0 1-1,0-1 1,0 1 1,0-1-7,2-1-12,0-1-12,2-1-13,4-3-5,7-6-1,9-6-1,7-6 1,3-4 2,0-4 7,-1-2 7,-1-3 6,-4 0 6,-6 3 5,-5 2 4,-6 4 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8"/>
    </inkml:context>
    <inkml:brush xml:id="br0">
      <inkml:brushProperty name="width" value="0.05156" units="cm"/>
      <inkml:brushProperty name="height" value="0.05156" units="cm"/>
      <inkml:brushProperty name="color" value="#F2395B"/>
    </inkml:brush>
  </inkml:definitions>
  <inkml:trace contextRef="#ctx0" brushRef="#br0">75760 50968 426,'-8'-6'58,"-2"6"-11,0 4-11,-1 5-11,-2 5-7,0 6-1,-1 3-2,-1 6-1,-1 4 0,-1 3-1,-1 3 1,-1 2 0,1 0 0,2-4-1,4-3-2,3-5 0,5-4-3,8-3-4,8-4-4,7-5-4,7-5-3,3-8 0,4-8-1,5-7 0,-1-7-3,-2-3-2,-4-5-3,-1-3-3,-6-1 0,-4 1 2,-4 3 2,-6 2 3,-4 0 1,-4-1 2,-4-1 2,-4-1 1,-2 1 2,-2 4 4,0 2 1,-1 3 4,0 2 1,2 2 1,2 3 2,3 1 0,3 1 2,7 1 2,7-1 2,8 0 2,2 2-1,-2 2-1,0 4-3,0 3-1,-2 2-2,-1 1 1,-1 3-1,-1 2 1,-2 2-1,-3 2-1,-2 2-1,-4 1-2,-2 4 1,0 3-1,-2 5 0,0 3 0,-2 3-1,0-1 2,-2 0-1,0 0 1,-1-1-2,-2-1-2,0-3-4,-1-1-2,-1-3-5,2-1-6,1-3-5,0-1-6,3-4-3,2-6-2,4-6-2,2-6-2,3-4 3,2-2 6,1-2 7,3-1 7,1-1 4,-1 1 1,1 0 2,0 2 2,-1 1 0,1 2-1,0 3-3,-1 1-1,0 0-1,-1 0 0,0-1 0,-2-2-1,0 1-1,0-1-2,-1 0-1,1 0-3,-1-1 0,-3-2 2,-1-1 2,-2-3 1,-1-2 3,0-1 1,0-3 3,0-1 2,0-2 1,0 1 1,-1-1 0,2 1 0,-2 0 2,1 3 2,0 1 3,0 3 2,-1 0 3,0 2 3,-2 1 3,0 1 3,-1 1 1,0 0 0,0 2-1,0 1-2,0 2 6,2 4 11,0 4 9,2 4 12,-1 3 1,0 3-7,-2 3-7,0 4-6,-2 2-6,0 5-3,-2 3-3,0 4-3,-1 4-3,0 4-3,0 4-4,0 4-2,0 4-5,-2 4-4,0 3-3,-1 5-6,-1 2-5,2 1-8,1 1-8,0 1-8,1-1-8,0-3-7,0-3-8,1-3-8,-1-6 1,0-10 7,0-10 9,0-9 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9"/>
    </inkml:context>
    <inkml:brush xml:id="br0">
      <inkml:brushProperty name="width" value="0.0305" units="cm"/>
      <inkml:brushProperty name="height" value="0.0305" units="cm"/>
      <inkml:brushProperty name="color" value="#F2395B"/>
    </inkml:brush>
  </inkml:definitions>
  <inkml:trace contextRef="#ctx0" brushRef="#br0">79350 51246 721,'3'-14'8,"7"3"0,8 3-1,6 3-1,1 1 3,-3 2 6,-5 0 8,-3 2 5,1 0 5,7 0 1,7 0 0,7 0 1,1 0-7,-2 0-17,-3 0-17,-3 0-17,-4 0-10,-2 0-6,-3 0-4,-2 0-6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5"/>
    </inkml:context>
    <inkml:brush xml:id="br0">
      <inkml:brushProperty name="width" value="0.03325" units="cm"/>
      <inkml:brushProperty name="height" value="0.03325" units="cm"/>
      <inkml:brushProperty name="color" value="#F2385B"/>
    </inkml:brush>
  </inkml:definitions>
  <inkml:trace contextRef="#ctx0" brushRef="#br0">95650 13450 661,'24'2'85,"3"4"-17,1 4-19,3 3-17,-1 3-9,0 0-2,-1-1 0,-1 1-2,-1-1-5,-1-1-7,-1-1-9,-1 0-7,-2-1-8,-3 1-9,-3 1-9,-3 2-9,-3-2-5,-4-1-1,-4-2-2,-4-2-1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09"/>
    </inkml:context>
    <inkml:brush xml:id="br0">
      <inkml:brushProperty name="width" value="0.05229" units="cm"/>
      <inkml:brushProperty name="height" value="0.05229" units="cm"/>
      <inkml:brushProperty name="color" value="#F2395B"/>
    </inkml:brush>
  </inkml:definitions>
  <inkml:trace contextRef="#ctx0" brushRef="#br0">80225 50178 420,'-7'-7'0,"0"0"0,2 2 0,1 1 0,0-1 5,2 0 9,0-2 10,2 0 10,1 0 1,3 1-6,4 0-6,2 2-7,4 0-3,3 2 0,5 0-1,3 2 0,2 1-4,-1 2-4,-1 2-5,-1 2-5,-3 0-1,-3-1 2,-5-1 3,-3 0 2,-2 0 3,-2 2 3,-1 1 4,0 3 2,-2 2 5,-1 0 7,0 1 5,-1 1 7,-1 1 0,0 1-7,0 2-6,0 0-7,0 1-3,0 1-1,0 1-2,0 1 0,0 1-1,0 2 1,0 3 0,0 1 0,0 1 0,0-1-3,0-2-1,0 1-2,0-2-1,0 2-1,0 1-1,0 1 0,0 0-2,0-2-1,0 0 0,0-1-1,-1-1-1,-1-3 0,0-1-1,-1-3-1,-1-1 0,0-1-3,0-1-2,0 0-2,-1-2 0,-2-1 1,-1-1 0,-3-1 1,-2 1 1,0 0 0,-1 1 0,-1 1 0,-2 0-2,-1-3-1,-3-1-3,-1-2-2,-3-2 0,-1-2 0,-2-2 1,-2-2 1,0-1-6,5 2-16,4 0-14,3 2-14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1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72650 48200 333,'49'20'167,"16"14"-1,16 14 1,15 16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19"/>
    </inkml:context>
    <inkml:brush xml:id="br0">
      <inkml:brushProperty name="width" value="0.02208" units="cm"/>
      <inkml:brushProperty name="height" value="0.02208" units="cm"/>
      <inkml:brushProperty name="color" value="#F2395B"/>
    </inkml:brush>
  </inkml:definitions>
  <inkml:trace contextRef="#ctx0" brushRef="#br0">72498 47850 996,'14'23'1,"-3"-1"0,-3-1 0,-2-1-1,-4 3 0,-3 9-1,-2 7-2,-3 8-1,-2 3 0,0-3 2,1-1 2,-1-1 2,1-4-4,2-4-8,3-4-9,1-4-8,0-4-3,0-5 2,-2-5 2,0-4 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72069 47939 1000,'5'-5'-1,"-8"6"-2,-6 6 0,-7 6-3,-3 2 0,1 1 0,1-1 0,1 1 0,1-1 1,-1 1 0,0-1 1,1 1 0,1-2-1,2-1-5,4-2-5,3-2-4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72500 47827 1000,'22'-6'-2,"-1"2"-1,-3 4-2,-1 2-3,-3 2-1,-3 0-2,-3 0-2,-3 0-1,0 0-3,0 1-3,1 1-5,2 2-2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21"/>
    </inkml:context>
    <inkml:brush xml:id="br0">
      <inkml:brushProperty name="width" value="0.02206" units="cm"/>
      <inkml:brushProperty name="height" value="0.02206" units="cm"/>
      <inkml:brushProperty name="color" value="#F2395B"/>
    </inkml:brush>
  </inkml:definitions>
  <inkml:trace contextRef="#ctx0" brushRef="#br0">83815 51650 997,'-7'22'3,"3"-1"-5,1-3-4,2-1-4,1 0-1,0 1 1,0 3 2,0 1 1,0 2 1,0-1-1,0 0 0,0 1 0,0-1 0,2-2 0,0 0 2,1 0 0,0-2-1,0 1-3,-2-1-5,0 1-4,-1-3 0,0-1 4,0-4 3,0-3 3,-1-2 2,0 0 0,-2-2 0,0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2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83216 53298 1000,'-7'22'-3,"2"-5"-6,2-3-6,2-4-6,2-3-1,2-1 6,2-1 5,2 0 5,1-2 3,1 0 2,2-2 0,0 0 2,2-3 0,5-2-2,3-4-2,5-2-1,0-1-2,-1-1-1,-3 0-2,-1 1-2,-2-1-1,-3 0-1,-1 1 0,-2-1-1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7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42109 15655 565,'-7'-13'16,"4"6"11,2 6 10,4 6 11,0 4 3,0 1-5,-2 3-6,0 2-5,-1 5-5,0 9-2,0 8-3,0 10-3,-2 4-5,0 1-7,-3 2-8,-2 0-6,-1-1-5,1-4 1,-1-5-1,0-2 1,0-3-7,-2 0-13,0 0-13,-1 0-14,1-3-4,3-8 6,2-6 6,4-6 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7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42200 16993 684,'0'-22'3,"0"5"6,0 3 5,0 5 5,2 1 7,6 2 7,4 1 6,5 1 8,2 0-3,1 2-9,-1 0-10,1 2-9,-1 0-11,1 2-7,-1 0-8,1 2-9,-2-1-8,-3 1-5,-3 0-7,-3 0-6,-2-2-2,0-4 1,-2-4 2,0-3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7"/>
    </inkml:context>
    <inkml:brush xml:id="br0">
      <inkml:brushProperty name="width" value="0.04547" units="cm"/>
      <inkml:brushProperty name="height" value="0.04547" units="cm"/>
      <inkml:brushProperty name="color" value="#F2395B"/>
    </inkml:brush>
  </inkml:definitions>
  <inkml:trace contextRef="#ctx0" brushRef="#br0">43015 15812 483,'0'-16'0,"0"2"0,0 1 0,0 1 0,0-1 0,0-1 1,0-3-1,0-2 1,0 1 2,0 3 3,0 3 4,0 3 3,0 4 10,2 8 15,0 6 14,1 7 15,0 6 1,0 5-12,-2 5-11,0 5-13,-2 2-7,0 2-4,-2 0-3,0 2-3,0 0-4,1 2-4,0 0-3,2 2-4,-1-1-5,0-2-8,-2-2-8,0-2-7,0-2-5,1-4-1,0-2-1,2-3-1,0-4-2,0-3 1,0-5-1,0-3-1,0-5 0,2-4 0,0-6 1,1-4 0,1-3 4,0-2 7,-1 0 7,1-1 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5"/>
    </inkml:context>
    <inkml:brush xml:id="br0">
      <inkml:brushProperty name="width" value="0.03115" units="cm"/>
      <inkml:brushProperty name="height" value="0.03115" units="cm"/>
      <inkml:brushProperty name="color" value="#F2385B"/>
    </inkml:brush>
  </inkml:definitions>
  <inkml:trace contextRef="#ctx0" brushRef="#br0">94432 14950 706,'-45'1'13,"20"2"14,19 2 13,20 2 14,12 0 1,6-1-13,7-1-10,5 0-13,3-1-9,0 0-9,0-1-7,0 1-9,-3 1-6,-4 0-6,-5 1-6,-5 2-5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7"/>
    </inkml:context>
    <inkml:brush xml:id="br0">
      <inkml:brushProperty name="width" value="0.04463" units="cm"/>
      <inkml:brushProperty name="height" value="0.04463" units="cm"/>
      <inkml:brushProperty name="color" value="#F2395B"/>
    </inkml:brush>
  </inkml:definitions>
  <inkml:trace contextRef="#ctx0" brushRef="#br0">43250 16983 492,'22'-50'2,"-1"10"1,-3 10 4,-1 9 1,-2 7 4,-1 3 3,-1 2 3,0 4 4,-2 3 0,-1 2 0,0 3-1,-2 4-1,-1 2-1,-2 3-1,-2 4-3,-2 2-1,-1 2-1,0 1-1,0 0-1,0 3 0,0-2-2,0 0 0,0-1-1,0 0-1,2-6-6,5-9-9,6-9-12,4-8-9,5-7-5,5-7 2,4-5 0,6-6 1,0 0 4,-6 7 6,-4 7 5,-4 7 6,-6 9 10,-3 8 12,-4 11 12,-4 10 13,-4 3 7,-1-2 2,-2-1 1,-1-3 3,-2-1-3,2-1-7,0 0-8,2-2-7,2-2-7,4-1-4,3-2-5,5-2-5,3-3-5,1-3-3,3-2-3,1-4-4,2-3-4,1-5-4,1-5-4,1-5-4,-2-5-2,-3-3 3,-5-4 2,-3-4 1,-4-2 3,-2 1 3,-4 2 2,-2 0 3,-4 3 3,-2 6 2,-4 3 4,-2 7 2,-3 4 1,-3 6-1,-3 6-2,-3 6-2,-1 4-4,3 3-7,1 4-7,3 2-7,1 0-5,2-3 1,2-3-1,3-3-1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8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46630 16585 569,'-9'-1'58,"14"0"0,13-2 0,15 0 0,9-2-4,6-2-11,6-1-10,6-2-10,2-1-6,1 2-4,-1 3-4,1 1-3,-3 2-6,-5 2-10,-4 2-9,-6 2-10,-4 1-4,-3 1 2,-5 2 0,-4 0 1,-4-1-4,-5-1-8,-5-2-10,-4-2-9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8"/>
    </inkml:context>
    <inkml:brush xml:id="br0">
      <inkml:brushProperty name="width" value="0.03987" units="cm"/>
      <inkml:brushProperty name="height" value="0.03987" units="cm"/>
      <inkml:brushProperty name="color" value="#F2395B"/>
    </inkml:brush>
  </inkml:definitions>
  <inkml:trace contextRef="#ctx0" brushRef="#br0">49000 15900 551,'38'1'130,"-4"2"-29,-2 2-29,-3 2-29,-1 1-17,2 1-2,3 1-4,1 1-3,0 0-6,-2-1-6,-1 0-8,-3-2-7,-3 0-10,-5 1-13,-5 2-11,-4 0-13,-5 0-6,-3-1 2,-2-1 1,-3 0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8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47391 17107 598,'-16'0'0,"2"0"0,1 0 0,1 0 0,2-1 6,4 0 13,4-2 12,4 0 13,7-2 5,9 0-2,11-1-3,9-1-1,10-2-5,10-2-8,9-2-7,11-1-9,3 0-5,0 1-4,-1 2-6,-1 3-3,-6 2-10,-8 4-12,-8 4-12,-10 4-14,-8 2-2,-9 1 8,-9 1 7,-9 1 7,-5 0 3,-2 0-2,-3-2-3,0-1-2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8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47953 17216 582,'-17'-1'0,"0"-1"0,-1 0 0,-1-1 0,1-1 2,3 2 4,2 0 4,4 2 4,3 1 9,2 4 12,4 2 13,3 3 13,5 3 1,9 2-10,9 1-10,9 3-10,5 0-11,4 1-12,2-1-10,4 1-12,-2-2-5,-6-5 3,-6-3 3,-6-4 2,-4-2-9,-5 0-21,-3 0-23,-4 0-20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9"/>
    </inkml:context>
    <inkml:brush xml:id="br0">
      <inkml:brushProperty name="width" value="0.04584" units="cm"/>
      <inkml:brushProperty name="height" value="0.04584" units="cm"/>
      <inkml:brushProperty name="color" value="#F2395B"/>
    </inkml:brush>
  </inkml:definitions>
  <inkml:trace contextRef="#ctx0" brushRef="#br0">52660 15600 479,'7'45'175,"-2"-2"-40,-3-4-41,0-2-41,-4 0-24,0 4-9,-3 4-8,-2 4-10,-2 1-7,-1-2-8,-3-2-8,-1-2-9,-1-4-6,4-6-5,3-6-5,3-5-6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9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52950 16446 586,'15'-14'66,"-1"3"-6,-1 3-4,0 3-6,-1 1-6,3 2-6,1 0-6,3 2-6,0 0-7,1 0-5,0 0-7,-1 0-6,0 0-12,-3 0-19,-1 0-18,-2 0-20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9"/>
    </inkml:context>
    <inkml:brush xml:id="br0">
      <inkml:brushProperty name="width" value="0.05159" units="cm"/>
      <inkml:brushProperty name="height" value="0.05159" units="cm"/>
      <inkml:brushProperty name="color" value="#F2395B"/>
    </inkml:brush>
  </inkml:definitions>
  <inkml:trace contextRef="#ctx0" brushRef="#br0">53712 15571 426,'-8'-8'4,"0"0"8,1 1 8,-1-1 7,1 3 8,2 8 6,2 6 6,2 7 7,2 5 1,0 5-3,2 3-4,0 5-3,0 2-6,0 3-6,-2 4-7,0 3-6,-1 1-8,0-1-8,0 1-9,0 0-7,-1 1-8,-2 2-6,-2 2-7,-2 1-6,1-2-6,1-8-5,2-8-5,2-7-6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9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54550 15509 527,'0'-15'0,"0"2"0,0 3 0,0 1 0,2 1 7,4 1 15,4-1 15,3 0 15,5 1 6,3 0-5,5 2-4,3 1-4,3 0-4,2 2-6,3 0-5,1 2-6,-1 1-8,-4 2-12,-4 2-13,-3 2-12,-6 1-16,-5 1-19,-6 1-19,-6 1-18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9"/>
    </inkml:context>
    <inkml:brush xml:id="br0">
      <inkml:brushProperty name="width" value="0.048" units="cm"/>
      <inkml:brushProperty name="height" value="0.048" units="cm"/>
      <inkml:brushProperty name="color" value="#F2395B"/>
    </inkml:brush>
  </inkml:definitions>
  <inkml:trace contextRef="#ctx0" brushRef="#br0">55226 15072 458,'-15'-24'65,"4"13"4,3 14 2,3 14 3,1 6-4,0 2-11,0 1-12,0 1-10,0 1-11,1 3-10,-1 1-8,0 2-10,0 1-11,0 1-10,0-1-11,0 0-12,0-3-9,1-6-9,-1-5-10,0-6-8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6"/>
    </inkml:context>
    <inkml:brush xml:id="br0">
      <inkml:brushProperty name="width" value="0.03" units="cm"/>
      <inkml:brushProperty name="height" value="0.03" units="cm"/>
      <inkml:brushProperty name="color" value="#F2385B"/>
    </inkml:brush>
  </inkml:definitions>
  <inkml:trace contextRef="#ctx0" brushRef="#br0">94511 15300 733,'-16'0'3,"-1"0"8,-2 0 6,1 0 7,4 2 5,12 4 3,12 3 3,11 5 3,7 2-4,1-1-9,1 1-11,1 0-9,-1 0-11,0 1-10,-1 1-10,-1 1-10,-3-2-7,-5-3-3,-5-4-5,-4-4-3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39"/>
    </inkml:context>
    <inkml:brush xml:id="br0">
      <inkml:brushProperty name="width" value="0.04" units="cm"/>
      <inkml:brushProperty name="height" value="0.04" units="cm"/>
      <inkml:brushProperty name="color" value="#F2395B"/>
    </inkml:brush>
  </inkml:definitions>
  <inkml:trace contextRef="#ctx0" brushRef="#br0">55750 16443 550,'10'-21'89,"3"5"-12,5 5-14,4 5-12,4 1-9,8 0-5,7-1-4,6-2-6,5 2-6,2 1-12,2 2-9,1 2-12,0 1-8,-4 0-9,-4 0-7,-4 0-8,-7 0-3,-8 0 0,-9 0 1,-8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0"/>
    </inkml:context>
    <inkml:brush xml:id="br0">
      <inkml:brushProperty name="width" value="0.0469" units="cm"/>
      <inkml:brushProperty name="height" value="0.0469" units="cm"/>
      <inkml:brushProperty name="color" value="#F2395B"/>
    </inkml:brush>
  </inkml:definitions>
  <inkml:trace contextRef="#ctx0" brushRef="#br0">57346 15705 469,'-14'-13'12,"5"6"25,3 6 24,4 6 26,2 5 3,0 5-15,0 5-17,0 5-15,0 4-13,-2 3-8,0 2-10,-1 4-8,-1 1-11,2 0-10,0 1-10,2-1-12,0-2-8,0-4-7,0-4-8,0-3-8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0"/>
    </inkml:context>
    <inkml:brush xml:id="br0">
      <inkml:brushProperty name="width" value="0.0594" units="cm"/>
      <inkml:brushProperty name="height" value="0.0594" units="cm"/>
      <inkml:brushProperty name="color" value="#F2395B"/>
    </inkml:brush>
  </inkml:definitions>
  <inkml:trace contextRef="#ctx0" brushRef="#br0">59284 15541 370,'-8'-4'65,"-1"9"3,-2 10 2,0 8 3,-1 5-6,-1 4-12,-1 3-12,-1 3-13,-1 1-8,2 0-5,1 0-3,1 0-5,2-2-4,4-6-1,4-4-4,4-5-2,4-5-5,2-5-5,3-4-5,3-6-7,4-5-3,3-7-2,5-8-3,3-5-2,2-7 0,-1-3 1,-2-4 2,1-4 0,-5-1 4,-4 4 3,-4 2 4,-6 3 3,-4 4 4,-2 4 1,-4 3 3,-2 4 3,-3 4 4,0 1 8,-2 2 8,0 3 7,4 0 8,8 2 8,9 0 7,9 2 7,3 1-2,-5 0-9,-3 2-11,-4 0-10,-3 3-6,1 4-1,0 4 0,0 4-1,-2 2 0,-3 4 1,-3 4 3,-2 2 1,-3 1 0,-2 2-1,-2 1-3,-2 1-3,-1-1-2,-1-2-4,-2-1-4,0-3-5,0-1-6,3-3-11,1-1-10,2-2-11,3-5-2,4-7 5,4-6 6,4-8 6,3-3 5,3-1 5,3-1 5,3-1 6,1 0 3,-1 2 0,-1 2 0,-1 3-1,-1 0-2,-1 0-7,-1 0-7,-1 0-7,-1-1-2,-4-1 0,-3-3 1,-2-1 1,-3-3 2,-1 0 3,0-1 2,-2-1 4,0-1 3,-2 1 4,0-1 4,-1 1 3,-1 0 5,2 1 4,0 1 4,2 1 5,0 1 1,0 2-2,0 2-2,0 3-2,1 0 6,2 2 12,2 1 13,1 0 12,2 3 4,-2 4-4,-1 4-6,0 4-4,-2 4-4,0 5-3,-2 5-2,0 5-2,-2 4-3,0 4-2,-2 4-3,0 4-1,-2 3-4,0 4-2,-1 2-2,-2 3-3,0 1-7,-1-1-10,-2 0-13,0-2-10,0-3-12,1-4-12,0-6-12,2-4-12,1-5 0,0-6 13,2-3 13,1-6 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1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62700 15467 491,'13'-10'11,"9"-2"21,10-3 21,11-3 20,-1 1 5,-8 5-15,-9 5-15,-9 5-14,-1 1-8,9 0-2,7-2-1,8 0-3,4 0-4,0 2-9,0 2-7,0 2-8,-3 1-7,-7 2-9,-7 0-7,-7 1-8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2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33300 19030 712,'5'-13'7,"9"3"13,11 5 14,9 3 13,4 2 3,-3 0-10,-4 0-9,-2 0-9,0 0-7,5 0-4,3 0-4,4 0-3,4 0-8,4 0-10,4 0-10,4 0-10,-5 0-2,-10 2 5,-13 0 7,-11 1 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2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34643 19200 648,'-16'1'6,"1"4"11,-1 2 11,1 3 12,1 5 6,5 4-2,3 4 0,4 6 0,2 3-7,0-1-11,0 0-11,0 0-10,0 0-9,0-1-3,0-1-4,0-1-4,0-3-6,0-2-8,0-3-7,0-2-9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2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36191 18324 558,'1'-11'11,"4"10"21,2 10 21,3 10 22,1 7 3,0 8-18,-2 7-15,0 6-18,-3 7-9,-3 6-2,-2 5-3,-4 7-3,-2 0-7,-5-2-10,-4-3-12,-4-2-12,0-6-4,1-7 3,2-6 1,3-8 3,-1-3-1,0 1-4,-1-1-4,-1 0-5,0-4 0,2-9 2,3-9 3,1-8 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2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36011 17872 603,'-15'-19'10,"2"7"18,3 8 19,1 8 20,-1 7 3,-4 5-10,-3 7-12,-5 5-11,-2 4-14,-1 0-16,-1 2-19,0 1-16,0-1-13,3 0-7,3-1-8,3-1-8,3-4 2,2-6 8,4-5 8,3-6 10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3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37050 17983 648,'31'-6'127,"-2"4"-31,0 4-29,-1 4-29,-1 2-21,-3 1-11,-2 2-9,-1 0-11,-2 0-15,-3-1-17,-1-1-17,-2 0-19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4"/>
    </inkml:context>
    <inkml:brush xml:id="br0">
      <inkml:brushProperty name="width" value="0.02825" units="cm"/>
      <inkml:brushProperty name="height" value="0.02825" units="cm"/>
      <inkml:brushProperty name="color" value="#F2395B"/>
    </inkml:brush>
  </inkml:definitions>
  <inkml:trace contextRef="#ctx0" brushRef="#br0">44495 20597 778,'-13'-2'1,"4"0"1,6-3 1,5-2 1,3 0 1,3 2 0,3 2-1,4 3 1,4-1 3,9-1 7,7 0 6,8-1 6,5-1 2,4 2-3,2 0-3,4 2-4,0 0-4,1 0-7,0 0-6,0 0-7,-3 0-3,-3 0 2,-4 0 0,-4 0 2,-4 0-5,-3 0-10,-5 0-9,-4 0-10,-4 0-5,-5 0 1,-5 0 0,-4 0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6"/>
    </inkml:context>
    <inkml:brush xml:id="br0">
      <inkml:brushProperty name="width" value="0.03535" units="cm"/>
      <inkml:brushProperty name="height" value="0.03535" units="cm"/>
      <inkml:brushProperty name="color" value="#F2385B"/>
    </inkml:brush>
  </inkml:definitions>
  <inkml:trace contextRef="#ctx0" brushRef="#br0">98061 13411 622,'-7'-13'52,"2"8"-8,2 7-7,2 6-7,0 6-4,0 5 0,-2 5 1,0 5 1,0 3-2,0 2-2,2 3-4,1 1-3,0-1-4,0-2-6,0-3-7,0-3-5,-2-3-8,-1-2-9,-2-1-9,-1-3-10,-2-2-4,2-2-3,1-4-1,1-3-3,0-2 4,0 0 6,0-2 8,0 0 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4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47228 19913 679,'-1'-15'3,"0"2"8,-2 2 6,0 3 7,1 1 2,4 2-1,4 2-2,4 2-2,4 2-2,5 2 0,5 2-1,5 2-1,3 1-1,0 1 0,2 2-2,1 0 0,-1 0-1,-2 1-3,-1 0-3,-3 0-3,-2-1-1,-3 1-3,-3 0-1,-3 0-2,-3 0 0,-2 1 1,-4 1 2,-3 1 0,-2 1 1,-4 0 0,-2-1-1,-3 1 1,-5 0-2,-4 1-4,-5 1-3,-5 2-4,-4 1-4,-3 2-5,-2 4-6,-4 3-6,2-2 0,7-5 2,7-6 2,7-6 4,3-3-1,-1 1-4,-1 1-2,-1 2-5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5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53757 19200 628,'-7'10'84,"4"3"-15,2 5-16,4 4-17,0 2-8,0 4-4,-2 3-3,0 3-4,-3 2-2,0 4-4,-3 2-3,-2 4-3,-1 0-5,-1 0-5,-2-2-6,0 0-6,0-3-3,-1-2-3,0-3-2,1-3-1,0-5-6,2-4-6,3-5-7,1-4-8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5"/>
    </inkml:context>
    <inkml:brush xml:id="br0">
      <inkml:brushProperty name="width" value="0.03042" units="cm"/>
      <inkml:brushProperty name="height" value="0.03042" units="cm"/>
      <inkml:brushProperty name="color" value="#F2395B"/>
    </inkml:brush>
  </inkml:definitions>
  <inkml:trace contextRef="#ctx0" brushRef="#br0">53484 19068 723,'-3'-25'7,"-4"13"16,-5 12 15,-5 14 15,-2 6 2,1 3-13,1 1-11,1 2-12,-1 2-10,0-1-10,-1 0-9,0 1-8,-1-3-9,4-1-6,3-4-7,3-3-7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5"/>
    </inkml:context>
    <inkml:brush xml:id="br0">
      <inkml:brushProperty name="width" value="0.02757" units="cm"/>
      <inkml:brushProperty name="height" value="0.02757" units="cm"/>
      <inkml:brushProperty name="color" value="#F2395B"/>
    </inkml:brush>
  </inkml:definitions>
  <inkml:trace contextRef="#ctx0" brushRef="#br0">54400 19250 798,'24'16'54,"1"-1"-9,1 1-9,0-1-9,1 0-7,-1-1-7,-1-1-7,-1 0-5,-2-2-14,-2-1-18,-1-1-19,-2 0-18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6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59476 18650 518,'0'17'58,"0"3"-7,0 3-6,0 3-7,0 5-3,2 8 1,0 8 1,2 8 1,-1 1-3,0-5-7,-2-4-8,0-5-6,-3-3-4,-4 2 0,-4 0 1,-3 2-1,-3-1-4,2-2-13,1-2-12,1-2-11,1-3-9,3-3-7,1-5-6,2-3-6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6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59297 18602 639,'-10'-17'71,"-4"13"-4,-4 12-3,-3 13-4,-3 6-10,-1 1-17,-1-1-17,0 0-19,0 0-12,3-1-11,3-1-9,3-1-11,2-3-2,2-2 3,3-3 4,1-2 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9:46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60050 18450 498,'14'7'3,"-3"-1"7,-3 0 7,-2-2 6,-1 1 7,4 2 4,2 1 4,3 3 5,3 1 1,3-1-5,3 1-4,3 0-5,1-1-3,1-1-3,-1-1-2,1-1-3,-3 0-1,-2-2-2,-3-1-1,-2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0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24165 41163 1000,'-1'-14'-7,"-2"3"-11,-2 3-12,-1 3-12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09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23546 40773 466,'-17'-1'0,"0"0"0,-1-2 0,-1 0 0,0 0 3,1 0 4,1 1 7,1 2 4,3 0 10,6 0 14,6 0 12,6 0 14,7 0 1,7 0-12,9 0-12,7 0-11,9 0-8,10 0-5,9 0-5,11 0-3,1 0-5,-7 0-2,-7 0-2,-6 0-3,-2 0-2,7-2 0,5-1 0,7 0 0,2-1-2,-1 1-1,-1-1-2,-1 0-3,0-1-1,-1 0-1,1-1-3,-1-1-1,-1-1-1,-3 0 0,-3 0-1,-2 0 0,-6 1 0,-5-1 1,-6 0-1,-5 0 1,-7 1-3,-6 1-5,-5 0-6,-6 2-5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09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22820 42545 564,'-1'-13'9,"0"4"16,-2 6 18,0 5 16,0 5 4,2 7-9,2 7-9,2 7-10,0 5-6,0 6-6,-2 5-4,0 4-5,-3 6-4,-2 6-4,-4 5-4,-1 7-5,-3 0-4,0-1-4,1-4-6,-1-3-5,2-4-6,1-3-5,2-4-5,2-4-7,3-5-1,2-6 3,4-6 3,2-5 2,2-7 3,1-5 3,2-6 2,0-6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6"/>
    </inkml:context>
    <inkml:brush xml:id="br0">
      <inkml:brushProperty name="width" value="0.02611" units="cm"/>
      <inkml:brushProperty name="height" value="0.02611" units="cm"/>
      <inkml:brushProperty name="color" value="#F2385B"/>
    </inkml:brush>
  </inkml:definitions>
  <inkml:trace contextRef="#ctx0" brushRef="#br0">97950 14227 842,'7'-8'0,"-1"0"0,0 0 0,-1 0 0,-1 1 0,3-1 0,2 0 0,2 0 0,1 1 5,3 0 8,2 2 10,2 1 9,0 0 1,1 2-8,-1 0-8,1 2-8,-2 0-8,-1 0-13,-2 0-11,-2 0-11,-3-1-6,1 0-1,-2-2-1,0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09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23648 43081 581,'5'-13'55,"-3"3"-8,-4 4-8,-3 4-9,-5 6-5,-4 8-1,-4 7 0,-3 9 0,-2 4-5,-1 2-9,1 2-7,-1 2-8,0 2-5,-1 0 1,-1 2-1,0 0 0,0-1 0,2-6-1,4-4 0,4-5-1,0-4 1,2-3 3,1-3 3,1-3 4,3-2 5,6 0 6,6-2 7,6-1 6,4 0 4,3-2-1,3-1-1,3 0 1,2-2-3,1 0-4,1-2-4,1 0-3,-1-1-8,0 0-7,-1 0-10,-1 0-7,-1 0-6,-3 0 1,-1 0 0,-2 0-1,-1-1-3,1 0-6,1-2-6,1 0-7,-1-2-1,-3 0 5,-3-1 4,-2-2 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10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25250 43805 503,'0'-13'50,"0"6"-4,0 6-2,0 6-4,0 5-5,0 6-4,0 4-6,0 5-4,0 1-5,0 0-1,0-1-3,0-1-2,0-1-3,0-3-4,0-1-3,0-2-5,2-4-5,4-5-8,4-5-6,3-4-8,4-6-2,3-6 3,3-5 4,3-6 3,1-3 3,-3 3 0,-1 1 1,-3 3 2,-2 2 4,-2 4 9,-4 4 9,-3 5 9,-2 3 7,-2 4 5,-2 3 3,-2 5 5,-1 3 2,0 2-1,0 1-1,0 3-1,0 0-1,0-1-1,0-1-1,0-1-2,0-1-4,2 0-4,0-2-5,2-1-6,1-2-3,3-2-3,3-4-2,4-2-2,0-4-2,1 0-3,0-3-1,-1-2-3,2-3-1,2-6 1,1-4 0,3-4 0,-1-3 0,-3 1 1,-3 1 2,-3 1 0,-3 0 2,-2-1 1,-4-1 2,-2-1 1,-4 0-1,0-1-4,-3 1-5,-2 0-4,-1 2-6,-2 6-6,0 7-8,-1 5-5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10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28311 42761 546,'-11'6'6,"10"-1"12,10-2 13,10-2 11,2-1 3,-3-2-9,-4 0-9,-4-1-8,1-2-6,7 0-2,7-2-4,7 0-1,1 0-5,-4 0-5,-3 2-4,-5 1-6,-5 2 1,-8 5 3,-8 6 5,-8 4 3,-6 4 4,-2 3 1,-3 3 1,-3 3 1,-2 2 2,-1 1 4,-1 1 3,0 1 4,-1 0 2,1 0-1,1 0 0,1 1 0,3-3-6,5-2-11,5-3-12,4-2-10,6-7-10,6-9-10,6-9-10,6-8-8,3-6 0,1-3 11,0-3 12,3-3 12,-2 1 8,-2 5 7,-1 5 6,-2 5 7,-3 4 6,-1 6 6,-2 4 7,-2 6 7,-3 5 5,-1 7 3,-2 6 3,-2 8 3,-2 4-1,-2 1-6,-2 0-4,-1 2-6,-2-2-3,0-4-3,0-4-2,1-3-2,0-5-9,2-2-16,2-3-14,2-2-16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11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29450 43650 600,'22'2'68,"-3"4"-6,-3 4-6,-3 3-6,-1 3-6,0 1-6,-1 2-6,1 0-7,-1 1-8,-1 1-9,0 0-11,-2 3-10,-1-2-5,-2-2-4,-3-1-4,0-2-2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11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30900 41747 674,'8'-8'5,"0"0"9,-1 0 10,1 1 9,0 0 2,0 2-6,0 2-7,0 2-7,-1 3 1,1 4 6,0 4 8,0 3 6,-1 4-5,-1 3-17,0 3-18,-2 3-18,-2 2-13,-6-1-10,-4 0-11,-5 1-9,-2-3 1,1-5 11,0-5 11,2-5 12,1-3 8,1 0 5,0-2 5,2 0 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12"/>
    </inkml:context>
    <inkml:brush xml:id="br0">
      <inkml:brushProperty name="width" value="0.04364" units="cm"/>
      <inkml:brushProperty name="height" value="0.04364" units="cm"/>
      <inkml:brushProperty name="color" value="#F2395B"/>
    </inkml:brush>
  </inkml:definitions>
  <inkml:trace contextRef="#ctx0" brushRef="#br0">30188 42610 504,'-26'-2'-12,"13"0"15,10-3 15,13-2 14,8-1 5,4-2-5,3 0-4,4-1-5,1 0-3,-3 2-2,-3 2-3,-3 3-2,-5 3-3,-7 7-2,-6 7-1,-7 8-3,-7 2-3,-6 3-3,-6-1-4,-5 2-4,-2 1-1,1 1-1,3 1 0,2 1 0,2-3 1,5-4 1,3-5 0,4-4 2,7-7 1,10-7 3,10-6 2,9-7 3,5-4 2,1 1 2,-1-1 1,0 0 2,-2 2 2,-3 3 0,-5 3 1,-3 2 0,-6 5-1,-8 6-1,-8 6-2,-8 5-3,-6 6-1,-5 5-1,-5 5-2,-5 5-1,1 0-2,4-4-4,5-4-4,5-3-4,7-8-3,12-11-1,10-10-1,11-11-2,6-7 1,3 0 3,1-1 3,2 0 3,0 0 2,-5 5 3,-4 3 2,-3 4 3,-8 8 0,-11 10-1,-10 11-1,-11 11-1,-5 3 0,1-2 1,1-3 1,1-3 0,-1 0 2,-3 1 1,-3 2 0,-3 3 2,1-3 0,5-6 1,5-5 0,5-6 2,6-7 2,8-6 5,8-8 6,8-6 5,5-3 1,3-1-5,3 1-4,3-1-5,0 0-2,0 1-1,-1-1 0,-1 1 0,-1 1 2,-1 2 4,-1 4 5,-1 3 4,-3 4 4,-3 6 3,-5 6 4,-3 6 3,-5 5-1,-8 5-6,-6 5-6,-7 5-6,-5 2-4,-3 0-4,-3 0-3,-3 0-4,-2-1-6,-1-1-7,0-3-8,-2-2-7,0-2-5,2-5-4,0-3-4,1-4-3,2-4-2,1-1 3,3-2 1,2-2 2,2-3 1,4-4 1,5-4 0,3-4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12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29787 44881 495,'-6'-14'29,"6"5"5,4 3 8,6 4 5,1 2 1,1 0-6,0 0-6,0 0-6,2 2-2,7 4-1,5 3 0,7 5-1,4 2-1,8 1-3,4 1-3,7 1-4,3 0-8,1-1-12,1-1-12,2 0-14,-7-3-7,-11-1-3,-11-3-2,-13-1-3,-5-1-3,-1 0-3,1 0-5,0 0-3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30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69049 19494 553,'-76'-47'54,"38"16"-4,37 15-4,37 16-3,14 6-7,-12-1-7,-10-2-7,-10-1-8,-1-2-3,13 0 1,11 0 0,12 0 1,6-2-1,1-2-1,1-4-1,2-2-1,0-2-1,5-2 0,2 0 0,3-1 0,0 0 0,-1 1-2,-3 1-1,-1 1-1,-4 1-1,-3 4 0,-4 3-2,-4 2-1,-3 2 0,-2-2-1,-2 0 0,-2-2-2,-2 0-1,-2 1-3,-2-1-2,-1 0-4,-5 0 0,-4 0-1,-5 0 0,-4 0 1,-9 2-7,-11 4-10,-10 4-12,-11 4-12,-4 0-2,3-1 5,3-2 7,3-2 4,2-1 7,0 0 4,2 0 6,1 0 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30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69392 18807 464,'-18'-9'0,"-3"-2"1,-5-2-1,-3-1 1,0-1 0,5 2 2,5 3 1,5 1 0,2 1 4,2 0 5,1 0 5,0 1 6,2-1 1,-1 2-1,0 0-1,0 2-1,4 0 1,8 0 4,8 0 4,7 0 5,8-1-1,7-3-6,7-4-5,6-2-6,7-2-3,4-1-1,5-1 0,5-1 0,4 0-1,3 1 0,3 1-1,3 1 1,0 1-2,-2 4-2,-1 3-3,-3 2-2,-1 3-2,-3 2-1,-1 2 0,-3 2-2,1 1-1,1 0-5,3 0-3,1 0-5,-1-1-1,-5-2 1,-4-2 1,-6-2 1,-2-1 0,1 0-2,2 0-2,0 0-1,-3 0 0,-6 1 1,-7-1 2,-8 0 2,-5 0 0,-3 2 1,-5 0 0,-3 2 0,-4 2-8,-4 4-14,-5 4-15,-2 3-15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31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91323 36397 450,'-36'-7'-10,"9"2"3,7 2 1,9 2 3,3 1 6,0 0 15,0 0 13,0 0 13,7 0 5,14 0-1,13 0-2,15 0-3,8-1-3,5 0-6,5-2-5,6 0-6,2-1-3,3 1-2,1-2-3,3 2-1,-1-1-2,0 2 2,-1 0-1,-1 2 1,-1 0-1,-3 2-2,-1 0-2,-2 2-2,-2 0-2,-1 1-3,-1 2-2,0 0-4,-2 0-1,-1-2 0,-1-3 0,0 0 0,-4-2-1,-5 0 0,-4 0-3,-5 0 0,-6 0-1,-4 0-1,-5 0 0,-4 0-1,-9 1-7,-11 3-12,-10 4-14,-11 2-13,-4 0-3,3-1 6,3-2 7,3-2 5,2-2 6,1 0 3,0-2 4,2 0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6"/>
    </inkml:context>
    <inkml:brush xml:id="br0">
      <inkml:brushProperty name="width" value="0.04121" units="cm"/>
      <inkml:brushProperty name="height" value="0.04121" units="cm"/>
      <inkml:brushProperty name="color" value="#F2385B"/>
    </inkml:brush>
  </inkml:definitions>
  <inkml:trace contextRef="#ctx0" brushRef="#br0">98949 13324 533,'-7'-11'8,"2"10"16,2 10 16,2 10 15,1 6 4,0 4-11,0 5-9,0 3-10,0 2-6,0 2 0,0 1-1,0 0-1,0 0-1,0-2-1,0-1-3,0-3-1,0-2-9,0-2-19,0-1-16,0-3-19,-1-2-10,0-5-7,-2-3-5,0-4-6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31"/>
    </inkml:context>
    <inkml:brush xml:id="br0">
      <inkml:brushProperty name="width" value="0.04611" units="cm"/>
      <inkml:brushProperty name="height" value="0.04611" units="cm"/>
      <inkml:brushProperty name="color" value="#F2395B"/>
    </inkml:brush>
  </inkml:definitions>
  <inkml:trace contextRef="#ctx0" brushRef="#br0">92444 36805 477,'-23'0'1,"3"0"3,1 0 2,3 0 3,4 0 5,8 0 9,8 0 9,8 0 9,6-1 2,7-2-6,5-2-4,6-1-5,6-2-3,6 0-1,6 0 0,6 0-1,4 1-2,3-1-2,3 0-4,3 0-2,0 2-1,-3 2-2,-3 4 0,-2 2-1,-3 3 0,1 2 0,0 2 2,-1 2 0,-1 0-4,-4-1-11,-4-1-9,-4 0-10,-3-2-7,-2-1-4,-2-1-4,-2 0-3,-3-2-3,-6-2 2,-4-2 0,-4-2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42"/>
    </inkml:context>
    <inkml:brush xml:id="br0">
      <inkml:brushProperty name="width" value="0.03101" units="cm"/>
      <inkml:brushProperty name="height" value="0.03101" units="cm"/>
      <inkml:brushProperty name="color" value="#F2395B"/>
    </inkml:brush>
  </inkml:definitions>
  <inkml:trace contextRef="#ctx0" brushRef="#br0">70159 14808 709,'-3'-20'2,"-6"-11"4,-6-9 3,-5-10 5,-2 1-1,6 12-5,5 12-4,5 11-4,0 5-2,-2-3 2,-3-4 3,-3-2 1,-2 0 0,2 1-2,1 2-3,1 3-1,-2-1-1,-4-2 2,-3-1 2,-5-3 2,-6-3 1,-10-3 1,-10-4 1,-10-5 1,-4 0 1,-1 2 1,0 1 1,1 3 0,-3 3 1,-3 3-1,-5 4 1,-3 5 0,-4 4-1,-3 6-2,-2 6-1,-4 6-1,1 4-1,2 5-2,3 4 0,4 3-2,3 2-1,5-1-2,5-1-1,5-1-3,4-1 1,4-1 0,4-1 2,4-1 0,3 1 2,2 3 3,2 3 4,2 3 3,2 2 0,1 4-1,3 3-1,2 3-2,1 2-2,3 3 0,1 4-1,3 2-1,2 2-1,3-2 0,3-1-2,3 0-1,2-3-1,4-2 0,2-4-1,4-2 0,1-4 0,2-2 1,0-3 3,2-3 1,1-2 1,3 1 1,4-1 1,2 1 1,2-1 0,1 0-1,1 1 0,2-1-1,0 0 0,3 1 1,1-1 1,3 1 1,1-1 0,4 1-1,3-1-1,3 0-1,4-2 0,6-5-2,6-4 0,6-6 0,5-5 0,7-2 0,5-6 0,6-2 0,6-5 0,5-6 1,4-4-1,5-5 1,1-1 0,-6 1 1,-4 3 1,-6 1 1,-4 2-1,-5 1 0,-5 1-2,-5 1-1,-4 0 0,-3 1-2,-2-1 1,-4 0-1,-3 0 0,-4-1 0,-4-1 1,-4-1 0,-3-1 0,-3 1 0,-4-1 0,-2 1-1,-2-2 1,-3-2 1,-1-1 2,-3-2 0,-2-1 1,-2 1 0,-4 1 0,-3 1 0,-2 1-1,-2 3 1,-2 1 0,-2 3 0,-2 1 0,0 2-1,-2 2-1,0 3-1,-2 1-2,0 2-6,-1 2-5,-1 2-5,-4 4-3,-6 7-1,-6 8-1,-5 6-2,-2 1-4,3-3-8,3-5-7,3-3-8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46"/>
    </inkml:context>
    <inkml:brush xml:id="br0">
      <inkml:brushProperty name="width" value="0.03196" units="cm"/>
      <inkml:brushProperty name="height" value="0.03196" units="cm"/>
      <inkml:brushProperty name="color" value="#6ADCAB"/>
    </inkml:brush>
  </inkml:definitions>
  <inkml:trace contextRef="#ctx0" brushRef="#br0">68597 18618 688,'-27'-34'23,"11"10"-6,9 9-7,10 10-6,11 5-2,13 0 2,13 0 3,12 0 1,1 0 0,-12 0-3,-12 0-2,-11 0-2,1 0-2,15-2 1,15 0 0,14-1 0,10-2 2,8-2 1,7-2 1,7-2 1,0 0 1,-4 1-2,-6 0 0,-4 2-3,-4 1 0,-3 1-3,-3 0 0,-3 2-2,-6 0-1,-9 0 1,-8 0-1,-9 0 1,-15 1 1,-19 2 2,-19 2 1,-20 2 2,-16 3 0,-12 2-2,-11 3-3,-12 3-3,-8 2-1,-2 0 0,-4-1 1,-2 1-1,1-2 1,6-3 0,6-3 1,6-2 1,7-3 1,7-3 3,8 0 4,9-3 2,5-1 3,7 0 0,6 0 3,6 0 0,5 0 0,5 0-1,4 0-1,6 1-2,5-1-2,6 2-2,6 0-2,6 2-1,7 0-3,11 0 1,9 0-2,10 0 0,9-1 0,9-2 2,9-2 1,9-2 2,6-1 1,4 1 1,4-1 0,4 0 1,-2 1 0,-8 2 0,-8 2-1,-8 2-1,-6 2 0,-3 2 0,-4 2-1,-5 2 1,-5 1-2,-8 0 0,-8-1-1,-7 1-2,-7-1 0,-5 0-3,-5-2-1,-5 0-2,-5-2-1,-8-1 1,-6 0 2,-7-2 0,-12 1 1,-15 0 0,-16 2 1,-15 0 0,-12 1 0,-6 0-1,-8 0-1,-6 0-1,-5-1 1,-1-1 0,-3 0 2,-1-1 2,3-2 1,10-1 2,10 0 4,10-1 1,9-2 3,9-2 0,9-2 2,8-1 1,9-1 0,8 2 1,7 2 0,9 2 1,5 1-1,8 1-3,4-1-2,8 0-2,6 0 0,10 0 0,11 0 2,9 0 0,10 0 0,11-2-1,11 0-2,11-1-1,9-1 0,7 2-2,9 1-1,8 0-1,0 1 0,-4 1-1,-5-1 0,-4 0 0,-6 0-1,-3 2 0,-4 0 1,-4 2 0,-8 0-1,-15 2-1,-13 0-2,-14 2-1,-11 0-1,-9 1 1,-9 2 0,-8 0 1,-11 1 0,-12 0 1,-11 0 0,-12-1 1,-14 2 0,-14 4 1,-14 2-1,-16 3 0,-8 0 0,-3-3-1,-3-3-1,-3-2-1,-2-3 0,1-1 1,-1-1 0,0 0 1,5-2 1,7 0 3,8-2 3,8 0 3,6-2 0,4 0 1,3-2-1,5 0 0,6-2 1,10 0 1,10-1 3,10-1 1,8 0 0,5 2 0,6 2-1,7 2-1,5 0 0,8 0-1,6-2 0,7 0-1,9-1-2,11 0-3,10 0-2,12 1-5,11-2 0,12-2 0,14-2 0,12-2 1,9 0 2,3-1 1,4 0 2,5 1 2,-2 0 1,-5 2-2,-7 2-1,-5 2-2,-7 2 0,-8 0-1,-8 2-1,-8 1 1,-9 0-1,-12 0 0,-12 0 0,-12 0 1,-14 0-1,-17 0 0,-16 0-1,-16 0 0,-15 1 0,-8 1-1,-11 3 0,-9 2 0,-6 0-1,-1 0 1,-1-2 0,-1 0 0,-2-1 0,-4 3 0,-4 2 0,-4 2-1,-1 0 1,2 1 1,2 0-1,2 0 1,4-1 0,5 1 0,7-1 0,6 1-1,5 0 2,6 0 2,6-1 3,6 1 2,7-1 1,8-1-1,7 0-1,9-2-1,8-1 0,11 0 0,12-2-1,10 0 0,13-3-1,16-3 0,15-2 1,16-3-2,17-4 0,18-4-2,17-3-2,17-5-1,14 1-5,7 3-7,8 5-7,8 3-6,-15 2-6,-37 2-5,-37 1-3,-37 1-5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1"/>
    </inkml:context>
    <inkml:brush xml:id="br0">
      <inkml:brushProperty name="width" value="0.04252" units="cm"/>
      <inkml:brushProperty name="height" value="0.04252" units="cm"/>
      <inkml:brushProperty name="color" value="#6ADCAB"/>
    </inkml:brush>
  </inkml:definitions>
  <inkml:trace contextRef="#ctx0" brushRef="#br0">91390 39896 517,'-15'0'-31,"-1"0"7,0 0 7,1 0 7,-1-1 5,0 0 6,1-2 6,-1 0 5,1 0 2,3 0 0,1 2 0,2 0-2,1 1 5,1 0 7,-1 0 8,0 0 8,2 0 3,6 0-2,4 0-2,6 0-3,5 0-2,7 0-3,6 0-4,8 0-2,4-1-5,1-1-3,0-3-3,2-2-4,-1 1-2,-2 1 1,-2 2 0,-2 2 1,-1 1-3,-2 0-4,0 0-6,-1 0-6,-2 0-4,-1 0-6,-3 0-6,-1 0-4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2"/>
    </inkml:context>
    <inkml:brush xml:id="br0">
      <inkml:brushProperty name="width" value="0.05399" units="cm"/>
      <inkml:brushProperty name="height" value="0.05399" units="cm"/>
      <inkml:brushProperty name="color" value="#6ADCAB"/>
    </inkml:brush>
  </inkml:definitions>
  <inkml:trace contextRef="#ctx0" brushRef="#br0">94272 37610 407,'22'-35'12,"-5"9"-1,-3 9-2,-4 9 0,-3 7 5,-1 7 10,0 7 11,-2 8 11,-2 3 1,-6 4-6,-4 3-7,-5 3-7,-3 3-4,1 2-3,-1 4-2,0 2-3,1 2-2,-1 0-3,0 0-3,1 0-2,-1-1-2,0-4 1,1-2-1,-1-3 0,2-2 0,2 0-3,4 0-2,3 1-3,1-2 0,2-2-3,0-2 0,2-1-2,2-4-1,6-1 0,4-4-2,5-3 0,4-4-2,3-5 1,3-4-1,3-6-1,2-5 0,0-5 1,2-7 0,1-5 0,-1-5 0,-2-1 1,-1-2 2,-3-3 0,-2 0 1,-3 0 0,-3 0 2,-3 0 1,-3 0 2,-2 3 2,-4 2 3,-3 1 3,-3 4 2,-4 3 2,-3 5 2,-5 3 2,-3 4 3,-2 4 3,-1 4 3,-3 4 4,-1 4 1,1 4-1,-1 4-1,1 3-1,0 3-1,3 1-2,1 1-1,2 2-2,3-2-2,2 0-3,4-1-2,3 0-3,2-3-1,3-1-3,4-3-2,2-1-2,3-2-1,0-2 1,1-3 1,1 0 0,1-4-4,-1-1-8,1-2-7,0-1-7,-1-4-4,1 0 4,0-3 3,-1-2 2,-1-1 4,-2-1 5,-4-2 4,-3 0 4,-2 2 9,-4 5 13,-2 4 11,-3 6 13,-2 4 3,2 4-6,1 3-7,0 5-5,0 2-5,0 3 0,-1 1-2,-1 3-2,-1 2 0,2 2-2,1 4-1,0 3-1,1 3 0,-2 4-2,0 4 0,-1 4-1,-1 0-2,2-3-2,1-2-3,0-4-1,1-2-4,0-4-3,0-2-4,1-3-2,-1-2-3,0-2-1,0 0-2,0-1-1,-1-1-1,0-1 2,-1-1 1,-2-1 1,-1-2 1,-1-3 1,-3-3-1,-2-2 2,-1-4-1,-3-1-1,-2-2-2,-1-2 0,-1-2-1,-1-1 2,1 0 1,-1-1 2,2-3 3,1-2 2,3-4 5,1-2 2,3-2 4,2-1 2,4-2 4,3 0 2,4-3 2,6-5 0,5-5 0,7-4 1,7-7-3,9-7-5,8-6-4,10-7-5,4-5-5,-1-3-7,1-3-6,0-3-7,-2 4-3,-4 9-2,-4 10-2,-4 10 0,-5 7-1,-8 7 3,-6 6 3,-6 5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3"/>
    </inkml:context>
    <inkml:brush xml:id="br0">
      <inkml:brushProperty name="width" value="0.04576" units="cm"/>
      <inkml:brushProperty name="height" value="0.04576" units="cm"/>
      <inkml:brushProperty name="color" value="#6ADCAB"/>
    </inkml:brush>
  </inkml:definitions>
  <inkml:trace contextRef="#ctx0" brushRef="#br0">97059 38927 480,'0'-16'2,"0"2"1,0 1 4,0 1 1,0 1 7,-2 0 9,0 2 10,-1 1 9,-2 2 1,-2 4-6,-2 4-6,-2 4-6,-2 4-5,-1 3-1,-3 5-3,-1 3-1,-3 3-2,1 1 2,-2 1 0,-1 1 0,0 1 0,1 1 0,1 0-2,1 2-2,1 0 0,3-1-2,1-2-1,2 1-2,3-3-2,3-2-2,2-1-2,4-3-2,3-2 0,4-3 1,4-2 2,3-4 0,6-2-5,5-2-14,6-3-15,7 0-13,0-4-5,0-2 2,-3-4 3,-2-2 2,-2-1 2,-1 1 1,-3 0-1,-1 2 1,-4 1 3,-6 0 7,-3 2 6,-6 1 7,-1-1 4,0 0 0,1-2 1,2 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3"/>
    </inkml:context>
    <inkml:brush xml:id="br0">
      <inkml:brushProperty name="width" value="0.04539" units="cm"/>
      <inkml:brushProperty name="height" value="0.04539" units="cm"/>
      <inkml:brushProperty name="color" value="#6ADCAB"/>
    </inkml:brush>
  </inkml:definitions>
  <inkml:trace contextRef="#ctx0" brushRef="#br0">98787 38795 484,'0'-21'10,"-2"3"7,0 4 6,-2 5 7,0 3 4,-2 4 2,0 4 1,-1 4 1,-1 3-1,-2 1-5,0 3-3,-1 2-5,0 0-3,1 1-2,0 0-4,2-1-1,0 1-3,0 1 1,1 1-2,-1 1 1,0 0-2,0-1 1,0 0-2,1-2 0,0-1-1,2-1-1,2-1-2,2 0-1,1-2-3,0 1-1,0-1-2,0 1-3,0 0-3,0 0-3,0-1-5,0 1-3,4-2-7,8-2-10,7-4-10,8-2-11,3-2 2,-1 0 10,-3 0 12,-1 0 11,-2 0 4,0 0 0,1 0-2,-1 0-1,-2 0 0,-3 0-1,-4 0 1,-4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4258" units="cm"/>
      <inkml:brushProperty name="height" value="0.04258" units="cm"/>
      <inkml:brushProperty name="color" value="#6ADCAB"/>
    </inkml:brush>
  </inkml:definitions>
  <inkml:trace contextRef="#ctx0" brushRef="#br0">99789 38605 516,'-1'-30'31,"0"17"6,-2 18 9,0 18 7,-2 9 0,0 2-4,-1 2-6,-1 2-5,-1 1-4,0-2-4,0 0-4,0-1-4,1-2-6,-1-2-11,0-2-8,0-1-11,0-2-7,-2 1-6,0-1-4,-1 0-7,0-2-3,3-5-4,1-5-2,2-4-4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2972" units="cm"/>
      <inkml:brushProperty name="height" value="0.02972" units="cm"/>
      <inkml:brushProperty name="color" value="#6ADCAB"/>
    </inkml:brush>
  </inkml:definitions>
  <inkml:trace contextRef="#ctx0" brushRef="#br0">99900 39409 740,'22'-29'22,"-3"7"4,-3 6 4,-3 5 2,0 4 1,1 0-3,3 2-4,2 1-2,-1 0-6,0 2-5,0 0-8,-2 2-5,-2 0-7,-1 0-9,-2 0-7,-2 0-7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4701" units="cm"/>
      <inkml:brushProperty name="height" value="0.04701" units="cm"/>
      <inkml:brushProperty name="color" value="#6ADCAB"/>
    </inkml:brush>
  </inkml:definitions>
  <inkml:trace contextRef="#ctx0" brushRef="#br0">100504 38085 468,'7'-35'7,"-2"7"16,-3 9 16,0 7 15,-2 8 5,0 8-8,0 8-6,0 7-6,-1 9-5,0 7-2,-2 8-2,0 8-1,-2 4-3,-2 1-5,-2 2-4,-1 0-3,-3 2-6,-2 3-4,-1 3-7,-3 3-5,1 2-6,3 3-7,3 1-6,3 2-6,1-2-4,2-5 0,1-7 0,1-5-1,0-6-1,2-6-1,0-6-2,2-6-1,-1-5 1,0-7 4,-2-5 4,0-6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6"/>
    </inkml:context>
    <inkml:brush xml:id="br0">
      <inkml:brushProperty name="width" value="0.02763" units="cm"/>
      <inkml:brushProperty name="height" value="0.02763" units="cm"/>
      <inkml:brushProperty name="color" value="#F2385B"/>
    </inkml:brush>
  </inkml:definitions>
  <inkml:trace contextRef="#ctx0" brushRef="#br0">99550 13210 796,'17'-29'5,"1"5"9,3 5 11,1 5 9,2 3 2,1 4-5,1 2-7,1 4-6,1 1-6,1 0-7,1 0-9,1 0-7,-3 1-6,-4 2-3,-5 2-4,-4 2-4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3098" units="cm"/>
      <inkml:brushProperty name="height" value="0.03098" units="cm"/>
      <inkml:brushProperty name="color" value="#6ADCAB"/>
    </inkml:brush>
  </inkml:definitions>
  <inkml:trace contextRef="#ctx0" brushRef="#br0">100950 39102 710,'10'-11'5,"5"-4"12,5-5 10,5-4 12,2-1 4,1 7-5,-1 5-3,1 6-4,-2 5-6,0 2-7,-1 4-8,-1 2-9,-2 2-7,-3 0-8,-3 0-8,-3-1-9,-3 1-3,-2 0 2,-4 0 1,-2-1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3587" units="cm"/>
      <inkml:brushProperty name="height" value="0.03587" units="cm"/>
      <inkml:brushProperty name="color" value="#6ADCAB"/>
    </inkml:brush>
  </inkml:definitions>
  <inkml:trace contextRef="#ctx0" brushRef="#br0">101508 38374 613,'-8'-11'9,"2"10"19,1 10 18,0 10 19,1 6 3,-2 6-12,0 5-11,-1 5-13,-1 1-10,0-2-9,0-2-10,1-2-10,-1-2-9,0-2-10,0-1-10,0-3-9,1-3-6,1-5-3,0-5-3,2-4-3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5"/>
    </inkml:context>
    <inkml:brush xml:id="br0">
      <inkml:brushProperty name="width" value="0.0447" units="cm"/>
      <inkml:brushProperty name="height" value="0.0447" units="cm"/>
      <inkml:brushProperty name="color" value="#6ADCAB"/>
    </inkml:brush>
  </inkml:definitions>
  <inkml:trace contextRef="#ctx0" brushRef="#br0">102500 38547 492,'9'-8'0,"1"0"0,3 0 0,2 1 0,2 0 2,1 2 4,3 2 3,1 2 5,3 4 7,1 6 9,2 5 11,3 7 10,-1 4 2,0 2-6,-1 4-4,-1 3-6,-2 2-4,-1 0-4,-3 2-4,-1 1-3,-4 0-5,-3 2-4,-4 0-4,-4 2-5,-7 1-2,-8 4-3,-9 2 0,-9 4-3,-7 1-2,-5 1-6,-4 1-4,-5 1-5,1-4-13,8-10-19,7-10-21,9-9-20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6"/>
    </inkml:context>
    <inkml:brush xml:id="br0">
      <inkml:brushProperty name="width" value="0.04167" units="cm"/>
      <inkml:brushProperty name="height" value="0.04167" units="cm"/>
      <inkml:brushProperty name="color" value="#6ADCAB"/>
    </inkml:brush>
  </inkml:definitions>
  <inkml:trace contextRef="#ctx0" brushRef="#br0">63036 13487 527,'-17'-10'0,"-3"-2"-3,-3-3-1,-3-3-1,1 0-1,3 3 2,4 3 2,5 3 1,2 2 2,0 2 3,2 2 2,1 2 3,2 1 7,4 0 12,4 0 10,4 0 11,6 0 4,11 0-5,9 0-5,10 0-3,7 0-6,2-2-4,3 0-6,4-2-4,1 0-5,1 1-1,1-1-3,1 0-1,-1 0-6,-2 0-5,-4 0-8,-3 0-6,-3 0-9,-4 1-11,-4-1-11,-3 0-11,-6 0-1,-6 2 9,-5 0 9,-6 2 8,-4 0 4,-1 0-3,-1 0-1,0 0-3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6"/>
    </inkml:context>
    <inkml:brush xml:id="br0">
      <inkml:brushProperty name="width" value="0.05041" units="cm"/>
      <inkml:brushProperty name="height" value="0.05041" units="cm"/>
      <inkml:brushProperty name="color" value="#6ADCAB"/>
    </inkml:brush>
  </inkml:definitions>
  <inkml:trace contextRef="#ctx0" brushRef="#br0">66334 11689 436,'0'-29'3,"0"5"7,0 5 7,0 5 6,0 6 5,0 6 5,0 7 4,0 8 4,-1 6 0,-2 7-5,-2 7-5,-2 6-4,-2 5-4,-2 0-2,-1 2-3,-3 0-2,0 2-2,-1 0-1,0 2 0,1 0-1,0 1-3,4 0-6,3 0-5,3 0-7,2-3-3,3-5-3,4-4-3,2-5-3,4-6-3,6-5-3,4-7-3,5-5-4,3-7 0,2-8 2,2-8 3,3-7 2,1-8 1,0-5 2,2-6 0,0-6 2,-1-3 2,-3 2 3,-5 1 3,-3 0 4,-5 3 2,-5 6 5,-5 4 2,-5 5 4,-4 5 3,-4 5 1,-4 4 2,-3 6 2,-5 4 4,-2 4 6,-3 4 8,-3 4 6,-1 3 3,-1 5-2,1 3-1,-1 5-3,3 1-1,3 1-4,5-1-2,3 1-3,3-3-3,4-2-3,3-2-3,2-4-2,3-3-5,4-1-6,2-2-6,3-2-5,2-3-6,1-3-5,2-2-4,0-3-4,-1-4-1,1-4 2,-2-4 2,-1-3 2,-2-3 2,-3 0 2,-3 1 3,-2-1 2,-3 2 2,-2 3 0,-2 3 1,-2 2 1,-2 5 12,0 5 23,-1 4 24,-1 5 24,0 5 5,2 4-14,2 3-13,2 5-13,1 3-9,2 4-5,0 4-4,2 5-4,-1 1-3,-1 3-2,0 2-1,-1 2-2,-2 2-2,-1 0-2,0 1-1,-1 2-3,-3 1-1,-2 3-2,-3 3-1,-3 3-1,-2 0-3,2-4-3,1-5-2,1-3-4,-1-5-1,0-6-1,-1-6-1,-1-5 0,0-6 1,1-3 2,1-5 2,0-3 3,1-4 2,-1-4 2,-1-4 1,-1-4 3,-1-5 1,2-6 2,1-5 1,1-7 2,3-6 1,6-8-1,6-8 1,6-8 0,7-5-1,7-2-1,8-1-2,8-3-1,7-1-3,6-1-2,6-1-3,5-1-2,-1 5-3,-8 9-3,-10 10-3,-8 10-3,-6 6-3,-3 3-3,-4 3-4,-1 3-2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7"/>
    </inkml:context>
    <inkml:brush xml:id="br0">
      <inkml:brushProperty name="width" value="0.04621" units="cm"/>
      <inkml:brushProperty name="height" value="0.04621" units="cm"/>
      <inkml:brushProperty name="color" value="#6ADCAB"/>
    </inkml:brush>
  </inkml:definitions>
  <inkml:trace contextRef="#ctx0" brushRef="#br0">69209 12409 476,'-16'-8'6,"-1"0"12,-1 0 13,-1 0 11,1 2 5,3 2-5,2 4-5,4 3-5,0 3-3,-3 7-1,-4 5-2,-1 7-2,-3 4-1,1 2 0,-1 4-2,1 3-1,-1 1-1,2 2-2,1 1-2,1 0-2,2 0-5,5 0-6,3-1-5,4-2-7,6-2-6,8-6-6,7-4-5,8-4-7,6-7-5,3-3-9,2-6-7,4-4-7,-3-4 1,-6 0 12,-7-2 11,-7 0 11,-4-2 6,-1 0 0,-1-1-1,0-2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7"/>
    </inkml:context>
    <inkml:brush xml:id="br0">
      <inkml:brushProperty name="width" value="0.04551" units="cm"/>
      <inkml:brushProperty name="height" value="0.04551" units="cm"/>
      <inkml:brushProperty name="color" value="#6ADCAB"/>
    </inkml:brush>
  </inkml:definitions>
  <inkml:trace contextRef="#ctx0" brushRef="#br0">70484 12763 483,'-1'-28'35,"-2"9"4,-2 7 2,-2 8 3,-1 5-1,-1 4-4,-2 2-4,0 3-4,-1 3-5,-1 0-3,-1 1-4,-1 1-4,-1 3-1,1 3 0,-1 5 1,0 3 0,2 2-1,1-2-2,2 0-3,3-1-3,1 0-1,2-1 1,2 0 0,2 1 1,4-2-4,6-2-7,5-1-7,7-2-8,3-5-9,4-3-8,3-6-9,3-4-9,-1-5-3,-4 0 3,-3-3 1,-5-2 3,-3 0 5,-3 0 5,-3 2 6,-2 1 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8"/>
    </inkml:context>
    <inkml:brush xml:id="br0">
      <inkml:brushProperty name="width" value="0.05488" units="cm"/>
      <inkml:brushProperty name="height" value="0.05488" units="cm"/>
      <inkml:brushProperty name="color" value="#6ADCAB"/>
    </inkml:brush>
  </inkml:definitions>
  <inkml:trace contextRef="#ctx0" brushRef="#br0">71793 12870 400,'-36'2'7,"7"4"14,7 4 13,7 4 14,3 3 3,1 3-8,-1 3-9,0 3-8,0 0-5,1 0-2,-1-1-1,0-1-2,1 0-2,3-1-1,1 1-2,2-1-2,2-1-3,2-3-1,2-3-3,2-2-2,3-5-3,4-3-2,3-4-4,5-4-3,2-4-4,1-5-2,1-5-3,1-5-3,-1-3-1,-1-2 1,-3 0 1,-1 0 1,-3-1 2,-2 1 1,-4 1 3,-3 1 1,-1 2 3,-2 1 1,0 2 3,-2 3 2,0 1 3,0 2 3,0 3 4,0 1 4,2 1 5,4 2 8,4 1 7,4 0 8,1 1 1,3 1-7,0-1-5,1 0-7,-1 0-3,-1 2-3,-2 0-2,-3 2-1,-1 1-3,0 4 0,-2 2-1,0 3-1,-3 4 0,-3 2-1,-2 3 1,-4 3 0,-3 2-2,-3 3-1,-5 1-1,-4 2-3,-1 1-1,1-1-1,1-1-1,1-1-1,2-3-1,2-3-2,4-5 0,3-3-1,5-5-2,10-4-4,8-6-3,9-4-4,2-4-1,-2-4 0,-3-2 1,-3-3 0,-2-1 1,-1 3-1,0 1 2,-2 3-1,-1-1 1,-1 0 1,-1-1 2,0-1 0,-3-2 3,-1 0 1,-2-1 3,-2-1 2,-2 0 2,0 1 2,-2 1 2,0 1 1,-1 1 4,0 0 4,0 2 5,0 1 5,0 1 4,0 1 7,0 0 5,0 2 6,0 3 8,0 6 12,0 6 11,0 6 11,0 4-1,0 3-15,0 3-16,0 3-15,-2 8-10,-2 16-5,-4 14-5,-2 15-5,-1 4-2,1-4 0,0-5 0,2-5 0,1-5-7,0-3-17,2-4-17,1-4-16,0-6-7,2-6 4,0-8 4,2-6 4,0-5 0,0-3-3,0-3-2,0-2-3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8"/>
    </inkml:context>
    <inkml:brush xml:id="br0">
      <inkml:brushProperty name="width" value="0.02613" units="cm"/>
      <inkml:brushProperty name="height" value="0.02613" units="cm"/>
      <inkml:brushProperty name="color" value="#6ADCAB"/>
    </inkml:brush>
  </inkml:definitions>
  <inkml:trace contextRef="#ctx0" brushRef="#br0">74250 12881 841,'16'-8'5,"-1"2"10,1 1 10,0 1 9,0 0 0,1 2-9,1 0-10,1 2-9,-1 0-13,-1 2-13,-2 0-14,-2 2-13,-2-1-4,-1-1 6,-1 0 6,0-2 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9"/>
    </inkml:context>
    <inkml:brush xml:id="br0">
      <inkml:brushProperty name="width" value="0.05112" units="cm"/>
      <inkml:brushProperty name="height" value="0.05112" units="cm"/>
      <inkml:brushProperty name="color" value="#6ADCAB"/>
    </inkml:brush>
  </inkml:definitions>
  <inkml:trace contextRef="#ctx0" brushRef="#br0">75016 12008 430,'14'-29'32,"-1"8"-4,-2 7-5,-2 7-4,1 3-1,5 0 4,5 0 4,5 1 4,2 1 3,1 5-2,-1 6 0,0 4 0,1 4-1,-1 1 0,0 3-2,1 1 0,-3 3-2,-3 3-3,-5 3-4,-3 3-4,-4 1-2,-2 2-2,-4 1-3,-2 0-2,-5 2-1,-6 0-3,-6 2 0,-5 1-3,-11 5-13,-13 9-26,-13 11-26,-15 9-26,1-3-6,13-17 13,14-16 15,14-17 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1"/>
    </inkml:context>
    <inkml:brush xml:id="br0">
      <inkml:brushProperty name="width" value="0.03302" units="cm"/>
      <inkml:brushProperty name="height" value="0.03302" units="cm"/>
      <inkml:brushProperty name="color" value="#F2385B"/>
    </inkml:brush>
  </inkml:definitions>
  <inkml:trace contextRef="#ctx0" brushRef="#br0">89650 23231 666,'21'-13'42,"-3"3"-7,-4 4-8,-4 4-7,-1 2-5,3 0-1,3 0 0,4 0-1,0 1 0,1 2 1,-1 2 0,1 2 1,-1 1-1,-1 3-3,-1 2-2,0 2-3,-3 0-1,-3-1 2,-3-1 0,-2-1 2,-3 1-2,-2 2-3,-2 1-3,-2 3-4,-3 0 0,-2-1 0,-3-1 1,-3 0 2,-2-2-1,0 3-1,1 0-2,-1 1-1,0-1-2,-2-1-4,0-2-2,-1-2-4,1-3-2,1-3 0,2-2-2,3-4 0,0-2-3,2-4-2,1-2-3,0-3-3,2-4 0,2-2 3,3-3 3,1-3 3,1 0 3,2 1 3,0 2 4,2 3 4,-1 1 2,1 2 1,0 3-1,0 1 0,0 3 12,0 4 23,0 4 22,0 4 23,-1 3 5,0 1-14,-2 3-15,0 2-13,-1 1-10,0 3-3,0 2-5,0 1-4,-1 3-5,0 3-6,-2 3-7,0 3-7,-1 0-5,0-2-5,0-2-5,0-1-6,1-4 0,0-3 1,2-5 2,0-3 1,3-4 0,2-4-5,4-4-3,2-4-5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7"/>
    </inkml:context>
    <inkml:brush xml:id="br0">
      <inkml:brushProperty name="width" value="0.03455" units="cm"/>
      <inkml:brushProperty name="height" value="0.03455" units="cm"/>
      <inkml:brushProperty name="color" value="#F2385B"/>
    </inkml:brush>
  </inkml:definitions>
  <inkml:trace contextRef="#ctx0" brushRef="#br0">100114 12468 636,'-8'-25'33,"2"13"5,1 12 6,0 14 6,2 7 0,1 3-8,0 2-7,2 5-6,0 1-8,2 2-6,0 2-8,1 2-8,1 2-8,-2 0-9,0 2-11,-2 1-10,0-3-1,-2-6 6,0-6 8,-2-5 6,0-5-1,1-3-9,-1-3-10,0-2-9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9"/>
    </inkml:context>
    <inkml:brush xml:id="br0">
      <inkml:brushProperty name="width" value="0.03909" units="cm"/>
      <inkml:brushProperty name="height" value="0.03909" units="cm"/>
      <inkml:brushProperty name="color" value="#6ADCAB"/>
    </inkml:brush>
  </inkml:definitions>
  <inkml:trace contextRef="#ctx0" brushRef="#br0">69077 12252 562,'20'-14'-46,"-5"1"13,-6 2 13,-6 3 15,-3 0 7,2 2 3,0 0 1,2 2 3,-1-1 2,0 0 2,-2-1 3,0-1 2,-3-1 1,-4 0 2,-4 0 0,-4 0 1,-1 2 1,-1 2-2,0 4 0,1 3 0,-2 1-1,-2 1-1,-1 1 0,-2 2 0,-2 1-1,-2 3-1,0 4 0,0 2-2,-2 2 0,-1 3 1,-1 1 0,0 3 1,-1 2 0,1 4-1,1 4-1,1 4-1,3 5-2,3 6-5,4 5-3,5 7-6,5 1 0,6-5 0,7-3 2,8-4 2,7-5-9,9-6-17,8-6-18,10-6-18,0-5-7,-8-7 2,-8-5 2,-7-6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4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86130 21807 582,'-27'-57'17,"9"16"4,8 12 3,10 15 5,4 7-1,2 2-7,0 2-5,1 2-6,2 1-3,0 2-2,1 0-1,2 2-2,-1 1 1,1 3 0,0 4 2,-1 2 1,2 3 1,0 1 0,1 3 0,1 1 1,0 2 0,-1-1-1,-1 1 0,0-1-1,-1 1-1,-1-1 0,1 1-1,0-1-2,-1 1 1,1-1-1,0 0 1,0 1 0,-1-1-1,-1-1 0,-1-1 0,0-1-2,-1 0 1,-1 1 0,1 1 1,0 1 0,-1-1 0,0-1 0,-2-2 1,0-3-1,-2 0 0,1 0 0,0-1 0,0 1-1,1-1-1,0-1-1,1-1-1,2 0-1,0-2-1,-1 1 0,1 0 0,0 0 0,-1-1 1,-1-1-2,0-1 1,-2 0-1,-2-4-2,-6-6-1,-4-6-3,-5-6-1,-3-4-1,-1-1 0,-2-3 0,1-1 1,-2-1 0,0-1 3,1 1 0,-1-1 2,1 1 2,1 1 0,1 1 1,1 1 0,0 0 2,1 1 0,-1-1 2,0 1 2,1-1 0,1 1 0,1-1 0,1 0 1,0 0 2,2-3 1,1-1 3,1-2 2,1-1 1,2 3-2,2 1 0,2 3-1,1 0-1,0 0-1,0 1 1,0-1-1,0 2 1,0 1-1,0 2 0,0 3 0,-1 0 0,0 2 1,-2 1 0,0 1 0,0 4 0,2 9 2,2 10 0,2 8 1,2 4-1,0 1-1,1-1-2,2 0-1,0 1-1,1 1 0,1 1-1,2 1 0,0-1 0,3-2 0,2-1-1,1-3 0,2 0 0,-1-1 0,1 1 0,-1-1 0,0 1-1,-1-1-1,0 1-1,-2-1 0,-1 1-1,-1-1 0,-1 1-1,0-1 0,-3 0 0,-1-1 1,-2-1 0,-2-1 0,-1-1 0,0-1 0,-1-1 1,2 0-1,-2-2 0,1 1 0,0 0-1,0-1-1,-1-3-1,-2-6-4,-2-8-5,-2-6-3,-2-7-2,-4-5 0,-2-7 0,-3-5 1,-1-4-7,1-1-11,1 0-12,0-2-11,2 4 0,3 8 10,1 7 10,2 8 11,1 5 7,0-1 3,0 0 3,0 0 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4"/>
    </inkml:context>
    <inkml:brush xml:id="br0">
      <inkml:brushProperty name="width" value="0.02444" units="cm"/>
      <inkml:brushProperty name="height" value="0.02444" units="cm"/>
      <inkml:brushProperty name="color" value="#F2395B"/>
    </inkml:brush>
  </inkml:definitions>
  <inkml:trace contextRef="#ctx0" brushRef="#br0">86010 22000 900,'-7'9'8,"2"1"1,2 3 0,2 2 1,1 2 1,-2 5-1,0 3 2,-1 5-1,-2 1-1,0 0-3,-1 0-5,-1 1-2,-1-3-4,2-2-2,1-3-4,0-3-2,1-2-4,1-3-3,-1-1-3,0-2-5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4"/>
    </inkml:context>
    <inkml:brush xml:id="br0">
      <inkml:brushProperty name="width" value="0.02424" units="cm"/>
      <inkml:brushProperty name="height" value="0.02424" units="cm"/>
      <inkml:brushProperty name="color" value="#F2395B"/>
    </inkml:brush>
  </inkml:definitions>
  <inkml:trace contextRef="#ctx0" brushRef="#br0">86150 21665 907,'24'-6'14,"1"1"2,1 2 2,1 2 1,0 1-3,2 2-7,1 0-9,1 2-6,0 0-7,0 1-3,0 1-5,1 1-4,-4 0-1,-4-2 2,-5-3 1,-4 0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03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71659 24216 550,'-14'0'1,"1"0"3,2 0 3,3 0 2,3 0 6,5 0 9,7 0 8,6 0 9,3 0 1,1 0-6,1 0-6,2 0-6,-2-1-4,0-1-3,0 0-1,-2-1-3,0-1-2,1 2-1,1 0-2,1 2-2,0 0-2,-1 0-1,-1 0-2,0 0-1,-2 0-1,-1 0-2,-1 0 0,-1 0-2,0 0 0,0 2 0,-1 0-1,1 2 0,-2 1 2,-2 1 5,-4 3 5,-2 2 4,-4 2 4,-2 3-1,-4 3-1,-2 3 1,-3 2-1,-3 1-2,-3 1 0,-3 1-2,-3 1-3,-1 3-7,-3 1-4,-1 2-7,-2 3-7,-2 2-8,-2 4-9,-2 2-9,2-1-1,7-8 7,7-6 5,7-7 7,4-4 0,1-3-5,0-1-6,2-2-4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04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81600 35800 582,'37'0'100,"-4"0"-24,-4 0-24,-3 0-24,-3 0-14,-1 0-4,-2 0-4,1 0-4,-2 0-2,-1 2 2,-1 0 1,-1 2 2,-2 0-1,-1 2-2,-2 0-2,-2 1-3,-3 3 3,-4 4 6,-4 3 7,-4 5 6,-3 2 2,0 1-2,-1 1-4,-1 1-3,-1 0-4,0 2-5,1 1-4,-1 1-6,-1 1-7,-1 4-7,-3 3-9,-1 2-8,-1-1-8,4-7-7,3-7-8,3-7-8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28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78100 13138 574,'162'-35'160,"-34"8"-41,-37 7-40,-34 9-41,-19 3-23,-2 0-5,-1 0-5,-3 1-6,-3 0-5,-3 2-7,-5 2-6,-3 2-7,-7 1-10,-10-2-15,-10 0-15,-10-2-15,-3 0 1,3 1 18,3-1 18,3 0 17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29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79150 14350 528,'22'22'57,"-1"-3"-8,-3-3-9,-1-3-8,1 0-5,3 3 0,4 3 0,5 4-1,-1-2-1,-4-3-3,-3-5-4,-5-3-4,-1-1-1,0 2 1,-1 1-1,1 3 0,-1 0 0,-1-1 0,-1-1 1,0 0 0,-6-3-13,-9-1-28,-8-2-26,-9-2-26,-2-2-9,3-2 11,4-2 10,5-2 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29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77948 12152 496,'0'-22'7,"0"4"14,0 5 14,0 3 14,0 5 4,2 6-5,0 6-5,2 6-6,-1 4-4,0 5-3,-2 3-4,0 5-3,-3 2-3,-4 2-2,-4 2-2,-4 3-1,-3 0-3,-5 2-3,-3 0-3,-5 2-4,-2 1-3,-4 4-7,-3 2-6,-2 4-5,-2-1-3,1-3 1,2-2 3,0-4 1,3-3-6,4-7-10,3-6-13,5-5-11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0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81661 13559 540,'-16'-2'72,"14"-2"-10,15-4-8,15-2-10,9-1-7,5-1-6,2 0-4,6 1-6,0 0-4,-1 2-1,0 2-2,-2 3-1,0 0-2,-2 2-1,-1 0-1,0 2-1,-2 0-2,-2 2-2,-2 0-1,-1 2-2,-2 0-3,0 1-4,0 2-2,1 0-4,-3 0 0,-2-2 2,-3-3 4,-3 0 2,-1-2-5,1 0-15,1 0-14,1 0-14,-1-1-7,-1-1 1,-3 0 2,-1-1 2,-4-2 6,-3 0 9,-4-1 10,-4-1 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7"/>
    </inkml:context>
    <inkml:brush xml:id="br0">
      <inkml:brushProperty name="width" value="0.02939" units="cm"/>
      <inkml:brushProperty name="height" value="0.02939" units="cm"/>
      <inkml:brushProperty name="color" value="#F2385B"/>
    </inkml:brush>
  </inkml:definitions>
  <inkml:trace contextRef="#ctx0" brushRef="#br0">100250 14460 748,'17'-23'12,"1"4"5,3 3 6,1 3 6,3 2 1,1 2-2,3 3-3,1 1-2,2 1-3,3 2-4,1 0-2,2 2-4,0 0-5,-1 0-9,-3 0-7,-2 0-8,-3 0-6,-5 0-5,-5 0-4,-4 0-5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0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85780 12577 541,'8'-6'49,"3"2"-5,2 4-6,2 3-5,0 0-3,1 1-3,-1 0-1,1 0-2,0 1-1,1 2-2,1 1-2,1 3-2,1 1-1,-1 0-2,1-1-2,-1 1-3,0 0 0,-3 0-2,-1-1-1,-2 1 0,-2 0-2,-1 0-2,0-1-3,-2 1-1,-1 0-2,-1 0 1,0-1-1,-2 1 1,-2 1 1,-6 3 4,-4 3 2,-5 4 3,-3-1 0,1-3-1,-1-3-1,1-3-2,-4 2-1,-4 7 0,-5 7 0,-4 7-1,-3 2-5,2-2-13,0-2-13,1-1-13,3-5-5,5-4 1,5-5 2,5-4 1,3-4 0,3-1 0,1-1 0,2 0-1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1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88538 12211 420,'0'-13'27,"0"8"8,0 7 9,0 6 9,0 5 2,0 3-6,0 3-5,0 3-5,0 1-6,0-1-5,0-1-4,0 0-6,0-1-2,0 1 1,0 0 1,0 3 0,0 0-1,0 2-4,0 3-2,0 1-4,0 1-3,0-1 0,0-2-1,0 1-2,0-3 0,0 0 0,0-1-2,0-1 1,0 0-2,0-1-2,0 1-1,0-1-2,-1-1-3,0-1-4,-2-3-3,0-1-4,-2-3-2,-2-4 2,-2-5-1,-1-2 2,-2-6-2,2-2-2,1-5-4,0-4-2,2-2 0,-1-1 2,0-1 4,0-1 3,0-1-1,-2 1-4,0-1-3,-1 1-5,0 0 0,1 0 3,0 2 2,2 1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1"/>
    </inkml:context>
    <inkml:brush xml:id="br0">
      <inkml:brushProperty name="width" value="0.04232" units="cm"/>
      <inkml:brushProperty name="height" value="0.04232" units="cm"/>
      <inkml:brushProperty name="color" value="#F2395B"/>
    </inkml:brush>
  </inkml:definitions>
  <inkml:trace contextRef="#ctx0" brushRef="#br0">87630 13150 519,'-13'1'5,"3"2"7,5 2 9,3 2 9,2 1 4,0 3-1,0 2-2,0 2 1,0 1 0,0 3 3,0 1 3,0 3 3,0-1-2,0 0-6,0-1-6,0 0-6,0-3-8,2 0-10,0 0-9,1-2-10,0-1-7,0-1-2,-2-1-2,0 0-3,-1-2-2,2-1-4,0-1-4,1 0-4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1"/>
    </inkml:context>
    <inkml:brush xml:id="br0">
      <inkml:brushProperty name="width" value="0.05175" units="cm"/>
      <inkml:brushProperty name="height" value="0.05175" units="cm"/>
      <inkml:brushProperty name="color" value="#F2395B"/>
    </inkml:brush>
  </inkml:definitions>
  <inkml:trace contextRef="#ctx0" brushRef="#br0">89850 13250 425,'56'0'54,"-13"0"-7,-12 0-7,-12 0-7,-6 1-4,3 4-3,3 2-1,3 3-3,1 3 1,-1 1 5,-1 3 3,-1 2 5,-2-1 0,-1 0-3,-2-1-3,-3 0-3,-1-2-4,-2 1-7,-2-1-5,-2 1-7,-5-2-19,-8-3-35,-8-3-35,-7-2-34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8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31646 47583 612,'-7'-6'8,"2"4"17,2 4 18,2 4 16,2 3 3,0 1-10,2 3-11,0 2-10,0 2-8,0 3-5,-2 3-5,0 3-4,-2 2-5,0 2-6,-2 3-4,0 1-5,-1 2-4,0 0-2,1 2-3,-1 1-1,0-2-4,0-4-3,0-4-3,1-3-3,-1-4-2,2-3 1,0-3-1,2-3 1,0-3 2,2-4 2,0-4 4,2-4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8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31850 48193 660,'9'-35'63,"3"10"-8,4 8-8,2 9-7,2 4-5,1 2-6,1 0-5,1 2-4,-1 0-6,-3 2-5,-3 0-6,-3 2-5,-1 0-8,1 1-8,1 1-9,2 2-9,-2-1-2,-1-1 2,-2-1 4,-2 0 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8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32979 47122 534,'1'-19'22,"0"7"10,2 8 12,0 8 11,0 6 1,0 4-8,-2 3-8,0 5-8,-1 1-6,0 2-4,0 1-3,0 1-3,-1 4-2,0 7-2,-2 6 0,0 8-2,-2 4-4,0 7-12,-1 4-10,-1 5-10,-1-1-9,2-4-7,1-5-7,0-4-6,1-9-3,1-10 2,-1-12 3,0-9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9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34366 46909 680,'-7'-16'4,"2"1"5,2-1 8,2 1 5,4 0 7,7 4 5,8 3 5,6 3 5,3 1-1,2 2-10,1 0-8,1 2-10,-1 0-9,-2 2-12,-2 0-10,-1 2-10,-4-1-5,-3 2 5,-5-2 2,-3 1 4,-2-1-3,0 0-11,0-2-10,0 0-11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9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35145 45874 611,'-28'-11'49,"9"10"2,7 10 5,9 9 2,3 7-3,2 3-11,0 3-11,1 3-11,1 2-9,-2 2-6,0 2-6,-2 2-8,0 1-4,-2 0-5,0 0-3,-2 0-4,1-4-4,1-6-3,0-7-4,2-7-4,-1-5-2,0-1-4,-2-2-3,0-2-2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9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36863 47977 653,'-15'-8'2,"4"0"2,3 1 4,3-1 2,4 1 8,7 1 10,7 0 11,8 2 10,5 0 2,6 0-10,6 0-8,7 1-10,2-1-6,1 2-6,2 0-5,0 2-6,-1 0-1,-2 0 2,-4 0 1,-2 0 2,-5 0-7,-6 2-20,-5 0-17,-6 2-18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7"/>
    </inkml:context>
    <inkml:brush xml:id="br0">
      <inkml:brushProperty name="width" value="0.03448" units="cm"/>
      <inkml:brushProperty name="height" value="0.03448" units="cm"/>
      <inkml:brushProperty name="color" value="#F2385B"/>
    </inkml:brush>
  </inkml:definitions>
  <inkml:trace contextRef="#ctx0" brushRef="#br0">101278 13583 638,'-21'-6'6,"5"4"12,5 4 12,4 4 13,4 4 3,0 7-5,2 6-5,1 5-4,0 4-5,0 3-2,0 1-4,0 2-3,0 1-5,0 0-8,0 1-6,0-1-7,-1-2-10,-1-4-13,0-4-12,-1-3-12,-1-5-5,2-3 4,0-4 3,2-4 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9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38490 46978 577,'-8'-9'3,"0"-2"8,0-1 6,1-3 6,-1 2 4,0 3-1,0 4-1,1 4-1,0 4 1,2 4 3,2 4 2,2 3 4,0 5-1,0 5-4,-2 5-4,0 5-4,-1 3-3,1 2-6,-1 2-4,0 2-5,-1 0-5,0-2-9,-1-2-8,-1-1-8,0-3-7,2 0-6,2-1-7,2-1-7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0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40641 47072 503,'-9'-13'10,"0"8"19,-1 7 19,-1 6 19,-1 5 4,2 1-13,1 3-14,1 2-12,0 1-8,0 1-4,0 1-4,0 1-3,1-1-2,1 0 1,0-1-1,2 0 2,0-3-3,2-1-4,0-3-5,2-1-4,3-3-3,7-4-3,8-4-3,6-4-2,2-5-2,0-4 0,-1-5 1,-1-5 0,-1-2-1,-3-1 0,-1 1-2,-2-1 0,-3 1 2,-3 1 6,-3 1 6,-2 1 5,-3 1 5,-1-1 1,0 1 1,-2-1 2,0 1 3,-2 3 6,0 1 7,-1 3 5,0 0-2,3 2-8,4 1-9,2 1-8,4-1-6,2 0-2,3-2-2,3 0-1,2 1-2,-1 3 0,1 2 0,-1 4-1,0 1 2,-1 2 3,-1 0 4,0 2 3,-3 1 3,-3 1 0,-3 3 1,-2 2 0,-2 1 2,0 1 1,-1 1 2,1 2 2,0 0-2,-2 3-3,0 1-5,-2 3-4,-1 0-3,-4-1-5,-2-1-4,-3-1-5,-1-2-1,0-1 0,2-2 1,1-3 0,3-1-4,6-2-7,6-2-8,5-2-7,4-2 4,0-2 17,-1-2 17,1-2 17,-2-1 8,-1 0-3,-2 0-2,-2 0-2,0-1-11,1-2-22,3-2-20,2-1-22,-1-1-3,-1 0 13,-2 2 13,-2 1 13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0"/>
    </inkml:context>
    <inkml:brush xml:id="br0">
      <inkml:brushProperty name="width" value="0.05002" units="cm"/>
      <inkml:brushProperty name="height" value="0.05002" units="cm"/>
      <inkml:brushProperty name="color" value="#F2395B"/>
    </inkml:brush>
  </inkml:definitions>
  <inkml:trace contextRef="#ctx0" brushRef="#br0">42983 46684 439,'0'-49'-3,"2"13"1,0 13 1,1 13 0,1 7 11,0 2 22,0 2 22,0 2 21,-1 4 4,0 5-13,-2 7-13,0 6-14,-1 4-8,0 2-4,0 4-3,0 3-3,0 2-3,0 2-3,0 2-3,0 2-3,-1 1-7,0 0-9,-2 0-9,0 0-11,-1 2-9,0 4-10,0 3-8,0 5-9,0-4-4,1-12 4,-1-12 2,0-11 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46100 47462 689,'17'-21'31,"1"7"-9,3 5-6,1 6-9,5 3 3,7-2 14,6 0 13,8-1 13,1-1 0,-2 2-14,-4 0-15,-2 2-14,-5 1-8,-6 2 1,-5 2-1,-7 1 1,-4 2-9,-4 2-16,-5 0-17,-2 1-17,-5 0-5,0-1 6,-3-1 7,-2 0 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3396" units="cm"/>
      <inkml:brushProperty name="height" value="0.03396" units="cm"/>
      <inkml:brushProperty name="color" value="#F2395B"/>
    </inkml:brush>
  </inkml:definitions>
  <inkml:trace contextRef="#ctx0" brushRef="#br0">46109 48250 647,'-14'0'5,"3"2"8,3 0 9,2 2 9,4-1 5,4-1 1,4 0 2,4-2 0,4 0-2,7-2-7,5 0-6,7-1-8,3-1-4,2 2-5,2 0-3,2 2-3,1 0-9,1 2-10,-2 0-11,2 2-12,-3-1-5,-2 1-1,-3 0-1,-4 0 1,-3-1 1,-7 0 7,-5-2 5,-6 0 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4377" units="cm"/>
      <inkml:brushProperty name="height" value="0.04377" units="cm"/>
      <inkml:brushProperty name="color" value="#F2395B"/>
    </inkml:brush>
  </inkml:definitions>
  <inkml:trace contextRef="#ctx0" brushRef="#br0">49150 46740 502,'1'-19'11,"2"10"21,2 10 21,2 10 22,0 6 5,1 5-13,0 3-12,0 5-13,-1 0-10,-1 0-8,-1-1-7,0-1-8,-2-1-9,0 1-7,-2-1-9,0 0-9,-3 0-5,-2-1-2,-4-1-3,-2-1-1,-1-3-5,1-3-3,1-4-6,1-4-5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49300 47448 634,'8'-9'3,"1"0"7,2-1 6,0-1 8,1 0 4,1 1 5,1 0 4,2 2 4,-1 0 0,1 1-4,-1-1-5,1 0-4,-1 1-7,-1 1-9,-1 0-10,0 2-8,-2 1-15,-1 2-23,-1 2-21,0 2-23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2"/>
    </inkml:context>
    <inkml:brush xml:id="br0">
      <inkml:brushProperty name="width" value="0.05597" units="cm"/>
      <inkml:brushProperty name="height" value="0.05597" units="cm"/>
      <inkml:brushProperty name="color" value="#F2395B"/>
    </inkml:brush>
  </inkml:definitions>
  <inkml:trace contextRef="#ctx0" brushRef="#br0">50313 45911 393,'0'-28'29,"0"5"-1,0 6 0,0 7 0,1 4 4,0 4 8,2 4 9,0 4 9,0 3-1,0 3-9,-2 3-10,0 4-9,-1 2-6,0 4-3,0 5-1,0 3-3,-1 3-1,0 2-3,-2 2-1,0 2-1,-2 0-3,0-2-2,-1-2-1,-1-1-4,0-3-2,2 0-5,3-1-6,1-1-4,1-2-3,0-2-3,0-2-1,0-1-3,0-2 0,0-1 0,0-1 0,0-1 0,0-1 0,0-3-1,0-1-1,0-2 0,-1-2-4,0-1-8,-2-1-6,0 0-7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2"/>
    </inkml:context>
    <inkml:brush xml:id="br0">
      <inkml:brushProperty name="width" value="0.0535" units="cm"/>
      <inkml:brushProperty name="height" value="0.0535" units="cm"/>
      <inkml:brushProperty name="color" value="#F2395B"/>
    </inkml:brush>
  </inkml:definitions>
  <inkml:trace contextRef="#ctx0" brushRef="#br0">50950 47303 411,'14'-8'0,"-1"-1"0,-2-2 0,-2 0 0,0-1 4,3-3 8,4-2 8,2-1 8,1 0 5,-1 5 0,-1 3 2,-1 4 1,-1 4-2,-3 4-4,-1 4-4,-2 4-5,-2 1-3,-2 1-5,-2 0-3,-2-1-4,0 1-3,2 0-2,2-1-1,1 1-2,3-2-2,2-4-3,2-4-2,1-4-4,4-4-2,3-2 0,5-3-1,3-3-1,3-2-1,-1-2-3,0 0-3,0 0-2,-1-1 1,-5 2 6,-3 3 4,-5 1 6,-2 4 13,-2 4 19,-3 6 21,-1 4 19,-1 4 6,-2 2-10,-1 2-11,0 1-10,-1 3-8,2 1-4,0 3-5,1 1-5,1 2-3,2-1-3,0 1-2,1-1-3,2-1-2,2-3-3,1-3-2,3-3-3,0-3-4,1-2-3,0-4-4,-1-2-4,1-5-1,-1-6 1,1-6 2,0-5 0,-3-4 1,-1-1 1,-4-1 1,-3-1 1,-1 0 2,-2 0 4,-1-1 5,0 1 3,-3 0 5,-4 3 3,-4 2 2,-4 1 5,-4 3-1,-3 1 0,-5 2-2,-3 3-1,-5 3-10,-3 6-20,-4 6-19,-4 6-19,1 2-9,7-1 1,7-1 2,8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4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29178 53237 551,'0'-16'3,"2"0"6,0 1 6,2-1 5,-1 5 8,0 10 9,-2 10 8,0 10 9,-2 5-1,0 2-8,-2 3-9,0 1-9,-1 2-6,0 3-3,0 1-3,0 2-4,0 3-3,-2 4-4,0 4-5,-1 4-3,-1 2-6,0-1-5,0 1-7,1 0-6,0-2-5,2-4-2,2-4-3,2-4-3,1-5 0,0-8 2,0-6 2,0-6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8"/>
    </inkml:context>
    <inkml:brush xml:id="br0">
      <inkml:brushProperty name="width" value="0.04817" units="cm"/>
      <inkml:brushProperty name="height" value="0.04817" units="cm"/>
      <inkml:brushProperty name="color" value="#F2385B"/>
    </inkml:brush>
  </inkml:definitions>
  <inkml:trace contextRef="#ctx0" brushRef="#br0">103023 13488 456,'7'-8'0,"-2"0"0,-2 1 0,-2-1 0,-2 3 8,0 8 15,-2 6 17,0 7 14,-2 6 4,-4 5-10,-2 5-9,-3 5-10,-1 1-6,2 0-2,3-2-3,1 0-2,2-3-5,0-3-4,2-5-5,1-3-6,2-4-3,5-3-5,6-3-4,4-2-3,3-7-3,1-6-2,1-9-1,2-8-1,-2-4 0,-1-3 3,-3-1 3,-1-2 2,-2-2 2,-2 1 3,-3 0 2,-1 0 2,-1 0 2,-2 5 4,0 2 2,-2 3 4,1 2 2,0 2 2,2 3 2,0 1 2,1 2 1,2 2 0,0 3-2,2 1 0,0 1 0,1 2 0,1 0 1,2 2 0,0 0-2,1 0-1,1 0-3,2 0-3,-2 0 0,-1 2 1,-3 0 2,-1 2 1,-1 0 2,-2 2 1,-1 0 1,0 1 3,-2 2 0,0 4 0,-2 2 0,0 3 0,-1 2-1,0-1-2,0 1-1,0-1-1,0 1-3,0 0-4,0-1-3,0 1-4,-1-2-2,0 1-2,-2-2-2,0-1-2,0-1 0,0-1 0,1-1 2,2 0-1,1-3-1,2-1-5,2-2-5,2-2-5,1-2-1,-1-2 5,1-2 4,0-2 5,0-2 2,2 0 0,0-1 1,1-1 1,0-2-1,0-2 0,-2-2-1,-1-1-1,0-3 1,-2-2 0,-1-1 0,0-3 0,-1 0 1,0 1 3,-1 1 1,2 1 2,-2 2 2,-1 1 1,0 2 1,-2 3 1,0 0 1,0 0 0,0 0 1,0 1-1,0-1 5,0 0 8,0 0 8,0 1 8,1 2 12,0 6 17,2 6 16,0 6 17,1 5-1,0 7-17,0 5-18,0 7-17,-1 5-11,-1 8-5,0 6-5,-1 7-6,-3 2-5,0-4-9,-3-5-6,-2-2-8,0-5-8,0-1-10,2-2-10,1-1-10,-1-4-3,0-2 0,-2-3 3,0-3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4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30031 54227 561,'-7'8'54,"2"2"-8,3 0-7,1 1-7,0 3-4,-1 1-2,0 4-1,-1 4-1,-1 0-1,2 2-2,0 1-1,2 1-2,0 0 0,0 1-2,0-1-2,0 1 0,0-2-3,2-2-4,0-1-5,2-3-3,0-2-3,3-2-2,2-4-1,2-3-2,1-2 0,-1-2 0,1-3-1,0 0 0,0-5 0,1-4-1,1-5-1,1-5-2,1-5 1,0-3 0,-1-5-1,1-3 1,-2-3 2,-1 0 2,-2-2 3,-2 0 3,-3 1 1,-3 5 0,-2 6 0,-3 4 0,-3 4 2,-2 2 6,-2 4 4,-2 3 6,-1 1 0,-1 2-4,-1 1-4,-1 1-4,-1 1-9,0 3-13,1 4-14,-1 2-12,2 2-7,1 0 1,2 0 1,2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5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31183 53646 666,'-6'-8'7,"4"0"13,4 1 13,4-1 14,3 2 3,3 1-6,3 2-6,3 2-7,2 1-6,0 0-6,-1 0-6,1 0-7,-2 0-6,0 0-3,0 0-5,-2 0-5,-2 0-4,-1 2-6,-2 0-5,-2 2-5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5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32100 52962 542,'1'-14'3,"4"1"6,2 2 7,3 3 6,3 1 4,3 2 3,3 2 2,4 2 3,-2 2 0,-3 4-6,-5 2-3,-3 3-5,-4 3-3,-1 2-5,-2 1-4,-1 3-5,-4 1-1,-1 1-2,-2 1-2,-1 1 0,-3 0-1,-2 1 2,-1-1 2,-3 1 0,0-2 2,1-2 1,1-1 0,1-2 2,0-2 0,2 1 0,1 0 0,1-1-1,3 0 2,6-3 4,5-1 4,7-2 3,4-2 1,1-2-5,3-3-3,1 0-4,1-4-5,-1 0-4,-1-3-6,-1-2-5,-1-1-5,-1 0-6,-1 1-5,-1-1-5,-1 0-7,-1 2-11,-1 1-10,0 0-11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7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33394 54700 596,'-30'30'118,"5"-3"-28,3-4-26,5-1-27,1-2-15,1 3-3,-1 1-3,0 3-3,1-1-3,-1 0-2,1-1-4,-1-1-1,0 0-8,1-1-9,-1 1-11,0-1-9,2-2-6,3-3-1,3-4 0,2-4-2,2-4 0,-2-3 0,0-2-1,-1-4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7"/>
    </inkml:context>
    <inkml:brush xml:id="br0">
      <inkml:brushProperty name="width" value="0.03869" units="cm"/>
      <inkml:brushProperty name="height" value="0.03869" units="cm"/>
      <inkml:brushProperty name="color" value="#F2395B"/>
    </inkml:brush>
  </inkml:definitions>
  <inkml:trace contextRef="#ctx0" brushRef="#br0">33000 55047 568,'1'-21'23,"2"7"9,2 5 8,2 6 9,1 4 2,1 4-7,1 2-7,2 3-5,0 4-6,3 4-3,1 3-2,3 4-3,1 2-4,-1-1-3,1-1-4,-1-1-4,1-1-6,-1-2-9,1 0-9,-1 0-9,0-2-9,-1 1-9,-1-1-7,0 1-9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7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35466 53822 523,'-7'-13'47,"2"6"1,2 6 2,2 6 2,1 5-3,2 4-8,0 3-8,2 5-8,0 3-4,0 3-2,-1 3-1,1 2-2,0 2-2,0 1-2,0-1-3,0 0-1,0 0-3,0 1-1,0-1-1,0 0-1,-1-2-1,2-3-2,-2-5-1,1-3-1,1-5-1,2-1-2,2-4-1,2-3-1,1-4 0,1-8 3,1-6 1,1-7 2,3-9 2,3-9-1,5-10 1,3-10-1,2-5 0,-2-1-1,0-1-2,-1-1-1,-1 1-3,-1 2-4,-1 4-3,-1 3-5,-3 5-4,-5 10-4,-5 8-3,-4 9-4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9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43150 51016 593,'0'-12'33,"0"8"15,0 8 16,0 8 16,0 3-2,0 1-22,0-1-22,0 1-21,0 1-15,0 3-10,0 3-11,0 2-10,0 2-5,2-1 0,0-1-1,1-1-1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0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34739 50700 684,'-1'-22'6,"0"4"14,-2 5 14,0 3 12,0 4 3,0 6-9,2 4-9,1 6-8,-1 4-6,-1 5-1,0 5-2,-1 5-1,0 2-6,2 2-12,2 1-11,2 1-11,1-3-11,0-6-10,-1-5-11,1-6-9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1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43028 53883 535,'-7'-6'16,"2"4"18,2 4 20,2 4 19,1 3 3,0 3-15,0 3-13,0 4-14,0 3-10,-2 6-6,-1 6-6,0 7-7,-1 1-2,1-2-1,-1-2 1,0-2-1,-1 1-6,0 5-11,-1 2-11,-1 5-12,0-1-2,2-8 4,2-6 5,2-7 5,1-6-3,2-3-10,0-4-12,2-4-10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1"/>
    </inkml:context>
    <inkml:brush xml:id="br0">
      <inkml:brushProperty name="width" value="0.03845" units="cm"/>
      <inkml:brushProperty name="height" value="0.03845" units="cm"/>
      <inkml:brushProperty name="color" value="#F2395B"/>
    </inkml:brush>
  </inkml:definitions>
  <inkml:trace contextRef="#ctx0" brushRef="#br0">43828 54078 572,'-15'3'54,"3"6"0,1 5-1,2 7-1,2 2-3,1 1-10,0-1-7,2 1-10,0-1-4,2 2-3,0 1-2,2 1-2,0-1-3,2-3-3,0-3-2,2-3-4,1-2-2,1-3-3,3-1-3,2-2-3,1-2-2,1-2 0,1-3-2,2 0-1,-1-4 0,1-2 2,0-4 0,-1-2 1,1-3 1,1-5 3,2-4 1,0-3 3,-1-4 0,-1-2 2,-3-4 1,-1-3 1,-2 1 1,-2 4 2,-2 4 2,-3 3 1,-1 4 1,-4 1 1,-2 3 0,-3 1 2,-4 4-1,-2 3 0,-3 4 0,-3 4-2,-3 2-1,-1 2-4,-3 0-5,-1 2-4,0 0-5,1 3-7,3 2-7,1 2-6,3 0-5,3-1-3,3 0-1,3-2-3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8"/>
    </inkml:context>
    <inkml:brush xml:id="br0">
      <inkml:brushProperty name="width" value="0.03083" units="cm"/>
      <inkml:brushProperty name="height" value="0.03083" units="cm"/>
      <inkml:brushProperty name="color" value="#F2385B"/>
    </inkml:brush>
  </inkml:definitions>
  <inkml:trace contextRef="#ctx0" brushRef="#br0">105500 12963 713,'3'-15'4,"6"2"7,5 2 7,7 3 7,2 1 4,1 2 3,-1 2 1,1 2 2,0 1-3,1 0-5,1 0-6,1 0-7,-1 1-8,-2 2-14,-1 2-12,-2 2-12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4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45800 53214 541,'21'-8'139,"-3"2"-32,-5 1-30,-3 0-32,-1 2-18,0 1-4,1 0-5,2 2-5,0 0-5,1 0-7,1 0-5,1 0-6,1-1-7,-1 0-9,1-2-8,0 0-10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5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46572 52478 521,'1'-15'4,"2"3"7,2 1 8,2 2 8,1 2 4,2 0-1,0 2 0,1 1-1,2 0 0,1 2-3,3 0 0,2 2-2,-1 0-2,-1 2-1,-3 0-2,-1 2-1,-1 0-1,0 3-1,-1 2-2,1 2-1,-1 1-1,-1 1-1,0 1-2,-2 2-2,-1-1-1,-2 1-2,-2-1-1,-2 1-3,-3 0-1,-2 1-3,-4 1-3,-2 1-2,-2 0-1,-3-1 3,-2-1 0,-1 0 3,-2-2-1,-1 1-5,-1-1-5,-1 1-3,0-1-2,3-1 4,1-1 3,3 0 3,0-3 3,2-1 5,1-2 4,1-2 5,3-2 2,6 0 3,6-2 0,6 0 2,7-3-1,7 0-1,8-3-4,8-2-1,5-1-5,0-2-6,2 0-8,0-1-6,-1 1-2,-4 2 3,-4 4 2,-3 3 2,-6 1-4,-4 0-10,-5 0-10,-4 0-10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5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48175 54250 615,'-49'22'114,"12"-1"-24,11-3-26,13-1-26,4 0-14,-2 3-4,-2 3-5,-1 3-4,-2 2-5,1 1-4,-1 0-3,1 2-5,-1-1-2,0-1 0,1-3 1,-1-1 0,1-4-2,3-3-4,1-5-4,2-3-4,1-3-7,1 0-13,-1-2-10,0 0-12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6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47841 54740 572,'-4'-5'44,"8"8"5,8 6 6,7 7 5,5 3-2,-1 1-12,1 0-13,-1-1-11,0 0-8,-1-1-4,-1-1-2,-1 0-4,-1-3 0,-3-1 1,-1-3 2,-2-1 2,-2-1-16,-1 0-31,-1 0-31,0 0-32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6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50150 52708 444,'7'-14'5,"-1"3"10,0 3 10,-2 2 9,1 3 4,0 2-5,1 2-4,2 2-3,-1 2-2,-2 2 2,-3 2 2,0 2 3,-2 1-2,1 1-3,2 1-5,0 1-3,1 2-3,-2 1-1,0 3-1,-2 2-1,0-1 0,0 0 1,0-1 1,0 0 0,0 1-1,0 6-2,0 6-3,0 7-2,1 0-4,0-2-2,2-3-5,0-4-2,1-2-2,0-1 0,0-3 2,0-1 0,0-3-1,1-3-1,2-3-1,0-3-2,2-2-1,2-2 3,1-2 0,3-2 2,1-5 2,1-8 5,1-8 3,1-7 5,2-9 1,1-7-1,3-8-2,1-7-1,3-7-4,3-4-7,2-3-8,4-4-7,2-4-7,2-1-8,2-2-7,2-2-7,-3 6 0,-10 17 9,-8 14 9,-8 17 8,-6 8 4,1-1-4,0 0-4,0 1-3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30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69069 19528 553,'-89'-53'54,"44"18"-4,44 17-4,44 18-3,15 8-7,-12-3-7,-13-2-7,-13-1-8,1-2-3,13 0 1,15 0 0,13 0 1,8-2-1,1-3-1,1-3-1,2-3-1,1-3-1,4-1 0,4-1 0,3-1 0,1 0 0,-3 1-2,-2 1-1,-2 2-1,-4 1-1,-4 4 0,-5 3-2,-5 3-1,-3 2 0,-3-2-1,-1-1 0,-3 0-2,-3-2-1,-1 1-3,-3-1-2,-2 1-4,-5-1 0,-5 1-1,-6 0 0,-5-1 1,-10 3-7,-13 4-10,-12 5-12,-13 4-12,-5 1-2,4-2 5,3-2 7,4-3 4,2-1 7,2 1 4,0-1 6,2 1 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30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69438 18856 464,'-21'-11'0,"-5"0"1,-4-4-1,-4-1 1,-1 0 0,7 1 2,6 3 1,5 2 0,4 2 4,1-1 5,0 0 5,3 0 6,0 1 1,-1 1-1,1 1-1,0 1-1,4 1 1,10-1 4,9 1 4,9 0 5,8-3-1,9-2-6,8-3-5,8-4-6,7-2-3,6-2-1,5 0 0,7-1 0,4 0-1,3 0 0,4 2-1,4 1 1,-1 2-2,-1 3-2,-3 4-3,-2 3-2,-2 3-2,-3 2-1,-2 2 0,-2 2-2,0 1-1,2 1-5,2-1-3,3 1-5,-2-2-1,-6-2 1,-6-2 1,-5-2 1,-3-2 0,2 1-2,0-1-2,2 1-1,-4 0 0,-8 0 1,-7-1 2,-9 1 2,-7 0 0,-4 1 1,-4 1 0,-5 2 0,-5 2-8,-5 5-14,-4 4-15,-4 4-15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31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91345 36441 450,'-41'-14'-10,"8"5"3,10 3 1,9 4 3,5 2 6,0 0 15,0 0 13,-1 0 13,9 0 5,16 0-1,16 0-2,17 0-3,10-1-3,6-2-6,6-2-5,6-1-6,3-2-3,3 1-2,3-1-3,2 1-1,-1 0-2,1 3 2,-2 1-1,-2 2 1,-1 2-1,-2 2-2,-3 1-2,-1 3-2,-3 2-2,-1 1-3,-1 2-2,-1 2-4,-1-1-1,-2-3 0,0-5 0,-2-2 0,-3-3-1,-6 0 0,-6 0-3,-5 0 0,-7 0-1,-5 0-1,-6 0 0,-5 0-1,-10 2-7,-13 6-12,-12 7-14,-13 5-13,-5 0-3,4-3 6,3-3 7,4-5 5,2-3 6,2-1 3,0-2 4,2-2 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31"/>
    </inkml:context>
    <inkml:brush xml:id="br0">
      <inkml:brushProperty name="width" value="0.04611" units="cm"/>
      <inkml:brushProperty name="height" value="0.04611" units="cm"/>
      <inkml:brushProperty name="color" value="#F2395B"/>
    </inkml:brush>
  </inkml:definitions>
  <inkml:trace contextRef="#ctx0" brushRef="#br0">92461 36904 477,'-27'0'1,"3"0"3,2 0 2,2 0 3,6 0 5,10 0 9,8 0 9,10 0 9,8-3 2,7-3-6,7-4-4,7-4-5,7-3-3,6 1-1,8-1 0,6 1-1,6-1-2,3 1-2,4-1-4,3 1-2,0 2-1,-3 7-2,-4 6 0,-3 6-1,-2 5 0,0 5 0,0 3 2,0 5 0,-3 0-4,-4-1-11,-5-2-9,-4-2-10,-4-3-7,-1-2-4,-4-1-4,-1-3-3,-5-3-3,-5-4 2,-7-4 0,-4-4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42"/>
    </inkml:context>
    <inkml:brush xml:id="br0">
      <inkml:brushProperty name="width" value="0.03101" units="cm"/>
      <inkml:brushProperty name="height" value="0.03101" units="cm"/>
      <inkml:brushProperty name="color" value="#F2395B"/>
    </inkml:brush>
  </inkml:definitions>
  <inkml:trace contextRef="#ctx0" brushRef="#br0">70653 14902 709,'-4'-23'2,"-6"-11"4,-8-11 3,-6-11 5,-1 1-1,6 13-5,6 13-4,5 14-4,2 5-2,-4-4 2,-3-3 3,-4-3 1,-1-1 0,2 2-2,0 3-3,2 2-1,-3-1-1,-3-1 2,-6-3 2,-4-2 2,-8-3 1,-12-4 1,-11-5 1,-12-4 1,-5-2 1,-1 3 1,1 2 1,-1 2 0,-2 3 1,-4 5-1,-5 4 1,-5 5 0,-4 5-1,-3 7-2,-4 6-1,-3 7-1,0 5-1,3 5-2,4 4 0,3 5-2,5 1-1,6-1-2,5-1-1,7-1-3,4-1 1,5-2 0,5 0 2,4-1 0,4 0 2,1 4 3,4 3 4,2 4 3,1 2 0,4 4-1,1 4-1,3 3-2,2 3-2,3 3 0,2 3-1,2 4-1,3 1-1,3-1 0,4-2-2,4 0-1,3-3-1,3-2 0,3-5-1,5-2 0,1-4 0,2-3 1,1-3 3,1-4 1,3-1 1,2 0 1,4-1 1,4 1 1,2 0 0,2 0-1,0-1 0,2 1-1,1 0 0,2 0 1,3-1 1,2 1 1,3 0 0,4-1-1,3 1-1,4 0-1,4-3 0,8-6-2,6-5 0,8-5 0,6-6 0,7-3 0,8-6 0,6-3 0,6-6 0,7-5 1,5-5-1,6-6 1,-1-2 0,-5 3 1,-5 1 1,-6 4 1,-7 0-1,-5 2 0,-6 0-2,-5 3-1,-6-1 0,-2 0-2,-4 1 1,-4-1-1,-4 0 0,-4-1 0,-5-2 1,-4 0 0,-5-1 0,-2 0 0,-5 0 0,-3 1-1,-3-3 1,-2-1 1,-2-2 2,-3-3 0,-3 0 1,-3 1 0,-3 1 0,-4 1 0,-3 2-1,-3 2 1,-1 2 0,-3 2 0,-1 3 0,-2 1-1,-1 3-1,-1 3-1,-2 1-2,0 2-6,-1 3-5,-2 2-5,-4 5-3,-6 7-1,-8 8-1,-6 9-2,-3 0-4,5-4-8,3-4-7,3-5-8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40"/>
    </inkml:context>
    <inkml:brush xml:id="br0">
      <inkml:brushProperty name="width" value="0.02774" units="cm"/>
      <inkml:brushProperty name="height" value="0.02774" units="cm"/>
      <inkml:brushProperty name="color" value="#F2385B"/>
    </inkml:brush>
  </inkml:definitions>
  <inkml:trace contextRef="#ctx0" brushRef="#br0">93587 17794 793,'-6'-15'37,"6"4"-7,4 3-8,6 3-8,4 0-3,5 0 0,5-2 0,5 0 1,3 0 0,4 0 0,3 2 1,3 1 0,-1 0-4,-4 2-12,-4 0-9,-3 2-11,-6 1-7,-4 4-4,-4 2-2,-6 3-5,-3 1 2,-2 0 4,-3-2 6,0-1 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46"/>
    </inkml:context>
    <inkml:brush xml:id="br0">
      <inkml:brushProperty name="width" value="0.03196" units="cm"/>
      <inkml:brushProperty name="height" value="0.03196" units="cm"/>
      <inkml:brushProperty name="color" value="#6ADCAB"/>
    </inkml:brush>
  </inkml:definitions>
  <inkml:trace contextRef="#ctx0" brushRef="#br0">68671 18645 688,'-31'-38'23,"11"10"-6,12 12-7,12 11-6,12 5-2,16 0 2,15 0 3,15 0 1,0 0 0,-13 0-3,-15 0-2,-13 0-2,1-1-2,18-1 1,18-1 0,16 0 0,13-3 2,9-1 1,7-3 1,9-2 1,0-1 1,-5 2-2,-6 0 0,-5 2-3,-6 1 0,-2 1-3,-5 1 0,-2 1-2,-8 0-1,-10 1 1,-11-1-1,-9 1 1,-18 1 1,-22 2 2,-24 2 1,-23 2 2,-19 3 0,-13 3-2,-14 4-3,-14 3-3,-9 2-1,-3-1 0,-3 1 1,-4-1-1,1-1 1,8-3 0,6-4 1,8-3 1,8-3 1,8-2 3,10-2 4,10-2 2,7-2 3,7 1 0,7 0 3,8-1 0,5 1 0,7 0-1,5-1-1,6 1-2,6 0-2,7 1-2,7 2-2,7 0-1,9 1-3,12 0 1,11 0-2,13 0 0,9-1 0,12-2 2,9-3 1,12-1 2,6-2 1,5 0 1,5 0 0,5 1 1,-3 0 0,-9 2 0,-9 3-1,-10 2-1,-7 2 0,-4 2 0,-4 3-1,-6 2 1,-6 0-2,-10 1 0,-8 0-1,-10 0-2,-8-1 0,-5-1-3,-6-1-1,-6-1-2,-7-2-1,-8 0 1,-8-1 2,-8-1 0,-13-1 1,-19 2 0,-19 1 1,-17 0 0,-15 2 0,-7-1-1,-8 0-1,-8 1-1,-6-1 1,-2-2 0,-2 0 2,-2-1 2,4-2 1,11-1 2,12 0 4,13-2 1,9-2 3,11-1 0,11-3 2,10-2 1,10 0 0,9 2 1,9 2 0,10 3 1,7 0-1,8 1-3,6 0-2,8-1-2,8 1 0,12 0 0,12-1 2,11 1 0,13-1 0,12-1-1,13-1-2,12-1-1,12-1 0,9 2-2,9 1-1,9 1-1,2 1 0,-6 0-1,-5-1 0,-7 1 0,-4 0-1,-5 1 0,-5 1 1,-4 2 0,-11 0-1,-16 2-1,-16 1-2,-17 1-1,-12 1-1,-11 1 1,-11 1 0,-9 1 1,-13 1 0,-14 0 1,-14-1 0,-13 1 1,-17 1 0,-16 4 1,-18 3-1,-17 3 0,-11 0 0,-2-2-1,-5-5-1,-3-2-1,-1-3 0,-1-1 1,0-1 0,1-1 1,4-1 1,9-2 3,9 0 3,10-1 3,7-2 0,4-1 1,5 0-1,4-2 0,9-1 1,11-1 1,12-1 3,11-1 1,9 0 0,8 2 0,6 3-1,8 2-1,6 1 0,9-2-1,8-1 0,8-1-1,10 0-2,14 0-3,12-1-2,12 1-5,15-2 0,14-1 0,16-3 0,14-2 1,10-1 2,6 0 1,3-1 2,5 1 2,-1 1 1,-7 2-2,-6 3-1,-8 1-2,-8 2 0,-9 2-1,-9 0-1,-10 2 1,-11 0-1,-14 0 0,-14 0 0,-13 0 1,-18 0-1,-19 0 0,-20 0-1,-19 0 0,-16 1 0,-12 2-1,-11 2 0,-11 3 0,-8 0-1,0-1 1,-1-1 0,-1-1 0,-4 1 0,-4 1 0,-4 3 0,-6 2-1,0 1 1,2 1 1,2-1-1,3 0 1,4 0 0,7 0 0,7 0 0,7 1-1,7-2 2,6 2 2,8-1 3,7 0 2,8-1 1,9 0-1,9-2-1,10 0-1,10-2 0,13-1 0,13-1-1,13-1 0,15-2-1,19-4 0,18-3 1,19-3-2,19-4 0,21-4-2,21-5-2,21-4-1,14 0-5,11 5-7,8 3-7,9 5-6,-17 3-6,-44 1-5,-43 1-3,-45 1-5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1"/>
    </inkml:context>
    <inkml:brush xml:id="br0">
      <inkml:brushProperty name="width" value="0.04252" units="cm"/>
      <inkml:brushProperty name="height" value="0.04252" units="cm"/>
      <inkml:brushProperty name="color" value="#6ADCAB"/>
    </inkml:brush>
  </inkml:definitions>
  <inkml:trace contextRef="#ctx0" brushRef="#br0">91428 40061 517,'-19'0'-31,"1"0"7,-1 0 7,1 0 7,-1-3 5,1-4 6,0-4 6,-1-4 5,2 0 2,2 4 0,2 4 0,3 5-2,1 2 5,-1 0 7,1 0 8,0 0 8,2 0 3,7 0-2,5 0-2,6 0-3,7 0-2,8 0-3,8 0-4,8 0-2,4-5-5,2-8-3,1-9-3,2-8-4,-2-1-2,-2 9 1,-2 9 0,-2 9 1,-3 4-3,0 0-4,-1 0-6,-1 0-6,-3 0-4,-1 0-6,-3 0-6,-2 0-4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2"/>
    </inkml:context>
    <inkml:brush xml:id="br0">
      <inkml:brushProperty name="width" value="0.05399" units="cm"/>
      <inkml:brushProperty name="height" value="0.05399" units="cm"/>
      <inkml:brushProperty name="color" value="#6ADCAB"/>
    </inkml:brush>
  </inkml:definitions>
  <inkml:trace contextRef="#ctx0" brushRef="#br0">94303 37620 407,'25'-39'12,"-4"10"-1,-5 10-2,-4 10 0,-4 8 5,-1 8 10,0 8 11,-2 8 11,-3 4 1,-6 5-6,-6 2-7,-5 4-7,-4 3-4,1 4-3,-1 2-2,1 5-3,-1 0-2,1 1-3,0 0-3,-1 0-2,1-2-2,-1-4 1,1-2-1,-1-4 0,2-2 0,4 1-3,4-1-2,2 1-3,3-2 0,1-1-3,1-3 0,2-2-2,3-4-1,5-2 0,7-3-2,5-4 0,5-4-2,3-6 1,4-5-1,3-5-1,2-7 0,2-7 1,1-5 0,1-8 0,-1-4 0,-2-2 1,-2-2 2,-3-2 0,-3-2 1,-2 1 0,-5-1 2,-2 1 1,-5 0 2,-2 3 2,-5 2 3,-2 2 3,-5 3 2,-4 5 2,-5 4 2,-5 5 2,-3 4 3,-2 5 3,-3 3 3,-1 6 4,-3 3 1,1 5-1,0 4-1,0 5-1,1 3-1,3 1-2,1 0-1,4 2-2,1 0-2,5-2-3,2 0-2,5-1-3,2-3-1,5-1-3,2-2-2,5-3-2,1-2-1,1-2 1,2-3 1,1-1 0,1-3-4,-1-2-8,0-2-7,1-2-7,-1-3-4,1-1 4,-1-3 3,1-2 2,-3-2 4,-2-1 5,-5-1 4,-2-1 4,-5 2 9,-2 6 13,-4 5 11,-3 6 13,-2 4 3,1 6-6,2 3-7,1 5-5,-1 3-5,0 2 0,-1 2-2,-2 3-2,0 3 0,2 2-2,1 4-1,1 4-1,-1 3 0,0 4-2,-2 5 0,0 4-1,-1 1-2,2-3-2,0-4-3,2-3-1,0-4-4,1-2-3,-1-4-4,1-3-2,-1-3-3,1 0-1,-1-2-2,0 0-1,0-3-1,-1 1 2,-2-2 1,0-1 1,-3-3 1,-2-2 1,-2-4-1,-2-3 2,-3-3-1,-1-2-1,-4-3-2,-1-1 0,-1-3-1,-1 0 2,0-1 1,1-1 2,0-3 3,3-3 2,2-3 5,2-4 2,3-2 4,4-1 2,4 0 4,2-2 2,6-4 2,7-5 0,6-5 0,8-5 1,8-8-3,11-7-5,10-8-4,10-7-5,6-6-5,-1-3-7,1-4-6,-1-2-7,-2 3-3,-4 11-2,-5 11-2,-4 11 0,-7 8-1,-8 8 3,-8 6 3,-8 6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3"/>
    </inkml:context>
    <inkml:brush xml:id="br0">
      <inkml:brushProperty name="width" value="0.04576" units="cm"/>
      <inkml:brushProperty name="height" value="0.04576" units="cm"/>
      <inkml:brushProperty name="color" value="#6ADCAB"/>
    </inkml:brush>
  </inkml:definitions>
  <inkml:trace contextRef="#ctx0" brushRef="#br0">97125 38939 480,'0'-17'2,"0"1"1,0 1 4,0 1 1,-1 2 7,0 0 9,-2 2 10,-1 1 9,-2 2 1,-2 5-6,-2 4-6,-3 5-6,-2 4-5,-3 4-1,-1 5-3,-3 4-1,-2 2-2,-1 2 2,-1 1 0,-1 1 0,0 2 0,1 0 0,1 1-2,2 2-2,1-1 0,2-1-2,3-1-1,2 0-2,3-3-2,3-1-2,3-3-2,5-2-2,3-3 0,5-3 1,5-3 2,4-4 0,6-2-5,7-3-14,7-2-15,6-1-13,3-4-5,-2-3 2,-3-3 3,-1-4 2,-4 0 2,-1 0 1,-3 2-1,-2 1 1,-4 0 3,-6 2 7,-6 1 6,-5 1 7,-3 0 4,1-1 0,2-1 1,1-1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3"/>
    </inkml:context>
    <inkml:brush xml:id="br0">
      <inkml:brushProperty name="width" value="0.04539" units="cm"/>
      <inkml:brushProperty name="height" value="0.04539" units="cm"/>
      <inkml:brushProperty name="color" value="#6ADCAB"/>
    </inkml:brush>
  </inkml:definitions>
  <inkml:trace contextRef="#ctx0" brushRef="#br0">98821 38804 484,'-1'-24'10,"-1"4"7,-1 5 6,0 4 7,-3 4 4,0 5 2,-1 4 1,-2 5 1,-1 3-1,-1 1-5,-1 4-3,-1 1-5,0 2-3,1-1-2,1 1-4,1-1-1,1 1-3,0 1 1,-1 1-2,1 2 1,0-1-2,0-1 1,0-1-2,-1-1 0,2-1-1,2-1-1,3-1-2,2-1-1,1-1-3,0 0-1,0 0-2,0 0-3,0 0-3,0 0-3,0 0-5,0 0-3,4-1-7,10-4-10,9-3-10,10-3-11,2-2 2,-2 0 10,-2 0 12,-1 0 11,-3 0 4,1 0 0,-1 0-2,1 0-1,-3 0 0,-4 0-1,-5 0 1,-4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4258" units="cm"/>
      <inkml:brushProperty name="height" value="0.04258" units="cm"/>
      <inkml:brushProperty name="color" value="#6ADCAB"/>
    </inkml:brush>
  </inkml:definitions>
  <inkml:trace contextRef="#ctx0" brushRef="#br0">99836 38610 516,'-1'-34'31,"-1"20"6,-1 20 9,-1 19 7,-2 11 0,-1 2-4,-1 3-6,-2 2-5,0 0-4,0-1-4,0-1-4,0-1-4,0-1-6,0-3-11,0-2-8,0-2-11,-1-2-7,-1 1-6,-1 0-4,-1 0-7,0-4-3,3-4-4,2-6-2,3-5-4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2972" units="cm"/>
      <inkml:brushProperty name="height" value="0.02972" units="cm"/>
      <inkml:brushProperty name="color" value="#6ADCAB"/>
    </inkml:brush>
  </inkml:definitions>
  <inkml:trace contextRef="#ctx0" brushRef="#br0">99900 39511 740,'26'-55'22,"-4"12"4,-3 11 4,-3 11 2,-2 7 1,4 2-3,1 2-4,3 1-2,0 2-6,-1 3-5,-1 1-8,0 2-5,-4 1-7,0 0-9,-4 0-7,-1 0-7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4701" units="cm"/>
      <inkml:brushProperty name="height" value="0.04701" units="cm"/>
      <inkml:brushProperty name="color" value="#6ADCAB"/>
    </inkml:brush>
  </inkml:definitions>
  <inkml:trace contextRef="#ctx0" brushRef="#br0">100534 38097 468,'8'-40'7,"-2"10"16,-3 8 16,-1 9 15,-2 8 5,0 10-8,0 8-6,0 9-6,-1 8-5,-1 10-2,-1 8-2,0 9-1,-3 5-3,-2 1-5,-2 2-4,-3 0-3,-2 2-6,-2 4-4,-2 3-7,-3 4-5,1 2-6,3 2-7,4 2-6,4 3-6,1-3-4,1-6 0,2-6 0,1-7-1,1-7-1,1-7-1,1-6-2,2-6-1,-1-8 1,0-5 4,-2-8 4,-1-5 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3098" units="cm"/>
      <inkml:brushProperty name="height" value="0.03098" units="cm"/>
      <inkml:brushProperty name="color" value="#6ADCAB"/>
    </inkml:brush>
  </inkml:definitions>
  <inkml:trace contextRef="#ctx0" brushRef="#br0">100950 39178 710,'12'-17'5,"6"-6"12,5-8 10,7-8 12,2 1 4,0 9-5,0 9-3,1 10-4,-2 6-6,-1 4-7,0 6-8,-2 4-9,-2 2-7,-4 0-8,-3 1-8,-3-1-9,-4 0-3,-3 0 2,-4 0 1,-3 0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4"/>
    </inkml:context>
    <inkml:brush xml:id="br0">
      <inkml:brushProperty name="width" value="0.03587" units="cm"/>
      <inkml:brushProperty name="height" value="0.03587" units="cm"/>
      <inkml:brushProperty name="color" value="#6ADCAB"/>
    </inkml:brush>
  </inkml:definitions>
  <inkml:trace contextRef="#ctx0" brushRef="#br0">101586 38375 613,'-11'-12'9,"1"11"19,1 11 18,2 11 19,0 8 3,-2 5-12,-1 6-11,-1 6-13,-2 1-10,1-2-9,0-2-10,-1-3-10,1-1-9,-1-3-10,1-2-10,-1-2-9,1-5-6,2-4-3,2-6-3,1-5-3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41"/>
    </inkml:context>
    <inkml:brush xml:id="br0">
      <inkml:brushProperty name="width" value="0.02619" units="cm"/>
      <inkml:brushProperty name="height" value="0.02619" units="cm"/>
      <inkml:brushProperty name="color" value="#F2385B"/>
    </inkml:brush>
  </inkml:definitions>
  <inkml:trace contextRef="#ctx0" brushRef="#br0">94410 18100 840,'-29'8'16,"8"0"1,7 0 0,7-1-1,3 1 1,0 2 1,0 0 0,1 2 1,-1 1-4,2 3-9,0 3-6,2 3-9,-1 1-5,-1-1-3,0-1-3,-1-1-2,-1-1-1,2-1-1,0-1 0,2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5"/>
    </inkml:context>
    <inkml:brush xml:id="br0">
      <inkml:brushProperty name="width" value="0.0447" units="cm"/>
      <inkml:brushProperty name="height" value="0.0447" units="cm"/>
      <inkml:brushProperty name="color" value="#6ADCAB"/>
    </inkml:brush>
  </inkml:definitions>
  <inkml:trace contextRef="#ctx0" brushRef="#br0">102500 38553 492,'10'-9'0,"3"0"0,2 0 0,2 1 0,3 0 2,2 2 4,2 3 3,3 2 5,2 4 7,2 7 9,2 7 11,3 6 10,0 5 2,-1 3-6,-1 4-4,-1 3-6,-2 2-4,-2 1-4,-2 1-4,-3 2-3,-3 0-5,-5 2-4,-4 0-4,-5 2-5,-8 2-2,-10 3-3,-11 4 0,-9 3-3,-9 2-2,-6 1-6,-5 1-4,-6 2-5,2-6-13,9-10-19,9-12-21,9-10-20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6"/>
    </inkml:context>
    <inkml:brush xml:id="br0">
      <inkml:brushProperty name="width" value="0.04167" units="cm"/>
      <inkml:brushProperty name="height" value="0.04167" units="cm"/>
      <inkml:brushProperty name="color" value="#6ADCAB"/>
    </inkml:brush>
  </inkml:definitions>
  <inkml:trace contextRef="#ctx0" brushRef="#br0">63074 13511 527,'-20'-11'0,"-4"-3"-3,-3-3-1,-3-3-1,0 0-1,4 3 2,5 3 2,5 4 1,3 2 2,1 2 3,1 3 2,1 2 3,3 1 7,5 0 12,4 0 10,5 0 11,8 0 4,12 0-5,11 0-5,12 0-3,6 0-6,5-2-4,3-1-6,4-1-4,2 0-5,1 0-1,1-1-3,1 1-1,-1-1-6,-3 1-5,-4 0-8,-3-1-6,-4 1-9,-5 0-11,-4-1-11,-5 1-11,-6 0-1,-7 1 9,-7 1 9,-7 2 8,-4 0 4,0 0-3,-2 0-1,-1 0-3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6"/>
    </inkml:context>
    <inkml:brush xml:id="br0">
      <inkml:brushProperty name="width" value="0.05041" units="cm"/>
      <inkml:brushProperty name="height" value="0.05041" units="cm"/>
      <inkml:brushProperty name="color" value="#6ADCAB"/>
    </inkml:brush>
  </inkml:definitions>
  <inkml:trace contextRef="#ctx0" brushRef="#br0">66364 11701 436,'0'-33'3,"0"6"7,0 6 7,0 5 6,0 7 5,0 7 5,0 8 4,0 8 4,-2 7 0,-1 8-5,-3 8-5,-2 8-4,-2 4-4,-3 0-2,-2 2-3,-2 2-2,-1 0-2,-1 1-1,1 2 0,-1 0-1,2 1-3,4 0-6,3 0-5,4 1-7,3-4-3,3-5-3,4-6-3,4-5-3,4-6-3,6-7-3,6-6-3,5-7-4,5-8 0,1-8 2,3-10 3,3-7 2,1-9 1,1-6 2,2-7 0,1-6 2,-3-4 2,-3 2 3,-6 1 3,-4 2 4,-5 2 2,-6 6 5,-6 5 2,-5 6 4,-6 5 3,-4 7 1,-5 4 2,-4 6 2,-5 4 4,-3 6 6,-4 3 8,-3 5 6,-1 5 3,-1 4-2,0 3-1,1 6-3,1 2-1,5 0-4,5-1-2,5 1-3,3-2-3,4-3-3,4-4-3,2-2-2,5-4-5,2-2-6,5-2-6,3-1-5,2-4-6,1-4-5,1-2-4,2-4-4,-1-3-1,-1-5 2,0-5 2,-2-3 2,-2-4 2,-4 2 2,-4-1 3,-2 0 2,-4 1 2,-1 4 0,-4 3 1,-1 4 1,-2 4 12,-2 6 23,0 5 24,-2 5 24,1 5 5,2 5-14,3 4-13,2 5-13,1 4-9,2 4-5,1 5-4,1 4-4,0 3-3,-1 3-2,-1 2-1,-2 2-2,0 1-2,-2 2-2,-1 1-1,-1 1-3,-2 2-1,-4 3-2,-3 4-1,-4 3-1,-1-1-3,1-3-3,2-6-2,0-3-4,1-7-1,-2-6-1,-1-6-1,0-7 0,-1-5 1,1-5 2,1-4 2,2-5 3,-1-4 2,0-4 2,-2-5 1,-1-4 3,0-6 1,2-7 2,0-5 1,2-8 2,3-7 1,8-9-1,6-8 1,8-10 0,7-5-1,10-2-1,9-3-2,9-1-1,8-2-3,7-2-2,7 0-3,8-1-2,-3 4-3,-10 11-3,-11 12-3,-9 10-3,-8 8-3,-4 2-3,-2 5-4,-4 2-2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7"/>
    </inkml:context>
    <inkml:brush xml:id="br0">
      <inkml:brushProperty name="width" value="0.04621" units="cm"/>
      <inkml:brushProperty name="height" value="0.04621" units="cm"/>
      <inkml:brushProperty name="color" value="#6ADCAB"/>
    </inkml:brush>
  </inkml:definitions>
  <inkml:trace contextRef="#ctx0" brushRef="#br0">69275 12414 476,'-19'-9'6,"-2"0"12,0 0 13,-1 1 11,0 0 5,4 4-5,4 4-5,3 3-5,0 4-3,-3 8-1,-4 5-2,-4 8-2,-1 4-1,0 4 0,0 3-2,0 3-1,1 3-1,0 0-2,2 2-2,1 1-2,3-1-5,4 0-6,5-2-5,5 0-7,6-4-6,10-5-6,9-6-5,10-5-7,5-6-5,4-6-9,4-4-7,3-6-7,-2-4 1,-8-1 12,-9-1 11,-7 0 11,-5-2 6,-2-1 0,0-1-1,-1-1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7"/>
    </inkml:context>
    <inkml:brush xml:id="br0">
      <inkml:brushProperty name="width" value="0.04551" units="cm"/>
      <inkml:brushProperty name="height" value="0.04551" units="cm"/>
      <inkml:brushProperty name="color" value="#6ADCAB"/>
    </inkml:brush>
  </inkml:definitions>
  <inkml:trace contextRef="#ctx0" brushRef="#br0">70527 12770 483,'-2'-31'35,"-1"10"4,-3 7 2,-2 10 3,-2 5-1,-1 4-4,-1 4-4,-1 2-4,-1 3-5,-2 1-3,-1 0-4,0 3-4,-2 1-1,1 5 0,-1 5 1,1 4 0,0 1-1,3-1-2,3 0-3,1-2-3,3 0-1,2-1 1,3 1 0,2 0 1,4-2-4,8-2-7,6-1-7,7-3-8,6-4-9,2-6-8,5-4-9,3-6-9,-1-5-3,-4-1 3,-5-3 1,-5-1 3,-4-1 5,-3 1 5,-3 1 6,-4 1 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8"/>
    </inkml:context>
    <inkml:brush xml:id="br0">
      <inkml:brushProperty name="width" value="0.05488" units="cm"/>
      <inkml:brushProperty name="height" value="0.05488" units="cm"/>
      <inkml:brushProperty name="color" value="#6ADCAB"/>
    </inkml:brush>
  </inkml:definitions>
  <inkml:trace contextRef="#ctx0" brushRef="#br0">71834 12875 400,'-42'2'7,"8"4"14,8 5 13,8 5 14,4 3 3,1 3-8,-1 4-9,0 3-8,0 1-5,0-1-2,0-1-1,1-1-2,0 0-2,2-1-1,3 0-2,3 0-2,1-1-3,3-4-1,2-3-3,3-3-2,2-4-3,6-4-2,4-5-4,5-4-3,3-5-4,0-6-2,2-5-3,2-5-3,-2-4-1,-2-1 1,-2-2 1,-2 1 1,-4-2 2,-2 2 1,-5 1 3,-2 2 1,-3 0 3,-2 3 1,0 2 3,-1 3 2,-1 1 3,0 3 3,0 2 4,0 2 4,2 2 5,5 1 8,5 1 7,4 1 8,3 0 1,1 1-7,1 0-5,2-1-7,-1 2-3,-3 0-3,-1 1-2,-3 2-1,-2 1-3,-1 4 0,-1 3-1,-1 4-1,-3 3 0,-3 3-1,-3 3 1,-4 4 0,-4 2-2,-4 3-1,-6 2-1,-3 2-3,-3 0-1,2-1-1,1 0-1,1-2-1,2-2-1,3-5-2,5-5 0,3-3-1,6-6-2,11-5-4,10-5-3,11-6-4,3-5-1,-3-3 0,-4-3 1,-3-3 0,-3-1 1,0 3-1,-2 1 2,-1 3-1,-1 0 1,-2-1 1,0 0 2,-1-2 0,-3-2 3,-2 0 1,-1-1 3,-4-1 2,-1-1 2,-1 2 2,-1 1 2,-1 1 1,-1 1 4,0 1 4,0 1 5,0 1 5,0 2 4,0 0 7,0 2 5,0 1 6,0 3 8,0 7 12,0 7 11,0 6 11,0 5-1,0 4-15,0 3-16,0 3-15,-2 9-10,-3 18-5,-4 16-5,-3 16-5,-1 6-2,1-6 0,0-6 0,3-4 0,0-6-7,2-4-17,0-4-17,2-5-16,1-6-7,1-7 4,1-8 4,2-8 4,0-6 0,0-2-3,0-4-2,0-3-3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8"/>
    </inkml:context>
    <inkml:brush xml:id="br0">
      <inkml:brushProperty name="width" value="0.02613" units="cm"/>
      <inkml:brushProperty name="height" value="0.02613" units="cm"/>
      <inkml:brushProperty name="color" value="#6ADCAB"/>
    </inkml:brush>
  </inkml:definitions>
  <inkml:trace contextRef="#ctx0" brushRef="#br0">74250 13060 841,'18'-50'5,"1"8"10,-1 6 10,0 6 9,1 7 0,1 7-9,1 5-10,2 9-9,-2 4-13,-1 9-13,-3 5-14,-2 7-13,-2-2-4,-1-4 6,-1-6 6,-1-7 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9"/>
    </inkml:context>
    <inkml:brush xml:id="br0">
      <inkml:brushProperty name="width" value="0.05112" units="cm"/>
      <inkml:brushProperty name="height" value="0.05112" units="cm"/>
      <inkml:brushProperty name="color" value="#6ADCAB"/>
    </inkml:brush>
  </inkml:definitions>
  <inkml:trace contextRef="#ctx0" brushRef="#br0">75018 12018 430,'17'-31'32,"-1"7"-4,-4 8-5,-1 8-4,1 4-1,6 0 4,5-1 4,7 1 4,2 2 3,0 6-2,0 5 0,1 6 0,-1 4-1,0 1 0,0 3-2,1 3 0,-3 1-2,-5 5-3,-4 2-4,-5 4-4,-4 2-2,-3 1-2,-4 1-3,-3 2-2,-6 0-1,-6 2-3,-8 0 0,-6 2-3,-11 6-13,-17 10-26,-16 12-26,-16 10-26,-1-3-6,17-19 13,16-18 15,17-19 12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0:59"/>
    </inkml:context>
    <inkml:brush xml:id="br0">
      <inkml:brushProperty name="width" value="0.03909" units="cm"/>
      <inkml:brushProperty name="height" value="0.03909" units="cm"/>
      <inkml:brushProperty name="color" value="#6ADCAB"/>
    </inkml:brush>
  </inkml:definitions>
  <inkml:trace contextRef="#ctx0" brushRef="#br0">69172 12269 562,'24'-17'-46,"-7"3"13,-6 2 13,-8 2 15,-2 2 7,0 1 3,2 1 1,1 1 3,0 0 2,-1-1 2,-1-1 3,-1-1 2,-4-1 1,-4 0 2,-4 0 0,-5 1 1,-3 0 1,1 4-2,0 4 0,-1 3 0,-1 2-1,-2 1-1,-2 1 0,-2 1 0,-2 2-1,-2 4-1,0 3 0,-2 3-2,-1 3 0,-1 3 1,-1 1 0,-1 3 1,0 2 0,1 6-1,1 3-1,1 6-1,3 4-2,5 7-5,4 7-3,5 6-6,6 1 0,8-4 0,8-4 2,9-5 2,9-5-9,9-7-17,12-7-18,10-5-18,0-8-7,-9-6 2,-9-7 2,-10-6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39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23775 24200 333,'58'25'167,"18"18"-1,18 19 1,19 19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41"/>
    </inkml:context>
    <inkml:brush xml:id="br0">
      <inkml:brushProperty name="width" value="0.03276" units="cm"/>
      <inkml:brushProperty name="height" value="0.03276" units="cm"/>
      <inkml:brushProperty name="color" value="#F2385B"/>
    </inkml:brush>
  </inkml:definitions>
  <inkml:trace contextRef="#ctx0" brushRef="#br0">95485 17480 671,'8'-27'6,"-1"9"11,1 8 11,0 10 11,-1 7 2,-2 5-5,-3 7-7,0 6-6,-2 4-4,0 4 0,0 4-2,0 5 1,-2 3-3,-4 7-4,-4 6-4,-4 6-4,-3 3-3,-1 3-3,-3 1-4,-1 3-3,-1-2-4,1-5-4,1-5-5,1-5-4,2-5-4,3-6-2,2-6-4,4-5-2,1-6 0,1-3 3,-1-5 2,0-3 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0"/>
    </inkml:context>
    <inkml:brush xml:id="br0">
      <inkml:brushProperty name="width" value="0.06342" units="cm"/>
      <inkml:brushProperty name="height" value="0.06342" units="cm"/>
      <inkml:brushProperty name="color" value="#6ADCAB"/>
    </inkml:brush>
  </inkml:definitions>
  <inkml:trace contextRef="#ctx0" brushRef="#br0">20099 24144 346,'-251'86'20,"53"-19"0,54-20 1,53-19 0,31-12 0,11-4 3,10-2 1,11-4 1,11-3 3,13 0 2,13-1 2,12-1 3,7-3-1,0-1-5,0-3-5,-1-1-6,3-1-2,5 1 0,4 1-2,5 1 0,1 0 0,-2-1-1,-3-1 0,-1-2 0,-2 1-1,2-1-1,1 0 0,1 0-2,2 0 0,6-2-2,4 0-1,5-2-1,3-2 0,3-3 0,2-3 1,2-4 1,2-2-1,1-3-3,1-2-3,2-1-4,-3-1-1,-4 4-1,-4 3 0,-5 4-2,-7 2 0,-6 4 1,-6 3 1,-8 4 0,-5 2 1,-1 1-1,-3 1 2,-3 1-1,-3 3 0,-4 6-1,-5 5 0,-5 6-2,0 3-3,1 1-8,3 2-8,2 0-7,2-1-3,1-3 1,1-3 2,1-3 1,1-3 2,0-1 3,0-1 3,0-1 3,0 0 4,2 1 2,0 1 3,2 1 4,1 1 1,-1 0 2,1-1 0,-1 1 1,0 0 1,-1 2 3,-2 1 2,0 0 2,-2 0 2,-1-2 1,-1-2 1,-1-3 2,1-1 0,1-1 1,3-2 2,3 0 0,1-1-2,1 0-6,1 0-6,2 0-6,-1-1-5,0-3-3,-2-1-5,-1-3-3,0 0-2,-1-1 1,1 0 1,-1 0 0,-1 1 1,-2-1-2,-2 0-2,-2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4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86140 21826 582,'-32'-63'17,"10"16"4,11 15 3,11 16 5,5 8-1,1 2-7,2 3-5,1 2-6,0 1-3,2 2-2,1 1-1,2 1-2,-1 2 1,1 3 0,0 4 2,0 3 1,0 2 1,2 3 0,1 2 0,1 2 1,-1 2 0,0-1-1,-2 0 0,0 1-1,-1-1-1,0 0 0,0 1-1,0-1-2,-1 0 1,1 1-1,0-1 1,0 0 0,-1 0-1,-1-2 0,-1 0 0,-1-1-2,-1-1 1,0 2 0,1 0 1,-1 2 0,-1-1 0,0-2 0,-2-2 1,0-2-1,-2-1 0,1-1 0,-1 1 0,1-1-1,0 0-1,1-1-1,2-1-1,1-1-1,0-1-1,0 0 0,0 0 0,1 0 0,-2 0 1,-1-2-2,0 0 1,-2-2-1,-3-3-2,-6-8-1,-6-5-3,-5-7-1,-5-5-1,0-2 0,-1-2 0,-1-2 1,-2-1 0,1-1 3,0 1 0,0 0 2,1 0 2,0 1 0,2 2 1,1 0 0,1 1 2,-1 0 0,1 0 2,0 0 2,-1 0 0,3 0 0,0 0 0,2 1 1,1-3 2,1-1 1,0-2 3,3-3 2,1 0 1,2 3-2,3 2 0,1 2-1,2 1-1,0 0-1,0 0 1,0 0-1,0 1 1,0 3-1,0 1 0,0 3 0,0 1 0,-2 2 1,-1 0 0,-1 2 0,1 5 0,1 10 2,4 10 0,1 10 1,2 5-1,2 0-1,0-1-2,2 1-1,0 0-1,3 1 0,0 2-1,1 1 0,2-2 0,2-1 0,3-2-1,2-3 0,1 0 0,0-1 0,0 0 0,0 1 0,-1-1-1,-1 0-1,0 1-1,-2-1 0,-1 0-1,-2 1 0,0-1-1,-1 0 0,-3 0 0,-2-2 1,-2 0 0,-2-1 0,-1-2 0,0-1 0,-1 0 1,1-2-1,-1-1 0,1 1 0,-1-1-1,1 1-1,-1-4-1,-3-8-4,-2-8-5,-3-7-3,-2-8-2,-4-6 0,-3-6 0,-4-8 1,-1-3-7,2-1-11,0-1-12,2-1-11,1 3 0,2 10 10,3 7 10,3 10 11,0 5 7,1-1 3,-1 0 3,0 0 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4"/>
    </inkml:context>
    <inkml:brush xml:id="br0">
      <inkml:brushProperty name="width" value="0.02444" units="cm"/>
      <inkml:brushProperty name="height" value="0.02444" units="cm"/>
      <inkml:brushProperty name="color" value="#F2395B"/>
    </inkml:brush>
  </inkml:definitions>
  <inkml:trace contextRef="#ctx0" brushRef="#br0">86136 22000 900,'-17'10'8,"5"2"1,5 2 0,5 2 1,0 4 1,-2 4-1,-2 4 2,-1 5-1,-5 2-1,-1 0-3,-2 0-5,-3 0-2,0-2-4,2-3-2,3-3-4,2-3-2,1-4-4,1-1-3,-1-3-3,1-1-5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4"/>
    </inkml:context>
    <inkml:brush xml:id="br0">
      <inkml:brushProperty name="width" value="0.02424" units="cm"/>
      <inkml:brushProperty name="height" value="0.02424" units="cm"/>
      <inkml:brushProperty name="color" value="#F2395B"/>
    </inkml:brush>
  </inkml:definitions>
  <inkml:trace contextRef="#ctx0" brushRef="#br0">86150 21720 907,'28'-31'14,"1"9"2,2 9 2,1 9 1,0 5-3,2 6-7,1 5-9,1 3-6,1 5-7,0 4-3,0 4-5,0 5-4,-4-3-1,-5-8 2,-5-9 1,-6-7 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8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48840 20683 559,'-15'-24'35,"7"6"0,7 6 1,7 5-1,6 5 0,8 6-3,6 5-2,8 6-2,0 3-2,-4-1-6,-5 1-3,-4-1-5,-4 1-2,-2 2 1,-2 0-1,-2 2 2,-3 0-3,-1 2-4,0 0-3,-2 2-5,-3 2-2,-6 1-2,-6 3-1,-5 2-1,-6 1-2,-2 1-1,-5-1 0,-2 0-2,-1-2 0,2-5-1,3-4 0,2-4-1,2-4 0,2-5-2,3-5-2,2-3-2,3-7-1,3-8-1,4-7 1,4-8-2,2-5 2,2-2 4,3-2 3,2-3 3,2 2 2,1 4 1,1 4 1,1 5 1,0 4 6,-3 5 10,-2 4 10,-2 5 10,-2 3 8,-2 3 6,0 4 4,-1 3 5,-2 5-1,-3 7-6,-2 6-7,-1 7-7,-4 5-5,-2 3-5,-2 4-5,-2 2-6,0 2-4,2 1-8,2-1-7,3 1-6,1-3-7,2-4-5,1-5-6,1-4-6,2-6-3,6-6 2,3-7-1,6-6 2,2-5 1,0-4 3,-1-3 4,1-3 2,0-2 4,0-2 3,-1 0 5,1-2 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9"/>
    </inkml:context>
    <inkml:brush xml:id="br0">
      <inkml:brushProperty name="width" value="0.03766" units="cm"/>
      <inkml:brushProperty name="height" value="0.03766" units="cm"/>
      <inkml:brushProperty name="color" value="#F2395B"/>
    </inkml:brush>
  </inkml:definitions>
  <inkml:trace contextRef="#ctx0" brushRef="#br0">50400 20923 584,'10'-12'1,"1"-3"5,1-5 2,1-3 5,0-1 5,-1 8 9,-1 6 8,-1 7 10,-2 6 0,0 7-4,-2 6-7,0 8-4,-3 3-5,0 4-2,-1 4-2,-1 3-3,-3 4-3,-3 6-7,-4 4-5,-3 7-7,-2 0-5,1-4-7,-1-5-5,0-3-6,1-7-5,3-6-2,2-7-2,2-6-3,2-8-1,1-8-3,1-10-1,2-8-2,1-8 3,2-8 8,3-8 8,2-7 8,2-4 8,-1 4 5,0 1 5,0 3 6,0 3 4,1 6 2,-1 5 2,0 6 3,1 3 1,3 3-1,2 2-1,2 2 0,2 2 2,-1 1 7,0 1 6,1 1 6,-2 1 0,0 1-9,-1 2-7,-2 0-8,-1 2-9,-1 0-10,-1 2-9,-1 1-9,-1-1-5,1 0-2,-1-1 0,0-1-2,-1-2 1,0-1 4,-2-1 4,0 0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9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51491 20639 548,'1'-40'20,"2"10"-1,3 8-1,1 9-2,2 6 2,0 5 6,0 4 7,0 5 5,-2 4 1,-2 6-2,-1 6-5,-3 5-2,-2 4-3,-3 3-2,-1 4-2,-2 3-2,-5 4-2,-3 5-4,-5 3-3,-4 5-3,-1 1-3,2-2-3,2-2-4,2-2-2,4-5-10,3-9-17,6-6-19,4-8-17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9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52726 19866 528,'1'-17'6,"2"1"11,3 1 13,2 1 11,1 5 5,0 7-4,1 8-3,-1 8-2,0 6-5,0 6-2,0 5-5,0 6-2,-1 3-4,-2 1-3,-3 2-2,-1 0-4,-4 3-1,-1 5 0,-3 4 1,-2 4-1,-1 2-2,0-2-6,0 0-8,0-1-5,-1-1-6,-1 0-5,-1 0-5,-1 0-4,-2-3-4,0-5-3,-2-5-2,0-6-3,0-7 2,4-5 6,3-8 6,4-5 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49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52250 22131 574,'0'-16'5,"0"1"11,0 3 11,0 3 10,1 1 4,2 4-3,3 4-4,2 3-2,2 5-2,-1 8-1,0 7-3,0 9 0,0 4-3,-2 2-4,0 3-3,-2 1-4,-1 3-4,-3 0-3,-2 2-4,-3 0-3,-1 0-3,-2-4-4,0-3-3,-2-3-3,0-5-1,0-5 1,0-6 2,-1-5 2,7-8 1,11-12 3,12-10 2,11-11 3,9-8 1,5-6 2,7-5 1,5-6 2,2-2-1,0 3-2,-2 2-4,-1 2-1,-4 4-7,-7 5-6,-7 6-9,-6 6-7,-7 4-7,-4 4-5,-5 5-4,-4 5-5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50"/>
    </inkml:context>
    <inkml:brush xml:id="br0">
      <inkml:brushProperty name="width" value="0.02294" units="cm"/>
      <inkml:brushProperty name="height" value="0.02294" units="cm"/>
      <inkml:brushProperty name="color" value="#F2395B"/>
    </inkml:brush>
  </inkml:definitions>
  <inkml:trace contextRef="#ctx0" brushRef="#br0">55586 21311 959,'-84'-17'2,"21"-21"6,21-29 5,20-22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41"/>
    </inkml:context>
    <inkml:brush xml:id="br0">
      <inkml:brushProperty name="width" value="0.02407" units="cm"/>
      <inkml:brushProperty name="height" value="0.02407" units="cm"/>
      <inkml:brushProperty name="color" value="#F2385B"/>
    </inkml:brush>
  </inkml:definitions>
  <inkml:trace contextRef="#ctx0" brushRef="#br0">95527 17494 914,'8'-16'0,"-1"-2"0,1 0 0,0-1 0,-1 4 2,-2 7 6,-3 8 5,0 8 5,-4 5 1,-2 5-6,-4 3-4,-2 5-6,-3 1-3,-1 1-2,-3-1-3,-1 1-2,-1-3-5,2-2-7,3-3-5,1-2-8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50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41778 19885 590,'10'-20'1,"3"-4"1,2-5 2,2-4 1,0 1 3,-4 7 5,-3 7 4,-4 6 5,-5 7 4,-9 10 7,-7 8 5,-9 9 5,-5 7 0,-4 5-8,-4 6-8,-2 6-8,-4 2-3,-2 1-1,-3-1 0,-1 0 0,-1 0-4,1 1-10,1-1-8,1 0-10,4-1-8,8-2-6,6-2-8,7-2-7,6-5-3,4-8 2,5-8 2,5-7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2:50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41590 20160 613,'-17'-17'1,"2"1"0,2 2 3,3 0 0,0 1 5,-1 0 7,-1-1 8,-1 1 7,1 3 5,6 5 2,3 5 1,6 7 2,3 5-3,6 6-6,4 7-8,5 7-7,3 4-5,4 0-2,4 2-4,4 1-2,1 2-8,4 1-10,1 3-10,3 3-10,-1-3-4,-5-3 7,-5-5 4,-3-4 6,-5-4-3,-2-3-10,-2-4-12,-2-2-9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03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71679 24218 550,'-17'0'1,"2"0"3,2 0 3,3 0 2,4 0 6,7 0 9,7 0 8,7 0 9,4 0 1,2 0-6,0 0-6,1 0-6,1-1-4,-2-1-3,-1-1-1,0 0-3,-2-1-2,3 1-1,0 1-2,2 2-2,-1 0-2,-1 0-1,0 0-2,-2 0-1,-1 0-1,-2 0-2,0 0 0,-1 0-2,-2 0 0,1 2 0,0 1-1,0 1 0,-2 1 2,-3 3 5,-4 2 5,-3 2 4,-4 3 4,-3 2-1,-4 5-1,-3 3 1,-4 1-1,-3 3-2,-3 0 0,-4 1-2,-3 1-3,-2 3-7,-3 3-4,-2 1-7,-2 3-7,-2 3-8,-3 4-9,-2 3-9,3-2-1,8-8 7,8-7 5,8-9 7,5-4 0,1-2-5,1-3-6,1-1-4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04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81600 35800 582,'43'0'100,"-3"0"-24,-6 0-24,-4 0-24,-3 0-14,-1 0-4,-2 0-4,0 0-4,-2 0-2,0 2 2,-2 1 1,-1 1 2,-2 1-1,-2 1-2,-2 1-2,-3 1-3,-3 3 3,-4 4 6,-6 5 7,-4 4 6,-3 3 2,-1 1-2,-1 1-4,-1 1-3,-1 2-4,1 0-5,-1 1-4,0 2-6,-1 2-7,-2 3-7,-3 3-9,-1 4-8,-1-3-8,4-7-7,4-8-8,3-7-8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16"/>
    </inkml:context>
    <inkml:brush xml:id="br0">
      <inkml:brushProperty name="width" value="0.04467" units="cm"/>
      <inkml:brushProperty name="height" value="0.04467" units="cm"/>
      <inkml:brushProperty name="color" value="#F2395B"/>
    </inkml:brush>
  </inkml:definitions>
  <inkml:trace contextRef="#ctx0" brushRef="#br0">5988 23302 492,'-7'-30'14,"7"8"14,5 9 12,6 8 14,2 8 2,-1 5-10,-1 6-8,-1 5-9,0 2-6,1-1-3,1 0-5,2-2-3,0 1-2,4 3 0,1 4-1,3 3 0,0-1-1,0-3-2,-2-6-1,-1-3-3,1-4 0,2-3 1,2-1 1,3-2 1,1-5 0,1-7-2,2-6-2,1-6-1,2-7 0,3-5 2,4-6 1,3-5 1,3-3 1,-1-2 1,0 0-1,0-1 1,-1-1-1,-3 2 0,-1 0-1,-3 2-1,-4 3-1,-3 7-2,-6 7-2,-4 6-2,-5 8-15,-5 9-30,-4 8-30,-4 9-28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17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4874 25201 558,'-36'-1'4,"2"-1"5,3-1 7,3 0 6,5 1 7,13 6 6,11 5 6,12 6 7,6 4-1,1 4-8,2 3-8,0 3-9,1 2-5,0 1 0,0 2-1,1 0 0,-3 0-3,-1-2-4,-3-2-3,-2-3-5,-1-2-1,0-4 0,0-3 1,0-3 0,0-3 1,2-4-3,0-3 0,3-3-2,2-8 1,8-10 0,7-12 2,7-10 0,10-14 1,14-15-2,14-15 0,14-16-2,12-12-4,14-10-5,12-10-6,14-10-6,-4 6-1,-18 20 6,-19 21 4,-18 22 4,-15 13-6,-10 10-20,-11 9-18,-9 8-19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19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28700 17979 618,'8'-7'94,"0"5"-16,-2 4-17,0 5-15,-2 1-14,1 1-8,-1 0-10,1-1-8,-1 1-6,1 0 1,0 0 1,0-1-1,-1 1 0,1 0 1,-1 0-1,1-1-1,-1 1 1,1 0 0,0 0 0,-1-1 0,2 1-1,0 0 1,1 0 0,2-1-1,2-2 1,3-5-1,4-6-1,4-5 0,1-6 1,4-3 1,2-5 1,2-5 2,2-3-1,1-2-1,1-2-1,1-2-1,-1 1-3,-3 4-8,-4 5-6,-3 4-7,-4 3-5,-3 2-4,-3 3-3,-4 2-5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28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78100 13186 574,'191'-46'160,"-41"11"-41,-42 10-40,-41 10-41,-22 5-23,-2 0-5,-3 0-5,-2 0-6,-3 1-5,-5 3-7,-5 2-6,-4 3-7,-8 0-10,-12-1-15,-12-1-15,-10-1-15,-6-1 1,5 0 18,3 0 18,4 0 17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29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79150 14350 528,'26'25'57,"-2"-4"-8,-2-3-9,-2-3-8,1-1-5,4 4 0,5 4 0,5 3-1,-1-2-1,-4-3-3,-5-5-4,-4-3-4,-3-3-1,1 3 1,-1 3-1,1 1 0,-2 1 0,0-1 0,-2-2 1,0 0 0,-6-2-13,-11-2-28,-10-2-26,-10-3-26,-4-1-9,6-3 11,3-2 10,6-3 11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29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78045 12160 496,'0'-24'7,"0"4"14,0 4 14,0 6 14,1 4 4,0 7-5,2 7-5,1 6-6,0 6-4,-1 4-3,-1 4-4,-1 5-3,-4 3-3,-4 3-2,-4 1-2,-5 3-1,-5 1-3,-4 2-3,-6 0-3,-3 2-4,-5 2-3,-3 3-7,-3 3-6,-4 4-5,-1 0-3,1-4 1,1-3 3,1-3 1,4-5-6,4-6-10,4-8-13,5-5-11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41"/>
    </inkml:context>
    <inkml:brush xml:id="br0">
      <inkml:brushProperty name="width" value="0.02382" units="cm"/>
      <inkml:brushProperty name="height" value="0.02382" units="cm"/>
      <inkml:brushProperty name="color" value="#F2385B"/>
    </inkml:brush>
  </inkml:definitions>
  <inkml:trace contextRef="#ctx0" brushRef="#br0">96750 17500 923,'44'0'11,"-6"2"2,-6 0 2,-5 2 3,-4 1-3,1 1-11,-1 3-8,1 2-11,-3 0-6,-3-1-2,-5 0-4,-3-2-1,-2 0-2,0 0 2,0 0 2,0 0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0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81664 13661 540,'-19'-3'72,"17"-5"-10,18-7-8,17-4-10,10-4-7,6 1-6,4-1-4,5 0-6,1 2-4,0 4-1,-2 4-2,-1 4-1,-1 2-2,-2 3-1,0 1-1,-1 2-1,-3 2-2,-2 2-2,-2 1-1,-2 3-2,-1 2-3,-1 1-4,1 2-2,0 2-4,-3-1 0,-2-3 2,-4-5 4,-4-2 2,-1-3-5,2 0-15,1 0-14,0 0-14,0-2-7,-2-1 1,-2-1 2,-3-3 2,-3-2 6,-5-1 9,-4-2 10,-5-2 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0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85790 12579 541,'10'-8'49,"2"4"-5,3 4-6,3 3-5,0 1-3,1 1-3,-1-1-1,1 0-2,-1 2-1,3 1-2,0 3-2,2 2-2,-1 1-1,2 1-2,-2-1-2,2 0-3,-3 0 0,-1 0-2,-3 0-1,-2 0 0,-2 0-2,-1 1-2,0-1-3,-2 0-1,-2 0-2,-1 0 1,0 0-1,-2 0 1,-3 2 1,-6 3 4,-6 3 2,-5 4 3,-4 0 0,1-4-1,-1-3-1,1-3-2,-4 2-1,-5 7 0,-6 9 0,-5 7-1,-3 2-5,1-1-13,1-3-13,2-1-13,3-5-5,6-6 1,5-4 2,7-6 1,3-4 0,3 0 0,2-2 0,2 0-1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1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88572 12213 420,'0'-14'27,"0"8"8,0 8 9,0 7 9,0 6 2,0 3-6,0 3-5,0 4-5,0 1-6,0-2-5,0 0-4,0-1-6,0-1-2,0 2 1,0 0 1,0 2 0,0 2-1,0 1-4,0 3-2,0 2-4,0 0-3,0 0 0,0-2-1,0 0-2,0-3 0,0 0 0,0 0-2,0-2 1,0-1-2,0 0-2,0 1-1,0-1-2,-1-1-3,-1-2-4,-1-2-3,-1-2-4,-2-4-2,-2-4 2,-2-5-1,-3-3 2,0-6-2,1-3-2,1-5-4,1-4-2,1-4 0,0 0 2,0-1 4,-1-1 3,0-1-1,-1 0-4,-1 0-3,-1 0-5,0 0 0,1 2 3,1 1 2,1 1 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1"/>
    </inkml:context>
    <inkml:brush xml:id="br0">
      <inkml:brushProperty name="width" value="0.04232" units="cm"/>
      <inkml:brushProperty name="height" value="0.04232" units="cm"/>
      <inkml:brushProperty name="color" value="#F2395B"/>
    </inkml:brush>
  </inkml:definitions>
  <inkml:trace contextRef="#ctx0" brushRef="#br0">87810 13150 519,'-92'1'5,"26"2"7,27 3 9,26 2 9,13 1 4,0 3-1,0 3-2,0 1 1,0 3 0,0 1 3,0 4 3,0 1 3,0 1-2,0-2-6,0 0-6,0-2-6,2-1-8,9 0-10,5-2-9,7-1-10,-2-1-7,-4-1-2,-6-1-2,-7-1-3,-2-2-2,9 0-4,5-2-4,7 0-4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31"/>
    </inkml:context>
    <inkml:brush xml:id="br0">
      <inkml:brushProperty name="width" value="0.05175" units="cm"/>
      <inkml:brushProperty name="height" value="0.05175" units="cm"/>
      <inkml:brushProperty name="color" value="#F2395B"/>
    </inkml:brush>
  </inkml:definitions>
  <inkml:trace contextRef="#ctx0" brushRef="#br0">89850 13250 425,'66'0'54,"-15"0"-7,-14 0-7,-16 0-7,-6 1-4,4 4-3,4 4-1,3 2-3,1 3 1,-1 2 5,-2 3 3,0 2 5,-2 0 0,-3-1-3,-1-1-3,-3-1-3,-3 0-4,-1-1-7,-3 1-5,-2-1-7,-6-1-19,-10-4-35,-8-3-35,-10-2-34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3:51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34894 34126 548,'-22'0'6,"12"0"13,11 0 13,12 0 13,5 1 3,-2 4-6,0 3-5,-1 4-7,-2 2-4,-1 3-2,-1 1-3,-1 3-3,-2 1-2,0 0-2,-2 0-2,-1 0-2,1 0-2,0 0-2,1 0-1,2 0-2,0-2 0,1-3 2,-1-3 0,0-4 1,1-3-1,1-3-4,1-3-5,1-4-4,2-4 0,0-6 3,2-5 3,1-5 3,1-6 2,3-6 2,2-5 0,3-6 1,3-2 0,5 0-2,4-1-3,5 1-1,2-1-4,2-3-9,1-2-6,1-2-9,-2 4-1,-8 8 3,-7 9 4,-6 8 4,-6 6-6,-3 3-15,-3 1-16,-4 3-16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09"/>
    </inkml:context>
    <inkml:brush xml:id="br0">
      <inkml:brushProperty name="width" value="0.04223" units="cm"/>
      <inkml:brushProperty name="height" value="0.04223" units="cm"/>
      <inkml:brushProperty name="color" value="#6ADCAB"/>
    </inkml:brush>
  </inkml:definitions>
  <inkml:trace contextRef="#ctx0" brushRef="#br0">16011 40875 520,'0'-83'65,"0"26"-8,0 26-7,0 27-7,-2 20-5,-1 14-4,-3 14-4,-3 15-4,0 6-3,-1-3-3,1-1-3,-1-3-4,0-2-2,-2-3-1,0-1-1,-2-3-1,1 4-1,0 8 0,1 10-2,2 8-1,1 2-1,-1-2-5,1-4-3,-1-3-4,2-5-3,2-3-2,2-5-2,3-4-2,1-6-4,0-8-5,0-8-5,0-7-6,0-6-3,0-2 0,0-5-2,0-2-1,0-5 1,2-3 4,1-6 3,2-3 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0"/>
    </inkml:context>
    <inkml:brush xml:id="br0">
      <inkml:brushProperty name="width" value="0.04149" units="cm"/>
      <inkml:brushProperty name="height" value="0.04149" units="cm"/>
      <inkml:brushProperty name="color" value="#6ADCAB"/>
    </inkml:brush>
  </inkml:definitions>
  <inkml:trace contextRef="#ctx0" brushRef="#br0">16636 42614 530,'22'-28'42,"-11"12"-2,-13 14-2,-10 13-4,-8 8-4,-2 2-8,-2 2-6,-3 2-7,-1 1-4,-2 1-1,0-1 0,-2 0-1,1 0 0,0-2-1,1 0-1,2-1-1,2-2 1,3-3 2,5-1 1,2-3 3,4-2 2,6 0 1,3-2 3,6 0 2,3-2 0,3-1 0,5-1 0,3-1-1,2 0 0,1 3-2,1 2-1,2 2 0,0 1-2,0-2 0,0 0 0,0-2 0,0 0-2,-2 2-3,-1 0-3,0 2-4,-2-1-3,3 0-4,0-2-4,2 0-4,0-2-5,0-1-5,0-1-5,0-1-4,0-3-5,0-6-2,0-5-3,0-6-3,-2-2 3,-5 3 9,-4 2 10,-5 2 7,-2 1 6,1 1-1,2-1 0,1 0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0"/>
    </inkml:context>
    <inkml:brush xml:id="br0">
      <inkml:brushProperty name="width" value="0.05031" units="cm"/>
      <inkml:brushProperty name="height" value="0.05031" units="cm"/>
      <inkml:brushProperty name="color" value="#6ADCAB"/>
    </inkml:brush>
  </inkml:definitions>
  <inkml:trace contextRef="#ctx0" brushRef="#br0">18250 43417 437,'0'-24'12,"0"4"7,0 5 7,0 4 7,0 5 3,2 9-3,1 8-1,1 7-1,0 6-4,-1 4-4,-1 5-5,-2 5-4,0-1-3,-2-4-1,-1-5-2,-1-4-1,0-2-1,1 0-3,1 0 0,2 0-2,4-6-5,8-11-6,8-10-8,9-11-7,1-7-1,-3-1 2,-3 0 4,-4-2 3,-3 2 4,-2 5 5,-2 3 5,-3 5 5,-1 7 7,1 8 6,-1 9 6,0 9 8,0 4 3,-2-2-2,-1 0 0,0-1-2,-2-2-3,1-1-4,-1-1-4,1-1-4,1-2-3,2-1 0,2-3-1,3-2-1,3-4-1,5-3 0,4-6-3,5-3 0,0-6-1,-4-5 1,-6-5 0,-4-6 1,-2-4-1,0-4 0,0-3 0,0-3-1,-2 0 0,-1 3 1,-3 4 0,-2 2 1,-6 5-13,-10 4-22,-8 4-25,-10 5-23,-2 4-8,5 4 6,4 5 6,5 4 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4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15757 40595 450,'0'-40'3,"0"10"4,0 8 5,0 9 5,0 7 5,2 7 7,1 7 6,1 6 6,0 7 2,-3 8-5,-2 8-3,-3 8-4,-2 6-3,-2 7-2,-2 7-1,-2 7-2,-3 2-2,-1 1-3,0-1-3,-2 1-3,-1 0-2,-1 1-1,-1 2-1,-1 0-2,1 2 1,5 0 0,4 2 2,6 1 1,1-3-8,0-6-14,1-7-15,-1-7-15,1-5-8,1-5-1,1-4 0,2-4 0,0-6 3,0-8 9,0-8 7,0-7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1"/>
    </inkml:context>
    <inkml:brush xml:id="br0">
      <inkml:brushProperty name="width" value="0.03395" units="cm"/>
      <inkml:brushProperty name="height" value="0.03395" units="cm"/>
      <inkml:brushProperty name="color" value="#F2385B"/>
    </inkml:brush>
  </inkml:definitions>
  <inkml:trace contextRef="#ctx0" brushRef="#br0">91093 23324 647,'7'-21'4,"-1"5"5,0 5 7,-2 5 6,0 3 6,0 3 3,0 4 4,0 2 4,0 4-1,0 4-6,0 3-6,0 5-6,-2 2-4,-1 3-3,-2 1-2,-1 2-2,-3 2-6,-2-1-8,-2 0-9,-2 0-9,0-1-6,1-3-4,0-3-5,2-3-4,2-8-3,2-10 0,4-13-1,3-12-1,0-5 5,1 0 12,0-1 11,0 1 11,1 1 6,0 3 3,1 3 1,2 3 3,0 3 4,1 2 7,1 4 7,2 3 7,0 1 3,1 0-1,1 0-2,1 0 0,1 1-3,0 0-7,-1 2-5,1 0-6,-2 2-2,-1 0 0,-2 2 1,-2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42"/>
    </inkml:context>
    <inkml:brush xml:id="br0">
      <inkml:brushProperty name="width" value="0.02848" units="cm"/>
      <inkml:brushProperty name="height" value="0.02848" units="cm"/>
      <inkml:brushProperty name="color" value="#F2385B"/>
    </inkml:brush>
  </inkml:definitions>
  <inkml:trace contextRef="#ctx0" brushRef="#br0">98357 18647 772,'-17'7'32,"14"-2"-6,14-3-3,13 0-5,11-2-3,5 0-1,6 0-2,6 0 0,4-2 0,1 0 0,3-3 1,2-2 2,-1-1-3,-1 2-4,-2 1-5,-2 1-3,-2-1-4,-1 2-1,0-1-3,-2 0-1,-1 0-2,-4 2-2,-2 0-3,-4 2-1,-3 0-4,-3 0 0,-5 0-3,-3 0-2,-3 0-1,-1 0-2,-1 0-2,-1 0-2,-2 0 2,-1 0 6,-2 0 6,-2 0 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4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16604 42353 492,'-10'-24'55,"1"8"-10,0 6-11,0 7-10,-2 4-6,-2 4-2,-2 4-2,-2 2-2,-4 5-2,-6 5-2,-6 6-2,-6 6-2,-2 2 0,-1 2-1,1 0 0,-1 2 1,2 1-1,0-1 0,1 0-1,2 1-1,1-2 3,2-2 4,3-2 4,3-2 6,2-4 2,8-4-1,4-4 0,7-5 0,8-2-1,14 1 0,12-1 0,13 0-1,5-1-1,-3-2-3,-1-3-3,-3-1-4,-2-2-3,-1 1-4,-1-1-4,-1 0-4,-1 1-6,-2 1-5,0 1-5,-2 2-6,-2-1-6,-1 1-5,-3 0-6,-2 0-5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5"/>
    </inkml:context>
    <inkml:brush xml:id="br0">
      <inkml:brushProperty name="width" value="0.05282" units="cm"/>
      <inkml:brushProperty name="height" value="0.05282" units="cm"/>
      <inkml:brushProperty name="color" value="#F2395B"/>
    </inkml:brush>
  </inkml:definitions>
  <inkml:trace contextRef="#ctx0" brushRef="#br0">18061 42967 416,'-24'-12'7,"6"9"16,8 10 14,6 10 15,4 7 2,-2 2-10,-1 4-12,-1 4-9,-1 1-7,-2 0-1,0 0 0,-2 0-1,1-3-2,2-3 0,3-5-1,2-4-2,3-6-2,5-7-4,5-6-5,4-6-3,3-7-4,1-7-4,2-6-3,0-6-3,0-3-1,-2 2 3,-3 3 3,-2 1 1,-2 4 5,-1 7 7,-1 4 4,-1 6 7,-1 6 6,-2 6 3,0 7 6,-2 7 4,0 3 1,-1 0-4,1-1-3,0 2-3,-1-3-5,1 1-3,-1-2-6,1-1-3,0 0-3,2-1-1,0 1 1,2-1 0,0 0-1,0-1-1,1-2 0,-1 0 0,2-2-1,3-4-1,4-3 1,4-3 0,0-6 0,-1-8 1,0-7 0,-2-8 2,-1-3-1,1-1-1,-1 0 0,1 1-1,-1-3 1,1-2 4,-1-4 4,1-3 3,-2 1 3,-2 6 2,-3 5 1,-1 5 2,-3 3-1,-2 0-2,-3 0-2,-1 1-2,-2-1-4,0 0-4,0 0-4,0 0-4,-2-1-8,-3 0-9,-4-2-10,-3 0-11,-5 0-6,-6 4-4,-5 3-5,-6 3-4,0 4 1,6 2 6,5 4 6,6 4 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5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22188 42461 497,'-7'-17'10,"7"-1"17,5 0 20,6 1 17,7 0 6,8 3-11,8 2-9,8 2-10,4 1-8,0 0-4,0 0-6,0 1-6,0-1-3,-2 0-5,-1 0-3,0 1-4,-4 0-1,-5 2 2,-4 3 2,-4 2 0,-4 4-7,-1 7-19,-1 7-18,0 6-19,-5 4-10,-5 3 0,-6 2-2,-6 2-1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6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22276 43473 532,'-18'0'6,"1"0"11,1 0 11,2 0 12,6-2 7,11-4 0,12-3 1,12-2 1,8-4-3,6 2-8,5-2-8,7 2-8,2-2-5,1 2-3,-1-2-4,0 2-3,-1-2-6,-4 2-7,-3-2-8,-4 2-8,-4 1-5,-4 9-1,-5 6-3,-5 9-2,-4 1-5,-3 2-11,-3-2-10,-4 2-9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6"/>
    </inkml:context>
    <inkml:brush xml:id="br0">
      <inkml:brushProperty name="width" value="0.05139" units="cm"/>
      <inkml:brushProperty name="height" value="0.05139" units="cm"/>
      <inkml:brushProperty name="color" value="#F2395B"/>
    </inkml:brush>
  </inkml:definitions>
  <inkml:trace contextRef="#ctx0" brushRef="#br0">26172 41149 428,'-1'-18'5,"-1"1"12,-1-1 10,-1 1 12,1 5 6,2 12 2,2 13 3,2 12 2,1 7-2,-1 4-6,-1 3-7,-1 3-6,-3 3-5,-3 4-4,-4 3-5,-3 4-4,-2 1-2,0 2 0,0 1 0,1 1-1,-2 2-3,-1 3-10,0 4-9,-2 3-9,1 1-9,1-1-7,4-1-9,1-2-8,3-6-3,2-13 2,3-14 4,2-13 2,1-8 3,0-1 3,0-4 5,0 0 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7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27692 42263 439,'0'-14'8,"0"8"17,0 8 16,0 7 17,-1 6 3,-1 3-9,-1 3-10,-1 4-10,-1 1-6,-1 2-4,-2 1-2,0 1-4,-1 1-1,0 0 1,-1-1 1,1 1 1,1-1-1,2 1 0,3-1-2,2 1-2,1-2-2,2-1-2,1-3-3,1-2-3,5-4-4,7-6-6,9-4-8,8-6-5,3-7-4,-2-8 0,0-7-1,-1-8 0,-2-4 2,-2-3 4,-3-2 5,-2-2 3,-3-1 3,-3 3 2,-4 2 1,-3 3 2,-3 1 2,-2 3 3,-3 2 3,-1 2 4,-4 2 0,-1 2-1,-3 3-2,-2 2-1,-2 2-1,-1 0 0,-1 1 0,-1 2 1,-2 2-10,-2 1-15,-2 3-18,-3 2-17,1 1-6,3 2 2,4 1 4,3 1 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7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29590 41511 535,'-6'-51'71,"7"9"-11,7 6-12,7 7-11,5 6-4,4 6 1,3 6 2,4 9 2,0 2-2,0 0-8,-2 0-6,0 0-8,-3 2-7,0 9-7,-1 6-8,-1 6-7,-2 2-6,-3 2-4,-1-1-3,-3 1-4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7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31236 40500 465,'-41'1'36,"12"2"12,11 3 11,12 2 12,7 1 0,4 3-12,2 3-12,4 1-12,-2 3-8,-1 3-5,-4 4-3,-2 3-5,-4 3-3,-2 2-3,-4 2-3,-1 3-3,-5 0-5,-2 0-8,-3 1-7,-3-1-9,0-1-2,3-4 2,3-2 1,3-4 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18"/>
    </inkml:context>
    <inkml:brush xml:id="br0">
      <inkml:brushProperty name="width" value="0.04896" units="cm"/>
      <inkml:brushProperty name="height" value="0.04896" units="cm"/>
      <inkml:brushProperty name="color" value="#F2395B"/>
    </inkml:brush>
  </inkml:definitions>
  <inkml:trace contextRef="#ctx0" brushRef="#br0">32500 40400 449,'26'0'95,"-4"0"-19,-3 0-18,-3 0-18,-2 1-10,1 2-3,2 3-2,1 1-3,0 2-2,-2 0-3,-1 0-2,0-1-3,-2 2-3,-3 0-1,-2 2-4,-2 0-1,-3 2-3,-2 3-3,-2 1-3,-2 3-4,-4 3 0,-4 2 1,-6 4 1,-3 4 2,-4-1-3,-1-3-3,0-3-5,-2-3-4,1-4 1,3 1 5,5-2 5,2-1 6,3-1 7,3-1 7,2-2 7,2 0 9,5-2 2,7-4-1,6-3-2,8-3-2,5-3-1,5-1-2,4-1-2,6 0-1,1-3-6,0-1-9,0-3-8,1-2-11,-3 0-5,-2 4-5,-5 3-3,-2 4-5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2"/>
    </inkml:context>
    <inkml:brush xml:id="br0">
      <inkml:brushProperty name="width" value="0.06345" units="cm"/>
      <inkml:brushProperty name="height" value="0.06345" units="cm"/>
      <inkml:brushProperty name="color" value="#F2395B"/>
    </inkml:brush>
  </inkml:definitions>
  <inkml:trace contextRef="#ctx0" brushRef="#br0">8970 27674 346,'-19'7'4,"3"-1"6,0-3 8,2-2 7,4 0 5,8 2 1,8 3 1,9 2 3,4 0-2,-1 1-4,1 0-4,-1 0-3,1-1-3,1 1-1,2 0-1,0 0-2,1-1 0,0-1-1,0-1-1,1-1-1,-1-2-1,2 0-1,1-1 0,1-1 0,2-2-2,2-1-1,3-1 0,2 0-2,1-2-1,2-1-2,1-1-1,1-1-2,1-2 0,1 0-2,2-2-1,0 0-2,2-1 1,-1 0 0,0-1 0,0 1 1,0 1 1,1 0 2,-1 2 1,0 1 2,-2 1 2,-3 2 2,-3 3 1,-4 2 1,-3 2 2,-4 0-1,-3 2 1,-4 1 0,-2 1 1,1 1-1,-1 1 0,1 1-1,0 1 1,3 0 2,3-1 1,1 1 2,2-1-1,2-3-4,1-2-2,0-1-3,4-3-3,4-1 0,5-1-2,5 0 0,3-2-1,4-1 1,4-1 1,3-1 0,0-2 0,-2 0 0,-2-2-2,-2 0-1,-3-1 0,-2 2-1,-2 0 1,-3 2-1,-2 1 1,-4 1 1,-4 1 1,-2 1 1,-4 0 2,-3 1-1,-1 0 1,-3-1-1,-1 1-1,-2 0-4,-1-1-4,0 1-4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42"/>
    </inkml:context>
    <inkml:brush xml:id="br0">
      <inkml:brushProperty name="width" value="0.03632" units="cm"/>
      <inkml:brushProperty name="height" value="0.03632" units="cm"/>
      <inkml:brushProperty name="color" value="#F2385B"/>
    </inkml:brush>
  </inkml:definitions>
  <inkml:trace contextRef="#ctx0" brushRef="#br0">102137 17827 605,'-5'-6'13,"6"2"5,5 4 5,7 3 4,6 1 1,7 3-1,7 2-3,7 2-1,1 1-4,-2 1-2,-3 1-2,-3 2-4,-2-1 0,-2 1 0,0 0 0,-1-1 0,-1 0 0,-3-1-4,-1 0-2,-3-2-4,-1-1 0,-1-1 0,0 0 1,-2-2 0,-2 0 2,-1 0 2,-2 0 3,-2 0 3,-4 0 0,-6 1-1,-6 1-3,-6 2 0,-6 1-4,-9 5-3,-7 3-3,-8 5-4,-7 4-5,-4 6-7,-5 6-6,-5 7-6,-4 2-7,0 3-6,-1 2-7,-1 2-5,6-5-1,13-10 8,12-12 8,13-9 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8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31811 47584 612,'-31'-7'8,"8"5"17,11 4 18,7 5 16,7 3 3,5 1-10,4 4-11,4 1-10,0 3-8,-4 4-5,-4 3-5,-4 3-4,-6 2-5,-4 3-6,-4 2-4,-4 3-5,-3 1-4,1 1-2,-1 1-3,1 1-1,-1-2-4,1-3-3,-1-6-3,1-3-3,2-4-2,3-4 1,5-3-1,6-3 1,2-4 2,6-4 2,5-5 4,3-4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8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31850 48311 660,'11'-78'63,"3"20"-8,4 19-8,4 21-7,1 10-5,2 2-6,1 3-5,1 2-4,-1 2-6,-3 2-5,-4 3-6,-3 2-5,-2 1-8,1 3-8,2 3-9,1 1-9,-1 1-2,-2-3 2,-2-2 4,-2-2 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8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33089 47127 534,'1'-22'22,"4"9"10,2 8 12,4 10 11,-2 5 1,-2 6-8,-2 3-8,-3 6-8,-2 1-6,0 2-4,0 1-3,0 2-3,-2 3-2,-3 8-2,-2 8 0,-2 8-2,-5 5-4,-2 7-12,-3 5-10,-3 6-10,0-1-9,3-5-7,3-5-7,3-6-6,1-9-3,0-12 2,0-12 3,1-11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9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34368 47011 680,'-8'-30'4,"2"0"5,3 0 8,2 0 5,5 2 7,8 6 5,8 6 5,8 6 5,5 3-1,1 3-10,1 1-8,1 2-10,0 2-9,-3 2-12,-2 1-10,-2 3-10,-4 0-5,-4 1 5,-5-1 2,-4 1 4,-3-2-3,0-1-11,0-2-10,1-2-11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9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35286 45875 611,'-82'-12'49,"23"11"2,24 11 5,23 11 2,13 7-3,4 3-11,3 4-11,2 3-11,-1 2-9,-1 3-6,-4 2-6,-2 2-8,-4 1-4,-2 1-5,-4-1-3,-1 0-4,-1-3-4,2-9-3,3-6-4,4-9-4,0-5-2,-4-1-4,-3-4-3,-1 0-2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9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36870 48111 653,'-17'-21'2,"4"0"2,3 0 4,4 0 2,5 0 8,8 5 10,9 1 11,8 3 10,7 1 2,7 1-10,7-1-8,7 1-10,3 1-6,2 2-6,2 3-5,0 3-6,-1 1-1,-3 0 2,-4 0 1,-3 0 2,-6 1-7,-6 3-20,-7 3-17,-7 2-18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29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38561 46988 577,'-12'-10'3,"0"-2"8,0-3 6,1-1 6,-1 1 4,0 4-1,1 4-1,-1 5-1,2 4 1,2 5 3,4 4 2,3 4 4,0 5-1,-2 6-4,0 5-4,-2 6-4,-1 4-3,0 1-6,0 3-4,0 3-5,-1-1-5,0-2-9,-3-2-8,-1-3-8,1-1-7,3-1-6,2-1-7,4-1-7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0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40666 47093 503,'-10'-14'10,"-1"8"19,-1 8 19,-1 7 19,0 5 4,0 3-13,2 1-14,2 3-12,0 2-8,-1 0-4,1 2-4,0 1-3,0-1-2,2 0 1,0-2-1,2 0 2,1-2-3,1-3-4,1-1-5,2-3-4,4-3-3,8-4-3,8-5-3,9-4-2,2-6-2,-1-4 0,0-6 1,-2-6 0,-1-2-1,-3 0 0,-2-1-2,-2 1 0,-4 0 2,-3 2 6,-3 0 6,-3 2 5,-4 0 5,0 0 1,-1 0 1,-1 0 2,-2 1 3,-1 2 6,-1 3 7,0 2 5,0 1-2,3 2-8,4 0-9,4 2-8,3 0-6,3-2-2,4 0-2,3-2-1,2 2-2,0 2 0,0 4 0,1 4-1,-2 1 2,-1 2 3,-1 1 4,0 1 3,-4 1 3,-3 3 0,-3 2 1,-3 2 0,-3 1 2,1 2 1,-1 1 2,1 1 2,-1 2-2,-1 1-3,-1 4-5,-2 1-4,-2 0-3,-3 0-5,-4-2-4,-2 0-5,-3-2-1,2-3 0,1-1 1,2-3 0,3-2-4,7-2-7,7-2-8,7-3-7,3-2 4,1-1 17,-1-4 17,1-1 17,-2-1 8,-2 0-3,-3-1-2,-1 1-2,-1-2-11,3-2-22,2-1-20,2-3-22,0-1-3,-2 2 13,-2 0 13,-2 2 13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0"/>
    </inkml:context>
    <inkml:brush xml:id="br0">
      <inkml:brushProperty name="width" value="0.05002" units="cm"/>
      <inkml:brushProperty name="height" value="0.05002" units="cm"/>
      <inkml:brushProperty name="color" value="#F2395B"/>
    </inkml:brush>
  </inkml:definitions>
  <inkml:trace contextRef="#ctx0" brushRef="#br0">43017 46698 439,'2'-54'-3,"6"14"1,6 14 1,5 15 0,1 7 11,2 3 22,-2 2 22,2 3 21,-5 3 4,-4 7-13,-4 7-13,-6 7-14,-3 4-8,0 3-4,0 4-3,0 4-3,0 2-3,0 2-3,0 2-3,0 3-3,-3 1-7,-6-1-9,-4 1-9,-4 0-11,-5 1-9,2 6-10,-2 3-8,2 5-9,-2-4-4,1-14 4,-1-13 2,2-12 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3036" units="cm"/>
      <inkml:brushProperty name="height" value="0.03036" units="cm"/>
      <inkml:brushProperty name="color" value="#F2395B"/>
    </inkml:brush>
  </inkml:definitions>
  <inkml:trace contextRef="#ctx0" brushRef="#br0">44834 46011 724,'-7'-41'6,"5"3"12,4 2 13,5 3 11,4 5 4,1 8-6,3 8-7,3 9-5,3 3-8,6 0-10,6 0-9,6 0-9,-1 0-4,-5 0 2,-5 0 1,-7 0 2,-3 1-9,-2 3-17,0 3-18,-1 2-19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48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71191 33611 1000,'-9'-8'-4,"0"0"-8,-1 0-8,-1 1-8,0-1-2,2 2 3,2 1 3,2 0 2,0 1 4,-2 0 2,-1 0 4,-3 1 4,0-1 1,1 0 2,0 0 2,2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46100 47541 689,'20'-47'31,"1"14"-9,4 14-6,1 12-9,5 6 3,9-3 14,8-1 13,8-2 13,2-1 0,-3 2-14,-4 3-15,-3 2-14,-6 3-8,-6 4 1,-7 6-1,-7 3 1,-6 4-9,-5 2-16,-4 2-17,-4 2-17,-5 0-5,-1-2 6,-3-2 7,-2-2 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3396" units="cm"/>
      <inkml:brushProperty name="height" value="0.03396" units="cm"/>
      <inkml:brushProperty name="color" value="#F2395B"/>
    </inkml:brush>
  </inkml:definitions>
  <inkml:trace contextRef="#ctx0" brushRef="#br0">46117 48250 647,'-17'2'5,"3"9"8,5 5 9,3 7 9,3-2 5,6-4 1,3-6 2,6-7 0,5-8-2,7-7-7,7-6-6,8-4-8,3-2-4,3 7-5,3 5-3,2 9-3,0 4-9,1 9-10,0 5-11,0 7-12,-2 3-5,-4 1-1,-3-2-1,-3 2 1,-5-6 1,-8-4 7,-6-6 5,-7-7 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4377" units="cm"/>
      <inkml:brushProperty name="height" value="0.04377" units="cm"/>
      <inkml:brushProperty name="color" value="#F2395B"/>
    </inkml:brush>
  </inkml:definitions>
  <inkml:trace contextRef="#ctx0" brushRef="#br0">49150 46743 502,'3'-21'11,"4"11"21,7 11 21,4 11 22,3 8 5,0 4-13,1 5-12,-1 3-13,-2 3-10,-2-2-8,-3-1-7,-1 0-8,-5-2-9,-1 1-7,-3 0-9,-2 0-9,-6-2-5,-8 1-2,-8-2-3,-7-1-1,-4-4-5,4-3-3,1-5-6,4-3-5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1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49300 47523 634,'10'-13'3,"1"-2"7,1-1 6,1-1 8,1 0 4,2 1 5,0 2 4,2 1 4,0 1 0,1 0-4,-1 0-5,1 0-4,-2 1-7,0 1-9,-2 2-10,0 1-8,-2 2-15,-1 4-23,-1 2-21,-1 4-23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2"/>
    </inkml:context>
    <inkml:brush xml:id="br0">
      <inkml:brushProperty name="width" value="0.05597" units="cm"/>
      <inkml:brushProperty name="height" value="0.05597" units="cm"/>
      <inkml:brushProperty name="color" value="#F2395B"/>
    </inkml:brush>
  </inkml:definitions>
  <inkml:trace contextRef="#ctx0" brushRef="#br0">50426 45922 393,'0'-32'29,"0"6"-1,0 8 0,0 6 0,1 5 4,5 5 8,3 4 9,5 5 9,-2 3-1,-3 4-9,-3 3-10,-3 3-9,-3 4-6,0 5-3,0 4-1,0 4-3,-3 4-1,-3 2-3,-3 1-1,-3 4-1,-6-1-3,-3-2-2,-3-2-1,-4-2-4,2-3-2,7 0-5,8-1-6,7-1-4,4-2-3,0-2-3,0-3-1,0-1-3,0-3 0,0 0 0,0-1 0,0-2 0,0-1 0,0-2-1,0-3-1,0-1 0,-2-3-4,-4 0-8,-4-2-6,-2 0-7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2"/>
    </inkml:context>
    <inkml:brush xml:id="br0">
      <inkml:brushProperty name="width" value="0.0535" units="cm"/>
      <inkml:brushProperty name="height" value="0.0535" units="cm"/>
      <inkml:brushProperty name="color" value="#F2395B"/>
    </inkml:brush>
  </inkml:definitions>
  <inkml:trace contextRef="#ctx0" brushRef="#br0">50950 47342 411,'17'-9'0,"-2"-2"0,-2-1 0,-3 0 0,1-2 4,4-3 8,3-1 8,3-3 8,1 1 5,0 5 0,-2 4 2,-1 5 1,-2 3-2,-2 6-4,-2 3-4,-2 5-5,-4 2-3,-1 0-5,-2 0-3,-3 1-4,0-1-3,3 0-2,1 0-1,4 0-2,1-2-2,2-4-3,4-5-2,1-4-4,4-5-2,4-2 0,5-3-1,5-4-1,2-2-1,0-2-3,0 0-3,0-1-2,-3 0 1,-4 2 6,-5 3 4,-4 2 6,-4 3 13,-1 7 19,-4 4 21,-1 6 19,-3 4 6,0 2-10,-2 2-11,0 3-10,-1 1-8,1 3-4,1 2-5,2 2-5,1 2-3,1-1-3,1 0-2,1 1-3,2-3-2,3-3-3,1-3-2,3-3-3,1-3-4,1-4-3,-2-3-4,2-3-4,-1-6-1,0-6 1,0-6 2,0-7 0,-2-4 1,-3-1 1,-3-1 1,-4-1 1,-3-1 2,0 1 4,-2-1 5,-1 1 3,-2 0 5,-6 2 3,-4 3 2,-4 2 5,-5 2-1,-5 3 0,-4 1-2,-5 3-1,-5 4-10,-4 7-20,-5 6-19,-5 7-19,2 3-9,9-2 1,7 0 2,9-2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4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29276 53246 551,'1'-18'3,"2"0"6,3 1 6,2-1 5,-1 6 8,-2 11 9,-1 11 8,-3 11 9,-2 6-1,-3 3-8,-1 2-9,-2 2-9,-2 2-6,0 2-3,0 3-3,0 2-4,-1 3-3,-2 4-4,-2 5-5,-2 4-3,-2 3-6,0-1-5,1 1-7,-1-1-6,3-2-5,3-4-2,6-5-3,4-3-3,2-7 0,0-8 2,0-8 2,0-6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4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30037 54229 561,'-8'9'54,"2"1"-8,2 2-7,3 0-7,1 3-4,-2 3-2,-1 3-1,-1 4-1,0 2-1,1 1-2,1 1-1,2 1-2,0 1 0,0-1-2,0 1-2,0 0 0,0-2-3,2-2-4,1-1-5,1-3-3,2-3-3,2-3-2,2-3-1,3-4-2,1-3 0,-1-1 0,1-3-1,0-1 0,0-5 0,2-6-1,0-4-1,2-6-2,1-5 1,-1-5 0,0-4-1,1-4 1,-2-3 2,-2-1 2,-3-1 3,-1-1 3,-4 1 1,-3 7 0,-3 5 0,-4 5 0,-3 5 2,-2 3 6,-2 3 4,-3 4 6,-1 2 0,-2 1-4,0 1-4,-2 1-4,0 2-9,-1 3-13,1 4-14,0 4-12,0 0-7,3 1 1,3 0 1,1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5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31184 53811 666,'-7'-35'7,"5"-1"13,4 1 13,5 0 14,4 4 3,3 9-6,4 9-6,4 9-7,1 4-6,0 0-6,0 0-6,0 0-7,-1 0-6,0 0-3,-2 0-5,-1 0-5,-2 1-4,-2 6-6,-2 5-5,-2 3-5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5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32100 52970 542,'1'-16'3,"5"1"6,2 3 7,4 2 6,4 3 4,3 1 3,3 3 2,4 2 3,-1 2 0,-4 4-6,-5 4-3,-5 2-5,-3 3-3,-2 3-5,-3 1-4,-1 3-5,-4 2-1,-1 0-2,-3 1-2,-2 2 0,-2 1-1,-3-1 2,-2 0 2,-2 0 0,-1-1 2,2-2 1,0-2 0,2-2 2,1-2 0,1 1 0,1-1 0,1 1-1,4-2 2,8-2 4,6-2 4,7-2 3,4-2 1,3-3-5,2-2-3,2-1-4,1-4-5,-1-1-4,-2-2-6,0-3-5,-2-1-5,-1 1-6,-1-1-5,0 0-5,-3 1-7,0 1-11,-2 1-10,0 1-11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52"/>
    </inkml:context>
    <inkml:brush xml:id="br0">
      <inkml:brushProperty name="width" value="0.0458" units="cm"/>
      <inkml:brushProperty name="height" value="0.0458" units="cm"/>
      <inkml:brushProperty name="color" value="#F2385B"/>
    </inkml:brush>
  </inkml:definitions>
  <inkml:trace contextRef="#ctx0" brushRef="#br0">68884 32782 480,'-17'-9'0,"0"0"1,-1-1 0,-1-1 0,1-1 3,5 2 6,3 1 5,4 0 6,3 2 1,2-1-2,2 0-3,2 0-1,2 0-2,4-2 0,2 0-1,3-1 0,2 0-1,1 0 0,2 2-1,0 1-1,1 0 0,1 0 0,1 0 0,1 1 0,1-1 1,1 0-1,1 0 0,1 0 0,0 1 0,1 1 1,-1 0-1,1 2 0,0 0 0,0 2 1,2 0-1,1 2 1,-1 1-1,-1 2-2,-3 2-1,-1 2-1,-2 2-1,-1 3-1,-1 3 1,-1 3-1,0 1 0,-1-1-1,1 0-1,0-2 0,-1-2-1,1-1 2,-1-2 0,1-2 1,0-3 0,3-1-1,1-2-1,3-2 0,1-2-1,1-2 0,1-2 2,1-1 0,0-2 0,2 0-4,1 0-3,1 0-2,0 1-2,0 1 2,0 0 0,1 2 1,-2 1 0,0 0 1,-1 2 0,-1 0 0,-2 1 0,-1 0 1,-3 0 1,-1 0 0,-3 1 1,-1 2 0,-3 2 1,-1 2 1,-1 0 0,0-1 0,-1 0-1,1-2 0,-1 1 0,-1 0 1,-1 1 1,0 2 1,-1-1 0,1-1 0,1 0 0,2-2 0,0 0 1,1 0-2,1 0 0,1 0-1,2-1 0,1 0 0,3-2-1,1 0 1,3-2-2,3 0-2,3-2-3,3 0-1,1-3-2,0-2 0,0-3 1,0-3 0,-1-2 0,-3 2 3,-4 1 1,-1 1 2,-5 2 2,-2 2-1,-2 4 0,-4 3 0,-2 1 0,-1 0 2,-1 0 1,0 0 1,-2 0 2,1 1 0,0 2 3,0 0 1,0 1 0,1 0 0,1 0 0,2 0-2,0 0 1,1 0-1,1 0 0,1 0 0,2-1-1,1-1-1,3 0-1,1-2 0,2 0-2,3-2-3,1 0-2,3-1-4,1-2 0,2 0 0,2-2 1,2 0-1,2-1 1,2 1-1,2-1-2,2 0 0,0 0-1,-2 2 2,-2 1 0,-1 0 0,-4 2 2,-4 0 1,-4 2 2,-3 1 1,-3 0 0,1 1 1,-1 2-1,0 0 1,2 2 1,3 0 3,3 1 4,3 2 3,2 0 2,2 0 1,2-1-1,2 1 1,1 0-1,2 0 0,1 0-2,0-1-1,1 1 0,0 0-2,0 0-1,0 0-1,-1 0-1,0-1-1,-2 1-1,0 0 0,-1-1-3,0 0-1,0-2-2,0 0-3,-1-2 0,0-1 0,-2 0-1,0-2 0,-1-1 0,0-2-1,0-2 0,1-1-2,-1-4 1,2-2-1,0-3 0,2-3 0,-2-1 0,-4 1 0,-4 1-1,-3 1 1,-5 2 2,-6 4 4,-4 4 4,-4 4 6,-3 3-1,3 2-4,2 2-4,2 2-3,1-1-8,3-1-12,1-2-11,3-1-11,-4-5-5,-7-2 4,-8-5 3,-8-4 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7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33457 54700 596,'-35'33'118,"5"-3"-28,4-3-26,6-3-27,1-1-15,1 2-3,-1 2-3,1 3-3,-1 0-3,1-1-2,-1-1-4,1-1-1,-1-1-8,1 1-9,-1-1-11,1 0-9,1-2-6,4-4-1,3-5 0,4-4-2,0-4 0,0-3 0,-2-3-1,0-4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7"/>
    </inkml:context>
    <inkml:brush xml:id="br0">
      <inkml:brushProperty name="width" value="0.03869" units="cm"/>
      <inkml:brushProperty name="height" value="0.03869" units="cm"/>
      <inkml:brushProperty name="color" value="#F2395B"/>
    </inkml:brush>
  </inkml:definitions>
  <inkml:trace contextRef="#ctx0" brushRef="#br0">33000 55053 568,'1'-24'23,"2"8"9,3 6 8,2 7 9,2 4 2,1 4-7,1 4-7,2 2-5,0 4-6,4 5-3,1 4-2,3 5-3,1 1-4,0-1-3,0-1-4,0-1-4,0-2-6,1 0-9,-2-2-9,2 0-9,-2-1-9,-1 0-9,-1 0-7,0 0-9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7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35468 53843 523,'-8'-14'47,"2"6"1,3 7 2,2 7 2,1 4-3,2 6-8,1 4-8,1 4-8,1 4-4,-1 3-2,1 4-1,0 2-2,-1 3-2,1-1-2,-1 1-3,1-1-1,0 1-3,-1-1-1,1 1-1,0-1-1,-1-1-1,1-5-2,-1-5-1,1-4-1,0-4-1,4-2-2,1-5-1,3-2-1,1-6 0,2-8 3,0-8 1,2-7 2,3-9 2,4-12-1,5-10 1,5-11-1,1-7 0,-1 0-1,-1-2-2,-1 0-1,-1 0-3,-2 4-4,0 3-3,-2 3-5,-3 7-4,-6 10-4,-6 9-3,-5 11-4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39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43150 51017 593,'0'-13'33,"0"9"15,0 8 16,0 9 16,0 5-2,0-1-22,0 1-22,0-1-21,0 2-15,0 3-10,0 4-11,0 3-10,8 1-5,35-1 0,24-1-1,26-1-1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0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34922 50707 684,'-5'-24'6,"-7"5"14,-7 3 14,-5 6 12,-2 3 3,7 7-9,7 5-9,10 5-8,-3 6-6,-7 5-1,-7 6-2,-5 5-1,0 4-6,17 0-12,14 2-11,17 1-11,5-3-11,2-7-10,-3-6-11,3-6-9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1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43161 53884 535,'-18'-7'16,"4"5"18,6 4 20,6 5 19,2 3 3,0 4-15,0 3-13,0 3-14,-2 5-10,-2 7-6,-3 6-6,-1 7-7,-3 2-2,1-2-1,-1-2 1,1-2-1,-3 0-6,-1 6-11,-3 3-11,-3 5-12,2-2-2,4-8 4,7-7 5,4-8 5,4-6-3,3-4-10,3-5-12,2-3-10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1"/>
    </inkml:context>
    <inkml:brush xml:id="br0">
      <inkml:brushProperty name="width" value="0.03845" units="cm"/>
      <inkml:brushProperty name="height" value="0.03845" units="cm"/>
      <inkml:brushProperty name="color" value="#F2395B"/>
    </inkml:brush>
  </inkml:definitions>
  <inkml:trace contextRef="#ctx0" brushRef="#br0">43842 54087 572,'-17'4'54,"2"5"0,2 8-1,3 6-1,1 3-3,2 0-10,0 1-7,2-1-10,1 0-4,1 2-3,1 1-2,2 2-2,0-3-3,2-2-3,1-4-2,1-2-4,2-4-2,2-2-3,2-2-3,3-2-3,2-2-2,0-3 0,2-2-2,1-1-1,0-4 0,1-3 2,-1-3 0,1-4 1,0-3 1,1-5 3,2-4 1,0-4 3,0-5 0,-2-2 2,-3-4 1,-2-3 1,-2 1 1,-3 4 2,-2 4 2,-2 4 1,-3 4 1,-4 2 1,-3 3 0,-3 1 2,-4 4-1,-4 4 0,-3 4 0,-3 5-2,-3 2-1,-3 2-4,-2 1-5,-2 1-4,0 1-5,2 3-7,2 1-7,3 4-6,3-1-5,3 0-3,3-2-1,4-1-3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4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45800 53386 541,'25'-40'139,"-4"6"-32,-5 5-30,-5 6-32,-1 4-18,1 5-4,1 6-5,1 6-5,1 2-5,2 0-7,0 0-5,2 0-6,1-3-7,-1-6-9,0-4-8,1-4-10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5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46579 52488 521,'1'-17'4,"2"3"7,3 2 8,2 2 8,2 2 4,1 1-1,1 1 0,1 1-1,2 1 0,2 1-3,3 1 0,2 2-2,0 0-2,-3 2-1,-2 1-2,-1 1-1,-3 1-1,1 3-1,0 2-2,0 2-1,-1 2-1,-1 0-1,-1 2-2,-1 1-2,-2 1-1,-2-1-2,-3 1-1,-2-1-3,-2 1-1,-5 2-3,-2 0-3,-4 1-2,-3 0-1,-3 0 3,-1-2 0,-3-1 3,-2 0-1,-1-1-5,0 1-5,-2-1-3,0 0-2,3-1 4,2-1 3,3-1 3,0-2 3,3-2 5,0-3 4,2-1 5,3-3 2,8 0 3,6-1 0,8-1 2,7-3-1,10-1-1,9-3-4,9-1-1,5-2-5,2-2-6,0 0-8,2-2-6,-2 2-2,-5 2 3,-4 4 2,-5 4 2,-5 1-4,-6 0-10,-5 0-10,-6 0-10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5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48242 54250 615,'-58'25'114,"14"-2"-24,14-2-26,14-2-26,6 0-14,-3 3-4,-2 4-5,-2 3-4,-1 2-5,-1 2-4,1 0-3,0 2-5,-1-2-2,1-1 0,-1-2 1,1-3 0,1-3-2,2-4-4,2-5-4,3-4-4,1-3-7,-1-1-13,1-1-10,0 0-12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55"/>
    </inkml:context>
    <inkml:brush xml:id="br0">
      <inkml:brushProperty name="width" value="0.0453" units="cm"/>
      <inkml:brushProperty name="height" value="0.0453" units="cm"/>
      <inkml:brushProperty name="color" value="#00BFF3"/>
    </inkml:brush>
  </inkml:definitions>
  <inkml:trace contextRef="#ctx0" brushRef="#br0">69450 33548 485,'65'-98'50,"5"23"-8,5 24-8,5 24-9,-3 13-5,-11 5-3,-11 3-3,-10 4-3,-6 3-2,2 1-3,1 3-1,1 2-1,1 1-2,3-2-1,4-1 1,2 0-1,-1 0-1,-6 1 1,-6 3 0,-5 2 0,-5 1 1,-2 2 0,-1 0 0,-2 1 1,-3 0 0,0-1 0,-1-1 2,0 0-1,0-2 1,3-1 0,3 0 0,3-2 0,2-1-1,4-2-1,3-3 0,3 0-2,2-5 0,6-2 0,2-5-2,5-4 0,1-1-1,-2 1-2,-2 1 0,-2 1-1,-4 1 0,-4 2 0,-5 2 1,-6 2 1,-3 3 0,-1 2 0,-3 3 1,-1 4 1,-2 1 1,-1 2 2,-1 0 3,-1 1 2,-1 0 0,-1-1 1,0 0 0,-2-2 1,0-1-1,3-2 1,2-2 1,1-2 0,4-2 0,3 0-2,4-2-3,5 0-1,2-2-2,2-2-1,2-2 0,2-1 0,0-1-1,0 0-1,-2 2-1,0 1-1,-2 1 0,-2 2 0,-1 2 2,-3 2 1,-1 1 0,1 0 2,-1 0 0,0 0 1,1 0 0,2 0 0,3 0-1,1 0 1,1 0 0,2 0 2,0 0 2,2 0 2,2-2 1,6-4-3,4-4 0,5-3-2,3-3-1,0 2-1,-1 1 0,1 1-1,-3 1-1,-7 4 1,-5 3 1,-6 2-1,-4 4 1,-2 2-2,-1 3 1,-3 4-2,-2 0 1,-1-1 0,-3 0 0,-2-2 0,0-1 0,-1-1 1,1 0 0,-1-1 0,1-2 0,3-1 3,1 0 2,3-2 1,2-1 1,4-2-3,4-2-1,4-1-3,0-2-1,-2 0-3,-3 0 0,-4 0-2,0 1 0,2 2 1,3 3 2,1 1 1,-2 1 2,-6 2-1,-6 0 1,-5 2 0,-5-1 0,-1 1 0,-3 0-1,-1 0 0,0 0 0,1 0-2,3 0 1,2 0-1,1-1-1,2-1 0,3 0-1,1-1 0,2-3-1,1 0 1,1-3-1,0-2 0,0-1-1,-5-2-2,-3 0-1,-5-1-2,-5 0-7,-8 0-13,-8 2-12,-8 1-13,-6 1-1,-2 2 10,-3 2 12,-3 2 10,0 1 2,1 0-8,3 0-6,1 0-6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6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47842 54740 572,'-5'-5'44,"10"8"5,8 7 6,11 8 5,3 4-2,1 0-12,-1 0-13,1 0-11,-1-1-8,-1-1-4,-2-1-2,0-1-4,-2-2 0,-3-1 1,-1-3 2,-3-2 2,-2-2-16,-1 1-31,-1 0-31,-1 0-32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46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50150 52755 444,'8'-16'5,"0"3"10,-2 4 10,0 3 9,-1 2 4,1 3-5,2 2-4,0 3-3,0 1-2,-2 3 2,-3 2 2,-1 2 3,-2 2-2,2 1-3,1 0-5,1 3-3,0 0-3,-1 3-1,-1 2-1,-2 2-1,0 1 0,0-2 1,0 0 1,0-1 0,0 2-1,0 7-2,0 6-3,0 7-2,1 1-4,1-2-2,1-4-5,1-3-2,0-4-2,1-1 0,-1-2 2,1-2 0,0-4-1,2-2-1,0-5-1,2-1-2,1-5-1,3-1 3,2-2 0,2-2 2,2-6 2,1-9 5,2-9 3,0-8 5,2-9 1,3-9-1,2-9-2,2-8-1,3-7-4,4-4-7,3-5-8,3-4-7,4-4-7,1-2-8,3-1-7,3-3-7,-5 7 0,-11 19 9,-9 16 9,-11 19 8,-5 8 4,0 0-4,0 0-4,0 0-3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50"/>
    </inkml:context>
    <inkml:brush xml:id="br0">
      <inkml:brushProperty name="width" value="0.0569" units="cm"/>
      <inkml:brushProperty name="height" value="0.0569" units="cm"/>
      <inkml:brushProperty name="color" value="#F2395B"/>
    </inkml:brush>
  </inkml:definitions>
  <inkml:trace contextRef="#ctx0" brushRef="#br0">27767 32760 386,'-17'-50'5,"3"8"9,5 6 10,3 6 9,3 7 5,6 7 1,3 5 0,6 9 1,4 2-2,2 0-2,5 0-4,3 0-3,2 0-2,2 0-3,0 0-3,2 0-3,0 0-2,-2 0-1,0 0-2,-2 0-1,0 0-1,0 0-1,-1 0-1,1 0-1,-1 0-1,-1 0 1,-1 0-1,-1 0-1,-1 0 0,0 0-1,0 0 0,0 0-2,1 2 0,0 9 0,2 5 0,2 7 0,0 3-1,1 1-1,2-2 0,1 2-2,0-6-1,2-4-1,2-6-2,0-7-2,1-4-1,2 0 2,1 0 0,1 0 1,0 0 1,-1 0-1,-2 0 0,0 0-1,-2 0 1,-3 0 0,-2 0 1,-2 0 1,-1 0 0,2 0 1,1 0 0,0 0 0,2 0 1,1 0 0,1 0 1,2 0 1,-1 0-1,-1 0-1,-1 0 0,-1 0-2,-1-4-1,-2-7 0,0-6-1,-2-4-1,-1-2 0,-1 7 0,-1 5-2,-1 9 1,-2 2-3,0 0-2,-2 0-4,-1 0-4,-5-4-10,-9-7-18,-10-6-18,-9-4-18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52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35261 29794 515,'-23'-4'11,"6"12"22,7 10 22,7 12 23,1 5 2,-3 0-16,-4 1-19,-1-1-16,-4 0-10,1 0-4,0 0-2,0 0-4,2 0-1,2-2 0,4-1 1,4 0-1,-1-4-11,-4-3-25,-2-6-24,-3-3-24,0-4-9,2 0 9,4-2 9,4 0 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52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35087 30120 584,'2'-16'25,"3"3"2,4 4 2,3 3 2,4 2 1,5 2 0,4 0-1,5 1 0,3 1-2,1 0-5,1 0-5,2 0-5,0 0-3,2-2 2,1-1 0,1 0 1,-2-1-1,-4 1-3,-5 1-3,-5 2-2,-3 1-3,-3 2 0,-1 3-1,-3 1-1,-4 3 0,-4 2-1,-4 3-2,-6 1-1,-4 2-1,-4 3-3,-5 2-2,-5 2-2,-4 3-2,-3 1-1,-4 3-1,-3 2-1,-3 0 0,-3-1 1,-2 0 1,-1-2 2,-2-2 0,2-1 0,0-3 0,2-2 1,2-3 2,4-3 6,3-3 4,4-4 6,3-2 3,6-3 4,3-2 3,6-1 4,8-5 0,13-6-2,12-4-1,14-6-2,7-3-2,3 0-1,5 0-2,3 0-3,-1 1-1,-3 1-2,-3 1-3,-4 1-3,-4 1-8,-6 3-17,-6 2-16,-6 2-16,-4 2-6,-4-1 5,-3 0 5,-3 0 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52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35986 29298 554,'-12'-16'4,"0"1"5,-1 3 7,1 2 7,1 8 8,3 13 10,3 13 12,4 14 11,1 10-2,0 11-14,0 9-13,0 11-15,-2 5-7,-3 1-3,-3 1-1,-2 1-1,-3-1-10,-2-3-17,-2-4-15,0-2-17,0-10-4,5-14 10,5-14 9,5-14 10,1-8 1,-1-1-9,-2-1-8,-1-1-8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53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38236 29650 624,'-41'4'9,"12"7"17,11 8 17,12 8 17,6 4 2,0 2-12,0 0-14,0 1-13,-2 1-7,-2 0-1,-4 0 0,-1 0-2,-3-1-5,0-2-14,0-3-12,1-1-12,-1-5-9,0-3-7,0-5-5,1-3-5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53"/>
    </inkml:context>
    <inkml:brush xml:id="br0">
      <inkml:brushProperty name="width" value="0.04453" units="cm"/>
      <inkml:brushProperty name="height" value="0.04453" units="cm"/>
      <inkml:brushProperty name="color" value="#F2395B"/>
    </inkml:brush>
  </inkml:definitions>
  <inkml:trace contextRef="#ctx0" brushRef="#br0">38711 29294 494,'-23'-4'55,"6"12"6,7 10 7,7 12 6,3 7-4,0 3-14,0 3-14,0 4-14,0 2-9,0 2-4,0 3-4,0 2-4,-4 0-8,-6-3-9,-6-1-10,-7-3-10,-2-3-6,4-4 0,3-5-2,3-4-1,4-5-1,2-3-1,4-6-2,4-3-1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53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37937 30161 663,'-9'-23'0,"2"2"0,0 1 0,2 2 0,1 1 5,1 1 8,1 2 10,2 2 9,2 0 6,5 1 3,5-1 2,4 0 3,4 2-5,6 3-11,4 2-12,4 4-11,1 2-9,-3 4-5,-4 2-4,-3 3-5,-4 3-5,-3 3-9,-4 4-6,-3 2-8,-3 0-2,-2-1 3,-3-1 4,-1-2 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4:54"/>
    </inkml:context>
    <inkml:brush xml:id="br0">
      <inkml:brushProperty name="width" value="0.0502" units="cm"/>
      <inkml:brushProperty name="height" value="0.0502" units="cm"/>
      <inkml:brushProperty name="color" value="#F2395B"/>
    </inkml:brush>
  </inkml:definitions>
  <inkml:trace contextRef="#ctx0" brushRef="#br0">38850 29489 438,'0'-17'0,"2"3"0,1 2 0,1 2 0,1 1 2,2 1 5,0-1 5,2 0 5,0 1 4,3 1 3,0 1 3,1 1 4,1 1-1,2 1-4,1 1-4,1 2-3,0 0-4,1 0-2,-1 0-2,0 0-3,0 0-1,-1 0 0,-2 0 1,0 0-1,-1-1-2,0 0-8,-1-2-7,1-1-8,0 0-3,0-1-2,0 1 0,0 0-1,-1-2 0,-1 0 2,-1-1 2,-1-1 2,-1-1 1,0 1 2,0-1 3,1 0 2,-3 0 1,-1 1 3,-2-1 1,-3 0 2,-2 0 3,0 0 1,-2 1 4,-1-1 1,-1 0 2,1 0 1,-1 1 1,0-1 1,0 0 2,-1 0 4,-2 0 3,0 1 5,-1 1 3,-1 7 1,1 5 2,0 5 2,0 4-2,2 3-5,0 2-7,2 2-5,0 1-4,1 2-1,-1 0-1,1 2-1,0 1-3,1 1-3,1 1-5,2 1-3,0 2-3,0 0-3,0 1-4,0 2-2,-1 0-2,-1-2 0,-1-1 0,-1 0 0,-2-3 0,-4-3 1,-3-4 0,-4-3 1,-2-3 1,-1-3 1,-2-4 2,0-3 1,0-3 4,0-1 3,2-4 4,1-1 4,5-3 5,10-5 6,8-5 5,10-3 7,8-3 1,7 0-1,7 0-1,6 0-3,3 1-1,-2 4-3,-3 4-2,-2 2-3,-3 3-2,-5 1-2,-5 1-1,-4 1-1,-7 6-2,-9 11-2,-10 11-2,-9 11-2,-6 5 0,-4-1 0,-3-1 1,-3-1 0,-4-3 0,0-1-3,-1-2-2,-1-3-2,0-1-1,1-1 2,1-2 2,1 0 1,3-2 4,4-3 5,5-1 7,6-3 5,8-2 6,14-4 6,13-3 7,15-3 7,10-5-2,7-3-7,6-5-9,8-4-7,4-3-6,1 0-5,1 1-2,1-1-5,0 3-8,-1 4-13,-1 4-12,-1 5-13,-7 2-3,-13 0 9,-12 0 7,-13 0 9,-7 0-3,3 0-13,0 0-12,2 0-13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1"/>
    </inkml:context>
    <inkml:brush xml:id="br0">
      <inkml:brushProperty name="width" value="0.0417" units="cm"/>
      <inkml:brushProperty name="height" value="0.0417" units="cm"/>
      <inkml:brushProperty name="color" value="#00BFF3"/>
    </inkml:brush>
  </inkml:definitions>
  <inkml:trace contextRef="#ctx0" brushRef="#br0">41810 47508 527,'7'-28'2,"0"7"6,-2 7 4,0 7 6,-1 2 5,0 0 6,-1-1 6,1-2 7,-2 1 0,-4-1-5,-4 0-6,-3 0-5,-4 1-5,-2 2-3,-1 2-5,-3 2-3,-1 2-3,1 2 0,-1 2-1,1 2-1,-2 2-1,0 1-3,0 3-2,-2 2-3,-1 1 0,3 1 0,0 1 2,0 2 0,3-2 2,3 0 0,3 0 2,3-2 0,2 0 1,2-1 1,2 1 0,2 0 0,3-1 1,6 1 0,4 0 1,5-1 0,4-1 1,3-4-2,3-5-1,3-2-1,1-4-2,1-1-1,-1 0-1,0-1-3,0-2 1,-1 0 0,-1-1 1,-1-2 1,-2 0-5,0-2-8,-1 0-9,0-1-9,-3-2-4,-2-3 1,-1-3 2,-2-3 1,-1-2 2,-1-2 4,1 0 2,0 0 4,-2-1 3,-1 1 2,-3 1 3,0 1 3,-3 1 4,-1 3 7,-1 1 5,0 3 7,-2 3 9,0 6 9,-2 6 11,0 6 10,-1 4 1,0 3-10,0 4-8,0 2-9,-1 1-7,0 1-3,-2-1-5,0 1-3,-2 0-4,0 1 1,-1 1-1,-1 1-1,-1 1-2,0-1-5,0 1-3,0-1-4,1 0-5,0-3-4,2-1-5,1-2-5,1-4-7,4-5-9,2-5-9,4-4-9,-1-4 1,-1-4 13,-2-2 12,-2-3 13,0-2 8,0 1 5,2-1 5,0 0 5,1 2 7,2 1 10,0 2 10,2 2 10,0 2 3,1 2-2,1 3-4,2 1-2,-1 1-5,1 0-5,0 0-5,0 0-5,-1 0-9,1 0-12,0 0-13,0 0-13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0"/>
    </inkml:context>
    <inkml:brush xml:id="br0">
      <inkml:brushProperty name="width" value="0.05892" units="cm"/>
      <inkml:brushProperty name="height" value="0.05892" units="cm"/>
      <inkml:brushProperty name="color" value="#F2395B"/>
    </inkml:brush>
  </inkml:definitions>
  <inkml:trace contextRef="#ctx0" brushRef="#br0">62233 29377 373,'-6'-42'4,"4"13"8,4 12 7,4 11 9,2 6 1,1 2-3,2 0-4,0 2-4,1 0-1,1 2-2,2 0-1,0 1 0,1 1-1,-1 0-2,1 0 0,0-1-1,0 1-1,3-2 0,1-1-1,3 0-1,1-2 0,1-1 0,1 0-1,1-1 1,2-1-1,2 0 1,4 0 1,3 0 0,1 0 0,-2 1-1,0 2 0,-1 0 0,-1 1-1,1 0 0,-1 0 0,0 0 0,1-1-1,1 0 1,0-2 0,2 0 0,1-1 0,2 0-1,2 0 1,2 0-1,2-2 0,2 0 0,2-3 0,2-2 0,2-1 1,2 1 0,2-1 1,1 0 1,4 0-1,5-2-1,5 0 0,5-1-2,3-2 0,1-1 1,0-3 0,2-1 0,0-1 1,-1 1-1,-2 0 1,0 3 0,-1 0-1,-1 2 1,-1 3 1,-1 1-1,-2 1 0,-3 2 0,-4 1-1,-1 0 0,-4 3-1,-3 2-1,-3 4 0,-2 2-1,-4 3 0,-1 2-1,-2 1 1,-2 3-1,-1 1 0,1-1-2,-1 1-2,0-1 0,0 1-2,1-1 1,2 1 0,1 0-1,0-1 1,3-1 0,2-1 1,2-1 0,2-2 0,1-2 0,3-4 0,2-2 0,2-2 1,3 0 0,3 0 1,3 0 0,1-2 1,2-1-1,1-2 0,1-1 1,3-2-1,4 0 1,6 1 0,4-1 1,3 0 0,0 0-1,0 0 1,0 1-1,1-1 0,2 0 0,1 0 0,3 0-1,-1 1 1,-2 1-1,-4 0-1,-2 2 1,-3 1-1,-2 0-1,-2 2 0,-2 0-1,0 1 1,2 0-1,2 0 1,2 0 1,0 0 0,-2-2 2,-2 0 0,-2-1 2,0-1 0,0 2-1,2 0 0,1 2 0,-3 0-1,-2 0 1,-5 0-1,-4 0 1,-1-1-2,-1 0-1,1-2-2,-1 0-2,0 0-1,1 0 0,-1 1 0,1 2 1,-1 0 0,0-2 2,1-1 1,-1 0 1,-1 0 0,-3 0 2,-3 2 0,-3 1 1,-2 0 0,-3 0 0,-1 0 1,-2 0-1,-3 1 1,-1 1-2,-2 3-1,-2 2-1,-2 1-1,-2 0 0,-2 0-1,-2-1 0,0 1-1,2 0 1,2 0 0,2-1-1,2 1 1,0 0-2,2 0 1,0 0-2,1-1 0,2-1 2,0-1 0,1 0 1,2-2 0,0 0 2,1-2 0,1 0 1,2-1 0,2 0 0,1 0-1,3 0 1,-1 0 0,-1 0-1,-3 0-1,-1 0 0,-1 0-1,0 0-1,-1 0-3,1 0-1,0-1-2,0-2 2,-1-2-1,1-2 1,-2-1 1,-3 1 1,-2-1 1,-4 0 1,-2 1 1,0 0 1,-2 2 1,0 1 0,-3 0 1,-4 0 0,-4 0 0,-3 0 0,-3 1-1,-2 0 0,0 2 0,-1 0-1,-2 1 0,-5 0-2,-3 0-2,-4 0-1,-6 0-7,-8 0-9,-8 0-11,-8 0-11,-3 0-2,1 0 7,1 0 6,1 0 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0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77350 31433 645,'24'-6'117,"1"4"-26,1 4-26,0 4-26,1 2-17,-1-1-8,-1 1-7,-1 0-9,-2 0-3,-3 0 0,-3-1 1,-3 1 0,-2 1-4,-1 2-9,0 1-9,-2 3-9,-3 1-5,-4-1-2,-6 1-3,-4-1-2,-4 1 2,-1 0 5,-3-1 5,-1 1 5,-1-2 6,3-3 5,1-3 5,2-2 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1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76087 33000 595,'-84'48'22,"22"-12"2,22-13 0,22-13 2,12-7-1,4 0 0,4-2-3,4 0 0,6-3-1,11 0 2,9-3 0,11-2 1,5-2 0,5-3-3,4-4-2,4-1-2,-1-1-2,-5 4-4,-4 4-2,-6 5-3,-4 1-5,-5 2-6,-5 0-6,-5 2-7,-5 1-6,-5 2-5,-5 2-6,-5 2-5,-4 0-4,-6 1-5,-4 0-5,-5 0-4,-2-2 3,2-3 13,3-2 12,1-3 12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1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76621 32515 581,'-15'-28'-22,"4"5"5,3 7 7,3 5 4,0 5 13,-2 6 17,-2 4 17,-2 6 18,-2 6 4,-3 9-6,-3 9-9,-3 8-6,-3 6-7,-3 4-5,-3 2-4,-2 3-5,-1 0-6,3-4-10,3-4-7,3-4-9,4-4-4,3-4 1,5-4 0,3-4 2,4-4-6,4-5-13,4-5-11,4-4-13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1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77531 32082 461,'-7'22'12,"1"-3"9,0-3 10,2-2 9,0-2 3,2 3-5,0 2-4,2 1-5,1 2-4,2 0-5,2-1-5,2 1-5,2-2-2,3-3 0,3-3 0,3-3 0,3-2-4,1-4-7,3-2-9,1-4-7,1-3-6,-1-6-3,-1-4-3,-1-4-4,0-8-2,1-7 0,1-8 0,1-8 0,-1-8 2,-1-7 5,-3-9 4,-1-7 6,-1 0 4,1 8 5,1 7 4,1 8 5,1 7 4,1 6 3,1 6 4,1 6 3,0 4 6,1 1 9,-1 3 8,0 2 8,0 2 2,-3 4-4,-1 5-5,-3 3-4,-2 4-3,-3 6-2,-2 4 0,-4 6-2,-2 4-3,-2 5-2,-3 5-5,0 5-3,-4 2-3,-2 1-2,-4-1-3,-2 0-2,0-1-4,2-3-4,4-3-4,3-3-5,2-2-1,1-1-3,3-1 0,2-1-2,0 0 2,-2 2 5,-2 0 5,-2 1 5,-2 1 3,-2 3 2,-2 1 2,-2 3 2,-2-1-1,-3 0-1,-4-1-3,-1-1-1,-3-3-2,0-5-1,1-4-1,-1-6-2,1-3-1,-1-2-3,0-2-2,1-2-3,1-4-1,3-7 0,2-7 0,4-7 0,2-4 0,2-1 2,3-1 2,1 0 1,1 0 5,0 5 8,0 3 8,0 5 9,0 3 5,0 3 3,0 2 4,0 4 2,0 4 3,0 4 3,0 6 2,0 4 4,0 7-2,0 7-8,0 9-6,0 7-8,0 8-5,0 9-3,0 10-2,0 7-4,-2 11-2,-2 10-3,-4 11-4,-2 12-2,-2 5-7,1 2-9,-1 2-9,0 3-10,2-5-6,2-10-2,4-9-2,3-10-3,1-10 1,0-8 4,0-9 4,0-8 4,-1-11 4,-1-10 6,0-12 5,-1-9 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2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80960 31518 483,'35'-42'35,"-6"11"-2,-7 11-2,-7 11-1,-2 6-1,3 2-2,4 2-1,2 2-2,0 4-3,-3 5-3,-3 7-3,-3 6-4,-4 3-1,-4 4-1,-6 3 1,-4 3-1,-5 2-5,-6 4-8,-4 2-10,-4 4-8,-3-2-4,3-5 2,1-4 2,3-5 2,2-6 0,2-7-1,4-7-1,3-7-1,2-5 0,2-6 3,2-4 3,2-5 2,3-3 1,4-2 1,4 0 1,4-1 0,0 1 2,-1 3 2,-3 3 4,-1 3 2,0 1 3,2 0 0,2 0 1,1 0 1,1 2 1,-2 5 1,-3 2 2,-1 5 0,-3 5 2,-4 6-1,-4 5 1,-4 7-1,-4 2 1,-3 0 0,-5 1 0,-3-1 0,-2-1-1,1-4-3,1-2-3,1-2-3,1-6-2,0-3-1,2-6-2,1-4-1,2-6-2,1-6 0,2-6 0,2-5 0,2-5 0,1-1 3,0-3 1,2-1 2,1 1 1,2 3 0,2 5-1,2 3 1,0 7 9,-1 10 21,0 10 22,-1 10 20,-1 7 5,0 5-12,0 4-13,0 6-11,-1 2-9,-1 0-4,0 0-4,-1 0-4,-1-2-4,2-4-3,0-4-3,2-3-3,1-4-5,2-1-3,2-3-4,2-1-4,2-4-5,5-3-6,4-4-6,3-4-7,4-5-1,1-6 1,2-6 2,3-6 1,1-4 2,2-3 2,2-3 1,3-2 2,-2-2 4,-2 3 7,-3 2 6,-3 1 6,-5 3 6,-4 3 3,-4 3 3,-6 3 4,-5 2 1,-6 0 1,-6 2 0,-5 1 1,-6 0 0,-4 2 0,-3 1 1,-4 0 1,-2 3-2,1 2-3,1 3-4,1 4-4,3 1-1,5 0 1,5-1 2,5 1 1,3 1 0,2 2-1,2 2 0,2 1-2,4 3 1,6 1 1,5 3 2,7 1 1,4 0-1,5-3-7,3-3-6,4-2-6,4-3-7,2-1-11,4 0-8,2-2-10,1-1-4,-2-1 2,-2 0 2,-2-1 3,-5-2 2,-7-1 3,-9 0 4,-7-2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3"/>
    </inkml:context>
    <inkml:brush xml:id="br0">
      <inkml:brushProperty name="width" value="0.04261" units="cm"/>
      <inkml:brushProperty name="height" value="0.04261" units="cm"/>
      <inkml:brushProperty name="color" value="#F2395B"/>
    </inkml:brush>
  </inkml:definitions>
  <inkml:trace contextRef="#ctx0" brushRef="#br0">83468 31063 516,'42'-21'94,"-10"8"-19,-9 7-18,-10 7-20,-4 4-10,3 3-3,3 3-4,3 4-3,0 1-5,-3 3-9,-2 1-8,-4 3-8,-5 2-7,-8 5-5,-8 3-6,-7 4-4,-6 2-3,-1-2 0,-3 0-1,-1-1 1,-2-2 2,-4 0 5,-3-1 5,-2-1 4,0-3 4,6-6 4,4-3 3,5-6 4,4-3 8,3-1 15,3 0 15,3-2 14,3-1 5,6-2-7,4-3-5,6 0-6,7-5-4,11-4-2,10-6-2,12-3-2,2-4-5,-6 2-8,-6 1-8,-6 1-7,-2 1-6,-1-1-6,0 0-5,1 1-5,-4 0-4,-4 4-2,-4 3-4,-6 2-1,-4 2 0,-4 1 5,-4-1 5,-4 0 5,-3-1 4,-2 0 4,-1-1 5,-3-2 3,1 1 4,3 1 3,2 0 4,4 2 3,-1 0 0,-2 0-1,-3 0-2,-3 0-1,-1 0 3,1 0 9,1 0 7,0 1 9,3 3 10,3 11 11,2 10 11,4 9 11,1 8 0,0 6-11,0 6-12,0 6-12,-1 4-10,0 3-10,-2 3-10,0 3-11,-2-2-6,0-5-3,-1-6-3,-1-6-3,-1-6-6,2-6-11,1-6-11,0-5-10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4"/>
    </inkml:context>
    <inkml:brush xml:id="br0">
      <inkml:brushProperty name="width" value="0.04489" units="cm"/>
      <inkml:brushProperty name="height" value="0.04489" units="cm"/>
      <inkml:brushProperty name="color" value="#F2395B"/>
    </inkml:brush>
  </inkml:definitions>
  <inkml:trace contextRef="#ctx0" brushRef="#br0">83873 32126 490,'7'-8'0,"-2"-1"0,-3-2 0,0 0 0,-4 3 6,-2 6 15,-4 8 14,-2 6 13,-3 5 3,-1 3-9,-3 3-9,-2 3-8,-1 2-6,-1 3-4,-1 1-4,-1 3-3,0-2-2,-1-4 0,1-3-1,-1-5 0,5-5-6,7-6-10,8-8-11,8-6-11,8-10-3,9-11 4,9-13 4,9-11 3,4-6 1,2-1-3,0-2-3,2 0-2,-1 1-1,0 5 6,-2 3 3,0 4 5,-3 3 6,-2 3 7,-3 4 7,-3 2 8,-4 4 8,-3 5 12,-5 5 9,-3 5 11,-6 5 5,-5 6 0,-6 6 1,-6 6 0,-5 5-7,-5 7-13,-5 5-14,-5 7-13,-3 2-10,-1 0-9,-1 0-8,-1 1-8,2-3-3,6-4 1,3-3 1,6-5 1,7-6 0,8-8-1,10-10-2,8-8-1,5-4 2,3-1 5,1 0 4,2 1 5,-1 1 3,-5 4 0,-5 4 1,-4 4 1,-5 4 1,-3 6 5,-3 4 4,-2 5 3,-5 4 3,-6 3 1,-6 3 1,-5 3 1,-3 0 0,-1-1-1,1-3 0,-1-1-1,2-3-1,3-3-1,3-3-1,3-3-1,4-3-2,6-2-1,6-4-2,6-2-1,4-3 0,3 0-1,3-2 0,3 0 0,0-1 0,-1 0 0,-2 0 1,-3 0 0,-1 1 2,-2 0 2,-3 2 2,-1 0 2,-2 3 3,-2 2 4,-2 4 2,-2 2 4,-3 3 3,-6 3 2,-4 3 2,-5 3 3,-4 1 0,-1-1-2,-3-1-1,-1 0-2,-1-3-1,1 0-2,1 0-1,1-2-2,2-1-1,1-1-2,2-1-1,3 0-2,7-4-5,16-3-9,14-4-9,15-4-8,7-4-3,2-5 2,0-5 2,2-5 2,0-3 1,2 3-1,0 0-2,1 1-1,-1 1 3,-4 4 3,-4 3 5,-3 3 5,-7 2 5,-6 2 3,-6 2 4,-8 2 4,-5 3 3,-4 4 3,-4 4 3,-4 3 3,-4 3 0,-6 2-4,-4 0-4,-5 1-3,-3 0-3,-1 1-4,0-1-4,-2 1-3,1-1-5,1-3-7,3-1-7,1-2-7,3-3-5,1-3-2,3-2-3,1-4-2,2-1 0,2-2 2,3 0 3,1-2 2,2-2 4,2-7 4,2-6 4,2-5 4,1-3 5,0 1 7,0 1 7,0 1 6,1 2 3,0 3-1,2 3 1,0 3 0,1 2 5,0 2 12,0 2 13,0 2 11,-1 7 7,0 14 1,-2 12 2,0 12 1,-1 10-7,0 8-12,0 6-14,0 7-13,-1 10-14,0 14-17,-2 14-15,0 13-15,-1-1-7,0-17 3,0-16 4,0-17 3,0-13 0,0-7-6,0-8-4,1-7-6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5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87977 31244 432,'-6'-9'3,"4"-2"5,4-2 5,4-1 5,3 0 5,3 2 3,3 4 4,4 3 4,0 1 0,1 2-6,-1 0-5,1 2-5,1 1-3,3 2-1,3 2-1,3 2-1,-1 2-4,-4 3-9,-3 3-9,-4 3-8,-5 2-5,-3 0-3,-4-1-3,-4 1-2,-5-2-1,-4 1 0,-5-2 2,-5-1 1,-3-2 1,1-3 4,-1-2 3,0-4 3,1-1 3,-1 0 3,1 0 2,-1 0 3,0 1 5,1 1 7,-1 3 8,1 2 7,0 2 4,3 3 0,1 3 1,2 4 0,2 0 1,3 1 2,1-1 3,2 0 2,2 0-2,2-3-5,2-1-7,2-2-5,4-4-7,5-3-5,7-4-7,6-4-5,4-6-6,4-8-3,4-7-3,4-9-5,2-3-1,-2 0 2,0 0 0,-1-1 1,-4 3 1,-6 3 3,-5 5 2,-7 3 3,-5 5 4,-6 3 8,-6 4 8,-6 4 7,-6 5 5,-5 8 5,-7 6 3,-5 7 3,-4 4 2,-1 0-2,-1 2-3,0 1-1,-2 1-3,-1 3-3,0 1-4,-2 2-3,1 0-2,2-4-4,1-2-3,3-3-4,2-4-1,1-3-3,3-4-1,2-5-3,2-2 1,4-2 1,5-2 2,3-2 2,5-2 1,6-1 4,6 0 2,6-2 2,6-1 2,9-2-1,7-2 1,8-1 0,5-3-1,3-2-2,4-2-1,2-1-2,0-2-3,-2-2-3,-4 0-4,-2-1-4,-6 1-1,-6 1-1,-8 2-1,-5 3 0,-8 0-2,-3 0-4,-6 0-3,-4 1-5,-6-2 2,-4-2 3,-6-1 6,-3-3 4,-5-1 3,0-3 4,-1-1 2,-1-3 3,1 1 2,1 3 2,3 3 2,1 3 2,2 3 3,3 1 5,1 2 6,2 2 5,1 2 2,1 1 0,-1 0-2,0 2 0,0 1 3,2 4 6,1 2 8,0 4 6,1 4 1,1 9-5,-1 7-6,0 9-4,0 5-4,2 6-1,0 4-2,2 5 0,0 2-2,0-1-3,0 0-2,0-2-4,-1-2-2,0-2-5,-2-4-4,0-2-3,-1-4-7,0-4-9,0-4-7,0-3-8,0-5-6,1-3-3,-1-5-2,0-3-3,0-6-2,2-8 2,0-8 0,2-8 0,1-6 3,2-7 5,2-5 5,2-6 5,0 0 4,-1 7 3,-1 7 3,0 8 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5"/>
    </inkml:context>
    <inkml:brush xml:id="br0">
      <inkml:brushProperty name="width" value="0.03686" units="cm"/>
      <inkml:brushProperty name="height" value="0.03686" units="cm"/>
      <inkml:brushProperty name="color" value="#F2395B"/>
    </inkml:brush>
  </inkml:definitions>
  <inkml:trace contextRef="#ctx0" brushRef="#br0">88634 33554 596,'8'-55'0,"-2"14"0,-1 16 0,0 14 0,-3 9 9,-4 5 18,-4 6 17,-4 4 18,-3 4 4,-3 3-11,-3 3-9,-3 3-11,-2 1-9,1 1-8,0-1-8,-1 0-9,2-1-3,3-3 2,3-3 2,3-3 2,5-4-11,8-6-24,8-6-25,7-6-25,4-3-5,-1 0 14,0 1 14,-2-1 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1"/>
    </inkml:context>
    <inkml:brush xml:id="br0">
      <inkml:brushProperty name="width" value="0.0465" units="cm"/>
      <inkml:brushProperty name="height" value="0.0465" units="cm"/>
      <inkml:brushProperty name="color" value="#00BFF3"/>
    </inkml:brush>
  </inkml:definitions>
  <inkml:trace contextRef="#ctx0" brushRef="#br0">44039 46710 473,'8'-16'0,"0"-1"0,0-1 0,-1-1 0,1-1 1,0 1 5,0-1 2,0 1 4,0 0 4,-1 2 2,1 2 4,0 3 2,-1 3 4,-2 6 4,-3 6 4,0 6 3,-4 6 2,0 7-4,-3 7-2,-2 7-3,-2 5-3,-2 4-4,-1 4-4,-3 4-5,-1 2-2,-1 3-2,-1 2-2,-1 1-2,0 5-4,1 5-6,0 7-6,2 5-6,2 1-3,3-2 3,3-3 2,2-3 2,2-5 1,0-5-3,0-6-2,1-7-1,-1-7-4,2-10-2,0-9-4,2-10-3,-1-6-7,0 1-11,-2 0-10,0 0-11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5"/>
    </inkml:context>
    <inkml:brush xml:id="br0">
      <inkml:brushProperty name="width" value="0.03214" units="cm"/>
      <inkml:brushProperty name="height" value="0.03214" units="cm"/>
      <inkml:brushProperty name="color" value="#F2395B"/>
    </inkml:brush>
  </inkml:definitions>
  <inkml:trace contextRef="#ctx0" brushRef="#br0">89400 34150 684,'50'1'5,"-8"4"11,-9 2 9,-9 3 11,-6 2 5,-1 0-3,-3-1-1,-1 1-2,-1 0-5,0 2-6,-1 0-6,1 1-8,-1-1-10,0-3-14,-2-3-16,-1-2-15,0-3-9,0 0 0,0-2-1,0 0-2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6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90553 31328 548,'9'-9'2,"3"-2"3,4-1 4,2-3 3,2 2 10,1 3 13,1 4 14,1 4 14,-1 5 1,-1 6-11,-3 5-11,-1 7-11,-4 4-9,-5 2-4,-4 4-5,-6 3-5,-4 3-4,-7 2-6,-6 4-4,-5 2-5,-5 2-3,-3 0-2,-2 0-2,-4 0-2,0-4-4,4-8-6,2-8-7,3-7-7,4-8-2,3-6 2,5-8 2,3-6 1,3-3 5,2 0 8,3 2 6,1 1 8,1-1 3,2 0-1,0-1 0,2-1-2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6"/>
    </inkml:context>
    <inkml:brush xml:id="br0">
      <inkml:brushProperty name="width" value="0.03911" units="cm"/>
      <inkml:brushProperty name="height" value="0.03911" units="cm"/>
      <inkml:brushProperty name="color" value="#F2395B"/>
    </inkml:brush>
  </inkml:definitions>
  <inkml:trace contextRef="#ctx0" brushRef="#br0">90269 32313 562,'58'-28'27,"-9"9"1,-8 7 2,-9 8 1,-6 5 1,0 2 1,-1 2 0,-1 2 1,-2 1 0,-1 3-2,-2 2-2,-3 2-1,-2 1-3,-2 5-8,-4 2-5,-2 3-6,-6 1-7,-5 0-4,-5 1-5,-7-1-6,-4 0-6,-3-1-7,-3-1-8,-2-1-6,-3-3-2,-1-3 3,-1-5 3,0-3 4,1-2 6,5-2 7,5-1 8,5 0 9,7-3 8,10-2 12,10-4 11,10-2 11,6-3 3,6-2-4,5-1-5,5-3-5,1 0-4,-1 3-6,0 1-5,-1 2-5,-5 3-4,-6 4-1,-7 4-3,-7 4-2,-6 4-1,-4 4-2,-5 3-1,-6 5-1,-6 3-1,-9 2-1,-9 4-1,-8 3 0,-6 0 0,2-3 3,-2-4 3,2-1 2,-2-4 3,2 0 1,-2-1 2,2 0 2,1-3 3,5-1 2,5-3 4,6-1 2,7-3 2,10-4 1,11-4 0,12-4 0,8-4-2,9-2-6,7-3-5,8-3-5,3-2-4,1 2-3,0 1-2,0 1-4,-3 1-1,-5 2-1,-4 2 0,-5 3-2,-4 0-3,-3 2-10,-4 0-8,-1 2-9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6"/>
    </inkml:context>
    <inkml:brush xml:id="br0">
      <inkml:brushProperty name="width" value="0.04444" units="cm"/>
      <inkml:brushProperty name="height" value="0.04444" units="cm"/>
      <inkml:brushProperty name="color" value="#F2395B"/>
    </inkml:brush>
  </inkml:definitions>
  <inkml:trace contextRef="#ctx0" brushRef="#br0">91405 32792 495,'-9'-16'4,"-2"1"8,-2-1 10,-1 0 7,-1 7 7,4 12 4,3 13 5,3 14 4,1 10-2,2 11-7,0 12-8,2 10-9,-1 10-2,0 10 2,-2 9 1,0 11 2,-2 8-5,0 7-10,-1 6-12,-1 8-11,-1 3-13,0 2-18,0 0-17,0 1-17,1-14-4,1-31 10,0-30 10,2-30 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8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86463 38338 558,'9'-10'1,"1"-4"1,3-4 2,2-3 2,-3 0 5,-5 5 10,-6 4 9,-5 6 10,-5 4 2,-2 4-6,-2 4-7,-1 4-6,-5 6-3,-5 11-2,-7 9 0,-5 10-1,-2 4-2,0-1-1,1 0-1,2-1-1,1-2-2,3-1-1,3 0-1,4-2 0,2 0-2,5-2 1,3 0 0,4-1 0,6-2-2,8-2-2,8-2-4,7-2-2,8-3-5,7-5-7,6-5-8,8-5-6,2-6-7,1-10-7,0-8-8,0-9-7,-4-3 0,-8 3 5,-8 3 7,-7 3 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8"/>
    </inkml:context>
    <inkml:brush xml:id="br0">
      <inkml:brushProperty name="width" value="0.04259" units="cm"/>
      <inkml:brushProperty name="height" value="0.04259" units="cm"/>
      <inkml:brushProperty name="color" value="#F2395B"/>
    </inkml:brush>
  </inkml:definitions>
  <inkml:trace contextRef="#ctx0" brushRef="#br0">88703 38630 516,'-21'-20'33,"3"7"-4,5 7-5,3 6-5,1 7-1,0 6 2,-1 5 2,-1 7 1,-1 3 1,0 2-2,0 2-3,1 3-2,0-1-1,0 0-1,2-1-1,1-1-1,1-2-2,2 0 0,2-1-2,2-1-1,1-3-2,2-1-4,0-4-2,2-3-4,1-3-2,5-3-3,4-3-3,4-2-2,2-6-3,3-8-3,1-8-2,3-7-2,1-6-2,2-5 0,2-3-1,3-4 1,-2-2-1,-4 0 2,-3 0 0,-5 0 2,-3 1 3,-2 0 5,-4 2 6,-3 0 6,-1 3 5,0 6 5,0 4 6,-1 5 6,1 6 8,-2 7 12,-1 6 12,0 8 11,-2 6 2,-1 7-12,0 7-11,-1 7-11,-3 4-7,-2 4-4,-4 2-5,-2 4-4,-3 1-3,-1 0-2,-3-1-2,-1 1-3,-1-1-3,2-4-7,3-3-7,1-2-7,3-4-4,2-7-3,4-6-4,3-5-2,2-6-2,3-6 1,4-6 2,2-6 0,2-6 2,1-5 5,1-6 3,2-7 3,0-1 5,1 2 3,1 1 4,1 3 3,0 3 4,-1 3 2,-1 5 3,0 3 2,-3 3 2,-1 1-1,-2 0 1,-2 2 0,-1 1-2,1 2-2,1 2-3,2 3-3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8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90559 38571 474,'-8'-8'0,"2"0"0,1 1 0,0-1 0,1 3 10,1 8 17,-1 6 18,0 7 19,0 7 4,2 7-11,0 6-11,2 8-10,0 4-8,0 4-4,0 2-6,0 3-4,-1 7-2,-2 9-1,-2 10 0,-1 10 0,-2 3-1,0-2 1,0-4 0,1-2 1,0-6-14,2-7-24,2-9-25,2-7-26,1-10-8,0-10 6,0-12 7,0-9 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9"/>
    </inkml:context>
    <inkml:brush xml:id="br0">
      <inkml:brushProperty name="width" value="0.02909" units="cm"/>
      <inkml:brushProperty name="height" value="0.02909" units="cm"/>
      <inkml:brushProperty name="color" value="#F2395B"/>
    </inkml:brush>
  </inkml:definitions>
  <inkml:trace contextRef="#ctx0" brushRef="#br0">91100 38927 756,'3'-21'4,"6"5"7,5 5 7,7 5 8,4 2 2,2 0 0,4 0-3,3 1-1,1-1-2,-2 2-2,0 0-3,-1 2-3,-2 0-7,-3 0-16,-4 0-13,-1 0-15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9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91775 37990 586,'-22'-5'66,"5"8"-7,3 6-9,4 7-9,3 6-5,1 7-3,0 5-2,2 6-3,0 4-4,0 0-5,0 2-4,0 0-6,0 0-6,1-2-11,-1-2-10,0-2-9,0-4-3,2-5 6,0-7 6,2-5 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19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92514 37850 508,'17'0'19,"3"2"-1,3 0-2,3 2-1,1 1 4,-1 5 10,-1 4 12,-1 4 10,-2 4 2,-3 5-4,-3 4-5,-3 6-6,-3 4-5,-2 2-6,-4 4-7,-2 2-7,-5 1-6,-6-2-9,-6-2-8,-5-2-9,-5 0-5,-3 0-5,-3 2-4,-3 0-5,2-2-1,4-6 3,5-5 2,5-7 2,2-4-2,2-3-5,1-3-4,1-2-6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2"/>
    </inkml:context>
    <inkml:brush xml:id="br0">
      <inkml:brushProperty name="width" value="0.04826" units="cm"/>
      <inkml:brushProperty name="height" value="0.04826" units="cm"/>
      <inkml:brushProperty name="color" value="#00BFF3"/>
    </inkml:brush>
  </inkml:definitions>
  <inkml:trace contextRef="#ctx0" brushRef="#br0">44921 47902 455,'8'-15'3,"0"1"5,0 1 5,-1 0 5,1 3 3,0 3 1,0 2 2,0 4 2,-1 3-2,-1 6-1,0 4-3,-2 5-2,-2 2-4,-6-1-6,-4-1-6,-5 0-5,-2-3-4,2-1-2,3-2-2,1-2-1,2-2 0,2 1 3,2 0 2,2 0 4,2-1 1,2-1 2,2 0 0,2-2 1,2 0 1,3-2 0,3 0 2,4-2-1,-1 0 1,1 0-1,-2 0 0,-1 0 0,-2 1-1,-2 2 0,-4 2-1,-3 2-1,-3 2 0,-4 3-1,-4 4-2,-3 2 0,-5 2-1,-2 1 1,-3 1 1,-3 1 1,0 0-1,1-1 0,2-1-2,3-1-2,1-2 1,2-3-1,2-2 2,3-4-1,3-4-3,8-4-10,6-6-9,7-4-8,5-5-2,1-3 5,3-5 7,1-3 5,3-4 5,3-1 4,3-2 2,2-3 4,2 1 3,-1 2 4,-2 1 2,0 3 3,-1 1 2,-1 1 0,-1 1 0,-1 1 0,-4 2 1,-4 1 2,-5 3 2,-4 1 2,-7 6 6,-6 10 14,-8 10 14,-6 10 12,-5 4 1,-1 2-9,-3 1-11,-1 1-10,0 0-8,4-3-4,5-1-6,3-3-4,2-1-3,2-2-2,1-3 0,0-1-1,5-2-4,8-2-6,8-3-7,7-1-5,6-3-4,1-6-1,2-4 0,3-5-1,-1-2 0,-2 1 2,-1 0 2,-3 2 0,-2 1 2,-5 1 1,-3 0 1,-4 2 1,-5 2 8,-3 4 14,-4 4 13,-4 4 15,-2 4 5,-2 5-4,0 5-3,-1 5-3,0 1-4,4-5-6,2-3-6,4-4-5,2-4-4,1-3-2,3-2-2,2-4-1,2-2-2,2-2 1,1-2-1,3-1 1,0-4-2,-1-2-4,-1-3-4,-1-3-4,-1-1-1,-4 1 3,-3 0 0,-2 2 3,-3 1 1,-1 1 2,0 1 3,-2 0 1,-2 3 1,-3 3 1,-5 2 0,-4 4 0,-1 0-1,1 0-1,0-2-2,2 0-1,5-1-5,10 0-7,10 0-8,10 0-8,4 0-1,0 1 7,1-1 6,-1 0 5,-1 0 4,-5 2 0,-3 0 0,-4 2 0,-3 0 6,-1 0 11,-1 0 11,0 0 12,-3 1 6,-2 2 0,-4 2 1,-2 2 2,-2 1-2,0 1-3,0 2-3,0 0-3,0 0-4,0 1-3,0 0-5,0 0-2,1 0-4,0 3-1,2 2-1,1 1-2,0 2-1,1 0-2,2-1-1,0 1-2,2-1-1,2-1 1,2-1-1,2-1 0,1-2 0,3-2-2,2-4-1,1-2-2,2-5 0,0-5-1,-1-4 1,1-5 0,-1-4 0,1-3 1,-1-3 1,1-3-1,-2-2 2,-3-1 0,-2-1 1,-4-1 0,-2 2 1,-2 3 1,-3 5 0,0 3 0,-4 3-1,-2 1-3,-4 1-4,-2 0-2,-2 3-2,-2 3 2,0 2 0,-1 4 2,0 2-5,1 4-8,1 2-8,0 3-9,3 1-3,3 0 2,2-2 4,4 0 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20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94027 39487 489,'-10'-16'33,"10"1"-5,12-1-5,10 0-5,6 1-3,1 1-1,0 1-2,2 1 0,4 0-1,6 1 1,8-1 0,6 0 0,2 2 1,-4 3 0,-4 2-1,-4 4 0,-4 2 1,-2 4-1,-3 2-1,-3 3 0,-3 2 2,0 0 2,-1-1 3,-1 1 4,0 0 0,1-1 0,1 1-2,1 0-2,1-2-1,2-1-2,2-2-2,3-2-3,-2-2-4,-2-1-6,-3 0-7,-3-1-7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20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94272 40240 567,'-19'-1'4,"7"-2"9,8-2 7,8-2 10,8-2 1,9-1-3,9-3-5,9-1-3,7-1-2,6 1 2,5 0 2,7 2 2,2 2 0,1 3-1,0 2-2,-1 4-2,-3 3-1,-6 4-4,-8 3-2,-6 5-3,-6 3-1,-4 1 0,-4 2 0,-3 3 1,-2-1-3,-1-2-6,0-1-5,1-2-5,1-4-6,3-3-4,3-4-4,2-4-4,1-4 0,-5 0 4,-4-3 5,-3-2 4,-3 0-5,-3 0-15,-1 2-14,-2 1-15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20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99919 38150 501,'-8'26'112,"0"7"-24,0 5-23,0 6-25,0 4-12,-1 4-2,-2 2-1,0 3-1,0 2-3,-1 0 0,0-1-2,1 1-2,-2 1-6,0 3-10,-1 3-9,-1 4-11,0-3-9,4-7-5,3-7-7,3-6-5,1-8-3,2-8 3,0-7 3,2-9 3,1-5 1,2-2 0,2-4-1,2-2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21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100947 39358 479,'14'-34'44,"-3"13"-3,-3 11-4,-2 12-3,-4 9-2,-2 5-1,-4 7-2,-2 5-1,-2 5-1,-2 1-3,0 2-2,-1 2-2,0 0-1,2-2-2,2-2-2,3-1-1,0-4-1,2-4 0,0-3 0,2-5 0,1-3-2,4-2-2,2-4-2,3-3-3,4-3-2,4-6 0,3-4-3,5-5 0,1-5-5,2-3-9,1-5-8,1-3-8,-1-2-3,-2 0 2,-2-1 4,-1 1 3,-4 0 3,-3 2 4,-4 0 4,-4 1 4,-4 2 3,-3 3 2,-2 3 3,-4 3 3,-3 3 1,-5 2 0,-5 4 0,-5 3 1,-3 3-3,-1 2-3,-1 3-5,-1 4-4,0 1-5,1 1-9,1 2-7,2 0-8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21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102516 38493 582,'-7'-8'2,"2"0"4,2 1 4,2-1 4,3 0 5,4 2 6,4 1 7,3 1 7,4 0 1,1 2-2,3 0-3,1 2-2,2 0-3,1 2-4,1 0-3,1 2-3,-1-1-5,-1-1-6,-3 0-8,-1-2-5,-3 0-13,-1 0-16,-3 0-17,-1 0-18,-3-1-2,-2-2 9,-4-2 9,-2-1 11,-3-2 6,-1 0 6,0 1 4,-1-1 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21"/>
    </inkml:context>
    <inkml:brush xml:id="br0">
      <inkml:brushProperty name="width" value="0.05757" units="cm"/>
      <inkml:brushProperty name="height" value="0.05757" units="cm"/>
      <inkml:brushProperty name="color" value="#F2395B"/>
    </inkml:brush>
  </inkml:definitions>
  <inkml:trace contextRef="#ctx0" brushRef="#br0">103800 37350 382,'44'0'92,"-4"2"-20,-6 0-19,-4 2-21,-3-1-11,-3-1-3,-2 0-2,-1-1-3,-2-1-2,-3 2-1,-1 0-1,-2 1-1,-3 3 2,-1 4 8,-2 4 6,-2 3 7,-3 3 1,-4 0-6,-4-1-4,-4 1-5,-1-2-4,1 1-1,0-2-4,2-1-1,0 1-2,-2 3 2,0 3 1,-1 3 0,0 0 0,2-1-4,3-3-1,1-1-4,-1 1-3,-2 7-4,-3 5-4,-3 6-3,-1 4-2,0 2 4,2 2 2,1 2 3,1-2-5,1-6-12,0-6-12,2-5-12,0-6-8,0-2-7,1-3-5,-1-2-6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2"/>
    </inkml:context>
    <inkml:brush xml:id="br0">
      <inkml:brushProperty name="width" value="0.05953" units="cm"/>
      <inkml:brushProperty name="height" value="0.05953" units="cm"/>
      <inkml:brushProperty name="color" value="#F2395B"/>
    </inkml:brush>
  </inkml:definitions>
  <inkml:trace contextRef="#ctx0" brushRef="#br0">12900 24169 369,'-70'-42'0,"20"11"0,18 11 0,19 11 0,9 5 3,0 0 8,0 0 6,1 1 6,0-1 6,3 3 2,4 2 3,2 3 3,3 0-1,4 3-5,2 2-6,3 2-5,3-1-4,3-1 0,3-2-1,3-2-2,2-1 0,3 0 0,1 0-1,2 0 1,3-1-1,2-1 0,4 0-1,2-2 0,2 0 0,0-2 0,0 0-1,0-1 0,-1-1 0,-2 2 0,-2 0-1,-2 2-1,-1-1 0,1 0 0,-1-2 1,0 0-1,0-2 0,0 0-3,0-1-1,0-1-3,0-1-1,-2 0 1,0 0 0,-1 0 0,0 1 0,2 2-1,2 3-1,2 1-1,0 0-1,-4 0 1,-2-2 1,-3 0 1,-3-1 0,0 2 0,-1 0 1,-1 2 1,0 0-1,-1 0 0,0 0 0,1 0 0,-1 0 0,0 0 1,1 0 1,-1 0 0,1 0 1,2 2 0,3 0 0,1 2 0,2-1 0,0 0-1,2-2-1,1 0-1,-1-1 0,0 0 1,-2 0 0,0 0 0,0 0 0,1 0-1,0 0-2,2 0-2,-1 0 1,0 0-1,-1 0 2,-2 0 0,1 0 0,1 0 1,0 0-1,2 0 1,1 0 0,0 0 0,2 0 0,0 0-1,1 0 1,0 0 0,0 0 0,0 0 0,0-1 0,-2 0-1,0-2 0,-1 0-1,-1-1 0,0 2 1,0 0 0,0 2 0,1-1 0,2 0 1,2-2-1,2 0 0,0 0 1,-2 2-2,-2 2 1,-2 2-1,-1 0 0,1 0 0,-1-2 0,0 0 1,0-1 0,2 2-1,0 0 1,2 2-1,0-1 1,0 0-1,0-2 1,0 0-1,1-1 1,0 0 1,2 0 0,0 0 1,1-1 1,0 0-1,0-2 0,0 0 0,-2-1 0,-2 2 0,-3 0 0,-4 2-1,4 0 0,8 0 0,9 0-1,10 0-1,3 0 1,1 0 0,-1 0 1,0 0 0,0-1 0,-3 0 0,-1-2 0,-2 0 0,-2 0-1,1 0 1,-1 2 0,1 0-1,0 1 0,-1 0-2,1 0 0,0 0-3,-2 0 2,1-2 0,-2 0 2,-1-1 2,0-1 0,0 2 1,-1 0-1,1 2 0,0 0 1,1 0 0,2 0 0,0 0 1,-1 0-1,-1 0 1,-2 0-1,-2 0 0,-2 0 0,1 0-2,0 0 0,0 0 0,-2 0-2,-1 0 0,-2 0 0,-2 0-1,1-1 0,2 0 1,3-2 2,4 0 1,-1-1 0,-1 0 1,-2 0-1,-2 0-1,-2 1 1,-1 0-2,0 2 0,-2 1 0,-1 0-1,0 0 1,-1 0 0,-2 0 1,0 0 0,-2 1 0,0 2-1,-1 0 1,-2 1-2,0 0 1,-2 0-1,0 0 0,-1 0 0,-2 0 0,0 0 2,-1 0 0,-1-1 0,1 1 1,-1 0-1,0 0 1,0-1-1,1 0 1,-1-2 0,0 0 0,0-1 0,1 0 0,-1 0 1,0 0-1,0 0 0,-1 0 0,-1 0 1,-1 0-1,-1 0 0,0 0-1,1 0 0,-1 0 0,0 0 0,1 0-1,-1 0 0,0 0-1,2 0 0,1 0 0,2 0 0,2 0 0,3-1 1,1 0 0,2-2 0,2 0 0,3-1 1,4 0 0,4 0 0,3 1 0,3-2 0,0 0 0,0-2-1,-1 0 0,-1 0-1,-2 0 0,-4 2 1,-2 1 0,-3 0-1,-1 2 1,0 0 0,-2 2-1,1 0 1,-1 0-1,0 0 1,0 0-1,-1 0 1,-1 0-1,0 0 1,-1 0 0,-1 0-1,0 0 1,0 0-1,0 0 0,-1 0 0,-3 0 0,-4 0-1,-2 0 1,-1 0 0,-1 0-1,0 0 1,1 0-1,-2 0 0,0 0-2,-1 0-2,-1 0-1,-1 0-5,-1 0-6,-1 0-7,-1 0-6,-2 0-5,-3 0-4,-3 0-2,-2 0-3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6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50381 10497 572,'-17'-14'15,"15"2"7,12 4 7,15 3 7,7 1 1,1 2-6,1 0-5,0 2-5,1 1-3,-3 2-4,-2 2-2,-1 2-3,-4 2-2,-3 3 1,-5 3-1,-3 4 0,-4 1-1,-2 4-2,-4 3-4,-2 3-2,-5 4-2,-4 5 0,-6 4 0,-4 6 0,-3 1 0,-3-2 1,-1-2 1,-3-2 0,0-3 1,0-4 0,-1-4 1,1-3 1,0-4-3,3-3-6,1-3-7,3-3-6,1-4-2,4-2 1,3-6 1,3-3 2,2-5 0,2-6 1,2-5 0,2-7 0,3-6 1,6-6-1,4-8 0,5-6 0,2-3 2,-1 3 4,-1 4 4,0 2 3,-3 4 2,-1 6-1,-2 4 0,-2 5 0,-3 4 9,-2 5 19,-4 2 19,-2 6 19,-3 4 4,0 7-10,-2 8-10,0 6-10,-1 5-8,0 3-3,1 3-5,-1 3-3,0 2-3,2 6-2,1 3-1,0 4-2,1 4-4,-2 7-5,0 6-5,-1 6-5,-1 5-8,0 8-8,0 6-8,0 8-8,1-1-3,2-8 5,3-8 3,1-7 5,1-11 3,0-13 2,0-12 2,0-13 2,0-8 1,0-3-1,0-3-1,0-2-2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6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51794 12071 631,'0'-29'15,"0"7"6,0 5 6,0 6 8,0 8 4,3 8-1,2 9 2,2 10-1,0 4-3,-2 2-8,-3 2-7,0 3-7,-4 1-6,-2 2-3,-4 2-3,-2 3-2,-2 0-3,-1 2 1,-1 0 0,-1 2 0,0-4-10,4-4-20,3-7-18,3-5-20,1-8-5,2-7 11,0-8 11,2-8 10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7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51900 12753 694,'7'-15'2,"-2"2"5,-3 2 6,0 3 5,-1 0 4,3 0 1,4 0 1,2 0 2,4 1-1,3-1-2,5 0-1,4 0-3,2 1-1,2 2 0,2 2-1,3 2 1,-2 1-7,-2-2-13,-3 0-12,-3-1-12,-3 0-3,-4 3 5,-5 4 6,-3 2 6,-3 2-4,-2 0-11,-3 0-11,0 0-12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3"/>
    </inkml:context>
    <inkml:brush xml:id="br0">
      <inkml:brushProperty name="width" value="0.03829" units="cm"/>
      <inkml:brushProperty name="height" value="0.03829" units="cm"/>
      <inkml:brushProperty name="color" value="#00BFF3"/>
    </inkml:brush>
  </inkml:definitions>
  <inkml:trace contextRef="#ctx0" brushRef="#br0">50838 47700 574,'-22'29'133,"5"-3"-32,3-5-32,4-3-31,1 0-18,-2 3-4,-2 5-2,-1 3-4,-2 2-3,-2 1-1,0-1-2,-1 0-2,1-1 0,1-3-1,2-3 0,3-3 0,2-6-14,6-8-29,4-10-28,6-8-29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7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53183 10899 484,'6'-64'-6,"-1"13"2,-2 12 2,-1 13 1,-2 8 4,1 5 9,2 3 7,0 4 9,1 5 8,0 6 9,0 6 9,0 6 9,0 7 0,0 10-10,0 10-11,0 10-9,-1 4-8,-1-3-5,0-1-4,-1-2-4,-3 4-8,0 11-8,-3 11-9,-2 11-8,-1 7-9,0 4-6,0 3-7,1 5-7,0-6 1,2-14 6,2-15 7,2-15 7,0-11 1,0-6-5,-2-7-5,0-7-5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54749 13064 1000,'-8'-15'-87,"2"4"23,0 3 22,2 3 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8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53932 12913 658,'-19'-7'20,"9"2"6,8 2 9,10 2 7,5 0 1,5 0-6,3-2-6,5 0-5,2-1-5,2 0-2,3 0-3,1 1-3,0-2-4,-1 2-5,-3-1-7,-1 0-6,-4 0-2,-2 2 1,-3 0 2,-2 2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8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54151 12287 607,'-6'-6'14,"4"6"11,4 4 11,4 6 11,2 2 3,-1 3-8,1 2-6,0 1-7,-1 3-5,-2 1-1,-3 3-3,0 1-2,-5 3-3,-2 1-6,-5 2-5,-4 3-4,-3 0-6,-1 2-4,-3 1-6,-1 1-6,-1-2-4,-1-2-5,1-3-4,-1-3-5,2-5 2,5-3 6,3-6 9,4-5 7,3-3-1,-1 0-7,0-2-8,0 0-8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8"/>
    </inkml:context>
    <inkml:brush xml:id="br0">
      <inkml:brushProperty name="width" value="0.0348" units="cm"/>
      <inkml:brushProperty name="height" value="0.0348" units="cm"/>
      <inkml:brushProperty name="color" value="#F2395B"/>
    </inkml:brush>
  </inkml:definitions>
  <inkml:trace contextRef="#ctx0" brushRef="#br0">55350 13650 632,'1'22'82,"4"-3"-15,2-3-15,3-3-16,2-1-10,0 0-4,-1-1-4,1 1-4,-1 0-3,0 2-2,-2 0-3,-1 1-2,0 0 0,0-1 1,0-1 0,0 0 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9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57750 12863 532,'26'-8'94,"7"0"-17,5 0-17,6 0-16,1 1-11,-2 1-4,-3 0-5,-3 2-3,-2 0-3,2 2-1,1 0-1,0 2-1,-1 0-2,-5 2-7,-5 0-5,-5 2-7,-4 0-3,-1 2-3,-2 0-1,-2 1-2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9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60647 12200 464,'-15'2'86,"2"4"-15,3 4-15,1 3-14,-1 5-10,-4 3-3,-4 5-4,-3 3-5,-1 2-2,3-1 0,3-1-2,3-1 0,1-2-1,2-1-3,1-3-1,0-1-3,3-1 0,2 1 0,4 1 1,3 1 1,1-2-1,3-5-2,2-5-1,2-4-3,5-7-3,7-8-8,8-8-8,9-7-7,1-5-2,-4-1 4,-4-1 2,-3-1 4,-5 0 0,-3 0-1,-5-1-2,-3 1-2,-4 0 0,-4 1 0,-4 1 2,-4 1 1,-5 4 2,-4 5 5,-5 6 5,-5 7 5,-3 3 2,-1 4 0,-1 2-2,-1 4 0,0 2-3,3 3-8,1 3-7,3 3-7,3 1-1,4-2 4,6-3 3,5-1 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49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61950 12950 557,'15'14'62,"-1"-1"-1,-1-2 0,0-2-1,-1-1-4,1 1-10,1 2-10,1 0-9,0 1-8,-3-1-8,-1 1-8,-2 0-6,-2-1-10,-2 1-12,-3 0-11,0 0-11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5:50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62931 10438 426,'57'-70'54,"-12"18"-6,-12 18-7,-11 18-6,-4 9-6,3 2-1,5 2-3,3 2-2,1 2-1,-3 2 2,-3 2 0,-3 2 1,-4 3-2,-3 5-4,-4 5-5,-4 5-4,-5 5-3,-6 7-1,-6 5-2,-5 6-2,-5 2-1,-2-2-2,-1-2 1,-2-2-2,0-2 0,2-2 1,4-2 0,3-2 2,3-3 1,3-5 1,3-5 2,2-5 2,4-3 1,4-1-1,4 0 0,4-2-1,4-2 0,5-2 0,5-4 1,5-2 0,1-2-1,-1 0-2,-3 0-3,-1 0-3,-3 0 0,-1 1 0,-3 2 2,-1 0 1,-2 4 1,-1 6 1,-1 5 2,0 7 1,-5 3 0,-6 1-1,-8 1-1,-6 1-1,-5 3-1,-3 8 0,-3 6-2,-3 8 0,-5 5-6,-7 5-12,-6 5-12,-8 5-12,0-3-3,6-11 6,6-11 4,6-10 6,5-8-4,3-3-12,5-5-12,3-3-13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02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47468 30307 477,'-55'-8'-29,"14"0"6,15 0 6,15 0 6,8 0 4,0-2 3,2 0 2,0-1 4,1 0 1,-2 2 1,0 3 2,-1 1 1,0 1 4,3 0 6,4 0 8,2 0 6,3 0 2,2 0-4,2 0-5,1 1-4,4-2-4,4 2-1,3-1-4,4 0-1,2 0-2,-1 2 1,-1 0 0,-1 2 0,0 0 1,1 2 0,0 0-1,3 2 1,-1 1 0,0 1-2,1 3 0,-1 2-1,2 0-1,2-2 1,4-3-1,3 0 0,2-3 0,4-1 0,2 0 0,4-2-1,2-1 0,1-4 0,3-2 1,2-3 0,0-1 0,-1 2 0,-1 2 0,0 3 0,-2 0 0,1 2 0,0 0 0,0 2 0,-1 1 0,-3 3-1,-1 4-1,-2 2-1,-2 3-1,-4 1 1,-2 3-1,-3 2 0,-4 0 0,-4 1 1,-4-1-1,-3 1 1,-3 0 0,-1-1 0,-1 1 0,-1 0 1,0-2 0,1-1 1,1-3-1,1-1 1,4-3-1,5-2 1,6-4-1,7-2 1,5-5-1,9-2 0,8-5 0,7-4 0,5-2-1,1-1-2,1-1-2,1-1-3,-2 0-1,-2 1-1,-3 0-3,-3 2-1,-4 3 1,-5 3 1,-4 4 2,-6 4 2,-5 2 1,-6 2 2,-5 0 2,-7 2 0,-3 0 2,1 0 1,-1-1 0,1 2 2,0-2 1,2 1-1,3 0 0,1 0 1,3-1-1,4 0-1,4-2-1,5 0 0,0-1-1,1 0 1,0 0 0,0 0 0,-1 0 0,0 0-2,-1 0-1,-2 0-1,-1 1 0,-2 2-1,-2 2 1,-1 2 0,-3 0-1,0-1 0,-1-1 0,-1 0 0,-1-2-2,2 0 0,1-2-2,0 0-1,2-3-2,1-2-2,0-3-2,2-3-3,-1-2-1,-2 0-2,-2 0 0,-1 1-1,-5 0 0,-4 4 4,-4 2 2,-6 4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3"/>
    </inkml:context>
    <inkml:brush xml:id="br0">
      <inkml:brushProperty name="width" value="0.04487" units="cm"/>
      <inkml:brushProperty name="height" value="0.04487" units="cm"/>
      <inkml:brushProperty name="color" value="#00BFF3"/>
    </inkml:brush>
  </inkml:definitions>
  <inkml:trace contextRef="#ctx0" brushRef="#br0">51300 47662 490,'15'-27'43,"-1"9"-1,-1 8-1,0 10 0,-3 6-2,-3 4-5,-2 3-3,-4 5-5,-1 2-2,-2 3 0,0 1-1,-2 3 1,0-1-1,1 0-3,-1-1-2,0 0-2,0-3-3,2 0-2,0-1-2,2 0-3,3-5-4,6-3-8,5-6-5,7-4-7,2-8-2,1-8 6,-1-9 4,1-9 4,-1-5 3,1 0 2,-1-2 0,1 0 2,-1-1 0,-1 3 0,-1 2 0,-1 2 0,-2 2 1,-3 3 0,-3 3 1,-2 3 1,-5 5-15,-2 7-28,-6 6-30,-2 8-29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05"/>
    </inkml:context>
    <inkml:brush xml:id="br0">
      <inkml:brushProperty name="width" value="0.06099" units="cm"/>
      <inkml:brushProperty name="height" value="0.06099" units="cm"/>
      <inkml:brushProperty name="color" value="#F2395B"/>
    </inkml:brush>
  </inkml:definitions>
  <inkml:trace contextRef="#ctx0" brushRef="#br0">47632 30266 360,'-19'-7'-1,"-4"2"-4,-5 2-4,-4 2-2,-1 1-1,5 2 5,5 0 3,5 2 4,2 1 2,0 1 3,1 3 1,-1 2 2,0 1 1,-1 0 1,-2-1 1,1 1 1,-1-1 1,4-3 0,3-1 0,3-2 0,4-1 4,8-2 7,6 0 9,7-2 7,5 1 1,3 0-7,3 2-7,3 0-6,2 0-4,1 0-2,1-2-2,0 0-2,3-2-2,3-2-1,2-2-3,4-2-1,1-1-1,2-2-1,0 0-1,2-1-1,1 0 0,2 2 0,1 2 1,3 3 0,-1 0 0,-2 0 1,-4 0 0,-2 0 1,-2 0-1,0 0 1,0 0 0,0 0 1,0 1 0,2 1 0,1 0 2,0 2 1,2 0 0,2 0-1,2 0 0,2 0-1,0 0 2,1 2 1,0 0 3,0 1 3,-2 1 0,-1 0-2,-2 0-2,-2 0-2,-2 1-1,0 0-2,-2 1-2,0 2-1,-1 0-1,2 1-2,1 1 0,0 2-2,1-1 1,2 1 2,0 0 2,2 0 2,0-1 1,1-1 0,2-1-2,0 0 1,0-1-1,-3-1 0,-1 1 0,-2 0 0,-1 0 1,0 0 0,0 0 2,0-1 0,-1 1 1,-2 0-1,-2 0-1,-2 0 0,0 0-1,0-1-1,2 1-2,1 0 0,1-1-2,5-2 1,4-3 0,4 0-1,5-4 0,5 0-1,6-3-2,7-2-1,2-2-2,2-2-3,1-2-3,1-1-3,1-2-3,2-1-3,2-2-4,2 1-4,-1-1 0,-2 4 3,-4 3 3,-2 3 2,-2 1 0,1 2-4,-1 1-5,0 0-5,-8 2-4,-17 2-4,-17 2-5,-15 2-4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9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99400 41311 508,'8'-14'0,"0"3"0,0 3 0,-1 2 0,3 0 2,6-6 4,4-4 5,5-5 3,0 0 3,-3 3 1,-5 4 2,-3 5 2,-3 2 2,0 2 3,-2 2 3,-1 2 3,-1 3 0,-2 4-4,-2 4-3,-2 3-4,-3 3-4,-4 2-3,-4 0-2,-3 1-4,-2 0-3,4-1-5,3-1-3,3-1-4,5-2-8,9-2-12,10-4-12,7-3-12,6-4-2,-1-7 6,1-8 7,-1-6 6,0-3 5,-2-1 0,0 1 3,-1-1 1,-2 2 4,-3 1 7,-3 3 6,-2 1 8,-4 2 7,-1 1 5,-2 0 8,-2 2 5,-2 4 8,-1 8 8,0 8 7,-2 8 9,-1 5 0,-2 5-7,-2 3-8,-2 5-7,0 0-7,2-2-5,2-2-4,2-1-6,3-3-4,2-1-4,3-3-2,3-1-5,3-4-3,2-3-6,1-4-5,3-4-6,1-4-2,1-4 2,1-4 1,1-4 2,-1-4 0,-1-3-2,-3-5-2,-1-3-2,-3-4 1,-3-1 2,-3-2 2,-2-2 3,-4-1 6,-3 3 12,-2 1 12,-4 3 10,-3 2 3,-7 3-6,-6 3-8,-5 3-6,-9 4-10,-9 4-14,-10 6-13,-9 5-14,-1 2-6,12 1 2,10 2 1,11 0 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20"/>
    </inkml:context>
    <inkml:brush xml:id="br0">
      <inkml:brushProperty name="width" value="0.05824" units="cm"/>
      <inkml:brushProperty name="height" value="0.05824" units="cm"/>
      <inkml:brushProperty name="color" value="#F2395B"/>
    </inkml:brush>
  </inkml:definitions>
  <inkml:trace contextRef="#ctx0" brushRef="#br0">27494 17309 377,'-35'-25'3,"9"11"7,9 12 5,9 12 7,4 5 2,2-1-5,0-1-3,2 0-4,1-1-2,2 1 1,2 1-1,2 2 1,0-2-1,-1-1 1,-1-3-1,0-1 0,1-1 1,2-2 4,3-1 3,3 0 3,3-3-1,2-2-3,1-4-4,3-2-4,1-2-3,3-2-1,1 0-1,3-1-2,2 0 1,4 2 0,4 2 2,4 3 1,1 0 0,-4 2-1,-2 0 0,-3 2 0,-2 1 0,0 2-1,1 2 1,-1 2-1,-1-1 0,-2-1 1,-1-2 0,-3-2-1,0-1 1,1 0 0,1 0-1,1 0 1,0 0 0,1-2-1,-1-1 1,0 0-1,1-1 1,-1 1-1,0-2-1,1 2 0,-1-1 1,-2 2-1,0 0 1,-1 2 0,0 0 0,-1 0-1,1 0 1,-1 0 0,0 0-1,1 2 1,-1 0-1,1 2 1,-1-1-1,1 2 0,-1-2 0,1 1 0,0-1 0,2 0 0,3-1-1,1-2 1,2 0 0,2 0-1,2 0 1,3 0 0,1 0-1,2-2 1,2-1 0,2 0 0,0 0 1,-2 2-1,-2 2 0,-2 2 0,-2 2 0,0 0-2,-1 1-1,-1 2-1,-1-1-1,2-1 1,1 0 1,0-2 0,3-1 1,2 0-1,4-2 0,2 0 0,3-2-1,2 0 0,2-2 0,1 0-1,1-1 1,0 0 0,-2 0 2,-1 1 1,-1 0 0,-2 2-1,-2 2 0,-2 2 0,-3 0 0,-2 1 0,-4 0 0,-2 0 0,-4 1 1,-3 0-1,-5 1 0,-4 2-1,-1-1 1,1-1 1,1 0 0,1-2 1,2-1 0,3 0 1,3-2-1,3 0 1,2-1-1,2 0 0,2 0 1,2 0-1,1 0-1,0 0 0,0 0-1,0 0-2,1 0 0,0 2-2,2 0 0,0 2-1,1-1 0,0-1 0,0 0 0,0-1 1,1-2 0,4-1 0,2 0 0,3-1 1,4-2 0,5-2 0,5-2 0,5-1-1,2-2 0,-1 2 2,-1 1 2,-1 0 0,-2 2 1,-2 1-1,-1 0 1,-2 2-1,-3 1 0,-1 0 0,-3 1-1,-1 2 0,-3 0-1,-4 0 1,-5 0 0,-2 0 0,-5 0 0,0 0-1,-3 0 1,-2 0 0,-1 1 0,-2 2 0,0 2 1,-1 2 0,2-1 1,6-1-1,6-2 1,6-2 0,2-1-2,-1 0-5,0 0-3,-2 0-5,-1 0-5,-2-2-5,-2 0-6,-2-1-5,-4-2-6,-8 0-3,-6-2-4,-7 0-3,-6-2-3,-6-2 0,-6-1 0,-6-3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21"/>
    </inkml:context>
    <inkml:brush xml:id="br0">
      <inkml:brushProperty name="width" value="0.05066" units="cm"/>
      <inkml:brushProperty name="height" value="0.05066" units="cm"/>
      <inkml:brushProperty name="color" value="#F2395B"/>
    </inkml:brush>
  </inkml:definitions>
  <inkml:trace contextRef="#ctx0" brushRef="#br0">11702 17625 434,'-76'-21'1,"21"5"3,20 4 2,21 6 3,13 4 7,6 4 10,6 4 12,6 4 11,4 1 1,2 1-8,4 0-9,3 0-7,3-2-6,1-1-3,2-2-2,3-2-3,2-2-1,4-2-1,4-2 0,4-2 0,2-2-1,3-2 1,2-2 0,2-1-1,2-2-1,3 2-5,3 1-4,3 1-5,-4 1-2,-11 2 1,-10 2 0,-11 2 1,-6 2 0,2 4 2,1 2 1,1 3 1,-2 1 0,-4 0 2,-3-2 0,-4-1 0,-4 0 2,1 0-1,-2 0-1,-1 0 1,0-1 2,-1-1 2,1-1 4,0 0 3,0-2 0,3 0-1,2-2-2,1 0-3,2-2 0,-1 0 0,1-2 0,-1 0 0,1-1-1,1 0-2,1 0-1,1 1-2,0-1 0,1 2-2,-1 0 1,1 2 0,0 0-1,0 0 1,2 0 0,1 0 0,1 0 1,1 0 0,1 0 0,0 0 1,2-1 0,1 0 1,1-2 0,0 0 1,2-1-1,1 2 1,0 0-1,2 2 0,-1 1 0,-2 2 1,-2 2 1,-1 2 0,-3 1 0,-2 1-1,-1 2 0,-3 0 0,-1 0-1,-1-1 0,-1-1-1,-1 0 1,-1-1 0,1-1 0,-1 1 0,1 0 0,0-1 1,1-2-1,1-3-1,1 0 1,2-3-1,2-1-2,4 0 0,3-1-1,1-2-1,-2-2-1,0-2-2,-1-1 0,-1-1-1,1 2-3,-1 2-1,0 2-2,1 1-1,2 1 1,2-1 1,3 0 0,-3 0-2,-6 2-5,-5 0-4,-7 2-5,-3 0-9,-1 0-13,-1 0-13,0 0-13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22"/>
    </inkml:context>
    <inkml:brush xml:id="br0">
      <inkml:brushProperty name="width" value="0.03831" units="cm"/>
      <inkml:brushProperty name="height" value="0.03831" units="cm"/>
      <inkml:brushProperty name="color" value="#F2395B"/>
    </inkml:brush>
  </inkml:definitions>
  <inkml:trace contextRef="#ctx0" brushRef="#br0">27177 13282 574,'-1'-56'5,"-1"12"4,0 13 1,-1 14 3,-1 5 1,0 0 0,0 0 0,0 1 0,-2-2 0,-2 0 1,-3-1-1,-3-1 0,-3-1 0,-2 0 0,-1 1 0,-2-1 0,-3 1 0,-2 1-1,-1 0-1,-2 2-1,-4 1 0,-3 1-2,-4 0-2,-4 2-2,-3 1 0,-2 0-2,-2 2-1,-2 1-2,0-1 1,2 2 0,2-1 1,3 0 1,-1 0 1,1 2 0,0 0 0,0 2 2,0 1 0,0 2-2,0 2 1,0 2-2,0 1 0,-2 3-1,0 2 1,-2 2-1,0 1 0,1 3 1,-2 1 0,2 3 1,-1 2 0,2 3 0,0 3 1,2 3-1,0 1 1,0 2-1,0 0-1,0 2-1,0 1-1,1-1 1,2 0 0,0 0 0,3-1 0,2-2 1,3-2-1,3-1 1,3-2 0,3 1-1,4-1 1,2 0 0,2 1-1,4 1-1,3 1-1,3 1 0,2 1-1,2 4 0,2 2 0,2 4 0,5 0 0,8 0-1,7-2-1,9 0 0,6-3-1,6-4 1,6-3 0,6-5 0,5-3 0,6-1 1,4-3-1,5-1 0,1-1 0,0-1 0,0 1 0,-2-1 0,0 0 0,3-2 1,1-3 0,3-1 0,0-2 0,0-2 1,1-3 0,-1-1 1,0-2 1,1-4 0,-1-2 1,1-3 1,-1-4-1,0-4 1,1-4-1,-1-3 0,1-5 0,1-3-1,1-4-1,0-4 0,1-5-1,-3-2-1,-2-6-1,-1-2-1,-3-3-1,-3 2 2,-3 1-1,-3 0 2,-5 3 0,-6 4 0,-8 4 2,-6 4 0,-7 1 1,-5 1 0,-7 0-1,-5 0 1,-5-3-1,-4-5 1,-4-4 1,-4-5-1,-6-3 1,-6 0 0,-7 0 0,-7 0 0,-5 2-1,-4 5-3,-5 2-2,-2 5-2,-6 3-2,-2 4 0,-5 2-1,-4 3 0,-2 3-3,-2 5-3,0 3-4,-1 5-4,-2 3-5,-3 4-5,-3 4-6,-3 4-6,6 2 0,15 0 4,14 0 4,16 0 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35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19718 21375 618,'-64'0'-21,"16"-2"9,14 0 11,15-1 9,8-2 8,2 2 5,2-1 4,3 0 5,2 0 1,5 2-4,6 0-2,4 2-3,3 0-4,1 2-2,1 0-2,2 2-3,-1 0-2,1 0-1,-1-1 0,1 2-1,0-2-1,1-1 1,1 0 0,1-2-1,1 0 1,1 0-1,1 0-1,1 0 0,0 1-1,1 0 0,-1 2 0,1 0-1,0 1 1,2 0-1,3 0-1,1 0 1,1-1-1,1-1 0,-1 0 1,0-1 0,1-1 1,3 0-1,1 0 1,2 0 0,2-2-1,2-2 0,2-4 0,2-2-1,3-1 1,2 1-2,3 0 1,4 2-1,0 0-1,-1-2 0,-1 0 0,-1-1 0,0 0-1,0 2 0,0 2-1,0 3 0,-2 0 0,-1 2-1,-2 0 0,-2 2-1,-2 0 1,-2 0-1,-2 0 1,-2 0 0,-1 0 1,0 0-1,0 0 1,1 0-1,-1 0 2,2 0-1,0 0 2,2 0 0,0-1 1,2-1 0,0 0 1,2-1 0,-1-1 1,0 2-1,-2 0 0,0 2 0,-2 0 0,0 2-2,-2 0 0,0 2-2,0 0 0,0 0-1,2-1 1,0 2-1,2-2-1,2 1 0,2 0 0,2 0-1,1-1 0,2 0 0,0-2 0,1 0 1,0-2 0,-2 0 1,-2-2-1,-2 0 1,-3 0-1,-4 0 1,-4 2 0,-4 0 0,-3 1-1,-3 0 0,-3 0-1,-3 0 0,-3 0-1,-1 0 0,-3 0-1,-1 0 1,-2 0-2,-2 0-2,-3 0-3,-1 0-4,-1 1-6,0 0-10,0 2-12,0 0-10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37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32825 21650 665,'0'14'101,"0"-1"-26,0-2-24,0-2-25,0 1-13,0 3 0,0 5 0,0 4-1,-2 2-2,0 2-2,-3 3-4,-2 1-3,-1 2 0,1 2 0,-1 3 0,0 1 2,0 1-1,0 2-4,1 1-2,-1 0-3,0 0-6,0-4-10,0-2-9,1-3-9,0-3-3,2-3 1,2-4 3,2-1 3,1-5 1,2-3 3,0-4 2,2-4 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37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33776 22233 644,'-8'-6'4,"0"4"10,0 4 9,0 4 11,1 3 1,0 3-4,2 3-5,1 4-4,-1 1-4,0 1-2,-2 1-1,0 1-2,0 0-1,0 1-1,2-1 0,1 1 0,-1-1-1,2-1-1,-1-1-2,0-1-1,0-2 0,2-1-1,0-2 1,2-2 0,1-3-2,4-1-4,2-2-4,4-2-4,1-2-2,1-1-3,1 0-2,1-1-3,2-4-1,2-4 1,1-6-1,3-3 0,-1-4 3,-3 0 2,-3 1 5,-2-1 3,-4 0 2,-1-1-2,-2-1 0,-2-1-1,-2 1 5,-2 3 8,-2 3 9,-2 3 8,-2 0 5,-2 0-1,-2-1-1,-1-1-1,-2 0-3,2 4-3,0 3-6,2 3-3,0 1-17,1 0-28,-1 0-29,0 0-27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37"/>
    </inkml:context>
    <inkml:brush xml:id="br0">
      <inkml:brushProperty name="width" value="0.03195" units="cm"/>
      <inkml:brushProperty name="height" value="0.03195" units="cm"/>
      <inkml:brushProperty name="color" value="#F2395B"/>
    </inkml:brush>
  </inkml:definitions>
  <inkml:trace contextRef="#ctx0" brushRef="#br0">35120 22016 688,'-11'-7'16,"8"2"12,9 2 11,10 2 12,3 1 1,1 0-9,-1 0-9,1 0-10,-1 0-7,-1 0-9,-1 0-9,-1 0-7,-1 0-8,-2 0-7,-3 0-8,-1 0-8,-1 0-4,0 0-5,0 0-2,0 0-4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38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35950 21347 590,'8'-8'3,"0"0"7,-1 0 7,1 1 7,0 0 4,2 2 1,0 2 3,1 2 1,2 1 0,0 2-5,1 0-4,1 2-4,0 1-2,-1 1-1,0 3-1,-2 2-1,-1 1-1,-3 1-3,-1 2-2,-2 0-3,-1 1-2,-2 1-2,0 1-3,-2 1-3,-2 2-1,-6 3-2,-4 3-1,-5 3-1,-2-1-1,1-3 2,1-5 1,1-3 2,1-4 1,4-1 2,3-2 3,2-2 3,8-4 2,10-2 3,11-6 3,11-2 4,6-4-1,2 0-4,2-1-3,2-1-4,-1 0-5,-4 2-10,-4 2-7,-3 2-9,-5 1-11,-3 1-14,-5-1-14,-3 0-14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1"/>
    </inkml:context>
    <inkml:brush xml:id="br0">
      <inkml:brushProperty name="width" value="0.03667" units="cm"/>
      <inkml:brushProperty name="height" value="0.03667" units="cm"/>
      <inkml:brushProperty name="color" value="#F2385B"/>
    </inkml:brush>
  </inkml:definitions>
  <inkml:trace contextRef="#ctx0" brushRef="#br0">91814 22931 599,'0'-29'-8,"2"5"7,1 5 6,0 5 8,1 4 7,2 6 6,0 4 6,1 6 7,1 4 1,-2 5-4,-1 5-4,0 5-3,-2 4-4,-2 1-2,-2 2-3,-2 3-1,-2 0-3,-2 0-2,-2 0-4,-1 1-2,-2-1-5,2 2-8,1 0-7,0 2-7,2-2-8,1-5-8,0-6-9,2-3-9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3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53195 48122 463,'0'-29'45,"1"5"-6,2 5-7,0 5-7,-2 4-4,-8 4-4,-6 4-3,-7 4-3,-3 4-2,-1 4-3,1 3 0,-1 5-2,1 2 0,-1 1 3,1 1 2,-1 1 2,2 1 3,3 1-1,3 1 2,3 1 0,2-1 0,2-3-2,2-3-1,3-3-2,3-3-1,7-1-4,7-2-1,8-2-3,2-5-1,-1-6 1,-1-8 0,-1-6 0,1-5-5,5-3-12,3-3-12,4-2-12,-1-1-3,-7 5 6,-7 3 5,-6 5 7,-5 2 7,-1 2 8,-1 3 9,0 1 9,-2 3 10,0 4 10,-2 4 10,0 4 11,-1 3 2,2 3-6,0 4-7,2 2-6,0 2-5,0 1-4,-1 1-4,1 1-4,1 0-6,0 1-7,1-1-8,2 1-7,0-2-4,0-1-1,-1-3 0,1-1 0,-1-2-11,0-1-22,-2-1-21,0 0-22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2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39307 41955 593,'-15'-13'78,"4"6"-14,3 6-14,3 6-13,1 4-9,2 3-3,0 4-3,2 2-2,-1 2-4,-1 1-1,0 1-3,-1 1-2,-1-1-1,0-1-2,0-3-3,0-1 0,0 0-2,0 3-1,0 3 1,1 3-2,-2 2 1,2 1-2,-1 1-1,0 1 0,-1 0-3,0 1-3,-1-1-4,-2 0-4,1-1-3,1-1-2,0-3-3,2-1-1,0-3-3,2-3-1,0-3-3,2-3-2,0-5-1,0-10-4,0-8-2,0-9-2,0-4 2,2 3 10,0 1 8,2 3 10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2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39400 41601 587,'0'-17'-1,"0"0"1,0-1-1,0-1-1,1 0 2,2 1 2,2 1 3,2 1 2,2 0 3,3 2 6,3 1 5,4 1 4,0 1 3,1 0-2,-1 2 0,1 1-1,-1 1-2,1 2-2,0 2-1,-1 2-2,-1 3-2,-2 4-1,-4 4-2,-3 3-2,-2 4 0,-2 3 0,-2 4 0,-2 2 0,-3 1-2,-2 2-6,-3 1-5,-4 1-5,-2 1-3,-3 1-1,-3 0-1,-3 2 0,-2-2-1,1-3 0,-1-5 1,1-3-1,0-4 1,2-1 1,3-2 1,1-2 1,6-6 2,10-7 2,10-7 2,10-9 4,5-2 1,1 2 1,1 4 1,1 3 1,-1 2 2,-1 2 2,-3 2 2,-1 2 3,-3 3 0,-3 2 0,-2 4-1,-4 2 0,-2 2-1,-2 1 0,-3 1 0,0 2 0,-4 2-1,-2 7-2,-4 5-2,-2 6-2,-3 4-2,-1-1-2,-3 0-1,-2 0-3,0-1-1,-1-2-3,0-1-3,1-3-1,-1-3-2,1-3 2,-1-5 1,1-3 0,2-6-9,6-6-21,6-8-21,6-6-20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3"/>
    </inkml:context>
    <inkml:brush xml:id="br0">
      <inkml:brushProperty name="width" value="0.04362" units="cm"/>
      <inkml:brushProperty name="height" value="0.04362" units="cm"/>
      <inkml:brushProperty name="color" value="#F2395B"/>
    </inkml:brush>
  </inkml:definitions>
  <inkml:trace contextRef="#ctx0" brushRef="#br0">40703 43103 504,'0'-15'83,"1"-1"-20,2 0-21,0 1-20,0 0-12,-2 2-3,-2 2-3,-2 3-3,-2 0-1,-2 2 1,-1 1 2,-3 0 0,-1 3 2,-2 4 2,0 4 0,-1 4 3,-2 3 0,-1 5 2,-3 3 1,-1 5 1,-1 2 0,1 3 0,1 1 0,1 2 0,1 1-1,3 1-2,1-1-3,2 0-1,2-1-1,3-3 0,1-4 1,2-2 1,2-3 0,2-3-3,2-3-2,2-2-3,2-4 0,2-3-2,1-2-2,3-4 0,3-5-3,6-7-3,3-9-5,6-7-3,3-7-3,-1-3-4,0-4-4,1-4-3,-3 0 0,-2 4 4,-3 4 3,-3 4 3,-4 4 5,-5 5 6,-4 5 5,-6 5 5,-3 6 11,-2 8 14,-2 8 15,-1 7 15,-1 6 2,2 1-10,2 3-11,2 1-9,2 2-8,0 1-2,2 1-4,0 1-4,1-1-3,2-2-4,0-2-5,1-1-4,2-2-8,2-1-10,2-1-12,1-1-11,1-2-1,-2-4 6,-3-5 7,-1-3 8,-1-1-1,0 0-6,0 1-7,0 2-6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3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43222 42382 540,'-8'-19'56,"0"9"0,0 8-2,0 10 0,-1 5-5,-1 5-7,-3 3-7,-1 5-7,-1 0-6,2 0-3,3-1-3,1 0-3,1-2-4,0 2-4,0 1-3,1 1-5,0 1-6,2-1-8,2 0-7,2 1-8,2-3-4,4-3-1,2-5-2,3-3-1,2-4-1,0-2 1,-1-4 1,1-2 0,0-4 2,0-2 4,-1-4 3,1-2 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4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44057 42575 488,'-15'1'7,"4"2"13,3 2 14,2 2 14,2 1 4,-2 1-9,0 2-6,-1 0-8,-2 2-5,0 1-1,-1 3-2,-1 2-2,0-1-2,0 1 1,2-2 0,1-1 0,1 0-1,2-1-3,2 1-2,2 0-3,1-1-2,0-1 1,0-1-1,0 0 0,3-4-5,7-3-9,8-4-9,6-4-10,2-3-2,-1-4 4,-3-2 4,-1-3 4,-2-2 2,-1 1-1,-1-1 0,-1 0-1,-1 1 2,-3-1 2,-1 0 3,-2 1 2,-2-1 3,-2-2 4,-2 0 3,-2-1 2,-1 0 2,0 1-1,0 1-1,0 1-2,-2 0 2,-2 1 1,-4-1 3,-2 0 2,-2 3 2,1 3 0,-1 4 2,0 4 1,4 1-3,6-2-6,8-2-8,6-2-6,3 0-4,-1 1-1,-1 0 0,0 2 0,-1 0-1,1 2 0,1 0 0,2 2 1,-1 0-2,-1 0-1,-1 0-1,0 0-2,-3 1 8,-3 2 17,-3 2 17,-2 2 18,-2 2 4,2 3-12,0 3-9,2 3-12,-1 2-6,-1 0-3,0-1-2,-1 1-4,-3 1-2,-2 3-2,-4 2-2,-2 5-1,-2 0-3,1 2-3,-1 1-1,0 1-3,1-2-3,1-2-2,0-3-5,2-3-2,0-3-2,0-1 3,1-3 1,-1-1 2,1-4 1,2-6-1,2-6 0,2-6-1,2-3 2,2 0 4,2 1 3,2-1 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4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45250 43097 661,'8'-8'8,"2"2"17,0 1 16,1 0 16,2 1 3,3 1-13,3-1-11,4 0-13,-2 0-7,-1 2-4,-5 0-3,-1 2-5,-2 0-7,1 0-14,1 0-14,2 0-13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4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46049 42413 526,'0'-15'16,"0"2"3,0 2 2,0 3 2,1 1 3,1 2 2,3 2 2,2 2 3,0 2-1,-2 4-2,-2 2-2,-2 3-3,-1 3-2,2 2 0,0 1-2,2 3 0,-1 1-1,-1 1-3,0 1-1,-1 1-3,-1-1-4,0-1-10,0-3-8,0-1-8,-2 2-6,0 7-1,-3 7-2,-2 7-2,-1 2-3,0 0-4,0-2-6,1 0-4,-1-4-1,2-8 4,0-6 3,2-6 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5"/>
    </inkml:context>
    <inkml:brush xml:id="br0">
      <inkml:brushProperty name="width" value="0.04046" units="cm"/>
      <inkml:brushProperty name="height" value="0.04046" units="cm"/>
      <inkml:brushProperty name="color" value="#F2395B"/>
    </inkml:brush>
  </inkml:definitions>
  <inkml:trace contextRef="#ctx0" brushRef="#br0">46600 41078 543,'7'-14'0,"-1"3"0,0 2 0,-1 4 0,0 0 5,5-2 10,4-2 10,4-1 9,3 2 5,2 8-1,4 8-3,3 7-1,-1 7-2,-3 3-3,-5 5-2,-3 3-3,-3 3-3,-2 2-1,-3 2-2,-1 3-1,-1-1-3,-2 0-3,-1-2-2,0 0-2,-2-1-5,-1-2-2,0 0-5,-1-1-3,-4 0-4,-2 2-4,-5 2-4,-4 3-4,-3-1-1,-1 2 1,-3-1 3,-1 0 1,-1-3-1,3-6-4,1-6-4,3-5-3,1-4-5,2-3-2,2-1-4,3-2-2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5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48350 43050 550,'36'1'122,"-6"4"-29,-5 2-27,-6 3-28,-6 3-16,-3 2-4,-4 1-4,-4 3-4,-3 0-5,-4 1-5,-2 0-6,-3-1-5,-2 0-2,0-1 0,0-1 1,1 0 0,-2-1 1,0 1 1,-1 1 2,-1 1 0,3-1 5,8-5 7,8-3 8,8-4 7,5-3 4,5-2-1,3-2-1,5-2-1,0-1-3,-2 2-4,-1 0-5,-2 2-3,-3-1-3,0 0-1,-1-2 0,0 0 0,-2 0-2,-1 0 0,-1 2 0,-1 0-2,-1 1 0,-1-2-2,0 0-2,-2-1 0,-3-2-14,-4 0-25,-6-2-24,-4 0-25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51099 42377 1000,'-8'-6'-75,"2"2"18,0 4 18,2 2 17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4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55861 48463 583,'-13'-8'6,"8"0"13,7 0 13,6 0 12,3 1 3,-1 2-8,0 3-7,-2 1-7,4 0-5,8-1 1,7 0 0,8-1 0,5-1-3,0 2-3,2 0-4,1 2-4,-3 0-2,-6 2 3,-6 0 2,-5 2 2,-5 0-9,-3 2-17,-3 0-18,-2 1-19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7"/>
    </inkml:context>
    <inkml:brush xml:id="br0">
      <inkml:brushProperty name="width" value="0.03853" units="cm"/>
      <inkml:brushProperty name="height" value="0.03853" units="cm"/>
      <inkml:brushProperty name="color" value="#F2395B"/>
    </inkml:brush>
  </inkml:definitions>
  <inkml:trace contextRef="#ctx0" brushRef="#br0">50550 42450 570,'-22'0'1,"4"0"2,5 0 2,3 0 1,4 1 8,6 2 12,4 2 12,6 1 13,4 1 2,5-2-9,5-3-7,5 0-8,5-2-7,4 0-2,6 0-4,5 0-3,0-1-2,-3 0 0,-2-2 0,-3 0 1,-4-1-5,-4 0-10,-4 0-9,-3 1-10,-4-1-7,-3 2-6,-3 0-6,-2 2-5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7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51546 41177 593,'0'-23'3,"0"1"9,0 1 7,0 1 8,0 6 6,0 12 6,0 12 6,0 11 6,0 8-2,0 5-9,0 3-10,0 4-9,-1 3-7,-1 2-2,0 2-5,-1 2-2,-2 2-8,0 0-8,-2 1-10,0 2-10,0 1-7,0 1-8,2 3-5,1 2-8,0-6 1,0-13 6,0-11 8,0-14 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7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54628 41900 606,'-10'-22'33,"-2"4"-2,-3 5 1,-3 3-1,0 4 1,4 6 3,4 4 2,5 6 4,1 3-4,0 5-6,0 3-8,0 5-8,-1 1-5,-2 1-5,-2-1-4,-1 1-5,-3 0-2,-2 2-2,-1 3-2,-3 1-1,-1 0-3,1 0-6,-1-1-5,1-1-6,1-3-3,2-3-3,4-5-2,3-3-3,3-6 0,4-6 2,4-8 3,4-6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7"/>
    </inkml:context>
    <inkml:brush xml:id="br0">
      <inkml:brushProperty name="width" value="0.04253" units="cm"/>
      <inkml:brushProperty name="height" value="0.04253" units="cm"/>
      <inkml:brushProperty name="color" value="#F2395B"/>
    </inkml:brush>
  </inkml:definitions>
  <inkml:trace contextRef="#ctx0" brushRef="#br0">55350 41542 517,'35'-42'37,"-7"13"-3,-9 11-3,-7 13-4,-4 7-1,0 5 0,0 6 0,-1 4 1,0 3 0,-2 3 1,-2 1 2,-2 3 1,-1 1-2,2 0-4,0 2-4,2 1-4,-1-1-4,0-1-2,-2-3-3,0-1-2,-1-3-4,2-3-2,0-3-2,2-3-2,1-3-2,3-4 0,3-4 1,4-4-1,2-6 1,3-6 1,3-7 3,3-7 2,2-5 0,1-2 1,1-4 0,1-2-1,-2-2 1,-2 1 1,-3 2-1,-3 0 1,-3 2-1,-2 4-4,-4 2-3,-3 3-2,-1 4-5,-2 3-4,-1 4-5,0 5-5,-3 4-9,-4 6-15,-4 6-16,-4 6-15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8"/>
    </inkml:context>
    <inkml:brush xml:id="br0">
      <inkml:brushProperty name="width" value="0.0453" units="cm"/>
      <inkml:brushProperty name="height" value="0.0453" units="cm"/>
      <inkml:brushProperty name="color" value="#F2395B"/>
    </inkml:brush>
  </inkml:definitions>
  <inkml:trace contextRef="#ctx0" brushRef="#br0">57326 41815 485,'22'-36'58,"-5"7"-13,-3 7-14,-4 7-13,-3 3-7,-1 0-3,0 1-3,-2-1-2,-3 2-2,-6 2-2,-5 4-2,-7 2-1,-4 5 0,-1 4 3,-3 5 1,-1 6 4,-2 1 0,1 1 2,0-1 0,-1 1 0,1 0 3,1 1 4,1 1 5,1 1 4,2 0 1,3-1-2,3-1-2,3-1-3,2-1-1,2-3-1,2-1 0,3-2-1,3-2-3,7-1-8,7 0-5,8-2-8,3-3-5,3-6-2,1-6-3,3-6-4,1-4-1,2-1 0,2-3-1,3-1 0,-2-1 1,-4 1 2,-4 1 4,-3 1 1,-5 2 3,-5 2 1,-5 4 1,-4 3 0,-3 3 9,0 4 17,-1 4 15,1 4 15,-1 3 7,-2 3-3,-2 4-5,-2 2-3,0 1-5,2-1-7,2-1-6,2-1-7,3-2-5,2-2-1,3-4-4,4-2-1,1-4-5,3-1-7,1-2-7,3-1-7,0-4-4,1-4-2,0-4-1,-1-3-1,0-4-1,-1-2 1,-1-1 2,-1-2 0,-1-3 3,-3-1 2,-1-3 3,-2-1 3,-2 1 4,-3 4 4,-1 3 5,-2 5 5,-2 2 6,0 4 8,-2 3 8,0 3 8,-1 3 6,0 4 3,0 4 3,0 4 4,-1 4 0,0 5-4,-2 5-3,0 5-4,-1 3-5,0 1-3,0 1-4,1 1-5,-1-1-3,2 0-2,0-1-3,2-1-3,-2-1-2,0-1-4,-3-1-2,-2-1-4,0-2-3,0-1-2,2-3-3,1-1-2,-1-5-9,2-8-16,-1-8-16,0-8-17,1-5-2,4-3 11,2-3 9,4-3 10,2-1 9,1 1 7,3 1 9,2 1 6,-1 2 11,-1 3 10,-2 3 11,-2 3 12,0 2 6,1 2 0,3 2 2,2 3 1,0 0-2,-1 2-3,-1 0-3,0 2-4,-1 0-4,1 2-3,1 0-3,1 2-4,1-1-5,-2 1-3,-1 0-6,-1 0-4,0 0-7,0 0-8,-1 0-8,1 0-8,-1-2-5,-2-2-2,-2-4-1,-2-2-2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8"/>
    </inkml:context>
    <inkml:brush xml:id="br0">
      <inkml:brushProperty name="width" value="0.0435" units="cm"/>
      <inkml:brushProperty name="height" value="0.0435" units="cm"/>
      <inkml:brushProperty name="color" value="#F2395B"/>
    </inkml:brush>
  </inkml:definitions>
  <inkml:trace contextRef="#ctx0" brushRef="#br0">60592 41035 505,'0'-29'4,"0"5"6,0 5 7,0 5 7,0 5 6,2 6 8,0 6 7,2 6 6,-1 6 1,0 7-7,-2 7-8,0 7-7,-3 4-5,0 4-2,-3 2-2,-2 4-3,-2 1-4,-2 2-6,-1 0-6,-3 1-5,1-2-8,1-6-8,2-6-8,2-5-7,2-7-7,1-4-3,0-5-3,2-4-3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9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61528 40641 546,'-1'-16'0,"-1"2"0,0 1 0,-1 1 0,-2 2 8,0 4 16,-1 4 16,-2 4 15,-1 5 4,-1 7-9,-3 7-9,-2 8-9,-1 4-6,-1 4-5,-1 4-3,-1 4-5,0 1-2,2-4 0,3-2 0,1-3 0,3-4-1,2-4-3,4-3-3,3-5-2,2-2-3,3-3-1,4-1-1,2-2-2,3-2-2,3-1-2,3 0-2,4-2-2,-1 0 0,-1 0 0,-3 0 1,-1-1 1,-3 1 1,-3 2 1,-2 0 1,-4 1 1,-3 2 1,-4 0 1,-4 1 1,-4 1 0,-3 1 1,-5 1-1,-3 2 0,-5 0-1,-1 0-1,-1 1-3,1-1-2,-1 1-3,2-2-3,3-3-4,3-3-4,3-2-3,3-5-4,2-2-3,4-6-5,3-2-3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49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62588 41119 491,'-1'-14'7,"-2"3"15,-2 2 15,-2 4 15,0 5 5,-1 8-5,0 8-6,0 7-4,-1 6-6,-2 5-4,-2 3-6,-1 4-4,-2 3-4,1 0-3,-1 1-2,0 2-3,3-2-2,3-6-2,4-4-2,4-5-1,3-4-4,2-3-6,2-3-7,2-3-7,2-4-2,3-5 2,3-4 0,4-6 2,2-7-1,6-9-3,5-11-3,5-9-4,1-6 0,-2-2 3,-2-2 3,-1-1 3,-4-3 2,-5 0 2,-5-2 1,-5 0 1,-4 2 4,-2 4 6,-4 6 6,-2 4 7,-5 5 4,-2 5 4,-5 5 3,-4 5 5,-3 5 0,-1 3-1,-3 4-2,-1 4-2,-1 5-5,-1 6-8,1 5-8,-1 7-9,2 3-7,5 3-8,3 1-7,4 3-9,3-3-2,1-6 2,0-5 2,2-6 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0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63775 42050 534,'-15'0'6,"-1"0"11,0 0 12,1 0 11,0 1 6,2 4 0,2 2-1,3 3-1,1 4-3,2 2-6,2 3-6,2 3-7,1 1-4,2 1-3,0-1-2,2 1-4,1-1-3,3 1-2,4-1-4,2 1-2,3-2-4,1-3-7,3-3-6,1-3-6,2-2-3,-1-2 0,1-3 0,0-1 0,-2-2-1,0-4-6,-1-2-4,0-3-5,-3-3-1,-3 0 2,-3-2 4,-2 1 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0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63639 42390 473,'-23'-8'22,"4"2"-5,3 0-4,3 2-4,1 1 6,1 2 18,-1 2 17,0 2 17,1 4 4,1 5-12,0 7-12,2 6-12,-1 6-7,-4 8-5,-2 8-5,-3 8-5,-2 5-7,-1 5-9,-1 3-11,-1 5-10,0-1-8,1-3-7,1-5-6,1-3-7,2-8-4,2-10-3,4-12-2,3-9-2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4"/>
    </inkml:context>
    <inkml:brush xml:id="br0">
      <inkml:brushProperty name="width" value="0.03932" units="cm"/>
      <inkml:brushProperty name="height" value="0.03932" units="cm"/>
      <inkml:brushProperty name="color" value="#00BFF3"/>
    </inkml:brush>
  </inkml:definitions>
  <inkml:trace contextRef="#ctx0" brushRef="#br0">56610 47927 559,'-22'-33'40,"6"15"10,5 13 10,5 14 10,2 10-1,0 9-13,0 7-12,0 8-12,-1 4-14,0-2-16,-1-1-17,-1 0-15,0-2-11,2 0-5,2-1-4,2-1-6,1-5 2,0-8 9,0-7 7,0-9 8,0-3 5,0 0 0,0 0 0,0 0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1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66516 41906 632,'-7'-8'7,"2"0"1,2 0 3,2 0 2,2 1 3,2 0 4,2 2 4,2 1 3,4 0 3,7 0-1,7 0 1,7 0-1,5 0-1,2 0-5,4 0-4,3 1-5,-1 0-4,-2 3-2,-4 4-4,-2 2-3,-3 2 0,-1-2 1,-3-1 3,-1 0 2,-4-1-5,-3 0-15,-5-1-13,-3 1-14,-3 1-7,-2 0-1,-3 1-1,-1 2-1,-2 0 3,-4 0 7,-2-1 7,-3 1 7,-2-1 4,0 0 4,0-2 2,0 0 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1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66220 42616 674,'-70'6'1,"18"-1"9,18-2 10,17-2 10,16-1 5,14-2 3,13 0 1,15-2 2,8 0-3,5 1-7,6-1-9,4 0-8,1 0-8,-3 2-7,-3 0-7,-2 2-8,-4 1-5,-3 2-2,-2 2-3,-3 2-1,-5 0-4,-6-1-5,-6-1-4,-5 0-5,-5-1 1,-3 0 5,-3 0 7,-2 0 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2"/>
    </inkml:context>
    <inkml:brush xml:id="br0">
      <inkml:brushProperty name="width" value="0.0379" units="cm"/>
      <inkml:brushProperty name="height" value="0.0379" units="cm"/>
      <inkml:brushProperty name="color" value="#F2395B"/>
    </inkml:brush>
  </inkml:definitions>
  <inkml:trace contextRef="#ctx0" brushRef="#br0">70957 40555 580,'-8'-22'24,"2"5"-6,1 3-5,0 4-6,2 7 6,2 8 16,2 9 17,2 10 17,0 4 0,0 4-12,-2 3-15,0 3-13,-2 2-9,0 2-4,-2 2-3,0 2-5,-2 0-3,-4 0-3,-2-2-5,-3 0-3,-1-3-3,1-6-5,0-4-3,2-5-4,1-4-1,2-3 1,3-3 2,1-2 1,1-6-4,2-8-9,0-8-8,2-8-9,0-5 1,2-3 12,0-3 11,2-3 12,-1 1 6,-1 5 3,0 5 3,-1 5 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2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71000 40294 548,'9'-26'-1,"1"-3"-2,3-4-2,2-4-1,2-2 0,3-1 3,3 1 2,3 0 4,1 1 3,1 4 2,-1 2 4,1 3 3,-2 3 2,-1 5 0,-3 3 2,-1 5 0,-3 2 2,-1 2 2,-2 2 1,-2 3 1,-3 1 1,-1 3-2,-2 4-1,-2 2-2,-2 4-1,-1 4-2,0 3-1,-1 5-3,-4 2 0,-2 3-1,-5 1-1,-4 3 0,-2 0-5,-1 2-8,-1 1-7,-1 1-9,1-2-4,2-4-1,4-3 0,3-5 0,2-3-2,4-3-2,3-2-1,2-4-2,4-4 3,4-4 5,3-6 6,5-4 5,2-2 6,1 1 2,1 0 3,1 2 3,-1 1 2,-4 4 2,-5 3 0,-3 2 0,-4 5 1,-2 6-1,-4 5-2,-2 7-1,-5 4-2,-6 2 0,-5 4-2,-7 3-1,-2 0 0,1-2 0,1-2-1,1-1 1,2-3-1,1-3 0,3-4 0,1-1-2,3-4 1,2-1-2,4-3-1,3-1-1,4-2-1,7-2-4,8-2-4,6-2-2,5-3-3,3-1-2,3-2 0,3-1-2,1-4 0,0-4 2,0-4 3,1-3 1,-2-3 3,-2 0 2,-2 1 3,-1-1 2,-3 0 3,-1-1 3,-3-1 3,-1-1 3,-4 1 5,-3 1 5,-4 2 5,-4 3 6,-3 1 3,-1 2-1,0 3 0,-1 1-1,-3 2 0,-2 2-1,-4 2 0,-2 2-1,-3 3 0,-1 6 0,-3 4 0,-1 5 0,-2 4-2,0 1 0,1 3-2,-1 1-2,1 1-2,1-1-1,1-1-2,1-1-1,1-2-1,2-1 1,2-3 1,3-1 0,3-3-4,7-2-11,8-4-9,6-2-11,5-6-5,1-5-3,3-5-2,1-7-2,1-3 0,-1-1 1,-1-1 3,-1-1 1,-3 1 4,-3 3 8,-4 3 7,-4 3 7,-4 3 9,-1 6 12,-2 4 12,-2 6 11,-1 3 3,0 3-4,0 3-4,0 4-6,1 0-4,0 1-5,2-1-6,0 1-5,1-1-6,0-1-3,0-1-6,0-1-5,1-1-4,1-2-7,3-3-4,2-1-7,0-1-3,-1-2-3,0-1-3,-2 0-3,1-3 0,4-4 2,2-4 2,3-4 1,0-2 5,-4 1 5,-5-1 7,-3 0 7,-1 1 3,0 1 3,1 0 3,2 2 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3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74555 40642 523,'21'-57'0,"-5"10"0,-4 11 0,-6 12 0,-4 8 10,-4 10 19,-4 9 20,-4 8 19,-2 7 4,-1 5-12,-1 5-14,-1 5-12,0 1-8,4 0-4,3-1-4,2-1-4,3-2-3,0-2-2,2-1-4,1-3-1,1-1-5,3-3-3,4-1-4,2-2-4,2-3-2,2-1 1,0-2 0,1-2 1,-1-1 1,-1 1 0,-2 2-1,-2 0 1,-2 1 0,-2 1 2,-3 1 0,0 2 2,-5 0 1,-6 3 2,-6 2 1,-5 1 3,-5 2-1,-1-1 0,-3 1 0,-1-1 0,0-1-2,3-3-3,3-3-1,3-2-4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3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76050 41012 513,'7'-9'5,"-4"0"11,-3-1 11,-2-1 10,-2 1 3,-2 6-6,0 4-5,-1 6-6,-2 4-3,-2 7 0,-2 6 1,-1 5-1,-2 4 1,2 0-1,1 2 0,1 1-1,1 0-1,0 0-3,2 1-2,1-1-4,0-2-1,2-2-1,1-3-1,0-3-1,3-3-2,4-5-2,4-3-3,4-4-1,2-5-2,3-2-1,2-6 1,2-2-2,2-6-4,2-8-10,4-6-10,3-6-9,0-6-4,-1-3 5,-3-2 3,-1-4 5,-4-2 3,-3-2 5,-4-1 4,-4-3 4,-5 2 4,-2 8 2,-6 6 2,-2 8 3,-5 5 5,-2 6 6,-3 7 6,-3 5 7,-2 4 4,1 2 1,-1 2 2,1 2 2,0 2-3,4 4-7,3 2-7,3 3-6,2 2-8,4-1-6,2 1-8,4 0-7,5-2-3,7-3 1,9-3 1,7-2 0,6-4-1,2-4-3,4-4-4,3-4-3,-2-1 1,-4 3 7,-5 1 7,-5 2 6,-6 2 5,-5 2 2,-7 2 2,-5 2 2,-4 2 4,-4 2 8,-2 1 6,-4 3 8,-2 2 5,-3 2 4,-4 1 4,-1 3 5,-3 1 1,0 3 3,1 1 1,-1 3 2,1 1-2,3 0-5,1 2-7,3 1-5,2-1-5,4-1-6,4-3-5,4-1-6,5-2-1,5-2 0,7 0 0,6 0 1,3-4-6,2-3-11,3-4-12,1-4-12,0-3-7,0-1-3,-1 0-3,-1-1-3,-3-3 0,-5-1 1,-5-2 1,-5-1 2,-3-2 4,-2 0 8,-2 0 7,-2 1 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3"/>
    </inkml:context>
    <inkml:brush xml:id="br0">
      <inkml:brushProperty name="width" value="0.03655" units="cm"/>
      <inkml:brushProperty name="height" value="0.03655" units="cm"/>
      <inkml:brushProperty name="color" value="#F2395B"/>
    </inkml:brush>
  </inkml:definitions>
  <inkml:trace contextRef="#ctx0" brushRef="#br0">77834 41922 601,'-16'-22'-3,"2"3"7,1 3 9,1 2 9,1 4 5,0 1 2,2 2 1,1 2 1,0 3 1,2 4-2,0 4-2,2 4-1,-1 3-1,0 3-3,-1 3-3,-1 3-1,-1 4-4,0 3-4,0 4-6,0 4-5,0 3-1,-2 1 3,0 0 1,-1 2 2,0-3-6,2-6-17,2-6-16,3-5-17,0-5-9,0-3-1,0-3-1,0-2-2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4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79672 39034 474,'-7'-15'5,"2"2"12,2 3 11,2 1 10,2 3 6,0 6-3,2 4 0,0 6-3,1 3-2,0 3-5,0 3-5,0 3-5,-1 4-3,0 5 0,-2 5-2,0 4 0,-3 5-1,0 2-2,-3 3-3,-2 4-1,-2 5 0,-4 7 0,-2 8 1,-3 9 0,-1 0-4,1-4-9,1-5-9,1-5-9,2-6-7,2-7-4,4-6-3,3-8-3,1-5-4,2-5-2,0-5-2,2-5-3,0-4 1,0-3 3,0-3 2,0-2 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4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78825 42306 508,'-8'-8'0,"0"1"0,1-1 0,-1 0 0,0 0 6,2-2 10,1 0 11,0-1 11,3 1 4,4 4 0,4 4-1,4 4-1,1 4-3,1 6-5,0 4-7,0 5-4,-1 3-4,-1 3-1,0 1-1,-2 3 0,-1 1-2,-2 4-2,-3 3-1,0 2-2,-3 1-2,0 0-1,-2-1-3,0-2-1,-1-3-2,2-5 1,0-7 0,2-5 1,3-7 0,6-8 0,5-8 0,7-8 1,4-7-1,1-7-3,2-7-3,3-6-1,0-4-4,0 1-5,1 2-3,-1 0-4,-2 3-5,-3 4-4,-5 4-4,-3 3-5,-3 4-2,-3 1-2,-1 2-2,-2 3-2,-2 2 1,0 2 7,-2 4 6,0 3 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5"/>
    </inkml:context>
    <inkml:brush xml:id="br0">
      <inkml:brushProperty name="width" value="0.03433" units="cm"/>
      <inkml:brushProperty name="height" value="0.03433" units="cm"/>
      <inkml:brushProperty name="color" value="#F2395B"/>
    </inkml:brush>
  </inkml:definitions>
  <inkml:trace contextRef="#ctx0" brushRef="#br0">81750 41897 640,'31'0'104,"-2"0"-24,0 0-23,-1 0-24,5-1-13,11 0 0,10-2-2,11 0-1,5-2-7,-1 0-12,-1-1-13,-1-1-13,-7 0-7,-12 2-2,-14 2-2,-11 2-1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4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58928 47837 563,'-7'-15'4,"2"2"9,2 2 9,2 3 9,1 3 8,2 8 7,1 6 8,0 7 7,0 4-2,0 1-14,-2 1-12,0 1-14,-2 1-10,0 3-8,-2 1-7,0 2-7,-2 1-3,-2-1 2,-2-1 4,-1-1 2,-1-3-6,0-2-16,2-3-16,1-2-15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5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83178 40695 591,'-8'-8'4,"0"-1"10,0-2 10,1 0 8,-1 0 6,0 3-1,0 1 0,1 2 0,0 5-1,2 8-4,2 7-3,2 9-4,2 7-3,2 6-4,2 8-6,2 6-3,0 5-7,-1 2-6,-1 1-8,0 3-7,-2-2-2,-1-5 5,0-4 3,-1-6 4,-1-5-8,0-7-21,0-7-20,0-7-20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6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86941 40524 631,'-8'-11'7,"0"10"14,0 10 14,0 10 14,1 3 3,-1 0-8,0-1-9,0 0-8,-2 3-5,-3 10-1,-5 11-2,-4 8-1,-2 4-4,-1-4-10,-1-4-7,0-4-9,0-5-7,2-6-8,4-5-7,3-7-8,7-7-4,10-8-4,12-10-4,10-8-3,3-4 4,-3 1 12,-5 1 11,-3 0 13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6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87500 40609 522,'21'-42'3,"-5"11"5,-5 11 5,-4 11 5,-3 7 4,0 6 1,-1 4 1,1 5 1,0 5 1,0 3 0,0 5-1,0 3 0,-1 3 0,0-1-1,-2 0 0,0 0-1,-1 0-2,0-3-2,0-2-4,0-1-2,1-3-1,2-3 2,2-3 0,2-3 1,3-5-2,5-10-6,5-8-7,5-9-5,4-8-4,3-7-1,2-6-1,4-8 0,0-3 0,-1-2 1,-3 0 1,-2-1 2,-3 2 0,-3 8 0,-5 6 1,-3 8-1,-5 6-8,-6 10-18,-6 9-16,-6 8-18,-3 5-4,2 0 10,1 0 11,0 0 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7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89352 40719 429,'-7'-56'30,"-1"12"1,0 13-1,0 13 1,0 8-2,-2 2-5,0 4-4,-1 3-6,-2 1-2,0 2-2,-1 0-2,-1 2 0,-2 3-2,-3 7 1,-3 7 0,-3 7 1,-2 4-1,1 2-2,0 3-1,-1 1-2,3 0 0,3-4 0,4-2 2,5-3 0,2-3 0,2-1 0,2-3-1,3-1 0,2-3-3,5-5-3,6-3-3,4-4-3,6-4-2,7-2 0,7-3-1,7-4-1,3-4-2,2-5-5,0-7-4,2-5-6,-3-3-1,-4-1 1,-5 1 2,-5 0 1,-6 1 5,-4 5 6,-4 3 7,-6 5 8,-4 2 6,-4 4 4,-4 3 6,-4 3 5,-3 2 4,-2 6 2,-1 2 1,-3 5 3,1 3-1,2 1-4,4 3-2,3 2-5,2 0-2,0 1-3,1-1-2,2 1-2,2-2-6,6-3-5,4-2-7,5-4-7,4-2-2,1-2-1,3-3 1,1 0-1,2-4 0,-1-2-2,0-4-2,1-2-2,-2-3 0,-3-3 3,-3-3 3,-3-3 3,-2-2 2,-1-2 4,0 0 4,-2 0 2,-2 0 2,-2 3 0,-4 3-1,-2 3-1,-3 2 8,-1 4 14,0 3 14,-1 3 14,-2 2 5,0 3-6,-2 4-5,0 2-5,-1 4-4,-2 6-3,0 4-4,-1 5-3,0 3-3,2 1-1,2 0-2,3 2-1,0-1-2,2-1-3,0-3-2,2-1-3,2-3-4,6-3-7,4-3-6,5-3-8,2-4-3,-1-6 2,-1-6 0,0-6 2,-2-3 1,1-3 0,0-2 2,-1-1 2,0-4 0,-2-3 2,-3-5 2,-1-3 2,-2-2 2,0 2 2,-2 0 3,0 1 2,-2 3 3,-1 3 2,0 5 2,-1 3 3,0 3 3,3 1 3,4 0 4,2 2 4,3 1-2,1 2-4,3 3-5,2 1-5,0 1-3,1 2-2,-1 0-1,1 2-1,-2 1-2,-3 2 0,-2 2 0,-4 2 0,-2 1-1,-1 1 0,0 2-2,-2 0 0,0 2-1,-2 3 0,0 3-1,-2 3-1,-1 2-1,-4-1-1,-2 1 0,-3-1-2,-1 0 0,0-1-2,2-1 1,1 0-2,0-3 0,2-1-1,1-3 0,0-1 0,2-2-1,0-1 0,2 0 0,0-2-1,3-1 1,4-2 1,4-2 1,4-2 1,2-2 1,1-2 1,1-2 0,1-2 0,0-1 0,-1-2-1,-1 0-1,0-1-1,-3-1 0,-1-2 2,-2 0 2,-2-1 1,-2 0 2,-1-1 1,-1 0 2,0 1 2,-1-2 1,0-2-1,0-1 2,0-3-1,-1 1 2,-1 1 1,0 3 2,-1 1 2,-1 1 3,2 1 3,0-1 4,2 0 3,-1 1 4,-1 1 3,0 1 3,-2 1 2,1 5 9,2 11 12,2 12 13,2 10 13,0 7-1,-2 4-16,-3 4-15,0 4-14,-2 4-12,0 4-5,0 4-7,0 4-7,-2 1-7,-2-1-10,-4-1-9,-2-1-10,-2 1-7,1 0-2,-1 1-2,0 1-3,1-4 0,1-8 4,0-10 2,2-8 4,0-6 2,0-5 1,0-3 2,1-4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7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94400 41294 725,'16'-22'7,"15"2"13,16 5 14,16 1 14,0 4 1,-13 3-11,-13 2-10,-15 4-11,0 1-6,13 2-2,12 0-1,14 2-2,0 0-9,-11 3-15,-10 2-14,-11 2-15,-8 0-7,-5-1 1,-5 0 2,-4-2 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8"/>
    </inkml:context>
    <inkml:brush xml:id="br0">
      <inkml:brushProperty name="width" value="0.03553" units="cm"/>
      <inkml:brushProperty name="height" value="0.03553" units="cm"/>
      <inkml:brushProperty name="color" value="#F2395B"/>
    </inkml:brush>
  </inkml:definitions>
  <inkml:trace contextRef="#ctx0" brushRef="#br0">95544 40283 619,'-15'-6'89,"4"4"-16,3 4-16,3 4-16,1 5-10,2 7-4,0 7-4,2 7-4,-1 5-5,0 2-8,-2 4-6,0 3-7,-2 1-7,0 0-6,-1 0-6,-1 0-7,0-3-2,2-5-1,2-4-1,2-5 0,1-4-1,2-5-1,0-3-2,2-4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8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98190 40211 568,'0'-13'13,"0"8"23,0 7 25,0 6 24,0 4 2,0 1-21,0 1-21,0 2-20,-2 5-14,-2 13-9,-4 10-7,-2 13-8,-2 4-5,-2-6 1,0-5-1,-1-4 1,1-7-3,3-8-5,3-7-4,2-9-4,5-7-6,6-10-5,6-8-7,6-9-7,1-7 4,0-3 11,0-4 13,-2-4 12,-1 0 7,-1 5 3,-1 5 1,0 5 4,-3 4 5,-3 3 9,-2 3 10,-4 2 9,1 4 8,6 1 7,4 2 6,5 2 7,2 1-3,-3 0-11,-1 0-12,-2 0-11,-2 0-11,1 2-7,0 0-9,0 2-8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8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98999 39574 465,'-1'-21'2,"-1"5"5,0 5 5,-1 5 5,-1 3 7,0 3 9,0 4 9,0 2 10,0 5 0,-2 6-8,0 5-8,-1 7-8,-2 2-4,0 2-2,-1 1 0,-1 1-1,-1 1-1,2 4-2,1 2-2,1 4-2,-1 2-2,0 2-3,-2 2-4,0 2-2,0-2-5,-1-5-4,0-4-4,1-5-4,-1-4-3,2 0 0,1-1-1,0-1-1,2-4-3,1-4-3,0-5-5,2-4-4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6:59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99400 41311 508,'8'-14'0,"0"3"0,0 3 0,-1 2 0,3 0 2,6-6 4,4-4 5,5-5 3,0 0 3,-3 3 1,-5 4 2,-3 5 2,-3 2 2,0 2 3,-2 2 3,-1 2 3,-1 3 0,-2 4-4,-2 4-3,-2 3-4,-3 3-4,-4 2-3,-4 0-2,-3 1-4,-2 0-3,4-1-5,3-1-3,3-1-4,5-2-8,9-2-12,10-4-12,7-3-12,6-4-2,-1-7 6,1-8 7,-1-6 6,0-3 5,-2-1 0,0 1 3,-1-1 1,-2 2 4,-3 1 7,-3 3 6,-2 1 8,-4 2 7,-1 1 5,-2 0 8,-2 2 5,-2 4 8,-1 8 8,0 8 7,-2 8 9,-1 5 0,-2 5-7,-2 3-8,-2 5-7,0 0-7,2-2-5,2-2-4,2-1-6,3-3-4,2-1-4,3-3-2,3-1-5,3-4-3,2-3-6,1-4-5,3-4-6,1-4-2,1-4 2,1-4 1,1-4 2,-1-4 0,-1-3-2,-3-5-2,-1-3-2,-3-4 1,-3-1 2,-3-2 2,-2-2 3,-4-1 6,-3 3 12,-2 1 12,-4 3 10,-3 2 3,-7 3-6,-6 3-8,-5 3-6,-9 4-10,-9 4-14,-10 6-13,-9 5-14,-1 2-6,12 1 2,10 2 1,11 0 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2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45039 46208 467,'-7'-9'8,"1"-2"15,0-2 16,2-1 15,1 1 4,2 8-8,2 7-8,2 6-8,1 12-3,0 17 0,-1 16 0,1 17 1,-1 2-3,-2-13-5,-2-13-6,-2-12-5,0-6-4,1 3-4,0 1-3,2 2-4,0 0-9,2-5-14,0-4-16,1-3-13,2-4-10,0-3-4,1-3-4,2-2-4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5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58800 48441 639,'16'-29'33,"-1"5"1,1 5 2,0 5 1,-1 3-2,1 2-3,-1 2-4,1 2-4,1 1-2,1 1 0,3-1-1,1 0-1,0 0-6,-3 2-11,-3 0-13,-2 2-11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4"/>
    </inkml:context>
    <inkml:brush xml:id="br0">
      <inkml:brushProperty name="width" value="0.04865" units="cm"/>
      <inkml:brushProperty name="height" value="0.04865" units="cm"/>
      <inkml:brushProperty name="color" value="#00BFF3"/>
    </inkml:brush>
  </inkml:definitions>
  <inkml:trace contextRef="#ctx0" brushRef="#br0">90050 44518 452,'13'-25'12,"-3"13"24,-4 12 24,-4 14 24,-2 7 5,0 3-14,0 3-12,0 3-15,1 1-11,0 0-12,2 1-10,0-1-11,1 1-8,2 1-2,0 0-4,2 2-4,-1 1-7,-1 2-14,-1 3-13,0 1-13,-1-4-6,0-8 1,0-9 0,0-8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6"/>
    </inkml:context>
    <inkml:brush xml:id="br0">
      <inkml:brushProperty name="width" value="0.04439" units="cm"/>
      <inkml:brushProperty name="height" value="0.04439" units="cm"/>
      <inkml:brushProperty name="color" value="#00BFF3"/>
    </inkml:brush>
  </inkml:definitions>
  <inkml:trace contextRef="#ctx0" brushRef="#br0">42631 51492 495,'-1'-16'1,"-4"1"3,-2-1 3,-3 0 3,0 7 7,4 12 14,4 13 14,4 14 13,1 6 2,0 4-10,-2 2-10,0 4-10,-1-1-6,2-2-2,0-4-1,2-2-3,0-3-1,0-3-3,-1-3-3,1-3-2,1-3-2,0-1-2,1-3-2,2-1-2,-1-2-2,-1-1 0,0-1-1,-2 0 0,-1-1-2,-4 3-3,-2 2-2,-3 1-2,-4 1-1,-2-1 1,-3 0 1,-3-2 2,-3-1 0,-3 1 0,-3 0 1,-3-1 0,-1 0-1,-1 0-1,1-2-3,0-1-1,0-2-4,3-2-6,1-4-5,3-2-6,3-5-4,5-6-4,4-6-3,6-5-4,3-3 2,2 4 8,2 3 8,2 3 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6"/>
    </inkml:context>
    <inkml:brush xml:id="br0">
      <inkml:brushProperty name="width" value="0.0336" units="cm"/>
      <inkml:brushProperty name="height" value="0.0336" units="cm"/>
      <inkml:brushProperty name="color" value="#00BFF3"/>
    </inkml:brush>
  </inkml:definitions>
  <inkml:trace contextRef="#ctx0" brushRef="#br0">43150 51625 654,'7'-9'3,"-1"0"6,0-1 6,-2-1 6,1 0 4,2 2 2,2 2 3,2 3 1,2-1 1,5 0-1,3-2-1,5 0-2,3 0-3,3 0-6,2 2-6,4 1-7,0 0-7,-3 2-11,-4 0-11,-2 2-11,-3 0-2,-5 2 6,-3 0 7,-4 2 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7"/>
    </inkml:context>
    <inkml:brush xml:id="br0">
      <inkml:brushProperty name="width" value="0.03853" units="cm"/>
      <inkml:brushProperty name="height" value="0.03853" units="cm"/>
      <inkml:brushProperty name="color" value="#00BFF3"/>
    </inkml:brush>
  </inkml:definitions>
  <inkml:trace contextRef="#ctx0" brushRef="#br0">45111 51774 570,'-1'-11'11,"-1"10"22,0 10 21,-1 10 22,-3 5 3,-4 4-16,-4 3-16,-3 3-16,-4 2-12,-1 2-7,-3 2-7,-1 2-9,-2 0-2,1-3 1,-1-4 0,1-2 2,1-3-6,5-3-11,3-3-11,5-3-12,2-3-7,4-3-1,2-3-1,4-2-1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7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44800 51827 483,'0'-31'9,"0"1"0,0 1 1,0 1 2,0 3 1,0 5 5,0 5 3,0 5 4,2 5 6,4 6 6,4 6 6,3 6 7,2 5-1,-1 7-8,0 5-8,-2 6-8,0 4-5,0 2-1,-1 2-2,1 2-1,0 0-3,0-4-7,-1-2-7,1-3-6,-1-3-8,-1 0-9,0-1-9,-2-1-10,0-3-1,0-3 5,0-5 7,0-3 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7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46525 51554 521,'0'-22'8,"0"5"14,0 3 15,0 4 16,0 6 5,0 8-5,0 8-3,0 7-5,-1 8-5,0 5-8,-2 6-8,0 6-7,-2 4-5,-2 0-2,-2 2-2,-1 0-1,-3 0-5,0 0-4,-1-2-5,-1 0-5,1-4-6,5-6-8,3-6-6,4-5-8,3-6-6,4-5-3,2-5-3,3-5-4,1-3 3,0-4 10,-2-2 11,-1-3 9,0-3 6,0 0 0,0-2 1,0 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7"/>
    </inkml:context>
    <inkml:brush xml:id="br0">
      <inkml:brushProperty name="width" value="0.04743" units="cm"/>
      <inkml:brushProperty name="height" value="0.04743" units="cm"/>
      <inkml:brushProperty name="color" value="#00BFF3"/>
    </inkml:brush>
  </inkml:definitions>
  <inkml:trace contextRef="#ctx0" brushRef="#br0">47697 51894 463,'-1'-19'41,"0"10"9,-2 10 8,0 10 10,-1 5-1,0 2-12,0 0-12,0 1-11,0 1-8,1 3-2,-1 1-4,0 3-2,0 0-3,2-1-2,0-1-2,2-1-3,1-2-2,4-1-7,2-3-4,3-1-6,3-5-2,0-6-1,1-8 0,1-6-1,2-6 1,1-6-1,3-3 0,2-6 0,-1-4 0,-3-1 3,-3-2 2,-3-2 2,-3 1 0,-4 5 1,-4 5-1,-4 5 0,-3 3 2,-2 3 5,-2 1 5,-2 3 4,-1 1 1,-3 4-3,-2 2-5,-1 4-2,-1 1-6,2 2-7,3 0-8,1 2-7,2 0-6,2 2-4,3 0-5,1 1-3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8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48400 51163 634,'16'-22'86,"-1"6"-16,1 5-16,0 5-15,0 2-9,3 2-4,2 0-3,1 2-3,0 0-7,-3 0-8,-3 0-10,-2 0-8,-3 0-9,1 0-8,0 0-9,0 0-8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8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49381 50428 551,'29'-34'102,"-7"9"-17,-5 11-17,-6 9-17,-3 8-11,-1 6-6,1 5-7,0 7-6,-3 2-7,-4-1-8,-6-1-6,-4-1-7,-2-1-5,3-3-1,1-1-2,2-2-2,3-1 1,6 1 3,4 1 3,5 2 3,3-2 4,0-3 3,0-3 5,-1-2 3,-1-2 2,-2 3-1,-4 2-1,-3 2 0,-3 2-3,-6 3-2,-4 3-3,-5 3-4,-5 4-4,-3 3-9,-5 4-8,-3 5-7,-2 0-6,3-2-1,1-2-2,3-1-1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8"/>
    </inkml:context>
    <inkml:brush xml:id="br0">
      <inkml:brushProperty name="width" value="0.04851" units="cm"/>
      <inkml:brushProperty name="height" value="0.04851" units="cm"/>
      <inkml:brushProperty name="color" value="#00BFF3"/>
    </inkml:brush>
  </inkml:definitions>
  <inkml:trace contextRef="#ctx0" brushRef="#br0">51093 50905 453,'-7'-14'5,"0"3"11,2 2 10,1 4 10,1 2 6,3 2-1,4 2 0,2 2 0,2 3-2,0 4-3,0 3-4,0 5-3,-1 3-3,-1 5-2,0 3-2,-2 5-2,-1 3-3,0 6-2,-2 4-2,0 6-3,-2 1-2,-2 1-3,-2 0-2,-2 0-4,0-4-1,2-6-4,3-8-1,1-6-4,1-5 0,2-5-1,0-3-1,2-5 1,2-5 0,5-10 2,5-8 3,5-9 2,3-9 1,1-11 1,1-9 0,1-9 0,1-7 0,1-3-1,1-4 0,1-1 0,-1 2-3,-3 11-2,-4 9-4,-1 10-3,-4 7-3,-3 7-5,-3 5-3,-2 7-5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5"/>
    </inkml:context>
    <inkml:brush xml:id="br0">
      <inkml:brushProperty name="width" value="0.05283" units="cm"/>
      <inkml:brushProperty name="height" value="0.05283" units="cm"/>
      <inkml:brushProperty name="color" value="#00BFF3"/>
    </inkml:brush>
  </inkml:definitions>
  <inkml:trace contextRef="#ctx0" brushRef="#br0">59761 47303 416,'6'-42'13,"-1"10"4,-2 9 4,-2 11 4,0 4 5,2 2 5,2 1 6,2 0 4,0 3 0,-2 4-8,-3 4-8,0 4-7,-2 2-2,0 3 0,0 2 3,0 1 1,-2 3-1,0 1-2,-3 3-2,-2 1-3,-1 2-2,0 1-3,1 1-1,-1 1-3,-1 1-1,0 2-1,-1 3-2,-1 1-2,0 1-1,2 2-5,2 1-4,3 0-3,0 0-5,2-2-4,0-2-3,2-1-4,0-4-1,0-2 2,0-3 4,0-3 2,-1-3-5,0-3-11,-2-3-13,0-2-12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09"/>
    </inkml:context>
    <inkml:brush xml:id="br0">
      <inkml:brushProperty name="width" value="0.04441" units="cm"/>
      <inkml:brushProperty name="height" value="0.04441" units="cm"/>
      <inkml:brushProperty name="color" value="#00BFF3"/>
    </inkml:brush>
  </inkml:definitions>
  <inkml:trace contextRef="#ctx0" brushRef="#br0">53150 52444 495,'8'-8'52,"0"2"2,0 1 2,-1 0 2,1 3-4,-2 4-8,-1 4-9,0 4-9,-2 2-5,-1 3-1,0 2-1,-1 1-1,-2 3-3,-1 1-6,0 3-6,-1 1-4,-1 2-6,0 1-3,0 1-3,0 1-4,0-1-4,0-2-8,0-2-6,1-1-7,-2-4-7,2-3-8,-1-4-9,0-4-8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0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87640 50030 531,'-22'-27'7,"3"9"14,3 8 14,3 10 13,2 5 3,4 2-7,3 1-8,2 3-8,2 2-5,0 3-1,0 4-2,0 2-2,2 2-1,2 3-1,3 1-3,4 2-1,0 1-2,-1-1 1,0-1-1,-2-1 0,0-2-2,2-1-2,0-3-3,1-1-4,0-2-2,-2-1-1,-3-1-3,-1-1-1,-2 0-3,-4 2-4,-2 0-3,-3 1-3,-6-1-1,-6-1 2,-7-2 3,-7-2 2,-5-1-2,-2 1-5,-4 1-4,-2 1-6,1-1-2,5-4-1,7-5 0,6-2 0,5-4 0,5-1 3,4 0 3,6-1 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0"/>
    </inkml:context>
    <inkml:brush xml:id="br0">
      <inkml:brushProperty name="width" value="0.03167" units="cm"/>
      <inkml:brushProperty name="height" value="0.03167" units="cm"/>
      <inkml:brushProperty name="color" value="#00BFF3"/>
    </inkml:brush>
  </inkml:definitions>
  <inkml:trace contextRef="#ctx0" brushRef="#br0">88250 49953 694,'8'-10'2,"0"-2"5,-1-3 4,1-3 4,2 0 6,6 2 4,4 4 4,5 3 6,3 1 1,0 2-4,2 1-3,1 1-4,1 1-5,1 3-7,1 4-7,0 2-8,0 2-12,-3 2-15,-3 0-16,-3 2-16,-4-1-4,-5 1 8,-5 0 8,-4 0 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1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90186 50184 553,'-9'-15'4,"0"2"9,-2 3 7,1 1 8,-4 3 7,-2 6 5,-3 4 6,-3 6 5,-1 3-1,1 5-8,1 3-7,1 5-8,0 2-6,1 1-5,-1 1-4,1 1-6,-2 1-6,0 4-6,-1 3-9,-1 2-6,1 2-9,1-2-6,3 0-9,1-1-7,2-4-1,2-8 8,3-6 7,1-6 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1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89800 50281 601,'0'-22'5,"0"3"7,0 3 8,0 3 9,2 6 9,4 11 10,4 12 10,3 10 11,3 6-6,2 2-24,0 3-22,1 1-22,0 2-15,-1 2-7,-1 2-5,-1 2-7,0-2-1,-2-6 5,-1-6 4,-1-5 4,-1-6 0,-2-3-6,-2-4-6,-2-4-6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1"/>
    </inkml:context>
    <inkml:brush xml:id="br0">
      <inkml:brushProperty name="width" value="0.03441" units="cm"/>
      <inkml:brushProperty name="height" value="0.03441" units="cm"/>
      <inkml:brushProperty name="color" value="#00BFF3"/>
    </inkml:brush>
  </inkml:definitions>
  <inkml:trace contextRef="#ctx0" brushRef="#br0">91257 49985 639,'7'-15'0,"-1"1"0,-1 0 1,0 2 0,-1 1 2,0 1 2,0 0 4,0 2 2,-1 4 7,-1 8 11,0 8 11,-1 7 12,-4 5 1,-2 1-10,-5 1-9,-4 1-10,-1 2-7,-1 3-5,0 2-5,1 4-6,-1 2-5,0 2-8,1 2-8,-1 2-7,2 1-3,2 0 2,4 0 1,3 0 2,1-5-2,2-8-6,0-9-5,2-8-7,0-6 1,0-1 6,0-1 8,0 0 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1"/>
    </inkml:context>
    <inkml:brush xml:id="br0">
      <inkml:brushProperty name="width" value="0.03449" units="cm"/>
      <inkml:brushProperty name="height" value="0.03449" units="cm"/>
      <inkml:brushProperty name="color" value="#00BFF3"/>
    </inkml:brush>
  </inkml:definitions>
  <inkml:trace contextRef="#ctx0" brushRef="#br0">92390 50530 637,'0'-13'4,"1"6"9,2 6 7,0 6 9,0 4 3,0 3-3,-1 4-2,-2 2-3,0 2-1,0 1-3,0 1-2,0 1-1,-1 1-1,-2-1-1,-2 1 1,-1-1 0,-2 0-2,2-1-2,0-1-3,2-1-2,1-2-5,2-3-8,2-2-8,2-4-6,3-4-5,4-4 3,3-6 0,5-4 1,2-5 2,3-3-1,1-5 1,3-3 1,-1-2-1,-2 1-2,-1 1-1,-2 1-2,-5 1 2,-3 1 2,-6 1 3,-4 1 3,-5 1 2,-2 1 0,-4 0 0,-2 2 1,-3 2-1,-3 1-2,-3 2 0,-3 2-2,-1 3 1,3 1 4,1 2 2,3 2 5,1 0 1,2 0 0,3-2 2,1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2"/>
    </inkml:context>
    <inkml:brush xml:id="br0">
      <inkml:brushProperty name="width" value="0.02798" units="cm"/>
      <inkml:brushProperty name="height" value="0.02798" units="cm"/>
      <inkml:brushProperty name="color" value="#00BFF3"/>
    </inkml:brush>
  </inkml:definitions>
  <inkml:trace contextRef="#ctx0" brushRef="#br0">93150 49744 786,'8'-15'0,"2"4"0,0 3 0,1 3 0,2 1 3,1 0 8,3 0 7,2 0 7,1 1 1,3 0-3,1 2-4,3 0-4,-1 1-1,-2-2 1,-1 0 2,-2-2 1,-3 1-8,-1 0-19,-2 2-17,-3 1-18,-1-2-8,-2 0 3,-2-3 1,-2-2 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2"/>
    </inkml:context>
    <inkml:brush xml:id="br0">
      <inkml:brushProperty name="width" value="0.0308" units="cm"/>
      <inkml:brushProperty name="height" value="0.0308" units="cm"/>
      <inkml:brushProperty name="color" value="#00BFF3"/>
    </inkml:brush>
  </inkml:definitions>
  <inkml:trace contextRef="#ctx0" brushRef="#br0">94338 48726 714,'29'-21'-2,"-5"5"13,-5 5 11,-5 5 13,-3 4 4,-2 5-4,-3 6-5,-1 4-4,-2 3-3,-4 1-2,-2 1-2,-3 1-2,-4 3-7,-2 3-14,-3 4-14,-3 5-12,0-2-5,2-6 5,4-5 6,3-6 5,2-4 3,2-1 2,2 0 3,2-2 2,3-1 2,4-1 4,4 0 3,4-2 3,1 0 1,-1 0 0,-1 0-2,-1 0 0,-1 1 0,-2 2 0,-2 1 2,-2 3 0,-3 2 0,-4 2-3,-4 1-1,-4 3-2,-4 1-5,-5 1-8,-5 1-6,-5 1-8,-2 1-3,1-1 1,1 0 3,1 1 1,3-3 3,5-5 6,5-5 4,5-4 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2"/>
    </inkml:context>
    <inkml:brush xml:id="br0">
      <inkml:brushProperty name="width" value="0.03535" units="cm"/>
      <inkml:brushProperty name="height" value="0.03535" units="cm"/>
      <inkml:brushProperty name="color" value="#00BFF3"/>
    </inkml:brush>
  </inkml:definitions>
  <inkml:trace contextRef="#ctx0" brushRef="#br0">95531 49439 622,'-7'-14'1,"2"1"3,3 2 2,1 2 2,2 5 3,3 6 3,4 8 4,2 6 4,1 5 0,-2 3-2,-3 3-1,-1 3-2,-2 2 0,-4 2 0,-2 3 2,-3 1 1,-2 1-1,0 0-1,0 0-1,0 0-2,1-1-2,1-1 0,0-3-1,2-2-1,0-2-2,2-3-2,0-3-4,2-3-2,4-5-2,8-8 0,7-8 1,9-8-1,3-8 1,0-10 0,1-7 1,-1-10 1,1-4-1,0-2 1,2 0-1,1-1 0,0-2-2,1 0-3,-1-2-3,0 0-2,-2 1-1,-6 6 2,-3 5 2,-6 4 1,-4 6-6,-3 7-16,-3 7-15,-2 7-15,-3 5-4,-2 4 4,-2 4 6,-2 4 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5"/>
    </inkml:context>
    <inkml:brush xml:id="br0">
      <inkml:brushProperty name="width" value="0.04652" units="cm"/>
      <inkml:brushProperty name="height" value="0.04652" units="cm"/>
      <inkml:brushProperty name="color" value="#00BFF3"/>
    </inkml:brush>
  </inkml:definitions>
  <inkml:trace contextRef="#ctx0" brushRef="#br0">60100 48636 472,'45'-57'29,"-6"9"-1,-4 10 0,-5 10-1,-4 6 1,-3 4 1,-3 5 2,-3 3 0,-3 7 0,-4 10-3,-5 9-3,-3 11-4,-4 4-3,-3-2-4,-5 0-4,-4-1-4,0-3-3,2-3-3,4-5-2,3-3-2,5-5-5,10-6-5,8-6-6,9-6-5,4-5-4,-2-5-1,0-5 0,-1-5-2,-1-1 3,-1 2 3,-1 1 4,-1 3 4,-1 1 4,-3 3 5,-1 1 3,-2 3 5,-4 3 11,-3 8 19,-4 7 19,-4 6 19,-3 5 3,0 3-14,-2 3-13,0 3-12,0 2-9,0-1-2,2 1-2,0-1-2,2-1-3,0-1-4,2-3-3,0-1-4,2-2-3,4-3-4,2-1-5,3-2-3,3-2-2,1-2 0,3-3 0,2 0 1,1-5 0,1-4-1,1-5-1,1-5 0,-2-4 0,-1-2-1,-4-1 1,-3-2-1,-3-1 3,-1 1 5,-2 1 4,-2 1 5,-4 2 2,-2 1-1,-6 3-1,-2 1 0,-6 3-6,-4 3-8,-5 2-8,-5 4-10,-2 2-3,-1 2 1,1 2 2,0 2 1,2 0 1,4 0 1,6-2 1,5 0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13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97597 51305 584,'0'-13'9,"2"6"20,0 6 19,2 6 18,-1 4 4,-1 3-13,0 4-13,-1 2-14,-1 3-7,0 3-6,0 3-4,0 3-5,-2 1-7,0 2-9,-3 1-9,-2 1-10,-1-2-8,2-2-6,1-3-7,1-3-5,-1-3-2,-1-3 3,0-3 4,-1-2 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39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15821 37930 488,'-7'-15'10,"2"2"3,2 3 5,2 1 4,1 3 8,0 4 16,0 4 14,0 4 15,0 3-2,0 1-15,0 3-16,0 2-17,0 1-10,2 1-4,0 1-3,2 1-5,-1 0-1,0-1-2,-2-1 1,0 0-2,-1 0 0,0 5 0,0 3 0,0 5 1,-1 2-3,0 4-2,-2 3-4,0 2-2,-2 3-4,0 2-2,-1 2-4,-2 2-3,1 2-5,1 0-6,0 1-7,2 2-6,1 0-3,2 1 3,2 2 1,2 0 3,1-5 4,0-10 6,0-12 6,0-9 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0"/>
    </inkml:context>
    <inkml:brush xml:id="br0">
      <inkml:brushProperty name="width" value="0.047" units="cm"/>
      <inkml:brushProperty name="height" value="0.047" units="cm"/>
      <inkml:brushProperty name="color" value="#00BFF3"/>
    </inkml:brush>
  </inkml:definitions>
  <inkml:trace contextRef="#ctx0" brushRef="#br0">17375 38088 468,'-8'-8'4,"-2"0"11,0 1 9,-1-1 10,1 2 5,2 4 0,4 4 1,3 4 1,-1 3-3,0 3-4,-3 3-5,-2 4-5,-1 1-3,2 2-2,1 3-2,1 2-2,-1-1-1,2 0-2,-1-1 0,0-1-2,0 0-1,2-1-1,0 1 0,2-1-2,0 0 0,0-3-2,0-1-1,0-2-2,0-2 0,0 1 1,0 0-1,0-1 0,1 1-1,2 0 0,2-1-3,2 1 0,1-2-2,1-1-2,2-2-1,0-2-2,1-2 0,1-2 0,1-3 2,2 0 0,0-3 0,1-1-1,1 0-1,1-1-1,1-2 0,-1-2 1,1-2 0,0-1 0,-2-4 1,-1-2 2,-3-3 2,-1-3 1,-1-2 1,0-1-1,-1-1-1,1-1 0,-2-2 1,-2-4 3,-4-5 2,-2-3 4,-2-2 1,0 0-1,0 0-1,0 0 0,-2 1 0,0 6-1,-3 2 0,-2 5 0,-1 3 0,-2 5 0,0 3 1,-1 5 0,-3 2-2,-2 4-5,-3 2-4,-3 4-5,0 3-6,1 4-7,3 4-6,1 3-7,2 5-5,1 3 0,0 5 0,2 3-2,1 0 3,2-7 6,3-5 6,1-6 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0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19433 37311 547,'-6'-8'9,"4"0"18,4 0 18,4 1 17,4-1 4,3 2-11,5 1-12,3 0-10,3 1-8,-1 0-6,1 0-4,-1 1-6,1-1-1,-1 2 1,1 0 1,-1 2 1,-1-1-4,-3 0-12,-3-2-10,-2 0-12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1"/>
    </inkml:context>
    <inkml:brush xml:id="br0">
      <inkml:brushProperty name="width" value="0.0473" units="cm"/>
      <inkml:brushProperty name="height" value="0.0473" units="cm"/>
      <inkml:brushProperty name="color" value="#00BFF3"/>
    </inkml:brush>
  </inkml:definitions>
  <inkml:trace contextRef="#ctx0" brushRef="#br0">20850 36163 465,'0'-22'2,"2"6"6,0 5 6,2 5 5,1 2 4,3 2 5,4 0 4,2 2 4,2 0-1,1 2-3,1 0-6,1 2-3,0 0-5,-3 2-2,-1 0-4,-2 1-4,-2 2 0,-3 2 0,-1 2 2,-2 1 1,-2 2-3,-2 0-4,-2-1-4,-2 1-6,-1 0-1,-2-1-1,0 1 1,-1 0-1,-1-2 2,0-1 0,0-3 2,1-1 0,2-1 4,7-2 6,8-1 5,6 0 6,3-2 2,1 0-2,0-2 0,-1 0-2,0-1-2,-1 2-2,-1 0-2,0 2-1,-2-1-2,-1 1 2,-1 0 0,0 0 1,-3 2 0,-1 4-2,-2 3-1,-2 5-1,-3 2-1,-4-1-1,-4 1-2,-4-1-1,-4 2-2,-3 1-6,-5 3-4,-3 1-5,-5 5-5,-7 7-7,-5 6-6,-6 8-7,2-2-7,8-10-8,9-10-9,9-9-8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4"/>
    </inkml:context>
    <inkml:brush xml:id="br0">
      <inkml:brushProperty name="width" value="0.04362" units="cm"/>
      <inkml:brushProperty name="height" value="0.04362" units="cm"/>
      <inkml:brushProperty name="color" value="#00BFF3"/>
    </inkml:brush>
  </inkml:definitions>
  <inkml:trace contextRef="#ctx0" brushRef="#br0">32009 26174 504,'-15'-1'3,"4"0"8,3-2 7,3 0 7,2 0 6,3 0 5,4 2 5,2 0 5,4 1 0,4 0-6,3 0-5,5 0-6,2 0-4,3 0-3,1 0-2,3 0-3,1 0-3,4-2-2,3 0-3,3-2-2,-1 0-3,-2-1-1,-3-2-1,-4 0-3,-2 1-16,-5 2-29,-3 4-32,-5 2-30,-1 2-2,-2-2 24,-1 0 24,-1-2 25,0 0 15,0 0 5,-1 0 5,1 0 4,0 0 4,0 0 0,-1 0 2,1 0 1,-1 0 1,0 0 2,-2 0 2,0 0 2,-1 1-1,1 0-3,1 2-3,2 0-3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4"/>
    </inkml:context>
    <inkml:brush xml:id="br0">
      <inkml:brushProperty name="width" value="0.03805" units="cm"/>
      <inkml:brushProperty name="height" value="0.03805" units="cm"/>
      <inkml:brushProperty name="color" value="#00BFF3"/>
    </inkml:brush>
  </inkml:definitions>
  <inkml:trace contextRef="#ctx0" brushRef="#br0">35087 26362 578,'-6'15'6,"6"-3"13,4-1 13,6-2 13,2-2 1,3-2-9,2-3-11,1 0-9,6-4-6,7 0-1,8-3-3,8-2-1,1-1-2,-7 1-1,-8-1-1,-6 0 0,1 0 0,9-2 3,8 0 4,10-1 2,0 0 2,-6 2-2,-8 2-1,-6 3-1,-4 0-1,-1 2-1,-2 0-1,1 2-1,-2 0-1,0 0 2,1 0-1,-1 0 2,0 0-1,-3 2-1,-1 0-2,-3 2 0,-1 0 0,-1 0 0,0-1 1,-2 1 0,-1 1-15,-1 0-29,-1 1-30,0 2-29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5"/>
    </inkml:context>
    <inkml:brush xml:id="br0">
      <inkml:brushProperty name="width" value="0.04292" units="cm"/>
      <inkml:brushProperty name="height" value="0.04292" units="cm"/>
      <inkml:brushProperty name="color" value="#00BFF3"/>
    </inkml:brush>
  </inkml:definitions>
  <inkml:trace contextRef="#ctx0" brushRef="#br0">24359 38128 512,'-14'-2'13,"3"0"9,3-3 11,2-2 8,4 0 4,4 2-5,4 3-4,4 1-4,3 1-3,3 0-1,3 0 0,3 0-3,3-1 0,3-1-4,3 0-1,3-1-4,0-2-2,0 0-4,-1-1-3,-1-1-4,-2 0-5,-2 2-6,-1 2-6,-3 2-6,-1 1-7,-3 0-9,-1 0-9,-2 0-9,-3 1-3,-3 2 4,-3 2 4,-2 2 4,-3 0 5,-1 1 4,0 0 5,-1 0 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5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24517 39547 607,'-16'-2'5,"2"0"11,1-3 10,1-2 12,6 0 5,12 2 2,12 2 3,11 3 1,7-1-5,0-1-10,2 0-10,1-1-12,0-1-6,0 2-3,1 0-4,-1 2-3,-1 0-8,0 0-10,-1 0-12,-1 0-10,-4 0-9,-6 0-2,-5 0-4,-6 0-4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6"/>
    </inkml:context>
    <inkml:brush xml:id="br0">
      <inkml:brushProperty name="width" value="0.04529" units="cm"/>
      <inkml:brushProperty name="height" value="0.04529" units="cm"/>
      <inkml:brushProperty name="color" value="#00BFF3"/>
    </inkml:brush>
  </inkml:definitions>
  <inkml:trace contextRef="#ctx0" brushRef="#br0">27842 38651 485,'-3'-8'64,"8"0"-5,9 0-6,10 0-4,4 1-6,4-1-6,3 0-7,3 0-6,1 0-3,2 2-2,1 1-1,0 1-1,3 0-2,4 2-2,4 0-2,4 2-2,2 0-1,0 0-2,-1 0-2,1 0-2,2 0 0,4 0 1,3 0-1,5 0 2,2 0-2,1 0-4,0 0-4,2 0-3,2 0-3,1 0 0,2 0-1,3 0-1,0-2 0,2 0 0,1-3 1,0-2 0,1-1 0,-2 0 2,0 1 1,-1-1 2,0 0 0,2 0 2,2 0 0,2 0 1,0 1 1,-3-1 1,-4 0 0,-2 0 1,-2 1 0,1 2 0,-1 2-1,0 2-1,0 1 0,1 0-3,-1 0-3,0 0-1,0 0-1,-3 0-1,-2 0 1,-1 0 0,-2 0-3,1-2-6,-1 0-6,1-1-5,-8-2-2,-15 2 3,-14-1 4,-15 0 3,-7 0 3,-1 2 1,1 0 1,0 2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6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65533 48147 604,'-6'-8'6,"4"0"12,4 0 11,4 1 13,2 0 2,0 2-10,-1 2-9,1 2-8,4 1-5,8 0 4,7 0 1,8 0 3,6 0 0,4 0 1,4 0-2,4 0 0,1 0-3,0 0-4,-2 0-5,0 0-6,-3 0-4,-4 0-8,-4 0-6,-4 0-6,-4 0-8,-3 0-8,-5 0-8,-3 0-9,-4 0 0,-3 0 4,-3 0 5,-2 0 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7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31238 34755 554,'0'-13'46,"2"6"-1,0 6-1,2 6-1,1 4-3,1 3-4,3 4-6,2 2-4,0 2-4,-2 3-3,-2 1-1,-2 3-2,-1 1-2,1 2-1,1 3-2,2 1-2,-1 1-2,-2 1-2,-3-1-4,0 0-2,-2-1-2,0-2 0,0-1 0,0-3-1,-1-1 0,-1-1 1,0-1 0,-1-1 0,-2-2 1,0-1-1,-1-3 1,-2-1-1,0-2 0,-2-1-4,0 0-2,-1-2-3,-2-1-4,-1-2-5,-3-3-4,-1-1-5,-2-2-3,0-4-3,1-2-1,-1-3-1,2-3 1,3 0 7,2-2 7,4 1 6,2-2 1,-1 0-3,0 0-4,0 1-3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7"/>
    </inkml:context>
    <inkml:brush xml:id="br0">
      <inkml:brushProperty name="width" value="0.03026" units="cm"/>
      <inkml:brushProperty name="height" value="0.03026" units="cm"/>
      <inkml:brushProperty name="color" value="#00BFF3"/>
    </inkml:brush>
  </inkml:definitions>
  <inkml:trace contextRef="#ctx0" brushRef="#br0">31900 35266 727,'29'-1'63,"-3"-1"-9,-5 0-12,-3-1-10,0-1-7,3 2-4,5 0-3,3 2-4,3 0-11,1 0-18,1 0-18,0 0-20,-2 0-6,-7 0 4,-7 0 3,-6 0 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7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33772 34950 563,'-22'0'0,"5"0"0,3 0 0,4 0 0,2 0 10,2 2 17,1 0 18,0 2 19,1 2 3,-2 5-9,0 5-10,-1 6-10,-2 4-8,-4 8-8,-2 7-6,-3 6-7,-3 4-6,-1 0-5,-3 0-5,-1 0-5,-2-2-5,1-4-7,0-4-7,-1-4-7,3-4-2,3-3 2,4-5 3,5-3 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7"/>
    </inkml:context>
    <inkml:brush xml:id="br0">
      <inkml:brushProperty name="width" value="0.04391" units="cm"/>
      <inkml:brushProperty name="height" value="0.04391" units="cm"/>
      <inkml:brushProperty name="color" value="#00BFF3"/>
    </inkml:brush>
  </inkml:definitions>
  <inkml:trace contextRef="#ctx0" brushRef="#br0">33250 35205 501,'0'-13'9,"2"6"20,0 6 18,2 6 20,1 5 4,5 3-12,4 5-11,4 4-12,2 3-7,1 4-6,1 5-5,1 3-4,-1 2-3,-3 2 0,-3 1 0,-3 0 1,-2 1-8,0-2-18,-2 0-16,-1-1-16,0-3-11,0-2-2,0-3-4,0-3-2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8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35410 35377 544,'-8'-6'8,"2"2"16,1 4 17,0 3 15,2 2 5,0 3-7,2 3-8,0 4-7,0 4-7,-2 9-4,-2 7-5,-1 8-4,-2 3-6,0 0-4,0-2-6,0 0-6,1-3-5,1-2-7,0-3-6,2-3-7,0-4-7,2-3-6,0-5-6,2-3-7,1-5-1,2-5 3,2-4 3,2-6 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8"/>
    </inkml:context>
    <inkml:brush xml:id="br0">
      <inkml:brushProperty name="width" value="0.04439" units="cm"/>
      <inkml:brushProperty name="height" value="0.04439" units="cm"/>
      <inkml:brushProperty name="color" value="#00BFF3"/>
    </inkml:brush>
  </inkml:definitions>
  <inkml:trace contextRef="#ctx0" brushRef="#br0">36213 35763 495,'-8'-6'15,"2"6"4,1 4 4,0 5 3,0 6 6,0 4 6,-1 5 6,-1 5 7,0 2-1,2 0-7,2 1-9,2-1-7,1-1-5,0-3-3,0-3-1,0-3-2,1-3-3,4-3-4,2-3-5,4-2-2,0-4-5,1-3-3,0-2-3,0-4-4,0-2-1,1-3-2,1-4-1,1-2-1,0-3 1,-1-3 2,0-3 3,-2-3 2,-2-2 3,-2-3 3,-4-1 1,-2-2 3,-2 0 2,0 5 0,0 3 0,0 5 1,-1 2 0,-1 3-1,0 1 0,-1 3-2,-2 1-2,-2 4-2,-2 2-4,-1 4-4,-2 2-5,2 4-11,0 2-10,2 4-10,1-1-4,-1-1 3,0-2 2,0-2 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8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37339 34847 616,'-5'-8'9,"6"2"18,6 1 19,6 0 18,4 1 4,3 1-10,3-1-10,3 0-10,-1 0-15,-2 2-21,-3 0-19,-2 2-20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8"/>
    </inkml:context>
    <inkml:brush xml:id="br0">
      <inkml:brushProperty name="width" value="0.03894" units="cm"/>
      <inkml:brushProperty name="height" value="0.03894" units="cm"/>
      <inkml:brushProperty name="color" value="#00BFF3"/>
    </inkml:brush>
  </inkml:definitions>
  <inkml:trace contextRef="#ctx0" brushRef="#br0">38071 34139 565,'7'-7'0,"0"1"0,-2 0 0,0 2 0,-2-1 4,2 0 9,-2-1 10,1-2 8,-1 5 7,-2 8 5,-2 9 3,-2 10 6,-2 3-8,-2 0-18,-1 1-19,-3-1-18,1-1-10,2-5 1,4-3-1,2-4 1,4-3 2,2-1 8,4-1 6,2 0 6,2-3 5,0-1 3,-1-2 3,1-2 3,-1 0 2,-2 2 1,-3 2 1,-1 2 1,-3 3 2,-6 4-1,-4 3 1,-5 5 0,-4 3-8,-3 5-15,-4 3-18,-1 4-15,-2 2-7,1 0 3,0 1 4,3-1 3,0-3-3,4-8-9,3-6-9,3-6-9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9"/>
    </inkml:context>
    <inkml:brush xml:id="br0">
      <inkml:brushProperty name="width" value="0.04677" units="cm"/>
      <inkml:brushProperty name="height" value="0.04677" units="cm"/>
      <inkml:brushProperty name="color" value="#00BFF3"/>
    </inkml:brush>
  </inkml:definitions>
  <inkml:trace contextRef="#ctx0" brushRef="#br0">39797 34493 470,'-14'-8'0,"2"2"0,4 1 0,3 1 0,1 1 10,2 3 19,0 4 19,2 2 20,1 2 2,4 2-13,2 0-14,4 1-14,-1 2-8,1 2-2,-2 1-2,0 3-2,-3 3-2,-1 5-1,-2 5-1,-2 5 0,-1 3-1,-2 4 0,0 2 0,-1 4 0,-1-1-2,2-2-2,0-4-4,2-2-1,0-5-4,0-4 0,0-5-2,0-5-2,3-7-1,7-10 0,7-10-1,8-10-1,2-10 0,2-12-1,1-13-1,1-10 0,0-6-2,1 1-3,-1 1-1,0 1-2,-1 4-3,-5 8-2,-3 8-3,-4 8-3,-4 6 0,-3 7 3,-3 5 3,-2 6 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49"/>
    </inkml:context>
    <inkml:brush xml:id="br0">
      <inkml:brushProperty name="width" value="0.04405" units="cm"/>
      <inkml:brushProperty name="height" value="0.04405" units="cm"/>
      <inkml:brushProperty name="color" value="#00BFF3"/>
    </inkml:brush>
  </inkml:definitions>
  <inkml:trace contextRef="#ctx0" brushRef="#br0">41600 35650 499,'7'15'130,"-1"-1"-29,0-1-26,-2 0-29,0 0-16,0 3-4,0 3-5,0 3-4,-1 3-4,0 1 0,-2 3-1,0 1-1,-3 1-6,0 1-9,-3-1-12,-2 0-9,-1 0-8,1-1-6,-1-2-4,0 1-7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6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68150 47456 584,'0'-16'6,"2"2"13,0 1 12,2 1 12,1 1 4,6 2-5,2 2-4,5 3-6,3 1-2,3 3-2,3 4-2,3 2-2,1 2-3,0 2-6,1 0-5,-1 1-7,-1 2-4,-3 0-5,-3 1-4,-3 1-5,-4 1-4,-3 0-6,-4-1-5,-4 1-5,-4-1-4,-4-1-5,-4-1-3,-4 0-3,-2-2 0,1-1 8,-1-1 6,0 0 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0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31900 40010 513,'1'-12'11,"4"10"20,2 8 20,3 10 21,1 6 4,0 6-15,-2 6-13,0 7-13,-2 2-10,-1 0-4,-1 0-4,0 0-4,-2-1-3,0-3-3,-2-4-2,0-2-2,-1-4-2,2-5-3,0-5-2,2-5-1,2-7-2,7-12-1,6-10-1,5-11-1,4-9 0,1-8 0,1-8-1,1-8 1,2-4-3,4-1-5,4-2-4,5 1-5,-3 4-2,-6 14 0,-7 12-1,-7 13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0"/>
    </inkml:context>
    <inkml:brush xml:id="br0">
      <inkml:brushProperty name="width" value="0.0388" units="cm"/>
      <inkml:brushProperty name="height" value="0.0388" units="cm"/>
      <inkml:brushProperty name="color" value="#00BFF3"/>
    </inkml:brush>
  </inkml:definitions>
  <inkml:trace contextRef="#ctx0" brushRef="#br0">34197 40650 567,'-8'8'7,"0"2"15,0 0 15,1 1 15,0 1 5,2 2-5,2 0-6,2 1-6,1 2-5,2 3-8,0 3-7,2 3-7,-1 2-5,-1 1-1,0 0-1,-1 2-2,-1 1-5,0-1-7,0 0-8,0 1-7,0-3-13,0-3-16,0-5-16,0-3-18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0"/>
    </inkml:context>
    <inkml:brush xml:id="br0">
      <inkml:brushProperty name="width" value="0.03162" units="cm"/>
      <inkml:brushProperty name="height" value="0.03162" units="cm"/>
      <inkml:brushProperty name="color" value="#00BFF3"/>
    </inkml:brush>
  </inkml:definitions>
  <inkml:trace contextRef="#ctx0" brushRef="#br0">35303 40481 695,'-18'0'10,"14"0"18,12 0 19,13 0 19,8 0 0,1 0-19,2 0-17,3 0-20,-1-1-11,0 0-8,-1-2-6,-1 0-7,-2 0-3,-3 0 3,-3 2 1,-3 0 4,-3 0-6,-3-2-10,-3-2-12,-2-1-11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1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35875 39750 532,'-17'0'44,"0"0"1,-1 0 2,0 0 2,0 1-2,4 4-3,4 2-3,5 3-3,1 4-5,2 4-6,0 3-5,2 5-7,1 3-4,2 4-6,2 4-6,2 5-4,-1 3-5,-1 5-4,-2 6-3,-2 4-3,-1-1-6,0-7-9,0-6-8,0-7-9,0-8-3,0-6 1,0-7 0,0-6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1"/>
    </inkml:context>
    <inkml:brush xml:id="br0">
      <inkml:brushProperty name="width" value="0.04394" units="cm"/>
      <inkml:brushProperty name="height" value="0.04394" units="cm"/>
      <inkml:brushProperty name="color" value="#00BFF3"/>
    </inkml:brush>
  </inkml:definitions>
  <inkml:trace contextRef="#ctx0" brushRef="#br0">37684 39310 500,'-15'-7'5,"2"2"9,3 2 10,1 2 10,3 3 3,6 6 0,4 4-2,6 5 0,1 3-2,1 1-3,0 1-1,0 1-2,-1 1-3,-1 1-3,-1 1-2,0 1-2,-2 2-2,-1 3-1,0 2 0,-2 4-1,0 0-1,-2-1-5,0-3-4,-2-2-3,1-2-3,0-3-2,2-3 0,0-3-2,3-7 0,6-10 1,4-12-1,5-10 2,3-10-1,3-10 1,1-10 0,3-10 1,1-4-3,2 1-3,2 0-5,3 2-5,-2 3 0,-4 6 1,-4 6 1,-3 6 2,-5 6-3,-3 7-7,-4 7-7,-4 7-8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1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39950 39950 498,'58'0'108,"-10"2"-22,-10 0-23,-10 2-22,-6 1-16,-3 1-5,-3 3-7,-2 2-7,-4 2-2,-3 3-2,-2 3-1,-4 4 0,-3 0-1,-3 2-1,-5 1 0,-4 1-1,-1-1 0,2-5 1,3-3 0,1-5 0,1 0 3,0 0 5,1 1 5,-1 1 4,6-3 3,13-6-1,13-8 1,13-6 0,11-7-3,10-5-7,10-7-6,9-5-6,0-1-8,-9 4-11,-11 3-11,-8 5-10,-8 2-9,-4 2-9,-4 3-9,-3 1-9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6"/>
    </inkml:context>
    <inkml:brush xml:id="br0">
      <inkml:brushProperty name="width" value="0.02718" units="cm"/>
      <inkml:brushProperty name="height" value="0.02718" units="cm"/>
      <inkml:brushProperty name="color" value="#00BFF3"/>
    </inkml:brush>
  </inkml:definitions>
  <inkml:trace contextRef="#ctx0" brushRef="#br0">15336 30887 809,'-15'-17'0,"2"-3"0,3-4 0,1-1 0,4 3 4,6 10 6,6 12 8,6 10 6,1 7 2,-1 3-4,-3 3-3,0 3-3,-3 2-3,-1-1-3,-1 0-2,0 1-2,-2-1-2,-2 1 0,-2-1 0,-2 0-2,-2 1-2,0-1-6,-1 0-7,-1 1-6,-1-3-5,2-3-4,0-5-4,2-3-5,1-4 0,2-4 1,2-4 3,2-4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6"/>
    </inkml:context>
    <inkml:brush xml:id="br0">
      <inkml:brushProperty name="width" value="0.02526" units="cm"/>
      <inkml:brushProperty name="height" value="0.02526" units="cm"/>
      <inkml:brushProperty name="color" value="#00BFF3"/>
    </inkml:brush>
  </inkml:definitions>
  <inkml:trace contextRef="#ctx0" brushRef="#br0">16879 30677 870,'0'-21'1,"-2"5"3,0 4 1,-1 6 3,1 5 4,5 6 6,6 6 5,4 5 7,1 4-7,-1-1-18,-2 1-17,-2-1-18,-2 0-8,-1-3 2,-1-1 1,0-2 2,-2-2 3,0-1 3,-2-1 3,0 0 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7"/>
    </inkml:context>
    <inkml:brush xml:id="br0">
      <inkml:brushProperty name="width" value="0.02494" units="cm"/>
      <inkml:brushProperty name="height" value="0.02494" units="cm"/>
      <inkml:brushProperty name="color" value="#00BFF3"/>
    </inkml:brush>
  </inkml:definitions>
  <inkml:trace contextRef="#ctx0" brushRef="#br0">16790 31900 882,'-5'7'3,"8"-3"8,6-1 6,7-2 7,4-1 0,1 0-5,1 0-6,1 0-7,0 2-6,-3 2-8,-1 3-9,-2 4-7,-3-1-7,-1-1-3,-2-2-5,-2-2-4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7"/>
    </inkml:context>
    <inkml:brush xml:id="br0">
      <inkml:brushProperty name="width" value="0.03196" units="cm"/>
      <inkml:brushProperty name="height" value="0.03196" units="cm"/>
      <inkml:brushProperty name="color" value="#00BFF3"/>
    </inkml:brush>
  </inkml:definitions>
  <inkml:trace contextRef="#ctx0" brushRef="#br0">18778 29937 688,'-14'-35'3,"3"7"7,2 9 6,4 7 7,1 9 4,0 10 1,0 9 3,0 11 2,0 5-1,1 1-3,-1 0-3,0 2-3,0 0-6,2 0-7,0 0-7,2 1-7,0-3-4,2-2-1,0-3-1,2-3-1,1-3 2,3-1 3,4-2 3,2-3 4,3-2-1,3-4-6,3-5-6,3-2-6,1-4-4,1-1-5,-1 0-3,1-1-5,-3-2-1,-2 0 1,-2-1 1,-4-2 2,-3 1 2,-1-1 5,-2 0 4,-2 0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6"/>
    </inkml:context>
    <inkml:brush xml:id="br0">
      <inkml:brushProperty name="width" value="0.03695" units="cm"/>
      <inkml:brushProperty name="height" value="0.03695" units="cm"/>
      <inkml:brushProperty name="color" value="#00BFF3"/>
    </inkml:brush>
  </inkml:definitions>
  <inkml:trace contextRef="#ctx0" brushRef="#br0">65940 49065 595,'-50'-6'0,"13"1"0,12 2 0,11 2 0,6 1 7,0 0 13,1 0 13,-1 0 14,2 0 3,4 0-7,4 0-5,4 0-7,7 0-5,11 2-2,11 0-3,10 2-2,7-1-4,2-1-2,2 0-4,2-2-3,0 0-4,1 0-2,0 0-2,0 0-4,-4 0-5,-8 0-6,-8 0-7,-8 0-7,-7 1-9,-5 2-11,-6 2-10,-6 2-11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7:57"/>
    </inkml:context>
    <inkml:brush xml:id="br0">
      <inkml:brushProperty name="width" value="0.03165" units="cm"/>
      <inkml:brushProperty name="height" value="0.03165" units="cm"/>
      <inkml:brushProperty name="color" value="#00BFF3"/>
    </inkml:brush>
  </inkml:definitions>
  <inkml:trace contextRef="#ctx0" brushRef="#br0">19123 29577 695,'-22'0'2,"5"-2"6,3 0 5,4-1 5,2 0 3,0 3 0,1 4 2,-1 2 1,-1 7 0,-2 9 0,-2 11 0,-1 9 0,-3 8-2,-3 7-3,-4 8-3,-1 6-4,-3 6-4,1 8-7,-1 6-6,1 8-6,2-6-2,7-18 3,5-17 5,6-18 3,3-8-9,-2-1-21,0 0-21,-1 1-22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12"/>
    </inkml:context>
    <inkml:brush xml:id="br0">
      <inkml:brushProperty name="width" value="0.05409" units="cm"/>
      <inkml:brushProperty name="height" value="0.05409" units="cm"/>
      <inkml:brushProperty name="color" value="#00BFF3"/>
    </inkml:brush>
  </inkml:definitions>
  <inkml:trace contextRef="#ctx0" brushRef="#br0">3414 16965 406,'-8'-13'0,"1"-8"0,-1-8 0,0-10 0,2 1 4,4 11 6,4 11 8,4 11 7,5 10 5,7 9 4,7 11 4,7 9 3,2 5 0,-1 0-8,-3 1-7,-2-1-7,-1 0-5,-1 2-4,-1 1-4,-1 0-3,-1 2-3,-1 0 0,-1 2 0,0 0-2,-3-1 1,1-6-1,-2-4 1,-1-5 0,0-4 0,1-3 2,1-3 1,2-3 1,2-5 1,4-8 1,6-8 1,5-8 0,9-13 3,12-17 4,13-17 3,13-19 3,9-9 2,7-4 0,8-2 0,6-3 0,0 2-1,-7 9-2,-6 10-3,-8 8-1,-8 9-4,-9 10-5,-11 10-6,-8 9-4,-9 8-4,-6 5-1,-6 5-2,-6 5-2,-8 4-8,-12 5-16,-13 6-14,-10 4-17,-6 1-5,3-1 3,1-2 4,2-2 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19"/>
    </inkml:context>
    <inkml:brush xml:id="br0">
      <inkml:brushProperty name="width" value="0.02995" units="cm"/>
      <inkml:brushProperty name="height" value="0.02995" units="cm"/>
      <inkml:brushProperty name="color" value="#F2395B"/>
    </inkml:brush>
  </inkml:definitions>
  <inkml:trace contextRef="#ctx0" brushRef="#br0">26628 14174 734,'-21'-1'2,"5"-1"2,5 0 2,5-1 4,5-1 4,7 2 9,7 0 7,8 2 9,2 0-3,1 0-11,-1 0-11,1 0-12,0 0-6,1 0 0,1 0 1,1 0-1,1 0 1,2 0 1,3 0 1,1 0 1,1 0 1,1 0 1,-1 0 0,0 0 1,0 0 0,1 2 0,-1 0 0,0 2 0,0-1-1,1-1 0,-1 0 0,0-1 0,0-1 0,-1 0-1,-1 0 0,-1 0-1,-1 0 1,0 0 0,1 0 0,-1 0 1,0 0-1,1 0 1,-1 0 0,0 0-1,1 0 1,1 0 1,1 0 1,1 0 1,1 0 0,2 0-2,2 0 0,2 0-2,1-1 0,1-1 0,-1 0 1,0-1 0,0-2 0,2 0-2,0-1 0,2-2 0,1 1-2,0 1 1,2 0-1,0 2 0,2 1 0,0 0 1,1 1 0,2 2 0,-2 0 0,-2 0 0,-4 0 1,-2 0-1,-2 1 1,0 2 0,0 2-1,0 2 1,0-1 0,0-1 0,0-2-1,1-2 0,-1-1-1,0 0 1,0 0-1,0 0 1,-2 0 0,-2 0 0,-3 0-1,-3 0 1,1 0 1,6 0 0,6 0 2,6 0 0,0 0 1,-6 0-1,-6 0 0,-5 0-1,-2 0 0,6 0-1,5 0-1,4 0 0,3 0 0,0 0 0,0 0 0,0 0 0,0 0 1,0 0-1,0 0 0,0 0 0,0 0 0,0-2 1,0 0 1,0-1 0,-1-1 0,-1 2 0,0 0 1,-1 2 0,-1 0 1,0 0-1,0 0 1,0 0-1,0 0 1,2 0-1,0 0 0,2 0 0,0 0 0,0 2-1,-1 0-1,2 2 0,-2-1 0,-1-1 0,0 0 0,-2-2-1,0 0 1,-2-2-1,0 0 1,-1-1 0,0-1 0,2 0-1,2 0 1,2 0 0,-1 1-1,-2 0 1,-4 1 0,-2 2-1,-2 0 1,1 0-1,-1 0-1,0 0-1,0 0 1,0-2 0,0-1 0,1 0 1,-1-1 0,0 1 0,0-2 2,0 2-1,2-2 1,1 0 1,2-2-1,2 0 1,1 0 0,2 0-1,0 2 0,2 1 0,-1 0 0,0 0 0,-2 0-1,0 0 1,-1 0-1,2 0-1,0 0-2,2 1-2,0-2 0,1 0 0,2-2 2,0 0 0,1-1 0,0 0 1,0 1 1,0-1-1,-1-1 1,-1 0 0,0-1 0,-2-1 1,0 0-1,-2 2 1,0 2 1,-2 2 0,-1 1 0,-4 1-2,-2-1-1,-3 0-1,-3 0-1,0 0 2,-1 0-1,-1 0 1,-2 0 0,-1 0-1,-3 0-1,-1 1-2,-3-2-1,-3 2-1,-3-1-2,-3 0-2,-1 0-2,0 0-3,0 0-4,-1 0-3,0-1-4,0-2-3,-2-1-5,0-3-3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4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21000 23641 422,'7'-15'1,"-1"4"7,0 3 5,-1 3 7,0 1 3,3 2 1,3 0 0,4 2 0,0 1-1,-1 2-1,-1 2-1,0 2-2,-1 1-2,3 1-1,1 1-1,3 2-2,0-2-1,-1-1-1,0-2-1,-2-2-1,-1-2-1,-1 0-1,-1-2 0,0 0 0,-2-1-1,1 0-1,0 0 0,0 0-2,1 0-1,5 0-1,3 0-3,5 0-1,1-2-1,1-2-2,-1-4 0,1-2-1,0-1 0,1 1 1,0 0 1,2 2 1,-1 1 2,-1 0 1,-3 2 3,-1 1 2,-2 1 1,-1 2-1,-1 2 0,-1 2-1,-1 0 2,-1 2 1,0-2 3,-2 1 2,0 0 0,1 0-1,1 0-2,1 0-2,1 0-1,1 0 0,1 0 0,2 0-2,-1-1 1,3-1-2,0 0 0,1-2-2,0 0 1,2-2-1,1 0 1,1-1 0,-1-1 0,-3 0 0,-3 0 0,-3 0-1,-2 1 0,1 0 0,0 2 0,-1 0 0,1 1 0,0 0 0,-1 0 0,1 0 0,0 0 0,1 0 0,1 0 0,1 0-1,1-1 0,3-2-1,1-2 1,3-1-1,-1-2 0,-2 2 0,-1 0 1,-3 2 1,0 1 0,-1 2 2,1 2 2,-1 2 0,0 1 2,-1 2-1,-1 0-1,0 2 0,-1-1 0,1 1 0,1 0 0,1 0-1,1-2 0,3-1-1,1-2-2,3-2-1,1-2-1,4-2-1,3-2-1,3-1-1,1-3 0,0-2 1,0-2 0,0-1 1,-1-1 0,-2 4 1,-2 3 1,-1 3 1,-3 2 1,-2 2 3,-1 2 2,-3 2 3,-1 1 0,1 1-1,-1 2 0,1 0-1,0 0 0,1 0 1,0-2 1,2 0 1,2-2 0,3-1-4,3 0-3,2-1-4,3-4-2,0-2-2,2-5-1,1-4-2,-2-1 0,0 1 1,-3 1 1,-2 0 2,-2 3 1,-3 3 3,-4 2 1,-2 4 2,-2 2 2,-1 2-1,-1 2 0,-1 2 0,0 1 1,-1 1 1,1 2 0,-1 0 2,2 0 0,1-1-1,3-1-1,1 0-1,3-3-1,2-1-1,4-2-2,3-1-1,2-4 0,2-1 0,2-2 0,2-1 0,0-2 0,0 0-1,-2 0-1,0 1 0,-2 0-1,0 2 2,-2 2 0,0 2 0,-1 2 1,0 4 0,0 2 1,1 3-1,-2 2 1,0 0 0,-2-1 0,0 1-1,0-1 1,1-2 0,0-2 0,2-2 1,0-2-1,2-1-1,0 0-3,2-2-1,1-1-2,4-3 0,2-4-2,4-2 0,-1-1 1,-4 2 3,-5 2 3,-2 3 3,-5 0 2,-2 2-1,-3 0 0,-3 2-1,-2 0 0,2 2 0,1 0-1,1 2 0,-1-1-1,0-1 0,-1 0 0,-1-1-1,1-1-1,2 0-1,4 0-1,3 0-1,0-2 0,0-1 2,-1-2 2,-1-1 1,-3-1 1,0 4 0,-3 3-2,-1 2 0,-3 3 1,0 4 3,-1 2 2,-1 3 3,-1 2-1,1-1-2,-1 1-4,1 0-2,0-2-3,3-1 1,1-2-1,2-2 0,3-2-2,5-1-2,3 0-2,4-2-3,3-3-1,3-4 0,4-5-1,2-5 0,0-2 1,-1 2 2,-2 3 3,-2 1 2,-3 2 3,-4 2 1,-4 2 4,-4 2 1,-3 3 2,-1 4 0,-3 4 2,-2 3-1,0 2 1,1 0 0,1-2 0,1-1-1,2-1-1,4-2-2,4-3-2,4-1-2,2-2-2,2-4-3,0-2-2,2-3-3,0-3-1,1-2 1,2-2 0,0-1 0,0-1 1,-3 2 1,-1 3 2,-2 1 2,-2 2 2,-2 2 3,-2 2 4,-1 2 3,-3 1 3,0 0 3,-2 0 3,0 0 3,1 0-1,2 2-2,4 1-4,2 0-2,4 0-3,2-2-3,3-2-1,4-2-2,1 0-1,3 0-1,2 1-1,1 2-1,0 0 0,-3-2 1,-3-1 1,-2 0 1,-3 1 0,-3 2 1,-1 4-1,-2 2 1,-2 1 1,0 0-1,-1-2 1,-2 0 0,2-2 0,2-1 0,4 0 0,2-2 0,2 0 0,3-2-2,2 0-2,2-1 0,0-2-3,1 0-1,-1-2-1,1 0-2,-1 0 2,-1 0 3,0 2 5,-2 1 3,-2 0 3,-3 2 2,-3 0 1,-2 2 1,-4 0 1,-2 0 0,-3 0-1,-4 0 1,0 1 0,-1 3 1,0 4 2,0 2 2,3 1-2,6-2 0,6-2-3,6-2-2,4-2-3,1-1-5,3 0-5,1-2-5,2 0-4,1 0 0,1 0-2,1 0-2,-1 1 1,-3 0 2,-2 2 2,-4 0 2,-4 1 1,-5 0 0,-4 0-1,-6 0 1,-3 0 1,-1 0 2,-3-1 0,-2 2 3,-1-2 0,1 1 0,-1 0-1,0 0 1,1-1-2,3 0-3,1-2-3,2 0-2,1-2-3,0-2-2,0-2-1,0-2-2,-4 0-1,-9 1 0,-9 0 0,-9 2 0,-4-1-4,0 0-5,0-1-7,0-2-5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5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75450 19297 467,'1'-21'40,"4"7"1,2 5 2,3 6 3,1 5-1,0 4-5,-2 4-5,-1 3-3,0 5-5,-2 3-1,-1 5-4,0 3-2,-2 4-2,0 3-1,-2 2-1,0 4-1,-1 1-2,0 2 0,0 0-3,0 2 0,-2-1-6,0 0-12,-3-2-10,-2 0-11,0-1-4,0 0 1,2 0 2,1 0 1,0-3-2,2-7-8,0-7-6,2-7-8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6"/>
    </inkml:context>
    <inkml:brush xml:id="br0">
      <inkml:brushProperty name="width" value="0.04482" units="cm"/>
      <inkml:brushProperty name="height" value="0.04482" units="cm"/>
      <inkml:brushProperty name="color" value="#F2395B"/>
    </inkml:brush>
  </inkml:definitions>
  <inkml:trace contextRef="#ctx0" brushRef="#br0">75828 19428 490,'16'-50'49,"5"10"-6,2 9-5,3 11-5,5 4-3,10 1 1,9-1 2,8 0 0,5 2 0,1 1-2,1 2-2,1 2-2,-3 3-3,-6 2-3,-8 4-4,-6 3-3,-7 4-4,-7 7-2,-8 7-4,-5 7-2,-8 5-4,-8 6-3,-8 5-3,-8 4-3,-6 2-3,-5-2-3,-5-2-2,-4-2-3,-3-3-1,3-6 1,2-4 1,2-5 1,-1-5 2,-1-5 3,-2-4 1,-2-6 2,-2-3 2,1-2 2,0-2 1,0-2 3,3-3 1,5-6 1,7-4 2,5-5 1,6-3 0,6-1-1,7-1-2,5 0-1,7-4 2,11-1 3,9-4 4,10-2 4,5 0 2,-2 7-1,0 5-1,-2 7 0,-2 4 1,-7 6 7,-6 5 5,-5 4 5,-8 8-1,-9 8-10,-8 9-9,-9 9-9,-10 6-5,-9 4-3,-11 4-3,-8 3-2,-6 2-3,0-4-5,0-3-4,0-2-5,2-4 2,4-4 6,4-3 7,4-5 6,5-4 6,5-3 5,7-4 4,6-5 5,10-6 4,17-12 6,17-10 5,17-11 5,9-6 0,4-1-2,2 0-4,3-2-4,-1 2-8,-6 4-11,-6 3-12,-6 5-12,-6 2-8,-6 4 0,-5 3-3,-6 3-2,-7 1-1,-5 0-1,-6 0-3,-6 0-1,-5-2 2,-5-3 3,-5-5 5,-5-3 3,0-1 6,5 2 4,4 4 6,6 3 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6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76428 18437 487,'-15'-77'24,"4"20"-3,3 20-3,3 20-2,2 16 4,4 15 11,2 15 12,4 15 12,-1 12 2,-3 9-5,-2 10-6,-4 11-6,-1 1-7,-2-6-7,0-6-9,-1-5-7,0-6-7,0-5-2,2-5-5,1-4-2,0-7-8,2-8-10,0-8-11,2-7-11,1-8-8,4-6-3,2-8-5,3-6-3,1-5 3,-1 0 10,0-1 10,-2-1 11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6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76151 18338 493,'15'-24'1,"-1"-1"4,0-1 3,-2-1 3,-1 1 5,-1 5 8,0 3 6,-2 5 8,0 5 3,-2 8-2,-1 8 0,0 7-2,-2 9-1,-1 9-4,0 9-4,-1 8-2,-4 8-4,-4 7-1,-6 7-4,-3 7-1,-7 3-5,-4-1-4,-4-1-6,-6-1-4,-3-3-4,-1-2-1,0-3-2,-1-3-2,0-3-3,3-4-5,3-5-5,4-3-5,2-6-2,3-10 0,3-8 1,3-9 1,3-6-3,2-4-9,4-5-9,3-2-7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6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77800 21500 573,'37'10'67,"-4"5"-6,-3 5-7,-5 5-7,-2 3-4,-3 1-3,-1 1-3,-2 1-4,-1 0-6,1-2-13,1 0-11,1-1-11,0-2-4,-3-5 3,-1-3 5,-2-4 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7"/>
    </inkml:context>
    <inkml:brush xml:id="br0">
      <inkml:brushProperty name="width" value="0.05327" units="cm"/>
      <inkml:brushProperty name="height" value="0.05327" units="cm"/>
      <inkml:brushProperty name="color" value="#F2395B"/>
    </inkml:brush>
  </inkml:definitions>
  <inkml:trace contextRef="#ctx0" brushRef="#br0">79673 17657 413,'29'-56'65,"-3"16"-11,-5 14-12,-3 15-13,-3 10-4,-1 7 5,0 7 3,-2 8 3,-2 4-2,-2 5-10,-4 3-10,-2 4-9,-5 3-4,-2 0 2,-5 2 2,-4 1 2,-3 0-8,-3 0-20,-3 0-20,-3 0-19,-3-2-8,-3-2 6,-3-3 5,-2-3 6,-2-3 8,0-3 11,-1-4 13,1-1 10,2-4 10,4 1 4,3-2 6,5-1 5,4-1 4,8-3 1,7-1 2,7-2 2,6-2 2,9-2 2,8-2 2,7-2 3,6-4-1,4-6-5,4-6-5,4-5-5,0-4-3,-6 1-5,-4-1-3,-5 1-4,-5 0-3,-3 1-1,-5 1-2,-3 1-2,-6 1-4,-5 2-10,-6 3-7,-5 1-9,-6 2-3,-4 0 3,-4 2 4,-3 1 2,-3 1 6,1 2 6,-1 2 8,1 2 7,0 2 4,1 4 2,1 2 2,1 4 2,1 1 3,2 3 6,3 2 5,1 1 5,2 3 4,2 1 1,2 3 3,3 1 1,0 2-1,2-1-5,0 0-3,2 1-4,0-2-4,0-3-3,0-3-3,0-3-4,4-6-8,8-8-15,7-10-14,9-8-14,3-9-6,0-11 2,1-9 4,-1-9 3,-1-3 3,-3 6 3,-4 6 4,-1 6 3,-4 6 8,-3 7 12,-3 6 11,-2 8 12,-4 6 7,-1 6 5,-2 6 3,-2 6 3,-2 6 2,-2 7-3,-2 7-3,-1 7-1,-3 2-4,0-2-4,-2-2-3,0-2-4,1-3-5,3-5-5,2-5-5,4-5-6,3-4-6,4-4-6,3-5-8,5-3-6,3-6-5,3-7 0,3-9 0,3-7-1,2-6 3,-1-3 6,1-3 7,-1-2 7,-1-1 6,-1 2 8,-3 1 8,-1 3 7,-2 5 7,-3 7 5,-1 9 4,-2 7 6,-3 8 2,-4 10 3,-5 8 2,-2 9 3,-5 5-4,-2 2-10,-4 3-10,-2 1-10,-3 1-9,-3 2-8,-3 1-9,-3 0-8,-4 1-7,-5-2-6,-4 0-7,-6-1-5,-3-2-1,-2-2 6,-2-2 6,-1-1 5,-1-3 7,2-2 5,2-1 7,2-3 6,4-2 7,7-2 6,8-5 8,6-1 6,11-6 5,18-6 3,16-8 2,16-6 3,11-6-2,4-3-7,4-5-7,4-3-6,-1 0-4,-5 5-1,-4 5-1,-6 5-2,-4 3-3,-7 2-7,-6 2-5,-5 3-7,-8 0-8,-9 0-7,-8 0-8,-9 0-8,-6 0 1,-2 0 10,-1 0 11,-3 0 11,1 0 7,1 0 5,3 0 4,1 1 4,2 0 6,2 2 8,3 2 7,1 2 7,1 2 3,2 3-1,1 3-2,0 4-2,2 1 2,0 3 2,2 2 4,1 1 2,0 3-1,1 3-4,2 3-5,0 3-6,2 0-2,2-2-3,2-2-2,2-1-2,1-3-4,1-3-7,1-3-8,2-3-7,1-5-9,5-6-15,3-8-13,5-6-14,3-10-4,4-11 4,4-12 5,4-12 4,-2-1 5,-7 10 4,-9 10 4,-7 9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2"/>
    </inkml:context>
    <inkml:brush xml:id="br0">
      <inkml:brushProperty name="width" value="0.03838" units="cm"/>
      <inkml:brushProperty name="height" value="0.03838" units="cm"/>
      <inkml:brushProperty name="color" value="#F2385B"/>
    </inkml:brush>
  </inkml:definitions>
  <inkml:trace contextRef="#ctx0" brushRef="#br0">93145 21350 573,'8'17'64,"0"3"-11,0 3-13,0 3-12,0 2-8,-1 3-1,1 1-1,0 2-2,-1 3 0,-2 1 1,-3 2 0,0 2 1,-2 1 0,0 0-1,0 0-2,0 0-1,-2 1-2,0 0-2,-3 2-3,-2 1-1,-1 0-5,0 1-3,1 2-6,-1 0-5,0 2-4,0 0-4,0 1-5,0 2-4,1-3-5,-1-4-8,0-6-6,0-4-7,1-6 2,0-7 10,2-7 10,1-7 10,0-4 5,0 0 2,0-2 1,0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6"/>
    </inkml:context>
    <inkml:brush xml:id="br0">
      <inkml:brushProperty name="width" value="0.03606" units="cm"/>
      <inkml:brushProperty name="height" value="0.03606" units="cm"/>
      <inkml:brushProperty name="color" value="#00BFF3"/>
    </inkml:brush>
  </inkml:definitions>
  <inkml:trace contextRef="#ctx0" brushRef="#br0">65834 49364 610,'-36'-8'6,"9"0"14,7 1 13,9-1 13,6 2 5,8 4-3,6 4-3,7 4-2,6 4-7,7 5-7,5 5-9,6 5-8,3 3-12,0-1-15,0 0-16,0 1-16,-5-3-3,-9-5 9,-11-5 8,-9-5 10,-4-2-1,0 0-7,1 0-9,2 0-7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8"/>
    </inkml:context>
    <inkml:brush xml:id="br0">
      <inkml:brushProperty name="width" value="0.04849" units="cm"/>
      <inkml:brushProperty name="height" value="0.04849" units="cm"/>
      <inkml:brushProperty name="color" value="#F2395B"/>
    </inkml:brush>
  </inkml:definitions>
  <inkml:trace contextRef="#ctx0" brushRef="#br0">83600 18174 453,'28'-63'57,"-5"18"-5,-7 16-4,-5 17-4,-3 12-1,1 8 5,2 7 4,0 9 4,-3 8-3,-6 10-13,-8 10-11,-6 10-12,-3 2-9,-1-5-10,0-5-8,1-4-9,1-7-10,4-8-11,4-8-10,5-7-11,1-9-3,1-10 6,2-10 6,0-10 5,1-4 6,0 1 9,0 1 7,0 1 7,0 1 4,0 1 0,0 1-2,0 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8"/>
    </inkml:context>
    <inkml:brush xml:id="br0">
      <inkml:brushProperty name="width" value="0.0495" units="cm"/>
      <inkml:brushProperty name="height" value="0.0495" units="cm"/>
      <inkml:brushProperty name="color" value="#F2395B"/>
    </inkml:brush>
  </inkml:definitions>
  <inkml:trace contextRef="#ctx0" brushRef="#br0">83110 17677 444,'64'-125'23,"-15"31"5,-12 31 5,-15 32 5,-7 17 3,-2 2 1,-3 4 1,-1 3 0,-2 5 0,-4 8-4,-3 7-3,-2 9-3,-4 5-5,-3 2-4,-5 4-4,-4 3-5,-1 0-5,1-2-4,1-2-5,1-1-5,4-6-11,10-7-18,8-8-19,10-8-17,3-6-3,1 0 14,-1-3 13,1-2 13,-6 6 12,-9 14 10,-10 13 8,-9 14 11,-9 8 1,-7 2-7,-7 2-6,-6 2-7,-4-2-3,0-5 0,0-4-1,0-5 0,1-5 4,1-3 5,3-5 6,2-3 7,3-5 4,6-1 3,4-4 3,5-3 4,8-4 2,14-8 2,12-6 1,13-7 1,8-5-1,1-3-7,2-3-5,2-3-7,0 1-4,-3 3-2,-4 5-3,-2 3-2,-3 4-1,-4 5 2,-5 3 0,-3 4 1,-4 6 4,-3 9 9,-2 9 8,-4 9 8,-1 3 3,-2-1-4,0-3-3,-1-1-4,-1-2-4,2 0-2,0 1-5,2-1-3,0 1-1,0 1-1,0 1-1,0 1 0,1-2-1,3-4 1,4-3 1,2-4-1,3-5-6,1-5-14,3-5-15,2-4-13,1-6-7,3-4 4,1-5 2,3-5 3,-1-4 4,-1-3 5,-3-3 5,-1-2 5,-4-1 4,-5 3 2,-4 3 1,-6 3 3,-4 4 5,-4 5 13,-4 5 12,-3 5 12,-5 3 7,-2 3 5,-3 4 5,-2 2 3,-4 4 0,-1 4-7,-3 3-7,-1 5-7,-1 2-4,0-1-5,-1 1-4,1-1-4,-1 0-2,-1 1 0,0-1 0,-2 1 1,2-2-7,4-3-12,3-3-11,5-3-12,5 1-5,9 2 3,7 3 4,8 3 2,8 1 5,11 1 6,9-1 5,10 1 5,10 0 6,10 3 6,9 1 4,11 2 6,6 2 1,4-1-4,4 0-3,4 1-4,-2-4-6,-6-6-8,-8-5-7,-6-6-9,-7-4-5,-7-2-3,-6-3-3,-8 0-4,-7-5 1,-8-2 5,-7-5 4,-8-4 6,-6 0 2,-3 1 4,-3 2 2,-2 2 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9"/>
    </inkml:context>
    <inkml:brush xml:id="br0">
      <inkml:brushProperty name="width" value="0.05134" units="cm"/>
      <inkml:brushProperty name="height" value="0.05134" units="cm"/>
      <inkml:brushProperty name="color" value="#F2395B"/>
    </inkml:brush>
  </inkml:definitions>
  <inkml:trace contextRef="#ctx0" brushRef="#br0">85525 18503 428,'-15'-17'2,"4"0"3,3-1 5,3-1 3,4 1 5,7 3 6,7 2 8,8 4 5,1 3 3,-3 2-4,-3 4-2,-3 3-3,-3 3-4,-4 5-7,-4 5-5,-4 5-6,-5 5-6,-6 3-5,-5 4-5,-7 5-6,-3 0-4,-1 0 0,-1-2-2,0 0-2,0-2 0,5-5-2,3-4-1,5-3 0,2-4 2,2-1 6,2-2 7,3-2 6,1-1 6,2 1 5,2 1 6,2 1 6,1 1 3,0 2 0,0 0 1,0 1 1,0 2 0,0 3-1,0 3-2,0 3-1,-2 1-1,-4 0-1,-4 1 0,-3-1-2,-2-1-1,2-3-4,2-4-3,3-1-3,3-7-7,10-7-10,6-8-9,9-8-11,5-7-5,5-9-2,3-7-1,4-8-2,1-5 0,-1-1 0,-3 0 1,-2-1 1,-1 1 5,-3 5 13,-2 6 11,-1 4 12,-3 5 10,-1 5 8,-2 4 9,-2 6 8,-3 4 4,-1 5-4,-2 2-1,-2 5-4,-3 6 1,-3 8 3,-2 7 2,-4 8 3,-2 5-1,-5 1-7,-4 0-5,-4 2-6,-3 0-7,-3 0-5,-3 0-6,-2 0-5,-2-2-6,4-4-6,4-4-4,2-3-7,2-9-9,2-11-15,2-12-16,3-11-14,3-11-1,8-5 11,6-8 11,8-6 11,2-2 11,1 5 9,0 5 8,-1 6 10,1 3 3,-2 5 0,-1 3-1,-1 4 0,-1 4 7,-2 5 17,-2 3 16,-2 4 17,-3 3 7,-2 5-2,-4 4-2,-2 4-2,-5 3-5,-8 5-8,-6 3-8,-6 4-8,-5 2-8,-1 1-7,-1-1-9,0 0-7,0 0-6,3-1-3,3-2-3,3 0-4,4-3-5,3-7-10,4-5-8,5-6-9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9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86150 21500 542,'29'8'5,"-3"0"13,-5-1 11,-3 1 11,0 2 9,7 6 5,5 4 6,7 5 5,2 4-6,2 2-16,0 4-17,2 3-16,-1-1-17,-2-4-16,-2-4-16,-1-3-15,-5-5-10,-6-5-1,-5-5-1,-6-4-1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29"/>
    </inkml:context>
    <inkml:brush xml:id="br0">
      <inkml:brushProperty name="width" value="0.05491" units="cm"/>
      <inkml:brushProperty name="height" value="0.05491" units="cm"/>
      <inkml:brushProperty name="color" value="#F2395B"/>
    </inkml:brush>
  </inkml:definitions>
  <inkml:trace contextRef="#ctx0" brushRef="#br0">90231 18000 400,'7'68'174,"-2"-3"-38,-3-5-38,0-3-38,-4-1-22,0 2-6,-3 2-6,-2 1-5,-1-1-9,1-6-10,-1-7-9,0-4-12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30"/>
    </inkml:context>
    <inkml:brush xml:id="br0">
      <inkml:brushProperty name="width" value="0.05746" units="cm"/>
      <inkml:brushProperty name="height" value="0.05746" units="cm"/>
      <inkml:brushProperty name="color" value="#F2395B"/>
    </inkml:brush>
  </inkml:definitions>
  <inkml:trace contextRef="#ctx0" brushRef="#br0">90084 17542 382,'9'-9'5,"3"-2"8,3-2 9,3-1 8,1 1 7,-1 4 5,0 6 4,-2 5 4,-2 4 2,-1 7-5,-2 5-3,-2 7-3,-2 3-4,-2 3-5,-3 1-4,0 3-4,-4 0-4,-2 0-3,-4 0-4,-2 0-2,-4 4-5,-5 6-5,-5 8-7,-5 6-4,-4 3-7,-3-1-5,-3 0-5,-2-2-6,0-4-2,6-8 3,4-8 4,5-8 2,5-5 0,5-5-6,4-3-4,6-4-5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8:30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90260 21500 449,'-22'60'63,"5"-5"-5,3-4-3,4-6-5,2-2-2,0 1-3,1-2-2,-1 2-3,1-4-4,2-4-7,2-5-6,2-5-8,2-4-3,4-3-2,2-3-1,4-3-1,2-3-3,3-2-3,3-4-4,3-2-2,2-5-5,3-2-4,1-5-4,3-4-5,-1-3-2,-3-1 3,-4-3 1,-1-1 2,-5-1 2,-3 1 3,-4 1 4,-4 1 2,-6 1 2,-8 3 2,-8 1 2,-7 2 1,-6 2-4,-1 3-10,-3 1-9,-1 2-9,2 2-8,5 0-6,7 1-7,5 2-6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50"/>
    </inkml:context>
    <inkml:brush xml:id="br0">
      <inkml:brushProperty name="width" value="0.05414" units="cm"/>
      <inkml:brushProperty name="height" value="0.05414" units="cm"/>
      <inkml:brushProperty name="color" value="#F2395B"/>
    </inkml:brush>
  </inkml:definitions>
  <inkml:trace contextRef="#ctx0" brushRef="#br0">7783 11559 406,'-6'-24'0,"4"1"1,4-1-1,4 1 2,3 0 1,1 3 3,3 1 4,2 3 3,2 0 4,3 2 1,3 1 3,3 1 3,1 2-1,1 2-2,-1 4-3,1 3-3,-1 2-1,1 3 0,-1 4 1,1 2-1,-1 2 0,2 0-3,1-1-1,1 1-3,0-1-1,-1-1 1,-2 0-1,1-2 0,-1-1 0,0-2 0,2-3-2,1 0 1,2-2-1,1 0 0,2 0 0,2 0 1,2 0-1,-1 0 2,0 0 1,0 0 1,1 0-1,2 0 0,2 0-1,3 0-2,0 0 0,1 0 0,2 0-1,0 0 0,0 0-2,-4 0-2,-2 0-2,-3 0-3,-3 0-2,-2 0 2,-2 0 0,-1 0 1,-3 1 1,-2 3 0,-1 4 2,-2 2 0,-3 2 3,-1 2 1,-3 0 2,-1 1 3,-1 0 0,-1-1 0,1-1 1,0 0-1,2-3-1,5-1 0,5-2-2,5-2-2,4-2 0,6-2-2,4-2 0,6-2-2,2-2 0,1 0 0,2-1 1,0-2-1,0 1 1,-1 1-1,0 0 1,-2 2 0,1 1 0,2 0 1,2 2 0,2 0 1,-1 1 1,-3 0-1,-3 0 1,-2 0 0,-3 0-1,0 0 1,-2 0-1,0 0 0,-2-1 0,0-2 1,-2-2 0,0-1 0,-1-2 0,0 0 2,0 0 1,0 0 2,-1 1 0,-3 2-1,-3 3 1,-4 1 0,-1 1 0,-3 0-1,-2 0-1,-1 0 0,-1 0-1,-1 2-2,1 0-1,-1 1-2,3 1 0,3-2 3,4 0 1,5-2 2,1-1 0,2-4-4,1-2-4,0-3-3,3-3-2,4 0 2,4-1 0,4-1 2,1 1 0,-1 2 2,0 4 0,-2 3 1,-2 2 1,-4 2 1,-4 2 0,-4 2 0,-2 2 1,-1 2 0,-2 1 1,0 3 1,-1 0 0,-3-2-1,-2-2 0,-1-2-1,-1-2-1,2-1-1,3 0-1,1-2-2,3 0 0,2-2 0,4 0-1,3-1 0,0-2 0,0 0 1,-2-2 1,0 0 1,-2 0 1,-2 0 0,-2 2 0,-1 1 0,-3 0 1,0 2 0,-1 0 2,-1 2 0,-2-1 0,-1 0 1,-3-2 0,-1 0 0,0 0 0,2 0-1,4 1 0,3 2 0,4-1 0,5-4-2,4-2-1,6-3 0,0-1-2,-3 2 0,-2 2-1,-3 2 0,-4 2 0,-2 2 1,-3 2 2,-4 2 1,-1 2 1,-3 2 1,-2 2 0,-1 2 0,-1 0 1,-1-1 0,1-1 1,-1 0 0,3-2 0,5-1 2,5 0 0,4-2 2,8-2-1,6-6-1,9-4-2,8-5-1,4-3-3,0 1-2,2-1-3,1 0-3,-2 2-1,-5 1 1,-5 2 1,-4 2 1,-6 3 0,-5 2-1,-4 4-1,-5 3 0,-6 0-2,-4 1-1,-5 0-2,-5 0 0,-3 1-6,-1 0-8,-1 1-7,0 2-9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0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21297 35100 518,'-7'14'122,"4"-1"-29,2-2-28,4-2-29,0 0-15,0 3-3,-2 4-1,0 2-2,-1 4-1,0 5 0,0 4 0,0 6-1,-1 1-2,0-3-1,-2-4-4,0-2-2,-1 0-1,0 1-1,0 2 0,0 3-1,0-1-2,1 0-6,-1-1-7,0-1-4,0-2-3,2-2 0,0-1 2,2-2 0,0-3-4,0 0-9,0-1-9,0 0-10,1-4-3,2-3 2,2-4 3,2-4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0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21539 36394 631,'-5'-29'35,"6"7"5,6 5 5,6 7 5,3 3-1,1 2-10,1 2-10,1 2-10,0 1-5,-1 2 0,-1 0 0,0 2-1,-2 0-6,-1 0-11,-1-1-11,0 1-12,-3 0-7,1 0-4,-2 0-3,0 0-3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7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72075 47787 520,'-1'-23'2,"-1"3"4,0 1 5,-1 3 3,-2 1 6,-2 4 6,-2 3 7,-2 3 7,-1 2-1,-3 3-4,-2 4-7,-1 2-6,-4 4-4,-1 4-1,-4 3-3,-3 5-1,-1 1-1,1 1 0,1-1 0,1 1 1,3-1-1,5 1 0,5-1-1,5 1 0,4-2-3,4 0-2,4-1-3,4 0-3,4-3-3,7-1-1,6-3-3,5-1-1,4-4 0,3-4 2,1-6 3,2-4 2,1-5-5,-2-6-9,0-4-10,-1-4-11,-2-4-2,-3 1 4,-3-1 5,-3 1 3,-4 0 5,-3 1 5,-5 1 3,-3 1 5,-2 2 1,-2 3 0,-1 3 0,0 3-1,-2 6 9,0 8 20,-2 9 18,0 10 19,-2 3 5,0 0-11,-2 1-12,0-1-10,-2 1-8,-2 1-5,-2 1-4,-1 1-5,-2 0-7,0-1-7,0-1-9,1-1-9,3-6-9,8-9-13,8-10-11,7-10-12,4-5 1,-1-3 11,-1-2 14,0-1 11,-2 0 13,1 3 12,0 3 12,-1 3 13,0 2 4,-2 2 0,-3 2 0,-1 3-2,-1 0-2,0 2-1,0 0-4,0 2-1,0 0-5,-1 2-5,1 0-6,0 2-5,0-1-7,0 1-8,0 0-8,-1 0-7,1-1-1,-2-2 6,-1-2 5,0-2 7,-2-2 5,0 0 3,-2-1 4,0-1 5,-1-1 1,2 0 1,0 0 1,2 0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0"/>
    </inkml:context>
    <inkml:brush xml:id="br0">
      <inkml:brushProperty name="width" value="0.0494" units="cm"/>
      <inkml:brushProperty name="height" value="0.0494" units="cm"/>
      <inkml:brushProperty name="color" value="#F2395B"/>
    </inkml:brush>
  </inkml:definitions>
  <inkml:trace contextRef="#ctx0" brushRef="#br0">22594 34622 445,'-7'-19'48,"2"7"7,2 8 6,2 8 5,1 6-1,2 4-12,0 3-10,2 5-10,-1 3-8,0 5-3,-2 3-3,0 4-4,-3 4-2,0 6-1,-3 4-3,-2 6 0,-1 2-4,-2 3-4,0 2-3,-1 2-5,0 0-5,2 1-9,2-1-7,3 1-8,0 0-6,2 1-4,0 1-3,2 1-4,0-4 2,2-11 9,0-9 9,2-9 8,-1-8 3,-1-3-4,0-5-3,-1-3-5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1"/>
    </inkml:context>
    <inkml:brush xml:id="br0">
      <inkml:brushProperty name="width" value="0.0338" units="cm"/>
      <inkml:brushProperty name="height" value="0.0338" units="cm"/>
      <inkml:brushProperty name="color" value="#F2395B"/>
    </inkml:brush>
  </inkml:definitions>
  <inkml:trace contextRef="#ctx0" brushRef="#br0">23555 35081 650,'-13'-7'72,"6"2"-13,6 2-13,6 2-13,4 1-7,3-2 0,4 0-1,2-1 0,4-1-4,5 2-9,4 0-8,6 2-7,0 0-9,-3 0-5,-5 0-8,-4 0-6,-3 0-3,-3 0-1,-3 0 1,-2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1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24196 34287 524,'-21'-6'10,"6"6"20,6 4 21,7 6 20,1 4 3,-1 5-13,0 5-14,-1 5-13,-1 3-8,2 0-2,0 2-4,2 1-2,0 2-9,0 2-12,0 4-14,0 2-14,0-1-4,0-6 6,0-5 4,0-7 5,-1-4-5,0-3-16,-2-3-17,0-2-15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1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25400 36200 657,'60'0'95,"-7"2"-21,-5 0-20,-5 2-22,-3-1-12,4-1-3,2 0-5,4-1-4,0-1-2,-2 0-1,-2 0-1,-2 0 0,-2 0-2,0 0 1,-2 0 0,0 0 1,-3 0-12,-6 0-20,-4 0-20,-4 0-22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1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27144 35224 561,'-15'-11'30,"4"10"12,3 10 12,3 10 11,1 6 0,0 6-12,0 5-12,0 5-11,-1 3-9,0 2-4,-1 2-5,-1 2-4,0-1-7,2-2-11,2-4-9,2-2-10,1-4-9,0-2-9,0-3-9,0-3-8,1-5-1,2-5 9,2-6 8,2-6 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2"/>
    </inkml:context>
    <inkml:brush xml:id="br0">
      <inkml:brushProperty name="width" value="0.04557" units="cm"/>
      <inkml:brushProperty name="height" value="0.04557" units="cm"/>
      <inkml:brushProperty name="color" value="#F2395B"/>
    </inkml:brush>
  </inkml:definitions>
  <inkml:trace contextRef="#ctx0" brushRef="#br0">29485 35245 482,'-15'-13'44,"3"4"-3,1 6-5,2 5-3,1 4-2,0 7 3,1 5 2,-1 7 3,-1 4-2,-2 3-6,-2 2-6,-1 4-5,-2 2-4,2 0-3,1 2-2,1 1-3,1-3-3,0-4 1,2-5-2,1-5 0,1-3-1,2-1-1,2-2-1,2 1 0,2-4-2,4-3-2,2-4-3,4-4-2,2-4-4,5-4-5,3-4-3,5-4-4,1-4-2,1-3 1,-1-5 2,1-3 2,-3-3 1,-1-1 0,-4-1 1,-3-1 1,-3 0 1,-3 2 2,-3 0 0,-2 1 2,-3 2 4,-2 3 7,-2 3 9,-2 3 7,-2 2 4,-2 2 2,-2 3 0,-1 1 2,0 0-4,6-4-5,4-2-7,6-3-7,3-1-2,3 3-1,4 1-1,2 3 0,0 1 2,-1 4 2,-2 2 3,-3 4 3,-1 2 3,0 2 2,-2 2 4,0 2 3,-3 1 2,-1 1 0,-2 2 2,-2 0-1,0 1 2,0 1-2,2 1 0,0 2-1,0 0-2,0 1-5,-2 1-5,0 1-5,-1 1-3,0-1-4,0 1-4,0-1-3,-1 1-4,0 1-2,-2 1-2,0 1-3,-2 0-1,0-1-1,-1-1 0,-1 0 0,-1-3-1,0 1-1,0-2 0,0-1-1,5-5 0,10-8 1,10-10 0,9-8 1,5-4 3,-1 3 7,-1 1 7,-1 3 7,-2 0 4,-1 2 0,-3 1 1,-1 0 1,-2 3-2,-1 1-5,-1 2-6,-1 2-6,-1 0-3,-4 0-1,-3-2-2,-2 0-2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2"/>
    </inkml:context>
    <inkml:brush xml:id="br0">
      <inkml:brushProperty name="width" value="0.05467" units="cm"/>
      <inkml:brushProperty name="height" value="0.05467" units="cm"/>
      <inkml:brushProperty name="color" value="#F2395B"/>
    </inkml:brush>
  </inkml:definitions>
  <inkml:trace contextRef="#ctx0" brushRef="#br0">31795 34934 402,'7'-36'14,"-2"9"7,-3 7 6,0 9 5,-2 6 9,0 8 11,0 6 11,0 7 11,-1 5-2,0 5-12,-2 3-14,0 5-13,-1 3-9,2 6-6,0 4-6,2 6-6,-1 3-3,-2 1-5,-2 3-2,-1 2-3,-2 0-5,0 1-6,0 0-7,0-1-7,2 1-1,1 0 1,2-1 2,2 1 2,0-4-4,0-7-7,-2-6-8,0-7-9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3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32800 34528 699,'14'-28'64,"-1"7"-13,-2 7-11,-2 7-13,0 3-7,3 2-1,4 0 0,2 2-1,0 0-2,-3 0-4,-3 0-3,-2 0-4,0 0-7,5 0-11,5 0-12,5 0-12,0 0-3,-5 0 4,-5 0 6,-4 0 3,-3 0 1,1 0-5,1 0-4,2 0-5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3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34443 35381 622,'-3'-7'82,"10"0"-14,9 2-13,11 1-14,6 0-9,2 2-4,4 0-5,3 2-5,-1 0-4,-2 0-4,-3 0-5,-3 0-4,-1 0-7,2 2-10,2 0-11,3 2-10,-4 0-8,-8 3-6,-7 2-4,-8 2-6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3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34463 36400 642,'-9'7'2,"-2"-2"4,-2-3 4,-1 0 4,2-2 7,8 0 12,8 0 12,8 0 11,6 0-1,7 0-12,5 0-12,6 0-14,5 0-7,5 0-2,3 0-4,4 0-2,1 0-5,-1 0-8,-1 0-8,0 0-9,-4 0-6,-8 0-6,-6 0-5,-7 0-5,-5 0 0,-3 0 3,-3 0 5,-2 0 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8"/>
    </inkml:context>
    <inkml:brush xml:id="br0">
      <inkml:brushProperty name="width" value="0.05006" units="cm"/>
      <inkml:brushProperty name="height" value="0.05006" units="cm"/>
      <inkml:brushProperty name="color" value="#00BFF3"/>
    </inkml:brush>
  </inkml:definitions>
  <inkml:trace contextRef="#ctx0" brushRef="#br0">73840 47301 439,'15'-52'-4,"-2"10"2,-3 6 3,-1 9 3,-1 4 4,-2 3 3,-1 1 5,0 3 4,-2 4 9,-1 8 13,0 8 13,-1 8 13,-3 5 1,0 5-12,-3 3-10,-2 5-12,-1 2-7,-2 4-5,0 3-4,-1 2-4,-2 4-4,0 2-5,-1 4-4,-1 2-4,-1 4-2,-2 5-1,0 5 0,-1 5 0,0 1-3,-1-5-5,1-3-4,-1-4-5,1-5-1,3-5 1,1-4 2,2-6 1,2-5-2,3-5-8,1-7-8,2-5-6,2-7-6,2-8-1,2-8-3,2-8-1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3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37527 34720 513,'-7'-11'12,"4"8"23,2 9 24,4 10 23,0 5 4,-1 2-17,0 4-17,-1 3-16,-2 3-12,-1 3-7,0 2-6,-1 4-8,-2 2-4,0 2-7,-1 2-4,-2 2-5,0-2-7,-1-4-7,-2-5-9,0-6-8,0-4-5,3-7-4,1-5-3,2-6-4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3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37800 35494 673,'15'-29'7,"-1"7"15,-1 5 15,0 7 14,-1 3 5,1 2-9,1 2-8,1 2-7,1 1-10,0 0-10,-1 0-10,1 0-12,-1 0-11,-1 0-11,-1 0-13,0 0-12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4"/>
    </inkml:context>
    <inkml:brush xml:id="br0">
      <inkml:brushProperty name="width" value="0.05677" units="cm"/>
      <inkml:brushProperty name="height" value="0.05677" units="cm"/>
      <inkml:brushProperty name="color" value="#F2395B"/>
    </inkml:brush>
  </inkml:definitions>
  <inkml:trace contextRef="#ctx0" brushRef="#br0">38407 33935 387,'-1'-35'4,"-1"7"9,0 9 9,-1 7 9,-1 8 10,2 8 11,0 8 13,2 7 12,-1 6-2,0 3-14,-2 3-15,0 3-15,-1 2-9,0 0-3,0 2-4,1 1-3,-2 1-2,2 2-3,-1 2-1,0 2-3,0-1-3,0-4-4,0-4-6,0-3-6,-1-1-3,0 6-4,-1 5-5,-1 4-3,-1 5-2,0 2 1,0 3-1,0 3 0,1 0-1,2-4-2,3-4-2,1-4-1,0-4 0,-1-4 5,0-4 5,-1-4 3,-1-4 3,2-7-1,0-5 0,2-6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4"/>
    </inkml:context>
    <inkml:brush xml:id="br0">
      <inkml:brushProperty name="width" value="0.05493" units="cm"/>
      <inkml:brushProperty name="height" value="0.05493" units="cm"/>
      <inkml:brushProperty name="color" value="#F2395B"/>
    </inkml:brush>
  </inkml:definitions>
  <inkml:trace contextRef="#ctx0" brushRef="#br0">38600 35469 400,'7'-9'0,"-1"0"0,0-2 0,-1 0 0,-1 0 0,1-1 0,1 0 0,2 0 0,2 0 6,5-1 11,5-1 12,6-1 11,-1 1 3,-2 4-5,-3 4-4,-2 4-6,-4 5-4,-1 4-5,-2 5-6,-2 6-4,-4 3-4,-2 2-1,-6 4-2,-2 3-1,-4 0-2,0-1-1,-1-3-1,-1-1-1,0-3-1,4-3-2,2-3 0,4-3-1,2-3-2,4-2 1,2-4-1,4-2-1,3-5-1,5-6-1,5-6-2,5-5-2,3-6 0,2-3 1,3-5 1,1-2 1,-1-2 0,-4 3 0,-4 3 1,-3 4 0,-4 2 2,-1 5 3,-2 3 4,-2 4 3,-3 3 5,-3 1 7,-3 0 5,-2 2 7,-3 3 10,2 4 13,-2 6 14,1 4 13,-1 4-1,-2 5-15,-2 4-15,-2 3-14,-1 2-9,1 1-2,-2-1-3,2 1-2,0-2-2,2 0-1,2-1-2,2-1-1,1-2-3,3-3-7,2-3-5,2-2-6,2-3-4,1-1-2,3 0-2,2-2-3,1-2-1,3-2 1,1-4 0,3-2 2,-1-3 0,0-2 1,0-2 2,-2-1 0,-1-5 3,-2-4 4,0-5 3,0-5 5,-4-3 3,-3-4 4,-4-3 6,-4-2 3,-3-1 4,-1 3-1,0 4 2,-1 2 1,-3 3 0,-2 3 2,-4 3 2,-2 3 1,-3 4-2,-1 3-4,-3 4-6,-2 5-5,-1 2-2,-3 3 2,-1 4 1,-3 2 2,2 2-6,3 0-13,5 0-12,3 0-13,2 0-11,1 1-8,-1 1-10,0 2-8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6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23443 40550 496,'7'9'114,"-2"3"-22,-3 4-24,0 2-21,-2 2-14,0 1-4,0 1-4,0 1-3,-1 0-4,-1-1-2,0-2-2,-1 1-2,-1-2-3,0 1-4,0-1-6,0 1-3,1-1-2,0 1 0,2-1 2,0 1 0,1-1-6,-2-1-16,0-1-15,-1 0-16,0-3-7,3-3-1,4-3-2,2-2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07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31631 40550 458,'-14'2'89,"5"4"-15,3 4-16,4 3-14,2 4-10,0 1-3,0 3-3,0 2-4,0 0-3,2-2-2,0 0-1,2 0-3,-1-1-1,-1 3-1,0 1 0,-2 3 0,0-1-2,0 0-2,0 0-2,0-2-2,0-1-3,0 3-5,0 0-4,0 1-5,0-2-1,-2-2 2,0-3 3,-1-2 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11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20872 27405 445,'-19'-13'28,"7"6"7,8 6 5,8 6 8,5 3-2,3 0-7,4-1-7,2 1-8,1-1-5,-1 0-3,-1-2-2,-1 0-4,1-1-1,3 1 0,4 2-2,2 0-1,2 1 0,2 0-1,3-1 0,1 1-2,2-1 0,2-2 1,3-2-1,1-2 0,1-2 0,2-2-1,0-2-1,2-2-1,0-1 0,-2-2 0,0 0-1,-2-1 0,-1 0 0,-3 3 1,-4 1 1,-2 2 0,-3 3 1,-1 2 1,-3 3 1,-1 4 0,-3 1 0,-3 1 1,-3 2 0,-2 0 1,-2 0 0,1 1 1,1 0 1,1 0 1,1-2 0,2-1-1,0-2 0,1-2-1,2-2-1,5 0 1,3-2-1,5 0-1,1-2 0,0 0-1,0-2-1,1 0 0,-2-1-2,-2 0 0,-1 0-2,-3 0-1,0 0 0,1 0 0,1 0 0,1 1-1,-1-2 1,0 0 1,-1-2 1,-1 0 1,-1-1 0,-1 1 1,-1-1 0,-1 0 1,0 0 0,-1 0-3,1 1-1,-1-1-2,0 2-12,-1 4-22,-1 4-22,-1 4-23,-3 2-6,-4-1 9,-6 1 10,-4 0 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2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62100 25550 333,'49'20'167,"16"14"-1,16 15 1,16 15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22"/>
    </inkml:context>
    <inkml:brush xml:id="br0">
      <inkml:brushProperty name="width" value="0.04783" units="cm"/>
      <inkml:brushProperty name="height" value="0.04783" units="cm"/>
      <inkml:brushProperty name="color" value="#00BFF3"/>
    </inkml:brush>
  </inkml:definitions>
  <inkml:trace contextRef="#ctx0" brushRef="#br0">45745 23994 459,'-29'-8'3,"5"0"3,5 0 5,5 0 4,6 2 4,10 1 7,8 2 4,9 2 6,5 1 0,1 0-5,1 0-6,1 0-5,2 0-3,2 2-2,4 0 0,3 2-1,2-1-1,2-1 0,2 0 0,3-2-1,0 0 0,0 0-2,0 0-2,0 0-2,1 0 0,1-2-2,4 0 1,0-1-1,3-2 0,0 0-1,1-2-1,2 0 0,0 0-2,3 0-1,2 2-2,2 1-2,-3 0-1,-3 2 1,-6 0 0,-4 2 1,-5 1 2,-4 4 0,-4 2 3,-3 3 1,-4 2 1,0 0 0,-1-1 1,-1 1-1,-1 0 2,-1 0 2,-1-1 2,-1 1 2,1-1 1,3-1-1,3 0 0,3-2-1,2-1 0,4-2-3,2-3-1,4 0-1,1-4-2,0 0 1,0-3 0,0-2 0,0 0-2,-2 0-2,0 2-4,-1 1-3,-3 0-2,-4 2 1,-4 0 0,-3 2 0,-5 0 2,-2 0 0,-2 0 2,-4 0 2,-2 0 0,-1 0 0,-1 0 0,0 0 0,-2 0-1,1 0-2,0 0-2,0 0-2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4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56440 32745 1000,'-27'-22'-63,"11"3"13,9 3 11,10 3 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8"/>
    </inkml:context>
    <inkml:brush xml:id="br0">
      <inkml:brushProperty name="width" value="0.02944" units="cm"/>
      <inkml:brushProperty name="height" value="0.02944" units="cm"/>
      <inkml:brushProperty name="color" value="#00BFF3"/>
    </inkml:brush>
  </inkml:definitions>
  <inkml:trace contextRef="#ctx0" brushRef="#br0">74943 48138 747,'8'-15'7,"-2"2"15,-1 3 15,0 1 14,-3 5 1,-4 8-13,-4 8-12,-4 7-14,-2 5-8,-1-1-6,-2 1-5,0-1-5,1-1-4,3-3-3,3-3-3,2-2-2,5-3 0,6-1 3,6 0 3,6-2 2,1 0 6,-1 2 5,-3 0 7,-1 1 7,-3 1 2,-2 2 1,-4 0 0,-2 1 1,-5 2 0,-4 1 1,-6 3 0,-3 1 0,-4 1 0,0-1-3,1-1-2,-1 0-2,2-3-3,1-1-2,2-3-3,3-1-2,2-3-6,6-2-9,4-4-8,6-2-9,2-4-6,0 0-4,-1-3-4,1-2-3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46"/>
    </inkml:context>
    <inkml:brush xml:id="br0">
      <inkml:brushProperty name="width" value="0.03736" units="cm"/>
      <inkml:brushProperty name="height" value="0.03736" units="cm"/>
      <inkml:brushProperty name="color" value="#00BFF3"/>
    </inkml:brush>
  </inkml:definitions>
  <inkml:trace contextRef="#ctx0" brushRef="#br0">20551 44944 588,'-29'-8'-8,"8"2"7,7 1 9,7 0 8,2 3 9,0 4 12,-1 4 11,-1 4 11,-1 4 1,0 5-13,0 5-10,0 5-12,1 3-8,1 2-3,0 3-3,2 1-3,-1 1-4,0 2-1,-1 1-1,-2 0-3,1 3-1,-1 2 2,0 4-1,0 2 2,0 0-4,0-4-6,1-4-7,-1-4-6,1-3-3,2-4 3,2-2 2,2-3 2,1-4-4,2-5-9,0-5-10,2-4-10,0-5-2,2-3 7,0-2 5,1-4 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46"/>
    </inkml:context>
    <inkml:brush xml:id="br0">
      <inkml:brushProperty name="width" value="0.03646" units="cm"/>
      <inkml:brushProperty name="height" value="0.03646" units="cm"/>
      <inkml:brushProperty name="color" value="#00BFF3"/>
    </inkml:brush>
  </inkml:definitions>
  <inkml:trace contextRef="#ctx0" brushRef="#br0">21528 45841 603,'7'-4'7,"-4"8"16,-3 8 14,-2 7 15,-3 5 2,0 1-8,-1 1-11,-1 1-8,-1 1-8,0 1-2,0 1-3,0 1-4,1 0-1,1-2 1,0 0 1,2-1 1,0-1-3,2-3-4,0-1-6,2-3-6,2-2-2,6-4 0,4-5-2,5-3 1,3-5-1,1-8 0,1-6 1,1-7 1,0-4 0,-3-1 0,-1-1 1,-2-1 0,-3 1 1,-3 1 1,-3 3 2,-2 1 1,-3 2 1,-1-1 2,0 0 0,-1 1 2,-2 0 1,-1 1-1,0 0 1,-1 2-1,-2 2 0,0 1 0,-1 2 0,-2 2-1,1 2 0,-1 1-2,0 0-1,0 2-1,0 0-2,-2 2-5,0 0-4,-1 2-4,0-1-7,0 0-12,2-2-12,1 0-10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47"/>
    </inkml:context>
    <inkml:brush xml:id="br0">
      <inkml:brushProperty name="width" value="0.03047" units="cm"/>
      <inkml:brushProperty name="height" value="0.03047" units="cm"/>
      <inkml:brushProperty name="color" value="#00BFF3"/>
    </inkml:brush>
  </inkml:definitions>
  <inkml:trace contextRef="#ctx0" brushRef="#br0">22300 45231 722,'37'-7'76,"-6"2"-16,-4 2-16,-4 2-15,-4 1-10,1-2-5,-1 0-4,1-1-4,-2-1-1,-1 2-1,-2 0 1,-2 2 0,-2 0-5,1 0-12,0 0-12,0 0-12,-2 0-8,1 2-4,-2 0-5,0 2-4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47"/>
    </inkml:context>
    <inkml:brush xml:id="br0">
      <inkml:brushProperty name="width" value="0.03841" units="cm"/>
      <inkml:brushProperty name="height" value="0.03841" units="cm"/>
      <inkml:brushProperty name="color" value="#00BFF3"/>
    </inkml:brush>
  </inkml:definitions>
  <inkml:trace contextRef="#ctx0" brushRef="#br0">23628 43770 572,'-6'-11'58,"1"8"-6,2 9-5,2 10-4,1 4-6,0 2-4,0 3-5,0 2-4,0-1-4,0 0-2,0-1-2,0-1-2,-1 1-3,0 1-1,-2 2-2,0 3-3,-1 0-2,0-2-3,0 0-3,0-1-5,0-1 0,0-1-1,0-1 0,1-1 0,-2-2-1,2-3-2,-1-3 0,0-3-3,0-4 0,2-8-2,0-6-1,2-7-2,2-6 1,6-2 2,4-3 3,5-2 2,2-2 2,-1 2 3,0 3 2,-2 2 2,-1 2 3,-1 4 3,-1 4 2,0 5 3,-2 1 2,-1 2 1,0 0 2,-2 2 1,0 1 1,0 2 1,0 2 0,-1 1 0,0 3-1,-2 0-2,-2 1-2,-2 2-2,-1-1-2,2 1 0,0 0-1,2 0-1,-1 0-1,-2 1 0,-2 1-2,-2 1-1,-2 0-2,0-1-2,-1 0-4,-2-2-2,-1 0-3,-3 0-1,-4-1-3,-2 1-1,-1-1-1,-1-1 3,0 0 1,1-2 1,0-1-2,1 0-10,0-2-9,2 0-8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48"/>
    </inkml:context>
    <inkml:brush xml:id="br0">
      <inkml:brushProperty name="width" value="0.03889" units="cm"/>
      <inkml:brushProperty name="height" value="0.03889" units="cm"/>
      <inkml:brushProperty name="color" value="#00BFF3"/>
    </inkml:brush>
  </inkml:definitions>
  <inkml:trace contextRef="#ctx0" brushRef="#br0">25227 44916 565,'-6'-4'70,"2"8"-9,4 7-10,3 9-8,0 3-9,1-1-5,0-1-5,0-1-6,0 2-3,0 5 1,0 5-1,0 5 1,-1 3-3,-1 2-2,0 2-4,-1 2-4,-1 0-2,0 0-1,0-2-1,0 0-1,0-3 0,0-2 0,0-3 0,0-3 1,0-4 0,2-2 0,0-3 0,1-2-1,2-6 1,2-3 1,2-6 2,2-4 1,1-7 0,3-8 0,2-8-1,1-7 0,3-7 0,1-7 0,3-5 0,1-5 0,1-3-1,-1 4-2,-1 2-1,-1 4-1,-2 3 0,-1 4 0,-2 3 1,-2 5 2,-2 1-1,1-1-2,0-1-1,-1 0-2,0-2-4,-3 1-7,-1 0-8,-2-1-8,-2 4-3,0 5 1,-2 7 0,0 5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50"/>
    </inkml:context>
    <inkml:brush xml:id="br0">
      <inkml:brushProperty name="width" value="0.04132" units="cm"/>
      <inkml:brushProperty name="height" value="0.04132" units="cm"/>
      <inkml:brushProperty name="color" value="#00BFF3"/>
    </inkml:brush>
  </inkml:definitions>
  <inkml:trace contextRef="#ctx0" brushRef="#br0">26941 46916 532,'6'-22'-19,"-1"5"13,-2 3 12,-2 4 14,-1 2 8,0 1 2,0-1 4,0 0 2,0 0-2,0-2-9,0 0-8,0-1-9,0 0-4,0 0 0,0 2 0,0 1-1,0-1-8,0 0-17,0-2-16,0 0-17,0-1-2,0-3 12,0-2 13,0-1 12,0 0 10,0 2 5,0 4 5,0 3 5,0 3 14,-2 6 20,0 4 21,-1 6 20,-1 2 2,2 1-18,0 1-17,2 2-18,-1 1-11,0 3-3,-2 3-4,0 3-3,0 0-3,0 0-1,2 0-1,0-2-2,1-1 0,-2-2-1,-1 0 0,0 0 0,0-3-1,0-1-1,2-2-3,1-3-1,0 0-2,0 0-2,0 0-2,0 0-1,-1-4-2,-1-5 1,0-6-2,-1-5 1,0-4 0,2 2 4,2 0 2,2 2 4,1-1 1,3-1 2,2-3 0,2-2 2,0 1 2,-1 3 0,0 2 2,-2 4 2,0 1 0,0 0 1,0 0 0,-1 0 0,2 1 3,2 2 3,2 2 4,1 2 4,0 2 0,-4 2-4,-5 2-3,-2 2-3,-3 1-3,2 1-1,0 1-2,1 2 0,0-1-2,-4 1 0,-2 0-2,-3-1 0,-3 0 0,0-2 0,-1-3 0,-1-1 0,-2-1-3,-2 2-10,-2 0-7,-1 2-10,-2-2-5,-1-1-5,-1-2-3,-1-2-5,1-2 2,5-1 6,3 0 7,4-1 7,2-2 1,1-1-4,-1 0-3,0-1-5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54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33449 44895 583,'-8'-13'6,"2"4"12,1 6 14,0 5 13,2 4 3,0 5-5,2 5-5,0 5-6,1 3-5,0-1-4,0 1-4,0-1-5,0 2-2,-2 1 0,0 3-3,-1 1 0,-2 3-1,0 4-1,-2 4 0,0 4-2,-1 3-2,-2 0-7,0 2-5,-1 0-5,0-2-4,3-6-2,1-6-2,2-5-2,2-5-5,2-1-8,2-3-9,2-1-8,1-4 0,2-3 5,0-4 6,1-4 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56"/>
    </inkml:context>
    <inkml:brush xml:id="br0">
      <inkml:brushProperty name="width" value="0.03861" units="cm"/>
      <inkml:brushProperty name="height" value="0.03861" units="cm"/>
      <inkml:brushProperty name="color" value="#00BFF3"/>
    </inkml:brush>
  </inkml:definitions>
  <inkml:trace contextRef="#ctx0" brushRef="#br0">31468 47348 569,'-15'0'0,"2"0"0,3 0 0,1 0 0,1-2 5,0 0 7,1-3 9,-1-2 9,3-1 2,8 0-3,6 1-3,7-1-3,6 1-2,7 2 0,5 2 1,7 2 0,2 0-1,4 0-2,1-2-2,2 0-3,3-2-2,5-2 0,5-2-1,6-1 0,3-2-2,6 0 1,5 0-1,5 1-1,0 0 0,-2 0-4,-3 2-2,-3 1-4,-2 1-3,1 2-4,-1 2-5,0 2-5,0 0-1,-1 0 3,-1-2 3,-1 0 2,-3-2 1,-5-2-2,-5-2-2,-4-1-1,-6-1-1,-5 0 1,-4 2 0,-5 1 1,-6 1-2,-7 2-6,-7 2-5,-7 2-5,-6 2-1,-4 2 1,-6 2 4,-4 2 2,-2 0 2,1-1 4,0-1 4,2 0 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56"/>
    </inkml:context>
    <inkml:brush xml:id="br0">
      <inkml:brushProperty name="width" value="0.03517" units="cm"/>
      <inkml:brushProperty name="height" value="0.03517" units="cm"/>
      <inkml:brushProperty name="color" value="#00BFF3"/>
    </inkml:brush>
  </inkml:definitions>
  <inkml:trace contextRef="#ctx0" brushRef="#br0">33310 48387 625,'-15'-6'26,"4"6"7,3 4 6,3 6 7,1 3 1,2 5-7,0 3-6,2 5-5,-1 3-6,-1 3-4,0 2-4,-1 4-4,-2 2-4,0 1-3,-1 0-2,-2 2-4,1 0-4,1 0-4,0 0-5,2 0-5,0-2-5,2-3-6,0-5-6,2-4-5,0-4-3,2-5 4,0-5 2,2-4 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57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34675 48639 607,'-35'-5'48,"8"6"-11,7 6-12,8 6-12,5 2-3,2 1 4,3 0 5,1-1 4,1 2 2,0 1-4,0 3-3,0 2-2,-1 0-2,-1 2-1,0 1 0,-1 1-1,-1 0 0,2-1-1,0-1 0,2-1 0,1-2-2,2-3-1,2-3-3,2-2-2,1-4-2,1-1-2,2-2-4,0-2-2,1-3-3,3-4-1,2-4-3,1-4-1,2-4-1,-1-3 0,1-5 1,0-3 1,-2-3 0,-1-1 3,-3-1 1,-1-1 3,-3 0 1,-2 2 1,-4 0 2,-2 1 2,-4 2 1,0 5 0,-3 3 1,-2 5 1,-1 2-1,-2 2-1,0 2-1,-1 2-2,-2 2-1,0 1-3,-1 0-2,-1 2-3,1 1-3,2 1-5,4 3-5,3 2-5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9"/>
    </inkml:context>
    <inkml:brush xml:id="br0">
      <inkml:brushProperty name="width" value="0.04935" units="cm"/>
      <inkml:brushProperty name="height" value="0.04935" units="cm"/>
      <inkml:brushProperty name="color" value="#00BFF3"/>
    </inkml:brush>
  </inkml:definitions>
  <inkml:trace contextRef="#ctx0" brushRef="#br0">76344 48205 445,'41'-28'0,"-10"7"0,-11 6 0,-10 8 0,-5 2 4,2-2 5,1-1 8,3-3 6,-3 3 6,-8 6 5,-8 7 6,-7 8 5,-6 4-1,-2 3-6,-1 3-6,-2 3-8,0 0-3,2-1-4,4-3-2,3-1-2,4-2-4,3 1-2,4-1-3,4 1-3,5-2-2,7-3-3,8-3-1,6-2-3,4-6-4,2-5-8,3-6-7,1-5-8,-1-3 0,-5 1 5,-5 0 5,-5 2 6,-5 4 11,-5 8 18,-4 8 16,-5 8 18,-2 2 5,6-1-10,2-2-9,5-3-10,3-3-5,3-4-3,4-5-3,2-6-2,1-3-5,1-3-8,-1-4-7,1-2-7,-2-1-3,-3 1 3,-3 1 1,-3 1 2,-3 1 3,-2 1 2,-4 1 2,-2 0 4,-4 2 1,-2 3 3,-4 1 3,-2 2 1,-2 2 2,-1 0 0,-1 2 0,-1 0-1,1 3-1,4 2-3,4 3-5,4 4-3,4-1-3,4-3 0,4-2-2,4-4 0,2-1-1,3 0 1,1 0 0,3 0 1,-1 0 1,-1-2 1,-3 0 1,-1-2 1,-2 0 4,-1 1 4,0-1 4,-2 0 6,-1 0 6,-1 2 9,0 0 9,-2 2 8,-1 1 3,-2 4-7,-2 2-5,-2 3-7,-2 3-3,0 2-2,-2 1-2,0 3-1,-1 0-2,0 1-2,0-1-1,0 1-2,1 0-1,0-1-3,2 1-3,1-1-2,1-1 0,5-3 0,4-2 0,4-4 1,2-2-4,-1-2-5,1-3-7,0 0-6,-1-5-3,-1-4 1,-1-6 2,-1-3 0,0-5 4,0 0 2,0-1 4,0 0 4,-2-2 1,-1 1 0,-2-1 0,-2 1 1,-2 0 0,-1 1 0,0 1 0,-1 1 0,-3 2-1,0 2-4,-3 4-4,-2 3-4,-2 2-4,-2 0-4,-2 2-5,-1 1-3,-2 0-2,-2 2 1,0 0 0,-1 2 1,2-1 2,3 0 3,4-2 4,4 0 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57"/>
    </inkml:context>
    <inkml:brush xml:id="br0">
      <inkml:brushProperty name="width" value="0.03526" units="cm"/>
      <inkml:brushProperty name="height" value="0.03526" units="cm"/>
      <inkml:brushProperty name="color" value="#00BFF3"/>
    </inkml:brush>
  </inkml:definitions>
  <inkml:trace contextRef="#ctx0" brushRef="#br0">35700 48400 623,'22'7'100,"-1"-2"-23,-3-2-20,-1-2-23,-2-1-11,-1 0-2,0 0-1,-2 0-3,0 0-3,1 0-5,2 0-4,0 0-6,0 0-12,-1 2-19,-1 0-21,0 2-20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57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37085 47971 524,'0'-22'46,"0"3"-12,0 3-11,0 3-11,-2 2-6,-2 2 0,-3 2 0,-3 3 0,-3 1 3,0 3 4,-1 4 5,-1 2 5,-1 3 1,2 2-3,1 2-4,1 1-2,0 2-3,0-1-1,0 1-1,1 0-1,0-1-2,0 1 0,2 0-2,1-1-2,1 0 0,2-1-2,2-1-1,2 0-2,2-2-2,4-3-4,2-1-2,4-2-3,1-3-2,1-2-1,1-3 0,1-4 0,1-2-2,0-1-1,-1-3-3,1-1-1,-2-2-1,-1 2 1,-2 1 3,-2 1 0,-2 1 3,-1 0 0,0 2 3,-1 1 1,-2 0 8,1 2 14,0 1 13,0 0 14,-1 3 8,0 4 1,-2 4 1,0 4 2,-1 2-3,0 1-7,0 1-7,0 2-8,0-1-4,0-1-3,0-1-3,0-1-2,0 0-2,2 0-4,0-1-2,2 1-3,0 0-2,2 0-3,0-1-3,1 1-2,1 1-6,0 1-11,0 3-10,0 2-10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0:59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42050 45197 523,'0'-12'90,"2"8"-18,0 8-17,2 8-19,0 5-10,2 1-2,0 3-3,1 1-3,1 3-1,-2 1 0,-1 2-2,0 3 1,-1 0-2,2 2-2,0 1-1,1 1-3,0 1 0,-2 2-2,-2 2-2,-2 2 0,-1-1-2,2-3-2,0-5-1,2-4-1,0-3-2,0-3 0,-1-3-1,2-3 0,-1-2-1,1-2 0,2-3 0,0-1 0,2-4 1,2-8 0,1-6 1,3-7 0,1-6 2,-1-5 1,1-5 0,0-5 1,0-4 0,1-4 3,1-4 0,1-3 2,1-2 0,1 4-1,1 2 0,2 4 0,-2 3-1,0 4-1,-1 3 0,0 5 0,-3 3-2,-1 3-4,-2 3-4,-3 3-3,-1 2-11,0 2-19,-2 3-18,0 1-19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00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44086 46616 510,'8'-15'9,"0"1"1,-1 1 2,1 1 1,0-1 1,0-2-2,0-2-2,0-1-1,-2-1 0,-1 1-1,-2 0 2,-2 2-1,-1 1 1,-2 1 1,0 1 1,-2 1 2,0 1 0,-2 4-1,0 2-1,-1 4 0,-2 2 0,-4 2 1,-2 2 1,-3 2 2,-1 1 0,1 3 0,1 2-1,1 2-1,1 1-1,2 1-2,2 1 0,3 1-2,0 1 0,2 1 1,1 1-1,0 1 2,1 0-2,0-3 0,0-1-2,1-2 0,1-2-5,5-1-5,6-1-6,4 0-6,3-4-2,-1-3 4,1-4 2,0-4 3,0-3-2,1-4-7,1-2-7,1-3-7,0-2-3,-3 1 2,-1-1 2,-2 0 1,-3 1 6,-1 1 6,-2 1 7,-2 1 7,-2 4 12,0 8 18,-2 8 18,0 7 18,-1 5 3,2-1-14,0 1-12,2 0-14,0 0-8,1 1-5,2 0-5,0 3-5,1-1-7,0-2-7,0 0-8,0 0-8,0-3-9,1-3-8,1-3-10,2-2-9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05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57550 41139 502,'0'-23'3,"0"-1"5,0 1 7,0-1 5,0 4 5,0 9 3,0 7 5,0 8 4,1 6 0,2 3-3,2 5-5,2 3-4,0 4-2,-1 1-1,-1 3-3,0 1 0,-2 2-3,0 1-2,-2 1-1,0 0-3,-1 1-1,0 1 0,0-1-1,0 0-1,0 0 0,0 1 0,0-1 0,0 0 0,0 0-2,2 1-3,0-1-4,2 0-4,0 0-1,2-3 1,0-2-1,1-1 0,1-4 0,0-3 0,0-5 0,0-3 1,1-8 0,3-12 1,3-12 2,3-11 1,3-7 1,0-3 1,0-1 0,3-2 2,0-2 0,2 0 0,3-1-1,1-2 1,0 1 0,-1 4 0,-3 2 0,-1 4 0,-2 1-1,-1 1-1,-1 1-3,-1 1-1,-1 1-1,-3 0-2,-1-1-1,-2 1-1,-2 0-3,-1-1-1,0 1-3,-2 0-1,-1 1-2,-1 5 1,0 3 0,-2 5 0,-1 6-5,-4 8-12,-2 9-11,-3 10-12,-2 2-1,2-1 12,1-3 10,0-1 11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06"/>
    </inkml:context>
    <inkml:brush xml:id="br0">
      <inkml:brushProperty name="width" value="0.04268" units="cm"/>
      <inkml:brushProperty name="height" value="0.04268" units="cm"/>
      <inkml:brushProperty name="color" value="#00BFF3"/>
    </inkml:brush>
  </inkml:definitions>
  <inkml:trace contextRef="#ctx0" brushRef="#br0">59885 42978 515,'0'-15'17,"0"2"3,0 2 2,0 3 3,0-1 0,2 0 0,0-1-2,2-1-1,-1-2-2,1 0-4,0-1-2,0-1-5,0-1-1,0 1-2,0-1-1,0 0-2,-1 2 0,-2 1 1,-2 2 1,-2 2 0,-4 3 3,-4 2 0,-5 4 1,-5 3 2,-1 2 0,1 5 0,2 4-2,3 3 1,0 4-2,1 1 0,-1 3-2,0 1 0,1 2-1,1-1 0,1 0 1,0 1 0,3-2-1,3 0-2,2-1-4,4 0-2,1-4-1,0-1 0,0-5 1,0-1-1,2-5 0,6-6-5,4-6-4,5-6-3,3-5-2,-1-1 0,1-5 0,-1-1-1,0-3 0,-3 1 0,-1-1 1,-2 1 0,-2 0 2,-1 4 4,0 3 3,-2 3 5,-1 5 8,0 6 14,-2 8 15,0 6 13,-2 4 3,1-1-10,0 1-8,0 0-9,1-1-6,0 1-1,1 0-2,2-1-2,0 1-1,1 0-3,2-1-2,0 1-2,1-1-5,1-1-6,1-1-5,2 0-7,-2-2-13,-1-1-20,-2-1-21,-2 0-20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06"/>
    </inkml:context>
    <inkml:brush xml:id="br0">
      <inkml:brushProperty name="width" value="0.04159" units="cm"/>
      <inkml:brushProperty name="height" value="0.04159" units="cm"/>
      <inkml:brushProperty name="color" value="#00BFF3"/>
    </inkml:brush>
  </inkml:definitions>
  <inkml:trace contextRef="#ctx0" brushRef="#br0">54988 45241 528,'-36'-1'-6,"7"-1"4,7 0 6,7-1 5,5-2 3,4 0 2,4-1 1,4-2 1,3 1 2,0-1 1,1 0 1,2 0 2,0 1 1,3 0-2,2 2-1,2 1 0,2 0-1,3 2 0,3 0 0,3 2 0,2 0-1,1 0 0,0 0-2,2 0-1,2 0 0,1 2-1,2 0-1,3 2 1,1-1-2,4 2-1,2-2-2,4 1-1,1-1-3,2-2-2,0-2-4,1-2-2,3-1-1,4-2-1,4 0 0,3-1 1,2-1-1,-1 0 1,-1 0 0,-1 1 1,-2 0 0,-4 2-2,-4 2 0,-4 2 0,-3 1-1,1 0 0,0 0 1,0 0 0,-2 0 0,-4 0 0,-4 0-2,-3 0 0,-5 1-1,-2 2 2,-3 2 1,-3 2 1,-2-1 0,-1-1 1,-1-2 1,-1-2 0,-1 0-1,-2 0-1,-3 2-2,-1 0-1,-1 0-4,0 0-3,-1-2-6,1 0-4,-3-2-7,-4-2-9,-6-2-10,-4-2-10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07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57516 46014 544,'-7'-5'8,"2"4"17,2 6 17,2 4 16,2 4 4,2 3-11,2 3-9,2 3-11,-1 3-6,-1 1-4,-2 3-3,-2 1-4,-1 3-2,0 2-1,0 4-1,0 3-1,0 0-1,-2 0-3,0-2-2,-1 0-2,-1-1-3,2-2-2,0 0-2,2-1-2,0-2-2,0-2 0,0-1 0,0-3 0,0-2 0,2-3 2,0-3 1,2-3 1,0-4 0,3-6 0,2-6 0,2-6 0,1-5 0,1-6 3,1-4 3,2-4 1,0-5 3,3 1 1,2-2 1,1-1 1,3-1 1,1-3 0,2-1 1,3-2 0,0-3 0,2-2-1,1-4-1,1-2-2,-1 0-1,-1 2 0,-3 3-2,-2 4-1,-1 2-4,-3 3-7,-1 4-7,-3 2-7,-2 4-5,-2 5-1,-4 5-2,-3 4-1,-1 4-4,0 1-5,0 0-5,0 2-6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08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59937 46600 511,'0'31'96,"-2"-2"-20,0 0-20,-1 0-20,-1-3-12,0 0-3,0-1-5,0-1-2,-1 2-3,0 3 1,-1 4 0,-1 5 1,-1-1-1,0-2 1,0-3 0,0-3 0,1-3-3,1 0-4,0 0-5,2-2-6,0-2-2,0-3-1,0-3-1,0-3-1,2-7-4,4-10-5,4-11-7,4-11-5,2-4-1,3 1 6,2 3 6,1 1 6,2 2 4,1-1 4,1 1 3,1-1 4,-1 3 2,-3 3-1,-3 4-2,-2 5 0,-2 2 2,1 2 6,1 2 4,1 2 6,0 3 2,-2 4 1,-3 4-1,-1 3 2,-1 3-1,-2 2-1,-1 0 1,0 1-2,-2-1-1,-1-1-3,0-2-4,-1-2-2,-3-2-4,-2 1-1,-4 0-3,-2 0-1,-4 0-2,-3 1 1,-5 1 1,-3 1 1,-2 0-5,1-1-10,1 0-9,1-2-11,1-2-3,1-2 2,1-4 2,1-2 1,2-3-3,3-1-10,3 0-8,3-1-10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08"/>
    </inkml:context>
    <inkml:brush xml:id="br0">
      <inkml:brushProperty name="width" value="0.03966" units="cm"/>
      <inkml:brushProperty name="height" value="0.03966" units="cm"/>
      <inkml:brushProperty name="color" value="#00BFF3"/>
    </inkml:brush>
  </inkml:definitions>
  <inkml:trace contextRef="#ctx0" brushRef="#br0">62800 44556 554,'1'-22'76,"4"6"-15,2 5-13,4 5-15,2 2-8,5 0-3,3 0-3,5 0-3,3 0-2,5 0 1,3 0 0,4 1 1,0 0-1,-4 3 1,-4 4-1,-3 2 0,-4 2-3,-3 0-4,-3 0-3,-3 0-6,-2 0-5,-3 1-6,-1 1-8,-2 2-6,-2-1-9,0 1-10,-2 0-11,0 0-11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09"/>
    </inkml:context>
    <inkml:brush xml:id="br0">
      <inkml:brushProperty name="width" value="0.03955" units="cm"/>
      <inkml:brushProperty name="height" value="0.03955" units="cm"/>
      <inkml:brushProperty name="color" value="#00BFF3"/>
    </inkml:brush>
  </inkml:definitions>
  <inkml:trace contextRef="#ctx0" brushRef="#br0">80122 47978 556,'1'-10'32,"2"12"16,2 12 14,2 11 17,-1 8-2,-3 1-17,-2 2-18,-4 2-16,-3 2-14,-3 0-7,-5 2-7,-4 1-8,0-2-8,1-4-8,2-4-9,3-4-8,2-10-7,4-16-6,4-17-5,4-17-6,3-7 4,2 3 14,2 4 14,1 2 14,3 2 11,2 3 8,1 1 8,3 3 7,0 2 7,-1 5 2,-1 3 3,0 4 4,-1 1 1,4 0 2,4-1 2,2-1 2,-1 0-4,-2 2-9,-3 2-8,-2 2-9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26"/>
    </inkml:context>
    <inkml:brush xml:id="br0">
      <inkml:brushProperty name="width" value="0.05209" units="cm"/>
      <inkml:brushProperty name="height" value="0.05209" units="cm"/>
      <inkml:brushProperty name="color" value="#00BFF3"/>
    </inkml:brush>
  </inkml:definitions>
  <inkml:trace contextRef="#ctx0" brushRef="#br0">8349 23678 422,'-23'0'-1,"1"0"-3,1 0-3,1 0-2,4 1 10,7 0 25,6 2 24,8 0 24,3 1 4,1 0-15,2 0-14,0 0-16,1-1-9,3-2-5,2-2-2,2-2-5,0-1-3,1 2-2,-1 0-3,1 2-1,0-1-3,1 0 1,1-2-1,1 0-1,1 0 0,-1 0 0,1 2-1,-1 0 0,1 0 0,1-2 1,1-2 1,1-1 1,1-3 1,3 0 0,1-2 0,2 1 1,1-1 0,-1 4 0,-1 2 1,-1 4 0,-2 1 0,-2 0 0,-1 0 2,-3 0-1,-1 0 2,-3 2-2,-1 0 1,-2 2-1,-2 0 0,1 2 0,0 0-1,-1 1 1,3 0 0,6-2-1,3-2-1,6-2 0,2-2-1,-1-2-1,-1-2 1,-1-2-1,-1 0 0,0 2-1,1 3 0,-1 1 0,0 1 0,1 0 0,-1 0-1,0 0 1,1 0 0,-1 0-1,0 0 1,1 0 0,-1 0 0,0 0 0,1 0-1,-1 0 1,0-1 0,1-1 0,-1 0 0,0-1 0,1-1 0,1 2 0,1 0 0,1 2 1,-1 0 0,-2 0 0,-1 0 0,-3 0 0,-1 0 0,1 2 1,-1 0-1,1 2-1,-1 0 2,1 0-1,-1-1 2,0 2 0,1-2 1,-1-1-1,1 0 0,-1-2 0,0 0-1,1-2-1,-1 0 0,1-1-2,-1-1 0,1 2-1,-1 0-1,1 2 0,-3-1 0,-1-1 1,-4 0 0,-3-1 2,-1 0 0,1 2 0,1 2 1,1 2 0,1 1 0,0 0 0,-1-1-1,1 2 1,-1-2-1,1 1 1,-1 0 0,1 0-1,0-1 1,-1 0 0,1-2-1,-1 0 1,1-1-1,0 0-1,-1 0-2,1 0-1,-1 0-1,-1 0 1,-1 0 0,-1 0 0,0 0 1,2 2 0,0 0 0,1 2 1,0-1-1,1 0 0,0-2 0,-1 0 0,1-1 0,-1 0 0,1 0 0,0 0 0,-1 0 0,1 0 1,-1 0 0,1 0 0,-1-1 0,-1 0 0,-1-2 0,0 0 0,-2-1 0,1 2 0,0 0 0,-1 2 1,-4 0-16,-8 0-28,-10 0-29,-8 0-28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28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13134 19066 561,'-8'-12'6,"2"8"13,1 8 12,0 8 13,0 10 4,-2 12-4,-1 14-3,-3 12-3,0 3-5,0-8-6,2-8-6,1-8-6,0-3-4,0 2-1,0 2-2,1 2-2,-1 0 1,2-2 0,1-1 2,0-3 0,1-2-4,0 0-13,0-1-12,1-1-11,0-4-11,3-7-9,4-7-10,2-7-8,2-4 0,0-4 12,0-2 11,0-3 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29"/>
    </inkml:context>
    <inkml:brush xml:id="br0">
      <inkml:brushProperty name="width" value="0.03665" units="cm"/>
      <inkml:brushProperty name="height" value="0.03665" units="cm"/>
      <inkml:brushProperty name="color" value="#00BFF3"/>
    </inkml:brush>
  </inkml:definitions>
  <inkml:trace contextRef="#ctx0" brushRef="#br0">13881 19813 600,'0'-18'9,"0"12"12,0 12 11,0 12 11,0 5 2,0 3-5,0 0-7,0 0-5,-1 2-5,-2-1-2,-2 1-4,-1-1-3,-1 0-2,2-1-2,2-1 0,2-1-2,1-2-1,0-3 0,0-3-1,0-3 0,2-2-1,6-2-3,4-2-2,5-2-1,3-4-4,-1-6-3,1-6-4,0-6-2,-1-3-2,1-3 2,-1-1 0,1-3 2,-2 0 2,-3 1 1,-2 1 2,-4 2 2,-2-1 2,-2 1 2,-3-1 3,0 1 2,-4-1 1,0 3 0,-3 0 0,-2 0 0,-1 3 0,0 3-1,0 3 0,1 3 0,-2 2-3,0 2-5,-2 2-6,0 2-4,-1 3-6,1 4-6,-1 4-6,0 3-5,1 2-2,3-1 6,1 0 5,2-2 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29"/>
    </inkml:context>
    <inkml:brush xml:id="br0">
      <inkml:brushProperty name="width" value="0.03183" units="cm"/>
      <inkml:brushProperty name="height" value="0.03183" units="cm"/>
      <inkml:brushProperty name="color" value="#00BFF3"/>
    </inkml:brush>
  </inkml:definitions>
  <inkml:trace contextRef="#ctx0" brushRef="#br0">15250 19847 691,'0'-15'-16,"2"4"17,0 3 16,2 3 17,1 1 6,3 2-4,4 0-4,2 2-4,3 0-4,1 0-3,3 0-4,1 0-3,0 0-2,-3 0 1,-3 0 0,-2 0 2,-3 0-8,1 0-12,0 0-13,0 0-14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30"/>
    </inkml:context>
    <inkml:brush xml:id="br0">
      <inkml:brushProperty name="width" value="0.03305" units="cm"/>
      <inkml:brushProperty name="height" value="0.03305" units="cm"/>
      <inkml:brushProperty name="color" value="#00BFF3"/>
    </inkml:brush>
  </inkml:definitions>
  <inkml:trace contextRef="#ctx0" brushRef="#br0">16383 19050 665,'0'22'84,"0"-3"-17,0-3-18,0-3-16,0 0-11,0 3-2,0 4-3,0 2-2,0 1-3,0-2-4,0 0-2,0 0-5,0-1-5,0 1-9,0 1-8,0 1-10,-1 0-6,0-2-6,-2 0-5,0 0-5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30"/>
    </inkml:context>
    <inkml:brush xml:id="br0">
      <inkml:brushProperty name="width" value="0.03397" units="cm"/>
      <inkml:brushProperty name="height" value="0.03397" units="cm"/>
      <inkml:brushProperty name="color" value="#00BFF3"/>
    </inkml:brush>
  </inkml:definitions>
  <inkml:trace contextRef="#ctx0" brushRef="#br0">17213 18731 647,'8'-13'30,"-1"3"-4,1 4-4,0 4-4,0 2-1,2 0 0,0 0 0,1 0 1,1 0-2,0 2-5,-1 0-4,1 2-5,-2 1-3,-2 3-2,-4 4-3,-2 2-2,-4 3-2,-2 1-2,-4 3-2,-2 1-1,-2 0-1,1-1 1,-1-2 1,0-2 1,1-3 1,1-1 2,0-3 2,2 0 1,2-3 3,4 1 7,4 0 5,4 0 5,3-2 3,1-1-1,3-2 0,2-2-1,1-1-1,-1 0 2,1 0-1,0 0 2,-1 1-1,-1 0 1,-1 2 1,0 0 0,-3 2-2,-1 0-1,-2 1-2,-2 2-2,-2 0-1,-1 1 0,0 2 1,-1 0 0,-3 2 0,0 3-4,-3 3-1,-2 3-3,-3 3-3,-6 1-7,-4 3-6,-4 1-6,-5 1-7,0-2-8,0 0-7,-2-1-9,2-2-2,3-5 3,5-3 5,3-4 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3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63075 12025 333,'49'20'167,"16"14"-1,16 15 1,16 15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45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34860 45352 561,'-15'2'37,"4"4"4,3 4 4,2 4 5,2 2-2,1 1-8,-1 1-8,0 1-8,-1 1-5,0 1-6,-1 1-4,-2 1-6,1 1-2,1-1-1,0 1-2,2-1 0,0-1-1,2-1 2,0-2 0,2-3 2,0 0 1,0 0-1,0-1-1,0 1 0,1 0 0,4-1 0,2 1-1,3 0 0,2-2-1,0-3 0,0-3-1,-1-2 0,1-3-1,0-1 1,-1 0 0,1-1 0,0-3 1,0-2 0,-1-4 0,1-2 0,0-2 0,0-1 0,-1-2-1,1 0 1,-1 0 1,-2-1 2,-2 0 1,-2 1 1,-1-2 3,3-2 1,2-1 2,2-3 3,0 0-1,-1 1-2,0 1-2,-2 1-2,-1 1-1,-2 1-1,-3 1 0,0 1 0,-2 0 0,0 0-2,0 1 0,0-1-1,0 1 0,0 1-1,0 1 1,0 0-1,-2 1 2,0 1 3,-3-1 2,-2 0 4,-1 0-1,-2 1-4,0-1-4,-1 0-4,-1 1-2,0 3-2,1 1 0,-1 2-2,0 2 0,0 2 0,1 2 1,-1 2-1,-1 2-3,0 2-7,-1 1-9,-1 3-7,0 2-4,-1 2-2,0 1-2,1 3-1,0-1 1,4-3 3,3-3 4,2-2 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45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36600 44666 544,'8'-7'102,"2"2"-17,0 2-19,1 2-17,1 1-13,0 0-6,-1 0-7,1 0-6,0 0-4,1 0-2,2 0-1,0 0-1,0 0-4,-1 0-9,-1 0-6,0 0-9,-2 0-5,1 0-5,0 0-4,0 0-4,-1 0-7,-1 2-8,-1 0-7,0 2-7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46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37863 43787 577,'-7'-6'51,"4"6"-2,2 4-1,4 6-1,0 2-3,-1 1-6,0 1-6,-1 2-6,-3 0-4,0 1-3,-3 1-4,-2 1-3,-1 1-3,2 1-3,1 1-2,1 1-4,-1 0-4,2-1-8,-1-1-8,0-1-8,0-1-3,2-1 4,0-1 2,2 0 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0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81002 47623 480,'7'-29'7,"-2"7"13,-3 5 13,0 7 13,-2 7 8,0 11 0,0 11 1,0 11 1,-2 6-4,0 3-8,-3 1-9,-2 2-8,-2 3-7,-4 6-8,-2 4-7,-3 5-8,-1 3-8,1 2-9,1 0-10,1 1-9,0-2-8,0-5-6,1-4-5,-1-6-6,2-7 1,2-10 8,4-9 8,3-10 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1:46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38681 43124 558,'16'-1'47,"0"0"-5,-1-2-6,1 0-5,-1 0-5,-1 2-3,-1 2-3,0 2-4,-2 2-3,-1 4-1,-1 2-2,0 3-2,-3 2-2,-1 0-3,-2-1-3,-2 1-2,-2 0-3,-4 1-2,-2 1-3,-3 1-2,-2 0-1,0-1 2,1 0 2,-1-2 0,1-1 2,0-1 0,2-1 1,1 0 0,0-2 2,2-1 3,1-1 3,0 0 4,3-3 2,4-1 2,4-2 1,4-1 1,2-2 1,0 0-2,-1 0-1,1 0-1,1 0-1,1 1 0,3 2 1,2 0 0,-2 1 0,-1 0-1,-4 0 0,-3 0 0,-1 1 0,-2 2 0,-1 1 0,0 3 0,-2 1 1,-1 0-1,0-1 0,-1 1 0,-3 1-1,0 2 0,-3 1-1,-2 3-1,-1-1 0,0-3-2,1-3-2,-1-2-2,-2-1-3,-4 1-4,-4 3-3,-3 2-5,-2-1-6,1-1-5,1-2-8,1-2-6,2-1-2,3 0 3,2-1 3,4 1 4,1-1 1,1 0-3,-1-2-1,0 0-2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06"/>
    </inkml:context>
    <inkml:brush xml:id="br0">
      <inkml:brushProperty name="width" value="0.0309" units="cm"/>
      <inkml:brushProperty name="height" value="0.0309" units="cm"/>
      <inkml:brushProperty name="color" value="#00BFF3"/>
    </inkml:brush>
  </inkml:definitions>
  <inkml:trace contextRef="#ctx0" brushRef="#br0">21610 54450 711,'-14'42'6,"4"-8"-2,4-9-1,4-9-2,2 0 5,0 8 12,0 7 11,0 8 10,0 2 3,0-2-7,0-3-7,0-3-7,0 0-5,-2 6-1,0 5-4,-1 4-1,-3 6-6,0 4-7,-3 5-8,-2 5-8,0 0-5,2-3-4,3-4-4,1-4-3,1-6-1,2-6 2,0-8 1,2-6 2,0-6 3,2-5 0,0-5 3,2-4 1,0-5 3,0-3 5,-1-2 5,2-4 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06"/>
    </inkml:context>
    <inkml:brush xml:id="br0">
      <inkml:brushProperty name="width" value="0.03169" units="cm"/>
      <inkml:brushProperty name="height" value="0.03169" units="cm"/>
      <inkml:brushProperty name="color" value="#00BFF3"/>
    </inkml:brush>
  </inkml:definitions>
  <inkml:trace contextRef="#ctx0" brushRef="#br0">22778 55570 694,'-14'2'73,"1"4"-13,2 4-14,2 4-14,2 2-9,1 3-6,0 1-5,2 3-5,0 1-3,2 1 2,0 1 0,2 0 1,0 2-1,0-1-2,0 0-2,0 1-1,0-2-3,2-1 0,0-3 0,2-1-2,0-4 1,2-3 1,0-4 0,1-4 2,2-3-1,4-1-3,2 0-1,3-1-3,2-4 0,-1-6-1,1-6 0,0-5 0,-1-5 0,1-3-1,-1-3 0,1-3 0,-2-2-1,-3 0 2,-2-2 0,-4 0 2,-2-1 0,-1 1 3,0 2 1,-2 0 2,-1 3 2,-4 3 1,-2 5 2,-3 4 2,-4 3 0,-4 4 2,-4 4-1,-3 5 2,-3 3-4,1 5-6,-1 6-7,1 4-6,0 3-1,3-1 2,1 1 4,2 0 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07"/>
    </inkml:context>
    <inkml:brush xml:id="br0">
      <inkml:brushProperty name="width" value="0.02975" units="cm"/>
      <inkml:brushProperty name="height" value="0.02975" units="cm"/>
      <inkml:brushProperty name="color" value="#00BFF3"/>
    </inkml:brush>
  </inkml:definitions>
  <inkml:trace contextRef="#ctx0" brushRef="#br0">24009 54847 739,'-15'6'2,"4"-3"4,3-2 5,3-3 4,2-3 3,3 2 4,4-1 1,2 0 4,4-1 0,6 0-2,4-1-2,5-1-1,3 0-5,1 2-4,0 2-6,2 2-4,-1 1-6,-1 0-3,-3 0-5,-1 0-5,-1 0-3,-1 2-4,1 0-3,-1 2-4,-2-1-2,-3-1 0,-4 0-2,-4-1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07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25475 53337 638,'-7'-6'7,"2"6"15,3 4 15,1 6 15,0 2 2,-1 3-11,0 2-10,-1 1-11,-2 6-5,0 7 1,-2 8-1,0 8 1,-1 3-4,1 0-7,-1-2-6,0 0-8,0-3-3,2-2-1,1-4 0,0-2 0,1-4-1,1-5 1,-1-5-1,0-5 1,0-3-1,2-1 1,0-1-2,2 0 1,1-7-1,4-10-1,2-12 0,3-9-2,4-9 0,2-3 1,3-4 2,3-4 0,1 0 1,1 6 3,-1 4 1,1 5 1,-2 6 2,-3 5-1,-3 6 0,-3 7 0,-2 3 4,0 2 9,-2 2 10,-1 2 8,0 2 3,-2 3-3,-1 4-4,0 2-5,-2 2-2,-1-1-2,0 1-3,-1 0-2,-3 1-2,-2 7-3,-4 3-3,-2 6-2,-3 1-3,-1-1-3,-3-3-3,-1-1-2,-4-3-1,-1-2 1,-4-1 1,-3-3 1,1-2 0,5-2-2,5-4-2,5-3-2,2-2-3,0 0-5,0-2-5,1 0-4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08"/>
    </inkml:context>
    <inkml:brush xml:id="br0">
      <inkml:brushProperty name="width" value="0.03521" units="cm"/>
      <inkml:brushProperty name="height" value="0.03521" units="cm"/>
      <inkml:brushProperty name="color" value="#00BFF3"/>
    </inkml:brush>
  </inkml:definitions>
  <inkml:trace contextRef="#ctx0" brushRef="#br0">27700 54661 624,'0'-13'68,"2"8"-14,0 7-13,2 6-14,0 6-7,2 5-1,0 5-1,1 5-2,1 3-1,-2 3-1,-1 1-1,0 2-1,-1 2-3,0 2-3,-1 2-4,1 2-4,0 0-1,-2-4-2,0-2 0,-2-3-1,1-3 0,0 0 0,2-1-1,0-1 0,1-2 0,0-4 1,0-2 0,0-2 1,0-6 1,1-3 1,2-6 1,0-4 1,1-7 3,2-8 4,0-8 4,1-7 5,3-6 0,4-4-1,3-5-1,5-3-2,1-2-2,1-2 0,-1 0-2,0-1-1,1-1-2,-1 2-3,0 0-1,1 2-3,-2 3-4,-3 6-3,-3 5-5,-3 7-4,-3 5-1,-1 3 0,-2 4 2,-2 5 2,-2 3-8,-2 4-13,-3 4-15,0 4-14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16"/>
    </inkml:context>
    <inkml:brush xml:id="br0">
      <inkml:brushProperty name="width" value="0.03108" units="cm"/>
      <inkml:brushProperty name="height" value="0.03108" units="cm"/>
      <inkml:brushProperty name="color" value="#00BFF3"/>
    </inkml:brush>
  </inkml:definitions>
  <inkml:trace contextRef="#ctx0" brushRef="#br0">29944 55800 707,'-7'16'49,"2"1"-7,2 1-8,2 1-6,1 2-5,-2 0-4,0 0-4,-2 3-3,0-1-2,1 2 2,-1 1 0,0 1 2,0 0-1,0-1-6,0-1-4,0-1-6,0-2-1,0-1 2,0-2 0,0-2 2,1-7-3,1-9-8,0-10-8,2-9-8,2-7-2,5-1 4,6-3 4,4-1 4,2 1 4,-1 3 3,-1 5 5,-1 3 4,-1 4 2,-3 3 2,-1 2 0,-2 4 1,-1 2 2,0 2 1,0 2 1,-1 2 2,1 2 1,-2 2 0,-1 1 0,0 3 1,-2 2 0,-1 0 0,0 1-2,-1 1 0,-3 1-2,0 0-1,-3-1-2,-2 1-2,-1 0-1,-2 1-2,0 1-1,-1 1-1,-2 1-2,0 0-1,-1-1-4,-1 1-1,-1-2-2,-1-1 1,-1-2-1,-1-3-1,1-1-1,2-2-6,4-2-5,3-2-5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17"/>
    </inkml:context>
    <inkml:brush xml:id="br0">
      <inkml:brushProperty name="width" value="0.03483" units="cm"/>
      <inkml:brushProperty name="height" value="0.03483" units="cm"/>
      <inkml:brushProperty name="color" value="#00BFF3"/>
    </inkml:brush>
  </inkml:definitions>
  <inkml:trace contextRef="#ctx0" brushRef="#br0">31994 55745 631,'-8'-8'1,"2"0"3,1 0 3,0 1 2,3-1 7,4 2 12,4 1 10,4 0 11,2 2 1,3 1-8,2 0-8,1 2-8,3 0-6,1 0-3,3 0-5,1 0-3,2 0-3,1 0-6,1 0-3,1 0-5,0 0-3,-2 0-2,0 0-3,-1 0-1,-1 0-5,-3 0-3,-1 0-6,-3 0-4,-1-1-3,-1 0 0,-1-2 1,0 0-1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17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32220 56431 682,'-11'-2'6,"8"0"11,9-3 11,10-2 12,4 1 2,1 1-7,1 2-5,1 2-7,0 1-3,1 0 0,-1 0-1,1 0-1,0 0-4,1 0-8,1 0-9,1 0-9,1 0-5,0 0-4,2 0-2,1 0-4,-1 0-3,-3 0-3,-3 0-2,-3 0-2,-2 0-1,-3 2 3,-1 0 1,-2 2 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18"/>
    </inkml:context>
    <inkml:brush xml:id="br0">
      <inkml:brushProperty name="width" value="0.03719" units="cm"/>
      <inkml:brushProperty name="height" value="0.03719" units="cm"/>
      <inkml:brushProperty name="color" value="#00BFF3"/>
    </inkml:brush>
  </inkml:definitions>
  <inkml:trace contextRef="#ctx0" brushRef="#br0">37833 53950 591,'-1'17'131,"0"3"-31,-2 3-31,0 3-30,-2 5-17,0 6-5,-1 8-4,-1 6-3,-1 5-5,0 0-3,0 1-3,0 1-3,1 0-4,-1-2-4,0-2-3,0-2-5,1-4-3,1-2-6,0-5-4,2-4-5,1-5-2,2-4 1,2-5-1,2-4 2,1-5 1,2-3 2,0-3 4,1-2 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0"/>
    </inkml:context>
    <inkml:brush xml:id="br0">
      <inkml:brushProperty name="width" value="0.03141" units="cm"/>
      <inkml:brushProperty name="height" value="0.03141" units="cm"/>
      <inkml:brushProperty name="color" value="#00BFF3"/>
    </inkml:brush>
  </inkml:definitions>
  <inkml:trace contextRef="#ctx0" brushRef="#br0">82492 48831 700,'-3'-8'1,"8"2"1,9 1 2,10 1 2,2 0 6,0 2 8,-1 0 10,-1 2 9,4 0 2,9 0-3,8 0-5,10 0-4,2 0-6,-2 0-8,-4 0-8,-2 0-10,-6 0-9,-6 0-12,-7 0-13,-7 0-12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18"/>
    </inkml:context>
    <inkml:brush xml:id="br0">
      <inkml:brushProperty name="width" value="0.03558" units="cm"/>
      <inkml:brushProperty name="height" value="0.03558" units="cm"/>
      <inkml:brushProperty name="color" value="#00BFF3"/>
    </inkml:brush>
  </inkml:definitions>
  <inkml:trace contextRef="#ctx0" brushRef="#br0">38760 54797 618,'-7'-6'42,"2"4"-2,2 4-2,2 4-2,0 2-4,0 2-3,-2 0-5,0 1-4,-1 3-3,-2 3 0,0 5 0,-1 3-1,-1 3-2,0-1-2,0 0-2,0 1-3,1-1-2,1-1-2,0-1-1,2-1-2,0-1 0,2-1-2,0-1 1,2-1-1,0-2-1,2-1 0,0-2 0,2-2-1,1-3 0,1-1-2,3-2-1,2-2-2,1-2-1,2-1 0,0 0 0,1-1-1,2-3-1,1-2 0,3-4-1,1-2 0,1-3-1,-1-1 2,-1-3 0,0-1 2,-2-3 1,-1-2 2,-1-1 2,-1-2 2,-1-3 1,-1 1 1,0-2 2,-2-1 0,-2 0 1,-2 1 3,-4 2 2,-2 0 3,-4 2-1,0 5 0,-3 3-2,-2 4-2,-2 3 0,-2 1 4,-2 0 1,-1 2 3,-2 1-1,1 1-1,-1 0-4,0 2-1,1 0-5,-1 2-8,0 0-6,1 2-7,-1 0-3,0 2-2,0 0-1,1 2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20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41096 52704 682,'7'-30'33,"-2"5"-4,-2 3-5,-2 5-5,-1 2-4,0 2-2,0 2-2,0 3-2,0-1-2,0 0 0,0-2-3,0 1 0,-2-1-2,-2 4 0,-4 2-1,-2 4-1,-3 4 0,-3 6 1,-3 5 0,-3 7 0,-2 3 2,1 1 1,-1 1 0,1 1 2,1-1 0,3-1 0,3-3-1,3-1 0,2-2 0,2 1 2,2-1 3,2 1 1,4-2 0,6-4-4,6-5-5,6-3-3,3-4-3,1-2-3,0-3-3,3-4-3,-2-2-1,0-1 0,-1-3 0,0-2-1,-3 0 0,-1 1 1,-3 1-1,-1 1 1,-2 0 2,-2 2 4,-2 0 5,-2 2 4,-2 2 6,-1 5 9,0 2 8,-2 5 9,0 2 1,0 2-4,0 0-4,0 2-5,1 0-6,0 3-7,2 1-7,0 3-9,1 0-4,0-3-3,0-1-4,0-2-2,0-2-2,2-1-1,0 0 0,1-2 0,1-1 1,0-2 3,0-3 3,0 0 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20"/>
    </inkml:context>
    <inkml:brush xml:id="br0">
      <inkml:brushProperty name="width" value="0.02756" units="cm"/>
      <inkml:brushProperty name="height" value="0.02756" units="cm"/>
      <inkml:brushProperty name="color" value="#00BFF3"/>
    </inkml:brush>
  </inkml:definitions>
  <inkml:trace contextRef="#ctx0" brushRef="#br0">42550 53177 798,'23'-6'77,"-1"2"-18,-1 4-20,-1 2-19,-1 2-14,1 0-6,0 0-7,-1 0-7,0 0-3,-1 0 4,-1-1 3,0 1 3,-3 0-6,-1 0-14,-2 0-15,-2 0-14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20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43596 52550 633,'-14'9'93,"4"1"-18,4 3-19,4 2-18,2 1-11,0 1-4,0 1-4,0 2-3,0 0-5,0 1-5,0 0-4,0 3-3,0-1-5,-2 1-4,0-1-2,-2 1-4,0-1-6,1-2-8,-2 0-9,2 0-8,-1-3-3,0-3 1,0-3 0,0-2 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21"/>
    </inkml:context>
    <inkml:brush xml:id="br0">
      <inkml:brushProperty name="width" value="0.03133" units="cm"/>
      <inkml:brushProperty name="height" value="0.03133" units="cm"/>
      <inkml:brushProperty name="color" value="#00BFF3"/>
    </inkml:brush>
  </inkml:definitions>
  <inkml:trace contextRef="#ctx0" brushRef="#br0">44095 52297 702,'9'-8'1,"0"0"4,1 0 3,2 1 3,-1 0 4,1 2 7,0 2 5,0 2 7,-1 1 1,1 2-4,0 0-3,0 2-3,-2 1-4,-1 3-7,-2 4-5,-2 2-6,-2 3-4,-2 1-1,-2 3-1,-2 1-1,-3 2-2,-4-1-3,-4 1-2,-3-1-3,-2-1-1,3-3 0,1-3 2,2-2-1,2-3 3,3-1 3,1-1 2,2 0 4,4-2 3,6-1 4,5 0 4,7-2 5,3 0 1,-1-2-1,1 0 0,0-2-1,-2 1-1,-1 0-1,-3 2-1,-1 0 0,-3 2-3,-2 2-2,-4 1-3,-2 3-2,-4 2-2,-2 0-2,-4 1-1,-2 1-3,-4 1-1,-3 1-3,-5 2-3,-3 0-3,-2 0-3,1 1-5,1-1-3,1 1-5,3-2 0,3-5 7,4-3 6,4-4 6,3-2 0,1 0-4,0 0-6,2 0-5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21"/>
    </inkml:context>
    <inkml:brush xml:id="br0">
      <inkml:brushProperty name="width" value="0.03871" units="cm"/>
      <inkml:brushProperty name="height" value="0.03871" units="cm"/>
      <inkml:brushProperty name="color" value="#00BFF3"/>
    </inkml:brush>
  </inkml:definitions>
  <inkml:trace contextRef="#ctx0" brushRef="#br0">46483 53069 568,'-6'-18'27,"4"9"11,4 10 13,4 10 11,2 6 0,0 5-13,-1 3-12,1 5-12,-1 2-7,-2 4-4,-2 3-2,-2 2-2,-1 4-3,0 2-3,0 4-2,0 2-4,0 1-1,2-2 0,0-2-1,2-2 0,0-4 0,1-6-1,2-6 0,0-5-1,1-6 0,0-3 0,0-5-1,0-3 1,0-5 0,1-8 3,2-6 2,0-7 2,2-8 2,3-7 1,3-8 1,3-8 0,3-6 1,3-4 1,3-3 0,3-5 0,2 0 1,0 3-2,2 2 1,1 4-2,-2 4 0,-6 6-2,-4 6 0,-5 6 0,-3 5-5,-2 5-5,-3 5-7,-1 5-6,-4 5-12,-4 6-18,-6 6-19,-4 6-18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22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48588 55009 503,'7'-29'35,"0"5"-5,-2 5-5,0 5-5,-2 2-4,-1 0-5,0 0-3,-2 1-5,0-1-1,0 0-1,0 0 1,0 1 1,0-1-1,-2 2 1,0 1-1,-1 1 1,-2 0 0,-2 2 2,-2 0 1,-2 2 2,0 1 0,1 2 0,0 2-1,2 2-1,-1 3 2,-4 6 2,-2 4 4,-3 5 2,0 3 0,3 3-3,2 1-2,4 2-3,2 1-2,1-1-1,0-1 0,2-1-1,0-3-1,2-1 2,0-4 0,2-3 0,2-4-2,6-3-7,4-4-7,5-4-6,2-4-4,-1-6 0,-1-4 0,0-5 0,-2-3 0,-1 1 1,-1-1 2,0 1 0,-3 1 5,-1 2 4,-2 4 6,-2 3 4,-2 3 10,0 4 11,-2 4 12,0 4 12,-1 3 3,0 3-8,0 4-7,0 2-7,1 1-5,2 1-1,2-1-3,1 1-2,3-1-4,0 1-6,1 0-6,2-1-5,-1 0-6,1-1-4,0-1-3,0 0-5,-1-3-6,1-1-7,0-2-8,0-2-8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45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62667 45950 503,'-15'0'2,"-1"0"2,0 0 3,1 0 4,2 0 7,6 0 15,6 0 13,6 0 15,4 0 2,3 0-9,4 0-8,2 0-9,1 0-7,1 0-6,-1 0-5,1 0-5,0 0-4,1 0-4,1 0-3,1 0-3,2 0-1,1 2 1,3 0 1,1 2 1,0-1 1,-1 1-1,-3 0-1,-1 0-1,-2-1-2,-1 0-5,-1-2-6,-1 0-4,-2-1-2,-1 0 2,-2 0 3,-2 0 1,-2 0 2,1 0-1,0 0-1,0 0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69400 44925 333,'49'20'167,"16"14"-1,16 15 1,16 15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5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68884 44844 630,'-15'7'1,"2"-2"-1,3-3 2,1 0 0,3-2 4,6 0 10,4 0 10,6 0 8,1 0 2,-1 0-7,0 0-7,-2 0-7,0-1-3,0-1 0,-1 0 0,1-1 1,0-1-2,0 2-3,0 0-3,0 2-2,-1 0-1,1 2 0,0 0 0,0 2 1,1-1 0,1-1 0,3 0-1,2-1 1,1-1 0,-1 0 0,1 0 0,0 0 1,0 0 0,1 0 1,1 0-1,1 0 1,2-1 0,1-1 0,3 0 0,1-1 0,2-1 0,-1 0 0,0 0 0,1 0 0,0 0 0,1 0-1,1 0-2,1 1 0,-1-2-2,0 2 1,-1-1-2,-1 0 1,0 0-1,1 0 1,1 0 0,1 0 0,-1 0 0,-2 0-1,-1 0 0,-3 1 0,-1-1-1,-3 2 1,-1 0-1,-2 2 1,-2 0 0,1 0 0,0 0 1,-1 0-1,1 0 1,2 0 0,0 0 0,1 0 0,-1 0 0,-1 2 0,-2 0 0,-2 2 0,-2-1 0,1-1 0,0 0 0,0-2 0,0 0 0,1 0 0,1 0 0,2 0 0,-1 0 0,1 0 0,0 0 0,-1 0 0,1 0 0,0 0 0,-1 0 0,1 0 0,0 0 0,-1 0 0,1 0 0,0 0 0,0 0 0,1-2 0,1 0 0,1-1 0,1-1 0,-1 2 0,1 0 0,-1 2 0,1-1 0,0-1 0,-1 0 0,1-1 0,-1-1 0,1 2 0,-1 0 0,1 2 0,-1 0 0,-1 0-1,-1 0 1,0 0 0,-1 0 0,1 0 0,1 0 0,1 0 0,0 0 0,-1 0 0,0 0 0,-2 0 0,-1 0 0,1 0-1,0 0 1,-1 0-1,1 0 0,0 0 0,0 0 0,-1 0-1,0 0 0,-1 0 0,0 0 0,-2 0 0,0 0 0,0 0-1,-1 0 1,1 0-2,0 0 0,0 0-1,-1 0-2,1 0-2,-3 0-8,-6 0-18,-6 0-18,-6 0-16,-2 0-2,0 0 12,2 0 14,1 0 13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0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83624 47886 561,'-15'-15'5,"4"2"11,3 3 9,3 1 11,1 4 3,2 6-6,0 6-5,2 6-6,0 4 0,0 3 5,0 3 4,0 3 6,-1 4-2,0 4-5,-2 6-6,0 5-6,-2 3-8,0 3-10,-1 4-10,-2 2-12,0-1-8,-1-4-9,-2-6-7,0-4-9,0-6-2,3-8 1,1-6 2,2-6 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6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72163 41194 600,'-7'-18'72,"2"10"-12,2 11-13,2 12-14,0 6-7,0 5-1,-2 3-3,0 4 0,0 3-3,0 1-1,2 0-4,0 2-1,1 0-3,-2-2-2,0 0-2,-1-1-2,-1-1-3,2 0-4,0 1-3,2-1-4,-1 0-4,-1 0-4,0 1-5,-1-1-4,-1-2-1,2-3 2,0-5 2,2-3 3,1-5-2,4-3-7,2-4-7,4-5-7,-1-2 0,-1-4 5,-2-2 7,-2-3 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6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73028 42105 607,'0'-13'1,"-2"6"5,0 6 3,-1 6 4,-2 4 5,0 3 6,-2 4 6,0 2 7,0 3 1,0 3-4,2 2-4,1 4-5,-1 1-3,2-1-3,-1-1-3,0-1-3,0-1-2,2 1 0,0-1-1,2 0 1,0-1-3,2-5-3,0-3-3,2-4-5,1-4-1,1-1-1,3-2-2,2-2-1,2-3 0,2-4 1,1-4 0,3-4 1,0-3 0,-1-3 0,-1-3-1,0-3 0,-2-2 0,-1-1 1,-1-1 1,0-1 0,-3 0 2,-1 1 0,-2 1 2,-2 1 1,-2 2 0,-2 1 2,-2 3 1,-2 1 1,-2 2 1,-2 3-2,-2 1 1,-1 2-1,-3 2-2,-2 2-5,-2 3-5,-1 1-3,-1 1-7,0 1-6,2 2-7,1 0-8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7"/>
    </inkml:context>
    <inkml:brush xml:id="br0">
      <inkml:brushProperty name="width" value="0.03294" units="cm"/>
      <inkml:brushProperty name="height" value="0.03294" units="cm"/>
      <inkml:brushProperty name="color" value="#00BFF3"/>
    </inkml:brush>
  </inkml:definitions>
  <inkml:trace contextRef="#ctx0" brushRef="#br0">73600 41628 667,'0'-28'4,"2"7"7,0 7 8,2 7 7,2 3 6,5 2 5,5 0 3,6 2 5,2 0-2,2 0-10,3 0-10,1 0-9,1 0-8,-1 2-8,-2 0-8,1 2-6,-3-1-3,-2-1 2,-1 0 3,-2-1 2,-4-1-5,-1 0-12,-4 0-12,-3 0-11,-1-2-3,0-1 8,0-1 6,0-3 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7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75175 40131 562,'1'-23'18,"0"15"18,2 16 19,0 15 18,0 10 3,-2 5-15,-2 3-16,-2 4-14,-2 2-11,0 2-7,-1 0-5,-1 2-7,-2-2-3,0-3-3,-2-2-3,0-3-2,1-6-1,1-6-1,2-7 1,2-7-2,5-9-1,6-14-6,7-12-5,7-12-5,4-8 0,1 1 4,1 0 4,1 0 5,-1 3 5,-1 7 7,-2 7 5,-3 7 7,-1 5 4,-3 5 1,-1 2 2,-2 6 1,-2 2 2,-1 5-1,0 4 0,-2 4 0,-1 2 1,-2 1-1,-3 0 1,0 3 0,-2-2-1,0 0-2,0-1-2,0 0-2,-2-2-2,-2-1-3,-4-1-4,-2-1-3,-4 0-4,-3 1-5,-5 2-5,-3 0-6,-6 0-4,-5 1-2,-6-1-4,-6 1-2,1-2-5,10-3-6,8-3-7,9-2-7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8"/>
    </inkml:context>
    <inkml:brush xml:id="br0">
      <inkml:brushProperty name="width" value="0.03829" units="cm"/>
      <inkml:brushProperty name="height" value="0.03829" units="cm"/>
      <inkml:brushProperty name="color" value="#00BFF3"/>
    </inkml:brush>
  </inkml:definitions>
  <inkml:trace contextRef="#ctx0" brushRef="#br0">70294 47291 574,'-14'-4'63,"4"8"-7,4 8-9,4 7-9,2 6-6,0 1-3,0 3-5,0 1-3,0 2-4,0 2-1,0 3-3,0 1-1,0 2-1,-2 4 0,0 2 1,-1 4 1,-2 2-3,0 1-9,-2 3-9,0 2-7,0-3-7,0-6-4,2-8-5,1-6-4,0-6-4,2-5-2,0-5-4,2-5-2,1-5 1,4-4 3,2-6 5,3-4 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8"/>
    </inkml:context>
    <inkml:brush xml:id="br0">
      <inkml:brushProperty name="width" value="0.03743" units="cm"/>
      <inkml:brushProperty name="height" value="0.03743" units="cm"/>
      <inkml:brushProperty name="color" value="#00BFF3"/>
    </inkml:brush>
  </inkml:definitions>
  <inkml:trace contextRef="#ctx0" brushRef="#br0">71400 48063 587,'14'-9'1,"-1"-2"3,-2-2 2,-2-1 2,-2 2 7,-2 8 9,-3 8 10,0 8 10,-3 4 1,-1 3-7,0 1-7,-1 3-9,-1 1-3,0 1-2,0 1-2,0 1-1,-1 0-2,0 1 0,-1-1-1,-1 1-1,0-2-1,2 0-2,2-1-1,2-1-2,2-2-2,2-4 0,2-5-2,2-3 0,1-3-3,3-2-3,2-3-4,2 0-3,1-5-1,1-6 2,1-6 0,1-5 2,0-5 1,-1-1-1,-1-3 0,-1-1-1,-1-1 2,0 1 1,-2 1 4,-1 2 2,-2 0 1,-2 1 3,-4 0 0,-2 3 3,-3 0-1,-1 4 0,0 3-1,-1 3-2,-4 2 0,-4 2-2,-5 3-1,-5 1-2,-2 2-2,-1 2-4,1 2-3,-1 2-3,1 1-5,1 2-5,1 0-6,1 1-5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9"/>
    </inkml:context>
    <inkml:brush xml:id="br0">
      <inkml:brushProperty name="width" value="0.03828" units="cm"/>
      <inkml:brushProperty name="height" value="0.03828" units="cm"/>
      <inkml:brushProperty name="color" value="#00BFF3"/>
    </inkml:brush>
  </inkml:definitions>
  <inkml:trace contextRef="#ctx0" brushRef="#br0">73282 46833 574,'1'-28'0,"0"7"0,2 7 0,0 6 0,0 1 4,0-7 9,-2-7 8,0-7 8,-3 0 3,-2 7-2,-4 7-2,-2 7-3,-1 5-3,-1 5-2,0 6-4,0 4-3,0 4-1,-1 3-2,-1 3 1,-1 3-1,-1 1-2,0 1-1,1-1-2,-1 1-3,0-2 0,2-1 1,1-3 1,1-1 1,1-3 0,2-1 0,2-2 1,3-3 1,3-2-5,7-4-6,7-4-7,8-4-8,3-4-2,1-4 2,1-3 3,1-5 2,-2-1-1,-3 3-2,-5 1-3,-3 2-3,-4 4 6,-2 5 16,-4 4 16,-2 6 16,-3 2 6,-1 1-3,0 1-2,-1 2-3,0-1-3,2 1-5,2 0-3,2 0-5,1-1-5,3-1-7,2-1-6,2 0-7,0-1-6,-1 0-5,0-1-4,-2 1-5,0-1-2,0 0-2,0-2 0,0 0-2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9"/>
    </inkml:context>
    <inkml:brush xml:id="br0">
      <inkml:brushProperty name="width" value="0.0394" units="cm"/>
      <inkml:brushProperty name="height" value="0.0394" units="cm"/>
      <inkml:brushProperty name="color" value="#00BFF3"/>
    </inkml:brush>
  </inkml:definitions>
  <inkml:trace contextRef="#ctx0" brushRef="#br0">74400 47266 558,'8'-7'28,"2"2"2,0 2 2,1 2 0,1 1 0,0 0-3,-1 0-3,1 0-3,0 0-2,0 0 0,-1 0-1,1 0 0,0 0-1,2 0-2,0 0-1,1 0-1,1 0-2,-1 0-1,1 0-1,0 0-1,-1 0-3,-1 0-2,-1 0-2,0 0-4,-2 1-7,1 2-14,0 2-13,0 2-13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2:59"/>
    </inkml:context>
    <inkml:brush xml:id="br0">
      <inkml:brushProperty name="width" value="0.0407" units="cm"/>
      <inkml:brushProperty name="height" value="0.0407" units="cm"/>
      <inkml:brushProperty name="color" value="#00BFF3"/>
    </inkml:brush>
  </inkml:definitions>
  <inkml:trace contextRef="#ctx0" brushRef="#br0">75875 46387 540,'-7'-6'5,"2"6"10,2 4 11,2 6 9,0 2 6,0 1-2,-2 1 0,0 2-1,-1 0-3,1 1-4,-2 1-5,2 1-5,-1 2-4,0 1-1,0 3-4,0 1-1,0 0-2,0-1 2,0-3 1,1-1 0,-2-1-3,2-1-10,-1 1-9,0 0-9,-1-1-7,0 1-6,-1-1-6,-1 1-5,0-2-6,2-3-4,2-3-6,2-2-4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0"/>
    </inkml:context>
    <inkml:brush xml:id="br0">
      <inkml:brushProperty name="width" value="0.034" units="cm"/>
      <inkml:brushProperty name="height" value="0.034" units="cm"/>
      <inkml:brushProperty name="color" value="#00BFF3"/>
    </inkml:brush>
  </inkml:definitions>
  <inkml:trace contextRef="#ctx0" brushRef="#br0">76394 46318 647,'9'-8'3,"1"1"6,3-1 7,2 0 7,0 2 5,-1 6 6,-1 4 6,0 6 5,-3 3-2,-1 3-11,-2 3-11,-2 3-11,-3 2-6,-2-1-5,-3 1-3,-4-1-5,-2 0-1,-1-1 1,-3-1-1,-2-1 1,1-1 1,1-3 1,2-1 1,2-2 1,2-2 2,2-1 2,3-1 1,1 0 4,2-2-1,1-1 1,3 0-2,2-2 0,2 0 0,2-2 0,2 0 0,1-2 0,2 1 1,0 0-1,-1 2 0,1 0 0,-2 1 1,-1 0 2,-2 0 2,-2 0 2,-2 0 0,-2 3-1,-3 2-1,0 2-1,-5 2-1,-4 1 3,-6 3 1,-3 2 2,-6 1-3,-2 2-9,-3 3-7,-2 1-8,-1 0-7,3-3-7,3-3-6,3-2-7,3-4-4,2-3-2,4-3-1,3-2-1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2"/>
    </inkml:context>
    <inkml:brush xml:id="br0">
      <inkml:brushProperty name="width" value="0.03208" units="cm"/>
      <inkml:brushProperty name="height" value="0.03208" units="cm"/>
      <inkml:brushProperty name="color" value="#00BFF3"/>
    </inkml:brush>
  </inkml:definitions>
  <inkml:trace contextRef="#ctx0" brushRef="#br0">87276 48350 685,'-36'8'76,"9"0"-14,7-1-16,9 1-15,1 2-9,-2 4-2,-3 3-4,-3 5-2,-2 2-2,1 3-4,-1 1-3,1 3-3,0-1-2,0 0-1,2-1-2,1-1-2,1-2-3,1-1-6,1-3-6,0-1-6,3-3-6,3-3-5,2-3-6,4-2-6,2-4 0,4-3 6,2-2 7,3-4 5,1-1 6,-2-2 6,-2 0 5,-2-1 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0"/>
    </inkml:context>
    <inkml:brush xml:id="br0">
      <inkml:brushProperty name="width" value="0.03413" units="cm"/>
      <inkml:brushProperty name="height" value="0.03413" units="cm"/>
      <inkml:brushProperty name="color" value="#00BFF3"/>
    </inkml:brush>
  </inkml:definitions>
  <inkml:trace contextRef="#ctx0" brushRef="#br0">76100 44747 644,'30'-7'75,"-3"2"-15,-3 2-16,-3 2-14,-1 1-10,1 0 0,1 0-3,1 0-2,3 0-1,5 0 0,5 0-2,4 0-1,1 0-1,-3-2-3,-5-1-3,-4 0-2,-2-1-2,-1 1-4,-1-1-4,-1 0-3,-2 0-3,-3 2-7,-3 0-4,-2 2-5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1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80450 44163 626,'35'-14'102,"-7"4"-25,-9 4-23,-7 4-23,-1 2-12,7-2 1,7 0-1,7-1 2,4-2-4,1 2-7,0-1-7,2 0-6,0 0-2,-2 2 2,0 0 3,-1 2 3,-3 0-7,-5 0-12,-5 0-14,-5 0-13,-5 1-8,-5 4-2,-4 2-2,-6 4-1,-2-1 4,-2 1 9,0-2 10,-1 0 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2"/>
    </inkml:context>
    <inkml:brush xml:id="br0">
      <inkml:brushProperty name="width" value="0.03716" units="cm"/>
      <inkml:brushProperty name="height" value="0.03716" units="cm"/>
      <inkml:brushProperty name="color" value="#00BFF3"/>
    </inkml:brush>
  </inkml:definitions>
  <inkml:trace contextRef="#ctx0" brushRef="#br0">80513 45250 592,'-15'0'2,"2"0"7,2 0 4,3 0 7,1 1 3,2 2 1,2 2 2,2 1 2,3 1 0,6-2-2,4-2-1,5-2-1,4-1-2,3 0-2,3 0-2,3 0-1,2 0-2,3 0 0,1 0 0,2 0 0,0-1-3,-3 0-4,-4-2-6,-2 0-3,-2 0-7,-1 2-8,-1 2-7,-1 2-8,-1 1-6,-3 0-4,-1 0-5,-2 0-5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4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87548 42796 566,'-8'-8'3,"0"2"12,0 1 11,0 0 12,1 4 5,2 6 0,3 6 0,1 6 0,0 2-4,-1 1-6,0-1-7,-1 1-7,-2 1-5,0 5-2,-1 3-3,-2 4-2,1 4-2,-1 3 0,0 2-2,0 4-1,0 1 0,-2 2-1,0 0 0,-1 2 1,-1-2-4,0-1-3,0-2-4,1-1-5,0-3-3,0 2-3,2-1-2,1 0-4,0 0-2,0 0-1,0 0-1,0 0-2,1-2-1,1-2 2,0-3 0,2-3 0,0-4 2,2-3 2,0-5 1,2-3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5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88948 43790 560,'-24'-5'6,"1"8"12,-1 6 12,1 7 12,1 2 2,6-3-6,5-2-7,5-4-7,2-1-5,0 2-2,0 0-3,0 1-3,-1 2 0,0 3-1,-1 3 0,-1 4 1,-1 0-1,0 1 0,0-1-1,0 1-1,0-1 0,-2 2 0,0 1 1,-1 1-1,0 1-1,2-1 0,3 0-2,1 1 0,1-2-2,2-1 0,0-3-1,2-1 0,1-2-3,2 1-2,2-1-2,2 1-2,2-2-2,5-3 2,4-2 0,3-4 1,3-2-3,1-2-5,1-3-6,1 0-6,1-5-2,1-6 3,0-6 1,3-5 3,-1-4 2,0-1 0,0-1 2,1-1 1,-2-2 3,-4-1 2,-2-2 2,-2-2 4,-6-1 2,-3 1 1,-6 1 3,-4 2 1,-5 0 3,-2 1 1,-4 1 3,-2 1 1,-3 2 1,-1 3 0,-3 3-2,-1 3-1,-3 2-2,-2 2-3,-1 3-3,-2 1-2,-1 2-2,1 2 0,1 2 2,1 2-1,2 1-4,5 0-9,3 0-10,4 0-9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7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91133 41805 592,'-1'-13'31,"0"6"5,-2 6 4,0 6 5,-2 4 0,0 1-7,-1 3-5,-1 2-5,-1 1-6,2-1-2,1 1-2,0 0-4,1-1-2,-2 1-3,0 0-1,-1-1-3,-1 1-2,2 1-2,1 2-5,1 0-2,0-1-3,0 1-2,0-2-4,0-1-2,1-1-4,2-1-4,2-1-3,2 0-5,1-2-1,0-1-2,0 0 1,0-2-2,0-1 2,1-2 4,1-3 3,2 0 4,-1-3 2,-1-1 2,0 0 2,-2-1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7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91828 41428 683,'8'-15'1,"2"1"-1,0 1 1,1 0 0,2 3 5,0 3 9,1 2 8,1 4 10,1 2 4,-1 2-2,1 2-2,0 2-1,-2 1-5,-1 1-6,-2 2-6,-2 0-6,-3 1-4,-3 3-3,-2 2-1,-3 1-3,-5 2 0,-4-1-1,-5 1-1,-5 0 0,-2-2-2,1 1-2,1-2-3,1-1-3,1-2 0,0-3 2,2-2 2,1-4 2,5 0 4,8 0 4,10 1 6,8 2 4,4-1 2,-1-1-2,-1-1-2,-1 0-1,0-1-1,-2 2 1,-1 0 0,-1 2 1,-1-1 0,-2 1-1,-2 0 1,-2 0-1,-3 0-1,-1 0-3,-2-1-1,-1 1-3,-4 0-2,-2 0 1,-3 0-2,-4-1 0,-1 2-1,-3 0-2,-2 1-3,-1 2-3,0-1-4,1 1-8,3 0-7,1 0-7,2-1-2,2-1 6,3-1 6,1 0 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09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93255 42500 513,'-13'0'6,"6"0"22,6 0 23,6 0 22,3 0 4,2 0-15,0 0-14,1 0-16,2 0-8,1 0-2,3 0-2,2 0-3,-1 0-3,-1 0-5,-2 0-5,-3 0-6,0 0-1,0 0 0,-1 0 1,1 0 2,1 0-1,0 0 0,1 0-1,1 0 0,1 0 0,-1 0 0,1 0 1,0 0 1,-1 0-1,1 0-1,0 0-2,-1 0-1,0 0-1,-1 0 0,0 0 1,-2 0-1,-3 1-12,-6 2-26,-6 2-26,-6 2-26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10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95572 41563 598,'-2'-21'6,"0"8"14,-3 7 12,-2 7 14,-1 5 3,0 7-7,1 5-7,-1 7-6,-1 2-5,0-1-2,-1-1-2,-1-1-3,-1-1-1,0 1-3,1-1-2,-1 1-2,1-1-3,2 1-2,2-1-4,3 1-2,0-2-1,2-3 1,0-3 2,2-3 2,1-1-9,2 1-17,2 1-17,2 2-18,2-2-6,5-3 5,3-3 5,5-2 4,0-3 7,-3-2 8,-3-2 8,-3-2 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10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96461 42018 561,'0'-15'2,"0"-1"4,0 0 6,0 1 3,0 0 2,0 2 0,0 2-2,0 3-1,-1 0 0,-1 0-1,0 0 0,-1 0-1,-3 2 1,-4 2 2,-4 4 1,-3 3 3,-2 1-2,0 3-1,2 2-2,1 2-2,0 1-2,-1 1 1,-2 1-1,1 2 0,-1 0 0,2 1 0,3 1 0,1 1-1,1 0 0,0 1-2,1 0 0,-1-1-1,1 0-2,2-3-2,2-1-3,3-2-1,3-2-3,7-1-4,7 0-2,8-2-4,2-3-3,-1-4-1,-1-6-2,-1-4-1,0-4-1,1-1 1,1-3 1,1-1 1,-1-1 2,-1 0 4,-2 2 4,-2 1 5,-4 1 5,-3 3 7,-4 1 8,-4 2 8,-2 3 3,0 4-1,0 4-2,0 4 0,-1 2-2,0 2-1,-2 0-1,0 1-1,0 2-1,0 0-3,1 1-2,2 1-2,0 1-2,2-1 0,1 1-1,0 0 1,1-1-5,0-1-6,0-1-8,0 0-7,1-2-10,5-1-12,4-1-12,4 0-11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2"/>
    </inkml:context>
    <inkml:brush xml:id="br0">
      <inkml:brushProperty name="width" value="0.03733" units="cm"/>
      <inkml:brushProperty name="height" value="0.03733" units="cm"/>
      <inkml:brushProperty name="color" value="#F2385B"/>
    </inkml:brush>
  </inkml:definitions>
  <inkml:trace contextRef="#ctx0" brushRef="#br0">92650 24344 589,'1'-14'21,"2"6"3,2 5 3,2 4 2,1 6 0,1 4-2,2 5-3,0 5-3,-1 4-1,-3 1-2,-2 2-1,-4 3 0,-1 0-2,-2 2 0,0 1-1,-1 1-1,-2-2 0,2-2 0,-1-3 1,0-3 0,2-5-2,6-7-3,4-6-5,5-8-4,9-10-4,11-13-7,12-14-6,12-14-7,4-6-3,-1 1-2,-2 0 1,-2 2-2,-6 6 2,-8 10 3,-9 11 5,-9 11 3,-6 6-2,-1 1-10,-2 0-10,-2 2-9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2"/>
    </inkml:context>
    <inkml:brush xml:id="br0">
      <inkml:brushProperty name="width" value="0.03636" units="cm"/>
      <inkml:brushProperty name="height" value="0.03636" units="cm"/>
      <inkml:brushProperty name="color" value="#00BFF3"/>
    </inkml:brush>
  </inkml:definitions>
  <inkml:trace contextRef="#ctx0" brushRef="#br0">87650 48296 605,'36'-41'3,"-7"10"8,-8 11 7,-5 10 8,-4 7 3,1 2 1,1 2 1,2 2 0,-2 4-2,-1 4-2,-2 5-3,-2 5-3,-3 4-2,-1 3-2,-2 3-2,-2 3-1,-2 1-2,-4 0-2,-2 0 0,-3 0-3,-1-2-1,2-5-3,2-5-1,3-5-4,0-3 0,2-1-1,0-1 0,2 0 1,2-5-1,7-8 2,6-8 1,6-8 1,2-5 0,1-5 0,-1-3 0,1-4-1,-1-3 0,3-1 0,0 0-1,1-2 0,-1 1-1,0 3 0,-1 4 1,-1 2 0,-1 2-1,-3 3 0,-1 2-1,-2 1 0,-3 5-11,-3 7-21,-3 6-21,-2 8-21,-3 3-3,-1-1 14,0 1 13,-1 0 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11"/>
    </inkml:context>
    <inkml:brush xml:id="br0">
      <inkml:brushProperty name="width" value="0.03056" units="cm"/>
      <inkml:brushProperty name="height" value="0.03056" units="cm"/>
      <inkml:brushProperty name="color" value="#00BFF3"/>
    </inkml:brush>
  </inkml:definitions>
  <inkml:trace contextRef="#ctx0" brushRef="#br0">97650 42281 719,'2'-14'16,"4"5"9,4 3 9,3 4 9,3 2 0,2 0-6,0 0-7,1 0-8,2 0-6,3 0-6,3 0-5,3 0-7,0 0-5,-2 0-3,-2 0-6,-1 0-4,-3 0-2,-5 0-1,-3 0-1,-4 0 0,-5 0-5,-2 2-5,-6 0-8,-2 2-6,-3-1 2,2 1 10,1 0 10,0 0 11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12"/>
    </inkml:context>
    <inkml:brush xml:id="br0">
      <inkml:brushProperty name="width" value="0.0462" units="cm"/>
      <inkml:brushProperty name="height" value="0.0462" units="cm"/>
      <inkml:brushProperty name="color" value="#00BFF3"/>
    </inkml:brush>
  </inkml:definitions>
  <inkml:trace contextRef="#ctx0" brushRef="#br0">98076 41608 476,'-1'-15'-1,"-1"2"-2,0 3-1,-1 1-2,-1 1 1,2-2 2,0 0 3,2-1 2,0 0 4,0 0 4,0 2 4,0 1 4,0 2 4,0 4 7,0 4 5,0 4 6,0 3 0,0 1-3,0 3-4,0 2-4,0 1-4,0 1-2,0 1-3,0 1-4,-1 0-1,0-1-1,-2-1 0,0 0-1,0-2-1,0 1-2,1 0-1,2-1-1,0 2-1,-2 1 0,-1 3 0,0 1 0,-1 1 0,0-1-1,0-1 0,1 0-1,-2-2-4,0 1-10,-2-1-7,0 1-10,0-1-2,0-1 4,2-1 2,1-1 4,-1-4-4,2-6-7,-1-8-10,0-6-8,2-6-1,6-3 9,4-5 9,5-3 8,3-1 7,0 3 3,-1 3 4,1 3 4,-1 2 4,-3 4 3,-1 3 2,-2 3 4,-2 2 4,0 3 5,-2 4 5,0 2 4,-2 3 2,-1 0-3,0 1-2,-1 2-2,-1-1-2,0 1-2,0 0-2,0-1-1,-2 0-1,-1 0 0,-2-2-1,-1 0 0,-2-4-8,2-5-13,1-4-14,0-5-14,3-2-2,4 2 9,4 2 9,4 2 10,2 2 5,0 0 2,-1 2 3,1 1 1,-1 1 2,-2 1-1,-3 3 0,-1 2 0,-2 1 0,-4 0-1,-2 0 0,-3 0 0,-2-1-1,0-1 0,0-1-1,0 0 0,0-1-1,1 0 0,-1 0 0,0 0-1,-1-1-1,0 2-2,-1-2-2,-1 1-3,-1 0 0,2 0 1,1 0 2,0 0 2,1-1-2,-1 0-5,-2-2-3,0 0-5,0-2-3,1 0-4,0-2-2,2 0-3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13"/>
    </inkml:context>
    <inkml:brush xml:id="br0">
      <inkml:brushProperty name="width" value="0.03296" units="cm"/>
      <inkml:brushProperty name="height" value="0.03296" units="cm"/>
      <inkml:brushProperty name="color" value="#00BFF3"/>
    </inkml:brush>
  </inkml:definitions>
  <inkml:trace contextRef="#ctx0" brushRef="#br0">97211 42330 667,'-16'-2'27,"14"0"4,15-3 2,15-2 3,8 0 1,1 0-4,0 2-2,2 1-3,1 0-5,1 2-5,0 0-5,2 2-6,-2 0-2,-2 0-1,-3 0-1,-3 0 0,-4 0-4,-5 0-9,-5 0-9,-5 0-10,-5 0-9,-4 0-10,-6 0-10,-4 0-11,-2-1 2,0 0 16,2-2 14,1 0 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13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98024 41455 470,'-7'-36'1,"2"7"2,2 7 1,2 7 2,0 7 9,-2 6 17,-2 7 16,-2 8 16,0 3 3,-1 1-11,0 1-11,0 1-11,1 2-6,0 1-4,2 3-4,1 1-2,0 2-4,0-1 0,0 0-2,0 1-1,1 0-3,0 1-3,1 0-5,2 2-2,0 1-6,2-1-5,1 0-5,0 1-6,-1 0-7,-2 4-8,-4 3-8,-2 2-9,-1-1 0,0-7 8,2-7 9,1-7 9,0-4 2,0-1-1,0-1-4,0 0-1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14"/>
    </inkml:context>
    <inkml:brush xml:id="br0">
      <inkml:brushProperty name="width" value="0.03817" units="cm"/>
      <inkml:brushProperty name="height" value="0.03817" units="cm"/>
      <inkml:brushProperty name="color" value="#00BFF3"/>
    </inkml:brush>
  </inkml:definitions>
  <inkml:trace contextRef="#ctx0" brushRef="#br0">99258 40894 576,'0'-18'2,"2"10"16,0 11 15,2 12 15,0 7 5,0 5-7,0 4-5,0 6-7,-1 2-4,-1 1-4,0-1-5,-2 0-4,0-1-2,-2 0-3,0-1-2,-1-1-1,-3-2-3,-2 0-3,-3-1-4,-4-1-2,0-3-2,1-3-1,1-5-1,1-3-2,2-8-3,4-11-8,4-10-6,4-11-7,5-5-1,5-1 6,7 1 7,6 0 6,1 1 4,0 2 5,-1 4 3,-1 3 4,-1 3 3,-3 3 3,-1 3 3,-2 2 3,-3 4 2,-1 2 2,-2 4 1,-2 2 2,-1 3-1,-1 2 0,1 1-2,0 3-2,-1 0-1,-2-1-2,-3-1-1,0 0-2,-2-1-2,0 1-2,0 1-1,0 2-3,-3-1-2,-2-1 1,-5-1-2,-4 0 0,-3-2-2,-1-1-1,-3-1-2,-1 0-1,-3-1-5,-3-1-6,-3 1-7,-2 0-6,-1-1-6,5-2-5,3-3-3,5 0-5,3-4 1,5 0 5,3-3 6,4-2 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43:15"/>
    </inkml:context>
    <inkml:brush xml:id="br0">
      <inkml:brushProperty name="width" value="0.04358" units="cm"/>
      <inkml:brushProperty name="height" value="0.04358" units="cm"/>
      <inkml:brushProperty name="color" value="#00BFF3"/>
    </inkml:brush>
  </inkml:definitions>
  <inkml:trace contextRef="#ctx0" brushRef="#br0">100808 41231 504,'9'-13'4,"4"3"9,2 4 7,3 4 9,1 3 2,1 2-3,0 2-4,-1 2-2,1 2-1,1 3 1,1 3 2,2 3 1,-2 2 1,0 1-1,-1 1 0,0 2-1,-2-1-2,-1 1-2,-1-1-4,-1 1-2,-1-1-3,-1 2-1,0 1-2,-2 1-2,-2 1-1,-2 1 0,-4 1 1,-2 1 0,-5 0-3,-6 2-3,-6 1-3,-5 1-5,-8 1-4,-7 4-6,-8 2-5,-8 4-6,-5 1-3,0-2-1,-1-1-2,-1 0-1,4-4-4,10-7-7,9-7-6,11-7-7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68900 13050 1000,'9'-18'0,"1"-3"0,3-5 0,2-3 0,-1 0-4,-1 7-7,-2 5-6,-2 6-8,-2 5-2,-1 2-1,-1 4 1,0 3 1,-2 1 3,-2 1 5,-2 1 5,-2 2 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34"/>
    </inkml:context>
    <inkml:brush xml:id="br0">
      <inkml:brushProperty name="width" value="0.05075" units="cm"/>
      <inkml:brushProperty name="height" value="0.05075" units="cm"/>
      <inkml:brushProperty name="color" value="#F2395B"/>
    </inkml:brush>
  </inkml:definitions>
  <inkml:trace contextRef="#ctx0" brushRef="#br0">69600 13174 433,'9'16'11,"1"-1"3,3 1 3,2 0 3,2-1 0,3 1 0,3 0-1,3-1-1,4 1-1,5 0-2,4-1-2,6 1-1,5-2-2,8-3 0,6-2-2,7-4 0,8-3 0,9-4-1,8-4-1,10-4 1,6-3-1,7-3-1,5-3 0,7-3-2,1-3 1,0-1-2,-1-3 0,-1-1-2,-2 0 1,-2 1 0,-1 3 2,-3 2 0,-4 2 1,-8 4 1,-8 5 1,-8 3 2,-10 4 1,-10 4-1,-11 4 0,-10 4 0,-9 4 1,-4 3 0,-5 5 0,-5 4 1,-4 2-1,-1 2 1,-3 3 0,-1 1 0,-2 0-1,1-3-1,0-3-1,-1-3-2,3-1 0,5 1 0,5 1-1,5 1 1,2-1-2,0-5-1,0-3-1,1-4-3,-4-3 0,-6-2 0,-5-3 0,-7 0 0,-3-2 0,0 0 1,-2 0-1,-1 0 1,2 0-1,5 0 0,5 0-2,5 0 0,6 0 0,7 0 0,6 0 0,8 0 1,2 0 0,-1 2 0,0 0 0,-2 2 0,-1-1 1,0-1 0,-2 0 2,0-2 1,0-1 1,5-2-2,4-2 0,4-1 0,2-3-2,1-2 1,1-2 0,1-1 0,-1-1-1,-1 4 1,-2 3-1,-2 2 1,-3 4 1,-3 4 3,-3 4 3,-2 4 4,-4 3 1,-4 1-1,-4 3 1,-4 2-1,-2 0-1,-3 1 0,-2-1-2,-1 1 0,-1-1-1,2-1-1,3-1 0,1 0-1,4-3-1,6-3 0,6-3-1,6-2-1,6-3-1,6-2-1,5-2-2,7-2-1,3-2-1,2 0-1,2-1 0,2-2 0,0 0 1,-3-1 0,-3-2 0,-4 0 2,-2-1-1,-3 1-2,-3-1-1,-3 0-2,-5 2 1,-6 2 3,-8 4 4,-6 3 3,-6 1 3,-6 2 2,-4 0 2,-4 2 2,-4 0 1,1 1-1,-1 2 1,1 0-2,1 1 0,3 2-2,3 0-1,3 1-2,4 0-1,4-2-1,6-2-1,5-2-1,3-2-1,3-1 0,3 0 0,4-2 1,1 0-3,-1 0-4,1 0-3,0 0-5,-1-1 0,-1-4 0,-1-2 0,0-3 1,-1-3 1,1 0 0,1-1 0,2-1 1,-4 1 3,-7 5 5,-6 3 4,-7 4 5,-6 3 3,-4 1 0,-3 3 0,-5 2 1,-2 2-1,-3 0 0,-1 1 0,-2 2-1,0-1 0,1-1-3,3-1 0,2 0-2,3-3-1,5-1 1,4-2 0,6-2 1,4-1-3,5 0-5,2 0-6,5 0-6,0 0-4,-4 0-1,-4 0-1,-3 0-3,-14-2-6,-21-6-11,-22-4-11,-21-5-12,-8 0-1,5 5 8,7 4 7,6 6 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35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75863 13794 583,'-22'14'-17,"6"-1"6,5-2 5,5-2 7,2-2 2,2 1 2,0 0 1,2 0 1,0 0 0,2 0 1,0-1-1,2 1 1,1-1 1,1-2 4,3-2 5,2-2 4,3 0 2,4 2 0,3 2 0,5 1 0,2 2-2,4-2-1,3-1-3,3 0-2,-2-2-1,-6 0-2,-5-2-2,-6 0-2,5-3-2,20 0-1,18-3-2,19-2-2,14-3 0,8-6-1,9-4 1,9-4-1,7-3 0,3 1-1,4 1 0,4 1-1,2 3 0,-2 3 0,0 4 0,-1 5 0,-6 2 1,-10 4 0,-9 2 1,-10 4 1,-8 1-1,-6 2 0,-5 0 0,-7 1-2,-5 1 1,-5 2 0,-5 0 1,-4 1 0,-3 0 1,-1-2 2,1-2 1,0-2 2,2-2 0,4 1 0,3 0-1,5 0-1,3-1 0,5 0-2,3-2 0,5 0-2,3-1 0,4 2 0,4 0-1,4 2 1,-4-1 0,-10-1-1,-11 0-1,-11-1 0,-3-1-1,5 0-1,5 0-1,5 0-1,3-2 0,1 0 0,1-3 2,1-2-1,1-2 2,2-2-1,2-1 0,3-3 1,1 0 0,2 3 3,2 1 2,2 2 3,1 2 0,0 1 0,0 0 1,0 2-1,-2 0-1,-2 2 0,-4 0-1,-2 2-1,-3 1-1,-1 2 0,-3 2 0,-2 2-1,-1 0 0,-3 1 0,-1 0 0,-3 0 0,-1-1 0,-1-1 0,-1 0 0,0-2-1,-3 0 1,-3 0 0,-3 0-1,-2 0 1,-5 0 0,-5 0 0,-4 0-1,-5 0 1,-5-1-1,-3 1 1,-5 0-1,-3 0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02"/>
    </inkml:context>
    <inkml:brush xml:id="br0">
      <inkml:brushProperty name="width" value="0.04605" units="cm"/>
      <inkml:brushProperty name="height" value="0.04605" units="cm"/>
      <inkml:brushProperty name="color" value="#F2395B"/>
    </inkml:brush>
  </inkml:definitions>
  <inkml:trace contextRef="#ctx0" brushRef="#br0">8800 18822 477,'50'-104'1,"-10"26"0,-10 27 1,-9 26 0,-5 13 1,1 1 0,1-1-1,2 0 0,1 0 0,5 1 0,3-1 1,4 0 1,4 0 0,3 1 3,2-1 0,4 0 2,1 2 1,0 3-1,0 2-1,0 4-1,0 1 0,0 0 1,0 0 0,0 0 1,0 1 0,-2 2-1,0 2-1,-2 2-2,-1 0 0,-1-1-1,-3-1-2,-2 0 1,-1-1-2,1 0 1,-1 0 0,0 0 0,0-1 0,1 2 1,-1-2 0,0 1 0,0 1 0,-3 2 1,-2 2-1,-1 2 0,-2 0 0,1 1 0,-1 0-1,0 0 1,1-1-2,-1 1 1,1 0-1,-1-1-1,0 0 1,1-4-1,-1-3 0,1-2 0,1-3 0,2 0 0,4-2 0,3 0-1,2-2 1,0-2-1,2-2 0,1-1 1,0 0 0,2 2-1,0 4 1,2 2 0,0 3 0,0 2 0,0 2 0,0 2 0,0 1 0,-2 0-1,0-1 0,-2 1 0,0 0 0,-2 0 0,0 0 0,-1 0 0,0-1 0,0-1 1,2-1 0,1 0-1,-2-2 1,-2 0 1,-3-2 0,-3 0 1,-3-1 0,0 2 0,-1 0-1,-1 2 0,-1-1 0,-1 2 0,-1-2 0,-1 1 1,-1-1 0,-1 0-1,-1-1 1,-1-2-1,0 0 1,1-2 0,1-1 0,1 0 0,2-2 0,1-2 0,3-1-1,1-3 1,2 0-1,1 2 1,1 2-1,0 3 1,2 0-1,1 0 0,0 0-1,2 0-1,1 1-1,-1 0 1,0 2-1,0 0 1,1 1-1,0 0 1,2 0-2,1 0 1,-1 0-1,0 0 1,-2 0 1,0 0 0,-2 0 1,-3-2-1,-4 0 0,-1-2 1,-4 1 0,0 1 0,-1 0 1,-1 2 1,0 0 1,-1 0-1,1 0 1,-1 0 1,1 0-1,-1 2 1,1 0-1,0 1 0,0 1 0,4-2 0,3 0-1,3-2 0,2 0 0,2 0-1,3 0 0,1 0 0,2 0 0,2-2-1,2 0 0,2-2-1,0 0-1,0-2 0,-2 0 0,0-1-1,-2 0-1,-2 0 1,-2 2 1,-2 1 0,-2 0-1,-1 2 1,-3 0-1,-2 2 1,-2 0-1,-1 0 0,-3 0 0,-1 0 0,-1 0-1,-1 0 1,1 0 1,-1 0-1,1 0 1,-1 2 0,1 0 1,-1 2 0,0 0 0,-1 1 2,-1 2 0,-1 0 1,0 0 1,0-1-1,-1 0 0,1-2 0,-1 0 0,1-2-1,-1 0 1,1-2-1,0 0-1,-1 0 1,1 0-1,0 0 1,-2 0-1,1 0 0,-2 0 1,-1 0 0,-1 0 1,-1 0 0,-1 0 0,0 0 0,-1 0 0,0 0 0,-1 0 0,1 0 0,1 0-1,1 0 0,3 0 0,2 0 0,-1 0-1,-1 0 1,-2 0-1,-3 0 0,1 0-1,0 0 1,1 0 0,1 0-1,1 0 2,2-2-1,0 0 2,1-2 0,-1 1 0,-1 1-1,-2 0 1,-2 2-1,-2-1-1,1-1 1,0 0-1,0-1 0,-1-1 0,-1 0 0,-1 0 0,0 0 0,-1 1-1,1 2 0,2 2-1,0 2-1,1 0 0,-1 0 2,1-2 1,0 0 1,0-1 1,-1 0 0,1 0 1,0 0-1,0 0 1,0 0-2,-1 0-1,1 0 0,0 0 0,0 0 2,-1 0 1,1 0 1,-1 0 1,-1 2-1,0 0 0,-2 2-1,1 0 1,2 0-1,2-1 2,1 1-1,2 1 1,0 0-1,-1 1-2,1 2 0,0-1-1,-1-2 0,1-3 0,0 0-1,0-2 0,1 0 3,1 0 2,1 0 2,1 0-1,-1 0-2,1 0-2,0 0-3,-2 0-1,-1 1 0,-3 2 0,-1 0 0,0 1 0,0-2 0,1 0 0,1-2 1,1 1 0,1 0 2,2 2 1,0 0 0,-1 1 2,-1 0-1,-2 0-1,-3 0 0,1 0-1,2 1 0,1 2 0,3 0 0,0 0-1,-1 0 1,-1-2-1,0 0 0,-1-2 1,3 1-1,1 0 1,3 0 0,1-1 0,-1 0 0,1-2 1,-1 0 0,0-1 0,-1 0 1,-1 0-1,-1 0 0,0 0 0,-1 0-1,1 0 1,0 0-1,-1 0 0,1 2 0,-1 0-1,1 2-1,0 0 0,3 0 0,1-1 1,3 2-1,0-2 1,1-1 0,-1 0 0,1-2-1,0-1 1,2-2 0,3-2 0,1-1 0,1-2 0,1 2 2,-1 1 1,0 0 2,0 1-1,1 0 0,-1 0-2,0 1 0,2-1-2,3 0 1,2 0-1,4 0-1,1 1 1,0 0-1,0 1 1,0 2 0,-1 1 1,-2 2 0,-2 2 0,-1 2 2,-4 2-1,0 3 0,-3 3-1,-1 4-1,-3 0 0,0 1 0,-1-1 1,-1 1 0,-1-2 0,1 1 0,-1-2 1,1-1 0,0-2 1,3-3 0,1-2 0,2-4 0,2-2 0,3 0-1,1-2 0,2 0-2,2-2 1,2 0 0,2-2 0,2 0 1,1-2-1,0-2 0,0-1-1,0-3-1,0-1-1,2 0 0,0 1 1,2-1-1,1 0 0,3 1 1,3-1 0,4 0-1,-1 2 2,-1 2 0,-3 4 1,-1 3 1,-2 2 0,-2 3 0,-2 4 1,-2 2 1,-1 3-1,0 3 1,-1 3-1,2 3 0,-2 1 0,-1-3-2,0-1-1,-1-2-2,-1-3 1,0-3 0,0-3 1,0-2 0,2-3 1,4-1 0,3 0 1,5-1-1,2-3-1,1 0 1,2-3 0,0-2-1,0-2 0,1-2 0,-1-2-1,1-1-1,-1-1 1,-3 1 0,-1 0 0,-2 2 1,-2 1 0,-2 3 0,-3 1 1,0 2 1,-4 2 0,-3 2 0,-2 2 1,-3 2 0,-2 2-1,2 2 1,1 1 1,0 3 0,1 1-1,-2 0 1,0-1-1,-1 1 0,-1-1 0,0-1-1,1 0 1,-1-2 0,1 0 0,4-2-1,2-1-1,4 0 1,2-2-2,4-1 0,2 0-1,3-1-1,1-3-1,0-2 0,-2-4-1,-1-2 0,1-2 0,2 1 0,1-1 1,3 0 0,1 1 1,1 1 1,1 0 1,1 2 1,1 1 1,1 2 1,1 2 1,1 2 1,2 2 0,3 0-1,3 2 1,3 0-1,2 0-1,2 0-2,2-2-1,2 0-2,-1-1 0,-3 0-1,-5 0 0,-4 0 0,-4 0 1,-5 0 2,-5 0 1,-5 0 1,-4 1 1,-4 4-1,-4 2-1,-4 4-1,-2 0 0,-2 1 2,0 0 2,-1-1 2,-1 0 0,2 0-3,1-2-1,0 0-4,2-3-1,2-1-1,2-2-2,3-2-1,5-3 0,11-4-1,11-4-2,11-3 1,3-3-1,-2 1 0,-4-1 1,-2 0 1,-3 2 2,-5 3 3,-4 3 4,-3 2 3,-2 3 1,1 0 0,1 2-1,1 0 0,0 1-1,-3 0 0,-1 0 0,-2 0-1,-2 1-1,-1 0 0,-1 2-2,0 0 0,0 1-1,3 0 0,3 0-1,4 0 1,1-1-1,2 0 1,3-2 0,1 0 1,0-1 1,-3 0 2,-3 0 2,-3 0 1,-2 0 1,-2 2 0,-3 0-2,-1 2 0,-3 0-1,-2 1-1,-4 2 0,-2 0-1,-2 1 0,2 0-1,0-1 0,2 1 0,1 0 0,5-2-1,4-1 1,4 0-1,2-2 0,3-1-2,1 0-1,3-1-1,0-1-1,1 0 1,-1 0 0,1 0 1,-3 0 0,-3 0 1,-4 0 0,-5 0 0,-3 0 0,-2 0 0,-4 0-1,-2 0 0,-4 0-1,-6 0-2,-4 0-2,-5 0-1,-4 0-4,-3 1-6,-3 2-6,-3 0-6,-5 2-7,-6 2-8,-8 2-8,-6 2-9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3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89583 48656 525,'7'-9'2,"-2"-2"5,-3-1 5,0-3 4,-4 1 3,-2 3 1,-4 3 0,-2 2 1,-5 4-2,-7 4-1,-7 4-3,-7 4-1,-3 2-3,0 3 1,0 2-1,0 1 1,1 2 0,3 1 3,3 1 4,3 1 2,3 1 0,1-1-2,3 1-2,1-1-2,4-1-3,5-1-1,4-3-1,6-1-2,5-3-3,6-3-5,5-2-6,7-4-4,5-2-6,5-2-8,5-2-6,4-2-8,3-3-2,1-6 3,-2-4 2,2-4 2,-2-5 3,-2 0 3,-2 0 4,-1-2 2,-4 0 4,-4 3 6,-3 2 5,-5 1 5,-3 3 6,-4 3 5,-5 3 4,-3 3 6,-4 4 4,-6 10 6,-4 6 4,-5 9 6,-1 3-2,4-2-6,4 0-6,4 0-7,3-2-5,0 1-5,2-1-5,0 1-4,3-3-4,4-5-4,3-5-4,5-4-5,4-4-2,3-2-5,5-2-2,3-2-4,1-3 0,-3-3 3,-3-5 4,-3-3 3,-3-3 5,-1 1 5,-3-1 6,-1 1 7,-3 1 4,-4 5 6,-5 3 4,-3 5 5,-4 3 5,-3 6 6,-5 4 6,-4 5 6,-1 5-1,1 4-6,0 3-8,2 4-7,2 2-4,2-1-3,4-1-3,3-1-2,1-1-2,2-1-4,0-1-4,1-1-2,3-3-2,2-3-2,3-4 0,4-4-2,1-3-2,1-1-3,1 0-3,1-1-3,0-3-1,-3 0-1,-1-3 0,-2-2 1,-2-3-1,-3-3 1,-1-5 0,-2-3 0,-2-3 1,0 1 2,-1-1 0,-2 1 2,0 0 1,0 1 4,0 1 3,0 1 3,1 1 4,2 1 3,2 0 3,2 3 5,2 0-1,1 4-1,3 3-1,2 2-3,1 3 1,3 1 5,2 0 4,1 2 4,1 0 1,-1 0-1,-1 0-2,-1 0-1,-2 1-2,-2 1-2,-4 3-3,-3 2-2,-2 2-2,-2 4-1,-2 2 0,-2 3-1,-2 2 0,-2 1-2,-2 1-2,-2 1 0,-2 0-3,-1-1-3,-3-1-3,-2-1-4,3-2-4,6-3-2,8-3-4,6-2-4,5-5 1,2-3 5,1-4 5,3-3 4,1-4 2,1 0-3,1-2-3,1 0-3,-1 1-2,-4 1-1,-5 2 0,-3 2-2,-3 0 0,0-2-2,-2-1 0,0-3-2,-1-2 2,1-3 6,2-3 4,0-3 5,0 0 4,0 5 2,-2 3 1,0 4 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1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73450 11400 602,'17'2'111,"1"4"-22,3 3-23,1 5-23,1 2-14,1-1-6,-1 1-5,1 0-6,-2-1-6,0 1-6,-1-1-5,-1 1-6,-2-2-1,-2-1 3,-4-2 4,-3-2 3,-2-1-7,-2 1-16,-3 1-17,0 2-17,-4-1-5,0-1 5,-3-1 5,-2 0 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1"/>
    </inkml:context>
    <inkml:brush xml:id="br0">
      <inkml:brushProperty name="width" value="0.03947" units="cm"/>
      <inkml:brushProperty name="height" value="0.03947" units="cm"/>
      <inkml:brushProperty name="color" value="#F2395B"/>
    </inkml:brush>
  </inkml:definitions>
  <inkml:trace contextRef="#ctx0" brushRef="#br0">72368 12743 557,'-55'33'56,"30"-12"-5,30-11-3,31-12-5,16-7-4,5-3-8,4-4-6,4-1-6,-1-3-6,-3 2-7,-5 1-5,-3 1-6,-5 2-3,-8 5 1,-6 3 1,-7 4 1,-8 2-9,-9 2-17,-8 0-18,-10 2-17,-4-2-3,-3-2 12,-2-4 13,-1-2 13,-1-3 8,1-2 6,0-2 4,2-1 6,2-1 2,1 1 2,2 1 0,3 0 2,0 2 3,2 3 8,0 1 8,2 2 6,0 2 6,0 2 5,0 2 4,0 2 4,-1 4 1,-2 5-1,-1 7-2,-3 6-2,-2 3-2,-1 4-6,-3 3-3,-2 2-5,-2 4-3,-3 4-1,-3 4-2,-2 4-1,-3 2-4,-1-1-9,-1 1-7,0 0-9,0-3-2,5-5 2,3-4 3,5-5 4,5-7-12,7-6-23,6-7-24,8-6-24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1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73947 13600 574,'-15'12'3,"4"7"7,3 9 5,3 7 7,1 4 8,2 0 11,0 0 9,2 0 10,1-1-1,4-3-11,2-4-12,3-2-11,3-3-10,2-3-6,1-3-6,3-3-7,0-3-5,1-2-6,-1-4-4,1-3-6,0-4-6,1-8-11,1-6-10,1-7-9,-2-2 0,-3 3 11,-5 3 12,-3 3 11,-3 1 6,0 0 1,-2 1 1,0-1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2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75547 12104 470,'30'-58'19,"-4"12"3,-2 10 2,-3 11 2,-2 8 1,-1 5-2,-1 4-1,0 6 0,-3 4-4,-3 6-2,-3 4-3,-2 5-3,-3 4-3,-1 1-3,0 2-4,-2 3-2,0-1-3,0-1-3,0-3-1,0-1-3,1-3-1,2-3-2,2-3-2,2-2-1,0-2 1,0 1 3,-2 2 5,-1 0 4,-1 2 2,-4 3 2,-2 3 1,-3 3 2,-4 1 0,-2-3 0,-3-1-1,-3-2 0,-2-3 0,1-3-1,-1-3-1,1-2 0,1-4-1,3-4-1,2-4 0,4-4-1,2-4-1,1-5-2,0-5-2,2-5-2,1-2-1,4 1 1,2 2 1,4 0 1,1 2 1,-1 3 3,1 2 1,0 5 2,-2 3 7,-2 6 11,-4 6 11,-2 6 10,-3 6 5,0 5-4,-2 7-4,0 5-3,0 6-2,-1 5-3,0 4 0,0 6-3,1 6-2,0 9-6,2 9-4,1 9-6,0 4-4,0 2-8,0 0-5,0 2-6,-1 3-6,0 7-6,-1 8-6,-1 6-5,0-2-4,2-11-3,2-10-3,2-12-3,1-12 1,0-16 3,0-16 4,0-15 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3"/>
    </inkml:context>
    <inkml:brush xml:id="br0">
      <inkml:brushProperty name="width" value="0.04037" units="cm"/>
      <inkml:brushProperty name="height" value="0.04037" units="cm"/>
      <inkml:brushProperty name="color" value="#F2395B"/>
    </inkml:brush>
  </inkml:definitions>
  <inkml:trace contextRef="#ctx0" brushRef="#br0">77066 11841 544,'10'-17'1,"4"-1"0,3-3 1,5-1 0,-1 1 4,-3 8 7,-4 7 7,-4 7 6,-3 6 3,-1 7 0,-1 7-1,0 7 0,-2 5-2,-2 2-4,-2 4-4,-2 3-2,-2 0-4,-2 0-2,-2-2-4,-1 0-2,-2-2-2,2-3-1,1-4-2,1-2-1,1-7-4,4-11-10,2-10-8,4-11-9,2-8-2,3-6 3,4-3 5,2-6 4,0 0 3,-1 5 1,-2 5 1,-2 5 2,-3 5 2,-4 7 5,-4 5 5,-4 6 4,-3 4 3,-4 5-2,-2 4-1,-3 3-1,-4 4 0,-3 3-1,-4 3-1,-5 3 0,1-2-1,4-4 1,3-5 0,5-5 0,3-4 0,2-4 1,4-4 1,3-4 0,2-4 1,2-2 1,2-4-1,2-2 1,1-2 0,0-1 0,0-2 0,0 0 1,0 1 0,0 1 0,0 2 1,0 2 0,-1 2 3,-2 1 3,-2 0 5,-1 2 3,-2 2 4,2 4 5,1 4 3,0 4 5,1 3 2,0 3-3,0 3-1,1 3-2,-2 3-2,2 5-2,-1 3-3,0 4-1,0 2-3,2 1-3,0-1-3,2 0-3,0-1-2,0-2-3,0-2-2,0-1-1,1-3-5,2-4-4,2-2-6,2-2-4,2-6-3,3-3-1,3-6 1,3-4 0,4-7-3,3-8-3,5-8-5,3-7-4,4-7-1,2-5 0,4-4 2,3-5 1,-1-1 4,-2 4 9,-4 3 8,-2 5 9,-5 5 5,-5 6 2,-7 5 2,-5 7 1,-7 3 4,-6 4 5,-8 2 5,-6 4 5,-7 2 2,-5 4-2,-6 2-1,-6 4-2,-5 1-2,-1 3 0,-2 1-3,-2 3-1,1 0-2,6-3-2,4-1-2,5-2-3,5-2 0,5-1 0,5-1 2,5 0 0,6 0-1,8 1-1,8 3-1,7 2-2,9 1-1,7-1-1,8 1-1,8 0-1,5-1-3,3-1-3,4-1-3,2-1-3,-3-1-1,-9-2 2,-8-2 2,-9-2 1,-8-2-9,-4-1-23,-5 0-22,-4-2-21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3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80000 11378 635,'2'-15'3,"6"1"6,4 1 7,5 0 7,1 3 3,-1 3 2,-3 2 2,-1 4 2,-1 3 1,1 6 1,1 4 2,2 5 0,-2 4-4,-3 5-13,-3 3-11,-2 5-13,-4 1-12,-3 0-11,-2 0-11,-3 0-12,-3-2-4,0-5 5,-1-5 5,-1-5 4,0-4 4,0-1 5,2-2 3,1-2 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3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79093 12978 667,'-28'14'3,"7"-3"8,6-3 6,8-2 7,6-3 5,6 0 3,6-2 3,6 0 2,5-2 0,8 0-5,7-2-4,7 0-6,3-3-5,-1-2-9,1-3-7,0-3-9,-2-1-8,-6 2-7,-4 3-8,-5 1-8,-5 1-6,-7 1-3,-5-1-5,-6 0-4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3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80056 12566 484,'-31'-7'3,"3"2"9,2 2 7,2 2 7,3 3 5,7 4-1,5 4 0,6 3 0,3 3-1,0 1-2,0 2-1,0 0-3,0 5 1,0 12 2,0 11 1,0 10 3,0 7-2,0 5-3,0 3-5,0 4-4,0-1-3,0-5-3,0-7-3,0-5-3,0-7-10,0-8-14,0-8-16,0-7-15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4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79482 12889 581,'-24'3'42,"-1"4"-1,-1 5-2,-1 5 0,-1 7-3,-3 9-3,-1 9-2,-2 8-3,-2 4-2,-3 0-3,-1-2-3,-2-1-2,2-3-3,4-6-3,5-5-4,5-7-3,4-5-2,3-3-4,3-5-1,3-3-3,3-5-2,6-4-1,4-6-2,6-4-2,7-7-3,11-9-4,11-9-4,10-9-5,9-8-3,4-7 0,5-9-2,5-7-1,2-3-1,-1 2-1,-1 5-2,-1 2-1,-7 7 2,-14 14 7,-14 12 6,-13 13 7,-8 6 5,1 0 2,0 1 2,0-1 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4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81004 11803 576,'-1'-44'3,"0"9"6,-2 8 5,0 7 7,-1 10 8,2 10 9,0 12 11,2 10 9,-1 7 1,-2 2-12,-2 4-10,-2 3-10,-3 1-10,-3 0-6,-5 0-7,-3 0-6,-3-1-9,-1-3-11,-1-4-10,-1-2-12,0-3-6,-1-5 0,1-3 0,0-4 0,1-5 3,3-5 4,3-4 6,3-6 4,2-4 6,4-5 6,3-5 5,3-5 7,4-2 3,7 3 2,7 1 1,8 3 1,3 2 2,2 5 1,3 3 2,1 4 1,1 4 9,1 2 13,-1 3 16,0 4 13,-2 2 6,-3 1-2,-5 3-3,-3 2-4,-3 1-6,-3 1-13,-1 1-13,-2 1-12,-3 2-11,-2 3-13,-4 3-10,-2 3-12,-4 1-5,-4-2 1,-4 0 0,-3-1 1,-4-1 2,-3-1 2,-3-1 3,-3-1 3,1-3 4,5-3 6,5-4 5,5-4 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3"/>
    </inkml:context>
    <inkml:brush xml:id="br0">
      <inkml:brushProperty name="width" value="0.04863" units="cm"/>
      <inkml:brushProperty name="height" value="0.04863" units="cm"/>
      <inkml:brushProperty name="color" value="#00BFF3"/>
    </inkml:brush>
  </inkml:definitions>
  <inkml:trace contextRef="#ctx0" brushRef="#br0">93888 48224 452,'8'-36'-20,"-1"7"15,1 7 12,0 7 15,-1 4 7,0 0 2,-2 2 1,0 1 3,-1 2 1,1 4 3,2 4 1,0 4 1,0 3 0,-2 3-5,-3 3-3,0 4-5,-4 4-4,-2 8-3,-4 9-5,-2 7-3,-2 7-2,-1 7 0,-2 7 0,0 7 0,-1 2-7,-1-3-11,-1-4-14,-1-1-11,0-2-10,3 1-3,1 0-6,2 3-4,2-6-1,1-7 3,0-10 2,2-8 3,0-8 5,1-4 6,-1-4 6,0-6 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4"/>
    </inkml:context>
    <inkml:brush xml:id="br0">
      <inkml:brushProperty name="width" value="0.04292" units="cm"/>
      <inkml:brushProperty name="height" value="0.04292" units="cm"/>
      <inkml:brushProperty name="color" value="#F2395B"/>
    </inkml:brush>
  </inkml:definitions>
  <inkml:trace contextRef="#ctx0" brushRef="#br0">80199 14062 512,'-71'21'-12,"16"-5"2,16-5 4,16-4 3,10-5 8,8-2 12,7-4 12,6-2 13,8-4 2,9-3-6,9-5-6,8-4-7,7-3-6,4-2-5,4-4-5,4-3-6,-2 2-4,-5 7-4,-6 7-5,-6 7-4,-6 3-3,-5 2-2,-7 1-3,-5 1-1,-9 1-2,-9 3 1,-9 4 2,-11 2-1,-3 1 4,1-2 6,2-2 5,3-2 6,0-1 5,1 2 6,-1 0 5,0 2 5,0 1 4,-1 3 2,-1 4 3,-1 2 2,-2 3 1,0 5-2,0 3-1,-2 5-2,-1 1-2,3 0-3,0 1-2,1-1-4,1-1-2,2-1 1,2-3-1,3-1 0,1-3-2,2-3-1,2-3-3,3-3-3,1-3-2,6-2-6,2-4-4,5-2-6,4-4-2,5-2-2,5-4-1,5-2-2,4-4-3,3-3-5,2-5-5,4-3-5,2-3 0,2 1 4,2 0 4,2-1 5,-1 3 6,-4 5 8,-4 5 8,-4 5 8,-4 3 5,-7 2 2,-5 2 2,-7 2 2,-5 3 4,-4 4 4,-6 4 7,-4 3 4,-4 3 2,-2 0-2,-2-1-2,-1 1-2,-3 0-3,-3 1-3,-3 1-3,-3 2-4,-3 0-5,-3 1-7,-3 0-7,-2 3-7,-3-2-3,-1-3 1,0-3 1,-2-3 1,3-3 0,6-4-2,5-4-2,7-4-1,4-6-7,5-6-12,3-7-12,4-7-12,6-5-1,6-2 8,7-4 9,7-2 9,4-1 11,-1 5 13,1 4 12,-1 4 14,0 5 8,-3 9 5,-1 7 5,-2 8 5,-3 9 4,-3 9 0,-3 10 2,-2 11 2,-3 5-3,-1 6-7,0 2-5,-1 5-7,-1 5-7,0 7-9,0 7-9,0 7-10,-2 4-11,0 2-15,-4 2-14,0 2-16,-2-8-5,2-18 3,1-17 2,0-17 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5"/>
    </inkml:context>
    <inkml:brush xml:id="br0">
      <inkml:brushProperty name="width" value="0.05496" units="cm"/>
      <inkml:brushProperty name="height" value="0.05496" units="cm"/>
      <inkml:brushProperty name="color" value="#F2395B"/>
    </inkml:brush>
  </inkml:definitions>
  <inkml:trace contextRef="#ctx0" brushRef="#br0">82935 11484 400,'10'-31'3,"4"3"6,3 2 7,5 1 6,1 4 3,-1 5 0,-1 5 0,-1 5-1,-1 3-3,-1 3-8,-1 4-7,-1 2-7,-2 3-4,-6 4 2,-5 2-1,-4 3 2,-5 2-5,-4 1-11,-3 1-9,-5 1-11,-2-1-2,1-1 6,-1-2 6,1-3 6,0 1 9,1 1 11,0 3 12,2 2 11,2-1 6,1 0-2,2-1-2,2 0-1,2-2-2,2 1 0,3-1 0,1 1-1,3-2-4,5-3-9,6-3-9,4-2-8,3-6-6,3-5-1,1-5-3,3-7-1,1-3 1,0 1 3,2-1 2,1 0 4,-2 2 4,-3 1 6,-5 2 5,-3 3 5,-5 2 3,-5 4 1,-4 4 0,-5 4-1,-7 3 4,-8 5 3,-7 4 4,-9 3 4,-5 4 0,-2 1-4,-4 2-4,-2 3-3,-2 0-5,0 0-2,0 1-4,0-1-4,1-1-1,4-4-2,2-2-2,4-2 0,3-5-1,7-1 2,5-4 2,7-3 1,5-2 1,6-2 2,6-2 1,6-2 1,7-4 1,11-4-1,9-5 1,10-5-1,8-3 0,5 1-1,7-1 0,6 1-1,-1 0-2,-4 0-1,-5 2-2,-4 1-1,-7 1-4,-6 3-5,-8 1-6,-6 2-4,-6 1-4,-7 1-2,-5-1-4,-6 0-2,-7-1 1,-8-2 5,-8-2 4,-7-1 6,-5-3 3,-1-3 4,-1-3 3,-1-3 4,1-1 2,1 3 1,3 1 1,2 3 1,2 2 6,2 3 11,5 2 11,1 4 11,3 7 7,1 12 5,0 11 3,2 13 5,1 7-1,2 6-7,3 4-7,1 5-6,0 6-5,-1 5-2,0 7-4,-1 5-2,-1 0-3,0-5-2,0-7-2,0-5-3,1-7-5,0-7-10,2-6-7,0-7-10,1-11-17,0-11-26,0-14-27,0-12-26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6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83424 14017 546,'-1'-33'24,"-2"13"9,-2 13 9,-1 13 9,-4 9 3,-6 9-7,-4 7-5,-5 8-7,-3 3-4,0-2-3,-2-2-3,-1-2-3,2-3-7,3-5-11,5-5-9,3-5-10,8-5-15,10-3-17,12-4-17,10-4-18,7-3 0,4-2 16,4-2 16,5-2 16,0 1 12,-1 1 8,0 2 7,-1 2 8,-3 2 5,-2 3 3,-3 4 2,-3 2 2,-4 1 1,-1-1-2,-4 0-2,-3-2-1,-3-1-7,-1 0-10,-2-2-10,-2 0-10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6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85280 11389 497,'5'-24'6,"8"-1"12,9-1 12,9 0 12,2 1 5,-2 6 0,-3 7-1,-3 5-2,-3 7-2,-3 8-6,-3 7-5,-2 9-5,-5 5-6,-3 5-4,-4 3-5,-4 4-4,-5 2-4,-7 0-1,-7 0-3,-7 0-1,-5-1 0,-1-2 1,-2-2 1,-2-1 2,-1-4-5,0-2-8,0-3-8,-1-3-10,3-4-5,2-3-2,3-4-3,3-4-2,4-5-2,5-5-2,5-4-2,5-5-1,4-5 2,4-3 8,4-5 8,4-3 7,4-1 5,5 5 5,5 3 3,5 4 4,3 3 3,1 3 0,1 1 1,1 2 1,0 3 9,2 2 18,1 3 18,1 4 19,0 2 6,0 3-3,0 4-3,1 2-3,-3 1-7,-4 1-8,-3-1-9,-5 1-9,-3-1-7,-4 1-6,-5 0-5,-3-1-7,-4 0-1,-6-1 2,-4-1 2,-5 0 1,-3-3-8,1-1-20,-1-2-21,0-2-20,-2-1-8,-3-1 6,-5 1 5,-3 0 6,-3-1 7,-2-2 6,-3-3 8,-1 0 7,2-2 7,6 0 6,5 0 7,7 0 6,5-1 3,6-1-2,6 0-2,6-1-2,6-2 7,7-2 16,7-2 14,7-1 15,4-2 5,1 2-7,0 1-6,2 0-6,-3 3-6,-6 2-6,-5 4-4,-6 3-6,-6 3-3,-5 5-2,-5 5-1,-4 5-2,-5 3-2,-6 1-2,-4 1-2,-5 1-1,-1-2-3,3-5-1,3-5-1,3-4-1,-3-1-2,-5 7 0,-8 5-1,-7 7-1,-3 1 2,0-3 2,0-4 3,-1-1 2,3-5 2,4-1-1,4-4 0,3-3-1,7-1 5,9-2 10,8-1 10,10 0 10,7-2 1,7-2-7,6-2-6,8-2-8,5-2-5,1-2-5,2-2-5,2-1-5,-1-1-3,-2 2-1,-4 2-1,-2 2-1,-4 2-3,-3 0-6,-5 2-6,-3 0-6,-5 0-5,-5-2-5,-5-2-4,-4-1-5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6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85988 13577 472,'-29'-21'6,"7"5"12,5 5 11,6 4 11,5 6 7,1 6-2,2 6 0,2 6-1,1 4-3,0 6-7,0 5-6,0 5-7,0 9-2,0 14 3,0 13 3,0 14 2,-1 9-4,-2 4-11,-2 4-11,-2 3-9,-1 3-13,-2 2-12,0 0-12,-1 1-13,0-8-2,2-17 8,3-16 7,1-16 9,1-12 2,2-6-3,0-6-2,2-5-3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7"/>
    </inkml:context>
    <inkml:brush xml:id="br0">
      <inkml:brushProperty name="width" value="0.02955" units="cm"/>
      <inkml:brushProperty name="height" value="0.02955" units="cm"/>
      <inkml:brushProperty name="color" value="#F2395B"/>
    </inkml:brush>
  </inkml:definitions>
  <inkml:trace contextRef="#ctx0" brushRef="#br0">88550 15880 744,'1'-13'114,"2"3"-34,1 5-33,3 3-33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90724 12664 551,'7'-8'5,"-2"0"11,-2 1 10,-2-1 11,-1 2 2,0 4-6,0 4-6,0 4-7,0 4-2,0 5 1,0 5 2,0 5 1,-1 5 0,-2 7-1,-2 4-3,-2 8-1,-1 3-1,1 3-2,-1 3-1,0 4 0,0-1-2,0-3-3,0-3-2,1-3-1,-1-3-3,2-6-3,1-4-3,0-5-2,0-9-10,-4-11-16,-2-12-18,-3-12-16,-5-9-3,-5-7 11,-7-7 11,-5-6 11,-3-6 8,-2-2 4,-1-4 5,0-2 3,1 1 6,4 4 7,3 6 6,5 4 6,4 5 6,7 4 4,5 3 5,7 5 3,4 3 3,5 4 0,6 4-1,4 5 1,4 2-3,3 2-2,3 2-3,3 2-3,0 4-4,-1 7-2,-3 7-3,-1 7-3,-4 5-3,-7 2-4,-5 4-3,-6 3-4,-5 0-2,-5-2-2,-5-2-2,-5-2-2,-4-3 1,0-5 1,-1-5 3,0-5 2,5-9 0,12-12-4,14-13-3,12-13-4,12-10-1,12-6-1,12-8 0,12-6 0,5 0 1,1 6 1,-1 8 2,1 7 2,-4 6 2,-5 9 4,-7 7 5,-5 8 3,-7 6 3,-7 4 3,-9 4 1,-7 4 2,-7 3 3,-3 3 4,-4 3 4,-4 3 4,-4 2 3,-4-1 2,-4 1 2,-3-1 3,-2 0-1,2-3-4,2-1-4,3-2-3,3-3-4,6-1-4,6-3-5,5-1-3,7-2-6,7-2-7,7-2-9,7-2-7,3-1-5,0-2-1,0-1 0,0 0-1,-4-1 0,-8 0 1,-7 0 0,-8 1 1,-5-2 1,-1 0 1,-1-2 1,0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8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94450 12493 613,'11'-8'6,"5"2"14,7 1 12,5 0 14,3 3 3,1 2-4,-1 4-5,0 2-5,-1 3-5,-3 2-2,-4 1-4,-1 3-3,-5 1-10,-1 1-17,-4 1-15,-3 1-17,-4 2-7,-8 3 1,-6 3 1,-7 3 1,-2-2 1,2-6-1,4-5-1,3-6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8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93868 14100 687,'-9'7'2,"-4"-1"4,-2 0 3,-3-2 5,2 0 3,7 0 5,6 0 5,8 0 4,6-1 1,9-1-3,7 0-4,9-2-3,4 0-4,3 0-5,4 0-4,3 0-5,-1 1-1,-1 0 2,-2 2 3,-2 0 3,-4 1-5,-7 0-14,-7 0-13,-7 0-14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9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95979 12889 567,'8'-5'94,"0"6"-16,0 6-17,0 6-16,-1 4-11,1 7-2,0 3-4,0 6-4,-2 5-4,-3 6-8,-2 6-8,-3 6-6,-4 1-4,-2-3 0,-3-2 0,-3-4 0,-2-5-8,2-8-16,1-7-17,1-9-17,1-6-4,3-6 4,1-6 7,2-6 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7"/>
    </inkml:context>
    <inkml:brush xml:id="br0">
      <inkml:brushProperty name="width" value="0.02477" units="cm"/>
      <inkml:brushProperty name="height" value="0.02477" units="cm"/>
      <inkml:brushProperty name="color" value="#F2395B"/>
    </inkml:brush>
  </inkml:definitions>
  <inkml:trace contextRef="#ctx0" brushRef="#br0">41100 53597 888,'35'-21'2,"-7"7"2,-9 5 2,-7 6 3,10 3-1,28 0 0,29 0-3,29 0-1,0 0 1,-24 2 5,-27 0 5,-24 2 4,-15 0-4,-3 2-14,-3 0-13,-2 1-15,-4 1-8,-3 2-2,-2 0-4,-4 1-1,-1 0 2,-2-2 9,0-2 9,-1-2 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9"/>
    </inkml:context>
    <inkml:brush xml:id="br0">
      <inkml:brushProperty name="width" value="0.0359" units="cm"/>
      <inkml:brushProperty name="height" value="0.0359" units="cm"/>
      <inkml:brushProperty name="color" value="#F2395B"/>
    </inkml:brush>
  </inkml:definitions>
  <inkml:trace contextRef="#ctx0" brushRef="#br0">96607 12891 612,'29'-18'0,"10"-2"0,11-3 0,12-2 0,0 1 0,-7 6 0,-8 8 0,-8 7 0,-7 5 10,-5 6 18,-7 4 19,-5 5 19,-7 5 3,-8 5-13,-8 4-13,-8 6-13,-6 3-11,-5 2-6,-4 2-7,-6 2-6,-3-2-5,-1-4-2,0-6-1,-1-4-2,1-5-3,5-7-8,5-5-5,6-6-8,3-7-2,5-6 3,3-7 2,4-7 1,6-5 4,8-3 4,8-3 5,7-2 4,7-1 2,5 3 0,5 3 2,4 4 0,1 2 4,-6 6 5,-4 5 6,-5 5 7,-5 5 3,-5 6 0,-5 5 1,-4 7 1,-6 4-2,-4 5-1,-5 3-2,-5 4-2,-5 2-3,-2-1-1,-3-2-2,-2 0-2,-2-3-1,3-3-1,1-5 0,3-3-1,2-4-1,2-1-2,4-2-2,3-2-1,2-3-2,4-4-3,3-4-3,2-4-2,4-5-4,4-7-4,3-7-3,5-7-5,0-1 0,-5 5 5,-3 5 3,-4 5 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19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96923 12374 519,'-28'-11'25,"7"10"1,7 10 2,7 10 0,3 6 4,0 6 3,0 5 3,1 4 5,-2 7-2,2 6-5,-1 7-5,0 7-6,0 4-5,0-1-3,0 0-5,0 1-4,0-4-1,-2-7 0,0-7 2,-1-6-1,1-8-3,4-8-12,4-8-9,4-7-11,4-8-8,7-6-4,6-8-5,5-6-4,2-4-1,-2-1 6,-1-1 6,-3-1 5,-2-1 1,-3 1 0,-3-1-1,-2 1-2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0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98504 11815 709,'14'-15'1,"-1"1"1,-2 1 1,-2 1 2,-4 5 7,-4 11 14,-6 12 13,-4 10 13,-4 4-3,-1 0-21,-3-1-21,-1-1-20,-2-2-14,0-3-7,1-3-7,-1-3-8,2-3 0,5-2 7,3-4 7,4-3 6,5-2 8,4-2 10,5-2 10,6-2 10,2 0 7,3 0 3,1 2 4,3 1 4,-1 0 0,-3 1 0,-3 2-1,-2 0 0,-5 3-2,-3 2 0,-4 3-1,-4 4-1,-5 0-4,-7 1-4,-7-1-6,-7 1-5,-3-1-4,1-1-2,1-1-1,1 0-3,2-3-1,3-3 0,3-2-1,3-4-1,4-2-1,6-2-3,6-2-4,6-1-2,5-2-2,6 0 3,4 0 1,5 0 2,1 2 2,1 1 5,-2 2 4,-1 2 3,-3 2 2,-3 2 0,-5 2-2,-3 1 0,-3 3 1,-4 2 3,-3 2 3,-2 1 3,-3 1 3,-2 0 2,-1-2 2,-3-1 2,-2-1-1,-2-2-5,-1-2-4,-3-2-5,1-2-5,3-1-4,2 0-6,4-2-5,3-1-4,5-4-3,2-2-4,5-3-2,1 1 3,-2 6 8,-2 6 8,-2 6 9,-3 3 3,-6 3 1,-4 2-1,-5 2 0,-4 0 0,-1 1 1,-3-1 0,-1 1 0,-2-1 2,-1 1 4,-1-1 2,-1 1 4,1 0 3,1 1 5,3 1 5,2 1 4,1 1 4,2-1 1,3 1 1,1-1 2,3 0-2,3-1-4,2-1-6,4-1-4,1-2-7,0-3-8,0-2-9,1-4-9,0-2-6,3-2-5,4-3-7,2 0-4,2-5-4,2-4-2,0-6-2,2-3-1,-2-3 2,-1 4 6,-2 3 5,-2 3 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0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99150 13606 548,'27'-8'0,"6"0"0,8 1 0,7-1 0,3 0 2,2 2 6,0 1 4,1 0 5,-1 3 4,-6 4 3,-4 4 2,-6 4 3,-4 2-1,-7 1-5,-5 1-3,-7 2-5,-3-1-1,-2-1-2,-2-1 0,-2 0 0,-4 1 0,-6 5 3,-6 5 2,-6 5 2,-3 1 0,-1-2-3,-1-1-2,-1-3-4,-1-1-1,-1-1-2,-1-1-1,-1-1-2,-1-1-2,-1-2-2,0-3-1,-2-1-3,1-2-4,3-3-5,3-1-5,3-2-4,3-4-6,3-8-6,2-6-5,4-7-5,3-6-3,2-7 0,4-5 1,2-6-1,4-5 5,2-3 8,3-5 8,4-4 8,0 2 7,-1 9 5,-1 6 5,-1 9 4,-2 7 7,-2 5 7,-4 7 8,-2 5 7,-3 5 5,0 6 3,-2 4 2,0 6 2,-3 4 0,-4 7-3,-3 5-5,-5 7-2,-2 3-5,1 2-3,-1 2-3,1 2-4,1-1-3,2-6-3,4-4-1,3-5-2,5-5-3,8-7-5,8-5-3,7-6-4,5-5-10,1-3-16,1-6-16,1-2-17,-1-2-2,-3 2 13,-3 3 12,-3 1 12,-2 4 15,-2 6 17,-3 6 18,-1 6 17,-2 2 7,-2-1-5,-2-1-5,-2 0-4,0-3-8,2 1-9,2-2-10,2 0-10,0-2-14,1 1-20,0 0-20,0 0-19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1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91416 17975 576,'-1'-9'7,"15"-3"13,15-4 15,15-2 13,1 1 2,-8 5-10,-11 4-10,-9 6-10,-1 1-5,11-2-1,9-2 0,10-1-1,1-1-4,-8 2-9,-8 2-8,-8 2-9,-6 3-3,-6 4 3,-6 4 2,-6 3 4,-6 3 3,-6 1 6,-5 2 5,-7 0 6,-3-1 4,-1 1 1,0-2 0,-2-1 2,0 1 1,1 1 2,2 3 2,0 1 2,0 3-2,-1 3-4,-1 3-6,-1 3-4,0 3-5,0 4-6,0 4-3,-1 4-6,2-1-2,2-4-3,1-6-1,3-4-3,3-5-3,5-5-7,4-5-6,6-5-7,4-4-1,4-4 4,4-4 3,4-4 5,1-3 3,-1 0 3,-1-1 3,0-2 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1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92264 19090 610,'20'-5'61,"-4"8"-9,-5 6-8,-4 7-8,-4 5-5,0 5-4,-2 3-4,0 5-3,-2 3-3,0 4 1,-2 4-1,0 4-1,-2 2-2,-2 3-5,-1 2-5,-3 2-4,0-2-8,1-3-10,0-4-11,2-4-10,1-4-5,1-4-1,0-4 0,2-3-1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1"/>
    </inkml:context>
    <inkml:brush xml:id="br0">
      <inkml:brushProperty name="width" value="0.03233" units="cm"/>
      <inkml:brushProperty name="height" value="0.03233" units="cm"/>
      <inkml:brushProperty name="color" value="#F2395B"/>
    </inkml:brush>
  </inkml:definitions>
  <inkml:trace contextRef="#ctx0" brushRef="#br0">92600 19674 680,'9'-16'3,"1"-1"7,3-1 5,2-1 8,-1 1 2,-1 5 0,-2 3 0,-2 5 0,-1 1 0,1 2 0,1 0 1,2 2 0,0 1-3,1 4-4,1 2-4,1 3-5,0 1-12,-1-1-17,-1 0-17,0-2-17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1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94250 17943 695,'18'-16'2,"5"1"3,5-1 5,5 1 3,2 1 3,0 5 3,0 3 3,0 4 3,0 2 4,-3 2 5,-2 0 4,-1 2 6,-3-1-9,-2 1-23,-1 0-22,-3 0-24,-2-1-11,-2 0-1,-4-2-1,-3 0-1,-2-1 2,0 2 4,-2 0 6,0 2 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2"/>
    </inkml:context>
    <inkml:brush xml:id="br0">
      <inkml:brushProperty name="width" value="0.02233" units="cm"/>
      <inkml:brushProperty name="height" value="0.02233" units="cm"/>
      <inkml:brushProperty name="color" value="#F2395B"/>
    </inkml:brush>
  </inkml:definitions>
  <inkml:trace contextRef="#ctx0" brushRef="#br0">96300 17600 985,'21'0'11,"-3"2"-8,-5 0-8,-3 2-9,-2-1-8,-1 1-4,1 0-5,0 0-6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3"/>
    </inkml:context>
    <inkml:brush xml:id="br0">
      <inkml:brushProperty name="width" value="0.04046" units="cm"/>
      <inkml:brushProperty name="height" value="0.04046" units="cm"/>
      <inkml:brushProperty name="color" value="#F2395B"/>
    </inkml:brush>
  </inkml:definitions>
  <inkml:trace contextRef="#ctx0" brushRef="#br0">94992 18250 543,'0'37'86,"0"-4"-17,0-3-16,0-5-18,0 0-10,2 3-2,0 3-3,2 3-2,-1 1-2,0 2-2,-2 0-1,0 2-2,-2 0-1,0-2 0,-2 0-2,0-1 0,-1-2-1,0-2 1,0-1-1,0-3 1,0-2-2,-2-3-4,0-3-6,-1-3-4,-1-3-2,0-1-2,0-2-2,1-2-1,-3-2-2,-4-2-3,-4-3-3,-3 0-3,-1-2 0,1 0 3,3 0 4,1 0 3,1-2 3,1 0 1,-1-3 0,1-2 1,-1-3-4,0-3-9,1-5-8,-1-4-10,2 0-1,2 3 6,4 3 7,3 3 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8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44378 53213 606,'-9'-9'0,"-2"0"0,-2-2 0,-1 0 0,-1 1 5,2 3 11,2 2 11,3 4 10,1 2 3,2 2-5,2 2-5,2 2-6,1 2-3,2 3-3,0 3-2,2 3-4,0 3 0,2-1-1,0 2-1,1 2 0,0 0-1,-2 4 0,-2 3 0,-2 3-1,-2 4 0,-2 6-1,-2 6-1,-2 6-1,-2 3-1,-1 3-1,-3 2-1,-2 1-3,-2 1-1,-1-3-4,-3-1-4,-1-2-4,0-1-5,3-1-6,3 1-5,2 0-7,2-3-4,1-5 1,-1-4 0,0-5 0,2-7 3,2-6 7,4-7 6,3-7 7,0-4 2,0-2-1,-2-2-2,0-2-1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3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94215 18750 628,'-15'1'21,"2"2"3,2 2 2,3 2 2,-1 2 1,0 3-1,-1 3-2,-1 3 0,-1 3-4,2 1-5,1 3-6,1 1-6,0 1-4,2-1-1,0-1-1,2-1-3,1-3-1,2-3-2,2-5-2,2-3-1,3-5-3,6-6-1,4-6-3,5-5-3,4-6 0,2-4-1,4-3-2,3-4 0,0 0 2,-2 7 2,-1 5 4,-3 7 3,-3 3 6,-5 4 9,-5 2 10,-4 4 9,-7 3 6,-5 7 0,-6 6 2,-5 5 1,-5 4 0,-1-1-1,-3 0-1,-1 1-1,-1-2-1,1 0-4,1-1-3,1-1-3,5-4-10,10-7-14,10-6-15,10-8-15,7-6-10,5-9-4,4-8-4,6-7-5,-1-2 3,-8 4 9,-6 3 10,-6 5 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3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97222 17533 605,'-16'-6'70,"2"4"-10,1 4-10,1 4-10,1 3-7,1 3-5,0 3-5,2 3-5,0 2-3,0 0 1,1-1 0,-1 1-1,-1-1-4,-2 1-12,-2-1-11,-1 1-10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4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96729 17800 555,'72'0'31,"-14"0"-1,-14 0-1,-14 0-1,-8 1 0,-1 2-1,-3 2 0,-1 2 0,-3 1-2,-4 3 0,-5 2-3,-2 2-1,-4 1-1,-1 4-3,0 4-1,-1 1-1,-3 2-2,-4-1-1,-4-1-1,-3-1-1,-4 0-3,-3-1-3,-3 0-6,-3 1-4,-1-1-3,1-1-3,1-1-3,2-1-2,0-3-1,1-5-1,1-5 1,1-4 0,2-6-4,2-6-7,5-6-9,1-5-7,4-6-2,2-3 1,4-4 3,3-4 2,2 0 4,3 4 8,4 3 7,2 5 8,1 4 6,0 5 6,-2 4 5,0 6 6,-3 5 10,-1 6 14,-2 6 14,-2 5 15,-3 3 1,-4-1-10,-4 0-11,-3-2-11,-4 1-8,-3 3-7,-4 3-5,-1 3-8,-1-1-3,5-3-5,3-5-3,4-3-3,8-6-9,10-8-12,12-8-14,10-8-13,6-3-1,2-1 10,2 1 10,3-1 9,-3 2 9,-2 5 4,-5 3 7,-3 4 4,-6 4 11,-7 4 16,-7 4 16,-6 4 17,-7 2 4,-6 3-5,-5 2-5,-7 1-6,-3 3-5,-3 1-5,-1 3-4,-2 1-6,-1 2-2,0 1-2,-1 0 0,1 2-2,0-1-10,1-1-20,2-3-19,0-1-19,2-3-10,1-1 3,3-3 2,1-1 2,4-3 6,5-3 11,5-3 10,5-2 10,1-2 7,-1 0 3,0 0 2,-1 0 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4"/>
    </inkml:context>
    <inkml:brush xml:id="br0">
      <inkml:brushProperty name="width" value="0.02249" units="cm"/>
      <inkml:brushProperty name="height" value="0.02249" units="cm"/>
      <inkml:brushProperty name="color" value="#F2395B"/>
    </inkml:brush>
  </inkml:definitions>
  <inkml:trace contextRef="#ctx0" brushRef="#br0">96100 20350 978,'21'15'10,"-5"-1"-3,-5-1-3,-5-1-4,-2 0-1,0-1-1,0 1 0,0 0-1,-1-1-4,1-1-11,0-1-10,0-1-9,0 0-3,0-2 8,0-1 7,0 0 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4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96850 20409 567,'65'-5'49,"-11"4"-7,-10 6-5,-11 4-6,-7 4-3,0 1-1,-1 3-1,-1 2 0,-2-1-2,-3-1-2,-3-3-2,-2-1-2,-3-1-4,-1-1-5,-1 1-5,0 0-5,-3-4-2,-3-8 0,-2-8 1,-3-8-1,-1-4 0,3-3-1,4-1-3,2-2-2,4-1-1,2 1-3,3 1 0,3 1-3,2 3 3,-1 3 6,1 4 7,-1 5 6,1 2 6,1 2 3,1 2 4,1 2 4,0 1 1,-1 2-3,-1 0-2,0 2-3,-4 0-8,-1 3-16,-4 2-15,-3 2-14,-4-1-11,-8-2-4,-6-4-6,-7-3-4,-3 0 2,1 0 8,0 2 8,2 0 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4"/>
    </inkml:context>
    <inkml:brush xml:id="br0">
      <inkml:brushProperty name="width" value="0.02762" units="cm"/>
      <inkml:brushProperty name="height" value="0.02762" units="cm"/>
      <inkml:brushProperty name="color" value="#F2395B"/>
    </inkml:brush>
  </inkml:definitions>
  <inkml:trace contextRef="#ctx0" brushRef="#br0">97550 19727 796,'38'-6'53,"-2"2"-7,-2 4-5,-1 2-6,-2 3-12,2 0-18,1 1-16,0 1-18,-1 0-7,-5-2 4,-5-3 4,-5 0 4,-4-2-1,-1 0-3,-2 0-4,-2 0-5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5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99688 17898 532,'7'24'125,"-2"1"-26,-3 1-27,0 1-26,-2 2-16,0 2-2,0 4-4,0 3-2,-2 0-7,0-2-8,-3-2-9,-2-1-8,-1-3-3,-2-2 5,0-1 3,-1-3 5,2-6-10,6-12-24,6-12-23,6-12-24,4-9-5,5-8 14,4-9 14,3-6 13,1-3 11,-1 6 8,-3 4 7,-1 6 7,-2 4 6,-3 5 6,-1 5 6,-2 5 5,-2 4 7,-1 5 6,-1 3 6,0 4 8,-1 3 6,-1 2 5,1 2 7,0 2 5,0 1-3,0 3-10,0 2-13,-1 1-10,0 3-8,-2 3-5,-2 4-3,-2 2-5,-2 1-4,0 2-5,-2 1-5,0 1-4,-3-1-3,-3-4 2,-5-2 2,-4-2 0,0-5 0,1-3-3,2-4-2,3-5-3,-1-3-4,0-4-5,-1-3-5,-1-5-6,1-6 0,2-7 5,4-9 5,3-7 5,2-2 4,4 4 4,2 4 4,4 4 3,1 4 4,1 4 8,1 6 6,2 5 7,-2 5 7,-1 4 5,-2 6 6,-2 4 6,-2 4 1,0 5-3,-2 4-4,0 3-3,-2 2-3,-2 1-6,-2-1-3,-2 1-6,0-3-3,0-2-3,2-2-3,1-4-2,4-9-8,8-13-12,7-13-14,9-14-12,4-10-4,2-2 4,2-5 5,3-4 5,1-1 4,0 2 4,2 3 5,1 1 3,-1 2 6,0 3 7,-2 4 6,0 2 7,-2 5 7,-5 4 6,-4 5 6,-3 5 7,-6 7 7,-7 8 9,-6 9 8,-8 10 8,-1 3-2,1 1-13,2-1-13,2 1-14,3-1-9,4-1-4,3-1-5,5-1-5,1-2-4,-1-2-2,-1-4-3,0-3-2,-5 2 0,-8 6 1,-8 5 3,-8 7 1,-6 3 3,-7 1 3,-5 0 2,-6 2 4,-5 2-2,-4 2-2,-4 4-5,-4 3-3,0 0-3,5-2-1,3-2-3,4-2-2,5-3-2,5-3-5,7-5-2,6-3-5,4-5-4,2-5-3,4-5-5,3-4-3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5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101050 18650 526,'24'1'59,"1"4"-11,1 2-11,1 3-12,2 4-1,4 1 8,4 4 9,5 4 7,2 1 1,3 2-9,4 3-7,2 1-9,1 0-11,-2-2-13,-2-1-12,-2-3-13,-3-2-9,-4-3-4,-4-3-5,-4-3-5,-4-2-3,-7-2-3,-5-2-2,-6-2-3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6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101371 19750 518,'-35'8'8,"7"0"14,9-1 15,7 1 15,6 1 5,2 2-5,4 1-4,2 3-5,3 2-5,0 1-5,1 3-5,2 1-5,-1 2-5,-1-1-6,0 1-4,-2-1-5,-1-1-10,0-3-14,-2-3-12,0-3-15,-2-2-4,-2-2 2,-2-2 3,-2-2 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6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101700 19981 534,'71'-14'-1,"-13"5"17,-14 3 16,-14 4 16,-9 3 6,-3 4-4,-5 2-5,-3 3-5,-3 3-4,-4 1-5,-3 3-6,-2 2-5,-5-1-5,-5 0-3,-7 0-4,-5-2-3,-3-1-2,1-1 0,1-1 1,1-1 0,2-2-1,3-2 1,3-4 0,3-2 1,6-4-7,8 0-11,9-3-11,9-2-11,7-2-8,3-3-3,4-4-5,4-1-3,-1-2-1,-5 2 4,-7 3 3,-5 1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8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43975 53241 689,'0'-30'4,"0"2"10,0 1 10,0 3 8,1 5 4,3 9-4,4 8-2,2 10-4,0 5-3,-2 3-3,-4 3-3,-2 3-3,-5 2-2,-4 1-2,-5 1-2,-5 0-2,-3 2-3,1-1-7,-1 0-5,1 1-5,1-2-4,2-1-1,4-3-1,3-1-1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6"/>
    </inkml:context>
    <inkml:brush xml:id="br0">
      <inkml:brushProperty name="width" value="0.05062" units="cm"/>
      <inkml:brushProperty name="height" value="0.05062" units="cm"/>
      <inkml:brushProperty name="color" value="#F2395B"/>
    </inkml:brush>
  </inkml:definitions>
  <inkml:trace contextRef="#ctx0" brushRef="#br0">104906 17355 434,'-8'-7'0,"0"0"0,0 2 0,1 1 0,-2 0 4,0 0 6,-1 0 8,-1 0 6,-1 1 8,2 2 9,1 2 7,1 2 9,1 3 0,2 6-7,2 4-7,2 5-6,1 3-6,0 4-3,0 3-5,0 3-3,0 2-5,0 0-4,0 2-5,0 1-4,0 0-2,-2 0 2,-1 0 0,0 0 2,-1-2-10,-2-2-22,0-3-23,-1-3-22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6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105128 17255 474,'2'-13'7,"4"6"15,3 6 14,5 6 15,0 4 4,-1 1-9,-2 3-9,-2 2-7,-2 2-4,-1 5 4,-1 3 3,0 5 2,-2 1 0,-2 2-7,-2 1-5,-2 1-6,-2 0-6,-2 0-7,-2 0-8,-1 0-6,-3 0-9,-2-1-11,-1-2-10,-2 0-11,0-4-1,2-5 10,4-7 9,3-5 9,1-3 0,1 0-10,-1 0-10,0 0-11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39:27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105317 20200 487,'-7'8'0,"-1"1"0,0 2 0,0 0 0,1 0 4,0-3 8,2-1 10,1-2 7,-1 1 8,0 4 4,-1 3 6,-2 5 4,1 2 0,1-1-8,0 1-7,2-1-8,1 0-5,2-3-4,2-1-3,2-2-5,3-3-1,4-1-1,3-2 1,5-2-1,2-2-5,3-2-11,1-2-11,2-2-11,1-3-4,-3-2 4,-2-3 3,-1-3 5,-3-2 2,-1-2-2,-3 0-1,-1 0-1,-4-1 1,-4 0 4,-6 2 4,-4 1 3,-6 2 1,-5 3-3,-7 3-3,-5 2-2,0 3-1,5 0 2,7 2 2,5 0 2,3 1-1,-2-2-7,0 0-5,-1-1-6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8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44900 53381 662,'24'-13'49,"-1"3"-4,1 4-6,-1 4-4,2 4-4,1 4-4,2 4-2,3 3-4,-1 3-3,-2 0-2,-1-1-2,-2 1-2,-3 0-6,-3-1-10,-3 1-9,-3 0-10,-3-1-2,-2-1 6,-4-1 5,-2 0 5,-4-3-6,0 1-17,-3-2-18,-2 0-17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9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41712 54028 590,'-7'-9'3,"2"-3"8,3-4 6,1-2 8,1 3 4,2 7 4,0 8 2,1 8 3,1 7-1,0 7-2,0 7-5,0 7-2,-1 5-5,-2 6-5,-2 4-6,-2 5-4,-1 2-3,0-2 1,0-2 2,0-2 0,0-3-8,-2-3-17,0-2-18,-1-3-17,-1-6-10,1-8 0,-1-7-2,0-8-1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19"/>
    </inkml:context>
    <inkml:brush xml:id="br0">
      <inkml:brushProperty name="width" value="0.03426" units="cm"/>
      <inkml:brushProperty name="height" value="0.03426" units="cm"/>
      <inkml:brushProperty name="color" value="#F2395B"/>
    </inkml:brush>
  </inkml:definitions>
  <inkml:trace contextRef="#ctx0" brushRef="#br0">55810 55328 642,'-15'-8'0,"2"1"0,2-1 0,3 0 0,-1 0 2,-2 0 5,-2 0 5,-1 1 4,2 0 4,8 2 3,8 2 3,8 2 2,6 1 1,7 0-4,5 0-3,6 0-2,6 0-3,4 2-1,6 0-1,4 2 0,5 0-1,2 0-2,3-1-1,3 1-1,5 0-3,6 0-1,8 0-3,7 0-2,4-1-1,2 0-4,1-2-2,3 0-2,0 0-2,-2 2-2,-2 2-1,-2 2-3,-4 0-1,-6 1-3,-6 0-1,-5 0-3,-8 0 0,-7-1 1,-8 1 1,-8 0 2,-6 0-1,-4 0-4,-3 0-3,-5-1-4,-5 1 1,-5 0 2,-6 0 4,-6 0 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0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62758 54332 554,'8'-19'0,"2"9"12,0 8 13,1 10 13,3 4 4,4 1-4,3 1-5,5 1-4,3 0-3,2-1-4,4 0-2,3-2-2,1 0-3,-2 0-1,0-1-3,-1 1-1,-2 0-2,-3 1-1,-3 1-1,-3 2-1,-4-1-2,-3 1 1,-5 0 1,-3-1-1,-2 0-1,-2 0-1,-1-2-1,0-1-3,-2 0 2,-2 2 3,-2 0 2,-2 1 4,-4 1 0,-4 1-2,-5 1-2,-5 1-2,-12 5-1,-16 9 0,-19 9-1,-17 8-1,-4 3 1,13-4-2,11-4-1,13-4 0,6-3-15,3-2-28,4-2-27,2-1-28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2"/>
    </inkml:context>
    <inkml:brush xml:id="br0">
      <inkml:brushProperty name="width" value="0.05" units="cm"/>
      <inkml:brushProperty name="height" value="0.05" units="cm"/>
      <inkml:brushProperty name="color" value="#F2385B"/>
    </inkml:brush>
  </inkml:definitions>
  <inkml:trace contextRef="#ctx0" brushRef="#br0">96550 23725 333,'49'20'167,"16"14"-1,16 15 1,16 15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2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81856 40333 587,'-15'-6'8,"4"4"16,3 4 15,2 4 17,4 4 3,2 7-7,4 6-8,2 5-8,1 2-7,-2-3-5,-2-3-6,-2-3-6,-2 2-4,0 9-5,-2 7-3,0 8-5,-2 2-5,-2-4-6,-2-4-7,-1-4-5,-1-5-6,2-4-3,2-5-3,3-4-4,1-10-2,3-13 0,4-12 1,2-13 0,2-7 4,-2 0 10,-1-2 8,0 0 10,-2 1 5,-1 3 2,0 5 3,-1 4 3,-2 2 4,-1 4 10,0 3 7,-1 3 10,0 2 3,4 1 0,2 0 1,4 2-1,2 0 0,5 2-3,4 1-1,3 1-2,4-1-4,1 2-5,2-1-7,3 0-5,-2 0-6,-4 2-5,-3 0-7,-4 2-5,-4 1-4,-3 2-2,-3 2-2,-2 2-2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3"/>
    </inkml:context>
    <inkml:brush xml:id="br0">
      <inkml:brushProperty name="width" value="0.04467" units="cm"/>
      <inkml:brushProperty name="height" value="0.04467" units="cm"/>
      <inkml:brushProperty name="color" value="#F2395B"/>
    </inkml:brush>
  </inkml:definitions>
  <inkml:trace contextRef="#ctx0" brushRef="#br0">82763 39980 492,'0'-15'3,"0"2"4,0 3 5,0 1 4,0 3 7,0 4 10,0 4 10,0 4 9,0 3 2,0 3-8,0 3-6,0 4-7,0 2-6,0 2-3,0 4-3,0 3-4,-2 3-2,0 1-2,-3 2-1,-2 2-1,-1 2-6,2 1-6,1 0-9,1 2-7,-1-2-5,2-2 1,-1-3 0,0-3 0,0-5-4,2-4-7,0-5-6,2-4-7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3"/>
    </inkml:context>
    <inkml:brush xml:id="br0">
      <inkml:brushProperty name="width" value="0.04329" units="cm"/>
      <inkml:brushProperty name="height" value="0.04329" units="cm"/>
      <inkml:brushProperty name="color" value="#F2395B"/>
    </inkml:brush>
  </inkml:definitions>
  <inkml:trace contextRef="#ctx0" brushRef="#br0">82900 41193 508,'9'-16'2,"1"-2"4,3 0 3,2-1 5,1 0 2,1 1 1,1 1 0,2 1 2,-2 2 0,1 2 4,-2 4 2,-1 3 3,-1 2-1,-3 4-2,-1 2-2,-2 4-3,-2 3-2,-2 3-2,-2 5-2,-2 3-2,-2 2-2,-2-3-3,-2-1-2,-2-2-3,4-6-6,10-7-13,10-8-11,9-7-11,4-6-5,-3 0 4,-3-1 4,-3-1 2,-3 1 5,-3 3 3,-2 3 4,-4 2 4,-2 5 13,0 5 23,-2 4 22,0 5 23,-2 4 5,-1 1-9,0 3-10,-2 2-11,1 0-6,0 1-7,2-1-4,0 1-6,3-1-3,2-1-3,3-1-3,3-1-2,3-2-4,2-4-1,1-5-4,3-2-2,1-5-2,1-2 0,1-4 0,1-2 0,-2-3 0,-3-3 1,-5-3 1,-3-3 2,-4-2 1,-2 1 1,-4-1 1,-2 1 2,-4 0-1,-2 1-1,-4 1-3,-2 1-2,-2 2-1,-2 5 1,0 3-1,-1 4 0,0 3-6,1 2-15,1 2-13,0 2-14,2 1-4,3 2 4,1 0 6,2 2 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3"/>
    </inkml:context>
    <inkml:brush xml:id="br0">
      <inkml:brushProperty name="width" value="0.03702" units="cm"/>
      <inkml:brushProperty name="height" value="0.03702" units="cm"/>
      <inkml:brushProperty name="color" value="#F2395B"/>
    </inkml:brush>
  </inkml:definitions>
  <inkml:trace contextRef="#ctx0" brushRef="#br0">86545 40628 594,'-13'-15'6,"4"4"11,6 3 11,5 3 12,4 1 4,5 2-5,5 0-3,5 2-6,7 0-2,7 0-3,8 0-2,8 0-2,6-1-2,4-2-3,3-2-2,5-1-3,0-1-4,-3 2-5,-3 2-8,-3 2-5,-4 1-5,-8 0-4,-6 0-4,-7 0-5,-6 0-5,-3 0-8,-5 0-7,-3 0-8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4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89200 39981 611,'1'-14'92,"4"5"-20,2 3-19,4 4-20,3 2-10,5 2 2,5 0-1,5 2 2,2 0-4,1 1-9,-1 2-8,0 0-8,-1 1-3,-3 2 0,-3 0 1,-3 1 1,-3 1-4,-4 0-9,-5-1-9,-3 1-10,-4 0-7,-6 1-5,-4 1-6,-5 2-6,-2-2 3,2-3 11,3-3 10,1-2 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4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87629 41393 613,'-22'0'6,"3"0"12,3 0 13,3 0 13,5 0 3,10 0-4,8 0-3,9 0-5,8 0-5,7 0-5,6 0-6,8 0-6,4-1-3,3 0-1,4-2-2,2 0-1,-1-1-2,-6 0-6,-6 0-5,-6 0-5,-6 2-7,-6 2-13,-5 4-10,-6 2-12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4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88118 41580 555,'-28'-15'7,"5"2"13,6 3 13,7 1 14,5 3 5,8 4-2,6 4-3,7 4-2,6 3-4,3 1-6,4 3-6,5 2-6,0 1-9,-2 1-13,-1 1-12,-3 1-13,-3-1-10,-5-3-7,-5-3-7,-4-2-7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4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92595 39889 576,'8'-5'9,"-2"6"17,-1 6 18,0 6 17,-2 2 3,-1 1-10,0 0-12,-1-1-11,-2 4-6,-1 5-4,0 7-2,-1 5-2,-2 3-7,0 2-10,-1 1-8,-2 0-9,0-1-11,-1-3-9,-2-5-10,0-4-11,0-3-1,3-5 5,1-3 6,2-4 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4"/>
    </inkml:context>
    <inkml:brush xml:id="br0">
      <inkml:brushProperty name="width" value="0.02735" units="cm"/>
      <inkml:brushProperty name="height" value="0.02735" units="cm"/>
      <inkml:brushProperty name="color" value="#F2395B"/>
    </inkml:brush>
  </inkml:definitions>
  <inkml:trace contextRef="#ctx0" brushRef="#br0">92800 40544 804,'8'-15'2,"0"2"5,-1 3 6,1 1 4,2 1 3,4 0 1,3 0 2,5 1 1,2 0-1,3 2-5,1 2-4,3 2-5,-2 1-4,-4 0-8,-3 0-5,-4 0-7,-4 1-6,-3 2-4,-3 2-6,-2 2-5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5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93528 40013 532,'0'-16'3,"0"2"8,0 1 6,0 1 8,0 4 8,0 8 11,0 8 11,0 7 10,0 7-1,0 5-12,0 5-12,0 5-13,-1 4-9,0 6-8,-2 4-7,0 6-6,-2 0-5,-2 1 1,-2-2 1,-1 0 0,-1-6-7,2-7-18,2-7-16,3-9-17,0-6-7,2-3 6,0-4 5,2-4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3"/>
    </inkml:context>
    <inkml:brush xml:id="br0">
      <inkml:brushProperty name="width" value="0.03159" units="cm"/>
      <inkml:brushProperty name="height" value="0.03159" units="cm"/>
      <inkml:brushProperty name="color" value="#F2385B"/>
    </inkml:brush>
  </inkml:definitions>
  <inkml:trace contextRef="#ctx0" brushRef="#br0">89300 13365 696,'0'-16'-1,"0"-1"0,0-1-2,0-1-1,0 5 8,2 14 17,0 12 19,2 13 16,-1 8 4,-1 3-13,0 2-11,-1 4-13,-1 1-9,0 0-5,0 0-6,0 0-6,-1-2-3,-1-3 2,0-5 2,-1-4 0,-1-3-4,2-3-9,0-3-10,2-3-10,0-4-8,2-6-4,0-6-4,2-6-6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5"/>
    </inkml:context>
    <inkml:brush xml:id="br0">
      <inkml:brushProperty name="width" value="0.03128" units="cm"/>
      <inkml:brushProperty name="height" value="0.03128" units="cm"/>
      <inkml:brushProperty name="color" value="#F2395B"/>
    </inkml:brush>
  </inkml:definitions>
  <inkml:trace contextRef="#ctx0" brushRef="#br0">94500 40025 703,'4'-29'5,"10"5"8,7 5 11,10 5 8,2 3 4,-7 2-4,-5 2-3,-7 3-2,2 0-3,9 2-2,9 0-1,9 2-1,1 1-8,-6 2-16,-6 2-14,-5 2-16,-7 0-9,-5 1-8,-6 0-5,-6 0-7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5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95127 39487 639,'-1'-16'2,"-1"0"5,0 1 4,-1-1 4,-1 5 11,2 10 14,0 10 16,2 10 16,0 6-5,0 4-23,0 5-23,0 3-24,-2 2-16,-2 2-9,-3 1-9,-3 0-9,-2-1-2,2-6 3,1-4 4,0-5 3,2-4 3,1-3 2,0-3 2,2-2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5"/>
    </inkml:context>
    <inkml:brush xml:id="br0">
      <inkml:brushProperty name="width" value="0.02904" units="cm"/>
      <inkml:brushProperty name="height" value="0.02904" units="cm"/>
      <inkml:brushProperty name="color" value="#F2395B"/>
    </inkml:brush>
  </inkml:definitions>
  <inkml:trace contextRef="#ctx0" brushRef="#br0">95200 41313 757,'30'-15'-1,"-1"4"-1,-3 3-3,-1 3-1,1 0 7,6 2 15,6-1 16,7 0 16,0 0 3,-2 2-9,-4 0-9,-2 2-9,-4 0-14,-3 0-19,-5 0-19,-3 0-18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5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96441 40520 600,'-42'-11'82,"11"8"-13,11 9-13,11 10-13,6 6-8,0 4-3,2 6-3,0 5-4,1 2-5,-2 2-12,0 1-9,-2 0-11,0 0-9,1-4-9,-1-2-9,0-3-9,0-5-3,2-5 4,0-7 2,2-5 5,0-4 2,2 0 4,0-2 2,2 0 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6"/>
    </inkml:context>
    <inkml:brush xml:id="br0">
      <inkml:brushProperty name="width" value="0.04866" units="cm"/>
      <inkml:brushProperty name="height" value="0.04866" units="cm"/>
      <inkml:brushProperty name="color" value="#F2395B"/>
    </inkml:brush>
  </inkml:definitions>
  <inkml:trace contextRef="#ctx0" brushRef="#br0">98158 40508 452,'-9'11'145,"-2"7"-38,-1 7-38,-3 7-39,0 3-22,1 1-2,1-1-5,0 0-3,2-2-2,3-2-2,1-3-1,2-3-2,5-9-5,8-14-9,8-15-9,7-15-9,3-7 0,-1 1 8,-3 1 8,-1 2 9,-2 0 6,1-1 3,0 1 4,-1 0 4,-1 2 5,-2 7 7,-4 5 8,-3 6 7,0 3 2,2-1 0,2-2-3,1 0 0,2 0-4,0 3-5,-1 1-4,1 2-5,-1 2-3,-1 4-1,-1 2-1,0 4 0,-3 2-2,-3 1-1,-2 3-3,-4 2-2,-1 2-1,-2 3 0,0 3 0,-2 3 0,-1 1 2,-1 1 2,-3-1 2,-2 0 3,0 0-1,0-3-3,2-1-3,1-3-4,1-1-5,2-3-7,2-1-8,2-2-6,2-3-1,2-5 5,2-3 5,2-4 5,2-3 3,1-1 1,3-3 2,2-2 1,1-1 1,-1-1-1,1-2 1,0 0-1,-1 0 0,-1-1 0,-1 0-1,-1 1 0,-1-1 0,0-2 0,-2 0 0,0-1 0,-2 0 1,-1 1 3,-1 1 3,0 1 2,-1 0 2,0 1 2,0-1 1,0 0 2,0 1 3,0-1 6,-1 0 5,1 1 6,0 0 5,-2 2 4,0 3 4,-2 1 3,1 3 3,0 4 1,2 4 2,0 4 0,0 4-2,0 5-7,-2 5-7,0 5-7,-1 5-3,0 5 1,0 4 1,0 6 2,0 2-2,2 2-3,0 0-3,2 2-4,-2-3-10,-4-3-17,-4-4-19,-4-3-17,-1-6-7,2-6 6,2-5 5,3-6 7,0-4-1,0-1-3,0-1-4,0 0-3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6"/>
    </inkml:context>
    <inkml:brush xml:id="br0">
      <inkml:brushProperty name="width" value="0.03342" units="cm"/>
      <inkml:brushProperty name="height" value="0.03342" units="cm"/>
      <inkml:brushProperty name="color" value="#F2395B"/>
    </inkml:brush>
  </inkml:definitions>
  <inkml:trace contextRef="#ctx0" brushRef="#br0">101200 39810 658,'14'-22'0,"-3"6"0,-2 5 0,-4 5 0,1 1 2,4 0 3,3-1 5,5-2 2,0 1 6,-3 1 4,-2 0 4,-4 2 5,2 0 5,5 2 2,7 0 4,6 2 4,1 1-9,0 4-20,-1 2-21,-1 4-19,-3 0-16,-5 1-12,-5 0-13,-4 0-11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7"/>
    </inkml:context>
    <inkml:brush xml:id="br0">
      <inkml:brushProperty name="width" value="0.02918" units="cm"/>
      <inkml:brushProperty name="height" value="0.02918" units="cm"/>
      <inkml:brushProperty name="color" value="#F2395B"/>
    </inkml:brush>
  </inkml:definitions>
  <inkml:trace contextRef="#ctx0" brushRef="#br0">85850 44528 754,'2'-16'4,"6"2"11,4 1 9,5 1 11,4 2 2,3 3-4,3 2-3,3 4-4,0 1-5,-2 0-7,-1 0-7,-3 0-8,-1 1-3,-3 2 1,-1 2 0,-2 2 1,-3 0-9,-3 1-17,-3 0-18,-2 0-17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7"/>
    </inkml:context>
    <inkml:brush xml:id="br0">
      <inkml:brushProperty name="width" value="0.02911" units="cm"/>
      <inkml:brushProperty name="height" value="0.02911" units="cm"/>
      <inkml:brushProperty name="color" value="#F2395B"/>
    </inkml:brush>
  </inkml:definitions>
  <inkml:trace contextRef="#ctx0" brushRef="#br0">86344 44850 755,'-16'7'-8,"2"-1"1,1 0 3,1-2 2,1 2 7,2 2 11,2 3 13,3 4 12,0 1 3,2 3-5,0 1-5,2 3-5,0 1-8,0 1-14,0 1-11,0 1-13,0-1-9,0-2-5,0-1-5,0-2-4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8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87202 44461 689,'0'-13'8,"0"8"14,0 7 16,0 6 14,0 7 3,2 7-12,0 7-10,2 7-11,-1 4-7,-2 4-4,-2 2-3,-2 4-4,-3 3-5,-4 7-6,-4 6-6,-3 6-6,-3 0-2,1-2 2,-1-3 3,1-2 1,0-7-5,2-7-10,3-8-12,1-7-11,2-9 0,2-6 9,2-6 11,3-8 9,0-3 7,0 0 3,0 0 4,0 0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8"/>
    </inkml:context>
    <inkml:brush xml:id="br0">
      <inkml:brushProperty name="width" value="0.02673" units="cm"/>
      <inkml:brushProperty name="height" value="0.02673" units="cm"/>
      <inkml:brushProperty name="color" value="#F2395B"/>
    </inkml:brush>
  </inkml:definitions>
  <inkml:trace contextRef="#ctx0" brushRef="#br0">87082 44224 822,'5'-63'34,"-4"18"-11,-6 16-9,-4 17-11,-4 12-2,-1 10 8,-3 8 6,-1 9 7,-3 5 1,0 2-6,-1 2-6,-1 2-5,0 0-9,1-3-10,1-4-9,1-2-11,3-4-4,5-5-1,4-5-1,6-4-1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2:34"/>
    </inkml:context>
    <inkml:brush xml:id="br0">
      <inkml:brushProperty name="width" value="0.02858" units="cm"/>
      <inkml:brushProperty name="height" value="0.02858" units="cm"/>
      <inkml:brushProperty name="color" value="#F2385B"/>
    </inkml:brush>
  </inkml:definitions>
  <inkml:trace contextRef="#ctx0" brushRef="#br0">89400 14178 769,'1'-15'0,"2"2"0,2 3 0,2 1 0,1 2 4,1 0 7,2 2 6,0 1 9,1 0 2,1 2 1,1 0-1,2 2 1,-1 0-4,1 0-7,0 0-7,-1 0-6,0 0-8,-2 0-7,-3 0-6,-1 0-8,-1 0-7,0 2-9,0 0-9,0 2-9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8"/>
    </inkml:context>
    <inkml:brush xml:id="br0">
      <inkml:brushProperty name="width" value="0.02938" units="cm"/>
      <inkml:brushProperty name="height" value="0.02938" units="cm"/>
      <inkml:brushProperty name="color" value="#F2395B"/>
    </inkml:brush>
  </inkml:definitions>
  <inkml:trace contextRef="#ctx0" brushRef="#br0">87650 44341 748,'22'-29'33,"-1"8"-3,-3 7-2,-1 7-2,0 5 0,3 4 1,4 4 2,2 4 1,2 3-9,0 5-20,2 3-18,1 5-20,-2-1-7,-5-5 4,-5-5 6,-5-5 4,-3-2 2,0 0-2,-2 0-2,0 0-2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8"/>
    </inkml:context>
    <inkml:brush xml:id="br0">
      <inkml:brushProperty name="width" value="0.03681" units="cm"/>
      <inkml:brushProperty name="height" value="0.03681" units="cm"/>
      <inkml:brushProperty name="color" value="#F2395B"/>
    </inkml:brush>
  </inkml:definitions>
  <inkml:trace contextRef="#ctx0" brushRef="#br0">90861 45381 597,'-16'0'8,"14"0"17,15 0 15,15 0 17,10 0 4,5-2-11,4 0-10,6-2-10,3 0-7,3 1-3,3-1-3,4 0-4,-2 0-3,-1 2-4,-4 0-3,-2 2-4,0 0-6,5 0-6,5 0-8,5 0-7,-2 1-6,-9 2-5,-8 2-5,-10 2-6,-7 0 2,-7-1 6,-7-1 8,-7 0 6,-4-1 4,-2 0 1,-2 0 0,-2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29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94674 44777 502,'-5'-6'27,"6"2"5,6 4 3,6 3 5,3 1 0,5 3-3,2 2-5,3 2-3,2 0-3,0 1-4,2 0-3,1 0-4,1-1-1,-1 1-2,0 0-1,1 0-1,-2-1-1,-2 1 0,-1 0 0,-3 0 0,-2-2 0,-3-1-1,-3-2-1,-2-2-1,-3-1 0,-1 2-2,0 0 0,-2 1-1,-3 3 0,-4 4 0,-6 4 0,-4 3 0,-6 4-1,-7 1-4,-7 2-1,-7 3-4,-7 3-1,-8 6 3,-8 6 0,-7 6 2,-2 0 1,7-5 0,5-4-1,6-5 1,5-6-14,6-4-29,4-4-27,5-6-29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48"/>
    </inkml:context>
    <inkml:brush xml:id="br0">
      <inkml:brushProperty name="width" value="0.06412" units="cm"/>
      <inkml:brushProperty name="height" value="0.06412" units="cm"/>
      <inkml:brushProperty name="color" value="#F2395B"/>
    </inkml:brush>
  </inkml:definitions>
  <inkml:trace contextRef="#ctx0" brushRef="#br0">17850 34297 343,'21'-21'3,"-3"7"8,-4 5 7,-4 6 7,-2 3 2,1 0-3,2 0-4,0 0-3,1 0-1,1 0 0,1 0 2,2 0 0,1 0-1,3 0 0,3 0-2,3 0-1,1 1-2,1 2 0,-1 2-1,1 2-1,0 1 0,0 3 1,2 2 1,1 2 1,2 1 0,3 1 0,3 1-1,2 1 0,3 0 0,0-3-2,2-1-1,0-2-1,1-3-2,-2-1-3,0-2-2,-1-2-3,0-2-1,2 0-1,2-2 1,2 0 0,0-2 0,-2-2-1,-2-2 0,-2-2 0,-2 0 1,0 2 2,-1 2 2,-1 3 3,-2 0 1,-2 1 0,-2 2 2,-1 0-1,-3 2 2,-2 2 1,-1 2 2,-3 2 0,0 0 0,-1 1 0,1 0-1,-1 0-2,2-1 0,3 1-1,3 0-1,3 0-1,3-2 0,4-1-1,4-2-2,4-2 0,5-2-1,6-2 0,5-2 1,7-2-1,3-1 1,-1 0-3,1 0 0,-1 0-2,1 0-1,3-2 0,1 0 1,3-1-1,0 0 1,2 2 2,1 2 0,1 2 2,-2 1 0,-2 0 2,-3 0 0,-3 0 1,-3 1 0,-3 2 0,-3 2-1,-3 2 0,-1 0 0,0-1 0,0 0 1,-1-2 0,0 0 0,-1 0 0,0 0 0,-2 0 0,0-1-1,2-1-3,0 0-1,1-1-4,2-1 1,3 0 0,3 0 1,4 0 1,0 0 0,0 0 1,1 0 1,-1 0 0,3-1 0,3-1 1,4 0-1,5-1 0,2-3 0,6-2 0,2-3 0,5-3 1,1-2-1,-2 0 0,-2 1 0,-2-1-1,-1 1 0,2 3 2,0 1 2,2 2 1,-2 2 1,-2 0 0,-4 2-1,-2 1-1,-3 0 1,0 2 0,-1 0 1,-1 2 1,-1 0 0,2 0-2,1 0-1,0 0-1,2 0-2,0 0 0,2 0 0,1 0-1,-1 0-1,0 2-1,-2 0-1,0 2 0,0-1-1,2 2 1,2-2-1,2 1 1,-1 0-1,-6 0 0,-4 0-1,-5 0 0,-6 0 0,-5 2-1,-6 0 0,-6 1 0,-6 1-1,-5 0 1,-4 0-1,-5 0 1,-5-1-1,-2-1 1,-3 0 0,-3-2 1,-2-1-5,-3 0-7,-1-2-9,-2 0-7,-3-2-6,-3-4-3,-3-2-4,-2-3-2,-3-2-2,-2 2 2,-2 1 1,-2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49"/>
    </inkml:context>
    <inkml:brush xml:id="br0">
      <inkml:brushProperty name="width" value="0.06207" units="cm"/>
      <inkml:brushProperty name="height" value="0.06207" units="cm"/>
      <inkml:brushProperty name="color" value="#F2395B"/>
    </inkml:brush>
  </inkml:definitions>
  <inkml:trace contextRef="#ctx0" brushRef="#br0">10482 41600 354,'-19'0'30,"9"0"-6,8 0-6,10 0-6,5 0-2,5 0 1,3 0 3,5 0 1,6 0 2,8 2 0,10 0 0,8 2 1,5 0-1,0 0 0,-1-1-2,1 1 0,-3 0-2,-5 0-1,-4 0-2,-5 0-1,3 0-1,11 0-1,13 0-2,11 0-2,6-1 0,-2-2 0,0-2 0,-1-2 1,0-1-1,2 0 0,2 0-1,2 0 1,0 0-1,-1 0 2,-3 0 1,-2 0 1,-3 1 1,-6 1-1,-4 0 1,-4 2-1,-5 0 0,-1 2-3,-2 0-1,-2 1-1,-3 1-2,-1 0 0,-2 0-1,-2 0 0,-2 1 0,0 2 1,-2 1 0,0 3 0,-2 0 1,0 0 2,-2-2 0,0 0 2,0-2 2,0 1 1,2 0 3,1 0 1,2-1-1,7-1-1,6 0-3,6-2-3,5-1-1,6-4-1,7-2-2,5-3-1,4-4-1,4 0 1,2-3 0,4-1 0,-1-1-1,-1 4-1,-2 3-2,-2 2-1,-3 3 0,-6 0 1,-4 2 0,-5 1 2,-3 0 2,-1 1 2,-2 2 3,1 0 3,-4 1 1,-1 0 2,-4 0 2,-3 0 1,-1 0 0,-1 0 0,1 0-1,0 0 0,0-1 0,1-1 0,1 0 0,2-1 2,-2-2-1,1-1-2,-2 0-2,-1-1-2,1-1 0,1 2 0,3 0 0,2 2 0,2 0 0,7 0 0,3 0 0,6 0 0,4 0-3,2 0-3,4 0-5,2 0-4,-5 0-1,-12 2 2,-13 0 3,-12 2 2,-6 0 1,3 0 1,4-1 1,2 1 0,2 0 1,0 0 0,-1 0 1,1 0 0,-1 0 1,-1 0-1,-1 0 0,0 0-1,-1-1 1,1 2-1,2-2-1,0 1 0,1 0 1,1 0-1,1 0 1,2 0 0,2 0 0,5 0 0,4 0 0,6 0-1,4-1 0,1-1-2,2 0 0,2-1-1,1-1 0,0 0 0,0 0 1,0 0 1,-2 0 1,-6 0-1,-4 0 0,-5 0 0,-3 0 0,-3 1 1,-1 2-1,-3 0 0,-2 1 0,-4 0 1,-4 0 0,-4 0 0,-4 0 1,-1 2-1,-2 0 1,-1 1 0,-3 1 0,-2 0-1,-2 0 0,-2 0 1,0-1-2,1-1 1,0 0-1,2-2-1,2 1 1,2 0 0,4 1 0,3 2 1,1-2 0,3-1-1,2-2 0,2-2-1,1-1-1,0 0 0,-1 0 0,1 0-1,-1 1-1,-2 0 2,-2 2 0,-2 0 0,-3 0 1,-2 0-1,-4-2-2,-2 0 1,-3-1-2,-4 2 0,-2 0 0,-3 2-1,-1-1 0,-1-1 1,0 0 1,1-1 0,-1-1 0,-1 0-2,-1 0-2,-1 0-2,-2-1-3,-1-1-5,-3 0-6,-1-1-5,-3-3-5,-2-2-4,-4-3-5,-3-3-4,-2-2-2,-4 2 3,-2 1 3,-3 1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5:51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5987 17111 465,'7'-13'12,"-1"8"12,0 7 12,-1 6 12,-5 6 3,-5 7-8,-5 5-7,-7 7-8,-5 3-5,-5 2-3,-5 2-3,-4 3-3,-5 0-2,-3 4 0,-2 0 1,-4 4-1,-3 3-2,-3 9-4,-5 8-4,-4 7-3,-3 5-3,-5 0 1,-3 2 0,-4 1 0,-3-1 0,-1 0-1,-1-2-1,0 0-1,0-1-1,5 1 1,4-1 0,3 0 1,4-2-1,3-5 1,3-5 1,3-5-1,2-4 2,4-1 0,2-2 0,4-2 2,3-3 0,6-4 0,4-4 0,5-4 0,5-3 0,3-4-1,4-2 1,5-3 0,2-3 0,2-3 1,2-3 0,3-3 0,1-2 0,3-1 1,4 0-1,2-2 0,3-1 1,2-1 1,2 0 2,1-2 1,2 0 1,2 0 3,0 0 1,1 0 3,2 1 2,3 3 0,3 3 1,3 3 0,3 2 0,4 1-1,4 1-2,4 2-3,3-1 0,0 2-2,2 1-1,0 1-2,2 3-1,2 3 0,2 4-1,2 4-1,0 4-1,-1 4-1,0 4-1,-2 4-1,-1 1-1,-2-1 0,-3 0-1,0-2 1,-4-1-1,0-2-1,-3-3 0,-2 0-1,-1-2 0,-2 0 1,0 0 1,-1 0 1,-1-2 0,0 0 0,1-3 0,-1-2 0,-1-1-1,0 0-1,-1 0-1,-1 1 0,0-3-2,-1-2-2,0-3-2,1-3-2,-2-3-2,0-2-2,-1-1-2,-1-2-1,-1-3-2,1-1-4,-1-2-3,1-3-2,-3-2 1,-5-2 5,-5-4 5,-5-2 6,-2-2-1,0 2-7,0 0-8,0 2-8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6:17"/>
    </inkml:context>
    <inkml:brush xml:id="br0">
      <inkml:brushProperty name="width" value="0.06073" units="cm"/>
      <inkml:brushProperty name="height" value="0.06073" units="cm"/>
      <inkml:brushProperty name="color" value="#F2395B"/>
    </inkml:brush>
  </inkml:definitions>
  <inkml:trace contextRef="#ctx0" brushRef="#br0">34820 31162 362,'-11'-20'6,"8"7"13,9 7 12,10 6 13,2 4 2,1 0-7,-2 0-7,-1 0-8,0-1-5,0 1-2,-1 0-2,1 0-2,0 0-2,1 0 1,1 0-1,1 0 0,1-1-1,0-1 0,-1 0-1,1-2 0,1 0-1,5 0-2,3 0-1,4 0-1,3-1 0,1-2 1,0-2 0,2-1 1,-1-2 0,-1 2-1,-3 1 0,-2 1-1,-1-1-1,-1 0 0,-1-1-1,-1-2 0,2 2 0,5 1 0,4 2 0,6 2 0,-1 1 1,-6 0 0,-6 0 0,-5 0 1,-4 0 0,-1 2 0,-1 0 0,-1 2 0,-1 0 1,-1 1 0,-1 2 1,0 0 0,-1 0 1,3-1 0,1-1 1,3 0 0,0-1 0,-1 0 0,-1 0-1,-1 0 1,3-1-1,7-1-1,6 0 1,8-2-1,3 0-1,-2 0-1,0 0-1,-1 0-2,-2 1-2,0 0 0,-2 2-2,0 0-2,-2 1 0,-2 0-1,-1-1 1,-3 2-1,0-2 1,1-1 0,1 0 1,0-2 1,2 0 1,-1 0-1,0 0 2,1 0 0,-2 0 0,0 0 0,-1 0 1,-1 0-1,-2 0 1,0 0 0,-1 0 1,-1 0-1,0 0 1,-1 0-1,0 0 1,1 0 0,-2 0 1,-1 0 2,-3 0 1,-1 0 2,-2 0 0,1 0 0,0 0-1,-1 0 0,2 1 0,3 0-1,3 2-1,3 0-1,3 0 0,3 0-1,2-2 0,4 0 0,3-1 0,2 0-3,3 0 0,4 0-2,-2-1 0,-4 0 0,-6-2 2,-4 0 0,-5 0 0,-3 0-1,-5 2-3,-3 0-1,-2 1 1,1 0 2,1 0 2,1 0 4,0 0 1,-1 0 2,-1 0 1,-1 0 1,-5-1-18,-8-2-40,-10-2-39,-8-1-38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6:33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69777 31063 607,'-7'-21'2,"4"8"1,3 7 3,2 7 2,1 3 5,0 1 9,-2 2 9,0 0 8,-1 1 0,0 0-7,0-1-8,0 1-7,0 0-6,2 0-2,0 0-4,2-1-2,-1 2-4,-1 0-4,0 1-3,-2 1-5,-1-1 0,-2-2 2,-2-4 3,-1-2 1,-2-3 3,0-2 4,0-2 5,1-2 4,0-1 1,2 1-2,2-1-1,2 0-3,1 0 1,2-2 0,0 0 2,2-1 0,1 0 0,1 2-1,3 3-1,2 1-1,1 1-1,-1 0 0,1 0 1,0 0 0,-1 1 1,1 2 0,0 2 1,0 2 0,-2 2 0,-1 0 1,-2 1 0,-2 2 1,-2 0-1,0 1-1,-2 1-1,0 2 0,-3-1-1,0-1 0,-3-1 1,-2 0-1,-1-1 0,-2 1-3,0 1-1,-1 2-2,-1-2-1,1-1 0,-1-2 0,0-2 1,0-2-1,1 0-1,-1-2 1,0 0-2,2-3-1,1-2-3,2-4-5,2-2-2,4-1-5,6 3-4,6 1-4,5 2-5,3 2 1,-3 0 3,-1 2 5,-2 0 4,-2 1-1,-1 0-6,-1 0-5,0 0-6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6:34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73150 36878 624,'8'-8'4,"1"-2"7,2 0 9,0-1 7,1 0 2,-1 2-2,1 3-4,0 1-2,-1 1-3,1 2 0,0 0-1,0 2 0,-2 1-2,-1 2-1,-2 2-1,-2 2-2,-2 1 0,0 1-2,-2 1 0,0 2-1,-2 0-1,0 1-3,-2 1 0,0 1-3,-3 0 0,-2 0-1,-3-2 0,-3-1-1,-1-1-1,1-2-2,0-3-1,2 0-3,0-4 0,1-3 1,-1-2 0,0-3 2,2-4 0,3-2 0,2-3 1,4-3 0,3-1 0,4 1 2,3 1 0,5 1 1,1 1 2,-3 4 3,-1 3 4,-2 2 3,-1 3 3,0 2 0,-1 2 3,1 2 0,-1 2-2,-2 2-7,-2 2-7,-2 2-5,-2 0-10,0 1-11,-2 0-11,0 0-12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26:35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79700 40097 556,'7'-8'-16,"-1"2"9,0 1 7,-2 0 9,1 1 4,0 1 1,1-1 1,2 0 1,0 0 3,0 2 6,-1 0 7,1 2 5,0 0 0,0 2-4,0 0-6,-1 2-4,1 0-5,0 0-1,0-1-1,0 1-3,-2 1-3,-1 2-4,-2 2-4,-2 1-5,-2 1-2,-2 0 0,-2-2-2,-1-1 0,-3 0 0,0 0 0,-1 0 1,-1-1 0,-1 1 0,0-2 1,0-1 0,1 0 0,-1-3 1,2-2 0,1-4 0,1-2 0,1-2 0,4-2 2,2 0 0,4-1 0,2 0 1,5 1 1,4 0-1,4 2 0,1 1 2,1 2 1,-1 3 4,1 1 1,-2 1 3,-1 0 1,-2 0 4,-3 0 1,0 1 1,0 3 1,-1 4-1,1 2 0,-2 2-1,-4-1-3,-4 1-2,-4 0-4,-4-1-3,-2-1-5,-3-1-4,-3 0-3,-2-2-3,1-1 2,-1-1 0,0 0 1,1-2 0,1 0 1,1-2 1,1 0 0,2-4 1,4-4 2,4-5 0,4-5 2,4-2 0,5 3 1,5 1 1,6 3-1,0 0 2,-1 2 0,-3 1 2,-1 1 1,-2 1 1,-1 2 2,-1 2 0,0 2 2,-3 2 0,-1 4 0,-2 2-1,-2 3-1,-3 0-16,-4-2-31,-4-4-31,-4-2-32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603B-E5D8-42A3-B21E-4A6C6E9A906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slide" Target="../slides/slide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6.xml"/><Relationship Id="rId3" Type="http://schemas.openxmlformats.org/officeDocument/2006/relationships/slideMaster" Target="../slideMasters/slideMaster1.xml"/><Relationship Id="rId7" Type="http://schemas.openxmlformats.org/officeDocument/2006/relationships/slide" Target="../slides/slide2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24.xml"/><Relationship Id="rId5" Type="http://schemas.openxmlformats.org/officeDocument/2006/relationships/slide" Target="../slides/slide1.xml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" Target="../slides/slide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slide" Target="../slides/slide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slide" Target="../slides/sl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slide" Target="../slides/sl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slide" Target="../slides/slid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slide" Target="../slides/slide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slide" Target="../slides/sl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7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8" name="标题 1"/>
          <p:cNvSpPr/>
          <p:nvPr userDrawn="1"/>
        </p:nvSpPr>
        <p:spPr>
          <a:xfrm>
            <a:off x="257142" y="121920"/>
            <a:ext cx="4375696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集训真题  走进高考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6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7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8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49" name="Rectangle 21">
            <a:hlinkClick r:id="rId6" action="ppaction://hlinksldjump"/>
          </p:cNvPr>
          <p:cNvSpPr/>
          <p:nvPr userDrawn="1"/>
        </p:nvSpPr>
        <p:spPr bwMode="auto">
          <a:xfrm>
            <a:off x="910630" y="62373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50" name="Rectangle 21">
            <a:hlinkClick r:id="rId7" action="ppaction://hlinksldjump"/>
          </p:cNvPr>
          <p:cNvSpPr/>
          <p:nvPr userDrawn="1"/>
        </p:nvSpPr>
        <p:spPr bwMode="auto">
          <a:xfrm>
            <a:off x="1323707" y="62373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51" name="Rectangle 21">
            <a:hlinkClick r:id="rId8" action="ppaction://hlinksldjump"/>
          </p:cNvPr>
          <p:cNvSpPr/>
          <p:nvPr userDrawn="1"/>
        </p:nvSpPr>
        <p:spPr bwMode="auto">
          <a:xfrm>
            <a:off x="1735134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52" name="Rectangle 21">
            <a:hlinkClick r:id="rId5" action="ppaction://hlinksldjump"/>
          </p:cNvPr>
          <p:cNvSpPr/>
          <p:nvPr userDrawn="1"/>
        </p:nvSpPr>
        <p:spPr bwMode="auto">
          <a:xfrm>
            <a:off x="2147829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15" name="标题 1"/>
          <p:cNvSpPr/>
          <p:nvPr userDrawn="1"/>
        </p:nvSpPr>
        <p:spPr>
          <a:xfrm>
            <a:off x="257142" y="121920"/>
            <a:ext cx="4910614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知能落实  素养提升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/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17" name="Rectangle 21">
            <a:hlinkClick r:id="rId5" action="ppaction://hlinksldjump"/>
          </p:cNvPr>
          <p:cNvSpPr/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18" name="Rectangle 21">
            <a:hlinkClick r:id="rId5" action="ppaction://hlinksldjump"/>
          </p:cNvPr>
          <p:cNvSpPr/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19" name="Rectangle 21">
            <a:hlinkClick r:id="rId5" action="ppaction://hlinksldjump"/>
          </p:cNvPr>
          <p:cNvSpPr/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20" name="Rectangle 21">
            <a:hlinkClick r:id="rId5" action="ppaction://hlinksldjump"/>
          </p:cNvPr>
          <p:cNvSpPr/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 userDrawn="1"/>
        </p:nvSpPr>
        <p:spPr bwMode="auto">
          <a:xfrm>
            <a:off x="298205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</a:p>
        </p:txBody>
      </p:sp>
      <p:sp>
        <p:nvSpPr>
          <p:cNvPr id="23" name="Rectangle 21">
            <a:hlinkClick r:id="rId5" action="ppaction://hlinksldjump"/>
          </p:cNvPr>
          <p:cNvSpPr/>
          <p:nvPr userDrawn="1"/>
        </p:nvSpPr>
        <p:spPr bwMode="auto">
          <a:xfrm>
            <a:off x="3394750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07</a:t>
            </a:r>
          </a:p>
        </p:txBody>
      </p:sp>
      <p:sp>
        <p:nvSpPr>
          <p:cNvPr id="24" name="Rectangle 21">
            <a:hlinkClick r:id="rId5" action="ppaction://hlinksldjump"/>
          </p:cNvPr>
          <p:cNvSpPr/>
          <p:nvPr userDrawn="1"/>
        </p:nvSpPr>
        <p:spPr bwMode="auto">
          <a:xfrm>
            <a:off x="3807446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08</a:t>
            </a:r>
          </a:p>
        </p:txBody>
      </p:sp>
      <p:sp>
        <p:nvSpPr>
          <p:cNvPr id="25" name="Rectangle 21">
            <a:hlinkClick r:id="rId5" action="ppaction://hlinksldjump"/>
          </p:cNvPr>
          <p:cNvSpPr/>
          <p:nvPr userDrawn="1"/>
        </p:nvSpPr>
        <p:spPr bwMode="auto">
          <a:xfrm>
            <a:off x="422014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09</a:t>
            </a:r>
          </a:p>
        </p:txBody>
      </p:sp>
      <p:sp>
        <p:nvSpPr>
          <p:cNvPr id="26" name="Rectangle 21">
            <a:hlinkClick r:id="rId5" action="ppaction://hlinksldjump"/>
          </p:cNvPr>
          <p:cNvSpPr/>
          <p:nvPr userDrawn="1"/>
        </p:nvSpPr>
        <p:spPr bwMode="auto">
          <a:xfrm>
            <a:off x="4632838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10</a:t>
            </a:r>
          </a:p>
        </p:txBody>
      </p:sp>
      <p:sp>
        <p:nvSpPr>
          <p:cNvPr id="27" name="Rectangle 21">
            <a:hlinkClick r:id="rId5" action="ppaction://hlinksldjump"/>
          </p:cNvPr>
          <p:cNvSpPr/>
          <p:nvPr userDrawn="1"/>
        </p:nvSpPr>
        <p:spPr bwMode="auto">
          <a:xfrm>
            <a:off x="5045535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11</a:t>
            </a:r>
          </a:p>
        </p:txBody>
      </p:sp>
      <p:sp>
        <p:nvSpPr>
          <p:cNvPr id="3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7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1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任意多边形: 形状 42"/>
          <p:cNvSpPr/>
          <p:nvPr userDrawn="1">
            <p:custDataLst>
              <p:tags r:id="rId1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solidFill>
            <a:srgbClr val="2F5597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47876" y="13514"/>
            <a:ext cx="639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知识点一　水的电离与水的离子积常数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31" name="矩形 30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47876" y="13514"/>
            <a:ext cx="639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知识点一　水的电离与水的离子积常数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502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知识点二　溶液的酸碱性与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pH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502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知识点二　溶液的酸碱性与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pH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.xml"/><Relationship Id="rId21" Type="http://schemas.openxmlformats.org/officeDocument/2006/relationships/customXml" Target="../ink/ink113.xml"/><Relationship Id="rId42" Type="http://schemas.openxmlformats.org/officeDocument/2006/relationships/image" Target="../media/image129.png"/><Relationship Id="rId63" Type="http://schemas.openxmlformats.org/officeDocument/2006/relationships/customXml" Target="../ink/ink134.xml"/><Relationship Id="rId84" Type="http://schemas.openxmlformats.org/officeDocument/2006/relationships/image" Target="../media/image150.png"/><Relationship Id="rId138" Type="http://schemas.openxmlformats.org/officeDocument/2006/relationships/image" Target="../media/image177.png"/><Relationship Id="rId107" Type="http://schemas.openxmlformats.org/officeDocument/2006/relationships/customXml" Target="../ink/ink156.xml"/><Relationship Id="rId11" Type="http://schemas.openxmlformats.org/officeDocument/2006/relationships/customXml" Target="../ink/ink108.xml"/><Relationship Id="rId32" Type="http://schemas.openxmlformats.org/officeDocument/2006/relationships/image" Target="../media/image124.png"/><Relationship Id="rId53" Type="http://schemas.openxmlformats.org/officeDocument/2006/relationships/customXml" Target="../ink/ink129.xml"/><Relationship Id="rId74" Type="http://schemas.openxmlformats.org/officeDocument/2006/relationships/image" Target="../media/image145.png"/><Relationship Id="rId128" Type="http://schemas.openxmlformats.org/officeDocument/2006/relationships/image" Target="../media/image172.png"/><Relationship Id="rId5" Type="http://schemas.openxmlformats.org/officeDocument/2006/relationships/customXml" Target="../ink/ink105.xml"/><Relationship Id="rId90" Type="http://schemas.openxmlformats.org/officeDocument/2006/relationships/image" Target="../media/image153.png"/><Relationship Id="rId95" Type="http://schemas.openxmlformats.org/officeDocument/2006/relationships/customXml" Target="../ink/ink150.xml"/><Relationship Id="rId22" Type="http://schemas.openxmlformats.org/officeDocument/2006/relationships/image" Target="../media/image119.png"/><Relationship Id="rId27" Type="http://schemas.openxmlformats.org/officeDocument/2006/relationships/customXml" Target="../ink/ink116.xml"/><Relationship Id="rId43" Type="http://schemas.openxmlformats.org/officeDocument/2006/relationships/customXml" Target="../ink/ink124.xml"/><Relationship Id="rId48" Type="http://schemas.openxmlformats.org/officeDocument/2006/relationships/image" Target="../media/image132.png"/><Relationship Id="rId64" Type="http://schemas.openxmlformats.org/officeDocument/2006/relationships/image" Target="../media/image140.png"/><Relationship Id="rId69" Type="http://schemas.openxmlformats.org/officeDocument/2006/relationships/customXml" Target="../ink/ink137.xml"/><Relationship Id="rId113" Type="http://schemas.openxmlformats.org/officeDocument/2006/relationships/customXml" Target="../ink/ink159.xml"/><Relationship Id="rId118" Type="http://schemas.openxmlformats.org/officeDocument/2006/relationships/image" Target="../media/image167.png"/><Relationship Id="rId134" Type="http://schemas.openxmlformats.org/officeDocument/2006/relationships/image" Target="../media/image175.png"/><Relationship Id="rId139" Type="http://schemas.openxmlformats.org/officeDocument/2006/relationships/customXml" Target="../ink/ink172.xml"/><Relationship Id="rId80" Type="http://schemas.openxmlformats.org/officeDocument/2006/relationships/image" Target="../media/image148.png"/><Relationship Id="rId85" Type="http://schemas.openxmlformats.org/officeDocument/2006/relationships/customXml" Target="../ink/ink145.xml"/><Relationship Id="rId12" Type="http://schemas.openxmlformats.org/officeDocument/2006/relationships/image" Target="../media/image114.png"/><Relationship Id="rId17" Type="http://schemas.openxmlformats.org/officeDocument/2006/relationships/customXml" Target="../ink/ink111.xml"/><Relationship Id="rId33" Type="http://schemas.openxmlformats.org/officeDocument/2006/relationships/customXml" Target="../ink/ink119.xml"/><Relationship Id="rId38" Type="http://schemas.openxmlformats.org/officeDocument/2006/relationships/image" Target="../media/image127.png"/><Relationship Id="rId59" Type="http://schemas.openxmlformats.org/officeDocument/2006/relationships/customXml" Target="../ink/ink132.xml"/><Relationship Id="rId103" Type="http://schemas.openxmlformats.org/officeDocument/2006/relationships/customXml" Target="../ink/ink154.xml"/><Relationship Id="rId108" Type="http://schemas.openxmlformats.org/officeDocument/2006/relationships/image" Target="../media/image162.png"/><Relationship Id="rId124" Type="http://schemas.openxmlformats.org/officeDocument/2006/relationships/image" Target="../media/image170.png"/><Relationship Id="rId129" Type="http://schemas.openxmlformats.org/officeDocument/2006/relationships/customXml" Target="../ink/ink167.xml"/><Relationship Id="rId54" Type="http://schemas.openxmlformats.org/officeDocument/2006/relationships/image" Target="../media/image135.png"/><Relationship Id="rId70" Type="http://schemas.openxmlformats.org/officeDocument/2006/relationships/image" Target="../media/image143.png"/><Relationship Id="rId75" Type="http://schemas.openxmlformats.org/officeDocument/2006/relationships/customXml" Target="../ink/ink140.xml"/><Relationship Id="rId91" Type="http://schemas.openxmlformats.org/officeDocument/2006/relationships/customXml" Target="../ink/ink148.xml"/><Relationship Id="rId96" Type="http://schemas.openxmlformats.org/officeDocument/2006/relationships/image" Target="../media/image156.png"/><Relationship Id="rId140" Type="http://schemas.openxmlformats.org/officeDocument/2006/relationships/image" Target="../media/image178.png"/><Relationship Id="rId145" Type="http://schemas.openxmlformats.org/officeDocument/2006/relationships/customXml" Target="../ink/ink17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1.png"/><Relationship Id="rId23" Type="http://schemas.openxmlformats.org/officeDocument/2006/relationships/customXml" Target="../ink/ink114.xml"/><Relationship Id="rId28" Type="http://schemas.openxmlformats.org/officeDocument/2006/relationships/image" Target="../media/image122.png"/><Relationship Id="rId49" Type="http://schemas.openxmlformats.org/officeDocument/2006/relationships/customXml" Target="../ink/ink127.xml"/><Relationship Id="rId114" Type="http://schemas.openxmlformats.org/officeDocument/2006/relationships/image" Target="../media/image165.png"/><Relationship Id="rId119" Type="http://schemas.openxmlformats.org/officeDocument/2006/relationships/customXml" Target="../ink/ink162.xml"/><Relationship Id="rId44" Type="http://schemas.openxmlformats.org/officeDocument/2006/relationships/image" Target="../media/image130.png"/><Relationship Id="rId60" Type="http://schemas.openxmlformats.org/officeDocument/2006/relationships/image" Target="../media/image138.png"/><Relationship Id="rId65" Type="http://schemas.openxmlformats.org/officeDocument/2006/relationships/customXml" Target="../ink/ink135.xml"/><Relationship Id="rId81" Type="http://schemas.openxmlformats.org/officeDocument/2006/relationships/customXml" Target="../ink/ink143.xml"/><Relationship Id="rId86" Type="http://schemas.openxmlformats.org/officeDocument/2006/relationships/image" Target="../media/image151.png"/><Relationship Id="rId130" Type="http://schemas.openxmlformats.org/officeDocument/2006/relationships/image" Target="../media/image173.png"/><Relationship Id="rId135" Type="http://schemas.openxmlformats.org/officeDocument/2006/relationships/customXml" Target="../ink/ink170.xml"/><Relationship Id="rId13" Type="http://schemas.openxmlformats.org/officeDocument/2006/relationships/customXml" Target="../ink/ink109.xml"/><Relationship Id="rId18" Type="http://schemas.openxmlformats.org/officeDocument/2006/relationships/image" Target="../media/image117.png"/><Relationship Id="rId39" Type="http://schemas.openxmlformats.org/officeDocument/2006/relationships/customXml" Target="../ink/ink122.xml"/><Relationship Id="rId109" Type="http://schemas.openxmlformats.org/officeDocument/2006/relationships/customXml" Target="../ink/ink157.xml"/><Relationship Id="rId34" Type="http://schemas.openxmlformats.org/officeDocument/2006/relationships/image" Target="../media/image125.png"/><Relationship Id="rId50" Type="http://schemas.openxmlformats.org/officeDocument/2006/relationships/image" Target="../media/image133.png"/><Relationship Id="rId55" Type="http://schemas.openxmlformats.org/officeDocument/2006/relationships/customXml" Target="../ink/ink130.xml"/><Relationship Id="rId76" Type="http://schemas.openxmlformats.org/officeDocument/2006/relationships/image" Target="../media/image146.png"/><Relationship Id="rId97" Type="http://schemas.openxmlformats.org/officeDocument/2006/relationships/customXml" Target="../ink/ink151.xml"/><Relationship Id="rId104" Type="http://schemas.openxmlformats.org/officeDocument/2006/relationships/image" Target="../media/image160.png"/><Relationship Id="rId120" Type="http://schemas.openxmlformats.org/officeDocument/2006/relationships/image" Target="../media/image168.png"/><Relationship Id="rId125" Type="http://schemas.openxmlformats.org/officeDocument/2006/relationships/customXml" Target="../ink/ink165.xml"/><Relationship Id="rId141" Type="http://schemas.openxmlformats.org/officeDocument/2006/relationships/customXml" Target="../ink/ink173.xml"/><Relationship Id="rId146" Type="http://schemas.openxmlformats.org/officeDocument/2006/relationships/image" Target="../media/image181.png"/><Relationship Id="rId7" Type="http://schemas.openxmlformats.org/officeDocument/2006/relationships/customXml" Target="../ink/ink106.xml"/><Relationship Id="rId71" Type="http://schemas.openxmlformats.org/officeDocument/2006/relationships/customXml" Target="../ink/ink138.xml"/><Relationship Id="rId92" Type="http://schemas.openxmlformats.org/officeDocument/2006/relationships/image" Target="../media/image154.png"/><Relationship Id="rId2" Type="http://schemas.openxmlformats.org/officeDocument/2006/relationships/image" Target="../media/image109.png"/><Relationship Id="rId29" Type="http://schemas.openxmlformats.org/officeDocument/2006/relationships/customXml" Target="../ink/ink117.xml"/><Relationship Id="rId24" Type="http://schemas.openxmlformats.org/officeDocument/2006/relationships/image" Target="../media/image120.png"/><Relationship Id="rId40" Type="http://schemas.openxmlformats.org/officeDocument/2006/relationships/image" Target="../media/image128.png"/><Relationship Id="rId45" Type="http://schemas.openxmlformats.org/officeDocument/2006/relationships/customXml" Target="../ink/ink125.xml"/><Relationship Id="rId66" Type="http://schemas.openxmlformats.org/officeDocument/2006/relationships/image" Target="../media/image141.png"/><Relationship Id="rId87" Type="http://schemas.openxmlformats.org/officeDocument/2006/relationships/customXml" Target="../ink/ink146.xml"/><Relationship Id="rId110" Type="http://schemas.openxmlformats.org/officeDocument/2006/relationships/image" Target="../media/image163.png"/><Relationship Id="rId115" Type="http://schemas.openxmlformats.org/officeDocument/2006/relationships/customXml" Target="../ink/ink160.xml"/><Relationship Id="rId131" Type="http://schemas.openxmlformats.org/officeDocument/2006/relationships/customXml" Target="../ink/ink168.xml"/><Relationship Id="rId136" Type="http://schemas.openxmlformats.org/officeDocument/2006/relationships/image" Target="../media/image176.png"/><Relationship Id="rId61" Type="http://schemas.openxmlformats.org/officeDocument/2006/relationships/customXml" Target="../ink/ink133.xml"/><Relationship Id="rId82" Type="http://schemas.openxmlformats.org/officeDocument/2006/relationships/image" Target="../media/image149.png"/><Relationship Id="rId19" Type="http://schemas.openxmlformats.org/officeDocument/2006/relationships/customXml" Target="../ink/ink112.xml"/><Relationship Id="rId14" Type="http://schemas.openxmlformats.org/officeDocument/2006/relationships/image" Target="../media/image115.png"/><Relationship Id="rId30" Type="http://schemas.openxmlformats.org/officeDocument/2006/relationships/image" Target="../media/image123.png"/><Relationship Id="rId35" Type="http://schemas.openxmlformats.org/officeDocument/2006/relationships/customXml" Target="../ink/ink120.xml"/><Relationship Id="rId56" Type="http://schemas.openxmlformats.org/officeDocument/2006/relationships/image" Target="../media/image136.png"/><Relationship Id="rId77" Type="http://schemas.openxmlformats.org/officeDocument/2006/relationships/customXml" Target="../ink/ink141.xml"/><Relationship Id="rId100" Type="http://schemas.openxmlformats.org/officeDocument/2006/relationships/image" Target="../media/image158.png"/><Relationship Id="rId105" Type="http://schemas.openxmlformats.org/officeDocument/2006/relationships/customXml" Target="../ink/ink155.xml"/><Relationship Id="rId126" Type="http://schemas.openxmlformats.org/officeDocument/2006/relationships/image" Target="../media/image171.png"/><Relationship Id="rId147" Type="http://schemas.openxmlformats.org/officeDocument/2006/relationships/customXml" Target="../ink/ink176.xml"/><Relationship Id="rId8" Type="http://schemas.openxmlformats.org/officeDocument/2006/relationships/image" Target="../media/image112.png"/><Relationship Id="rId51" Type="http://schemas.openxmlformats.org/officeDocument/2006/relationships/customXml" Target="../ink/ink128.xml"/><Relationship Id="rId72" Type="http://schemas.openxmlformats.org/officeDocument/2006/relationships/image" Target="../media/image144.png"/><Relationship Id="rId93" Type="http://schemas.openxmlformats.org/officeDocument/2006/relationships/customXml" Target="../ink/ink149.xml"/><Relationship Id="rId98" Type="http://schemas.openxmlformats.org/officeDocument/2006/relationships/image" Target="../media/image157.png"/><Relationship Id="rId121" Type="http://schemas.openxmlformats.org/officeDocument/2006/relationships/customXml" Target="../ink/ink163.xml"/><Relationship Id="rId142" Type="http://schemas.openxmlformats.org/officeDocument/2006/relationships/image" Target="../media/image179.png"/><Relationship Id="rId3" Type="http://schemas.openxmlformats.org/officeDocument/2006/relationships/customXml" Target="../ink/ink104.xml"/><Relationship Id="rId25" Type="http://schemas.openxmlformats.org/officeDocument/2006/relationships/customXml" Target="../ink/ink115.xml"/><Relationship Id="rId46" Type="http://schemas.openxmlformats.org/officeDocument/2006/relationships/image" Target="../media/image131.png"/><Relationship Id="rId67" Type="http://schemas.openxmlformats.org/officeDocument/2006/relationships/customXml" Target="../ink/ink136.xml"/><Relationship Id="rId116" Type="http://schemas.openxmlformats.org/officeDocument/2006/relationships/image" Target="../media/image166.png"/><Relationship Id="rId137" Type="http://schemas.openxmlformats.org/officeDocument/2006/relationships/customXml" Target="../ink/ink171.xml"/><Relationship Id="rId20" Type="http://schemas.openxmlformats.org/officeDocument/2006/relationships/image" Target="../media/image118.png"/><Relationship Id="rId41" Type="http://schemas.openxmlformats.org/officeDocument/2006/relationships/customXml" Target="../ink/ink123.xml"/><Relationship Id="rId62" Type="http://schemas.openxmlformats.org/officeDocument/2006/relationships/image" Target="../media/image139.png"/><Relationship Id="rId83" Type="http://schemas.openxmlformats.org/officeDocument/2006/relationships/customXml" Target="../ink/ink144.xml"/><Relationship Id="rId88" Type="http://schemas.openxmlformats.org/officeDocument/2006/relationships/image" Target="../media/image152.png"/><Relationship Id="rId111" Type="http://schemas.openxmlformats.org/officeDocument/2006/relationships/customXml" Target="../ink/ink158.xml"/><Relationship Id="rId132" Type="http://schemas.openxmlformats.org/officeDocument/2006/relationships/image" Target="../media/image174.png"/><Relationship Id="rId15" Type="http://schemas.openxmlformats.org/officeDocument/2006/relationships/customXml" Target="../ink/ink110.xml"/><Relationship Id="rId36" Type="http://schemas.openxmlformats.org/officeDocument/2006/relationships/image" Target="../media/image126.png"/><Relationship Id="rId57" Type="http://schemas.openxmlformats.org/officeDocument/2006/relationships/customXml" Target="../ink/ink131.xml"/><Relationship Id="rId106" Type="http://schemas.openxmlformats.org/officeDocument/2006/relationships/image" Target="../media/image161.png"/><Relationship Id="rId127" Type="http://schemas.openxmlformats.org/officeDocument/2006/relationships/customXml" Target="../ink/ink166.xml"/><Relationship Id="rId10" Type="http://schemas.openxmlformats.org/officeDocument/2006/relationships/image" Target="../media/image113.png"/><Relationship Id="rId31" Type="http://schemas.openxmlformats.org/officeDocument/2006/relationships/customXml" Target="../ink/ink118.xml"/><Relationship Id="rId52" Type="http://schemas.openxmlformats.org/officeDocument/2006/relationships/image" Target="../media/image134.png"/><Relationship Id="rId73" Type="http://schemas.openxmlformats.org/officeDocument/2006/relationships/customXml" Target="../ink/ink139.xml"/><Relationship Id="rId78" Type="http://schemas.openxmlformats.org/officeDocument/2006/relationships/image" Target="../media/image147.png"/><Relationship Id="rId94" Type="http://schemas.openxmlformats.org/officeDocument/2006/relationships/image" Target="../media/image155.png"/><Relationship Id="rId99" Type="http://schemas.openxmlformats.org/officeDocument/2006/relationships/customXml" Target="../ink/ink152.xml"/><Relationship Id="rId101" Type="http://schemas.openxmlformats.org/officeDocument/2006/relationships/customXml" Target="../ink/ink153.xml"/><Relationship Id="rId122" Type="http://schemas.openxmlformats.org/officeDocument/2006/relationships/image" Target="../media/image169.png"/><Relationship Id="rId143" Type="http://schemas.openxmlformats.org/officeDocument/2006/relationships/customXml" Target="../ink/ink174.xml"/><Relationship Id="rId148" Type="http://schemas.openxmlformats.org/officeDocument/2006/relationships/image" Target="../media/image182.png"/><Relationship Id="rId4" Type="http://schemas.openxmlformats.org/officeDocument/2006/relationships/image" Target="../media/image110.png"/><Relationship Id="rId9" Type="http://schemas.openxmlformats.org/officeDocument/2006/relationships/customXml" Target="../ink/ink107.xml"/><Relationship Id="rId26" Type="http://schemas.openxmlformats.org/officeDocument/2006/relationships/image" Target="../media/image121.png"/><Relationship Id="rId47" Type="http://schemas.openxmlformats.org/officeDocument/2006/relationships/customXml" Target="../ink/ink126.xml"/><Relationship Id="rId68" Type="http://schemas.openxmlformats.org/officeDocument/2006/relationships/image" Target="../media/image142.png"/><Relationship Id="rId89" Type="http://schemas.openxmlformats.org/officeDocument/2006/relationships/customXml" Target="../ink/ink147.xml"/><Relationship Id="rId112" Type="http://schemas.openxmlformats.org/officeDocument/2006/relationships/image" Target="../media/image164.png"/><Relationship Id="rId133" Type="http://schemas.openxmlformats.org/officeDocument/2006/relationships/customXml" Target="../ink/ink169.xml"/><Relationship Id="rId16" Type="http://schemas.openxmlformats.org/officeDocument/2006/relationships/image" Target="../media/image116.png"/><Relationship Id="rId37" Type="http://schemas.openxmlformats.org/officeDocument/2006/relationships/customXml" Target="../ink/ink121.xml"/><Relationship Id="rId58" Type="http://schemas.openxmlformats.org/officeDocument/2006/relationships/image" Target="../media/image137.png"/><Relationship Id="rId79" Type="http://schemas.openxmlformats.org/officeDocument/2006/relationships/customXml" Target="../ink/ink142.xml"/><Relationship Id="rId102" Type="http://schemas.openxmlformats.org/officeDocument/2006/relationships/image" Target="../media/image159.png"/><Relationship Id="rId123" Type="http://schemas.openxmlformats.org/officeDocument/2006/relationships/customXml" Target="../ink/ink164.xml"/><Relationship Id="rId14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4.xml"/><Relationship Id="rId21" Type="http://schemas.openxmlformats.org/officeDocument/2006/relationships/customXml" Target="../ink/ink186.xml"/><Relationship Id="rId42" Type="http://schemas.openxmlformats.org/officeDocument/2006/relationships/image" Target="../media/image203.png"/><Relationship Id="rId63" Type="http://schemas.openxmlformats.org/officeDocument/2006/relationships/customXml" Target="../ink/ink207.xml"/><Relationship Id="rId84" Type="http://schemas.openxmlformats.org/officeDocument/2006/relationships/image" Target="../media/image224.png"/><Relationship Id="rId138" Type="http://schemas.openxmlformats.org/officeDocument/2006/relationships/image" Target="../media/image251.png"/><Relationship Id="rId16" Type="http://schemas.openxmlformats.org/officeDocument/2006/relationships/image" Target="../media/image190.png"/><Relationship Id="rId107" Type="http://schemas.openxmlformats.org/officeDocument/2006/relationships/customXml" Target="../ink/ink229.xml"/><Relationship Id="rId11" Type="http://schemas.openxmlformats.org/officeDocument/2006/relationships/customXml" Target="../ink/ink181.xml"/><Relationship Id="rId32" Type="http://schemas.openxmlformats.org/officeDocument/2006/relationships/image" Target="../media/image198.png"/><Relationship Id="rId37" Type="http://schemas.openxmlformats.org/officeDocument/2006/relationships/customXml" Target="../ink/ink194.xml"/><Relationship Id="rId53" Type="http://schemas.openxmlformats.org/officeDocument/2006/relationships/customXml" Target="../ink/ink202.xml"/><Relationship Id="rId58" Type="http://schemas.openxmlformats.org/officeDocument/2006/relationships/image" Target="../media/image211.png"/><Relationship Id="rId74" Type="http://schemas.openxmlformats.org/officeDocument/2006/relationships/image" Target="../media/image219.png"/><Relationship Id="rId79" Type="http://schemas.openxmlformats.org/officeDocument/2006/relationships/customXml" Target="../ink/ink215.xml"/><Relationship Id="rId102" Type="http://schemas.openxmlformats.org/officeDocument/2006/relationships/image" Target="../media/image233.png"/><Relationship Id="rId123" Type="http://schemas.openxmlformats.org/officeDocument/2006/relationships/customXml" Target="../ink/ink237.xml"/><Relationship Id="rId128" Type="http://schemas.openxmlformats.org/officeDocument/2006/relationships/image" Target="../media/image246.png"/><Relationship Id="rId5" Type="http://schemas.openxmlformats.org/officeDocument/2006/relationships/customXml" Target="../ink/ink178.xml"/><Relationship Id="rId90" Type="http://schemas.openxmlformats.org/officeDocument/2006/relationships/image" Target="../media/image227.png"/><Relationship Id="rId95" Type="http://schemas.openxmlformats.org/officeDocument/2006/relationships/customXml" Target="../ink/ink223.xml"/><Relationship Id="rId22" Type="http://schemas.openxmlformats.org/officeDocument/2006/relationships/image" Target="../media/image193.png"/><Relationship Id="rId27" Type="http://schemas.openxmlformats.org/officeDocument/2006/relationships/customXml" Target="../ink/ink189.xml"/><Relationship Id="rId43" Type="http://schemas.openxmlformats.org/officeDocument/2006/relationships/customXml" Target="../ink/ink197.xml"/><Relationship Id="rId48" Type="http://schemas.openxmlformats.org/officeDocument/2006/relationships/image" Target="../media/image206.png"/><Relationship Id="rId64" Type="http://schemas.openxmlformats.org/officeDocument/2006/relationships/image" Target="../media/image214.png"/><Relationship Id="rId69" Type="http://schemas.openxmlformats.org/officeDocument/2006/relationships/customXml" Target="../ink/ink210.xml"/><Relationship Id="rId113" Type="http://schemas.openxmlformats.org/officeDocument/2006/relationships/customXml" Target="../ink/ink232.xml"/><Relationship Id="rId118" Type="http://schemas.openxmlformats.org/officeDocument/2006/relationships/image" Target="../media/image241.png"/><Relationship Id="rId134" Type="http://schemas.openxmlformats.org/officeDocument/2006/relationships/image" Target="../media/image249.png"/><Relationship Id="rId80" Type="http://schemas.openxmlformats.org/officeDocument/2006/relationships/image" Target="../media/image222.png"/><Relationship Id="rId85" Type="http://schemas.openxmlformats.org/officeDocument/2006/relationships/customXml" Target="../ink/ink218.xml"/><Relationship Id="rId12" Type="http://schemas.openxmlformats.org/officeDocument/2006/relationships/image" Target="../media/image188.png"/><Relationship Id="rId17" Type="http://schemas.openxmlformats.org/officeDocument/2006/relationships/customXml" Target="../ink/ink184.xml"/><Relationship Id="rId33" Type="http://schemas.openxmlformats.org/officeDocument/2006/relationships/customXml" Target="../ink/ink192.xml"/><Relationship Id="rId38" Type="http://schemas.openxmlformats.org/officeDocument/2006/relationships/image" Target="../media/image201.png"/><Relationship Id="rId59" Type="http://schemas.openxmlformats.org/officeDocument/2006/relationships/customXml" Target="../ink/ink205.xml"/><Relationship Id="rId103" Type="http://schemas.openxmlformats.org/officeDocument/2006/relationships/customXml" Target="../ink/ink227.xml"/><Relationship Id="rId108" Type="http://schemas.openxmlformats.org/officeDocument/2006/relationships/image" Target="../media/image236.png"/><Relationship Id="rId124" Type="http://schemas.openxmlformats.org/officeDocument/2006/relationships/image" Target="../media/image244.png"/><Relationship Id="rId129" Type="http://schemas.openxmlformats.org/officeDocument/2006/relationships/customXml" Target="../ink/ink240.xml"/><Relationship Id="rId54" Type="http://schemas.openxmlformats.org/officeDocument/2006/relationships/image" Target="../media/image209.png"/><Relationship Id="rId70" Type="http://schemas.openxmlformats.org/officeDocument/2006/relationships/image" Target="../media/image217.png"/><Relationship Id="rId75" Type="http://schemas.openxmlformats.org/officeDocument/2006/relationships/customXml" Target="../ink/ink213.xml"/><Relationship Id="rId91" Type="http://schemas.openxmlformats.org/officeDocument/2006/relationships/customXml" Target="../ink/ink221.xml"/><Relationship Id="rId96" Type="http://schemas.openxmlformats.org/officeDocument/2006/relationships/image" Target="../media/image2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5.png"/><Relationship Id="rId23" Type="http://schemas.openxmlformats.org/officeDocument/2006/relationships/customXml" Target="../ink/ink187.xml"/><Relationship Id="rId28" Type="http://schemas.openxmlformats.org/officeDocument/2006/relationships/image" Target="../media/image196.png"/><Relationship Id="rId49" Type="http://schemas.openxmlformats.org/officeDocument/2006/relationships/customXml" Target="../ink/ink200.xml"/><Relationship Id="rId114" Type="http://schemas.openxmlformats.org/officeDocument/2006/relationships/image" Target="../media/image239.png"/><Relationship Id="rId119" Type="http://schemas.openxmlformats.org/officeDocument/2006/relationships/customXml" Target="../ink/ink235.xml"/><Relationship Id="rId44" Type="http://schemas.openxmlformats.org/officeDocument/2006/relationships/image" Target="../media/image204.png"/><Relationship Id="rId60" Type="http://schemas.openxmlformats.org/officeDocument/2006/relationships/image" Target="../media/image212.png"/><Relationship Id="rId65" Type="http://schemas.openxmlformats.org/officeDocument/2006/relationships/customXml" Target="../ink/ink208.xml"/><Relationship Id="rId81" Type="http://schemas.openxmlformats.org/officeDocument/2006/relationships/customXml" Target="../ink/ink216.xml"/><Relationship Id="rId86" Type="http://schemas.openxmlformats.org/officeDocument/2006/relationships/image" Target="../media/image225.png"/><Relationship Id="rId130" Type="http://schemas.openxmlformats.org/officeDocument/2006/relationships/image" Target="../media/image247.png"/><Relationship Id="rId135" Type="http://schemas.openxmlformats.org/officeDocument/2006/relationships/customXml" Target="../ink/ink243.xml"/><Relationship Id="rId13" Type="http://schemas.openxmlformats.org/officeDocument/2006/relationships/customXml" Target="../ink/ink182.xml"/><Relationship Id="rId18" Type="http://schemas.openxmlformats.org/officeDocument/2006/relationships/image" Target="../media/image191.png"/><Relationship Id="rId39" Type="http://schemas.openxmlformats.org/officeDocument/2006/relationships/customXml" Target="../ink/ink195.xml"/><Relationship Id="rId109" Type="http://schemas.openxmlformats.org/officeDocument/2006/relationships/customXml" Target="../ink/ink230.xml"/><Relationship Id="rId34" Type="http://schemas.openxmlformats.org/officeDocument/2006/relationships/image" Target="../media/image199.png"/><Relationship Id="rId50" Type="http://schemas.openxmlformats.org/officeDocument/2006/relationships/image" Target="../media/image207.png"/><Relationship Id="rId55" Type="http://schemas.openxmlformats.org/officeDocument/2006/relationships/customXml" Target="../ink/ink203.xml"/><Relationship Id="rId76" Type="http://schemas.openxmlformats.org/officeDocument/2006/relationships/image" Target="../media/image220.png"/><Relationship Id="rId97" Type="http://schemas.openxmlformats.org/officeDocument/2006/relationships/customXml" Target="../ink/ink224.xml"/><Relationship Id="rId104" Type="http://schemas.openxmlformats.org/officeDocument/2006/relationships/image" Target="../media/image234.png"/><Relationship Id="rId120" Type="http://schemas.openxmlformats.org/officeDocument/2006/relationships/image" Target="../media/image242.png"/><Relationship Id="rId125" Type="http://schemas.openxmlformats.org/officeDocument/2006/relationships/customXml" Target="../ink/ink238.xml"/><Relationship Id="rId7" Type="http://schemas.openxmlformats.org/officeDocument/2006/relationships/customXml" Target="../ink/ink179.xml"/><Relationship Id="rId71" Type="http://schemas.openxmlformats.org/officeDocument/2006/relationships/customXml" Target="../ink/ink211.xml"/><Relationship Id="rId92" Type="http://schemas.openxmlformats.org/officeDocument/2006/relationships/image" Target="../media/image228.png"/><Relationship Id="rId2" Type="http://schemas.openxmlformats.org/officeDocument/2006/relationships/image" Target="../media/image183.png"/><Relationship Id="rId29" Type="http://schemas.openxmlformats.org/officeDocument/2006/relationships/customXml" Target="../ink/ink190.xml"/><Relationship Id="rId24" Type="http://schemas.openxmlformats.org/officeDocument/2006/relationships/image" Target="../media/image194.png"/><Relationship Id="rId40" Type="http://schemas.openxmlformats.org/officeDocument/2006/relationships/image" Target="../media/image202.png"/><Relationship Id="rId45" Type="http://schemas.openxmlformats.org/officeDocument/2006/relationships/customXml" Target="../ink/ink198.xml"/><Relationship Id="rId66" Type="http://schemas.openxmlformats.org/officeDocument/2006/relationships/image" Target="../media/image215.png"/><Relationship Id="rId87" Type="http://schemas.openxmlformats.org/officeDocument/2006/relationships/customXml" Target="../ink/ink219.xml"/><Relationship Id="rId110" Type="http://schemas.openxmlformats.org/officeDocument/2006/relationships/image" Target="../media/image237.png"/><Relationship Id="rId115" Type="http://schemas.openxmlformats.org/officeDocument/2006/relationships/customXml" Target="../ink/ink233.xml"/><Relationship Id="rId131" Type="http://schemas.openxmlformats.org/officeDocument/2006/relationships/customXml" Target="../ink/ink241.xml"/><Relationship Id="rId136" Type="http://schemas.openxmlformats.org/officeDocument/2006/relationships/image" Target="../media/image250.png"/><Relationship Id="rId61" Type="http://schemas.openxmlformats.org/officeDocument/2006/relationships/customXml" Target="../ink/ink206.xml"/><Relationship Id="rId82" Type="http://schemas.openxmlformats.org/officeDocument/2006/relationships/image" Target="../media/image223.png"/><Relationship Id="rId19" Type="http://schemas.openxmlformats.org/officeDocument/2006/relationships/customXml" Target="../ink/ink185.xml"/><Relationship Id="rId14" Type="http://schemas.openxmlformats.org/officeDocument/2006/relationships/image" Target="../media/image189.png"/><Relationship Id="rId30" Type="http://schemas.openxmlformats.org/officeDocument/2006/relationships/image" Target="../media/image197.png"/><Relationship Id="rId35" Type="http://schemas.openxmlformats.org/officeDocument/2006/relationships/customXml" Target="../ink/ink193.xml"/><Relationship Id="rId56" Type="http://schemas.openxmlformats.org/officeDocument/2006/relationships/image" Target="../media/image210.png"/><Relationship Id="rId77" Type="http://schemas.openxmlformats.org/officeDocument/2006/relationships/customXml" Target="../ink/ink214.xml"/><Relationship Id="rId100" Type="http://schemas.openxmlformats.org/officeDocument/2006/relationships/image" Target="../media/image232.png"/><Relationship Id="rId105" Type="http://schemas.openxmlformats.org/officeDocument/2006/relationships/customXml" Target="../ink/ink228.xml"/><Relationship Id="rId126" Type="http://schemas.openxmlformats.org/officeDocument/2006/relationships/image" Target="../media/image245.png"/><Relationship Id="rId8" Type="http://schemas.openxmlformats.org/officeDocument/2006/relationships/image" Target="../media/image186.png"/><Relationship Id="rId51" Type="http://schemas.openxmlformats.org/officeDocument/2006/relationships/customXml" Target="../ink/ink201.xml"/><Relationship Id="rId72" Type="http://schemas.openxmlformats.org/officeDocument/2006/relationships/image" Target="../media/image218.png"/><Relationship Id="rId93" Type="http://schemas.openxmlformats.org/officeDocument/2006/relationships/customXml" Target="../ink/ink222.xml"/><Relationship Id="rId98" Type="http://schemas.openxmlformats.org/officeDocument/2006/relationships/image" Target="../media/image231.png"/><Relationship Id="rId121" Type="http://schemas.openxmlformats.org/officeDocument/2006/relationships/customXml" Target="../ink/ink236.xml"/><Relationship Id="rId3" Type="http://schemas.openxmlformats.org/officeDocument/2006/relationships/customXml" Target="../ink/ink177.xml"/><Relationship Id="rId25" Type="http://schemas.openxmlformats.org/officeDocument/2006/relationships/customXml" Target="../ink/ink188.xml"/><Relationship Id="rId46" Type="http://schemas.openxmlformats.org/officeDocument/2006/relationships/image" Target="../media/image205.png"/><Relationship Id="rId67" Type="http://schemas.openxmlformats.org/officeDocument/2006/relationships/customXml" Target="../ink/ink209.xml"/><Relationship Id="rId116" Type="http://schemas.openxmlformats.org/officeDocument/2006/relationships/image" Target="../media/image240.png"/><Relationship Id="rId137" Type="http://schemas.openxmlformats.org/officeDocument/2006/relationships/customXml" Target="../ink/ink244.xml"/><Relationship Id="rId20" Type="http://schemas.openxmlformats.org/officeDocument/2006/relationships/image" Target="../media/image192.png"/><Relationship Id="rId41" Type="http://schemas.openxmlformats.org/officeDocument/2006/relationships/customXml" Target="../ink/ink196.xml"/><Relationship Id="rId62" Type="http://schemas.openxmlformats.org/officeDocument/2006/relationships/image" Target="../media/image213.png"/><Relationship Id="rId83" Type="http://schemas.openxmlformats.org/officeDocument/2006/relationships/customXml" Target="../ink/ink217.xml"/><Relationship Id="rId88" Type="http://schemas.openxmlformats.org/officeDocument/2006/relationships/image" Target="../media/image226.png"/><Relationship Id="rId111" Type="http://schemas.openxmlformats.org/officeDocument/2006/relationships/customXml" Target="../ink/ink231.xml"/><Relationship Id="rId132" Type="http://schemas.openxmlformats.org/officeDocument/2006/relationships/image" Target="../media/image248.png"/><Relationship Id="rId15" Type="http://schemas.openxmlformats.org/officeDocument/2006/relationships/customXml" Target="../ink/ink183.xml"/><Relationship Id="rId36" Type="http://schemas.openxmlformats.org/officeDocument/2006/relationships/image" Target="../media/image200.png"/><Relationship Id="rId57" Type="http://schemas.openxmlformats.org/officeDocument/2006/relationships/customXml" Target="../ink/ink204.xml"/><Relationship Id="rId106" Type="http://schemas.openxmlformats.org/officeDocument/2006/relationships/image" Target="../media/image235.png"/><Relationship Id="rId127" Type="http://schemas.openxmlformats.org/officeDocument/2006/relationships/customXml" Target="../ink/ink239.xml"/><Relationship Id="rId10" Type="http://schemas.openxmlformats.org/officeDocument/2006/relationships/image" Target="../media/image187.png"/><Relationship Id="rId31" Type="http://schemas.openxmlformats.org/officeDocument/2006/relationships/customXml" Target="../ink/ink191.xml"/><Relationship Id="rId52" Type="http://schemas.openxmlformats.org/officeDocument/2006/relationships/image" Target="../media/image208.png"/><Relationship Id="rId73" Type="http://schemas.openxmlformats.org/officeDocument/2006/relationships/customXml" Target="../ink/ink212.xml"/><Relationship Id="rId78" Type="http://schemas.openxmlformats.org/officeDocument/2006/relationships/image" Target="../media/image221.png"/><Relationship Id="rId94" Type="http://schemas.openxmlformats.org/officeDocument/2006/relationships/image" Target="../media/image229.png"/><Relationship Id="rId99" Type="http://schemas.openxmlformats.org/officeDocument/2006/relationships/customXml" Target="../ink/ink225.xml"/><Relationship Id="rId101" Type="http://schemas.openxmlformats.org/officeDocument/2006/relationships/customXml" Target="../ink/ink226.xml"/><Relationship Id="rId122" Type="http://schemas.openxmlformats.org/officeDocument/2006/relationships/image" Target="../media/image243.png"/><Relationship Id="rId4" Type="http://schemas.openxmlformats.org/officeDocument/2006/relationships/image" Target="../media/image184.png"/><Relationship Id="rId9" Type="http://schemas.openxmlformats.org/officeDocument/2006/relationships/customXml" Target="../ink/ink180.xml"/><Relationship Id="rId26" Type="http://schemas.openxmlformats.org/officeDocument/2006/relationships/image" Target="../media/image195.png"/><Relationship Id="rId47" Type="http://schemas.openxmlformats.org/officeDocument/2006/relationships/customXml" Target="../ink/ink199.xml"/><Relationship Id="rId68" Type="http://schemas.openxmlformats.org/officeDocument/2006/relationships/image" Target="../media/image216.png"/><Relationship Id="rId89" Type="http://schemas.openxmlformats.org/officeDocument/2006/relationships/customXml" Target="../ink/ink220.xml"/><Relationship Id="rId112" Type="http://schemas.openxmlformats.org/officeDocument/2006/relationships/image" Target="../media/image238.png"/><Relationship Id="rId133" Type="http://schemas.openxmlformats.org/officeDocument/2006/relationships/customXml" Target="../ink/ink24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2.xml"/><Relationship Id="rId21" Type="http://schemas.openxmlformats.org/officeDocument/2006/relationships/customXml" Target="../ink/ink254.xml"/><Relationship Id="rId42" Type="http://schemas.openxmlformats.org/officeDocument/2006/relationships/image" Target="../media/image271.png"/><Relationship Id="rId63" Type="http://schemas.openxmlformats.org/officeDocument/2006/relationships/customXml" Target="../ink/ink275.xml"/><Relationship Id="rId84" Type="http://schemas.openxmlformats.org/officeDocument/2006/relationships/image" Target="../media/image292.png"/><Relationship Id="rId138" Type="http://schemas.openxmlformats.org/officeDocument/2006/relationships/image" Target="../media/image319.png"/><Relationship Id="rId159" Type="http://schemas.openxmlformats.org/officeDocument/2006/relationships/customXml" Target="../ink/ink323.xml"/><Relationship Id="rId170" Type="http://schemas.openxmlformats.org/officeDocument/2006/relationships/image" Target="../media/image335.png"/><Relationship Id="rId191" Type="http://schemas.openxmlformats.org/officeDocument/2006/relationships/customXml" Target="../ink/ink339.xml"/><Relationship Id="rId205" Type="http://schemas.openxmlformats.org/officeDocument/2006/relationships/customXml" Target="../ink/ink346.xml"/><Relationship Id="rId107" Type="http://schemas.openxmlformats.org/officeDocument/2006/relationships/customXml" Target="../ink/ink297.xml"/><Relationship Id="rId11" Type="http://schemas.openxmlformats.org/officeDocument/2006/relationships/customXml" Target="../ink/ink249.xml"/><Relationship Id="rId32" Type="http://schemas.openxmlformats.org/officeDocument/2006/relationships/image" Target="../media/image266.png"/><Relationship Id="rId53" Type="http://schemas.openxmlformats.org/officeDocument/2006/relationships/customXml" Target="../ink/ink270.xml"/><Relationship Id="rId74" Type="http://schemas.openxmlformats.org/officeDocument/2006/relationships/image" Target="../media/image287.png"/><Relationship Id="rId128" Type="http://schemas.openxmlformats.org/officeDocument/2006/relationships/image" Target="../media/image314.png"/><Relationship Id="rId149" Type="http://schemas.openxmlformats.org/officeDocument/2006/relationships/customXml" Target="../ink/ink318.xml"/><Relationship Id="rId5" Type="http://schemas.openxmlformats.org/officeDocument/2006/relationships/customXml" Target="../ink/ink246.xml"/><Relationship Id="rId95" Type="http://schemas.openxmlformats.org/officeDocument/2006/relationships/customXml" Target="../ink/ink291.xml"/><Relationship Id="rId160" Type="http://schemas.openxmlformats.org/officeDocument/2006/relationships/image" Target="../media/image330.png"/><Relationship Id="rId181" Type="http://schemas.openxmlformats.org/officeDocument/2006/relationships/customXml" Target="../ink/ink334.xml"/><Relationship Id="rId22" Type="http://schemas.openxmlformats.org/officeDocument/2006/relationships/image" Target="../media/image261.png"/><Relationship Id="rId43" Type="http://schemas.openxmlformats.org/officeDocument/2006/relationships/customXml" Target="../ink/ink265.xml"/><Relationship Id="rId64" Type="http://schemas.openxmlformats.org/officeDocument/2006/relationships/image" Target="../media/image282.png"/><Relationship Id="rId118" Type="http://schemas.openxmlformats.org/officeDocument/2006/relationships/image" Target="../media/image309.png"/><Relationship Id="rId139" Type="http://schemas.openxmlformats.org/officeDocument/2006/relationships/customXml" Target="../ink/ink313.xml"/><Relationship Id="rId85" Type="http://schemas.openxmlformats.org/officeDocument/2006/relationships/customXml" Target="../ink/ink286.xml"/><Relationship Id="rId150" Type="http://schemas.openxmlformats.org/officeDocument/2006/relationships/image" Target="../media/image325.png"/><Relationship Id="rId171" Type="http://schemas.openxmlformats.org/officeDocument/2006/relationships/customXml" Target="../ink/ink329.xml"/><Relationship Id="rId192" Type="http://schemas.openxmlformats.org/officeDocument/2006/relationships/image" Target="../media/image346.png"/><Relationship Id="rId206" Type="http://schemas.openxmlformats.org/officeDocument/2006/relationships/image" Target="../media/image353.png"/><Relationship Id="rId12" Type="http://schemas.openxmlformats.org/officeDocument/2006/relationships/image" Target="../media/image256.png"/><Relationship Id="rId33" Type="http://schemas.openxmlformats.org/officeDocument/2006/relationships/customXml" Target="../ink/ink260.xml"/><Relationship Id="rId108" Type="http://schemas.openxmlformats.org/officeDocument/2006/relationships/image" Target="../media/image304.png"/><Relationship Id="rId129" Type="http://schemas.openxmlformats.org/officeDocument/2006/relationships/customXml" Target="../ink/ink308.xml"/><Relationship Id="rId54" Type="http://schemas.openxmlformats.org/officeDocument/2006/relationships/image" Target="../media/image277.png"/><Relationship Id="rId75" Type="http://schemas.openxmlformats.org/officeDocument/2006/relationships/customXml" Target="../ink/ink281.xml"/><Relationship Id="rId96" Type="http://schemas.openxmlformats.org/officeDocument/2006/relationships/image" Target="../media/image298.png"/><Relationship Id="rId140" Type="http://schemas.openxmlformats.org/officeDocument/2006/relationships/image" Target="../media/image320.png"/><Relationship Id="rId161" Type="http://schemas.openxmlformats.org/officeDocument/2006/relationships/customXml" Target="../ink/ink324.xml"/><Relationship Id="rId182" Type="http://schemas.openxmlformats.org/officeDocument/2006/relationships/image" Target="../media/image341.png"/><Relationship Id="rId6" Type="http://schemas.openxmlformats.org/officeDocument/2006/relationships/image" Target="../media/image253.png"/><Relationship Id="rId23" Type="http://schemas.openxmlformats.org/officeDocument/2006/relationships/customXml" Target="../ink/ink255.xml"/><Relationship Id="rId119" Type="http://schemas.openxmlformats.org/officeDocument/2006/relationships/customXml" Target="../ink/ink303.xml"/><Relationship Id="rId44" Type="http://schemas.openxmlformats.org/officeDocument/2006/relationships/image" Target="../media/image272.png"/><Relationship Id="rId65" Type="http://schemas.openxmlformats.org/officeDocument/2006/relationships/customXml" Target="../ink/ink276.xml"/><Relationship Id="rId86" Type="http://schemas.openxmlformats.org/officeDocument/2006/relationships/image" Target="../media/image293.png"/><Relationship Id="rId130" Type="http://schemas.openxmlformats.org/officeDocument/2006/relationships/image" Target="../media/image315.png"/><Relationship Id="rId151" Type="http://schemas.openxmlformats.org/officeDocument/2006/relationships/customXml" Target="../ink/ink319.xml"/><Relationship Id="rId172" Type="http://schemas.openxmlformats.org/officeDocument/2006/relationships/image" Target="../media/image336.png"/><Relationship Id="rId193" Type="http://schemas.openxmlformats.org/officeDocument/2006/relationships/customXml" Target="../ink/ink340.xml"/><Relationship Id="rId207" Type="http://schemas.openxmlformats.org/officeDocument/2006/relationships/customXml" Target="../ink/ink347.xml"/><Relationship Id="rId13" Type="http://schemas.openxmlformats.org/officeDocument/2006/relationships/customXml" Target="../ink/ink250.xml"/><Relationship Id="rId109" Type="http://schemas.openxmlformats.org/officeDocument/2006/relationships/customXml" Target="../ink/ink298.xml"/><Relationship Id="rId34" Type="http://schemas.openxmlformats.org/officeDocument/2006/relationships/image" Target="../media/image267.png"/><Relationship Id="rId55" Type="http://schemas.openxmlformats.org/officeDocument/2006/relationships/customXml" Target="../ink/ink271.xml"/><Relationship Id="rId76" Type="http://schemas.openxmlformats.org/officeDocument/2006/relationships/image" Target="../media/image288.png"/><Relationship Id="rId97" Type="http://schemas.openxmlformats.org/officeDocument/2006/relationships/customXml" Target="../ink/ink292.xml"/><Relationship Id="rId120" Type="http://schemas.openxmlformats.org/officeDocument/2006/relationships/image" Target="../media/image310.png"/><Relationship Id="rId141" Type="http://schemas.openxmlformats.org/officeDocument/2006/relationships/customXml" Target="../ink/ink314.xml"/><Relationship Id="rId7" Type="http://schemas.openxmlformats.org/officeDocument/2006/relationships/customXml" Target="../ink/ink247.xml"/><Relationship Id="rId162" Type="http://schemas.openxmlformats.org/officeDocument/2006/relationships/image" Target="../media/image331.png"/><Relationship Id="rId183" Type="http://schemas.openxmlformats.org/officeDocument/2006/relationships/customXml" Target="../ink/ink335.xml"/><Relationship Id="rId24" Type="http://schemas.openxmlformats.org/officeDocument/2006/relationships/image" Target="../media/image262.png"/><Relationship Id="rId45" Type="http://schemas.openxmlformats.org/officeDocument/2006/relationships/customXml" Target="../ink/ink266.xml"/><Relationship Id="rId66" Type="http://schemas.openxmlformats.org/officeDocument/2006/relationships/image" Target="../media/image283.png"/><Relationship Id="rId87" Type="http://schemas.openxmlformats.org/officeDocument/2006/relationships/customXml" Target="../ink/ink287.xml"/><Relationship Id="rId110" Type="http://schemas.openxmlformats.org/officeDocument/2006/relationships/image" Target="../media/image305.png"/><Relationship Id="rId131" Type="http://schemas.openxmlformats.org/officeDocument/2006/relationships/customXml" Target="../ink/ink309.xml"/><Relationship Id="rId61" Type="http://schemas.openxmlformats.org/officeDocument/2006/relationships/customXml" Target="../ink/ink274.xml"/><Relationship Id="rId82" Type="http://schemas.openxmlformats.org/officeDocument/2006/relationships/image" Target="../media/image291.png"/><Relationship Id="rId152" Type="http://schemas.openxmlformats.org/officeDocument/2006/relationships/image" Target="../media/image326.png"/><Relationship Id="rId173" Type="http://schemas.openxmlformats.org/officeDocument/2006/relationships/customXml" Target="../ink/ink330.xml"/><Relationship Id="rId194" Type="http://schemas.openxmlformats.org/officeDocument/2006/relationships/image" Target="../media/image347.png"/><Relationship Id="rId199" Type="http://schemas.openxmlformats.org/officeDocument/2006/relationships/customXml" Target="../ink/ink343.xml"/><Relationship Id="rId203" Type="http://schemas.openxmlformats.org/officeDocument/2006/relationships/customXml" Target="../ink/ink345.xml"/><Relationship Id="rId208" Type="http://schemas.openxmlformats.org/officeDocument/2006/relationships/image" Target="../media/image354.png"/><Relationship Id="rId19" Type="http://schemas.openxmlformats.org/officeDocument/2006/relationships/customXml" Target="../ink/ink253.xml"/><Relationship Id="rId14" Type="http://schemas.openxmlformats.org/officeDocument/2006/relationships/image" Target="../media/image257.png"/><Relationship Id="rId30" Type="http://schemas.openxmlformats.org/officeDocument/2006/relationships/image" Target="../media/image265.png"/><Relationship Id="rId35" Type="http://schemas.openxmlformats.org/officeDocument/2006/relationships/customXml" Target="../ink/ink261.xml"/><Relationship Id="rId56" Type="http://schemas.openxmlformats.org/officeDocument/2006/relationships/image" Target="../media/image278.png"/><Relationship Id="rId77" Type="http://schemas.openxmlformats.org/officeDocument/2006/relationships/customXml" Target="../ink/ink282.xml"/><Relationship Id="rId100" Type="http://schemas.openxmlformats.org/officeDocument/2006/relationships/image" Target="../media/image300.png"/><Relationship Id="rId105" Type="http://schemas.openxmlformats.org/officeDocument/2006/relationships/customXml" Target="../ink/ink296.xml"/><Relationship Id="rId126" Type="http://schemas.openxmlformats.org/officeDocument/2006/relationships/image" Target="../media/image313.png"/><Relationship Id="rId147" Type="http://schemas.openxmlformats.org/officeDocument/2006/relationships/customXml" Target="../ink/ink317.xml"/><Relationship Id="rId168" Type="http://schemas.openxmlformats.org/officeDocument/2006/relationships/image" Target="../media/image334.png"/><Relationship Id="rId8" Type="http://schemas.openxmlformats.org/officeDocument/2006/relationships/image" Target="../media/image254.png"/><Relationship Id="rId51" Type="http://schemas.openxmlformats.org/officeDocument/2006/relationships/customXml" Target="../ink/ink269.xml"/><Relationship Id="rId72" Type="http://schemas.openxmlformats.org/officeDocument/2006/relationships/image" Target="../media/image286.png"/><Relationship Id="rId93" Type="http://schemas.openxmlformats.org/officeDocument/2006/relationships/customXml" Target="../ink/ink290.xml"/><Relationship Id="rId98" Type="http://schemas.openxmlformats.org/officeDocument/2006/relationships/image" Target="../media/image299.png"/><Relationship Id="rId121" Type="http://schemas.openxmlformats.org/officeDocument/2006/relationships/customXml" Target="../ink/ink304.xml"/><Relationship Id="rId142" Type="http://schemas.openxmlformats.org/officeDocument/2006/relationships/image" Target="../media/image321.png"/><Relationship Id="rId163" Type="http://schemas.openxmlformats.org/officeDocument/2006/relationships/customXml" Target="../ink/ink325.xml"/><Relationship Id="rId184" Type="http://schemas.openxmlformats.org/officeDocument/2006/relationships/image" Target="../media/image342.png"/><Relationship Id="rId189" Type="http://schemas.openxmlformats.org/officeDocument/2006/relationships/customXml" Target="../ink/ink338.xml"/><Relationship Id="rId3" Type="http://schemas.openxmlformats.org/officeDocument/2006/relationships/customXml" Target="../ink/ink245.xml"/><Relationship Id="rId25" Type="http://schemas.openxmlformats.org/officeDocument/2006/relationships/customXml" Target="../ink/ink256.xml"/><Relationship Id="rId46" Type="http://schemas.openxmlformats.org/officeDocument/2006/relationships/image" Target="../media/image273.png"/><Relationship Id="rId67" Type="http://schemas.openxmlformats.org/officeDocument/2006/relationships/customXml" Target="../ink/ink277.xml"/><Relationship Id="rId116" Type="http://schemas.openxmlformats.org/officeDocument/2006/relationships/image" Target="../media/image308.png"/><Relationship Id="rId137" Type="http://schemas.openxmlformats.org/officeDocument/2006/relationships/customXml" Target="../ink/ink312.xml"/><Relationship Id="rId158" Type="http://schemas.openxmlformats.org/officeDocument/2006/relationships/image" Target="../media/image329.png"/><Relationship Id="rId20" Type="http://schemas.openxmlformats.org/officeDocument/2006/relationships/image" Target="../media/image260.png"/><Relationship Id="rId41" Type="http://schemas.openxmlformats.org/officeDocument/2006/relationships/customXml" Target="../ink/ink264.xml"/><Relationship Id="rId62" Type="http://schemas.openxmlformats.org/officeDocument/2006/relationships/image" Target="../media/image281.png"/><Relationship Id="rId83" Type="http://schemas.openxmlformats.org/officeDocument/2006/relationships/customXml" Target="../ink/ink285.xml"/><Relationship Id="rId88" Type="http://schemas.openxmlformats.org/officeDocument/2006/relationships/image" Target="../media/image294.png"/><Relationship Id="rId111" Type="http://schemas.openxmlformats.org/officeDocument/2006/relationships/customXml" Target="../ink/ink299.xml"/><Relationship Id="rId132" Type="http://schemas.openxmlformats.org/officeDocument/2006/relationships/image" Target="../media/image316.png"/><Relationship Id="rId153" Type="http://schemas.openxmlformats.org/officeDocument/2006/relationships/customXml" Target="../ink/ink320.xml"/><Relationship Id="rId174" Type="http://schemas.openxmlformats.org/officeDocument/2006/relationships/image" Target="../media/image337.png"/><Relationship Id="rId179" Type="http://schemas.openxmlformats.org/officeDocument/2006/relationships/customXml" Target="../ink/ink333.xml"/><Relationship Id="rId195" Type="http://schemas.openxmlformats.org/officeDocument/2006/relationships/customXml" Target="../ink/ink341.xml"/><Relationship Id="rId209" Type="http://schemas.openxmlformats.org/officeDocument/2006/relationships/customXml" Target="../ink/ink348.xml"/><Relationship Id="rId190" Type="http://schemas.openxmlformats.org/officeDocument/2006/relationships/image" Target="../media/image345.png"/><Relationship Id="rId204" Type="http://schemas.openxmlformats.org/officeDocument/2006/relationships/image" Target="../media/image352.png"/><Relationship Id="rId15" Type="http://schemas.openxmlformats.org/officeDocument/2006/relationships/customXml" Target="../ink/ink251.xml"/><Relationship Id="rId36" Type="http://schemas.openxmlformats.org/officeDocument/2006/relationships/image" Target="../media/image268.png"/><Relationship Id="rId57" Type="http://schemas.openxmlformats.org/officeDocument/2006/relationships/customXml" Target="../ink/ink272.xml"/><Relationship Id="rId106" Type="http://schemas.openxmlformats.org/officeDocument/2006/relationships/image" Target="../media/image303.png"/><Relationship Id="rId127" Type="http://schemas.openxmlformats.org/officeDocument/2006/relationships/customXml" Target="../ink/ink307.xml"/><Relationship Id="rId10" Type="http://schemas.openxmlformats.org/officeDocument/2006/relationships/image" Target="../media/image255.png"/><Relationship Id="rId31" Type="http://schemas.openxmlformats.org/officeDocument/2006/relationships/customXml" Target="../ink/ink259.xml"/><Relationship Id="rId52" Type="http://schemas.openxmlformats.org/officeDocument/2006/relationships/image" Target="../media/image276.png"/><Relationship Id="rId73" Type="http://schemas.openxmlformats.org/officeDocument/2006/relationships/customXml" Target="../ink/ink280.xml"/><Relationship Id="rId78" Type="http://schemas.openxmlformats.org/officeDocument/2006/relationships/image" Target="../media/image289.png"/><Relationship Id="rId94" Type="http://schemas.openxmlformats.org/officeDocument/2006/relationships/image" Target="../media/image297.png"/><Relationship Id="rId99" Type="http://schemas.openxmlformats.org/officeDocument/2006/relationships/customXml" Target="../ink/ink293.xml"/><Relationship Id="rId101" Type="http://schemas.openxmlformats.org/officeDocument/2006/relationships/customXml" Target="../ink/ink294.xml"/><Relationship Id="rId122" Type="http://schemas.openxmlformats.org/officeDocument/2006/relationships/image" Target="../media/image311.png"/><Relationship Id="rId143" Type="http://schemas.openxmlformats.org/officeDocument/2006/relationships/customXml" Target="../ink/ink315.xml"/><Relationship Id="rId148" Type="http://schemas.openxmlformats.org/officeDocument/2006/relationships/image" Target="../media/image324.png"/><Relationship Id="rId164" Type="http://schemas.openxmlformats.org/officeDocument/2006/relationships/image" Target="../media/image332.png"/><Relationship Id="rId169" Type="http://schemas.openxmlformats.org/officeDocument/2006/relationships/customXml" Target="../ink/ink328.xml"/><Relationship Id="rId185" Type="http://schemas.openxmlformats.org/officeDocument/2006/relationships/customXml" Target="../ink/ink336.xml"/><Relationship Id="rId4" Type="http://schemas.openxmlformats.org/officeDocument/2006/relationships/image" Target="../media/image252.png"/><Relationship Id="rId9" Type="http://schemas.openxmlformats.org/officeDocument/2006/relationships/customXml" Target="../ink/ink248.xml"/><Relationship Id="rId180" Type="http://schemas.openxmlformats.org/officeDocument/2006/relationships/image" Target="../media/image340.png"/><Relationship Id="rId210" Type="http://schemas.openxmlformats.org/officeDocument/2006/relationships/image" Target="../media/image355.png"/><Relationship Id="rId26" Type="http://schemas.openxmlformats.org/officeDocument/2006/relationships/image" Target="../media/image263.png"/><Relationship Id="rId47" Type="http://schemas.openxmlformats.org/officeDocument/2006/relationships/customXml" Target="../ink/ink267.xml"/><Relationship Id="rId68" Type="http://schemas.openxmlformats.org/officeDocument/2006/relationships/image" Target="../media/image284.png"/><Relationship Id="rId89" Type="http://schemas.openxmlformats.org/officeDocument/2006/relationships/customXml" Target="../ink/ink288.xml"/><Relationship Id="rId112" Type="http://schemas.openxmlformats.org/officeDocument/2006/relationships/image" Target="../media/image306.png"/><Relationship Id="rId133" Type="http://schemas.openxmlformats.org/officeDocument/2006/relationships/customXml" Target="../ink/ink310.xml"/><Relationship Id="rId154" Type="http://schemas.openxmlformats.org/officeDocument/2006/relationships/image" Target="../media/image327.png"/><Relationship Id="rId175" Type="http://schemas.openxmlformats.org/officeDocument/2006/relationships/customXml" Target="../ink/ink331.xml"/><Relationship Id="rId196" Type="http://schemas.openxmlformats.org/officeDocument/2006/relationships/image" Target="../media/image348.png"/><Relationship Id="rId200" Type="http://schemas.openxmlformats.org/officeDocument/2006/relationships/image" Target="../media/image350.png"/><Relationship Id="rId16" Type="http://schemas.openxmlformats.org/officeDocument/2006/relationships/image" Target="../media/image258.png"/><Relationship Id="rId37" Type="http://schemas.openxmlformats.org/officeDocument/2006/relationships/customXml" Target="../ink/ink262.xml"/><Relationship Id="rId58" Type="http://schemas.openxmlformats.org/officeDocument/2006/relationships/image" Target="../media/image279.png"/><Relationship Id="rId79" Type="http://schemas.openxmlformats.org/officeDocument/2006/relationships/customXml" Target="../ink/ink283.xml"/><Relationship Id="rId102" Type="http://schemas.openxmlformats.org/officeDocument/2006/relationships/image" Target="../media/image301.png"/><Relationship Id="rId123" Type="http://schemas.openxmlformats.org/officeDocument/2006/relationships/customXml" Target="../ink/ink305.xml"/><Relationship Id="rId144" Type="http://schemas.openxmlformats.org/officeDocument/2006/relationships/image" Target="../media/image322.png"/><Relationship Id="rId90" Type="http://schemas.openxmlformats.org/officeDocument/2006/relationships/image" Target="../media/image295.png"/><Relationship Id="rId165" Type="http://schemas.openxmlformats.org/officeDocument/2006/relationships/customXml" Target="../ink/ink326.xml"/><Relationship Id="rId186" Type="http://schemas.openxmlformats.org/officeDocument/2006/relationships/image" Target="../media/image343.png"/><Relationship Id="rId211" Type="http://schemas.openxmlformats.org/officeDocument/2006/relationships/customXml" Target="../ink/ink349.xml"/><Relationship Id="rId27" Type="http://schemas.openxmlformats.org/officeDocument/2006/relationships/customXml" Target="../ink/ink257.xml"/><Relationship Id="rId48" Type="http://schemas.openxmlformats.org/officeDocument/2006/relationships/image" Target="../media/image274.png"/><Relationship Id="rId69" Type="http://schemas.openxmlformats.org/officeDocument/2006/relationships/customXml" Target="../ink/ink278.xml"/><Relationship Id="rId113" Type="http://schemas.openxmlformats.org/officeDocument/2006/relationships/customXml" Target="../ink/ink300.xml"/><Relationship Id="rId134" Type="http://schemas.openxmlformats.org/officeDocument/2006/relationships/image" Target="../media/image317.png"/><Relationship Id="rId80" Type="http://schemas.openxmlformats.org/officeDocument/2006/relationships/image" Target="../media/image290.png"/><Relationship Id="rId155" Type="http://schemas.openxmlformats.org/officeDocument/2006/relationships/customXml" Target="../ink/ink321.xml"/><Relationship Id="rId176" Type="http://schemas.openxmlformats.org/officeDocument/2006/relationships/image" Target="../media/image338.png"/><Relationship Id="rId197" Type="http://schemas.openxmlformats.org/officeDocument/2006/relationships/customXml" Target="../ink/ink342.xml"/><Relationship Id="rId201" Type="http://schemas.openxmlformats.org/officeDocument/2006/relationships/customXml" Target="../ink/ink344.xml"/><Relationship Id="rId17" Type="http://schemas.openxmlformats.org/officeDocument/2006/relationships/customXml" Target="../ink/ink252.xml"/><Relationship Id="rId38" Type="http://schemas.openxmlformats.org/officeDocument/2006/relationships/image" Target="../media/image269.png"/><Relationship Id="rId59" Type="http://schemas.openxmlformats.org/officeDocument/2006/relationships/customXml" Target="../ink/ink273.xml"/><Relationship Id="rId103" Type="http://schemas.openxmlformats.org/officeDocument/2006/relationships/customXml" Target="../ink/ink295.xml"/><Relationship Id="rId124" Type="http://schemas.openxmlformats.org/officeDocument/2006/relationships/image" Target="../media/image312.png"/><Relationship Id="rId70" Type="http://schemas.openxmlformats.org/officeDocument/2006/relationships/image" Target="../media/image285.png"/><Relationship Id="rId91" Type="http://schemas.openxmlformats.org/officeDocument/2006/relationships/customXml" Target="../ink/ink289.xml"/><Relationship Id="rId145" Type="http://schemas.openxmlformats.org/officeDocument/2006/relationships/customXml" Target="../ink/ink316.xml"/><Relationship Id="rId166" Type="http://schemas.openxmlformats.org/officeDocument/2006/relationships/image" Target="../media/image333.png"/><Relationship Id="rId187" Type="http://schemas.openxmlformats.org/officeDocument/2006/relationships/customXml" Target="../ink/ink337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356.png"/><Relationship Id="rId28" Type="http://schemas.openxmlformats.org/officeDocument/2006/relationships/image" Target="../media/image264.png"/><Relationship Id="rId49" Type="http://schemas.openxmlformats.org/officeDocument/2006/relationships/customXml" Target="../ink/ink268.xml"/><Relationship Id="rId114" Type="http://schemas.openxmlformats.org/officeDocument/2006/relationships/image" Target="../media/image307.png"/><Relationship Id="rId60" Type="http://schemas.openxmlformats.org/officeDocument/2006/relationships/image" Target="../media/image280.png"/><Relationship Id="rId81" Type="http://schemas.openxmlformats.org/officeDocument/2006/relationships/customXml" Target="../ink/ink284.xml"/><Relationship Id="rId135" Type="http://schemas.openxmlformats.org/officeDocument/2006/relationships/customXml" Target="../ink/ink311.xml"/><Relationship Id="rId156" Type="http://schemas.openxmlformats.org/officeDocument/2006/relationships/image" Target="../media/image328.png"/><Relationship Id="rId177" Type="http://schemas.openxmlformats.org/officeDocument/2006/relationships/customXml" Target="../ink/ink332.xml"/><Relationship Id="rId198" Type="http://schemas.openxmlformats.org/officeDocument/2006/relationships/image" Target="../media/image349.png"/><Relationship Id="rId202" Type="http://schemas.openxmlformats.org/officeDocument/2006/relationships/image" Target="../media/image351.png"/><Relationship Id="rId18" Type="http://schemas.openxmlformats.org/officeDocument/2006/relationships/image" Target="../media/image259.png"/><Relationship Id="rId39" Type="http://schemas.openxmlformats.org/officeDocument/2006/relationships/customXml" Target="../ink/ink263.xml"/><Relationship Id="rId50" Type="http://schemas.openxmlformats.org/officeDocument/2006/relationships/image" Target="../media/image275.png"/><Relationship Id="rId104" Type="http://schemas.openxmlformats.org/officeDocument/2006/relationships/image" Target="../media/image302.png"/><Relationship Id="rId125" Type="http://schemas.openxmlformats.org/officeDocument/2006/relationships/customXml" Target="../ink/ink306.xml"/><Relationship Id="rId146" Type="http://schemas.openxmlformats.org/officeDocument/2006/relationships/image" Target="../media/image323.png"/><Relationship Id="rId167" Type="http://schemas.openxmlformats.org/officeDocument/2006/relationships/customXml" Target="../ink/ink327.xml"/><Relationship Id="rId188" Type="http://schemas.openxmlformats.org/officeDocument/2006/relationships/image" Target="../media/image344.png"/><Relationship Id="rId71" Type="http://schemas.openxmlformats.org/officeDocument/2006/relationships/customXml" Target="../ink/ink279.xml"/><Relationship Id="rId92" Type="http://schemas.openxmlformats.org/officeDocument/2006/relationships/image" Target="../media/image296.png"/><Relationship Id="rId2" Type="http://schemas.openxmlformats.org/officeDocument/2006/relationships/image" Target="../media/image183.png"/><Relationship Id="rId29" Type="http://schemas.openxmlformats.org/officeDocument/2006/relationships/customXml" Target="../ink/ink258.xml"/><Relationship Id="rId40" Type="http://schemas.openxmlformats.org/officeDocument/2006/relationships/image" Target="../media/image270.png"/><Relationship Id="rId115" Type="http://schemas.openxmlformats.org/officeDocument/2006/relationships/customXml" Target="../ink/ink301.xml"/><Relationship Id="rId136" Type="http://schemas.openxmlformats.org/officeDocument/2006/relationships/image" Target="../media/image318.png"/><Relationship Id="rId157" Type="http://schemas.openxmlformats.org/officeDocument/2006/relationships/customXml" Target="../ink/ink322.xml"/><Relationship Id="rId178" Type="http://schemas.openxmlformats.org/officeDocument/2006/relationships/image" Target="../media/image3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2.png"/><Relationship Id="rId18" Type="http://schemas.openxmlformats.org/officeDocument/2006/relationships/customXml" Target="../ink/ink355.xml"/><Relationship Id="rId26" Type="http://schemas.openxmlformats.org/officeDocument/2006/relationships/customXml" Target="../ink/ink359.xml"/><Relationship Id="rId39" Type="http://schemas.openxmlformats.org/officeDocument/2006/relationships/image" Target="../media/image375.png"/><Relationship Id="rId21" Type="http://schemas.openxmlformats.org/officeDocument/2006/relationships/image" Target="../media/image366.png"/><Relationship Id="rId34" Type="http://schemas.openxmlformats.org/officeDocument/2006/relationships/customXml" Target="../ink/ink363.xml"/><Relationship Id="rId42" Type="http://schemas.openxmlformats.org/officeDocument/2006/relationships/customXml" Target="../ink/ink367.xml"/><Relationship Id="rId47" Type="http://schemas.openxmlformats.org/officeDocument/2006/relationships/image" Target="../media/image379.png"/><Relationship Id="rId50" Type="http://schemas.openxmlformats.org/officeDocument/2006/relationships/customXml" Target="../ink/ink371.xml"/><Relationship Id="rId55" Type="http://schemas.openxmlformats.org/officeDocument/2006/relationships/image" Target="../media/image383.png"/><Relationship Id="rId7" Type="http://schemas.openxmlformats.org/officeDocument/2006/relationships/image" Target="../media/image185.emf"/><Relationship Id="rId2" Type="http://schemas.openxmlformats.org/officeDocument/2006/relationships/slideLayout" Target="../slideLayouts/slideLayout5.xml"/><Relationship Id="rId16" Type="http://schemas.openxmlformats.org/officeDocument/2006/relationships/customXml" Target="../ink/ink354.xml"/><Relationship Id="rId29" Type="http://schemas.openxmlformats.org/officeDocument/2006/relationships/image" Target="../media/image370.png"/><Relationship Id="rId11" Type="http://schemas.openxmlformats.org/officeDocument/2006/relationships/image" Target="../media/image361.png"/><Relationship Id="rId24" Type="http://schemas.openxmlformats.org/officeDocument/2006/relationships/customXml" Target="../ink/ink358.xml"/><Relationship Id="rId32" Type="http://schemas.openxmlformats.org/officeDocument/2006/relationships/customXml" Target="../ink/ink362.xml"/><Relationship Id="rId37" Type="http://schemas.openxmlformats.org/officeDocument/2006/relationships/image" Target="../media/image374.png"/><Relationship Id="rId40" Type="http://schemas.openxmlformats.org/officeDocument/2006/relationships/customXml" Target="../ink/ink366.xml"/><Relationship Id="rId45" Type="http://schemas.openxmlformats.org/officeDocument/2006/relationships/image" Target="../media/image378.png"/><Relationship Id="rId53" Type="http://schemas.openxmlformats.org/officeDocument/2006/relationships/image" Target="../media/image382.png"/><Relationship Id="rId58" Type="http://schemas.openxmlformats.org/officeDocument/2006/relationships/customXml" Target="../ink/ink375.xml"/><Relationship Id="rId5" Type="http://schemas.openxmlformats.org/officeDocument/2006/relationships/image" Target="../media/image184.emf"/><Relationship Id="rId19" Type="http://schemas.openxmlformats.org/officeDocument/2006/relationships/image" Target="../media/image365.png"/><Relationship Id="rId4" Type="http://schemas.openxmlformats.org/officeDocument/2006/relationships/oleObject" Target="NULL"/><Relationship Id="rId9" Type="http://schemas.openxmlformats.org/officeDocument/2006/relationships/image" Target="../media/image360.png"/><Relationship Id="rId14" Type="http://schemas.openxmlformats.org/officeDocument/2006/relationships/customXml" Target="../ink/ink353.xml"/><Relationship Id="rId22" Type="http://schemas.openxmlformats.org/officeDocument/2006/relationships/customXml" Target="../ink/ink357.xml"/><Relationship Id="rId27" Type="http://schemas.openxmlformats.org/officeDocument/2006/relationships/image" Target="../media/image369.png"/><Relationship Id="rId30" Type="http://schemas.openxmlformats.org/officeDocument/2006/relationships/customXml" Target="../ink/ink361.xml"/><Relationship Id="rId35" Type="http://schemas.openxmlformats.org/officeDocument/2006/relationships/image" Target="../media/image373.png"/><Relationship Id="rId43" Type="http://schemas.openxmlformats.org/officeDocument/2006/relationships/image" Target="../media/image377.png"/><Relationship Id="rId48" Type="http://schemas.openxmlformats.org/officeDocument/2006/relationships/customXml" Target="../ink/ink370.xml"/><Relationship Id="rId56" Type="http://schemas.openxmlformats.org/officeDocument/2006/relationships/customXml" Target="../ink/ink374.xml"/><Relationship Id="rId8" Type="http://schemas.openxmlformats.org/officeDocument/2006/relationships/customXml" Target="../ink/ink350.xml"/><Relationship Id="rId51" Type="http://schemas.openxmlformats.org/officeDocument/2006/relationships/image" Target="../media/image381.png"/><Relationship Id="rId3" Type="http://schemas.openxmlformats.org/officeDocument/2006/relationships/image" Target="../media/image357.png"/><Relationship Id="rId12" Type="http://schemas.openxmlformats.org/officeDocument/2006/relationships/customXml" Target="../ink/ink352.xml"/><Relationship Id="rId17" Type="http://schemas.openxmlformats.org/officeDocument/2006/relationships/image" Target="../media/image364.png"/><Relationship Id="rId25" Type="http://schemas.openxmlformats.org/officeDocument/2006/relationships/image" Target="../media/image368.png"/><Relationship Id="rId33" Type="http://schemas.openxmlformats.org/officeDocument/2006/relationships/image" Target="../media/image372.png"/><Relationship Id="rId38" Type="http://schemas.openxmlformats.org/officeDocument/2006/relationships/customXml" Target="../ink/ink365.xml"/><Relationship Id="rId46" Type="http://schemas.openxmlformats.org/officeDocument/2006/relationships/customXml" Target="../ink/ink369.xml"/><Relationship Id="rId59" Type="http://schemas.openxmlformats.org/officeDocument/2006/relationships/image" Target="../media/image385.png"/><Relationship Id="rId20" Type="http://schemas.openxmlformats.org/officeDocument/2006/relationships/customXml" Target="../ink/ink356.xml"/><Relationship Id="rId41" Type="http://schemas.openxmlformats.org/officeDocument/2006/relationships/image" Target="../media/image376.png"/><Relationship Id="rId54" Type="http://schemas.openxmlformats.org/officeDocument/2006/relationships/customXml" Target="../ink/ink373.xml"/><Relationship Id="rId1" Type="http://schemas.openxmlformats.org/officeDocument/2006/relationships/vmlDrawing" Target="../drawings/vmlDrawing2.vml"/><Relationship Id="rId6" Type="http://schemas.openxmlformats.org/officeDocument/2006/relationships/package" Target="NULL"/><Relationship Id="rId15" Type="http://schemas.openxmlformats.org/officeDocument/2006/relationships/image" Target="../media/image363.png"/><Relationship Id="rId23" Type="http://schemas.openxmlformats.org/officeDocument/2006/relationships/image" Target="../media/image367.png"/><Relationship Id="rId28" Type="http://schemas.openxmlformats.org/officeDocument/2006/relationships/customXml" Target="../ink/ink360.xml"/><Relationship Id="rId36" Type="http://schemas.openxmlformats.org/officeDocument/2006/relationships/customXml" Target="../ink/ink364.xml"/><Relationship Id="rId49" Type="http://schemas.openxmlformats.org/officeDocument/2006/relationships/image" Target="../media/image380.png"/><Relationship Id="rId57" Type="http://schemas.openxmlformats.org/officeDocument/2006/relationships/image" Target="../media/image384.png"/><Relationship Id="rId10" Type="http://schemas.openxmlformats.org/officeDocument/2006/relationships/customXml" Target="../ink/ink351.xml"/><Relationship Id="rId31" Type="http://schemas.openxmlformats.org/officeDocument/2006/relationships/image" Target="../media/image371.png"/><Relationship Id="rId44" Type="http://schemas.openxmlformats.org/officeDocument/2006/relationships/customXml" Target="../ink/ink368.xml"/><Relationship Id="rId52" Type="http://schemas.openxmlformats.org/officeDocument/2006/relationships/customXml" Target="../ink/ink3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8.emf"/><Relationship Id="rId4" Type="http://schemas.openxmlformats.org/officeDocument/2006/relationships/oleObject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9.xml"/><Relationship Id="rId13" Type="http://schemas.openxmlformats.org/officeDocument/2006/relationships/image" Target="../media/image394.png"/><Relationship Id="rId18" Type="http://schemas.openxmlformats.org/officeDocument/2006/relationships/customXml" Target="../ink/ink384.xml"/><Relationship Id="rId26" Type="http://schemas.openxmlformats.org/officeDocument/2006/relationships/customXml" Target="../ink/ink388.xml"/><Relationship Id="rId3" Type="http://schemas.openxmlformats.org/officeDocument/2006/relationships/image" Target="../media/image389.png"/><Relationship Id="rId21" Type="http://schemas.openxmlformats.org/officeDocument/2006/relationships/image" Target="../media/image398.png"/><Relationship Id="rId7" Type="http://schemas.openxmlformats.org/officeDocument/2006/relationships/image" Target="../media/image391.png"/><Relationship Id="rId12" Type="http://schemas.openxmlformats.org/officeDocument/2006/relationships/customXml" Target="../ink/ink381.xml"/><Relationship Id="rId17" Type="http://schemas.openxmlformats.org/officeDocument/2006/relationships/image" Target="../media/image396.png"/><Relationship Id="rId25" Type="http://schemas.openxmlformats.org/officeDocument/2006/relationships/image" Target="../media/image400.png"/><Relationship Id="rId2" Type="http://schemas.openxmlformats.org/officeDocument/2006/relationships/customXml" Target="../ink/ink376.xml"/><Relationship Id="rId16" Type="http://schemas.openxmlformats.org/officeDocument/2006/relationships/customXml" Target="../ink/ink383.xml"/><Relationship Id="rId20" Type="http://schemas.openxmlformats.org/officeDocument/2006/relationships/customXml" Target="../ink/ink385.xml"/><Relationship Id="rId29" Type="http://schemas.openxmlformats.org/officeDocument/2006/relationships/image" Target="../media/image40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78.xml"/><Relationship Id="rId11" Type="http://schemas.openxmlformats.org/officeDocument/2006/relationships/image" Target="../media/image393.png"/><Relationship Id="rId24" Type="http://schemas.openxmlformats.org/officeDocument/2006/relationships/customXml" Target="../ink/ink387.xml"/><Relationship Id="rId5" Type="http://schemas.openxmlformats.org/officeDocument/2006/relationships/image" Target="../media/image390.png"/><Relationship Id="rId15" Type="http://schemas.openxmlformats.org/officeDocument/2006/relationships/image" Target="../media/image395.png"/><Relationship Id="rId23" Type="http://schemas.openxmlformats.org/officeDocument/2006/relationships/image" Target="../media/image399.png"/><Relationship Id="rId28" Type="http://schemas.openxmlformats.org/officeDocument/2006/relationships/customXml" Target="../ink/ink389.xml"/><Relationship Id="rId10" Type="http://schemas.openxmlformats.org/officeDocument/2006/relationships/customXml" Target="../ink/ink380.xml"/><Relationship Id="rId19" Type="http://schemas.openxmlformats.org/officeDocument/2006/relationships/image" Target="../media/image397.png"/><Relationship Id="rId31" Type="http://schemas.openxmlformats.org/officeDocument/2006/relationships/image" Target="../media/image403.png"/><Relationship Id="rId4" Type="http://schemas.openxmlformats.org/officeDocument/2006/relationships/customXml" Target="../ink/ink377.xml"/><Relationship Id="rId9" Type="http://schemas.openxmlformats.org/officeDocument/2006/relationships/image" Target="../media/image392.png"/><Relationship Id="rId14" Type="http://schemas.openxmlformats.org/officeDocument/2006/relationships/customXml" Target="../ink/ink382.xml"/><Relationship Id="rId22" Type="http://schemas.openxmlformats.org/officeDocument/2006/relationships/customXml" Target="../ink/ink386.xml"/><Relationship Id="rId27" Type="http://schemas.openxmlformats.org/officeDocument/2006/relationships/image" Target="../media/image401.png"/><Relationship Id="rId30" Type="http://schemas.openxmlformats.org/officeDocument/2006/relationships/customXml" Target="../ink/ink3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png"/><Relationship Id="rId2" Type="http://schemas.openxmlformats.org/officeDocument/2006/relationships/customXml" Target="../ink/ink39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1.png"/><Relationship Id="rId21" Type="http://schemas.openxmlformats.org/officeDocument/2006/relationships/image" Target="../media/image414.png"/><Relationship Id="rId42" Type="http://schemas.openxmlformats.org/officeDocument/2006/relationships/customXml" Target="../ink/ink412.xml"/><Relationship Id="rId63" Type="http://schemas.openxmlformats.org/officeDocument/2006/relationships/image" Target="../media/image435.png"/><Relationship Id="rId84" Type="http://schemas.openxmlformats.org/officeDocument/2006/relationships/customXml" Target="../ink/ink433.xml"/><Relationship Id="rId138" Type="http://schemas.openxmlformats.org/officeDocument/2006/relationships/customXml" Target="../ink/ink460.xml"/><Relationship Id="rId159" Type="http://schemas.openxmlformats.org/officeDocument/2006/relationships/image" Target="../media/image482.png"/><Relationship Id="rId170" Type="http://schemas.openxmlformats.org/officeDocument/2006/relationships/customXml" Target="../ink/ink476.xml"/><Relationship Id="rId191" Type="http://schemas.openxmlformats.org/officeDocument/2006/relationships/image" Target="../media/image498.png"/><Relationship Id="rId107" Type="http://schemas.openxmlformats.org/officeDocument/2006/relationships/image" Target="../media/image456.png"/><Relationship Id="rId11" Type="http://schemas.openxmlformats.org/officeDocument/2006/relationships/image" Target="../media/image409.png"/><Relationship Id="rId32" Type="http://schemas.openxmlformats.org/officeDocument/2006/relationships/customXml" Target="../ink/ink407.xml"/><Relationship Id="rId53" Type="http://schemas.openxmlformats.org/officeDocument/2006/relationships/image" Target="../media/image430.png"/><Relationship Id="rId74" Type="http://schemas.openxmlformats.org/officeDocument/2006/relationships/customXml" Target="../ink/ink428.xml"/><Relationship Id="rId128" Type="http://schemas.openxmlformats.org/officeDocument/2006/relationships/customXml" Target="../ink/ink455.xml"/><Relationship Id="rId149" Type="http://schemas.openxmlformats.org/officeDocument/2006/relationships/image" Target="../media/image477.png"/><Relationship Id="rId5" Type="http://schemas.openxmlformats.org/officeDocument/2006/relationships/image" Target="../media/image406.png"/><Relationship Id="rId95" Type="http://schemas.openxmlformats.org/officeDocument/2006/relationships/image" Target="../media/image404.png"/><Relationship Id="rId160" Type="http://schemas.openxmlformats.org/officeDocument/2006/relationships/customXml" Target="../ink/ink471.xml"/><Relationship Id="rId181" Type="http://schemas.openxmlformats.org/officeDocument/2006/relationships/image" Target="../media/image493.png"/><Relationship Id="rId22" Type="http://schemas.openxmlformats.org/officeDocument/2006/relationships/customXml" Target="../ink/ink402.xml"/><Relationship Id="rId43" Type="http://schemas.openxmlformats.org/officeDocument/2006/relationships/image" Target="../media/image425.png"/><Relationship Id="rId64" Type="http://schemas.openxmlformats.org/officeDocument/2006/relationships/customXml" Target="../ink/ink423.xml"/><Relationship Id="rId118" Type="http://schemas.openxmlformats.org/officeDocument/2006/relationships/customXml" Target="../ink/ink450.xml"/><Relationship Id="rId139" Type="http://schemas.openxmlformats.org/officeDocument/2006/relationships/image" Target="../media/image472.png"/><Relationship Id="rId85" Type="http://schemas.openxmlformats.org/officeDocument/2006/relationships/image" Target="../media/image446.png"/><Relationship Id="rId150" Type="http://schemas.openxmlformats.org/officeDocument/2006/relationships/customXml" Target="../ink/ink466.xml"/><Relationship Id="rId171" Type="http://schemas.openxmlformats.org/officeDocument/2006/relationships/image" Target="../media/image488.png"/><Relationship Id="rId192" Type="http://schemas.openxmlformats.org/officeDocument/2006/relationships/customXml" Target="../ink/ink487.xml"/><Relationship Id="rId12" Type="http://schemas.openxmlformats.org/officeDocument/2006/relationships/customXml" Target="../ink/ink397.xml"/><Relationship Id="rId33" Type="http://schemas.openxmlformats.org/officeDocument/2006/relationships/image" Target="../media/image420.png"/><Relationship Id="rId108" Type="http://schemas.openxmlformats.org/officeDocument/2006/relationships/customXml" Target="../ink/ink445.xml"/><Relationship Id="rId129" Type="http://schemas.openxmlformats.org/officeDocument/2006/relationships/image" Target="../media/image467.png"/><Relationship Id="rId54" Type="http://schemas.openxmlformats.org/officeDocument/2006/relationships/customXml" Target="../ink/ink418.xml"/><Relationship Id="rId75" Type="http://schemas.openxmlformats.org/officeDocument/2006/relationships/image" Target="../media/image441.png"/><Relationship Id="rId96" Type="http://schemas.openxmlformats.org/officeDocument/2006/relationships/customXml" Target="../ink/ink439.xml"/><Relationship Id="rId140" Type="http://schemas.openxmlformats.org/officeDocument/2006/relationships/customXml" Target="../ink/ink461.xml"/><Relationship Id="rId161" Type="http://schemas.openxmlformats.org/officeDocument/2006/relationships/image" Target="../media/image483.png"/><Relationship Id="rId182" Type="http://schemas.openxmlformats.org/officeDocument/2006/relationships/customXml" Target="../ink/ink482.xml"/><Relationship Id="rId6" Type="http://schemas.openxmlformats.org/officeDocument/2006/relationships/customXml" Target="../ink/ink394.xml"/><Relationship Id="rId23" Type="http://schemas.openxmlformats.org/officeDocument/2006/relationships/image" Target="../media/image415.png"/><Relationship Id="rId119" Type="http://schemas.openxmlformats.org/officeDocument/2006/relationships/image" Target="../media/image462.png"/><Relationship Id="rId44" Type="http://schemas.openxmlformats.org/officeDocument/2006/relationships/customXml" Target="../ink/ink413.xml"/><Relationship Id="rId65" Type="http://schemas.openxmlformats.org/officeDocument/2006/relationships/image" Target="../media/image436.png"/><Relationship Id="rId86" Type="http://schemas.openxmlformats.org/officeDocument/2006/relationships/customXml" Target="../ink/ink434.xml"/><Relationship Id="rId130" Type="http://schemas.openxmlformats.org/officeDocument/2006/relationships/customXml" Target="../ink/ink456.xml"/><Relationship Id="rId151" Type="http://schemas.openxmlformats.org/officeDocument/2006/relationships/image" Target="../media/image478.png"/><Relationship Id="rId172" Type="http://schemas.openxmlformats.org/officeDocument/2006/relationships/customXml" Target="../ink/ink477.xml"/><Relationship Id="rId193" Type="http://schemas.openxmlformats.org/officeDocument/2006/relationships/image" Target="../media/image499.png"/><Relationship Id="rId13" Type="http://schemas.openxmlformats.org/officeDocument/2006/relationships/image" Target="../media/image410.png"/><Relationship Id="rId109" Type="http://schemas.openxmlformats.org/officeDocument/2006/relationships/image" Target="../media/image457.png"/><Relationship Id="rId34" Type="http://schemas.openxmlformats.org/officeDocument/2006/relationships/customXml" Target="../ink/ink408.xml"/><Relationship Id="rId55" Type="http://schemas.openxmlformats.org/officeDocument/2006/relationships/image" Target="../media/image431.png"/><Relationship Id="rId76" Type="http://schemas.openxmlformats.org/officeDocument/2006/relationships/customXml" Target="../ink/ink429.xml"/><Relationship Id="rId97" Type="http://schemas.openxmlformats.org/officeDocument/2006/relationships/image" Target="../media/image451.png"/><Relationship Id="rId120" Type="http://schemas.openxmlformats.org/officeDocument/2006/relationships/customXml" Target="../ink/ink451.xml"/><Relationship Id="rId141" Type="http://schemas.openxmlformats.org/officeDocument/2006/relationships/image" Target="../media/image473.png"/><Relationship Id="rId7" Type="http://schemas.openxmlformats.org/officeDocument/2006/relationships/image" Target="../media/image407.png"/><Relationship Id="rId71" Type="http://schemas.openxmlformats.org/officeDocument/2006/relationships/image" Target="../media/image439.png"/><Relationship Id="rId92" Type="http://schemas.openxmlformats.org/officeDocument/2006/relationships/customXml" Target="../ink/ink437.xml"/><Relationship Id="rId162" Type="http://schemas.openxmlformats.org/officeDocument/2006/relationships/customXml" Target="../ink/ink472.xml"/><Relationship Id="rId183" Type="http://schemas.openxmlformats.org/officeDocument/2006/relationships/image" Target="../media/image494.png"/><Relationship Id="rId2" Type="http://schemas.openxmlformats.org/officeDocument/2006/relationships/customXml" Target="../ink/ink392.xml"/><Relationship Id="rId29" Type="http://schemas.openxmlformats.org/officeDocument/2006/relationships/image" Target="../media/image418.png"/><Relationship Id="rId24" Type="http://schemas.openxmlformats.org/officeDocument/2006/relationships/customXml" Target="../ink/ink403.xml"/><Relationship Id="rId40" Type="http://schemas.openxmlformats.org/officeDocument/2006/relationships/customXml" Target="../ink/ink411.xml"/><Relationship Id="rId45" Type="http://schemas.openxmlformats.org/officeDocument/2006/relationships/image" Target="../media/image426.png"/><Relationship Id="rId66" Type="http://schemas.openxmlformats.org/officeDocument/2006/relationships/customXml" Target="../ink/ink424.xml"/><Relationship Id="rId87" Type="http://schemas.openxmlformats.org/officeDocument/2006/relationships/image" Target="../media/image447.png"/><Relationship Id="rId110" Type="http://schemas.openxmlformats.org/officeDocument/2006/relationships/customXml" Target="../ink/ink446.xml"/><Relationship Id="rId115" Type="http://schemas.openxmlformats.org/officeDocument/2006/relationships/image" Target="../media/image460.png"/><Relationship Id="rId131" Type="http://schemas.openxmlformats.org/officeDocument/2006/relationships/image" Target="../media/image468.png"/><Relationship Id="rId136" Type="http://schemas.openxmlformats.org/officeDocument/2006/relationships/customXml" Target="../ink/ink459.xml"/><Relationship Id="rId157" Type="http://schemas.openxmlformats.org/officeDocument/2006/relationships/image" Target="../media/image481.png"/><Relationship Id="rId178" Type="http://schemas.openxmlformats.org/officeDocument/2006/relationships/customXml" Target="../ink/ink480.xml"/><Relationship Id="rId61" Type="http://schemas.openxmlformats.org/officeDocument/2006/relationships/image" Target="../media/image434.png"/><Relationship Id="rId82" Type="http://schemas.openxmlformats.org/officeDocument/2006/relationships/customXml" Target="../ink/ink432.xml"/><Relationship Id="rId152" Type="http://schemas.openxmlformats.org/officeDocument/2006/relationships/customXml" Target="../ink/ink467.xml"/><Relationship Id="rId173" Type="http://schemas.openxmlformats.org/officeDocument/2006/relationships/image" Target="../media/image489.png"/><Relationship Id="rId194" Type="http://schemas.openxmlformats.org/officeDocument/2006/relationships/customXml" Target="../ink/ink488.xml"/><Relationship Id="rId199" Type="http://schemas.openxmlformats.org/officeDocument/2006/relationships/image" Target="../media/image502.png"/><Relationship Id="rId19" Type="http://schemas.openxmlformats.org/officeDocument/2006/relationships/image" Target="../media/image413.png"/><Relationship Id="rId14" Type="http://schemas.openxmlformats.org/officeDocument/2006/relationships/customXml" Target="../ink/ink398.xml"/><Relationship Id="rId30" Type="http://schemas.openxmlformats.org/officeDocument/2006/relationships/customXml" Target="../ink/ink406.xml"/><Relationship Id="rId35" Type="http://schemas.openxmlformats.org/officeDocument/2006/relationships/image" Target="../media/image421.png"/><Relationship Id="rId56" Type="http://schemas.openxmlformats.org/officeDocument/2006/relationships/customXml" Target="../ink/ink419.xml"/><Relationship Id="rId77" Type="http://schemas.openxmlformats.org/officeDocument/2006/relationships/image" Target="../media/image442.png"/><Relationship Id="rId100" Type="http://schemas.openxmlformats.org/officeDocument/2006/relationships/customXml" Target="../ink/ink441.xml"/><Relationship Id="rId105" Type="http://schemas.openxmlformats.org/officeDocument/2006/relationships/image" Target="../media/image455.png"/><Relationship Id="rId126" Type="http://schemas.openxmlformats.org/officeDocument/2006/relationships/customXml" Target="../ink/ink454.xml"/><Relationship Id="rId147" Type="http://schemas.openxmlformats.org/officeDocument/2006/relationships/image" Target="../media/image476.png"/><Relationship Id="rId168" Type="http://schemas.openxmlformats.org/officeDocument/2006/relationships/customXml" Target="../ink/ink475.xml"/><Relationship Id="rId8" Type="http://schemas.openxmlformats.org/officeDocument/2006/relationships/customXml" Target="../ink/ink395.xml"/><Relationship Id="rId51" Type="http://schemas.openxmlformats.org/officeDocument/2006/relationships/image" Target="../media/image429.png"/><Relationship Id="rId72" Type="http://schemas.openxmlformats.org/officeDocument/2006/relationships/customXml" Target="../ink/ink427.xml"/><Relationship Id="rId93" Type="http://schemas.openxmlformats.org/officeDocument/2006/relationships/image" Target="../media/image450.png"/><Relationship Id="rId98" Type="http://schemas.openxmlformats.org/officeDocument/2006/relationships/customXml" Target="../ink/ink440.xml"/><Relationship Id="rId121" Type="http://schemas.openxmlformats.org/officeDocument/2006/relationships/image" Target="../media/image463.png"/><Relationship Id="rId142" Type="http://schemas.openxmlformats.org/officeDocument/2006/relationships/customXml" Target="../ink/ink462.xml"/><Relationship Id="rId163" Type="http://schemas.openxmlformats.org/officeDocument/2006/relationships/image" Target="../media/image484.png"/><Relationship Id="rId184" Type="http://schemas.openxmlformats.org/officeDocument/2006/relationships/customXml" Target="../ink/ink483.xml"/><Relationship Id="rId189" Type="http://schemas.openxmlformats.org/officeDocument/2006/relationships/image" Target="../media/image497.png"/><Relationship Id="rId3" Type="http://schemas.openxmlformats.org/officeDocument/2006/relationships/image" Target="../media/image405.png"/><Relationship Id="rId25" Type="http://schemas.openxmlformats.org/officeDocument/2006/relationships/image" Target="../media/image416.png"/><Relationship Id="rId46" Type="http://schemas.openxmlformats.org/officeDocument/2006/relationships/customXml" Target="../ink/ink414.xml"/><Relationship Id="rId67" Type="http://schemas.openxmlformats.org/officeDocument/2006/relationships/image" Target="../media/image437.png"/><Relationship Id="rId116" Type="http://schemas.openxmlformats.org/officeDocument/2006/relationships/customXml" Target="../ink/ink449.xml"/><Relationship Id="rId137" Type="http://schemas.openxmlformats.org/officeDocument/2006/relationships/image" Target="../media/image471.png"/><Relationship Id="rId158" Type="http://schemas.openxmlformats.org/officeDocument/2006/relationships/customXml" Target="../ink/ink470.xml"/><Relationship Id="rId20" Type="http://schemas.openxmlformats.org/officeDocument/2006/relationships/customXml" Target="../ink/ink401.xml"/><Relationship Id="rId41" Type="http://schemas.openxmlformats.org/officeDocument/2006/relationships/image" Target="../media/image424.png"/><Relationship Id="rId62" Type="http://schemas.openxmlformats.org/officeDocument/2006/relationships/customXml" Target="../ink/ink422.xml"/><Relationship Id="rId83" Type="http://schemas.openxmlformats.org/officeDocument/2006/relationships/image" Target="../media/image445.png"/><Relationship Id="rId88" Type="http://schemas.openxmlformats.org/officeDocument/2006/relationships/customXml" Target="../ink/ink435.xml"/><Relationship Id="rId111" Type="http://schemas.openxmlformats.org/officeDocument/2006/relationships/image" Target="../media/image458.png"/><Relationship Id="rId132" Type="http://schemas.openxmlformats.org/officeDocument/2006/relationships/customXml" Target="../ink/ink457.xml"/><Relationship Id="rId153" Type="http://schemas.openxmlformats.org/officeDocument/2006/relationships/image" Target="../media/image479.png"/><Relationship Id="rId174" Type="http://schemas.openxmlformats.org/officeDocument/2006/relationships/customXml" Target="../ink/ink478.xml"/><Relationship Id="rId179" Type="http://schemas.openxmlformats.org/officeDocument/2006/relationships/image" Target="../media/image492.png"/><Relationship Id="rId195" Type="http://schemas.openxmlformats.org/officeDocument/2006/relationships/image" Target="../media/image500.png"/><Relationship Id="rId190" Type="http://schemas.openxmlformats.org/officeDocument/2006/relationships/customXml" Target="../ink/ink486.xml"/><Relationship Id="rId15" Type="http://schemas.openxmlformats.org/officeDocument/2006/relationships/image" Target="../media/image411.png"/><Relationship Id="rId36" Type="http://schemas.openxmlformats.org/officeDocument/2006/relationships/customXml" Target="../ink/ink409.xml"/><Relationship Id="rId57" Type="http://schemas.openxmlformats.org/officeDocument/2006/relationships/image" Target="../media/image432.png"/><Relationship Id="rId106" Type="http://schemas.openxmlformats.org/officeDocument/2006/relationships/customXml" Target="../ink/ink444.xml"/><Relationship Id="rId127" Type="http://schemas.openxmlformats.org/officeDocument/2006/relationships/image" Target="../media/image466.png"/><Relationship Id="rId10" Type="http://schemas.openxmlformats.org/officeDocument/2006/relationships/customXml" Target="../ink/ink396.xml"/><Relationship Id="rId31" Type="http://schemas.openxmlformats.org/officeDocument/2006/relationships/image" Target="../media/image419.png"/><Relationship Id="rId52" Type="http://schemas.openxmlformats.org/officeDocument/2006/relationships/customXml" Target="../ink/ink417.xml"/><Relationship Id="rId73" Type="http://schemas.openxmlformats.org/officeDocument/2006/relationships/image" Target="../media/image440.png"/><Relationship Id="rId78" Type="http://schemas.openxmlformats.org/officeDocument/2006/relationships/customXml" Target="../ink/ink430.xml"/><Relationship Id="rId94" Type="http://schemas.openxmlformats.org/officeDocument/2006/relationships/customXml" Target="../ink/ink438.xml"/><Relationship Id="rId99" Type="http://schemas.openxmlformats.org/officeDocument/2006/relationships/image" Target="../media/image452.png"/><Relationship Id="rId101" Type="http://schemas.openxmlformats.org/officeDocument/2006/relationships/image" Target="../media/image453.png"/><Relationship Id="rId122" Type="http://schemas.openxmlformats.org/officeDocument/2006/relationships/customXml" Target="../ink/ink452.xml"/><Relationship Id="rId143" Type="http://schemas.openxmlformats.org/officeDocument/2006/relationships/image" Target="../media/image474.png"/><Relationship Id="rId148" Type="http://schemas.openxmlformats.org/officeDocument/2006/relationships/customXml" Target="../ink/ink465.xml"/><Relationship Id="rId164" Type="http://schemas.openxmlformats.org/officeDocument/2006/relationships/customXml" Target="../ink/ink473.xml"/><Relationship Id="rId169" Type="http://schemas.openxmlformats.org/officeDocument/2006/relationships/image" Target="../media/image487.png"/><Relationship Id="rId185" Type="http://schemas.openxmlformats.org/officeDocument/2006/relationships/image" Target="../media/image495.png"/><Relationship Id="rId4" Type="http://schemas.openxmlformats.org/officeDocument/2006/relationships/customXml" Target="../ink/ink393.xml"/><Relationship Id="rId9" Type="http://schemas.openxmlformats.org/officeDocument/2006/relationships/image" Target="../media/image408.png"/><Relationship Id="rId180" Type="http://schemas.openxmlformats.org/officeDocument/2006/relationships/customXml" Target="../ink/ink481.xml"/><Relationship Id="rId26" Type="http://schemas.openxmlformats.org/officeDocument/2006/relationships/customXml" Target="../ink/ink404.xml"/><Relationship Id="rId47" Type="http://schemas.openxmlformats.org/officeDocument/2006/relationships/image" Target="../media/image427.png"/><Relationship Id="rId68" Type="http://schemas.openxmlformats.org/officeDocument/2006/relationships/customXml" Target="../ink/ink425.xml"/><Relationship Id="rId89" Type="http://schemas.openxmlformats.org/officeDocument/2006/relationships/image" Target="../media/image448.png"/><Relationship Id="rId112" Type="http://schemas.openxmlformats.org/officeDocument/2006/relationships/customXml" Target="../ink/ink447.xml"/><Relationship Id="rId133" Type="http://schemas.openxmlformats.org/officeDocument/2006/relationships/image" Target="../media/image469.png"/><Relationship Id="rId154" Type="http://schemas.openxmlformats.org/officeDocument/2006/relationships/customXml" Target="../ink/ink468.xml"/><Relationship Id="rId175" Type="http://schemas.openxmlformats.org/officeDocument/2006/relationships/image" Target="../media/image490.png"/><Relationship Id="rId196" Type="http://schemas.openxmlformats.org/officeDocument/2006/relationships/customXml" Target="../ink/ink489.xml"/><Relationship Id="rId16" Type="http://schemas.openxmlformats.org/officeDocument/2006/relationships/customXml" Target="../ink/ink399.xml"/><Relationship Id="rId37" Type="http://schemas.openxmlformats.org/officeDocument/2006/relationships/image" Target="../media/image422.png"/><Relationship Id="rId58" Type="http://schemas.openxmlformats.org/officeDocument/2006/relationships/customXml" Target="../ink/ink420.xml"/><Relationship Id="rId79" Type="http://schemas.openxmlformats.org/officeDocument/2006/relationships/image" Target="../media/image443.png"/><Relationship Id="rId102" Type="http://schemas.openxmlformats.org/officeDocument/2006/relationships/customXml" Target="../ink/ink442.xml"/><Relationship Id="rId123" Type="http://schemas.openxmlformats.org/officeDocument/2006/relationships/image" Target="../media/image464.png"/><Relationship Id="rId144" Type="http://schemas.openxmlformats.org/officeDocument/2006/relationships/customXml" Target="../ink/ink463.xml"/><Relationship Id="rId90" Type="http://schemas.openxmlformats.org/officeDocument/2006/relationships/customXml" Target="../ink/ink436.xml"/><Relationship Id="rId165" Type="http://schemas.openxmlformats.org/officeDocument/2006/relationships/image" Target="../media/image485.png"/><Relationship Id="rId186" Type="http://schemas.openxmlformats.org/officeDocument/2006/relationships/customXml" Target="../ink/ink484.xml"/><Relationship Id="rId27" Type="http://schemas.openxmlformats.org/officeDocument/2006/relationships/image" Target="../media/image417.png"/><Relationship Id="rId48" Type="http://schemas.openxmlformats.org/officeDocument/2006/relationships/customXml" Target="../ink/ink415.xml"/><Relationship Id="rId69" Type="http://schemas.openxmlformats.org/officeDocument/2006/relationships/image" Target="../media/image438.png"/><Relationship Id="rId113" Type="http://schemas.openxmlformats.org/officeDocument/2006/relationships/image" Target="../media/image459.png"/><Relationship Id="rId134" Type="http://schemas.openxmlformats.org/officeDocument/2006/relationships/customXml" Target="../ink/ink458.xml"/><Relationship Id="rId80" Type="http://schemas.openxmlformats.org/officeDocument/2006/relationships/customXml" Target="../ink/ink431.xml"/><Relationship Id="rId155" Type="http://schemas.openxmlformats.org/officeDocument/2006/relationships/image" Target="../media/image480.png"/><Relationship Id="rId176" Type="http://schemas.openxmlformats.org/officeDocument/2006/relationships/customXml" Target="../ink/ink479.xml"/><Relationship Id="rId197" Type="http://schemas.openxmlformats.org/officeDocument/2006/relationships/image" Target="../media/image501.png"/><Relationship Id="rId17" Type="http://schemas.openxmlformats.org/officeDocument/2006/relationships/image" Target="../media/image412.png"/><Relationship Id="rId38" Type="http://schemas.openxmlformats.org/officeDocument/2006/relationships/customXml" Target="../ink/ink410.xml"/><Relationship Id="rId59" Type="http://schemas.openxmlformats.org/officeDocument/2006/relationships/image" Target="../media/image433.png"/><Relationship Id="rId103" Type="http://schemas.openxmlformats.org/officeDocument/2006/relationships/image" Target="../media/image454.png"/><Relationship Id="rId124" Type="http://schemas.openxmlformats.org/officeDocument/2006/relationships/customXml" Target="../ink/ink453.xml"/><Relationship Id="rId70" Type="http://schemas.openxmlformats.org/officeDocument/2006/relationships/customXml" Target="../ink/ink426.xml"/><Relationship Id="rId91" Type="http://schemas.openxmlformats.org/officeDocument/2006/relationships/image" Target="../media/image449.png"/><Relationship Id="rId145" Type="http://schemas.openxmlformats.org/officeDocument/2006/relationships/image" Target="../media/image475.png"/><Relationship Id="rId166" Type="http://schemas.openxmlformats.org/officeDocument/2006/relationships/customXml" Target="../ink/ink474.xml"/><Relationship Id="rId187" Type="http://schemas.openxmlformats.org/officeDocument/2006/relationships/image" Target="../media/image496.png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405.xml"/><Relationship Id="rId49" Type="http://schemas.openxmlformats.org/officeDocument/2006/relationships/image" Target="../media/image428.png"/><Relationship Id="rId114" Type="http://schemas.openxmlformats.org/officeDocument/2006/relationships/customXml" Target="../ink/ink448.xml"/><Relationship Id="rId60" Type="http://schemas.openxmlformats.org/officeDocument/2006/relationships/customXml" Target="../ink/ink421.xml"/><Relationship Id="rId81" Type="http://schemas.openxmlformats.org/officeDocument/2006/relationships/image" Target="../media/image444.png"/><Relationship Id="rId135" Type="http://schemas.openxmlformats.org/officeDocument/2006/relationships/image" Target="../media/image470.png"/><Relationship Id="rId156" Type="http://schemas.openxmlformats.org/officeDocument/2006/relationships/customXml" Target="../ink/ink469.xml"/><Relationship Id="rId177" Type="http://schemas.openxmlformats.org/officeDocument/2006/relationships/image" Target="../media/image491.png"/><Relationship Id="rId198" Type="http://schemas.openxmlformats.org/officeDocument/2006/relationships/customXml" Target="../ink/ink490.xml"/><Relationship Id="rId18" Type="http://schemas.openxmlformats.org/officeDocument/2006/relationships/customXml" Target="../ink/ink400.xml"/><Relationship Id="rId39" Type="http://schemas.openxmlformats.org/officeDocument/2006/relationships/image" Target="../media/image423.png"/><Relationship Id="rId50" Type="http://schemas.openxmlformats.org/officeDocument/2006/relationships/customXml" Target="../ink/ink416.xml"/><Relationship Id="rId104" Type="http://schemas.openxmlformats.org/officeDocument/2006/relationships/customXml" Target="../ink/ink443.xml"/><Relationship Id="rId125" Type="http://schemas.openxmlformats.org/officeDocument/2006/relationships/image" Target="../media/image465.png"/><Relationship Id="rId146" Type="http://schemas.openxmlformats.org/officeDocument/2006/relationships/customXml" Target="../ink/ink464.xml"/><Relationship Id="rId167" Type="http://schemas.openxmlformats.org/officeDocument/2006/relationships/image" Target="../media/image486.png"/><Relationship Id="rId188" Type="http://schemas.openxmlformats.org/officeDocument/2006/relationships/customXml" Target="../ink/ink4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0.png"/><Relationship Id="rId21" Type="http://schemas.openxmlformats.org/officeDocument/2006/relationships/image" Target="../media/image512.png"/><Relationship Id="rId42" Type="http://schemas.openxmlformats.org/officeDocument/2006/relationships/customXml" Target="../ink/ink511.xml"/><Relationship Id="rId63" Type="http://schemas.openxmlformats.org/officeDocument/2006/relationships/image" Target="../media/image533.png"/><Relationship Id="rId84" Type="http://schemas.openxmlformats.org/officeDocument/2006/relationships/customXml" Target="../ink/ink532.xml"/><Relationship Id="rId138" Type="http://schemas.openxmlformats.org/officeDocument/2006/relationships/customXml" Target="../ink/ink559.xml"/><Relationship Id="rId159" Type="http://schemas.openxmlformats.org/officeDocument/2006/relationships/image" Target="../media/image581.png"/><Relationship Id="rId170" Type="http://schemas.openxmlformats.org/officeDocument/2006/relationships/customXml" Target="../ink/ink575.xml"/><Relationship Id="rId191" Type="http://schemas.openxmlformats.org/officeDocument/2006/relationships/customXml" Target="../ink/ink586.xml"/><Relationship Id="rId205" Type="http://schemas.openxmlformats.org/officeDocument/2006/relationships/customXml" Target="../ink/ink593.xml"/><Relationship Id="rId226" Type="http://schemas.openxmlformats.org/officeDocument/2006/relationships/image" Target="../media/image614.png"/><Relationship Id="rId107" Type="http://schemas.openxmlformats.org/officeDocument/2006/relationships/image" Target="../media/image555.png"/><Relationship Id="rId11" Type="http://schemas.openxmlformats.org/officeDocument/2006/relationships/image" Target="../media/image507.png"/><Relationship Id="rId32" Type="http://schemas.openxmlformats.org/officeDocument/2006/relationships/customXml" Target="../ink/ink506.xml"/><Relationship Id="rId53" Type="http://schemas.openxmlformats.org/officeDocument/2006/relationships/image" Target="../media/image528.png"/><Relationship Id="rId74" Type="http://schemas.openxmlformats.org/officeDocument/2006/relationships/customXml" Target="../ink/ink527.xml"/><Relationship Id="rId128" Type="http://schemas.openxmlformats.org/officeDocument/2006/relationships/customXml" Target="../ink/ink554.xml"/><Relationship Id="rId149" Type="http://schemas.openxmlformats.org/officeDocument/2006/relationships/image" Target="../media/image576.png"/><Relationship Id="rId5" Type="http://schemas.openxmlformats.org/officeDocument/2006/relationships/image" Target="../media/image504.png"/><Relationship Id="rId95" Type="http://schemas.openxmlformats.org/officeDocument/2006/relationships/image" Target="../media/image549.png"/><Relationship Id="rId160" Type="http://schemas.openxmlformats.org/officeDocument/2006/relationships/customXml" Target="../ink/ink570.xml"/><Relationship Id="rId181" Type="http://schemas.openxmlformats.org/officeDocument/2006/relationships/customXml" Target="../ink/ink581.xml"/><Relationship Id="rId216" Type="http://schemas.openxmlformats.org/officeDocument/2006/relationships/image" Target="../media/image609.png"/><Relationship Id="rId22" Type="http://schemas.openxmlformats.org/officeDocument/2006/relationships/customXml" Target="../ink/ink501.xml"/><Relationship Id="rId43" Type="http://schemas.openxmlformats.org/officeDocument/2006/relationships/image" Target="../media/image523.png"/><Relationship Id="rId64" Type="http://schemas.openxmlformats.org/officeDocument/2006/relationships/customXml" Target="../ink/ink522.xml"/><Relationship Id="rId118" Type="http://schemas.openxmlformats.org/officeDocument/2006/relationships/customXml" Target="../ink/ink549.xml"/><Relationship Id="rId139" Type="http://schemas.openxmlformats.org/officeDocument/2006/relationships/image" Target="../media/image571.png"/><Relationship Id="rId85" Type="http://schemas.openxmlformats.org/officeDocument/2006/relationships/image" Target="../media/image544.png"/><Relationship Id="rId150" Type="http://schemas.openxmlformats.org/officeDocument/2006/relationships/customXml" Target="../ink/ink565.xml"/><Relationship Id="rId171" Type="http://schemas.openxmlformats.org/officeDocument/2006/relationships/image" Target="../media/image587.png"/><Relationship Id="rId192" Type="http://schemas.openxmlformats.org/officeDocument/2006/relationships/image" Target="../media/image597.png"/><Relationship Id="rId206" Type="http://schemas.openxmlformats.org/officeDocument/2006/relationships/image" Target="../media/image604.png"/><Relationship Id="rId227" Type="http://schemas.openxmlformats.org/officeDocument/2006/relationships/customXml" Target="../ink/ink604.xml"/><Relationship Id="rId12" Type="http://schemas.openxmlformats.org/officeDocument/2006/relationships/customXml" Target="../ink/ink496.xml"/><Relationship Id="rId33" Type="http://schemas.openxmlformats.org/officeDocument/2006/relationships/image" Target="../media/image518.png"/><Relationship Id="rId108" Type="http://schemas.openxmlformats.org/officeDocument/2006/relationships/customXml" Target="../ink/ink544.xml"/><Relationship Id="rId129" Type="http://schemas.openxmlformats.org/officeDocument/2006/relationships/image" Target="../media/image566.png"/><Relationship Id="rId54" Type="http://schemas.openxmlformats.org/officeDocument/2006/relationships/customXml" Target="../ink/ink517.xml"/><Relationship Id="rId75" Type="http://schemas.openxmlformats.org/officeDocument/2006/relationships/image" Target="../media/image539.png"/><Relationship Id="rId96" Type="http://schemas.openxmlformats.org/officeDocument/2006/relationships/customXml" Target="../ink/ink538.xml"/><Relationship Id="rId140" Type="http://schemas.openxmlformats.org/officeDocument/2006/relationships/customXml" Target="../ink/ink560.xml"/><Relationship Id="rId161" Type="http://schemas.openxmlformats.org/officeDocument/2006/relationships/image" Target="../media/image582.png"/><Relationship Id="rId182" Type="http://schemas.openxmlformats.org/officeDocument/2006/relationships/image" Target="../media/image592.png"/><Relationship Id="rId217" Type="http://schemas.openxmlformats.org/officeDocument/2006/relationships/customXml" Target="../ink/ink599.xml"/><Relationship Id="rId6" Type="http://schemas.openxmlformats.org/officeDocument/2006/relationships/customXml" Target="../ink/ink493.xml"/><Relationship Id="rId23" Type="http://schemas.openxmlformats.org/officeDocument/2006/relationships/image" Target="../media/image513.png"/><Relationship Id="rId119" Type="http://schemas.openxmlformats.org/officeDocument/2006/relationships/image" Target="../media/image561.png"/><Relationship Id="rId44" Type="http://schemas.openxmlformats.org/officeDocument/2006/relationships/customXml" Target="../ink/ink512.xml"/><Relationship Id="rId65" Type="http://schemas.openxmlformats.org/officeDocument/2006/relationships/image" Target="../media/image534.png"/><Relationship Id="rId86" Type="http://schemas.openxmlformats.org/officeDocument/2006/relationships/customXml" Target="../ink/ink533.xml"/><Relationship Id="rId130" Type="http://schemas.openxmlformats.org/officeDocument/2006/relationships/customXml" Target="../ink/ink555.xml"/><Relationship Id="rId151" Type="http://schemas.openxmlformats.org/officeDocument/2006/relationships/image" Target="../media/image577.png"/><Relationship Id="rId172" Type="http://schemas.openxmlformats.org/officeDocument/2006/relationships/customXml" Target="../ink/ink576.xml"/><Relationship Id="rId193" Type="http://schemas.openxmlformats.org/officeDocument/2006/relationships/customXml" Target="../ink/ink587.xml"/><Relationship Id="rId207" Type="http://schemas.openxmlformats.org/officeDocument/2006/relationships/customXml" Target="../ink/ink594.xml"/><Relationship Id="rId228" Type="http://schemas.openxmlformats.org/officeDocument/2006/relationships/image" Target="../media/image615.png"/><Relationship Id="rId13" Type="http://schemas.openxmlformats.org/officeDocument/2006/relationships/image" Target="../media/image508.png"/><Relationship Id="rId109" Type="http://schemas.openxmlformats.org/officeDocument/2006/relationships/image" Target="../media/image556.png"/><Relationship Id="rId34" Type="http://schemas.openxmlformats.org/officeDocument/2006/relationships/customXml" Target="../ink/ink507.xml"/><Relationship Id="rId55" Type="http://schemas.openxmlformats.org/officeDocument/2006/relationships/image" Target="../media/image529.png"/><Relationship Id="rId76" Type="http://schemas.openxmlformats.org/officeDocument/2006/relationships/customXml" Target="../ink/ink528.xml"/><Relationship Id="rId97" Type="http://schemas.openxmlformats.org/officeDocument/2006/relationships/image" Target="../media/image550.png"/><Relationship Id="rId120" Type="http://schemas.openxmlformats.org/officeDocument/2006/relationships/customXml" Target="../ink/ink550.xml"/><Relationship Id="rId141" Type="http://schemas.openxmlformats.org/officeDocument/2006/relationships/image" Target="../media/image572.png"/><Relationship Id="rId7" Type="http://schemas.openxmlformats.org/officeDocument/2006/relationships/image" Target="../media/image505.png"/><Relationship Id="rId162" Type="http://schemas.openxmlformats.org/officeDocument/2006/relationships/customXml" Target="../ink/ink571.xml"/><Relationship Id="rId183" Type="http://schemas.openxmlformats.org/officeDocument/2006/relationships/customXml" Target="../ink/ink582.xml"/><Relationship Id="rId218" Type="http://schemas.openxmlformats.org/officeDocument/2006/relationships/image" Target="../media/image610.png"/><Relationship Id="rId24" Type="http://schemas.openxmlformats.org/officeDocument/2006/relationships/customXml" Target="../ink/ink502.xml"/><Relationship Id="rId45" Type="http://schemas.openxmlformats.org/officeDocument/2006/relationships/image" Target="../media/image524.png"/><Relationship Id="rId66" Type="http://schemas.openxmlformats.org/officeDocument/2006/relationships/customXml" Target="../ink/ink523.xml"/><Relationship Id="rId87" Type="http://schemas.openxmlformats.org/officeDocument/2006/relationships/image" Target="../media/image545.png"/><Relationship Id="rId110" Type="http://schemas.openxmlformats.org/officeDocument/2006/relationships/customXml" Target="../ink/ink545.xml"/><Relationship Id="rId131" Type="http://schemas.openxmlformats.org/officeDocument/2006/relationships/image" Target="../media/image567.png"/><Relationship Id="rId152" Type="http://schemas.openxmlformats.org/officeDocument/2006/relationships/customXml" Target="../ink/ink566.xml"/><Relationship Id="rId173" Type="http://schemas.openxmlformats.org/officeDocument/2006/relationships/image" Target="../media/image588.png"/><Relationship Id="rId194" Type="http://schemas.openxmlformats.org/officeDocument/2006/relationships/image" Target="../media/image598.png"/><Relationship Id="rId208" Type="http://schemas.openxmlformats.org/officeDocument/2006/relationships/image" Target="../media/image605.png"/><Relationship Id="rId229" Type="http://schemas.openxmlformats.org/officeDocument/2006/relationships/customXml" Target="../ink/ink605.xml"/><Relationship Id="rId14" Type="http://schemas.openxmlformats.org/officeDocument/2006/relationships/customXml" Target="../ink/ink497.xml"/><Relationship Id="rId35" Type="http://schemas.openxmlformats.org/officeDocument/2006/relationships/image" Target="../media/image519.png"/><Relationship Id="rId56" Type="http://schemas.openxmlformats.org/officeDocument/2006/relationships/customXml" Target="../ink/ink518.xml"/><Relationship Id="rId77" Type="http://schemas.openxmlformats.org/officeDocument/2006/relationships/image" Target="../media/image540.png"/><Relationship Id="rId100" Type="http://schemas.openxmlformats.org/officeDocument/2006/relationships/customXml" Target="../ink/ink540.xml"/><Relationship Id="rId8" Type="http://schemas.openxmlformats.org/officeDocument/2006/relationships/customXml" Target="../ink/ink494.xml"/><Relationship Id="rId98" Type="http://schemas.openxmlformats.org/officeDocument/2006/relationships/customXml" Target="../ink/ink539.xml"/><Relationship Id="rId121" Type="http://schemas.openxmlformats.org/officeDocument/2006/relationships/image" Target="../media/image562.png"/><Relationship Id="rId142" Type="http://schemas.openxmlformats.org/officeDocument/2006/relationships/customXml" Target="../ink/ink561.xml"/><Relationship Id="rId163" Type="http://schemas.openxmlformats.org/officeDocument/2006/relationships/image" Target="../media/image583.png"/><Relationship Id="rId184" Type="http://schemas.openxmlformats.org/officeDocument/2006/relationships/image" Target="../media/image593.png"/><Relationship Id="rId219" Type="http://schemas.openxmlformats.org/officeDocument/2006/relationships/customXml" Target="../ink/ink600.xml"/><Relationship Id="rId230" Type="http://schemas.openxmlformats.org/officeDocument/2006/relationships/image" Target="../media/image616.png"/><Relationship Id="rId25" Type="http://schemas.openxmlformats.org/officeDocument/2006/relationships/image" Target="../media/image514.png"/><Relationship Id="rId46" Type="http://schemas.openxmlformats.org/officeDocument/2006/relationships/customXml" Target="../ink/ink513.xml"/><Relationship Id="rId67" Type="http://schemas.openxmlformats.org/officeDocument/2006/relationships/image" Target="../media/image535.png"/><Relationship Id="rId116" Type="http://schemas.openxmlformats.org/officeDocument/2006/relationships/customXml" Target="../ink/ink548.xml"/><Relationship Id="rId137" Type="http://schemas.openxmlformats.org/officeDocument/2006/relationships/image" Target="../media/image570.png"/><Relationship Id="rId158" Type="http://schemas.openxmlformats.org/officeDocument/2006/relationships/customXml" Target="../ink/ink569.xml"/><Relationship Id="rId20" Type="http://schemas.openxmlformats.org/officeDocument/2006/relationships/customXml" Target="../ink/ink500.xml"/><Relationship Id="rId41" Type="http://schemas.openxmlformats.org/officeDocument/2006/relationships/image" Target="../media/image522.png"/><Relationship Id="rId62" Type="http://schemas.openxmlformats.org/officeDocument/2006/relationships/customXml" Target="../ink/ink521.xml"/><Relationship Id="rId83" Type="http://schemas.openxmlformats.org/officeDocument/2006/relationships/image" Target="../media/image543.png"/><Relationship Id="rId88" Type="http://schemas.openxmlformats.org/officeDocument/2006/relationships/customXml" Target="../ink/ink534.xml"/><Relationship Id="rId111" Type="http://schemas.openxmlformats.org/officeDocument/2006/relationships/image" Target="../media/image557.png"/><Relationship Id="rId132" Type="http://schemas.openxmlformats.org/officeDocument/2006/relationships/customXml" Target="../ink/ink556.xml"/><Relationship Id="rId153" Type="http://schemas.openxmlformats.org/officeDocument/2006/relationships/image" Target="../media/image578.png"/><Relationship Id="rId174" Type="http://schemas.openxmlformats.org/officeDocument/2006/relationships/customXml" Target="../ink/ink577.xml"/><Relationship Id="rId179" Type="http://schemas.openxmlformats.org/officeDocument/2006/relationships/customXml" Target="../ink/ink580.xml"/><Relationship Id="rId195" Type="http://schemas.openxmlformats.org/officeDocument/2006/relationships/customXml" Target="../ink/ink588.xml"/><Relationship Id="rId209" Type="http://schemas.openxmlformats.org/officeDocument/2006/relationships/customXml" Target="../ink/ink595.xml"/><Relationship Id="rId190" Type="http://schemas.openxmlformats.org/officeDocument/2006/relationships/image" Target="../media/image596.png"/><Relationship Id="rId204" Type="http://schemas.openxmlformats.org/officeDocument/2006/relationships/image" Target="../media/image603.png"/><Relationship Id="rId220" Type="http://schemas.openxmlformats.org/officeDocument/2006/relationships/image" Target="../media/image611.png"/><Relationship Id="rId225" Type="http://schemas.openxmlformats.org/officeDocument/2006/relationships/customXml" Target="../ink/ink603.xml"/><Relationship Id="rId15" Type="http://schemas.openxmlformats.org/officeDocument/2006/relationships/image" Target="../media/image509.png"/><Relationship Id="rId36" Type="http://schemas.openxmlformats.org/officeDocument/2006/relationships/customXml" Target="../ink/ink508.xml"/><Relationship Id="rId57" Type="http://schemas.openxmlformats.org/officeDocument/2006/relationships/image" Target="../media/image530.png"/><Relationship Id="rId106" Type="http://schemas.openxmlformats.org/officeDocument/2006/relationships/customXml" Target="../ink/ink543.xml"/><Relationship Id="rId127" Type="http://schemas.openxmlformats.org/officeDocument/2006/relationships/image" Target="../media/image565.png"/><Relationship Id="rId10" Type="http://schemas.openxmlformats.org/officeDocument/2006/relationships/customXml" Target="../ink/ink495.xml"/><Relationship Id="rId31" Type="http://schemas.openxmlformats.org/officeDocument/2006/relationships/image" Target="../media/image517.png"/><Relationship Id="rId52" Type="http://schemas.openxmlformats.org/officeDocument/2006/relationships/customXml" Target="../ink/ink516.xml"/><Relationship Id="rId73" Type="http://schemas.openxmlformats.org/officeDocument/2006/relationships/image" Target="../media/image538.png"/><Relationship Id="rId78" Type="http://schemas.openxmlformats.org/officeDocument/2006/relationships/customXml" Target="../ink/ink529.xml"/><Relationship Id="rId94" Type="http://schemas.openxmlformats.org/officeDocument/2006/relationships/customXml" Target="../ink/ink537.xml"/><Relationship Id="rId99" Type="http://schemas.openxmlformats.org/officeDocument/2006/relationships/image" Target="../media/image551.png"/><Relationship Id="rId101" Type="http://schemas.openxmlformats.org/officeDocument/2006/relationships/image" Target="../media/image552.png"/><Relationship Id="rId122" Type="http://schemas.openxmlformats.org/officeDocument/2006/relationships/customXml" Target="../ink/ink551.xml"/><Relationship Id="rId143" Type="http://schemas.openxmlformats.org/officeDocument/2006/relationships/image" Target="../media/image573.png"/><Relationship Id="rId148" Type="http://schemas.openxmlformats.org/officeDocument/2006/relationships/customXml" Target="../ink/ink564.xml"/><Relationship Id="rId164" Type="http://schemas.openxmlformats.org/officeDocument/2006/relationships/customXml" Target="../ink/ink572.xml"/><Relationship Id="rId169" Type="http://schemas.openxmlformats.org/officeDocument/2006/relationships/image" Target="../media/image586.png"/><Relationship Id="rId185" Type="http://schemas.openxmlformats.org/officeDocument/2006/relationships/customXml" Target="../ink/ink583.xml"/><Relationship Id="rId4" Type="http://schemas.openxmlformats.org/officeDocument/2006/relationships/customXml" Target="../ink/ink492.xml"/><Relationship Id="rId9" Type="http://schemas.openxmlformats.org/officeDocument/2006/relationships/image" Target="../media/image506.png"/><Relationship Id="rId180" Type="http://schemas.openxmlformats.org/officeDocument/2006/relationships/image" Target="../media/image591.png"/><Relationship Id="rId210" Type="http://schemas.openxmlformats.org/officeDocument/2006/relationships/image" Target="../media/image606.png"/><Relationship Id="rId215" Type="http://schemas.openxmlformats.org/officeDocument/2006/relationships/customXml" Target="../ink/ink598.xml"/><Relationship Id="rId26" Type="http://schemas.openxmlformats.org/officeDocument/2006/relationships/customXml" Target="../ink/ink503.xml"/><Relationship Id="rId47" Type="http://schemas.openxmlformats.org/officeDocument/2006/relationships/image" Target="../media/image525.png"/><Relationship Id="rId68" Type="http://schemas.openxmlformats.org/officeDocument/2006/relationships/customXml" Target="../ink/ink524.xml"/><Relationship Id="rId89" Type="http://schemas.openxmlformats.org/officeDocument/2006/relationships/image" Target="../media/image546.png"/><Relationship Id="rId112" Type="http://schemas.openxmlformats.org/officeDocument/2006/relationships/customXml" Target="../ink/ink546.xml"/><Relationship Id="rId133" Type="http://schemas.openxmlformats.org/officeDocument/2006/relationships/image" Target="../media/image568.png"/><Relationship Id="rId154" Type="http://schemas.openxmlformats.org/officeDocument/2006/relationships/customXml" Target="../ink/ink567.xml"/><Relationship Id="rId175" Type="http://schemas.openxmlformats.org/officeDocument/2006/relationships/image" Target="../media/image589.png"/><Relationship Id="rId196" Type="http://schemas.openxmlformats.org/officeDocument/2006/relationships/image" Target="../media/image599.png"/><Relationship Id="rId200" Type="http://schemas.openxmlformats.org/officeDocument/2006/relationships/image" Target="../media/image601.png"/><Relationship Id="rId16" Type="http://schemas.openxmlformats.org/officeDocument/2006/relationships/customXml" Target="../ink/ink498.xml"/><Relationship Id="rId221" Type="http://schemas.openxmlformats.org/officeDocument/2006/relationships/customXml" Target="../ink/ink601.xml"/><Relationship Id="rId37" Type="http://schemas.openxmlformats.org/officeDocument/2006/relationships/image" Target="../media/image520.png"/><Relationship Id="rId58" Type="http://schemas.openxmlformats.org/officeDocument/2006/relationships/customXml" Target="../ink/ink519.xml"/><Relationship Id="rId79" Type="http://schemas.openxmlformats.org/officeDocument/2006/relationships/image" Target="../media/image541.png"/><Relationship Id="rId102" Type="http://schemas.openxmlformats.org/officeDocument/2006/relationships/customXml" Target="../ink/ink541.xml"/><Relationship Id="rId123" Type="http://schemas.openxmlformats.org/officeDocument/2006/relationships/image" Target="../media/image563.png"/><Relationship Id="rId144" Type="http://schemas.openxmlformats.org/officeDocument/2006/relationships/customXml" Target="../ink/ink562.xml"/><Relationship Id="rId90" Type="http://schemas.openxmlformats.org/officeDocument/2006/relationships/customXml" Target="../ink/ink535.xml"/><Relationship Id="rId165" Type="http://schemas.openxmlformats.org/officeDocument/2006/relationships/image" Target="../media/image584.png"/><Relationship Id="rId186" Type="http://schemas.openxmlformats.org/officeDocument/2006/relationships/image" Target="../media/image594.png"/><Relationship Id="rId211" Type="http://schemas.openxmlformats.org/officeDocument/2006/relationships/customXml" Target="../ink/ink596.xml"/><Relationship Id="rId27" Type="http://schemas.openxmlformats.org/officeDocument/2006/relationships/image" Target="../media/image515.png"/><Relationship Id="rId48" Type="http://schemas.openxmlformats.org/officeDocument/2006/relationships/customXml" Target="../ink/ink514.xml"/><Relationship Id="rId69" Type="http://schemas.openxmlformats.org/officeDocument/2006/relationships/image" Target="../media/image536.png"/><Relationship Id="rId113" Type="http://schemas.openxmlformats.org/officeDocument/2006/relationships/image" Target="../media/image558.png"/><Relationship Id="rId134" Type="http://schemas.openxmlformats.org/officeDocument/2006/relationships/customXml" Target="../ink/ink557.xml"/><Relationship Id="rId80" Type="http://schemas.openxmlformats.org/officeDocument/2006/relationships/customXml" Target="../ink/ink530.xml"/><Relationship Id="rId155" Type="http://schemas.openxmlformats.org/officeDocument/2006/relationships/image" Target="../media/image579.png"/><Relationship Id="rId176" Type="http://schemas.openxmlformats.org/officeDocument/2006/relationships/customXml" Target="../ink/ink578.xml"/><Relationship Id="rId197" Type="http://schemas.openxmlformats.org/officeDocument/2006/relationships/customXml" Target="../ink/ink589.xml"/><Relationship Id="rId201" Type="http://schemas.openxmlformats.org/officeDocument/2006/relationships/customXml" Target="../ink/ink591.xml"/><Relationship Id="rId222" Type="http://schemas.openxmlformats.org/officeDocument/2006/relationships/image" Target="../media/image612.png"/><Relationship Id="rId17" Type="http://schemas.openxmlformats.org/officeDocument/2006/relationships/image" Target="../media/image510.png"/><Relationship Id="rId38" Type="http://schemas.openxmlformats.org/officeDocument/2006/relationships/customXml" Target="../ink/ink509.xml"/><Relationship Id="rId59" Type="http://schemas.openxmlformats.org/officeDocument/2006/relationships/image" Target="../media/image531.png"/><Relationship Id="rId103" Type="http://schemas.openxmlformats.org/officeDocument/2006/relationships/image" Target="../media/image553.png"/><Relationship Id="rId124" Type="http://schemas.openxmlformats.org/officeDocument/2006/relationships/customXml" Target="../ink/ink552.xml"/><Relationship Id="rId70" Type="http://schemas.openxmlformats.org/officeDocument/2006/relationships/customXml" Target="../ink/ink525.xml"/><Relationship Id="rId91" Type="http://schemas.openxmlformats.org/officeDocument/2006/relationships/image" Target="../media/image547.png"/><Relationship Id="rId145" Type="http://schemas.openxmlformats.org/officeDocument/2006/relationships/image" Target="../media/image574.png"/><Relationship Id="rId166" Type="http://schemas.openxmlformats.org/officeDocument/2006/relationships/customXml" Target="../ink/ink573.xml"/><Relationship Id="rId187" Type="http://schemas.openxmlformats.org/officeDocument/2006/relationships/customXml" Target="../ink/ink584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607.png"/><Relationship Id="rId28" Type="http://schemas.openxmlformats.org/officeDocument/2006/relationships/customXml" Target="../ink/ink504.xml"/><Relationship Id="rId49" Type="http://schemas.openxmlformats.org/officeDocument/2006/relationships/image" Target="../media/image526.png"/><Relationship Id="rId114" Type="http://schemas.openxmlformats.org/officeDocument/2006/relationships/customXml" Target="../ink/ink547.xml"/><Relationship Id="rId60" Type="http://schemas.openxmlformats.org/officeDocument/2006/relationships/customXml" Target="../ink/ink520.xml"/><Relationship Id="rId81" Type="http://schemas.openxmlformats.org/officeDocument/2006/relationships/image" Target="../media/image542.png"/><Relationship Id="rId135" Type="http://schemas.openxmlformats.org/officeDocument/2006/relationships/image" Target="../media/image569.png"/><Relationship Id="rId156" Type="http://schemas.openxmlformats.org/officeDocument/2006/relationships/customXml" Target="../ink/ink568.xml"/><Relationship Id="rId177" Type="http://schemas.openxmlformats.org/officeDocument/2006/relationships/customXml" Target="../ink/ink579.xml"/><Relationship Id="rId198" Type="http://schemas.openxmlformats.org/officeDocument/2006/relationships/image" Target="../media/image600.png"/><Relationship Id="rId202" Type="http://schemas.openxmlformats.org/officeDocument/2006/relationships/image" Target="../media/image602.png"/><Relationship Id="rId223" Type="http://schemas.openxmlformats.org/officeDocument/2006/relationships/customXml" Target="../ink/ink602.xml"/><Relationship Id="rId18" Type="http://schemas.openxmlformats.org/officeDocument/2006/relationships/customXml" Target="../ink/ink499.xml"/><Relationship Id="rId39" Type="http://schemas.openxmlformats.org/officeDocument/2006/relationships/image" Target="../media/image521.png"/><Relationship Id="rId50" Type="http://schemas.openxmlformats.org/officeDocument/2006/relationships/customXml" Target="../ink/ink515.xml"/><Relationship Id="rId104" Type="http://schemas.openxmlformats.org/officeDocument/2006/relationships/customXml" Target="../ink/ink542.xml"/><Relationship Id="rId125" Type="http://schemas.openxmlformats.org/officeDocument/2006/relationships/image" Target="../media/image564.png"/><Relationship Id="rId146" Type="http://schemas.openxmlformats.org/officeDocument/2006/relationships/customXml" Target="../ink/ink563.xml"/><Relationship Id="rId167" Type="http://schemas.openxmlformats.org/officeDocument/2006/relationships/image" Target="../media/image585.png"/><Relationship Id="rId188" Type="http://schemas.openxmlformats.org/officeDocument/2006/relationships/image" Target="../media/image595.png"/><Relationship Id="rId71" Type="http://schemas.openxmlformats.org/officeDocument/2006/relationships/image" Target="../media/image537.png"/><Relationship Id="rId92" Type="http://schemas.openxmlformats.org/officeDocument/2006/relationships/customXml" Target="../ink/ink536.xml"/><Relationship Id="rId213" Type="http://schemas.openxmlformats.org/officeDocument/2006/relationships/customXml" Target="../ink/ink597.xml"/><Relationship Id="rId2" Type="http://schemas.openxmlformats.org/officeDocument/2006/relationships/customXml" Target="../ink/ink491.xml"/><Relationship Id="rId29" Type="http://schemas.openxmlformats.org/officeDocument/2006/relationships/image" Target="../media/image516.png"/><Relationship Id="rId40" Type="http://schemas.openxmlformats.org/officeDocument/2006/relationships/customXml" Target="../ink/ink510.xml"/><Relationship Id="rId115" Type="http://schemas.openxmlformats.org/officeDocument/2006/relationships/image" Target="../media/image559.png"/><Relationship Id="rId136" Type="http://schemas.openxmlformats.org/officeDocument/2006/relationships/customXml" Target="../ink/ink558.xml"/><Relationship Id="rId157" Type="http://schemas.openxmlformats.org/officeDocument/2006/relationships/image" Target="../media/image580.png"/><Relationship Id="rId178" Type="http://schemas.openxmlformats.org/officeDocument/2006/relationships/image" Target="../media/image590.png"/><Relationship Id="rId61" Type="http://schemas.openxmlformats.org/officeDocument/2006/relationships/image" Target="../media/image532.png"/><Relationship Id="rId82" Type="http://schemas.openxmlformats.org/officeDocument/2006/relationships/customXml" Target="../ink/ink531.xml"/><Relationship Id="rId199" Type="http://schemas.openxmlformats.org/officeDocument/2006/relationships/customXml" Target="../ink/ink590.xml"/><Relationship Id="rId203" Type="http://schemas.openxmlformats.org/officeDocument/2006/relationships/customXml" Target="../ink/ink592.xml"/><Relationship Id="rId19" Type="http://schemas.openxmlformats.org/officeDocument/2006/relationships/image" Target="../media/image511.png"/><Relationship Id="rId224" Type="http://schemas.openxmlformats.org/officeDocument/2006/relationships/image" Target="../media/image613.png"/><Relationship Id="rId30" Type="http://schemas.openxmlformats.org/officeDocument/2006/relationships/customXml" Target="../ink/ink505.xml"/><Relationship Id="rId105" Type="http://schemas.openxmlformats.org/officeDocument/2006/relationships/image" Target="../media/image554.png"/><Relationship Id="rId126" Type="http://schemas.openxmlformats.org/officeDocument/2006/relationships/customXml" Target="../ink/ink553.xml"/><Relationship Id="rId147" Type="http://schemas.openxmlformats.org/officeDocument/2006/relationships/image" Target="../media/image575.png"/><Relationship Id="rId168" Type="http://schemas.openxmlformats.org/officeDocument/2006/relationships/customXml" Target="../ink/ink574.xml"/><Relationship Id="rId51" Type="http://schemas.openxmlformats.org/officeDocument/2006/relationships/image" Target="../media/image527.png"/><Relationship Id="rId72" Type="http://schemas.openxmlformats.org/officeDocument/2006/relationships/customXml" Target="../ink/ink526.xml"/><Relationship Id="rId93" Type="http://schemas.openxmlformats.org/officeDocument/2006/relationships/image" Target="../media/image548.png"/><Relationship Id="rId189" Type="http://schemas.openxmlformats.org/officeDocument/2006/relationships/customXml" Target="../ink/ink585.xml"/><Relationship Id="rId3" Type="http://schemas.openxmlformats.org/officeDocument/2006/relationships/image" Target="../media/image503.png"/><Relationship Id="rId214" Type="http://schemas.openxmlformats.org/officeDocument/2006/relationships/image" Target="../media/image6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9.png"/><Relationship Id="rId3" Type="http://schemas.openxmlformats.org/officeDocument/2006/relationships/customXml" Target="../ink/ink606.xml"/><Relationship Id="rId7" Type="http://schemas.openxmlformats.org/officeDocument/2006/relationships/customXml" Target="../ink/ink60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8.png"/><Relationship Id="rId5" Type="http://schemas.openxmlformats.org/officeDocument/2006/relationships/customXml" Target="../ink/ink607.xml"/><Relationship Id="rId4" Type="http://schemas.openxmlformats.org/officeDocument/2006/relationships/image" Target="../media/image6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1.xml"/><Relationship Id="rId21" Type="http://schemas.openxmlformats.org/officeDocument/2006/relationships/image" Target="../media/image629.png"/><Relationship Id="rId42" Type="http://schemas.openxmlformats.org/officeDocument/2006/relationships/customXml" Target="../ink/ink629.xml"/><Relationship Id="rId47" Type="http://schemas.openxmlformats.org/officeDocument/2006/relationships/image" Target="../media/image642.png"/><Relationship Id="rId63" Type="http://schemas.openxmlformats.org/officeDocument/2006/relationships/image" Target="../media/image650.png"/><Relationship Id="rId68" Type="http://schemas.openxmlformats.org/officeDocument/2006/relationships/customXml" Target="../ink/ink642.xml"/><Relationship Id="rId84" Type="http://schemas.openxmlformats.org/officeDocument/2006/relationships/customXml" Target="../ink/ink650.xml"/><Relationship Id="rId89" Type="http://schemas.openxmlformats.org/officeDocument/2006/relationships/image" Target="../media/image663.png"/><Relationship Id="rId16" Type="http://schemas.openxmlformats.org/officeDocument/2006/relationships/customXml" Target="../ink/ink616.xml"/><Relationship Id="rId11" Type="http://schemas.openxmlformats.org/officeDocument/2006/relationships/image" Target="../media/image624.png"/><Relationship Id="rId32" Type="http://schemas.openxmlformats.org/officeDocument/2006/relationships/customXml" Target="../ink/ink624.xml"/><Relationship Id="rId37" Type="http://schemas.openxmlformats.org/officeDocument/2006/relationships/image" Target="../media/image637.png"/><Relationship Id="rId53" Type="http://schemas.openxmlformats.org/officeDocument/2006/relationships/image" Target="../media/image645.png"/><Relationship Id="rId58" Type="http://schemas.openxmlformats.org/officeDocument/2006/relationships/customXml" Target="../ink/ink637.xml"/><Relationship Id="rId74" Type="http://schemas.openxmlformats.org/officeDocument/2006/relationships/customXml" Target="../ink/ink645.xml"/><Relationship Id="rId79" Type="http://schemas.openxmlformats.org/officeDocument/2006/relationships/image" Target="../media/image658.png"/><Relationship Id="rId5" Type="http://schemas.openxmlformats.org/officeDocument/2006/relationships/image" Target="../media/image621.png"/><Relationship Id="rId14" Type="http://schemas.openxmlformats.org/officeDocument/2006/relationships/customXml" Target="../ink/ink615.xml"/><Relationship Id="rId22" Type="http://schemas.openxmlformats.org/officeDocument/2006/relationships/customXml" Target="../ink/ink619.xml"/><Relationship Id="rId27" Type="http://schemas.openxmlformats.org/officeDocument/2006/relationships/image" Target="../media/image632.png"/><Relationship Id="rId30" Type="http://schemas.openxmlformats.org/officeDocument/2006/relationships/customXml" Target="../ink/ink623.xml"/><Relationship Id="rId35" Type="http://schemas.openxmlformats.org/officeDocument/2006/relationships/image" Target="../media/image636.png"/><Relationship Id="rId43" Type="http://schemas.openxmlformats.org/officeDocument/2006/relationships/image" Target="../media/image640.png"/><Relationship Id="rId48" Type="http://schemas.openxmlformats.org/officeDocument/2006/relationships/customXml" Target="../ink/ink632.xml"/><Relationship Id="rId56" Type="http://schemas.openxmlformats.org/officeDocument/2006/relationships/customXml" Target="../ink/ink636.xml"/><Relationship Id="rId64" Type="http://schemas.openxmlformats.org/officeDocument/2006/relationships/customXml" Target="../ink/ink640.xml"/><Relationship Id="rId69" Type="http://schemas.openxmlformats.org/officeDocument/2006/relationships/image" Target="../media/image653.png"/><Relationship Id="rId77" Type="http://schemas.openxmlformats.org/officeDocument/2006/relationships/image" Target="../media/image657.png"/><Relationship Id="rId8" Type="http://schemas.openxmlformats.org/officeDocument/2006/relationships/customXml" Target="../ink/ink612.xml"/><Relationship Id="rId51" Type="http://schemas.openxmlformats.org/officeDocument/2006/relationships/image" Target="../media/image644.png"/><Relationship Id="rId72" Type="http://schemas.openxmlformats.org/officeDocument/2006/relationships/customXml" Target="../ink/ink644.xml"/><Relationship Id="rId80" Type="http://schemas.openxmlformats.org/officeDocument/2006/relationships/customXml" Target="../ink/ink648.xml"/><Relationship Id="rId85" Type="http://schemas.openxmlformats.org/officeDocument/2006/relationships/image" Target="../media/image661.png"/><Relationship Id="rId3" Type="http://schemas.openxmlformats.org/officeDocument/2006/relationships/image" Target="../media/image620.png"/><Relationship Id="rId12" Type="http://schemas.openxmlformats.org/officeDocument/2006/relationships/customXml" Target="../ink/ink614.xml"/><Relationship Id="rId17" Type="http://schemas.openxmlformats.org/officeDocument/2006/relationships/image" Target="../media/image627.png"/><Relationship Id="rId25" Type="http://schemas.openxmlformats.org/officeDocument/2006/relationships/image" Target="../media/image631.png"/><Relationship Id="rId33" Type="http://schemas.openxmlformats.org/officeDocument/2006/relationships/image" Target="../media/image635.png"/><Relationship Id="rId38" Type="http://schemas.openxmlformats.org/officeDocument/2006/relationships/customXml" Target="../ink/ink627.xml"/><Relationship Id="rId46" Type="http://schemas.openxmlformats.org/officeDocument/2006/relationships/customXml" Target="../ink/ink631.xml"/><Relationship Id="rId59" Type="http://schemas.openxmlformats.org/officeDocument/2006/relationships/image" Target="../media/image648.png"/><Relationship Id="rId67" Type="http://schemas.openxmlformats.org/officeDocument/2006/relationships/image" Target="../media/image652.png"/><Relationship Id="rId20" Type="http://schemas.openxmlformats.org/officeDocument/2006/relationships/customXml" Target="../ink/ink618.xml"/><Relationship Id="rId41" Type="http://schemas.openxmlformats.org/officeDocument/2006/relationships/image" Target="../media/image639.png"/><Relationship Id="rId54" Type="http://schemas.openxmlformats.org/officeDocument/2006/relationships/customXml" Target="../ink/ink635.xml"/><Relationship Id="rId62" Type="http://schemas.openxmlformats.org/officeDocument/2006/relationships/customXml" Target="../ink/ink639.xml"/><Relationship Id="rId70" Type="http://schemas.openxmlformats.org/officeDocument/2006/relationships/customXml" Target="../ink/ink643.xml"/><Relationship Id="rId75" Type="http://schemas.openxmlformats.org/officeDocument/2006/relationships/image" Target="../media/image656.png"/><Relationship Id="rId83" Type="http://schemas.openxmlformats.org/officeDocument/2006/relationships/image" Target="../media/image660.png"/><Relationship Id="rId88" Type="http://schemas.openxmlformats.org/officeDocument/2006/relationships/customXml" Target="../ink/ink652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611.xml"/><Relationship Id="rId15" Type="http://schemas.openxmlformats.org/officeDocument/2006/relationships/image" Target="../media/image626.png"/><Relationship Id="rId23" Type="http://schemas.openxmlformats.org/officeDocument/2006/relationships/image" Target="../media/image630.png"/><Relationship Id="rId28" Type="http://schemas.openxmlformats.org/officeDocument/2006/relationships/customXml" Target="../ink/ink622.xml"/><Relationship Id="rId36" Type="http://schemas.openxmlformats.org/officeDocument/2006/relationships/customXml" Target="../ink/ink626.xml"/><Relationship Id="rId49" Type="http://schemas.openxmlformats.org/officeDocument/2006/relationships/image" Target="../media/image643.png"/><Relationship Id="rId57" Type="http://schemas.openxmlformats.org/officeDocument/2006/relationships/image" Target="../media/image647.png"/><Relationship Id="rId10" Type="http://schemas.openxmlformats.org/officeDocument/2006/relationships/customXml" Target="../ink/ink613.xml"/><Relationship Id="rId31" Type="http://schemas.openxmlformats.org/officeDocument/2006/relationships/image" Target="../media/image634.png"/><Relationship Id="rId44" Type="http://schemas.openxmlformats.org/officeDocument/2006/relationships/customXml" Target="../ink/ink630.xml"/><Relationship Id="rId52" Type="http://schemas.openxmlformats.org/officeDocument/2006/relationships/customXml" Target="../ink/ink634.xml"/><Relationship Id="rId60" Type="http://schemas.openxmlformats.org/officeDocument/2006/relationships/customXml" Target="../ink/ink638.xml"/><Relationship Id="rId65" Type="http://schemas.openxmlformats.org/officeDocument/2006/relationships/image" Target="../media/image651.png"/><Relationship Id="rId73" Type="http://schemas.openxmlformats.org/officeDocument/2006/relationships/image" Target="../media/image655.png"/><Relationship Id="rId78" Type="http://schemas.openxmlformats.org/officeDocument/2006/relationships/customXml" Target="../ink/ink647.xml"/><Relationship Id="rId81" Type="http://schemas.openxmlformats.org/officeDocument/2006/relationships/image" Target="../media/image659.png"/><Relationship Id="rId86" Type="http://schemas.openxmlformats.org/officeDocument/2006/relationships/customXml" Target="../ink/ink651.xml"/><Relationship Id="rId4" Type="http://schemas.openxmlformats.org/officeDocument/2006/relationships/customXml" Target="../ink/ink610.xml"/><Relationship Id="rId9" Type="http://schemas.openxmlformats.org/officeDocument/2006/relationships/image" Target="../media/image623.png"/><Relationship Id="rId13" Type="http://schemas.openxmlformats.org/officeDocument/2006/relationships/image" Target="../media/image625.png"/><Relationship Id="rId18" Type="http://schemas.openxmlformats.org/officeDocument/2006/relationships/customXml" Target="../ink/ink617.xml"/><Relationship Id="rId39" Type="http://schemas.openxmlformats.org/officeDocument/2006/relationships/image" Target="../media/image638.png"/><Relationship Id="rId34" Type="http://schemas.openxmlformats.org/officeDocument/2006/relationships/customXml" Target="../ink/ink625.xml"/><Relationship Id="rId50" Type="http://schemas.openxmlformats.org/officeDocument/2006/relationships/customXml" Target="../ink/ink633.xml"/><Relationship Id="rId55" Type="http://schemas.openxmlformats.org/officeDocument/2006/relationships/image" Target="../media/image646.png"/><Relationship Id="rId76" Type="http://schemas.openxmlformats.org/officeDocument/2006/relationships/customXml" Target="../ink/ink646.xml"/><Relationship Id="rId7" Type="http://schemas.openxmlformats.org/officeDocument/2006/relationships/image" Target="../media/image622.png"/><Relationship Id="rId71" Type="http://schemas.openxmlformats.org/officeDocument/2006/relationships/image" Target="../media/image654.png"/><Relationship Id="rId2" Type="http://schemas.openxmlformats.org/officeDocument/2006/relationships/customXml" Target="../ink/ink609.xml"/><Relationship Id="rId29" Type="http://schemas.openxmlformats.org/officeDocument/2006/relationships/image" Target="../media/image633.png"/><Relationship Id="rId24" Type="http://schemas.openxmlformats.org/officeDocument/2006/relationships/customXml" Target="../ink/ink620.xml"/><Relationship Id="rId40" Type="http://schemas.openxmlformats.org/officeDocument/2006/relationships/customXml" Target="../ink/ink628.xml"/><Relationship Id="rId45" Type="http://schemas.openxmlformats.org/officeDocument/2006/relationships/image" Target="../media/image641.png"/><Relationship Id="rId66" Type="http://schemas.openxmlformats.org/officeDocument/2006/relationships/customXml" Target="../ink/ink641.xml"/><Relationship Id="rId87" Type="http://schemas.openxmlformats.org/officeDocument/2006/relationships/image" Target="../media/image662.png"/><Relationship Id="rId61" Type="http://schemas.openxmlformats.org/officeDocument/2006/relationships/image" Target="../media/image649.png"/><Relationship Id="rId82" Type="http://schemas.openxmlformats.org/officeDocument/2006/relationships/customXml" Target="../ink/ink649.xml"/><Relationship Id="rId19" Type="http://schemas.openxmlformats.org/officeDocument/2006/relationships/image" Target="../media/image6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4.png"/><Relationship Id="rId42" Type="http://schemas.openxmlformats.org/officeDocument/2006/relationships/customXml" Target="../ink/ink21.xml"/><Relationship Id="rId63" Type="http://schemas.openxmlformats.org/officeDocument/2006/relationships/image" Target="../media/image35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3.png"/><Relationship Id="rId170" Type="http://schemas.openxmlformats.org/officeDocument/2006/relationships/customXml" Target="../ink/ink85.xml"/><Relationship Id="rId107" Type="http://schemas.openxmlformats.org/officeDocument/2006/relationships/image" Target="../media/image57.png"/><Relationship Id="rId11" Type="http://schemas.openxmlformats.org/officeDocument/2006/relationships/image" Target="../media/image9.png"/><Relationship Id="rId32" Type="http://schemas.openxmlformats.org/officeDocument/2006/relationships/customXml" Target="../ink/ink16.xml"/><Relationship Id="rId53" Type="http://schemas.openxmlformats.org/officeDocument/2006/relationships/image" Target="../media/image3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8.png"/><Relationship Id="rId5" Type="http://schemas.openxmlformats.org/officeDocument/2006/relationships/image" Target="../media/image6.png"/><Relationship Id="rId95" Type="http://schemas.openxmlformats.org/officeDocument/2006/relationships/image" Target="../media/image51.png"/><Relationship Id="rId160" Type="http://schemas.openxmlformats.org/officeDocument/2006/relationships/customXml" Target="../ink/ink80.xml"/><Relationship Id="rId181" Type="http://schemas.openxmlformats.org/officeDocument/2006/relationships/image" Target="../media/image94.png"/><Relationship Id="rId22" Type="http://schemas.openxmlformats.org/officeDocument/2006/relationships/customXml" Target="../ink/ink11.xml"/><Relationship Id="rId43" Type="http://schemas.openxmlformats.org/officeDocument/2006/relationships/image" Target="../media/image25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3.png"/><Relationship Id="rId85" Type="http://schemas.openxmlformats.org/officeDocument/2006/relationships/image" Target="../media/image46.png"/><Relationship Id="rId150" Type="http://schemas.openxmlformats.org/officeDocument/2006/relationships/customXml" Target="../ink/ink75.xml"/><Relationship Id="rId171" Type="http://schemas.openxmlformats.org/officeDocument/2006/relationships/image" Target="../media/image89.png"/><Relationship Id="rId12" Type="http://schemas.openxmlformats.org/officeDocument/2006/relationships/customXml" Target="../ink/ink6.xml"/><Relationship Id="rId33" Type="http://schemas.openxmlformats.org/officeDocument/2006/relationships/image" Target="../media/image20.png"/><Relationship Id="rId108" Type="http://schemas.openxmlformats.org/officeDocument/2006/relationships/customXml" Target="../ink/ink54.xml"/><Relationship Id="rId129" Type="http://schemas.openxmlformats.org/officeDocument/2006/relationships/image" Target="../media/image68.png"/><Relationship Id="rId54" Type="http://schemas.openxmlformats.org/officeDocument/2006/relationships/customXml" Target="../ink/ink27.xml"/><Relationship Id="rId75" Type="http://schemas.openxmlformats.org/officeDocument/2006/relationships/image" Target="../media/image41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4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5.png"/><Relationship Id="rId119" Type="http://schemas.openxmlformats.org/officeDocument/2006/relationships/image" Target="../media/image63.png"/><Relationship Id="rId44" Type="http://schemas.openxmlformats.org/officeDocument/2006/relationships/customXml" Target="../ink/ink22.xml"/><Relationship Id="rId65" Type="http://schemas.openxmlformats.org/officeDocument/2006/relationships/image" Target="../media/image36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9.png"/><Relationship Id="rId172" Type="http://schemas.openxmlformats.org/officeDocument/2006/relationships/customXml" Target="../ink/ink86.xml"/><Relationship Id="rId13" Type="http://schemas.openxmlformats.org/officeDocument/2006/relationships/image" Target="../media/image10.png"/><Relationship Id="rId18" Type="http://schemas.openxmlformats.org/officeDocument/2006/relationships/customXml" Target="../ink/ink9.xml"/><Relationship Id="rId39" Type="http://schemas.openxmlformats.org/officeDocument/2006/relationships/image" Target="../media/image23.png"/><Relationship Id="rId109" Type="http://schemas.openxmlformats.org/officeDocument/2006/relationships/image" Target="../media/image58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1.png"/><Relationship Id="rId76" Type="http://schemas.openxmlformats.org/officeDocument/2006/relationships/customXml" Target="../ink/ink38.xml"/><Relationship Id="rId97" Type="http://schemas.openxmlformats.org/officeDocument/2006/relationships/image" Target="../media/image52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6.png"/><Relationship Id="rId141" Type="http://schemas.openxmlformats.org/officeDocument/2006/relationships/image" Target="../media/image74.png"/><Relationship Id="rId146" Type="http://schemas.openxmlformats.org/officeDocument/2006/relationships/customXml" Target="../ink/ink73.xml"/><Relationship Id="rId167" Type="http://schemas.openxmlformats.org/officeDocument/2006/relationships/image" Target="../media/image87.png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5.png"/><Relationship Id="rId2" Type="http://schemas.openxmlformats.org/officeDocument/2006/relationships/customXml" Target="../ink/ink1.xml"/><Relationship Id="rId29" Type="http://schemas.openxmlformats.org/officeDocument/2006/relationships/image" Target="../media/image18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6.png"/><Relationship Id="rId66" Type="http://schemas.openxmlformats.org/officeDocument/2006/relationships/customXml" Target="../ink/ink33.xml"/><Relationship Id="rId87" Type="http://schemas.openxmlformats.org/officeDocument/2006/relationships/image" Target="../media/image47.png"/><Relationship Id="rId110" Type="http://schemas.openxmlformats.org/officeDocument/2006/relationships/customXml" Target="../ink/ink55.xml"/><Relationship Id="rId115" Type="http://schemas.openxmlformats.org/officeDocument/2006/relationships/image" Target="../media/image61.png"/><Relationship Id="rId131" Type="http://schemas.openxmlformats.org/officeDocument/2006/relationships/image" Target="../media/image69.png"/><Relationship Id="rId136" Type="http://schemas.openxmlformats.org/officeDocument/2006/relationships/customXml" Target="../ink/ink68.xml"/><Relationship Id="rId157" Type="http://schemas.openxmlformats.org/officeDocument/2006/relationships/image" Target="../media/image82.png"/><Relationship Id="rId178" Type="http://schemas.openxmlformats.org/officeDocument/2006/relationships/customXml" Target="../ink/ink89.xml"/><Relationship Id="rId61" Type="http://schemas.openxmlformats.org/officeDocument/2006/relationships/image" Target="../media/image34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90.png"/><Relationship Id="rId19" Type="http://schemas.openxmlformats.org/officeDocument/2006/relationships/image" Target="../media/image1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1.png"/><Relationship Id="rId56" Type="http://schemas.openxmlformats.org/officeDocument/2006/relationships/customXml" Target="../ink/ink28.xml"/><Relationship Id="rId77" Type="http://schemas.openxmlformats.org/officeDocument/2006/relationships/image" Target="../media/image42.png"/><Relationship Id="rId100" Type="http://schemas.openxmlformats.org/officeDocument/2006/relationships/customXml" Target="../ink/ink50.xml"/><Relationship Id="rId105" Type="http://schemas.openxmlformats.org/officeDocument/2006/relationships/image" Target="../media/image56.png"/><Relationship Id="rId126" Type="http://schemas.openxmlformats.org/officeDocument/2006/relationships/customXml" Target="../ink/ink63.xml"/><Relationship Id="rId147" Type="http://schemas.openxmlformats.org/officeDocument/2006/relationships/image" Target="../media/image77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9.png"/><Relationship Id="rId72" Type="http://schemas.openxmlformats.org/officeDocument/2006/relationships/customXml" Target="../ink/ink36.xml"/><Relationship Id="rId93" Type="http://schemas.openxmlformats.org/officeDocument/2006/relationships/image" Target="../media/image50.png"/><Relationship Id="rId98" Type="http://schemas.openxmlformats.org/officeDocument/2006/relationships/customXml" Target="../ink/ink49.xml"/><Relationship Id="rId121" Type="http://schemas.openxmlformats.org/officeDocument/2006/relationships/image" Target="../media/image64.png"/><Relationship Id="rId142" Type="http://schemas.openxmlformats.org/officeDocument/2006/relationships/customXml" Target="../ink/ink71.xml"/><Relationship Id="rId163" Type="http://schemas.openxmlformats.org/officeDocument/2006/relationships/image" Target="../media/image85.png"/><Relationship Id="rId184" Type="http://schemas.openxmlformats.org/officeDocument/2006/relationships/customXml" Target="../ink/ink92.xml"/><Relationship Id="rId3" Type="http://schemas.openxmlformats.org/officeDocument/2006/relationships/image" Target="../media/image5.png"/><Relationship Id="rId25" Type="http://schemas.openxmlformats.org/officeDocument/2006/relationships/image" Target="../media/image16.png"/><Relationship Id="rId46" Type="http://schemas.openxmlformats.org/officeDocument/2006/relationships/customXml" Target="../ink/ink23.xml"/><Relationship Id="rId67" Type="http://schemas.openxmlformats.org/officeDocument/2006/relationships/image" Target="../media/image37.png"/><Relationship Id="rId116" Type="http://schemas.openxmlformats.org/officeDocument/2006/relationships/customXml" Target="../ink/ink58.xml"/><Relationship Id="rId137" Type="http://schemas.openxmlformats.org/officeDocument/2006/relationships/image" Target="../media/image72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4.png"/><Relationship Id="rId62" Type="http://schemas.openxmlformats.org/officeDocument/2006/relationships/customXml" Target="../ink/ink31.xml"/><Relationship Id="rId83" Type="http://schemas.openxmlformats.org/officeDocument/2006/relationships/image" Target="../media/image45.png"/><Relationship Id="rId88" Type="http://schemas.openxmlformats.org/officeDocument/2006/relationships/customXml" Target="../ink/ink44.xml"/><Relationship Id="rId111" Type="http://schemas.openxmlformats.org/officeDocument/2006/relationships/image" Target="../media/image59.png"/><Relationship Id="rId132" Type="http://schemas.openxmlformats.org/officeDocument/2006/relationships/customXml" Target="../ink/ink66.xml"/><Relationship Id="rId153" Type="http://schemas.openxmlformats.org/officeDocument/2006/relationships/image" Target="../media/image80.png"/><Relationship Id="rId174" Type="http://schemas.openxmlformats.org/officeDocument/2006/relationships/customXml" Target="../ink/ink87.xml"/><Relationship Id="rId179" Type="http://schemas.openxmlformats.org/officeDocument/2006/relationships/image" Target="../media/image93.png"/><Relationship Id="rId15" Type="http://schemas.openxmlformats.org/officeDocument/2006/relationships/image" Target="../media/image11.png"/><Relationship Id="rId36" Type="http://schemas.openxmlformats.org/officeDocument/2006/relationships/customXml" Target="../ink/ink18.xml"/><Relationship Id="rId57" Type="http://schemas.openxmlformats.org/officeDocument/2006/relationships/image" Target="../media/image32.png"/><Relationship Id="rId106" Type="http://schemas.openxmlformats.org/officeDocument/2006/relationships/customXml" Target="../ink/ink53.xml"/><Relationship Id="rId127" Type="http://schemas.openxmlformats.org/officeDocument/2006/relationships/image" Target="../media/image67.png"/><Relationship Id="rId10" Type="http://schemas.openxmlformats.org/officeDocument/2006/relationships/customXml" Target="../ink/ink5.xml"/><Relationship Id="rId31" Type="http://schemas.openxmlformats.org/officeDocument/2006/relationships/image" Target="../media/image19.png"/><Relationship Id="rId52" Type="http://schemas.openxmlformats.org/officeDocument/2006/relationships/customXml" Target="../ink/ink26.xml"/><Relationship Id="rId73" Type="http://schemas.openxmlformats.org/officeDocument/2006/relationships/image" Target="../media/image40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61.xml"/><Relationship Id="rId143" Type="http://schemas.openxmlformats.org/officeDocument/2006/relationships/image" Target="../media/image75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8.png"/><Relationship Id="rId185" Type="http://schemas.openxmlformats.org/officeDocument/2006/relationships/image" Target="../media/image96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80" Type="http://schemas.openxmlformats.org/officeDocument/2006/relationships/customXml" Target="../ink/ink90.xml"/><Relationship Id="rId26" Type="http://schemas.openxmlformats.org/officeDocument/2006/relationships/customXml" Target="../ink/ink13.xml"/><Relationship Id="rId47" Type="http://schemas.openxmlformats.org/officeDocument/2006/relationships/image" Target="../media/image27.png"/><Relationship Id="rId68" Type="http://schemas.openxmlformats.org/officeDocument/2006/relationships/customXml" Target="../ink/ink34.xml"/><Relationship Id="rId89" Type="http://schemas.openxmlformats.org/officeDocument/2006/relationships/image" Target="../media/image48.png"/><Relationship Id="rId112" Type="http://schemas.openxmlformats.org/officeDocument/2006/relationships/customXml" Target="../ink/ink56.xml"/><Relationship Id="rId133" Type="http://schemas.openxmlformats.org/officeDocument/2006/relationships/image" Target="../media/image70.png"/><Relationship Id="rId154" Type="http://schemas.openxmlformats.org/officeDocument/2006/relationships/customXml" Target="../ink/ink77.xml"/><Relationship Id="rId175" Type="http://schemas.openxmlformats.org/officeDocument/2006/relationships/image" Target="../media/image91.png"/><Relationship Id="rId16" Type="http://schemas.openxmlformats.org/officeDocument/2006/relationships/customXml" Target="../ink/ink8.xml"/><Relationship Id="rId37" Type="http://schemas.openxmlformats.org/officeDocument/2006/relationships/image" Target="../media/image22.png"/><Relationship Id="rId58" Type="http://schemas.openxmlformats.org/officeDocument/2006/relationships/customXml" Target="../ink/ink29.xml"/><Relationship Id="rId79" Type="http://schemas.openxmlformats.org/officeDocument/2006/relationships/image" Target="../media/image43.png"/><Relationship Id="rId102" Type="http://schemas.openxmlformats.org/officeDocument/2006/relationships/customXml" Target="../ink/ink51.xml"/><Relationship Id="rId123" Type="http://schemas.openxmlformats.org/officeDocument/2006/relationships/image" Target="../media/image65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6.png"/><Relationship Id="rId27" Type="http://schemas.openxmlformats.org/officeDocument/2006/relationships/image" Target="../media/image17.png"/><Relationship Id="rId48" Type="http://schemas.openxmlformats.org/officeDocument/2006/relationships/customXml" Target="../ink/ink24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1.png"/><Relationship Id="rId176" Type="http://schemas.openxmlformats.org/officeDocument/2006/relationships/customXml" Target="../ink/ink88.xml"/><Relationship Id="rId17" Type="http://schemas.openxmlformats.org/officeDocument/2006/relationships/image" Target="../media/image12.png"/><Relationship Id="rId38" Type="http://schemas.openxmlformats.org/officeDocument/2006/relationships/customXml" Target="../ink/ink19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9.png"/><Relationship Id="rId145" Type="http://schemas.openxmlformats.org/officeDocument/2006/relationships/image" Target="../media/image76.png"/><Relationship Id="rId166" Type="http://schemas.openxmlformats.org/officeDocument/2006/relationships/customXml" Target="../ink/ink83.xml"/><Relationship Id="rId1" Type="http://schemas.openxmlformats.org/officeDocument/2006/relationships/slideLayout" Target="../slideLayouts/slideLayout4.xml"/><Relationship Id="rId28" Type="http://schemas.openxmlformats.org/officeDocument/2006/relationships/customXml" Target="../ink/ink14.xml"/><Relationship Id="rId49" Type="http://schemas.openxmlformats.org/officeDocument/2006/relationships/image" Target="../media/image28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4.png"/><Relationship Id="rId135" Type="http://schemas.openxmlformats.org/officeDocument/2006/relationships/image" Target="../media/image71.png"/><Relationship Id="rId156" Type="http://schemas.openxmlformats.org/officeDocument/2006/relationships/customXml" Target="../ink/ink78.xml"/><Relationship Id="rId177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customXml" Target="../ink/ink9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5.xml"/><Relationship Id="rId5" Type="http://schemas.openxmlformats.org/officeDocument/2006/relationships/image" Target="../media/image98.png"/><Relationship Id="rId4" Type="http://schemas.openxmlformats.org/officeDocument/2006/relationships/customXml" Target="../ink/ink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customXml" Target="../ink/ink101.xml"/><Relationship Id="rId18" Type="http://schemas.openxmlformats.org/officeDocument/2006/relationships/image" Target="../media/image108.png"/><Relationship Id="rId3" Type="http://schemas.openxmlformats.org/officeDocument/2006/relationships/customXml" Target="../ink/ink96.xml"/><Relationship Id="rId7" Type="http://schemas.openxmlformats.org/officeDocument/2006/relationships/customXml" Target="../ink/ink98.xml"/><Relationship Id="rId12" Type="http://schemas.openxmlformats.org/officeDocument/2006/relationships/image" Target="../media/image105.png"/><Relationship Id="rId17" Type="http://schemas.openxmlformats.org/officeDocument/2006/relationships/customXml" Target="../ink/ink103.xml"/><Relationship Id="rId2" Type="http://schemas.openxmlformats.org/officeDocument/2006/relationships/image" Target="../media/image100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10" Type="http://schemas.openxmlformats.org/officeDocument/2006/relationships/image" Target="../media/image104.png"/><Relationship Id="rId4" Type="http://schemas.openxmlformats.org/officeDocument/2006/relationships/image" Target="../media/image101.png"/><Relationship Id="rId9" Type="http://schemas.openxmlformats.org/officeDocument/2006/relationships/customXml" Target="../ink/ink99.xml"/><Relationship Id="rId14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205" y="1809990"/>
            <a:ext cx="7920530" cy="1967230"/>
          </a:xfrm>
          <a:prstGeom prst="rect">
            <a:avLst/>
          </a:prstGeom>
          <a:noFill/>
        </p:spPr>
        <p:txBody>
          <a:bodyPr wrap="square" lIns="121910" tIns="60954" rIns="121910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知识点一　</a:t>
            </a:r>
            <a:endParaRPr lang="en-US" altLang="zh-CN" sz="4000" b="1" dirty="0" smtClean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水</a:t>
            </a: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的电离与水的离子积常数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981522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广东卷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一定温度下，水溶液中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的浓度变化曲线如图所示，下列说法正确的是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3232" y="2169983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升高温度，可能引起由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的变化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该温度下，水的离子积常数为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13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该温度下，加入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可能引起由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的变化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该温度下，稀释溶液可能引起由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的变化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2" descr="rj907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86" y="1777043"/>
            <a:ext cx="3949120" cy="3380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890593" y="876989"/>
              <a:ext cx="67723" cy="55834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1890593" y="876989"/>
                <a:ext cx="67723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969603" y="870996"/>
              <a:ext cx="265247" cy="51639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1969603" y="870996"/>
                <a:ext cx="265247" cy="516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296929" y="1184358"/>
              <a:ext cx="90297" cy="7613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2296929" y="1184358"/>
                <a:ext cx="9029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2567820" y="1088481"/>
              <a:ext cx="70545" cy="5639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2567820" y="1088481"/>
                <a:ext cx="705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2577344" y="1195638"/>
              <a:ext cx="103348" cy="6203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2577344" y="1195638"/>
                <a:ext cx="10334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432085" y="3519236"/>
              <a:ext cx="820785" cy="55270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432085" y="3519236"/>
                <a:ext cx="820785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8696729" y="3995800"/>
              <a:ext cx="42327" cy="253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8696729" y="3995800"/>
                <a:ext cx="4232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8250888" y="3072282"/>
              <a:ext cx="502277" cy="92069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8250888" y="3072282"/>
                <a:ext cx="502277" cy="920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900987" y="4683856"/>
              <a:ext cx="98762" cy="13253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900987" y="4683856"/>
                <a:ext cx="98762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019502" y="4627458"/>
              <a:ext cx="42327" cy="422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019502" y="4627458"/>
                <a:ext cx="4232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7942961" y="2010589"/>
              <a:ext cx="2686688" cy="273565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7942961" y="2010589"/>
                <a:ext cx="2686688" cy="2735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8674155" y="3933057"/>
              <a:ext cx="112872" cy="11632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8674155" y="3933057"/>
                <a:ext cx="112872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8670628" y="3959141"/>
              <a:ext cx="119220" cy="12777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8670628" y="3959141"/>
                <a:ext cx="119220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6258710" y="5646147"/>
              <a:ext cx="62080" cy="54071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6258710" y="5646147"/>
                <a:ext cx="62080" cy="540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6318673" y="5830145"/>
              <a:ext cx="447958" cy="23828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6318673" y="5830145"/>
                <a:ext cx="447958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6930294" y="5871034"/>
              <a:ext cx="156609" cy="7895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6930294" y="5871034"/>
                <a:ext cx="15660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6917596" y="6000750"/>
              <a:ext cx="215867" cy="1409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6917596" y="6000750"/>
                <a:ext cx="2158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7381779" y="5741319"/>
              <a:ext cx="150260" cy="3359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7381779" y="5741319"/>
                <a:ext cx="150260" cy="335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7581244" y="5796131"/>
              <a:ext cx="119397" cy="21766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7581244" y="5796131"/>
                <a:ext cx="119397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7709106" y="5720874"/>
              <a:ext cx="28218" cy="44625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7709106" y="5720874"/>
                <a:ext cx="28218" cy="446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7813512" y="5797716"/>
              <a:ext cx="177772" cy="2256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7813512" y="5797716"/>
                <a:ext cx="17777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7895343" y="5728277"/>
              <a:ext cx="45149" cy="19915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7895343" y="5728277"/>
                <a:ext cx="45149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7912274" y="5690560"/>
              <a:ext cx="180595" cy="36094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7912274" y="5690560"/>
                <a:ext cx="180595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8346828" y="5718759"/>
              <a:ext cx="152377" cy="32887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8346828" y="5718759"/>
                <a:ext cx="152377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8526012" y="5721580"/>
              <a:ext cx="311806" cy="45682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8526012" y="5721580"/>
                <a:ext cx="311806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8956333" y="5775158"/>
              <a:ext cx="163664" cy="169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8956333" y="5775158"/>
                <a:ext cx="16366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9040987" y="5651082"/>
              <a:ext cx="141089" cy="39196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9040987" y="5651082"/>
                <a:ext cx="141089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8200096" y="5436769"/>
              <a:ext cx="105011" cy="5996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8200096" y="5436769"/>
                <a:ext cx="105011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8180344" y="5397291"/>
              <a:ext cx="23456" cy="22559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8180344" y="5397291"/>
                <a:ext cx="23456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8112621" y="5406808"/>
              <a:ext cx="72132" cy="6944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8112621" y="5406808"/>
                <a:ext cx="72132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8183165" y="5393590"/>
              <a:ext cx="50792" cy="1498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8183165" y="5393590"/>
                <a:ext cx="50792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9458610" y="5825916"/>
              <a:ext cx="5644" cy="17765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9458610" y="5825916"/>
                <a:ext cx="5644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9390887" y="6009209"/>
              <a:ext cx="104406" cy="4229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9390887" y="6009209"/>
                <a:ext cx="10440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4740592" y="1763495"/>
              <a:ext cx="39505" cy="30349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4740592" y="1763495"/>
                <a:ext cx="39505" cy="303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4763166" y="1906253"/>
              <a:ext cx="98762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4763166" y="1906253"/>
                <a:ext cx="987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4853463" y="1763672"/>
              <a:ext cx="11287" cy="31953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4853463" y="1763672"/>
                <a:ext cx="11287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4881681" y="1876291"/>
              <a:ext cx="293465" cy="16337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4881681" y="1876291"/>
                <a:ext cx="293465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5262269" y="1862544"/>
              <a:ext cx="336144" cy="2678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5262269" y="1862544"/>
                <a:ext cx="3361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5530691" y="1793457"/>
              <a:ext cx="167367" cy="6203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5530691" y="1793457"/>
                <a:ext cx="16736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5340926" y="1914713"/>
              <a:ext cx="370359" cy="4793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5340926" y="1914713"/>
                <a:ext cx="37035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5397185" y="1940092"/>
              <a:ext cx="181476" cy="8177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5397185" y="1940092"/>
                <a:ext cx="18147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5934205" y="1759618"/>
              <a:ext cx="36683" cy="23405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5934205" y="1759618"/>
                <a:ext cx="36683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5976532" y="1849855"/>
              <a:ext cx="93119" cy="1691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5976532" y="1849855"/>
                <a:ext cx="9311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6055542" y="1752392"/>
              <a:ext cx="22574" cy="30613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6055542" y="1752392"/>
                <a:ext cx="22574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6157126" y="1737059"/>
              <a:ext cx="158020" cy="3947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6157126" y="1737059"/>
                <a:ext cx="15802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6222027" y="1696170"/>
              <a:ext cx="36683" cy="17342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6222027" y="1696170"/>
                <a:ext cx="36683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6292572" y="1844215"/>
              <a:ext cx="265247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6292572" y="1844215"/>
                <a:ext cx="26524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6467522" y="1769135"/>
              <a:ext cx="16931" cy="17659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6467522" y="1769135"/>
                <a:ext cx="16931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6672806" y="1744813"/>
              <a:ext cx="263132" cy="35319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6672806" y="1744813"/>
                <a:ext cx="263132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7077027" y="1732829"/>
              <a:ext cx="225742" cy="3806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7077027" y="1732829"/>
                <a:ext cx="225742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3758612" y="2143125"/>
              <a:ext cx="251139" cy="1127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3758612" y="2143125"/>
                <a:ext cx="25113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3899701" y="2165684"/>
              <a:ext cx="33862" cy="15791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3899701" y="2165684"/>
                <a:ext cx="3386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4069008" y="2065577"/>
              <a:ext cx="77070" cy="39901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4069008" y="2065577"/>
                <a:ext cx="77070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4026681" y="2011999"/>
              <a:ext cx="121337" cy="15368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4026681" y="2011999"/>
                <a:ext cx="121337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4181879" y="2027509"/>
              <a:ext cx="98763" cy="3101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4181879" y="2027509"/>
                <a:ext cx="98763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5019419" y="2317958"/>
              <a:ext cx="370183" cy="1692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5019419" y="2317958"/>
                <a:ext cx="37018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5329639" y="2239001"/>
              <a:ext cx="176537" cy="20021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5329639" y="2239001"/>
                <a:ext cx="17653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6052720" y="2165684"/>
              <a:ext cx="47971" cy="27353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6052720" y="2165684"/>
                <a:ext cx="47971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6010394" y="2146649"/>
              <a:ext cx="84653" cy="10927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6010394" y="2146649"/>
                <a:ext cx="84653" cy="109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6140195" y="2171324"/>
              <a:ext cx="101584" cy="5639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6140195" y="2171324"/>
                <a:ext cx="10158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6701730" y="2103646"/>
              <a:ext cx="42327" cy="31864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6701730" y="2103646"/>
                <a:ext cx="4232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6659403" y="2095891"/>
              <a:ext cx="107228" cy="11209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6659403" y="2095891"/>
                <a:ext cx="107228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6777918" y="2081087"/>
              <a:ext cx="129802" cy="5921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6777918" y="2081087"/>
                <a:ext cx="12980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2725840" y="4638737"/>
              <a:ext cx="5644" cy="1410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2725840" y="4638737"/>
                <a:ext cx="5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2639423" y="4582339"/>
              <a:ext cx="704387" cy="5357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2639423" y="4582339"/>
                <a:ext cx="70438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2564117" y="4796123"/>
              <a:ext cx="37565" cy="42069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2564117" y="4796123"/>
                <a:ext cx="37565" cy="420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2622845" y="4855870"/>
              <a:ext cx="176362" cy="23123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2622845" y="4855870"/>
                <a:ext cx="176362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2849999" y="4920727"/>
              <a:ext cx="203168" cy="16637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2849999" y="4920727"/>
                <a:ext cx="203168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3191081" y="4818682"/>
              <a:ext cx="121690" cy="29097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3191081" y="4818682"/>
                <a:ext cx="121690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3324058" y="4923547"/>
              <a:ext cx="62079" cy="9587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3324058" y="4923547"/>
                <a:ext cx="62079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3487721" y="4703595"/>
              <a:ext cx="42856" cy="11561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3487721" y="4703595"/>
                <a:ext cx="4285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3386137" y="4796475"/>
              <a:ext cx="204756" cy="35618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3386137" y="4796475"/>
                <a:ext cx="204756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3361446" y="5058902"/>
              <a:ext cx="289938" cy="9023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3361446" y="5058902"/>
                <a:ext cx="289938" cy="9023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10439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5.</a:t>
            </a:r>
            <a:r>
              <a:rPr lang="en-US" altLang="zh-CN" sz="20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双选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)(2024·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广西三新学术联盟月考改编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某水溶液中不同温度下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的关系如图所示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＝－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lg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0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)]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。下列说法不正确的是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400" y="1772912"/>
            <a:ext cx="6888117" cy="2428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T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&lt;25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B.e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点溶液中通入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，可使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e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点迁移至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点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6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，则该温度下将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的稀硫酸与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溶液等体积混合后，溶液显酸性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D.f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两点的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w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比较，前者大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122" name="Picture 2" descr="rj9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1700292"/>
            <a:ext cx="3048240" cy="23778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780708" y="2167799"/>
              <a:ext cx="648834" cy="9940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7780708" y="2167799"/>
                <a:ext cx="648834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7803635" y="2075447"/>
              <a:ext cx="864877" cy="14663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7803635" y="2075447"/>
                <a:ext cx="8648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10293505" y="4100136"/>
              <a:ext cx="686927" cy="3947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10293505" y="4100136"/>
                <a:ext cx="68692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0423660" y="4141553"/>
              <a:ext cx="589752" cy="3613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0423660" y="4141553"/>
                <a:ext cx="589752" cy="36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607522" y="1583374"/>
              <a:ext cx="993267" cy="63588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7607522" y="1583374"/>
                <a:ext cx="993267" cy="635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7696232" y="2075447"/>
              <a:ext cx="836834" cy="10521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7696232" y="2075447"/>
                <a:ext cx="836834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0291741" y="4494922"/>
              <a:ext cx="244790" cy="169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0291741" y="4494922"/>
                <a:ext cx="24479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0621184" y="4232495"/>
              <a:ext cx="251139" cy="66285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0621184" y="4232495"/>
                <a:ext cx="251139" cy="662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0914650" y="4379306"/>
              <a:ext cx="169307" cy="20585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0914650" y="4379306"/>
                <a:ext cx="16930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1129105" y="4368027"/>
              <a:ext cx="118514" cy="1550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1129105" y="4368027"/>
                <a:ext cx="118514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11244798" y="4349697"/>
              <a:ext cx="59257" cy="22418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11244798" y="4349697"/>
                <a:ext cx="59257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1275837" y="4432884"/>
              <a:ext cx="90297" cy="3947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1275837" y="4432884"/>
                <a:ext cx="9029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11323808" y="4284840"/>
              <a:ext cx="70545" cy="53719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11323808" y="4284840"/>
                <a:ext cx="70545" cy="537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11394353" y="4395345"/>
              <a:ext cx="135446" cy="4881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11394353" y="4395345"/>
                <a:ext cx="135446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11442322" y="4327138"/>
              <a:ext cx="47970" cy="18470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11442322" y="4327138"/>
                <a:ext cx="47970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11569303" y="4342648"/>
              <a:ext cx="177772" cy="38068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11569303" y="4342648"/>
                <a:ext cx="177772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7091136" y="1500187"/>
              <a:ext cx="397871" cy="6767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7091136" y="1500187"/>
                <a:ext cx="39787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7468373" y="1307729"/>
              <a:ext cx="283060" cy="69792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7468373" y="1307729"/>
                <a:ext cx="283060" cy="697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7771185" y="1394969"/>
              <a:ext cx="138268" cy="24621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7771185" y="1394969"/>
                <a:ext cx="13826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7929205" y="1432509"/>
              <a:ext cx="118515" cy="19175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7929205" y="1432509"/>
                <a:ext cx="118515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8077348" y="1447666"/>
              <a:ext cx="229976" cy="39372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8077348" y="1447666"/>
                <a:ext cx="229976" cy="393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8380690" y="1449429"/>
              <a:ext cx="84653" cy="112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8380690" y="1449429"/>
                <a:ext cx="8465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8465343" y="1344564"/>
              <a:ext cx="163663" cy="35301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8465343" y="1344564"/>
                <a:ext cx="163663" cy="353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7736618" y="1366770"/>
              <a:ext cx="215161" cy="35618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7736618" y="1366770"/>
                <a:ext cx="215161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墨迹 29"/>
              <p14:cNvContentPartPr/>
              <p14:nvPr/>
            </p14:nvContentPartPr>
            <p14:xfrm>
              <a:off x="9715392" y="2442034"/>
              <a:ext cx="181123" cy="34473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2"/>
            </p:blipFill>
            <p:spPr>
              <a:xfrm>
                <a:off x="9715392" y="2442034"/>
                <a:ext cx="181123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墨迹 30"/>
              <p14:cNvContentPartPr/>
              <p14:nvPr/>
            </p14:nvContentPartPr>
            <p14:xfrm>
              <a:off x="9698462" y="2481513"/>
              <a:ext cx="31039" cy="15509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4"/>
            </p:blipFill>
            <p:spPr>
              <a:xfrm>
                <a:off x="9698462" y="2481513"/>
                <a:ext cx="31039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墨迹 31"/>
              <p14:cNvContentPartPr/>
              <p14:nvPr/>
            </p14:nvContentPartPr>
            <p14:xfrm>
              <a:off x="9723857" y="2442034"/>
              <a:ext cx="155198" cy="1691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6"/>
            </p:blipFill>
            <p:spPr>
              <a:xfrm>
                <a:off x="9723857" y="2442034"/>
                <a:ext cx="15519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墨迹 40"/>
              <p14:cNvContentPartPr/>
              <p14:nvPr/>
            </p14:nvContentPartPr>
            <p14:xfrm>
              <a:off x="8075938" y="2729664"/>
              <a:ext cx="174950" cy="25097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58"/>
            </p:blipFill>
            <p:spPr>
              <a:xfrm>
                <a:off x="8075938" y="2729664"/>
                <a:ext cx="174950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墨迹 41"/>
              <p14:cNvContentPartPr/>
              <p14:nvPr/>
            </p14:nvContentPartPr>
            <p14:xfrm>
              <a:off x="9210294" y="4038098"/>
              <a:ext cx="121336" cy="20867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0"/>
            </p:blipFill>
            <p:spPr>
              <a:xfrm>
                <a:off x="9210294" y="4038098"/>
                <a:ext cx="12133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墨迹 45"/>
              <p14:cNvContentPartPr/>
              <p14:nvPr/>
            </p14:nvContentPartPr>
            <p14:xfrm>
              <a:off x="8815244" y="1463528"/>
              <a:ext cx="246906" cy="5921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62"/>
            </p:blipFill>
            <p:spPr>
              <a:xfrm>
                <a:off x="8815244" y="1463528"/>
                <a:ext cx="24690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墨迹 46"/>
              <p14:cNvContentPartPr/>
              <p14:nvPr/>
            </p14:nvContentPartPr>
            <p14:xfrm>
              <a:off x="8933759" y="1618623"/>
              <a:ext cx="140913" cy="12266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64"/>
            </p:blipFill>
            <p:spPr>
              <a:xfrm>
                <a:off x="8933759" y="1618623"/>
                <a:ext cx="140913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墨迹 47"/>
              <p14:cNvContentPartPr/>
              <p14:nvPr/>
            </p14:nvContentPartPr>
            <p14:xfrm>
              <a:off x="8736234" y="1363069"/>
              <a:ext cx="203168" cy="33733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66"/>
            </p:blipFill>
            <p:spPr>
              <a:xfrm>
                <a:off x="8736234" y="1363069"/>
                <a:ext cx="203168" cy="337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墨迹 48"/>
              <p14:cNvContentPartPr/>
              <p14:nvPr/>
            </p14:nvContentPartPr>
            <p14:xfrm>
              <a:off x="9215232" y="1517106"/>
              <a:ext cx="449368" cy="394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8"/>
            </p:blipFill>
            <p:spPr>
              <a:xfrm>
                <a:off x="9215232" y="1517106"/>
                <a:ext cx="44936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墨迹 49"/>
              <p14:cNvContentPartPr/>
              <p14:nvPr/>
            </p14:nvContentPartPr>
            <p14:xfrm>
              <a:off x="9675888" y="1417529"/>
              <a:ext cx="158549" cy="26877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70"/>
            </p:blipFill>
            <p:spPr>
              <a:xfrm>
                <a:off x="9675888" y="1417529"/>
                <a:ext cx="158549" cy="268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墨迹 50"/>
              <p14:cNvContentPartPr/>
              <p14:nvPr/>
            </p14:nvContentPartPr>
            <p14:xfrm>
              <a:off x="9972175" y="1375406"/>
              <a:ext cx="67723" cy="28269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72"/>
            </p:blipFill>
            <p:spPr>
              <a:xfrm>
                <a:off x="9972175" y="1375406"/>
                <a:ext cx="67723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墨迹 51"/>
              <p14:cNvContentPartPr/>
              <p14:nvPr/>
            </p14:nvContentPartPr>
            <p14:xfrm>
              <a:off x="9887521" y="1483268"/>
              <a:ext cx="11288" cy="14099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74"/>
            </p:blipFill>
            <p:spPr>
              <a:xfrm>
                <a:off x="9887521" y="1483268"/>
                <a:ext cx="112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墨迹 52"/>
              <p14:cNvContentPartPr/>
              <p14:nvPr/>
            </p14:nvContentPartPr>
            <p14:xfrm>
              <a:off x="10141482" y="1494547"/>
              <a:ext cx="143910" cy="9305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76"/>
            </p:blipFill>
            <p:spPr>
              <a:xfrm>
                <a:off x="10141482" y="1494547"/>
                <a:ext cx="14391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9" name="墨迹 68"/>
              <p14:cNvContentPartPr/>
              <p14:nvPr/>
            </p14:nvContentPartPr>
            <p14:xfrm>
              <a:off x="3566731" y="5366272"/>
              <a:ext cx="16931" cy="22629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78"/>
            </p:blipFill>
            <p:spPr>
              <a:xfrm>
                <a:off x="3566731" y="5366272"/>
                <a:ext cx="16931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墨迹 69"/>
              <p14:cNvContentPartPr/>
              <p14:nvPr/>
            </p14:nvContentPartPr>
            <p14:xfrm>
              <a:off x="3594949" y="5425490"/>
              <a:ext cx="112871" cy="3383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80"/>
            </p:blipFill>
            <p:spPr>
              <a:xfrm>
                <a:off x="3594949" y="5425490"/>
                <a:ext cx="11287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" name="墨迹 70"/>
              <p14:cNvContentPartPr/>
              <p14:nvPr/>
            </p14:nvContentPartPr>
            <p14:xfrm>
              <a:off x="3716286" y="5311283"/>
              <a:ext cx="25395" cy="35389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82"/>
            </p:blipFill>
            <p:spPr>
              <a:xfrm>
                <a:off x="3716286" y="5311283"/>
                <a:ext cx="25395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2" name="墨迹 71"/>
              <p14:cNvContentPartPr/>
              <p14:nvPr/>
            </p14:nvContentPartPr>
            <p14:xfrm>
              <a:off x="3877127" y="5278855"/>
              <a:ext cx="135445" cy="3947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84"/>
            </p:blipFill>
            <p:spPr>
              <a:xfrm>
                <a:off x="3877127" y="5278855"/>
                <a:ext cx="1354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3" name="墨迹 72"/>
              <p14:cNvContentPartPr/>
              <p14:nvPr/>
            </p14:nvContentPartPr>
            <p14:xfrm>
              <a:off x="3958958" y="5173109"/>
              <a:ext cx="25396" cy="22982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86"/>
            </p:blipFill>
            <p:spPr>
              <a:xfrm>
                <a:off x="3958958" y="5173109"/>
                <a:ext cx="25396" cy="229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4" name="墨迹 73"/>
              <p14:cNvContentPartPr/>
              <p14:nvPr/>
            </p14:nvContentPartPr>
            <p14:xfrm>
              <a:off x="4156307" y="5402930"/>
              <a:ext cx="240028" cy="2820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88"/>
            </p:blipFill>
            <p:spPr>
              <a:xfrm>
                <a:off x="4156307" y="5402930"/>
                <a:ext cx="24002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5" name="墨迹 74"/>
              <p14:cNvContentPartPr/>
              <p14:nvPr/>
            </p14:nvContentPartPr>
            <p14:xfrm>
              <a:off x="4328612" y="5290134"/>
              <a:ext cx="50792" cy="20867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90"/>
            </p:blipFill>
            <p:spPr>
              <a:xfrm>
                <a:off x="4328612" y="5290134"/>
                <a:ext cx="50792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6" name="墨迹 75"/>
              <p14:cNvContentPartPr/>
              <p14:nvPr/>
            </p14:nvContentPartPr>
            <p14:xfrm>
              <a:off x="4571285" y="5290134"/>
              <a:ext cx="253960" cy="17271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92"/>
            </p:blipFill>
            <p:spPr>
              <a:xfrm>
                <a:off x="4571285" y="5290134"/>
                <a:ext cx="253960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7" name="墨迹 76"/>
              <p14:cNvContentPartPr/>
              <p14:nvPr/>
            </p14:nvContentPartPr>
            <p14:xfrm>
              <a:off x="4850641" y="5252066"/>
              <a:ext cx="14109" cy="33697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94"/>
            </p:blipFill>
            <p:spPr>
              <a:xfrm>
                <a:off x="4850641" y="5252066"/>
                <a:ext cx="14109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9" name="墨迹 78"/>
              <p14:cNvContentPartPr/>
              <p14:nvPr/>
            </p14:nvContentPartPr>
            <p14:xfrm>
              <a:off x="5203364" y="5346533"/>
              <a:ext cx="197525" cy="3383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96"/>
            </p:blipFill>
            <p:spPr>
              <a:xfrm>
                <a:off x="5203364" y="5346533"/>
                <a:ext cx="19752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0" name="墨迹 79"/>
              <p14:cNvContentPartPr/>
              <p14:nvPr/>
            </p14:nvContentPartPr>
            <p14:xfrm>
              <a:off x="5199837" y="5442409"/>
              <a:ext cx="240557" cy="1127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98"/>
            </p:blipFill>
            <p:spPr>
              <a:xfrm>
                <a:off x="5199837" y="5442409"/>
                <a:ext cx="24055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1" name="墨迹 80"/>
              <p14:cNvContentPartPr/>
              <p14:nvPr/>
            </p14:nvContentPartPr>
            <p14:xfrm>
              <a:off x="5547621" y="5268985"/>
              <a:ext cx="28218" cy="17906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00"/>
            </p:blipFill>
            <p:spPr>
              <a:xfrm>
                <a:off x="5547621" y="5268985"/>
                <a:ext cx="28218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" name="墨迹 81"/>
              <p14:cNvContentPartPr/>
              <p14:nvPr/>
            </p14:nvContentPartPr>
            <p14:xfrm>
              <a:off x="5564552" y="5336663"/>
              <a:ext cx="90297" cy="4934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02"/>
            </p:blipFill>
            <p:spPr>
              <a:xfrm>
                <a:off x="5564552" y="5336663"/>
                <a:ext cx="90297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3" name="墨迹 82"/>
              <p14:cNvContentPartPr/>
              <p14:nvPr/>
            </p14:nvContentPartPr>
            <p14:xfrm>
              <a:off x="5674601" y="5168879"/>
              <a:ext cx="19753" cy="32992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04"/>
            </p:blipFill>
            <p:spPr>
              <a:xfrm>
                <a:off x="5674601" y="5168879"/>
                <a:ext cx="19753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4" name="墨迹 83"/>
              <p14:cNvContentPartPr/>
              <p14:nvPr/>
            </p14:nvContentPartPr>
            <p14:xfrm>
              <a:off x="5750790" y="5300004"/>
              <a:ext cx="376002" cy="15368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06"/>
            </p:blipFill>
            <p:spPr>
              <a:xfrm>
                <a:off x="5750790" y="5300004"/>
                <a:ext cx="376002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5" name="墨迹 84"/>
              <p14:cNvContentPartPr/>
              <p14:nvPr/>
            </p14:nvContentPartPr>
            <p14:xfrm>
              <a:off x="3284553" y="5996520"/>
              <a:ext cx="33861" cy="35107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08"/>
            </p:blipFill>
            <p:spPr>
              <a:xfrm>
                <a:off x="3284553" y="5996520"/>
                <a:ext cx="33861" cy="351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6" name="墨迹 85"/>
              <p14:cNvContentPartPr/>
              <p14:nvPr/>
            </p14:nvContentPartPr>
            <p14:xfrm>
              <a:off x="3386137" y="6115484"/>
              <a:ext cx="94000" cy="17853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10"/>
            </p:blipFill>
            <p:spPr>
              <a:xfrm>
                <a:off x="3386137" y="6115484"/>
                <a:ext cx="94000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7" name="墨迹 86"/>
              <p14:cNvContentPartPr/>
              <p14:nvPr/>
            </p14:nvContentPartPr>
            <p14:xfrm>
              <a:off x="3518761" y="6045868"/>
              <a:ext cx="93119" cy="1691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12"/>
            </p:blipFill>
            <p:spPr>
              <a:xfrm>
                <a:off x="3518761" y="6045868"/>
                <a:ext cx="9311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8" name="墨迹 87"/>
              <p14:cNvContentPartPr/>
              <p14:nvPr/>
            </p14:nvContentPartPr>
            <p14:xfrm>
              <a:off x="3623167" y="5966911"/>
              <a:ext cx="115693" cy="16919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14"/>
            </p:blipFill>
            <p:spPr>
              <a:xfrm>
                <a:off x="3623167" y="5966911"/>
                <a:ext cx="11569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9" name="墨迹 88"/>
              <p14:cNvContentPartPr/>
              <p14:nvPr/>
            </p14:nvContentPartPr>
            <p14:xfrm>
              <a:off x="3730394" y="6169944"/>
              <a:ext cx="124159" cy="16725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16"/>
            </p:blipFill>
            <p:spPr>
              <a:xfrm>
                <a:off x="3730394" y="6169944"/>
                <a:ext cx="124159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0" name="墨迹 89"/>
              <p14:cNvContentPartPr/>
              <p14:nvPr/>
            </p14:nvContentPartPr>
            <p14:xfrm>
              <a:off x="3724751" y="6203783"/>
              <a:ext cx="124158" cy="13253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18"/>
            </p:blipFill>
            <p:spPr>
              <a:xfrm>
                <a:off x="3724751" y="6203783"/>
                <a:ext cx="12415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1" name="墨迹 90"/>
              <p14:cNvContentPartPr/>
              <p14:nvPr/>
            </p14:nvContentPartPr>
            <p14:xfrm>
              <a:off x="4001285" y="6051508"/>
              <a:ext cx="189060" cy="28357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20"/>
            </p:blipFill>
            <p:spPr>
              <a:xfrm>
                <a:off x="4001285" y="6051508"/>
                <a:ext cx="189060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2" name="墨迹 91"/>
              <p14:cNvContentPartPr/>
              <p14:nvPr/>
            </p14:nvContentPartPr>
            <p14:xfrm>
              <a:off x="4870394" y="5752598"/>
              <a:ext cx="2822" cy="9587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22"/>
            </p:blipFill>
            <p:spPr>
              <a:xfrm>
                <a:off x="4870394" y="5752598"/>
                <a:ext cx="28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3" name="墨迹 92"/>
              <p14:cNvContentPartPr/>
              <p14:nvPr/>
            </p14:nvContentPartPr>
            <p14:xfrm>
              <a:off x="3918043" y="5711005"/>
              <a:ext cx="9876" cy="11773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24"/>
            </p:blipFill>
            <p:spPr>
              <a:xfrm>
                <a:off x="3918043" y="5711005"/>
                <a:ext cx="9876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4" name="墨迹 93"/>
              <p14:cNvContentPartPr/>
              <p14:nvPr/>
            </p14:nvContentPartPr>
            <p14:xfrm>
              <a:off x="4847820" y="6076887"/>
              <a:ext cx="28217" cy="26225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26"/>
            </p:blipFill>
            <p:spPr>
              <a:xfrm>
                <a:off x="4847820" y="6076887"/>
                <a:ext cx="2821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5" name="墨迹 94"/>
              <p14:cNvContentPartPr/>
              <p14:nvPr/>
            </p14:nvContentPartPr>
            <p14:xfrm>
              <a:off x="4938117" y="6090986"/>
              <a:ext cx="116575" cy="16919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28"/>
            </p:blipFill>
            <p:spPr>
              <a:xfrm>
                <a:off x="4938117" y="6090986"/>
                <a:ext cx="11657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6" name="墨迹 95"/>
              <p14:cNvContentPartPr/>
              <p14:nvPr/>
            </p14:nvContentPartPr>
            <p14:xfrm>
              <a:off x="5169503" y="5997930"/>
              <a:ext cx="79010" cy="1409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30"/>
            </p:blipFill>
            <p:spPr>
              <a:xfrm>
                <a:off x="5169503" y="5997930"/>
                <a:ext cx="7901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7" name="墨迹 96"/>
              <p14:cNvContentPartPr/>
              <p14:nvPr/>
            </p14:nvContentPartPr>
            <p14:xfrm>
              <a:off x="5252746" y="5910513"/>
              <a:ext cx="196113" cy="16355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32"/>
            </p:blipFill>
            <p:spPr>
              <a:xfrm>
                <a:off x="5252746" y="5910513"/>
                <a:ext cx="19611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8" name="墨迹 97"/>
              <p14:cNvContentPartPr/>
              <p14:nvPr/>
            </p14:nvContentPartPr>
            <p14:xfrm>
              <a:off x="5395245" y="6119185"/>
              <a:ext cx="135446" cy="17201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34"/>
            </p:blipFill>
            <p:spPr>
              <a:xfrm>
                <a:off x="5395245" y="6119185"/>
                <a:ext cx="13544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9" name="墨迹 98"/>
              <p14:cNvContentPartPr/>
              <p14:nvPr/>
            </p14:nvContentPartPr>
            <p14:xfrm>
              <a:off x="5399478" y="6173997"/>
              <a:ext cx="114282" cy="9182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36"/>
            </p:blipFill>
            <p:spPr>
              <a:xfrm>
                <a:off x="5399478" y="6173997"/>
                <a:ext cx="114282" cy="91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0" name="墨迹 99"/>
              <p14:cNvContentPartPr/>
              <p14:nvPr/>
            </p14:nvContentPartPr>
            <p14:xfrm>
              <a:off x="5660492" y="5902053"/>
              <a:ext cx="290644" cy="38914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38"/>
            </p:blipFill>
            <p:spPr>
              <a:xfrm>
                <a:off x="5660492" y="5902053"/>
                <a:ext cx="290644" cy="38914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10439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5.</a:t>
            </a:r>
            <a:r>
              <a:rPr lang="en-US" altLang="zh-CN" sz="20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双选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)(2024·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广西三新学术联盟月考改编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某水溶液中不同温度下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的关系如图所示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＝－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lg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0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)]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。下列说法不正确的是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155" y="1477010"/>
            <a:ext cx="8126730" cy="2724785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T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&lt;25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B.e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点溶液中通入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，可使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e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点迁移至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点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6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，则该温度下将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的稀硫酸与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溶液等体积混合后，溶液显酸性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D.f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两点的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w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比较，前者大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122" name="Picture 2" descr="rj9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273175"/>
            <a:ext cx="3596005" cy="28054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780655" y="2155825"/>
              <a:ext cx="765175" cy="11176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7780655" y="2155825"/>
                <a:ext cx="765175" cy="111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7803515" y="2057400"/>
              <a:ext cx="1020445" cy="16446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7803515" y="2057400"/>
                <a:ext cx="1020445" cy="164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10293350" y="4063365"/>
              <a:ext cx="810260" cy="762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10293350" y="4063365"/>
                <a:ext cx="81026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0423525" y="4101465"/>
              <a:ext cx="695960" cy="762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0423525" y="4101465"/>
                <a:ext cx="69596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607300" y="1506220"/>
              <a:ext cx="1171575" cy="71310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7607300" y="1506220"/>
                <a:ext cx="1171575" cy="713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7696200" y="2062480"/>
              <a:ext cx="987425" cy="11811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7696200" y="2062480"/>
                <a:ext cx="987425" cy="118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0291445" y="4436110"/>
              <a:ext cx="288290" cy="762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0291445" y="4436110"/>
                <a:ext cx="28829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0621010" y="4151630"/>
              <a:ext cx="295910" cy="74358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0621010" y="4151630"/>
                <a:ext cx="295910" cy="743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0914380" y="4354830"/>
              <a:ext cx="200025" cy="23050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0914380" y="4354830"/>
                <a:ext cx="200025" cy="23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1129010" y="4349750"/>
              <a:ext cx="139700" cy="17335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1129010" y="4349750"/>
                <a:ext cx="139700" cy="173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11244580" y="4322445"/>
              <a:ext cx="76200" cy="2514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11244580" y="4322445"/>
                <a:ext cx="76200" cy="251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1275695" y="4396105"/>
              <a:ext cx="106045" cy="762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1275695" y="4396105"/>
                <a:ext cx="10604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11323955" y="4219575"/>
              <a:ext cx="82550" cy="60261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11323955" y="4219575"/>
                <a:ext cx="82550" cy="602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11394440" y="4368165"/>
              <a:ext cx="159385" cy="762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11394440" y="4368165"/>
                <a:ext cx="15938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11442065" y="4304665"/>
              <a:ext cx="76200" cy="20701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11442065" y="4304665"/>
                <a:ext cx="76200" cy="207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11569065" y="4296410"/>
              <a:ext cx="209550" cy="42735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11569065" y="4296410"/>
                <a:ext cx="209550" cy="4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7091045" y="1491615"/>
              <a:ext cx="469265" cy="7620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7091045" y="1491615"/>
                <a:ext cx="46926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7468235" y="1222375"/>
              <a:ext cx="334010" cy="78295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7468235" y="1222375"/>
                <a:ext cx="334010" cy="78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7771130" y="1365250"/>
              <a:ext cx="163195" cy="27622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7771130" y="1365250"/>
                <a:ext cx="163195" cy="276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7929245" y="1409700"/>
              <a:ext cx="139700" cy="21463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7929245" y="1409700"/>
                <a:ext cx="139700" cy="214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8077200" y="1400175"/>
              <a:ext cx="271145" cy="44132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8077200" y="1400175"/>
                <a:ext cx="271145" cy="441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8380730" y="1384935"/>
              <a:ext cx="99060" cy="762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8380730" y="1384935"/>
                <a:ext cx="9906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8465185" y="1301750"/>
              <a:ext cx="193040" cy="39560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8465185" y="1301750"/>
                <a:ext cx="193040" cy="395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7736840" y="1323340"/>
              <a:ext cx="253365" cy="39941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7736840" y="1323340"/>
                <a:ext cx="253365" cy="399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2683510" y="2713355"/>
              <a:ext cx="123190" cy="7620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2683510" y="2713355"/>
                <a:ext cx="12319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2169160" y="2670810"/>
              <a:ext cx="949960" cy="20002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2169160" y="2670810"/>
                <a:ext cx="949960" cy="200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9715500" y="2400300"/>
              <a:ext cx="213360" cy="3867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9715500" y="2400300"/>
                <a:ext cx="213360" cy="386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9698355" y="2463165"/>
              <a:ext cx="76200" cy="17335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9698355" y="2463165"/>
                <a:ext cx="76200" cy="173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9723755" y="2383155"/>
              <a:ext cx="182245" cy="7620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9723755" y="2383155"/>
                <a:ext cx="18224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5499100" y="2287270"/>
              <a:ext cx="140970" cy="35623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5499100" y="2287270"/>
                <a:ext cx="140970" cy="356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5688965" y="2317750"/>
              <a:ext cx="142875" cy="26543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5688965" y="2317750"/>
                <a:ext cx="142875" cy="265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5795645" y="2283460"/>
              <a:ext cx="76200" cy="29654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5795645" y="2283460"/>
                <a:ext cx="76200" cy="296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5939790" y="2183765"/>
              <a:ext cx="76200" cy="45021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5939790" y="2183765"/>
                <a:ext cx="76200" cy="450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5897245" y="2462530"/>
              <a:ext cx="266700" cy="25019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5897245" y="2462530"/>
                <a:ext cx="266700" cy="25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6250305" y="2309495"/>
              <a:ext cx="76200" cy="7620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6250305" y="2309495"/>
                <a:ext cx="762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4644390" y="2187575"/>
              <a:ext cx="262890" cy="30543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4644390" y="2187575"/>
                <a:ext cx="262890" cy="305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4680585" y="2233295"/>
              <a:ext cx="210185" cy="24257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4680585" y="2233295"/>
                <a:ext cx="210185" cy="242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8075930" y="2699385"/>
              <a:ext cx="206375" cy="28130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8075930" y="2699385"/>
                <a:ext cx="206375" cy="281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9210040" y="4012565"/>
              <a:ext cx="142875" cy="23431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9210040" y="4012565"/>
                <a:ext cx="142875" cy="234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675005" y="2557145"/>
              <a:ext cx="408305" cy="24320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675005" y="2557145"/>
                <a:ext cx="408305" cy="243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532130" y="2672080"/>
              <a:ext cx="723900" cy="53149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532130" y="2672080"/>
                <a:ext cx="723900" cy="531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3239135" y="1983105"/>
              <a:ext cx="226060" cy="15684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3239135" y="1983105"/>
                <a:ext cx="226060" cy="156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8815070" y="1446530"/>
              <a:ext cx="290830" cy="7620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8815070" y="1446530"/>
                <a:ext cx="29083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8933815" y="1604010"/>
              <a:ext cx="165735" cy="13716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8933815" y="1604010"/>
                <a:ext cx="165735" cy="13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8736330" y="1322705"/>
              <a:ext cx="239395" cy="37782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8736330" y="1322705"/>
                <a:ext cx="239395" cy="377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9215120" y="1480185"/>
              <a:ext cx="530225" cy="7620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9215120" y="1480185"/>
                <a:ext cx="53022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9676130" y="1384935"/>
              <a:ext cx="186690" cy="30099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9676130" y="1384935"/>
                <a:ext cx="186690" cy="300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9972040" y="1341120"/>
              <a:ext cx="80010" cy="31686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9972040" y="1341120"/>
                <a:ext cx="80010" cy="316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9887585" y="1466215"/>
              <a:ext cx="76200" cy="15811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9887585" y="1466215"/>
                <a:ext cx="76200" cy="1581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10141585" y="1483995"/>
              <a:ext cx="169545" cy="10414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10141585" y="1483995"/>
                <a:ext cx="169545" cy="104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3935095" y="3759835"/>
              <a:ext cx="351155" cy="30480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3935095" y="3759835"/>
                <a:ext cx="351155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1783080" y="4526915"/>
              <a:ext cx="76200" cy="59118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1783080" y="4526915"/>
                <a:ext cx="76200" cy="591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1830705" y="4777105"/>
              <a:ext cx="237490" cy="22923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1830705" y="4777105"/>
                <a:ext cx="237490" cy="229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2059940" y="4867275"/>
              <a:ext cx="222885" cy="1778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2059940" y="4867275"/>
                <a:ext cx="222885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1749425" y="4491990"/>
              <a:ext cx="97790" cy="68516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1749425" y="4491990"/>
                <a:ext cx="97790" cy="685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1791970" y="4739640"/>
              <a:ext cx="262890" cy="29654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1791970" y="4739640"/>
                <a:ext cx="262890" cy="296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2026285" y="4772660"/>
              <a:ext cx="266700" cy="30289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2026285" y="4772660"/>
                <a:ext cx="266700" cy="30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2503805" y="4723130"/>
              <a:ext cx="265430" cy="7620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2503805" y="4723130"/>
                <a:ext cx="26543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2506345" y="4824730"/>
              <a:ext cx="298450" cy="7620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2506345" y="4824730"/>
                <a:ext cx="29845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2929255" y="4577080"/>
              <a:ext cx="80010" cy="50990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2929255" y="4577080"/>
                <a:ext cx="80010" cy="50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3115310" y="4742180"/>
              <a:ext cx="152400" cy="21526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3115310" y="4742180"/>
                <a:ext cx="152400" cy="215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3339465" y="4593590"/>
              <a:ext cx="151765" cy="7620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3339465" y="4593590"/>
                <a:ext cx="15176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3502025" y="4545330"/>
              <a:ext cx="76200" cy="21463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3502025" y="4545330"/>
                <a:ext cx="76200" cy="214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3665220" y="4535170"/>
              <a:ext cx="169545" cy="20193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3665220" y="4535170"/>
                <a:ext cx="169545" cy="201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1003935" y="3093720"/>
              <a:ext cx="1059180" cy="10414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1003935" y="3093720"/>
                <a:ext cx="1059180" cy="104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3566795" y="5339080"/>
              <a:ext cx="76200" cy="25336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3566795" y="5339080"/>
                <a:ext cx="76200" cy="253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3594735" y="5382895"/>
              <a:ext cx="133350" cy="7620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3594735" y="5382895"/>
                <a:ext cx="13335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3716020" y="5268595"/>
              <a:ext cx="76200" cy="3962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3716020" y="5268595"/>
                <a:ext cx="76200" cy="396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3877310" y="5241925"/>
              <a:ext cx="159385" cy="7620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3877310" y="5241925"/>
                <a:ext cx="15938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3959225" y="5145405"/>
              <a:ext cx="76200" cy="25781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3959225" y="5145405"/>
                <a:ext cx="76200" cy="257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4156075" y="5354955"/>
              <a:ext cx="282575" cy="7620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4156075" y="5354955"/>
                <a:ext cx="28257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4328795" y="5264785"/>
              <a:ext cx="76200" cy="23431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4328795" y="5264785"/>
                <a:ext cx="76200" cy="234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4571365" y="5269230"/>
              <a:ext cx="299085" cy="19367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4571365" y="5269230"/>
                <a:ext cx="299085" cy="193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4850765" y="5211445"/>
              <a:ext cx="76200" cy="37782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4850765" y="5211445"/>
                <a:ext cx="76200" cy="377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5059680" y="5118100"/>
              <a:ext cx="133350" cy="7620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5059680" y="5118100"/>
                <a:ext cx="13335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5203190" y="5304155"/>
              <a:ext cx="232410" cy="7620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5203190" y="5304155"/>
                <a:ext cx="23241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5200015" y="5377815"/>
              <a:ext cx="283845" cy="76200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5200015" y="5377815"/>
                <a:ext cx="28384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5547360" y="5247640"/>
              <a:ext cx="76200" cy="20066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5547360" y="5247640"/>
                <a:ext cx="76200" cy="200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5564505" y="5309870"/>
              <a:ext cx="106045" cy="7620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5564505" y="5309870"/>
                <a:ext cx="10604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5674360" y="5128895"/>
              <a:ext cx="76200" cy="37020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5674360" y="5128895"/>
                <a:ext cx="76200" cy="370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5750560" y="5281295"/>
              <a:ext cx="443230" cy="17208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5750560" y="5281295"/>
                <a:ext cx="443230" cy="172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3284855" y="5953760"/>
              <a:ext cx="76200" cy="39370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3284855" y="5953760"/>
                <a:ext cx="76200" cy="39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3385820" y="6094095"/>
              <a:ext cx="110490" cy="20002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3385820" y="6094095"/>
                <a:ext cx="110490" cy="200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3518535" y="5986780"/>
              <a:ext cx="109855" cy="7620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3518535" y="5986780"/>
                <a:ext cx="10985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3623310" y="5946775"/>
              <a:ext cx="135890" cy="18923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3623310" y="5946775"/>
                <a:ext cx="135890" cy="189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3730625" y="6149340"/>
              <a:ext cx="146685" cy="18732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3730625" y="6149340"/>
                <a:ext cx="146685" cy="187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3724910" y="6188075"/>
              <a:ext cx="146685" cy="14859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3724910" y="6188075"/>
                <a:ext cx="146685" cy="148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4001135" y="6017260"/>
              <a:ext cx="222885" cy="31813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4001135" y="6017260"/>
                <a:ext cx="222885" cy="318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4870450" y="5741035"/>
              <a:ext cx="76200" cy="10731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4870450" y="5741035"/>
                <a:ext cx="76200" cy="107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3917950" y="5697220"/>
              <a:ext cx="76200" cy="13144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3917950" y="5697220"/>
                <a:ext cx="76200" cy="1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4847590" y="6045200"/>
              <a:ext cx="76200" cy="29400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4847590" y="6045200"/>
                <a:ext cx="76200" cy="294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4938395" y="6070600"/>
              <a:ext cx="137795" cy="18923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4938395" y="6070600"/>
                <a:ext cx="137795" cy="189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5169535" y="5935980"/>
              <a:ext cx="92710" cy="7620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5169535" y="5935980"/>
                <a:ext cx="9271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5252720" y="5890895"/>
              <a:ext cx="231140" cy="18351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5252720" y="5890895"/>
                <a:ext cx="231140" cy="18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5394960" y="6098540"/>
              <a:ext cx="159385" cy="19304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5394960" y="6098540"/>
                <a:ext cx="159385" cy="193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5399405" y="6163310"/>
              <a:ext cx="134620" cy="10287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5399405" y="6163310"/>
                <a:ext cx="134620" cy="102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5660390" y="5855335"/>
              <a:ext cx="342900" cy="43624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5660390" y="5855335"/>
                <a:ext cx="342900" cy="436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3128645" y="3606800"/>
              <a:ext cx="782320" cy="7620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3128645" y="3606800"/>
                <a:ext cx="78232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3956050" y="3336925"/>
              <a:ext cx="76200" cy="21653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3956050" y="3336925"/>
                <a:ext cx="76200" cy="216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3949700" y="3366770"/>
              <a:ext cx="264795" cy="21463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3949700" y="3366770"/>
                <a:ext cx="264795" cy="214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4037965" y="3250565"/>
              <a:ext cx="76200" cy="44640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4037965" y="3250565"/>
                <a:ext cx="76200" cy="446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4291965" y="3324225"/>
              <a:ext cx="76200" cy="18923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4291965" y="3324225"/>
                <a:ext cx="76200" cy="189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4345305" y="3269615"/>
              <a:ext cx="76200" cy="32004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4345305" y="3269615"/>
                <a:ext cx="76200" cy="320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墨迹 106"/>
              <p14:cNvContentPartPr/>
              <p14:nvPr/>
            </p14:nvContentPartPr>
            <p14:xfrm>
              <a:off x="4277995" y="3352800"/>
              <a:ext cx="126365" cy="7620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0"/>
            </p:blipFill>
            <p:spPr>
              <a:xfrm>
                <a:off x="4277995" y="3352800"/>
                <a:ext cx="126365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8" name="墨迹 107"/>
              <p14:cNvContentPartPr/>
              <p14:nvPr/>
            </p14:nvContentPartPr>
            <p14:xfrm>
              <a:off x="4385310" y="3246755"/>
              <a:ext cx="422275" cy="36322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2"/>
            </p:blipFill>
            <p:spPr>
              <a:xfrm>
                <a:off x="4385310" y="3246755"/>
                <a:ext cx="422275" cy="36322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949820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 pitchFamily="34" charset="0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溶液的酸碱性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1575264"/>
            <a:ext cx="11397613" cy="12524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溶液呈酸碱性的本质：溶液的酸碱性取决于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的相对大小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填写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空格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42120" y="2894036"/>
          <a:ext cx="9865096" cy="2623196"/>
        </p:xfrm>
        <a:graphic>
          <a:graphicData uri="http://schemas.openxmlformats.org/drawingml/2006/table">
            <a:tbl>
              <a:tblPr/>
              <a:tblGrid>
                <a:gridCol w="257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5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799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溶液的酸碱性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(H</a:t>
                      </a:r>
                      <a:r>
                        <a:rPr lang="zh-CN" sz="26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600" i="1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(OH</a:t>
                      </a:r>
                      <a:r>
                        <a:rPr lang="zh-CN" sz="26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比较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常温下溶液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99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酸性溶液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(H</a:t>
                      </a:r>
                      <a:r>
                        <a:rPr lang="zh-CN" sz="26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)____</a:t>
                      </a:r>
                      <a:r>
                        <a:rPr lang="en-US" sz="2600" i="1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(OH</a:t>
                      </a:r>
                      <a:r>
                        <a:rPr lang="zh-CN" sz="26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799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中性溶液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)____</a:t>
                      </a: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(OH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799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碱性溶液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)____</a:t>
                      </a: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(OH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________7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395521" y="367007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9118033" y="369198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＜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400178" y="43297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9177515" y="4339139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5387652" y="498721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＜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9177515" y="4974685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764704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 pitchFamily="34" charset="0"/>
                <a:cs typeface="Courier New" panose="02070309020205020404"/>
              </a:rPr>
              <a:t>2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溶液的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pH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及测定方法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390148"/>
            <a:ext cx="11397613" cy="4249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关系：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范围：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～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测定方法：用镊子夹取一小块试纸放在洁净的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上，用玻璃棒蘸取待测液点在试纸的中央，变色后与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对照。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(4)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溶液酸碱性的另外一种表示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pOH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05265" y="1450354"/>
            <a:ext cx="19159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lg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</a:t>
            </a:r>
            <a:r>
              <a:rPr lang="zh-CN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947128" y="2661964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玻璃片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10035360" y="2661964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表面皿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7856343" y="3271545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标准比色卡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2125388" y="4448725"/>
            <a:ext cx="21563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lg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</a:t>
            </a:r>
            <a:r>
              <a:rPr lang="zh-CN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(OH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4293497" y="5085184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14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1481613"/>
            <a:ext cx="11654075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用湿润的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pH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试纸测溶液的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pH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，一定有误差吗？请分析。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 smtClean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测定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中性溶液，无误差，酸性溶液偏大，碱性溶液偏小。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122" name="Picture 2" descr="微思考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1" y="1021041"/>
            <a:ext cx="1395033" cy="4348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7640" y="2746724"/>
          <a:ext cx="113538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Document" r:id="rId4" imgW="11505565" imgH="1589405" progId="Word.Document.8">
                  <p:embed/>
                </p:oleObj>
              </mc:Choice>
              <mc:Fallback>
                <p:oleObj name="Document" r:id="rId4" imgW="11505565" imgH="1589405" progId="Word.Document.8">
                  <p:embed/>
                  <p:pic>
                    <p:nvPicPr>
                      <p:cNvPr id="0" name="图片 820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640" y="2746724"/>
                        <a:ext cx="11353800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502273" y="3394495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文档" r:id="rId6" imgW="5339715" imgH="795020" progId="Word.Document.12">
                  <p:embed/>
                </p:oleObj>
              </mc:Choice>
              <mc:Fallback>
                <p:oleObj name="文档" r:id="rId6" imgW="5339715" imgH="795020" progId="Word.Document.12">
                  <p:embed/>
                  <p:pic>
                    <p:nvPicPr>
                      <p:cNvPr id="0" name="图片 820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2273" y="3394495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7023413" y="3284303"/>
              <a:ext cx="4698266" cy="10521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7023413" y="3284303"/>
                <a:ext cx="4698266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8730591" y="3544615"/>
              <a:ext cx="114988" cy="10151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8730591" y="3544615"/>
                <a:ext cx="11498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564106" y="3722269"/>
              <a:ext cx="265776" cy="4511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564106" y="3722269"/>
                <a:ext cx="26577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8597967" y="3658116"/>
              <a:ext cx="160842" cy="27282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8597967" y="3658116"/>
                <a:ext cx="160842" cy="272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8747521" y="3522761"/>
              <a:ext cx="332970" cy="89038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8747521" y="3522761"/>
                <a:ext cx="332970" cy="890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125640" y="3543206"/>
              <a:ext cx="313218" cy="40782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125640" y="3543206"/>
                <a:ext cx="313218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388771" y="3499321"/>
              <a:ext cx="184121" cy="44854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388771" y="3499321"/>
                <a:ext cx="184121" cy="448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434625" y="3568584"/>
              <a:ext cx="387995" cy="71766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434625" y="3568584"/>
                <a:ext cx="387995" cy="717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908332" y="3513597"/>
              <a:ext cx="267011" cy="43990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908332" y="3513597"/>
                <a:ext cx="267011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9977818" y="3769679"/>
              <a:ext cx="93824" cy="11790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9977818" y="3769679"/>
                <a:ext cx="93824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10090689" y="3851985"/>
              <a:ext cx="118515" cy="6203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10090689" y="3851985"/>
                <a:ext cx="11851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10197917" y="3524876"/>
              <a:ext cx="161371" cy="23757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10197917" y="3524876"/>
                <a:ext cx="161371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10171815" y="3637672"/>
              <a:ext cx="226448" cy="29115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10171815" y="3637672"/>
                <a:ext cx="226448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10296680" y="3690722"/>
              <a:ext cx="64900" cy="76754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10296680" y="3690722"/>
                <a:ext cx="64900" cy="767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711160" y="4310924"/>
              <a:ext cx="190470" cy="33045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711160" y="4310924"/>
                <a:ext cx="190470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9989105" y="4341061"/>
              <a:ext cx="228564" cy="25678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9989105" y="4341061"/>
                <a:ext cx="228564" cy="256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10209204" y="4346701"/>
              <a:ext cx="39505" cy="52890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10209204" y="4346701"/>
                <a:ext cx="39505" cy="528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10282571" y="4382126"/>
              <a:ext cx="143910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10282571" y="4382126"/>
                <a:ext cx="14391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10344649" y="4284663"/>
              <a:ext cx="45149" cy="2215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10344649" y="4284663"/>
                <a:ext cx="45149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10437769" y="4269330"/>
              <a:ext cx="115692" cy="33556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10437769" y="4269330"/>
                <a:ext cx="115692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10611837" y="4432884"/>
              <a:ext cx="429792" cy="6767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10611837" y="4432884"/>
                <a:ext cx="42979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10636703" y="4523121"/>
              <a:ext cx="472649" cy="7895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10636703" y="4523121"/>
                <a:ext cx="472649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1253264" y="4303169"/>
              <a:ext cx="79010" cy="43426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1253264" y="4303169"/>
                <a:ext cx="79010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1388708" y="4432180"/>
              <a:ext cx="144793" cy="17888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1388708" y="4432180"/>
                <a:ext cx="144793" cy="178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1569303" y="4331368"/>
              <a:ext cx="141089" cy="338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1569303" y="4331368"/>
                <a:ext cx="1410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1716035" y="4212932"/>
              <a:ext cx="122041" cy="34402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1716035" y="4212932"/>
                <a:ext cx="122041" cy="344028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670277"/>
            <a:ext cx="11654075" cy="11601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一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混合溶液酸碱性的判断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52095" indent="-252095"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常温下，两种溶液混合后酸碱性的判断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在括号中填</a:t>
            </a:r>
            <a:r>
              <a:rPr lang="zh-CN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酸性</a:t>
            </a:r>
            <a:r>
              <a:rPr lang="zh-CN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”“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碱性</a:t>
            </a:r>
            <a:r>
              <a:rPr lang="zh-CN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zh-CN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中性</a:t>
            </a:r>
            <a:r>
              <a:rPr lang="zh-CN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467" y="1830464"/>
            <a:ext cx="11397613" cy="39573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400" kern="100" dirty="0">
                <a:latin typeface="+mj-ea"/>
                <a:ea typeface="+mj-ea"/>
                <a:cs typeface="+mj-ea"/>
              </a:rPr>
              <a:t>(1)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相同浓度的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HCl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NaOH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溶液等体积混合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(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　　　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)</a:t>
            </a:r>
            <a:endParaRPr lang="zh-CN" altLang="zh-CN" sz="2400" kern="100" dirty="0">
              <a:latin typeface="+mj-ea"/>
              <a:ea typeface="+mj-ea"/>
              <a:cs typeface="+mj-ea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400" kern="100" dirty="0">
                <a:latin typeface="+mj-ea"/>
                <a:ea typeface="+mj-ea"/>
                <a:cs typeface="+mj-ea"/>
              </a:rPr>
              <a:t>(2)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相同浓度的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CH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3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COOH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NaOH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溶液等体积混合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(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　　　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)</a:t>
            </a:r>
            <a:endParaRPr lang="zh-CN" altLang="zh-CN" sz="2400" kern="100" dirty="0">
              <a:latin typeface="+mj-ea"/>
              <a:ea typeface="+mj-ea"/>
              <a:cs typeface="+mj-ea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400" kern="100" dirty="0">
                <a:latin typeface="+mj-ea"/>
                <a:ea typeface="+mj-ea"/>
                <a:cs typeface="+mj-ea"/>
              </a:rPr>
              <a:t>(3)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相同浓度的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NH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3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·H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2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O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HCl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溶液等体积混合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(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　　　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)</a:t>
            </a:r>
            <a:endParaRPr lang="zh-CN" altLang="zh-CN" sz="2400" kern="100" dirty="0">
              <a:latin typeface="+mj-ea"/>
              <a:ea typeface="+mj-ea"/>
              <a:cs typeface="+mj-ea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400" kern="100" dirty="0">
                <a:latin typeface="+mj-ea"/>
                <a:ea typeface="+mj-ea"/>
                <a:cs typeface="+mj-ea"/>
              </a:rPr>
              <a:t>(4)pH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2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H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2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SO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4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12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NaOH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溶液等体积混合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(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　　　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)</a:t>
            </a:r>
            <a:endParaRPr lang="zh-CN" altLang="zh-CN" sz="2400" kern="100" dirty="0">
              <a:latin typeface="+mj-ea"/>
              <a:ea typeface="+mj-ea"/>
              <a:cs typeface="+mj-ea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400" kern="100" dirty="0">
                <a:latin typeface="+mj-ea"/>
                <a:ea typeface="+mj-ea"/>
                <a:cs typeface="+mj-ea"/>
              </a:rPr>
              <a:t>(5)pH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3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HCl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10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NaOH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溶液等体积混合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(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　　　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)</a:t>
            </a:r>
            <a:endParaRPr lang="zh-CN" altLang="zh-CN" sz="2400" kern="100" dirty="0">
              <a:latin typeface="+mj-ea"/>
              <a:ea typeface="+mj-ea"/>
              <a:cs typeface="+mj-ea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400" kern="100" dirty="0">
                <a:latin typeface="+mj-ea"/>
                <a:ea typeface="+mj-ea"/>
                <a:cs typeface="+mj-ea"/>
              </a:rPr>
              <a:t>(6)pH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3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HCl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12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NaOH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溶液等体积混合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(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　　　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)</a:t>
            </a:r>
            <a:endParaRPr lang="zh-CN" altLang="zh-CN" sz="2400" kern="100" dirty="0">
              <a:latin typeface="+mj-ea"/>
              <a:ea typeface="+mj-ea"/>
              <a:cs typeface="+mj-ea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400" kern="100" dirty="0">
                <a:latin typeface="+mj-ea"/>
                <a:ea typeface="+mj-ea"/>
                <a:cs typeface="+mj-ea"/>
              </a:rPr>
              <a:t>(7)pH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2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CH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3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COOH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12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 err="1">
                <a:latin typeface="+mj-ea"/>
                <a:ea typeface="+mj-ea"/>
                <a:cs typeface="+mj-ea"/>
              </a:rPr>
              <a:t>NaOH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溶液等体积混合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(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　　　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)</a:t>
            </a:r>
            <a:endParaRPr lang="zh-CN" altLang="zh-CN" sz="2400" kern="100" dirty="0">
              <a:latin typeface="+mj-ea"/>
              <a:ea typeface="+mj-ea"/>
              <a:cs typeface="+mj-ea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400" kern="100" dirty="0">
                <a:latin typeface="+mj-ea"/>
                <a:ea typeface="+mj-ea"/>
                <a:cs typeface="+mj-ea"/>
              </a:rPr>
              <a:t>(8)pH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2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H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2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SO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4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和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pH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＝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12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NH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3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·H</a:t>
            </a:r>
            <a:r>
              <a:rPr lang="en-US" altLang="zh-CN" sz="2400" kern="100" baseline="-25000" dirty="0">
                <a:latin typeface="+mj-ea"/>
                <a:ea typeface="+mj-ea"/>
                <a:cs typeface="+mj-ea"/>
              </a:rPr>
              <a:t>2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O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等体积混合</a:t>
            </a:r>
            <a:r>
              <a:rPr lang="en-US" altLang="zh-CN" sz="2400" kern="100" dirty="0">
                <a:latin typeface="+mj-ea"/>
                <a:ea typeface="+mj-ea"/>
                <a:cs typeface="+mj-ea"/>
              </a:rPr>
              <a:t>(</a:t>
            </a:r>
            <a:r>
              <a:rPr lang="zh-CN" altLang="zh-CN" sz="2400" kern="100" dirty="0">
                <a:latin typeface="+mj-ea"/>
                <a:ea typeface="+mj-ea"/>
                <a:cs typeface="+mj-ea"/>
              </a:rPr>
              <a:t>　　　</a:t>
            </a:r>
            <a:r>
              <a:rPr lang="en-US" altLang="zh-CN" sz="2400" kern="100" dirty="0" smtClean="0">
                <a:latin typeface="+mj-ea"/>
                <a:ea typeface="+mj-ea"/>
                <a:cs typeface="+mj-ea"/>
              </a:rPr>
              <a:t>)</a:t>
            </a:r>
            <a:endParaRPr lang="zh-CN" altLang="en-US" sz="2400" kern="100" dirty="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思维建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1" y="1043523"/>
            <a:ext cx="8619303" cy="520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622693" y="859796"/>
            <a:ext cx="9208790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混合溶液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pH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的计算思维模型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7640" y="1636117"/>
          <a:ext cx="1135380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4" imgW="11505565" imgH="3573780" progId="Word.Document.8">
                  <p:embed/>
                </p:oleObj>
              </mc:Choice>
              <mc:Fallback>
                <p:oleObj name="Document" r:id="rId4" imgW="11505565" imgH="3573780" progId="Word.Document.8">
                  <p:embed/>
                  <p:pic>
                    <p:nvPicPr>
                      <p:cNvPr id="0" name="图片 615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640" y="1636117"/>
                        <a:ext cx="11353800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0038" y="811683"/>
          <a:ext cx="11353800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3" imgW="11505565" imgH="5359400" progId="Word.Document.8">
                  <p:embed/>
                </p:oleObj>
              </mc:Choice>
              <mc:Fallback>
                <p:oleObj name="Document" r:id="rId3" imgW="11505565" imgH="5359400" progId="Word.Document.8">
                  <p:embed/>
                  <p:pic>
                    <p:nvPicPr>
                      <p:cNvPr id="0" name="图片 112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038" y="811683"/>
                        <a:ext cx="11353800" cy="528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934566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溶液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pH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的简单计算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25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时，关于下列溶液混合后溶液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的说法中正确的是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2128365"/>
            <a:ext cx="11397613" cy="24527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溶液等体积混合，溶液的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约为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5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的盐酸稀释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1 000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倍，溶液的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8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溶液等体积混合，混合液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溶液等体积混合，混合液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79024" y="164514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/>
              <a:ea typeface="华文细黑" panose="02010600040101010101" pitchFamily="2" charset="-122"/>
              <a:cs typeface="Times New Roman" panose="020206030504050203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1435404" y="2701465"/>
              <a:ext cx="4532663" cy="7895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1435404" y="2701465"/>
                <a:ext cx="453266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683067" y="1178718"/>
              <a:ext cx="146733" cy="63165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5683067" y="1178718"/>
                <a:ext cx="146733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835443" y="1352318"/>
              <a:ext cx="45148" cy="24515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835443" y="1352318"/>
                <a:ext cx="45148" cy="245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858017" y="1423168"/>
              <a:ext cx="158020" cy="4882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5858017" y="1423168"/>
                <a:ext cx="158020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6001928" y="1203745"/>
              <a:ext cx="25397" cy="56715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6001928" y="1203745"/>
                <a:ext cx="25397" cy="567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6176879" y="1469168"/>
              <a:ext cx="8465" cy="141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6176879" y="1469168"/>
                <a:ext cx="846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6083936" y="1449429"/>
              <a:ext cx="152200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6083936" y="1449429"/>
                <a:ext cx="152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6083760" y="1385276"/>
              <a:ext cx="107227" cy="24180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6083760" y="1385276"/>
                <a:ext cx="107227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6247423" y="1539666"/>
              <a:ext cx="50792" cy="8177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6247423" y="1539666"/>
                <a:ext cx="5079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6518314" y="1443789"/>
              <a:ext cx="228564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6518314" y="1443789"/>
                <a:ext cx="22856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6819363" y="1376111"/>
              <a:ext cx="137033" cy="17201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6819363" y="1376111"/>
                <a:ext cx="13703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6992373" y="1460708"/>
              <a:ext cx="62080" cy="6485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6992373" y="1460708"/>
                <a:ext cx="6208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7099601" y="1156159"/>
              <a:ext cx="192587" cy="62883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7099601" y="1156159"/>
                <a:ext cx="192587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5340749" y="3400801"/>
              <a:ext cx="1939446" cy="12407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5340749" y="3400801"/>
                <a:ext cx="193944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5331579" y="3412080"/>
              <a:ext cx="2126388" cy="11843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5331579" y="3412080"/>
                <a:ext cx="2126388" cy="11843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62068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 pitchFamily="34" charset="0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水的电离和水的离子积常数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6" name="Picture 2" descr="RJ904X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71" y="1268020"/>
            <a:ext cx="7587103" cy="5185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040759" y="2140247"/>
          <a:ext cx="5329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4" imgW="5339715" imgH="596900" progId="Word.Document.12">
                  <p:embed/>
                </p:oleObj>
              </mc:Choice>
              <mc:Fallback>
                <p:oleObj name="文档" r:id="rId4" imgW="5339715" imgH="596900" progId="Word.Document.12">
                  <p:embed/>
                  <p:pic>
                    <p:nvPicPr>
                      <p:cNvPr id="0" name="图片 10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0759" y="2140247"/>
                        <a:ext cx="53292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098207" y="2827884"/>
            <a:ext cx="2060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</a:t>
            </a:r>
            <a:r>
              <a:rPr lang="zh-CN" altLang="zh-CN" sz="20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(H</a:t>
            </a:r>
            <a:r>
              <a:rPr lang="zh-CN" altLang="zh-CN" sz="20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)·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</a:t>
            </a:r>
            <a:r>
              <a:rPr lang="zh-CN" altLang="zh-CN" sz="20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(OH</a:t>
            </a:r>
            <a:r>
              <a:rPr lang="zh-CN" altLang="zh-CN" sz="20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8302402" y="2877988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r>
              <a:rPr lang="en-US" altLang="zh-CN" sz="20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zh-CN" altLang="zh-CN" sz="20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14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5747692" y="402447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不变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8617019" y="4052020"/>
            <a:ext cx="697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6797744" y="4938676"/>
            <a:ext cx="146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稀的电解质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1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按要求计算下列各题</a:t>
            </a:r>
            <a:r>
              <a:rPr lang="en-US" altLang="zh-CN" sz="1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常温下，忽略溶液混合时体积的变化</a:t>
            </a:r>
            <a:r>
              <a:rPr lang="en-US" altLang="zh-CN" sz="1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endParaRPr lang="zh-CN" altLang="zh-CN" sz="16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462950"/>
            <a:ext cx="11397613" cy="2428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的硝酸和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的氢氧化钡溶液按照体积比为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9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∶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混合，混合溶液的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在一定体积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Ba(OH)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溶液中，逐滴加入一定物质的量浓度的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NaHSO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溶液，当溶液中的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恰好完全沉淀时，溶液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。若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反应后溶液的体积等于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Ba(OH)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NaHSO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溶液的体积之和，则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Ba(OH)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NaHSO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溶液的体积比是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0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0" name="墨迹 49"/>
              <p14:cNvContentPartPr/>
              <p14:nvPr/>
            </p14:nvContentPartPr>
            <p14:xfrm>
              <a:off x="11219402" y="4626929"/>
              <a:ext cx="359247" cy="16478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3"/>
            </p:blipFill>
            <p:spPr>
              <a:xfrm>
                <a:off x="11219402" y="4626929"/>
                <a:ext cx="359247" cy="16478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1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按要求计算下列各题</a:t>
            </a:r>
            <a:r>
              <a:rPr lang="en-US" altLang="zh-CN" sz="1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常温下，忽略溶液混合时体积的变化</a:t>
            </a:r>
            <a:r>
              <a:rPr lang="en-US" altLang="zh-CN" sz="1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endParaRPr lang="zh-CN" altLang="zh-CN" sz="16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462950"/>
            <a:ext cx="11397613" cy="2428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的硝酸和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的氢氧化钡溶液按照体积比为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9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∶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混合，混合溶液的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在一定体积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Ba(OH)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溶液中，逐滴加入一定物质的量浓度的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NaHSO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溶液，当溶液中的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恰好完全沉淀时，溶液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。若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反应后溶液的体积等于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Ba(OH)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NaHSO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溶液的体积之和，则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Ba(OH)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NaHSO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溶液的体积比是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0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3092672" y="1947846"/>
              <a:ext cx="2729015" cy="8812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3092672" y="1947846"/>
                <a:ext cx="2729015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300488" y="1981685"/>
              <a:ext cx="1391491" cy="8248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1300488" y="1981685"/>
                <a:ext cx="1391491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787919" y="1445904"/>
              <a:ext cx="1166101" cy="621964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2787919" y="1445904"/>
                <a:ext cx="1166101" cy="621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203282" y="2396916"/>
              <a:ext cx="1583548" cy="5639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2203282" y="2396916"/>
                <a:ext cx="158354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690889" y="2442034"/>
              <a:ext cx="45149" cy="29609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690889" y="2442034"/>
                <a:ext cx="45149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3798117" y="2506892"/>
              <a:ext cx="94530" cy="15509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3798117" y="2506892"/>
                <a:ext cx="9453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3962486" y="2481513"/>
              <a:ext cx="89591" cy="56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3962486" y="2481513"/>
                <a:ext cx="8959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4057721" y="2402555"/>
              <a:ext cx="203168" cy="14945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4057721" y="2402555"/>
                <a:ext cx="20316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4418909" y="4730031"/>
              <a:ext cx="56436" cy="26665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4418909" y="4730031"/>
                <a:ext cx="56436" cy="26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4447127" y="4664116"/>
              <a:ext cx="112871" cy="37857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4447127" y="4664116"/>
                <a:ext cx="112871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4555765" y="4846705"/>
              <a:ext cx="184827" cy="21783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555765" y="4846705"/>
                <a:ext cx="184827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4859107" y="4777089"/>
              <a:ext cx="62079" cy="18029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859107" y="4777089"/>
                <a:ext cx="62079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4955047" y="4788192"/>
              <a:ext cx="152377" cy="21607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4955047" y="4788192"/>
                <a:ext cx="152377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5107424" y="4855870"/>
              <a:ext cx="84653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5107424" y="4855870"/>
                <a:ext cx="8465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5194899" y="4776912"/>
              <a:ext cx="25396" cy="22841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5194899" y="4776912"/>
                <a:ext cx="2539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5259800" y="4624638"/>
              <a:ext cx="124159" cy="40324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5259800" y="4624638"/>
                <a:ext cx="124159" cy="403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5457325" y="4855870"/>
              <a:ext cx="160136" cy="12830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5457325" y="4855870"/>
                <a:ext cx="160136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5764898" y="4778851"/>
              <a:ext cx="8466" cy="370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5764898" y="4778851"/>
                <a:ext cx="8466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5697881" y="4788192"/>
              <a:ext cx="230681" cy="1128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5697881" y="4788192"/>
                <a:ext cx="23068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5810047" y="4633097"/>
              <a:ext cx="25397" cy="34402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5810047" y="4633097"/>
                <a:ext cx="2539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6126086" y="4718399"/>
              <a:ext cx="126981" cy="20585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6126086" y="4718399"/>
                <a:ext cx="12698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6247423" y="4657067"/>
              <a:ext cx="212340" cy="21924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6247423" y="4657067"/>
                <a:ext cx="212340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6430662" y="4683856"/>
              <a:ext cx="429087" cy="18505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6430662" y="4683856"/>
                <a:ext cx="429087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6825889" y="4617588"/>
              <a:ext cx="47970" cy="27494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6825889" y="4617588"/>
                <a:ext cx="47970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6904898" y="4575994"/>
              <a:ext cx="126980" cy="33909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6904898" y="4575994"/>
                <a:ext cx="126980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7043165" y="4613358"/>
              <a:ext cx="158020" cy="29097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7043165" y="4613358"/>
                <a:ext cx="158020" cy="290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7184254" y="4743073"/>
              <a:ext cx="129802" cy="13905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7184254" y="4743073"/>
                <a:ext cx="129802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7133462" y="4778322"/>
              <a:ext cx="158020" cy="33133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7133462" y="4778322"/>
                <a:ext cx="158020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7505938" y="4716813"/>
              <a:ext cx="240733" cy="4600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7505938" y="4716813"/>
                <a:ext cx="240733" cy="46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7454793" y="4805111"/>
              <a:ext cx="333323" cy="1974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7454793" y="4805111"/>
                <a:ext cx="33332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7991284" y="4567006"/>
              <a:ext cx="56436" cy="26630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7991284" y="4567006"/>
                <a:ext cx="56436" cy="266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8013858" y="4485581"/>
              <a:ext cx="361188" cy="37381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8013858" y="4485581"/>
                <a:ext cx="361188" cy="373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8394799" y="4563305"/>
              <a:ext cx="93118" cy="29538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8394799" y="4563305"/>
                <a:ext cx="93118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8563400" y="4603488"/>
              <a:ext cx="299814" cy="24956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8563400" y="4603488"/>
                <a:ext cx="299814" cy="249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8755987" y="4716989"/>
              <a:ext cx="93118" cy="20091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8755987" y="4716989"/>
                <a:ext cx="93118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8973264" y="4396930"/>
              <a:ext cx="67723" cy="49841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8973264" y="4396930"/>
                <a:ext cx="67723" cy="49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8890727" y="4762108"/>
              <a:ext cx="198230" cy="2178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8890727" y="4762108"/>
                <a:ext cx="198230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9227224" y="4720514"/>
              <a:ext cx="270891" cy="1691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9227224" y="4720514"/>
                <a:ext cx="27089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9379601" y="4582339"/>
              <a:ext cx="28217" cy="27917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9379601" y="4582339"/>
                <a:ext cx="28217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9776590" y="4569650"/>
              <a:ext cx="116574" cy="22347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9776590" y="4569650"/>
                <a:ext cx="116574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9876234" y="4550086"/>
              <a:ext cx="204932" cy="21537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9876234" y="4550086"/>
                <a:ext cx="204932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10036547" y="4563128"/>
              <a:ext cx="528202" cy="41963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10036547" y="4563128"/>
                <a:ext cx="528202" cy="419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10655045" y="4647197"/>
              <a:ext cx="262426" cy="3383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10655045" y="4647197"/>
                <a:ext cx="26242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10773561" y="4542861"/>
              <a:ext cx="33861" cy="242511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10773561" y="4542861"/>
                <a:ext cx="3386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1069494" y="4533696"/>
              <a:ext cx="118868" cy="19792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1069494" y="4533696"/>
                <a:ext cx="118868" cy="197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11143214" y="4457382"/>
              <a:ext cx="98762" cy="35618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11143214" y="4457382"/>
                <a:ext cx="98762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11219402" y="4626929"/>
              <a:ext cx="359247" cy="16478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11219402" y="4626929"/>
                <a:ext cx="359247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5080617" y="5204832"/>
              <a:ext cx="15519" cy="24885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5080617" y="5204832"/>
                <a:ext cx="15519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10164056" y="5017309"/>
              <a:ext cx="36683" cy="22770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10164056" y="5017309"/>
                <a:ext cx="36683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4764577" y="5800008"/>
              <a:ext cx="165956" cy="32481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4764577" y="5800008"/>
                <a:ext cx="165956" cy="324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4870394" y="5808996"/>
              <a:ext cx="172129" cy="451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4870394" y="5808996"/>
                <a:ext cx="17212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5050988" y="5838605"/>
              <a:ext cx="129802" cy="21854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5050988" y="5838605"/>
                <a:ext cx="129802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5056632" y="5824153"/>
              <a:ext cx="90297" cy="24991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5056632" y="5824153"/>
                <a:ext cx="90297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5237225" y="5807586"/>
              <a:ext cx="45149" cy="27582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5237225" y="5807586"/>
                <a:ext cx="45149" cy="275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5378314" y="5842835"/>
              <a:ext cx="88181" cy="15861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5378314" y="5842835"/>
                <a:ext cx="88181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5462968" y="5763878"/>
              <a:ext cx="93118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5462968" y="5763878"/>
                <a:ext cx="9311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5570196" y="5679281"/>
              <a:ext cx="82361" cy="23687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5570196" y="5679281"/>
                <a:ext cx="82361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5764017" y="5737089"/>
              <a:ext cx="173010" cy="29168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5764017" y="5737089"/>
                <a:ext cx="173010" cy="291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5999106" y="5912628"/>
              <a:ext cx="22574" cy="16707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5999106" y="5912628"/>
                <a:ext cx="22574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9845195" y="5636982"/>
              <a:ext cx="164545" cy="25661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9845195" y="5636982"/>
                <a:ext cx="16454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9960887" y="5619181"/>
              <a:ext cx="189060" cy="4882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9960887" y="5619181"/>
                <a:ext cx="189060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10124551" y="5654607"/>
              <a:ext cx="174950" cy="22488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10124551" y="5654607"/>
                <a:ext cx="174950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10135838" y="5662890"/>
              <a:ext cx="93119" cy="20250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10135838" y="5662890"/>
                <a:ext cx="93119" cy="202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10282571" y="5627113"/>
              <a:ext cx="73366" cy="28340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10282571" y="5627113"/>
                <a:ext cx="73366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10425070" y="5693380"/>
              <a:ext cx="100174" cy="15157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10425070" y="5693380"/>
                <a:ext cx="100174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10513956" y="5600324"/>
              <a:ext cx="138268" cy="3383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10513956" y="5600324"/>
                <a:ext cx="13826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10626827" y="5489819"/>
              <a:ext cx="110932" cy="25432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10626827" y="5489819"/>
                <a:ext cx="110932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10779204" y="5558025"/>
              <a:ext cx="218688" cy="29045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10779204" y="5558025"/>
                <a:ext cx="218688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11010589" y="5784675"/>
              <a:ext cx="22575" cy="17377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11010589" y="5784675"/>
                <a:ext cx="22575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1779133" y="4272150"/>
              <a:ext cx="21163" cy="43708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1779133" y="4272150"/>
                <a:ext cx="21163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1947029" y="4274970"/>
              <a:ext cx="141089" cy="27635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1947029" y="4274970"/>
                <a:ext cx="141089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2192524" y="4198833"/>
              <a:ext cx="118514" cy="3101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2192524" y="4198833"/>
                <a:ext cx="118514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2353365" y="4071937"/>
              <a:ext cx="150260" cy="29891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2353365" y="4071937"/>
                <a:ext cx="15026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3608176" y="2945915"/>
              <a:ext cx="288703" cy="2062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3608176" y="2945915"/>
                <a:ext cx="288703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3959664" y="2966536"/>
              <a:ext cx="416918" cy="4511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3959664" y="2966536"/>
                <a:ext cx="41691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2744887" y="4291889"/>
              <a:ext cx="206696" cy="2819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2744887" y="4291889"/>
                <a:ext cx="2066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2760407" y="4455444"/>
              <a:ext cx="216572" cy="1691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2760407" y="4455444"/>
                <a:ext cx="21657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3142229" y="4331368"/>
              <a:ext cx="1660442" cy="9023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3142229" y="4331368"/>
                <a:ext cx="166044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3504652" y="3917900"/>
              <a:ext cx="107228" cy="29309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3504652" y="3917900"/>
                <a:ext cx="107228" cy="293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3600592" y="3976060"/>
              <a:ext cx="146733" cy="564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3600592" y="3976060"/>
                <a:ext cx="146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3761434" y="3942222"/>
              <a:ext cx="160841" cy="250971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3761434" y="3942222"/>
                <a:ext cx="16084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3752969" y="3968658"/>
              <a:ext cx="101584" cy="23581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3752969" y="3968658"/>
                <a:ext cx="101584" cy="235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3984355" y="3989279"/>
              <a:ext cx="39505" cy="22136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3984355" y="3989279"/>
                <a:ext cx="39505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4080295" y="4026819"/>
              <a:ext cx="73367" cy="16161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4080295" y="4026819"/>
                <a:ext cx="73367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4213977" y="3925302"/>
              <a:ext cx="69486" cy="1692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4213977" y="3925302"/>
                <a:ext cx="6948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4274998" y="3845111"/>
              <a:ext cx="102113" cy="26912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4274998" y="3845111"/>
                <a:ext cx="102113" cy="269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4486632" y="3887762"/>
              <a:ext cx="177772" cy="26172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4486632" y="3887762"/>
                <a:ext cx="177772" cy="261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4695443" y="4021179"/>
              <a:ext cx="16931" cy="17201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4695443" y="4021179"/>
                <a:ext cx="1693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3600592" y="4500562"/>
              <a:ext cx="205990" cy="23634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3600592" y="4500562"/>
                <a:ext cx="205990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3854553" y="4585159"/>
              <a:ext cx="16930" cy="18611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3854553" y="4585159"/>
                <a:ext cx="1693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3982238" y="4562600"/>
              <a:ext cx="160136" cy="1127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3982238" y="4562600"/>
                <a:ext cx="16013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4035147" y="4483643"/>
              <a:ext cx="45148" cy="26507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4035147" y="4483643"/>
                <a:ext cx="45148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4247486" y="4421605"/>
              <a:ext cx="227859" cy="25731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4247486" y="4421605"/>
                <a:ext cx="227859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4509206" y="4506202"/>
              <a:ext cx="313218" cy="13042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4509206" y="4506202"/>
                <a:ext cx="313218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1725166" y="3470417"/>
              <a:ext cx="34214" cy="18769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1725166" y="3470417"/>
                <a:ext cx="34214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1904173" y="3454026"/>
              <a:ext cx="37212" cy="7649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1904173" y="3454026"/>
                <a:ext cx="37212" cy="76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1894649" y="3598194"/>
              <a:ext cx="86241" cy="253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1894649" y="3598194"/>
                <a:ext cx="8624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2110692" y="3365904"/>
              <a:ext cx="135445" cy="19845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2110692" y="3365904"/>
                <a:ext cx="135445" cy="198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2110692" y="3335062"/>
              <a:ext cx="152376" cy="39848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2110692" y="3335062"/>
                <a:ext cx="152376" cy="39848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4718" y="799406"/>
            <a:ext cx="11654075" cy="951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三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混合溶液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pH</a:t>
            </a:r>
            <a:r>
              <a:rPr lang="zh-CN" altLang="zh-CN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计算的规律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在某温度时，测得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0.01 </a:t>
            </a:r>
            <a:r>
              <a:rPr lang="en-US" altLang="zh-CN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11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5125" y="1700530"/>
            <a:ext cx="11500485" cy="2451735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该温度下水的离子积常数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w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在此温度下，将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L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的硫酸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L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混合。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若所得混合液为中性，且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2000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∶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若所得混合液为中性，且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2000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∶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0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4718" y="799406"/>
            <a:ext cx="11654075" cy="951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三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混合溶液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pH</a:t>
            </a:r>
            <a:r>
              <a:rPr lang="zh-CN" altLang="zh-CN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计算的规律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在某温度时，测得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0.01 </a:t>
            </a:r>
            <a:r>
              <a:rPr lang="en-US" altLang="zh-CN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11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5125" y="1700530"/>
            <a:ext cx="11500485" cy="2451735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该温度下水的离子积常数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w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在此温度下，将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L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的硫酸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L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混合。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若所得混合液为中性，且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2000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∶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若所得混合液为中性，且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2000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∶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V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0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380940" y="1857786"/>
              <a:ext cx="801386" cy="40941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380940" y="1857786"/>
                <a:ext cx="801386" cy="409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墨迹 6"/>
              <p14:cNvContentPartPr/>
              <p14:nvPr/>
            </p14:nvContentPartPr>
            <p14:xfrm>
              <a:off x="2999377" y="1553765"/>
              <a:ext cx="3011017" cy="14381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5"/>
            </p:blipFill>
            <p:spPr>
              <a:xfrm>
                <a:off x="2999377" y="1553765"/>
                <a:ext cx="3011017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2370296" y="2650707"/>
              <a:ext cx="5124354" cy="10521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7"/>
            </p:blipFill>
            <p:spPr>
              <a:xfrm>
                <a:off x="2370296" y="2650707"/>
                <a:ext cx="5124354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8516135" y="2171324"/>
              <a:ext cx="33862" cy="33274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9"/>
            </p:blipFill>
            <p:spPr>
              <a:xfrm>
                <a:off x="8516135" y="2171324"/>
                <a:ext cx="3386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547351" y="2161983"/>
              <a:ext cx="341259" cy="31900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1"/>
            </p:blipFill>
            <p:spPr>
              <a:xfrm>
                <a:off x="8547351" y="2161983"/>
                <a:ext cx="341259" cy="319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617720" y="2058351"/>
              <a:ext cx="28217" cy="37874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"/>
            </p:blipFill>
            <p:spPr>
              <a:xfrm>
                <a:off x="8617720" y="2058351"/>
                <a:ext cx="28217" cy="378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8538709" y="2047248"/>
              <a:ext cx="225743" cy="52450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5"/>
            </p:blipFill>
            <p:spPr>
              <a:xfrm>
                <a:off x="8538709" y="2047248"/>
                <a:ext cx="225743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8781383" y="2425115"/>
              <a:ext cx="121336" cy="13817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8781383" y="2425115"/>
                <a:ext cx="12133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8947691" y="1976574"/>
              <a:ext cx="324681" cy="53948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8947691" y="1976574"/>
                <a:ext cx="324681" cy="539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9436036" y="2033148"/>
              <a:ext cx="45854" cy="21572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9436036" y="2033148"/>
                <a:ext cx="45854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9332335" y="1954191"/>
              <a:ext cx="552364" cy="63447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9332335" y="1954191"/>
                <a:ext cx="552364" cy="634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9608165" y="2071746"/>
              <a:ext cx="220980" cy="42668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9608165" y="2071746"/>
                <a:ext cx="220980" cy="426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9723857" y="2425115"/>
              <a:ext cx="222921" cy="14945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9723857" y="2425115"/>
                <a:ext cx="222921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10180986" y="2030328"/>
              <a:ext cx="16931" cy="24815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10180986" y="2030328"/>
                <a:ext cx="16931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10138659" y="1970582"/>
              <a:ext cx="160842" cy="36711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10138659" y="1970582"/>
                <a:ext cx="160842" cy="367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10175342" y="2425115"/>
              <a:ext cx="126981" cy="21995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10175342" y="2425115"/>
                <a:ext cx="12698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877573" y="1270894"/>
              <a:ext cx="2982623" cy="12072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877573" y="1270894"/>
                <a:ext cx="2982623" cy="120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2398514" y="3959141"/>
              <a:ext cx="16930" cy="30736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2398514" y="3959141"/>
                <a:ext cx="1693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2430611" y="4094496"/>
              <a:ext cx="92061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2430611" y="4094496"/>
                <a:ext cx="9206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2539603" y="3901333"/>
              <a:ext cx="33861" cy="53155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2539603" y="3901333"/>
                <a:ext cx="33861" cy="531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2656354" y="3953501"/>
              <a:ext cx="134387" cy="1128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2656354" y="3953501"/>
                <a:ext cx="13438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2723018" y="3866789"/>
              <a:ext cx="25396" cy="21924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2723018" y="3866789"/>
                <a:ext cx="25396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2866929" y="4083217"/>
              <a:ext cx="307574" cy="56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2866929" y="4083217"/>
                <a:ext cx="30757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3053167" y="3971831"/>
              <a:ext cx="33861" cy="26084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3053167" y="3971831"/>
                <a:ext cx="33861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3301484" y="3972712"/>
              <a:ext cx="285000" cy="22682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3301484" y="3972712"/>
                <a:ext cx="285000" cy="226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3580840" y="3929356"/>
              <a:ext cx="31040" cy="44995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3580840" y="3929356"/>
                <a:ext cx="31040" cy="449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3702177" y="3885823"/>
              <a:ext cx="121336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3702177" y="3885823"/>
                <a:ext cx="12133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3887356" y="3987340"/>
              <a:ext cx="209870" cy="1410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3887356" y="3987340"/>
                <a:ext cx="20987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3882771" y="4105776"/>
              <a:ext cx="268069" cy="564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3882771" y="4105776"/>
                <a:ext cx="26806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4224206" y="3914727"/>
              <a:ext cx="36683" cy="25308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4224206" y="3914727"/>
                <a:ext cx="36683" cy="253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4266533" y="3992980"/>
              <a:ext cx="81831" cy="3383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4266533" y="3992980"/>
                <a:ext cx="8183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4317325" y="3816736"/>
              <a:ext cx="56435" cy="53155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4317325" y="3816736"/>
                <a:ext cx="56435" cy="531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4356830" y="3955440"/>
              <a:ext cx="400693" cy="20673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4356830" y="3955440"/>
                <a:ext cx="400693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2643127" y="4573879"/>
              <a:ext cx="14991" cy="17765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2643127" y="4573879"/>
                <a:ext cx="1499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3566731" y="4573879"/>
              <a:ext cx="11287" cy="20867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3566731" y="4573879"/>
                <a:ext cx="1128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2351954" y="3088849"/>
              <a:ext cx="808441" cy="6380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2351954" y="3088849"/>
                <a:ext cx="808441" cy="63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墨迹 47"/>
              <p14:cNvContentPartPr/>
              <p14:nvPr/>
            </p14:nvContentPartPr>
            <p14:xfrm>
              <a:off x="7009304" y="2881939"/>
              <a:ext cx="105023" cy="5996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5"/>
            </p:blipFill>
            <p:spPr>
              <a:xfrm>
                <a:off x="7009304" y="2881939"/>
                <a:ext cx="105023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墨迹 48"/>
              <p14:cNvContentPartPr/>
              <p14:nvPr/>
            </p14:nvContentPartPr>
            <p14:xfrm>
              <a:off x="5152749" y="2695825"/>
              <a:ext cx="1041060" cy="6203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77"/>
            </p:blipFill>
            <p:spPr>
              <a:xfrm>
                <a:off x="5152749" y="2695825"/>
                <a:ext cx="104106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墨迹 49"/>
              <p14:cNvContentPartPr/>
              <p14:nvPr/>
            </p14:nvContentPartPr>
            <p14:xfrm>
              <a:off x="6364880" y="3685611"/>
              <a:ext cx="17989" cy="2537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79"/>
            </p:blipFill>
            <p:spPr>
              <a:xfrm>
                <a:off x="6364880" y="3685611"/>
                <a:ext cx="179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墨迹 50"/>
              <p14:cNvContentPartPr/>
              <p14:nvPr/>
            </p14:nvContentPartPr>
            <p14:xfrm>
              <a:off x="2291286" y="5066657"/>
              <a:ext cx="90297" cy="36253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1"/>
            </p:blipFill>
            <p:spPr>
              <a:xfrm>
                <a:off x="2291286" y="5066657"/>
                <a:ext cx="90297" cy="36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墨迹 51"/>
              <p14:cNvContentPartPr/>
              <p14:nvPr/>
            </p14:nvContentPartPr>
            <p14:xfrm>
              <a:off x="2421088" y="5170289"/>
              <a:ext cx="90297" cy="18487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3"/>
            </p:blipFill>
            <p:spPr>
              <a:xfrm>
                <a:off x="2421088" y="5170289"/>
                <a:ext cx="90297" cy="184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墨迹 52"/>
              <p14:cNvContentPartPr/>
              <p14:nvPr/>
            </p14:nvContentPartPr>
            <p14:xfrm>
              <a:off x="2517028" y="5098381"/>
              <a:ext cx="124159" cy="1128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5"/>
            </p:blipFill>
            <p:spPr>
              <a:xfrm>
                <a:off x="2517028" y="5098381"/>
                <a:ext cx="12415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墨迹 53"/>
              <p14:cNvContentPartPr/>
              <p14:nvPr/>
            </p14:nvContentPartPr>
            <p14:xfrm>
              <a:off x="2658118" y="4935532"/>
              <a:ext cx="94529" cy="25026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87"/>
            </p:blipFill>
            <p:spPr>
              <a:xfrm>
                <a:off x="2658118" y="4935532"/>
                <a:ext cx="94529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墨迹 54"/>
              <p14:cNvContentPartPr/>
              <p14:nvPr/>
            </p14:nvContentPartPr>
            <p14:xfrm>
              <a:off x="2846295" y="5064542"/>
              <a:ext cx="198406" cy="32146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89"/>
            </p:blipFill>
            <p:spPr>
              <a:xfrm>
                <a:off x="2846295" y="5064542"/>
                <a:ext cx="19840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墨迹 55"/>
              <p14:cNvContentPartPr/>
              <p14:nvPr/>
            </p14:nvContentPartPr>
            <p14:xfrm>
              <a:off x="3024949" y="5254180"/>
              <a:ext cx="105288" cy="21078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1"/>
            </p:blipFill>
            <p:spPr>
              <a:xfrm>
                <a:off x="3024949" y="5254180"/>
                <a:ext cx="105288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墨迹 56"/>
              <p14:cNvContentPartPr/>
              <p14:nvPr/>
            </p14:nvContentPartPr>
            <p14:xfrm>
              <a:off x="3760023" y="5061194"/>
              <a:ext cx="49381" cy="32763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3"/>
            </p:blipFill>
            <p:spPr>
              <a:xfrm>
                <a:off x="3760023" y="5061194"/>
                <a:ext cx="49381" cy="327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墨迹 62"/>
              <p14:cNvContentPartPr/>
              <p14:nvPr/>
            </p14:nvContentPartPr>
            <p14:xfrm>
              <a:off x="3542570" y="5307054"/>
              <a:ext cx="861525" cy="10715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5"/>
            </p:blipFill>
            <p:spPr>
              <a:xfrm>
                <a:off x="3542570" y="5307054"/>
                <a:ext cx="86152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墨迹 63"/>
              <p14:cNvContentPartPr/>
              <p14:nvPr/>
            </p14:nvContentPartPr>
            <p14:xfrm>
              <a:off x="3747325" y="5457214"/>
              <a:ext cx="39505" cy="27846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7"/>
            </p:blipFill>
            <p:spPr>
              <a:xfrm>
                <a:off x="3747325" y="5457214"/>
                <a:ext cx="39505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墨迹 64"/>
              <p14:cNvContentPartPr/>
              <p14:nvPr/>
            </p14:nvContentPartPr>
            <p14:xfrm>
              <a:off x="3899701" y="5485765"/>
              <a:ext cx="101584" cy="16884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9"/>
            </p:blipFill>
            <p:spPr>
              <a:xfrm>
                <a:off x="3899701" y="5485765"/>
                <a:ext cx="101584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墨迹 65"/>
              <p14:cNvContentPartPr/>
              <p14:nvPr/>
            </p14:nvContentPartPr>
            <p14:xfrm>
              <a:off x="4029503" y="5459328"/>
              <a:ext cx="87475" cy="846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01"/>
            </p:blipFill>
            <p:spPr>
              <a:xfrm>
                <a:off x="4029503" y="5459328"/>
                <a:ext cx="8747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墨迹 66"/>
              <p14:cNvContentPartPr/>
              <p14:nvPr/>
            </p14:nvContentPartPr>
            <p14:xfrm>
              <a:off x="4159305" y="5399229"/>
              <a:ext cx="107228" cy="13623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3"/>
            </p:blipFill>
            <p:spPr>
              <a:xfrm>
                <a:off x="4159305" y="5399229"/>
                <a:ext cx="107228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墨迹 69"/>
              <p14:cNvContentPartPr/>
              <p14:nvPr/>
            </p14:nvContentPartPr>
            <p14:xfrm>
              <a:off x="4746236" y="5092741"/>
              <a:ext cx="214455" cy="28921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5"/>
            </p:blipFill>
            <p:spPr>
              <a:xfrm>
                <a:off x="4746236" y="5092741"/>
                <a:ext cx="214455" cy="28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墨迹 70"/>
              <p14:cNvContentPartPr/>
              <p14:nvPr/>
            </p14:nvContentPartPr>
            <p14:xfrm>
              <a:off x="4957340" y="5228097"/>
              <a:ext cx="130331" cy="19175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7"/>
            </p:blipFill>
            <p:spPr>
              <a:xfrm>
                <a:off x="4957340" y="5228097"/>
                <a:ext cx="13033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墨迹 71"/>
              <p14:cNvContentPartPr/>
              <p14:nvPr/>
            </p14:nvContentPartPr>
            <p14:xfrm>
              <a:off x="6495740" y="4614063"/>
              <a:ext cx="246377" cy="37645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09"/>
            </p:blipFill>
            <p:spPr>
              <a:xfrm>
                <a:off x="6495740" y="4614063"/>
                <a:ext cx="246377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墨迹 72"/>
              <p14:cNvContentPartPr/>
              <p14:nvPr/>
            </p14:nvContentPartPr>
            <p14:xfrm>
              <a:off x="6732769" y="4818330"/>
              <a:ext cx="152377" cy="17289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1"/>
            </p:blipFill>
            <p:spPr>
              <a:xfrm>
                <a:off x="6732769" y="4818330"/>
                <a:ext cx="152377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墨迹 73"/>
              <p14:cNvContentPartPr/>
              <p14:nvPr/>
            </p14:nvContentPartPr>
            <p14:xfrm>
              <a:off x="6193104" y="5087101"/>
              <a:ext cx="818316" cy="5075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3"/>
            </p:blipFill>
            <p:spPr>
              <a:xfrm>
                <a:off x="6193104" y="5087101"/>
                <a:ext cx="81831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墨迹 74"/>
              <p14:cNvContentPartPr/>
              <p14:nvPr/>
            </p14:nvContentPartPr>
            <p14:xfrm>
              <a:off x="6490096" y="5185798"/>
              <a:ext cx="265248" cy="33169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5"/>
            </p:blipFill>
            <p:spPr>
              <a:xfrm>
                <a:off x="6490096" y="5185798"/>
                <a:ext cx="265248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墨迹 75"/>
              <p14:cNvContentPartPr/>
              <p14:nvPr/>
            </p14:nvContentPartPr>
            <p14:xfrm>
              <a:off x="6751817" y="5256296"/>
              <a:ext cx="133329" cy="24251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7"/>
            </p:blipFill>
            <p:spPr>
              <a:xfrm>
                <a:off x="6751817" y="5256296"/>
                <a:ext cx="13332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7" name="墨迹 76"/>
              <p14:cNvContentPartPr/>
              <p14:nvPr/>
            </p14:nvContentPartPr>
            <p14:xfrm>
              <a:off x="7088314" y="5015723"/>
              <a:ext cx="194703" cy="4599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19"/>
            </p:blipFill>
            <p:spPr>
              <a:xfrm>
                <a:off x="7088314" y="5015723"/>
                <a:ext cx="194703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墨迹 79"/>
              <p14:cNvContentPartPr/>
              <p14:nvPr/>
            </p14:nvContentPartPr>
            <p14:xfrm>
              <a:off x="929600" y="2661986"/>
              <a:ext cx="1310188" cy="3806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1"/>
            </p:blipFill>
            <p:spPr>
              <a:xfrm>
                <a:off x="929600" y="2661986"/>
                <a:ext cx="131018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1" name="墨迹 80"/>
              <p14:cNvContentPartPr/>
              <p14:nvPr/>
            </p14:nvContentPartPr>
            <p14:xfrm>
              <a:off x="1463622" y="2148764"/>
              <a:ext cx="60139" cy="32517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3"/>
            </p:blipFill>
            <p:spPr>
              <a:xfrm>
                <a:off x="1463622" y="2148764"/>
                <a:ext cx="60139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墨迹 81"/>
              <p14:cNvContentPartPr/>
              <p14:nvPr/>
            </p14:nvContentPartPr>
            <p14:xfrm>
              <a:off x="1563266" y="2227722"/>
              <a:ext cx="95941" cy="17236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25"/>
            </p:blipFill>
            <p:spPr>
              <a:xfrm>
                <a:off x="1563266" y="2227722"/>
                <a:ext cx="95941" cy="172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墨迹 82"/>
              <p14:cNvContentPartPr/>
              <p14:nvPr/>
            </p14:nvContentPartPr>
            <p14:xfrm>
              <a:off x="1721286" y="2233361"/>
              <a:ext cx="87475" cy="1692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27"/>
            </p:blipFill>
            <p:spPr>
              <a:xfrm>
                <a:off x="1721286" y="2233361"/>
                <a:ext cx="8747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墨迹 83"/>
              <p14:cNvContentPartPr/>
              <p14:nvPr/>
            </p14:nvContentPartPr>
            <p14:xfrm>
              <a:off x="1848266" y="2148764"/>
              <a:ext cx="2822" cy="14381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29"/>
            </p:blipFill>
            <p:spPr>
              <a:xfrm>
                <a:off x="1848266" y="2148764"/>
                <a:ext cx="282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墨迹 84"/>
              <p14:cNvContentPartPr/>
              <p14:nvPr/>
            </p14:nvContentPartPr>
            <p14:xfrm>
              <a:off x="1935741" y="2109286"/>
              <a:ext cx="107228" cy="26789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1"/>
            </p:blipFill>
            <p:spPr>
              <a:xfrm>
                <a:off x="1935741" y="2109286"/>
                <a:ext cx="107228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墨迹 85"/>
              <p14:cNvContentPartPr/>
              <p14:nvPr/>
            </p14:nvContentPartPr>
            <p14:xfrm>
              <a:off x="7119353" y="1356372"/>
              <a:ext cx="105024" cy="5996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3"/>
            </p:blipFill>
            <p:spPr>
              <a:xfrm>
                <a:off x="7119353" y="1356372"/>
                <a:ext cx="105024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墨迹 86"/>
              <p14:cNvContentPartPr/>
              <p14:nvPr/>
            </p14:nvContentPartPr>
            <p14:xfrm>
              <a:off x="3922275" y="5105431"/>
              <a:ext cx="118515" cy="22418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35"/>
            </p:blipFill>
            <p:spPr>
              <a:xfrm>
                <a:off x="3922275" y="5105431"/>
                <a:ext cx="118515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8" name="墨迹 87"/>
              <p14:cNvContentPartPr/>
              <p14:nvPr/>
            </p14:nvContentPartPr>
            <p14:xfrm>
              <a:off x="4131087" y="5036343"/>
              <a:ext cx="101584" cy="564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37"/>
            </p:blipFill>
            <p:spPr>
              <a:xfrm>
                <a:off x="4131087" y="5036343"/>
                <a:ext cx="10158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9" name="墨迹 88"/>
              <p14:cNvContentPartPr/>
              <p14:nvPr/>
            </p14:nvContentPartPr>
            <p14:xfrm>
              <a:off x="4266533" y="4938352"/>
              <a:ext cx="22574" cy="13747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39"/>
            </p:blipFill>
            <p:spPr>
              <a:xfrm>
                <a:off x="4266533" y="4938352"/>
                <a:ext cx="22574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墨迹 89"/>
              <p14:cNvContentPartPr/>
              <p14:nvPr/>
            </p14:nvContentPartPr>
            <p14:xfrm>
              <a:off x="4362473" y="4862919"/>
              <a:ext cx="101585" cy="260841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1"/>
            </p:blipFill>
            <p:spPr>
              <a:xfrm>
                <a:off x="4362473" y="4862919"/>
                <a:ext cx="101585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墨迹 102"/>
              <p14:cNvContentPartPr/>
              <p14:nvPr/>
            </p14:nvContentPartPr>
            <p14:xfrm>
              <a:off x="2426731" y="6141744"/>
              <a:ext cx="39505" cy="46052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43"/>
            </p:blipFill>
            <p:spPr>
              <a:xfrm>
                <a:off x="2426731" y="6141744"/>
                <a:ext cx="39505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4" name="墨迹 103"/>
              <p14:cNvContentPartPr/>
              <p14:nvPr/>
            </p14:nvContentPartPr>
            <p14:xfrm>
              <a:off x="2562177" y="6251192"/>
              <a:ext cx="116575" cy="223301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45"/>
            </p:blipFill>
            <p:spPr>
              <a:xfrm>
                <a:off x="2562177" y="6251192"/>
                <a:ext cx="116575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5" name="墨迹 104"/>
              <p14:cNvContentPartPr/>
              <p14:nvPr/>
            </p14:nvContentPartPr>
            <p14:xfrm>
              <a:off x="2705206" y="6181223"/>
              <a:ext cx="167367" cy="2062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47"/>
            </p:blipFill>
            <p:spPr>
              <a:xfrm>
                <a:off x="2705206" y="6181223"/>
                <a:ext cx="167367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6" name="墨迹 105"/>
              <p14:cNvContentPartPr/>
              <p14:nvPr/>
            </p14:nvContentPartPr>
            <p14:xfrm>
              <a:off x="2861286" y="6015554"/>
              <a:ext cx="118515" cy="29820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49"/>
            </p:blipFill>
            <p:spPr>
              <a:xfrm>
                <a:off x="2861286" y="6015554"/>
                <a:ext cx="118515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7" name="墨迹 106"/>
              <p14:cNvContentPartPr/>
              <p14:nvPr/>
            </p14:nvContentPartPr>
            <p14:xfrm>
              <a:off x="3126533" y="6163599"/>
              <a:ext cx="220099" cy="30525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51"/>
            </p:blipFill>
            <p:spPr>
              <a:xfrm>
                <a:off x="3126533" y="6163599"/>
                <a:ext cx="220099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8" name="墨迹 107"/>
              <p14:cNvContentPartPr/>
              <p14:nvPr/>
            </p14:nvContentPartPr>
            <p14:xfrm>
              <a:off x="3369206" y="6294019"/>
              <a:ext cx="84654" cy="20585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53"/>
            </p:blipFill>
            <p:spPr>
              <a:xfrm>
                <a:off x="3369206" y="6294019"/>
                <a:ext cx="8465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9" name="墨迹 108"/>
              <p14:cNvContentPartPr/>
              <p14:nvPr/>
            </p14:nvContentPartPr>
            <p14:xfrm>
              <a:off x="3608352" y="6279919"/>
              <a:ext cx="206696" cy="2537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55"/>
            </p:blipFill>
            <p:spPr>
              <a:xfrm>
                <a:off x="3608352" y="6279919"/>
                <a:ext cx="20669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0" name="墨迹 109"/>
              <p14:cNvContentPartPr/>
              <p14:nvPr/>
            </p14:nvContentPartPr>
            <p14:xfrm>
              <a:off x="3635159" y="6361697"/>
              <a:ext cx="210929" cy="1127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57"/>
            </p:blipFill>
            <p:spPr>
              <a:xfrm>
                <a:off x="3635159" y="6361697"/>
                <a:ext cx="21092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1" name="墨迹 110"/>
              <p14:cNvContentPartPr/>
              <p14:nvPr/>
            </p14:nvContentPartPr>
            <p14:xfrm>
              <a:off x="4256657" y="6085347"/>
              <a:ext cx="43737" cy="36376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59"/>
            </p:blipFill>
            <p:spPr>
              <a:xfrm>
                <a:off x="4256657" y="6085347"/>
                <a:ext cx="43737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2" name="墨迹 111"/>
              <p14:cNvContentPartPr/>
              <p14:nvPr/>
            </p14:nvContentPartPr>
            <p14:xfrm>
              <a:off x="4362473" y="6175583"/>
              <a:ext cx="146733" cy="20303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61"/>
            </p:blipFill>
            <p:spPr>
              <a:xfrm>
                <a:off x="4362473" y="6175583"/>
                <a:ext cx="146733" cy="203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3" name="墨迹 112"/>
              <p14:cNvContentPartPr/>
              <p14:nvPr/>
            </p14:nvContentPartPr>
            <p14:xfrm>
              <a:off x="4607616" y="5921792"/>
              <a:ext cx="138620" cy="157915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63"/>
            </p:blipFill>
            <p:spPr>
              <a:xfrm>
                <a:off x="4607616" y="5921792"/>
                <a:ext cx="13862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4" name="墨迹 113"/>
              <p14:cNvContentPartPr/>
              <p14:nvPr/>
            </p14:nvContentPartPr>
            <p14:xfrm>
              <a:off x="4802671" y="5997049"/>
              <a:ext cx="101584" cy="1780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65"/>
            </p:blipFill>
            <p:spPr>
              <a:xfrm>
                <a:off x="4802671" y="5997049"/>
                <a:ext cx="101584" cy="1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5" name="墨迹 114"/>
              <p14:cNvContentPartPr/>
              <p14:nvPr/>
            </p14:nvContentPartPr>
            <p14:xfrm>
              <a:off x="4912721" y="5927432"/>
              <a:ext cx="25396" cy="15791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67"/>
            </p:blipFill>
            <p:spPr>
              <a:xfrm>
                <a:off x="4912721" y="5927432"/>
                <a:ext cx="2539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6" name="墨迹 115"/>
              <p14:cNvContentPartPr/>
              <p14:nvPr/>
            </p14:nvContentPartPr>
            <p14:xfrm>
              <a:off x="4969156" y="5893593"/>
              <a:ext cx="104406" cy="239692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69"/>
            </p:blipFill>
            <p:spPr>
              <a:xfrm>
                <a:off x="4969156" y="5893593"/>
                <a:ext cx="10440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7" name="墨迹 116"/>
              <p14:cNvContentPartPr/>
              <p14:nvPr/>
            </p14:nvContentPartPr>
            <p14:xfrm>
              <a:off x="5245691" y="5976780"/>
              <a:ext cx="247612" cy="330105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71"/>
            </p:blipFill>
            <p:spPr>
              <a:xfrm>
                <a:off x="5245691" y="5976780"/>
                <a:ext cx="247612" cy="330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8" name="墨迹 117"/>
              <p14:cNvContentPartPr/>
              <p14:nvPr/>
            </p14:nvContentPartPr>
            <p14:xfrm>
              <a:off x="5462968" y="6176994"/>
              <a:ext cx="126980" cy="20162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73"/>
            </p:blipFill>
            <p:spPr>
              <a:xfrm>
                <a:off x="5462968" y="6176994"/>
                <a:ext cx="126980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9" name="墨迹 118"/>
              <p14:cNvContentPartPr/>
              <p14:nvPr/>
            </p14:nvContentPartPr>
            <p14:xfrm>
              <a:off x="7063976" y="5182978"/>
              <a:ext cx="230328" cy="1128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75"/>
            </p:blipFill>
            <p:spPr>
              <a:xfrm>
                <a:off x="7063976" y="5182978"/>
                <a:ext cx="2303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0" name="墨迹 119"/>
              <p14:cNvContentPartPr/>
              <p14:nvPr/>
            </p14:nvContentPartPr>
            <p14:xfrm>
              <a:off x="7833264" y="5067362"/>
              <a:ext cx="105023" cy="5996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75"/>
            </p:blipFill>
            <p:spPr>
              <a:xfrm>
                <a:off x="7833264" y="5067362"/>
                <a:ext cx="105023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1" name="墨迹 120"/>
              <p14:cNvContentPartPr/>
              <p14:nvPr/>
            </p14:nvContentPartPr>
            <p14:xfrm>
              <a:off x="7769069" y="5047623"/>
              <a:ext cx="850061" cy="3947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78"/>
            </p:blipFill>
            <p:spPr>
              <a:xfrm>
                <a:off x="7769069" y="5047623"/>
                <a:ext cx="85006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2" name="墨迹 121"/>
              <p14:cNvContentPartPr/>
              <p14:nvPr/>
            </p14:nvContentPartPr>
            <p14:xfrm>
              <a:off x="8138017" y="4643672"/>
              <a:ext cx="22574" cy="311775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80"/>
            </p:blipFill>
            <p:spPr>
              <a:xfrm>
                <a:off x="8138017" y="4643672"/>
                <a:ext cx="22574" cy="31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3" name="墨迹 122"/>
              <p14:cNvContentPartPr/>
              <p14:nvPr/>
            </p14:nvContentPartPr>
            <p14:xfrm>
              <a:off x="8233957" y="4746951"/>
              <a:ext cx="94529" cy="180121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82"/>
            </p:blipFill>
            <p:spPr>
              <a:xfrm>
                <a:off x="8233957" y="4746951"/>
                <a:ext cx="94529" cy="180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4" name="墨迹 123"/>
              <p14:cNvContentPartPr/>
              <p14:nvPr/>
            </p14:nvContentPartPr>
            <p14:xfrm>
              <a:off x="8307324" y="4686676"/>
              <a:ext cx="169307" cy="2819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84"/>
            </p:blipFill>
            <p:spPr>
              <a:xfrm>
                <a:off x="8307324" y="4686676"/>
                <a:ext cx="16930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5" name="墨迹 124"/>
              <p14:cNvContentPartPr/>
              <p14:nvPr/>
            </p14:nvContentPartPr>
            <p14:xfrm>
              <a:off x="8470987" y="4523121"/>
              <a:ext cx="141089" cy="29891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86"/>
            </p:blipFill>
            <p:spPr>
              <a:xfrm>
                <a:off x="8470987" y="4523121"/>
                <a:ext cx="141089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6" name="墨迹 125"/>
              <p14:cNvContentPartPr/>
              <p14:nvPr/>
            </p14:nvContentPartPr>
            <p14:xfrm>
              <a:off x="7923561" y="5333843"/>
              <a:ext cx="33862" cy="34755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88"/>
            </p:blipFill>
            <p:spPr>
              <a:xfrm>
                <a:off x="7923561" y="5333843"/>
                <a:ext cx="33862" cy="347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7" name="墨迹 126"/>
              <p14:cNvContentPartPr/>
              <p14:nvPr/>
            </p14:nvContentPartPr>
            <p14:xfrm>
              <a:off x="8059007" y="5414210"/>
              <a:ext cx="101583" cy="174834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90"/>
            </p:blipFill>
            <p:spPr>
              <a:xfrm>
                <a:off x="8059007" y="5414210"/>
                <a:ext cx="10158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8" name="墨迹 127"/>
              <p14:cNvContentPartPr/>
              <p14:nvPr/>
            </p14:nvContentPartPr>
            <p14:xfrm>
              <a:off x="8242246" y="5258586"/>
              <a:ext cx="121513" cy="16408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92"/>
            </p:blipFill>
            <p:spPr>
              <a:xfrm>
                <a:off x="8242246" y="5258586"/>
                <a:ext cx="121513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9" name="墨迹 128"/>
              <p14:cNvContentPartPr/>
              <p14:nvPr/>
            </p14:nvContentPartPr>
            <p14:xfrm>
              <a:off x="8397620" y="5329613"/>
              <a:ext cx="126980" cy="564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94"/>
            </p:blipFill>
            <p:spPr>
              <a:xfrm>
                <a:off x="8397620" y="5329613"/>
                <a:ext cx="12698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0" name="墨迹 129"/>
              <p14:cNvContentPartPr/>
              <p14:nvPr/>
            </p14:nvContentPartPr>
            <p14:xfrm>
              <a:off x="8549997" y="5231621"/>
              <a:ext cx="45148" cy="19386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96"/>
            </p:blipFill>
            <p:spPr>
              <a:xfrm>
                <a:off x="8549997" y="5231621"/>
                <a:ext cx="45148" cy="193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1" name="墨迹 130"/>
              <p14:cNvContentPartPr/>
              <p14:nvPr/>
            </p14:nvContentPartPr>
            <p14:xfrm>
              <a:off x="8612076" y="5220342"/>
              <a:ext cx="107228" cy="264366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98"/>
            </p:blipFill>
            <p:spPr>
              <a:xfrm>
                <a:off x="8612076" y="5220342"/>
                <a:ext cx="107228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2" name="墨迹 131"/>
              <p14:cNvContentPartPr/>
              <p14:nvPr/>
            </p14:nvContentPartPr>
            <p14:xfrm>
              <a:off x="8589502" y="5041983"/>
              <a:ext cx="228564" cy="1691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00"/>
            </p:blipFill>
            <p:spPr>
              <a:xfrm>
                <a:off x="8589502" y="5041983"/>
                <a:ext cx="22856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3" name="墨迹 132"/>
              <p14:cNvContentPartPr/>
              <p14:nvPr/>
            </p14:nvContentPartPr>
            <p14:xfrm>
              <a:off x="9080491" y="4974305"/>
              <a:ext cx="217807" cy="2256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02"/>
            </p:blipFill>
            <p:spPr>
              <a:xfrm>
                <a:off x="9080491" y="4974305"/>
                <a:ext cx="21780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34" name="墨迹 133"/>
              <p14:cNvContentPartPr/>
              <p14:nvPr/>
            </p14:nvContentPartPr>
            <p14:xfrm>
              <a:off x="9080491" y="5104021"/>
              <a:ext cx="214456" cy="1410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04"/>
            </p:blipFill>
            <p:spPr>
              <a:xfrm>
                <a:off x="9080491" y="5104021"/>
                <a:ext cx="2144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5" name="墨迹 134"/>
              <p14:cNvContentPartPr/>
              <p14:nvPr/>
            </p14:nvContentPartPr>
            <p14:xfrm>
              <a:off x="9848016" y="4824498"/>
              <a:ext cx="107228" cy="488196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06"/>
            </p:blipFill>
            <p:spPr>
              <a:xfrm>
                <a:off x="9848016" y="4824498"/>
                <a:ext cx="107228" cy="488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6" name="墨迹 135"/>
              <p14:cNvContentPartPr/>
              <p14:nvPr/>
            </p14:nvContentPartPr>
            <p14:xfrm>
              <a:off x="10006036" y="4938880"/>
              <a:ext cx="203168" cy="26665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08"/>
            </p:blipFill>
            <p:spPr>
              <a:xfrm>
                <a:off x="10006036" y="4938880"/>
                <a:ext cx="203168" cy="26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7" name="墨迹 136"/>
              <p14:cNvContentPartPr/>
              <p14:nvPr/>
            </p14:nvContentPartPr>
            <p14:xfrm>
              <a:off x="10272694" y="4713112"/>
              <a:ext cx="43738" cy="154037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10"/>
            </p:blipFill>
            <p:spPr>
              <a:xfrm>
                <a:off x="10272694" y="4713112"/>
                <a:ext cx="43738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8" name="墨迹 137"/>
              <p14:cNvContentPartPr/>
              <p14:nvPr/>
            </p14:nvContentPartPr>
            <p14:xfrm>
              <a:off x="10355937" y="4664116"/>
              <a:ext cx="105287" cy="21431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12"/>
            </p:blipFill>
            <p:spPr>
              <a:xfrm>
                <a:off x="10355937" y="4664116"/>
                <a:ext cx="10528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9" name="墨迹 138"/>
              <p14:cNvContentPartPr/>
              <p14:nvPr/>
            </p14:nvContentPartPr>
            <p14:xfrm>
              <a:off x="10523480" y="4793832"/>
              <a:ext cx="166838" cy="564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14"/>
            </p:blipFill>
            <p:spPr>
              <a:xfrm>
                <a:off x="10523480" y="4793832"/>
                <a:ext cx="16683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0" name="墨迹 139"/>
              <p14:cNvContentPartPr/>
              <p14:nvPr/>
            </p14:nvContentPartPr>
            <p14:xfrm>
              <a:off x="10767917" y="4683679"/>
              <a:ext cx="62078" cy="18770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16"/>
            </p:blipFill>
            <p:spPr>
              <a:xfrm>
                <a:off x="10767917" y="4683679"/>
                <a:ext cx="62078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1" name="墨迹 140"/>
              <p14:cNvContentPartPr/>
              <p14:nvPr/>
            </p14:nvContentPartPr>
            <p14:xfrm>
              <a:off x="10849572" y="4722453"/>
              <a:ext cx="135622" cy="14469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18"/>
            </p:blipFill>
            <p:spPr>
              <a:xfrm>
                <a:off x="10849572" y="4722453"/>
                <a:ext cx="135622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2" name="墨迹 141"/>
              <p14:cNvContentPartPr/>
              <p14:nvPr/>
            </p14:nvContentPartPr>
            <p14:xfrm>
              <a:off x="11021877" y="4765633"/>
              <a:ext cx="138267" cy="1127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20"/>
            </p:blipFill>
            <p:spPr>
              <a:xfrm>
                <a:off x="11021877" y="4765633"/>
                <a:ext cx="1382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3" name="墨迹 142"/>
              <p14:cNvContentPartPr/>
              <p14:nvPr/>
            </p14:nvContentPartPr>
            <p14:xfrm>
              <a:off x="11055739" y="4678216"/>
              <a:ext cx="82714" cy="21219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22"/>
            </p:blipFill>
            <p:spPr>
              <a:xfrm>
                <a:off x="11055739" y="4678216"/>
                <a:ext cx="8271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4" name="墨迹 143"/>
              <p14:cNvContentPartPr/>
              <p14:nvPr/>
            </p14:nvContentPartPr>
            <p14:xfrm>
              <a:off x="10970380" y="4768453"/>
              <a:ext cx="217276" cy="1973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24"/>
            </p:blipFill>
            <p:spPr>
              <a:xfrm>
                <a:off x="10970380" y="4768453"/>
                <a:ext cx="21727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5" name="墨迹 144"/>
              <p14:cNvContentPartPr/>
              <p14:nvPr/>
            </p14:nvContentPartPr>
            <p14:xfrm>
              <a:off x="11047273" y="4663411"/>
              <a:ext cx="53614" cy="308075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26"/>
            </p:blipFill>
            <p:spPr>
              <a:xfrm>
                <a:off x="11047273" y="4663411"/>
                <a:ext cx="53614" cy="308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6" name="墨迹 145"/>
              <p14:cNvContentPartPr/>
              <p14:nvPr/>
            </p14:nvContentPartPr>
            <p14:xfrm>
              <a:off x="11188362" y="4609833"/>
              <a:ext cx="138268" cy="257316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28"/>
            </p:blipFill>
            <p:spPr>
              <a:xfrm>
                <a:off x="11188362" y="4609833"/>
                <a:ext cx="138268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7" name="墨迹 146"/>
              <p14:cNvContentPartPr/>
              <p14:nvPr/>
            </p14:nvContentPartPr>
            <p14:xfrm>
              <a:off x="11363312" y="4647197"/>
              <a:ext cx="211634" cy="383506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30"/>
            </p:blipFill>
            <p:spPr>
              <a:xfrm>
                <a:off x="11363312" y="4647197"/>
                <a:ext cx="211634" cy="38350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929858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上海卷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374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22.1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MPa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以上的超临界水具有很强的溶解有机物的能力，并含有较多的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，由此可知超临界水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232" y="2153200"/>
            <a:ext cx="11397613" cy="1563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显中性，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等于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		B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表现出非极性溶剂的特性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显酸性，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小于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		D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表现出极性溶剂的特性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7776828" y="1451367"/>
              <a:ext cx="43738" cy="6573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4"/>
            </p:blipFill>
            <p:spPr>
              <a:xfrm>
                <a:off x="7776828" y="1451367"/>
                <a:ext cx="43738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855839" y="1469168"/>
              <a:ext cx="3613290" cy="22700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7855839" y="1469168"/>
                <a:ext cx="3613290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555640" y="1545305"/>
              <a:ext cx="2937475" cy="958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8555640" y="1545305"/>
                <a:ext cx="2937475" cy="95877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62558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全国卷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常温下，取浓度相同的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溶液，以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体积比相混合，所得溶液的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，则原溶液的浓度为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3232" y="2082653"/>
            <a:ext cx="11397613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A.0.01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	B.0.017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C.0.05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	D.0.50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37506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浙江卷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下列说法不正确的是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662" y="1499780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A.2.0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的盐酸中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将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溶液从常温加热至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80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变小但仍保持中性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NaCN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溶液呈碱性，说明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HCN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是弱电解质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的醋酸溶液中加入醋酸钠固体，溶液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37506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浙江卷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下列说法不正确的是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3232" y="1462950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A.2.0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的盐酸中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将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溶液从常温加热至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80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变小但仍保持中性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NaCN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溶液呈碱性，说明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HCN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是弱电解质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的醋酸溶液中加入醋酸钠固体，溶液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5086" y="918098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A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/>
              <a:ea typeface="华文细黑" panose="02010600040101010101" pitchFamily="2" charset="-122"/>
              <a:cs typeface="Times New Roman" panose="020206030504050203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墨迹 7"/>
              <p14:cNvContentPartPr/>
              <p14:nvPr/>
            </p14:nvContentPartPr>
            <p14:xfrm>
              <a:off x="993266" y="2075447"/>
              <a:ext cx="8042783" cy="23969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"/>
            </p:blipFill>
            <p:spPr>
              <a:xfrm>
                <a:off x="993266" y="2075447"/>
                <a:ext cx="8042783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墨迹 8"/>
              <p14:cNvContentPartPr/>
              <p14:nvPr/>
            </p14:nvContentPartPr>
            <p14:xfrm>
              <a:off x="8290393" y="1285875"/>
              <a:ext cx="118515" cy="10151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5"/>
            </p:blipFill>
            <p:spPr>
              <a:xfrm>
                <a:off x="8290393" y="1285875"/>
                <a:ext cx="11851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8159003" y="1411360"/>
              <a:ext cx="249728" cy="3144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7"/>
            </p:blipFill>
            <p:spPr>
              <a:xfrm>
                <a:off x="8159003" y="1411360"/>
                <a:ext cx="249728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墨迹 10"/>
              <p14:cNvContentPartPr/>
              <p14:nvPr/>
            </p14:nvContentPartPr>
            <p14:xfrm>
              <a:off x="8341185" y="1534026"/>
              <a:ext cx="121336" cy="18347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9"/>
            </p:blipFill>
            <p:spPr>
              <a:xfrm>
                <a:off x="8341185" y="1534026"/>
                <a:ext cx="121336" cy="183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8521779" y="1342272"/>
              <a:ext cx="110931" cy="73035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1"/>
            </p:blipFill>
            <p:spPr>
              <a:xfrm>
                <a:off x="8521779" y="1342272"/>
                <a:ext cx="110931" cy="730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8668512" y="1322357"/>
              <a:ext cx="290643" cy="40906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3"/>
            </p:blipFill>
            <p:spPr>
              <a:xfrm>
                <a:off x="8668512" y="1322357"/>
                <a:ext cx="290643" cy="409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029700" y="1274595"/>
              <a:ext cx="71426" cy="15791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5"/>
            </p:blipFill>
            <p:spPr>
              <a:xfrm>
                <a:off x="9029700" y="1274595"/>
                <a:ext cx="7142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919298" y="1455069"/>
              <a:ext cx="203521" cy="4511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7"/>
            </p:blipFill>
            <p:spPr>
              <a:xfrm>
                <a:off x="8919298" y="1455069"/>
                <a:ext cx="20352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墨迹 15"/>
              <p14:cNvContentPartPr/>
              <p14:nvPr/>
            </p14:nvContentPartPr>
            <p14:xfrm>
              <a:off x="9018412" y="1415590"/>
              <a:ext cx="56436" cy="34966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9"/>
            </p:blipFill>
            <p:spPr>
              <a:xfrm>
                <a:off x="9018412" y="1415590"/>
                <a:ext cx="5643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8903425" y="1435329"/>
              <a:ext cx="304047" cy="29256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1"/>
            </p:blipFill>
            <p:spPr>
              <a:xfrm>
                <a:off x="8903425" y="1435329"/>
                <a:ext cx="304047" cy="292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墨迹 17"/>
              <p14:cNvContentPartPr/>
              <p14:nvPr/>
            </p14:nvContentPartPr>
            <p14:xfrm>
              <a:off x="9094424" y="1316012"/>
              <a:ext cx="155374" cy="30261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3"/>
            </p:blipFill>
            <p:spPr>
              <a:xfrm>
                <a:off x="9094424" y="1316012"/>
                <a:ext cx="155374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墨迹 18"/>
              <p14:cNvContentPartPr/>
              <p14:nvPr/>
            </p14:nvContentPartPr>
            <p14:xfrm>
              <a:off x="9028994" y="1558524"/>
              <a:ext cx="318861" cy="47180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5"/>
            </p:blipFill>
            <p:spPr>
              <a:xfrm>
                <a:off x="9028994" y="1558524"/>
                <a:ext cx="318861" cy="471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墨迹 19"/>
              <p14:cNvContentPartPr/>
              <p14:nvPr/>
            </p14:nvContentPartPr>
            <p14:xfrm>
              <a:off x="9321754" y="1276534"/>
              <a:ext cx="314628" cy="4908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7"/>
            </p:blipFill>
            <p:spPr>
              <a:xfrm>
                <a:off x="9321754" y="1276534"/>
                <a:ext cx="314628" cy="490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墨迹 20"/>
              <p14:cNvContentPartPr/>
              <p14:nvPr/>
            </p14:nvContentPartPr>
            <p14:xfrm>
              <a:off x="9381540" y="1574386"/>
              <a:ext cx="218159" cy="16549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9"/>
            </p:blipFill>
            <p:spPr>
              <a:xfrm>
                <a:off x="9381540" y="1574386"/>
                <a:ext cx="218159" cy="165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墨迹 21"/>
              <p14:cNvContentPartPr/>
              <p14:nvPr/>
            </p14:nvContentPartPr>
            <p14:xfrm>
              <a:off x="9591234" y="1266135"/>
              <a:ext cx="226272" cy="46387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1"/>
            </p:blipFill>
            <p:spPr>
              <a:xfrm>
                <a:off x="9591234" y="1266135"/>
                <a:ext cx="226272" cy="463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墨迹 22"/>
              <p14:cNvContentPartPr/>
              <p14:nvPr/>
            </p14:nvContentPartPr>
            <p14:xfrm>
              <a:off x="9684353" y="1525214"/>
              <a:ext cx="67723" cy="62355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3"/>
            </p:blipFill>
            <p:spPr>
              <a:xfrm>
                <a:off x="9684353" y="1525214"/>
                <a:ext cx="67723" cy="623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墨迹 23"/>
              <p14:cNvContentPartPr/>
              <p14:nvPr/>
            </p14:nvContentPartPr>
            <p14:xfrm>
              <a:off x="9994749" y="1787817"/>
              <a:ext cx="5643" cy="1128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5"/>
            </p:blipFill>
            <p:spPr>
              <a:xfrm>
                <a:off x="9994749" y="1787817"/>
                <a:ext cx="564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墨迹 24"/>
              <p14:cNvContentPartPr/>
              <p14:nvPr/>
            </p14:nvContentPartPr>
            <p14:xfrm>
              <a:off x="10171992" y="1424050"/>
              <a:ext cx="471766" cy="32217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7"/>
            </p:blipFill>
            <p:spPr>
              <a:xfrm>
                <a:off x="10171992" y="1424050"/>
                <a:ext cx="471766" cy="322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墨迹 25"/>
              <p14:cNvContentPartPr/>
              <p14:nvPr/>
            </p14:nvContentPartPr>
            <p14:xfrm>
              <a:off x="10660690" y="1406249"/>
              <a:ext cx="131389" cy="11085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9"/>
            </p:blipFill>
            <p:spPr>
              <a:xfrm>
                <a:off x="10660690" y="1406249"/>
                <a:ext cx="131389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墨迹 26"/>
              <p14:cNvContentPartPr/>
              <p14:nvPr/>
            </p14:nvContentPartPr>
            <p14:xfrm>
              <a:off x="10585736" y="1590424"/>
              <a:ext cx="210400" cy="2537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1"/>
            </p:blipFill>
            <p:spPr>
              <a:xfrm>
                <a:off x="10585736" y="1590424"/>
                <a:ext cx="210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墨迹 27"/>
              <p14:cNvContentPartPr/>
              <p14:nvPr/>
            </p14:nvContentPartPr>
            <p14:xfrm>
              <a:off x="10827174" y="1453306"/>
              <a:ext cx="46030" cy="24039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3"/>
            </p:blipFill>
            <p:spPr>
              <a:xfrm>
                <a:off x="10827174" y="1453306"/>
                <a:ext cx="46030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墨迹 28"/>
              <p14:cNvContentPartPr/>
              <p14:nvPr/>
            </p14:nvContentPartPr>
            <p14:xfrm>
              <a:off x="10901951" y="1438149"/>
              <a:ext cx="182005" cy="22841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5"/>
            </p:blipFill>
            <p:spPr>
              <a:xfrm>
                <a:off x="10901951" y="1438149"/>
                <a:ext cx="182005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墨迹 29"/>
              <p14:cNvContentPartPr/>
              <p14:nvPr/>
            </p14:nvContentPartPr>
            <p14:xfrm>
              <a:off x="10923114" y="1394441"/>
              <a:ext cx="95941" cy="36588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7"/>
            </p:blipFill>
            <p:spPr>
              <a:xfrm>
                <a:off x="10923114" y="1394441"/>
                <a:ext cx="95941" cy="365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墨迹 30"/>
              <p14:cNvContentPartPr/>
              <p14:nvPr/>
            </p14:nvContentPartPr>
            <p14:xfrm>
              <a:off x="11046391" y="1325882"/>
              <a:ext cx="248494" cy="39425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9"/>
            </p:blipFill>
            <p:spPr>
              <a:xfrm>
                <a:off x="11046391" y="1325882"/>
                <a:ext cx="248494" cy="394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墨迹 31"/>
              <p14:cNvContentPartPr/>
              <p14:nvPr/>
            </p14:nvContentPartPr>
            <p14:xfrm>
              <a:off x="11191184" y="1509352"/>
              <a:ext cx="240203" cy="24198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1"/>
            </p:blipFill>
            <p:spPr>
              <a:xfrm>
                <a:off x="11191184" y="1509352"/>
                <a:ext cx="240203" cy="241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墨迹 32"/>
              <p14:cNvContentPartPr/>
              <p14:nvPr/>
            </p14:nvContentPartPr>
            <p14:xfrm>
              <a:off x="10295974" y="2013409"/>
              <a:ext cx="255018" cy="29115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3"/>
            </p:blipFill>
            <p:spPr>
              <a:xfrm>
                <a:off x="10295974" y="2013409"/>
                <a:ext cx="255018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墨迹 33"/>
              <p14:cNvContentPartPr/>
              <p14:nvPr/>
            </p14:nvContentPartPr>
            <p14:xfrm>
              <a:off x="10409551" y="2152818"/>
              <a:ext cx="36683" cy="31459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5"/>
            </p:blipFill>
            <p:spPr>
              <a:xfrm>
                <a:off x="10409551" y="2152818"/>
                <a:ext cx="36683" cy="31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墨迹 34"/>
              <p14:cNvContentPartPr/>
              <p14:nvPr/>
            </p14:nvContentPartPr>
            <p14:xfrm>
              <a:off x="10451877" y="2205162"/>
              <a:ext cx="87475" cy="451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7"/>
            </p:blipFill>
            <p:spPr>
              <a:xfrm>
                <a:off x="10451877" y="2205162"/>
                <a:ext cx="8747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墨迹 35"/>
              <p14:cNvContentPartPr/>
              <p14:nvPr/>
            </p14:nvContentPartPr>
            <p14:xfrm>
              <a:off x="10638115" y="2013409"/>
              <a:ext cx="194703" cy="3383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9"/>
            </p:blipFill>
            <p:spPr>
              <a:xfrm>
                <a:off x="10638115" y="2013409"/>
                <a:ext cx="19470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墨迹 36"/>
              <p14:cNvContentPartPr/>
              <p14:nvPr/>
            </p14:nvContentPartPr>
            <p14:xfrm>
              <a:off x="10869500" y="1985210"/>
              <a:ext cx="33861" cy="846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1"/>
            </p:blipFill>
            <p:spPr>
              <a:xfrm>
                <a:off x="10869500" y="1985210"/>
                <a:ext cx="3386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墨迹 37"/>
              <p14:cNvContentPartPr/>
              <p14:nvPr/>
            </p14:nvContentPartPr>
            <p14:xfrm>
              <a:off x="10680442" y="2058527"/>
              <a:ext cx="138267" cy="29327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3"/>
            </p:blipFill>
            <p:spPr>
              <a:xfrm>
                <a:off x="10680442" y="2058527"/>
                <a:ext cx="138267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墨迹 38"/>
              <p14:cNvContentPartPr/>
              <p14:nvPr/>
            </p14:nvContentPartPr>
            <p14:xfrm>
              <a:off x="10616951" y="2114925"/>
              <a:ext cx="148144" cy="16091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5"/>
            </p:blipFill>
            <p:spPr>
              <a:xfrm>
                <a:off x="10616951" y="2114925"/>
                <a:ext cx="148144" cy="160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墨迹 39"/>
              <p14:cNvContentPartPr/>
              <p14:nvPr/>
            </p14:nvContentPartPr>
            <p14:xfrm>
              <a:off x="10954154" y="1976750"/>
              <a:ext cx="62079" cy="7895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7"/>
            </p:blipFill>
            <p:spPr>
              <a:xfrm>
                <a:off x="10954154" y="1976750"/>
                <a:ext cx="62079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墨迹 40"/>
              <p14:cNvContentPartPr/>
              <p14:nvPr/>
            </p14:nvContentPartPr>
            <p14:xfrm>
              <a:off x="10852570" y="2007769"/>
              <a:ext cx="321683" cy="27917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9"/>
            </p:blipFill>
            <p:spPr>
              <a:xfrm>
                <a:off x="10852570" y="2007769"/>
                <a:ext cx="321683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墨迹 41"/>
              <p14:cNvContentPartPr/>
              <p14:nvPr/>
            </p14:nvContentPartPr>
            <p14:xfrm>
              <a:off x="10846927" y="2295399"/>
              <a:ext cx="36684" cy="5921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1"/>
            </p:blipFill>
            <p:spPr>
              <a:xfrm>
                <a:off x="10846927" y="2295399"/>
                <a:ext cx="3668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墨迹 42"/>
              <p14:cNvContentPartPr/>
              <p14:nvPr/>
            </p14:nvContentPartPr>
            <p14:xfrm>
              <a:off x="10931580" y="2289759"/>
              <a:ext cx="283766" cy="10715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3"/>
            </p:blipFill>
            <p:spPr>
              <a:xfrm>
                <a:off x="10931580" y="2289759"/>
                <a:ext cx="283766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墨迹 43"/>
              <p14:cNvContentPartPr/>
              <p14:nvPr/>
            </p14:nvContentPartPr>
            <p14:xfrm>
              <a:off x="11010589" y="2224020"/>
              <a:ext cx="152377" cy="1498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5"/>
            </p:blipFill>
            <p:spPr>
              <a:xfrm>
                <a:off x="11010589" y="2224020"/>
                <a:ext cx="152377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墨迹 44"/>
              <p14:cNvContentPartPr/>
              <p14:nvPr/>
            </p14:nvContentPartPr>
            <p14:xfrm>
              <a:off x="11246209" y="1980275"/>
              <a:ext cx="317451" cy="30666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7"/>
            </p:blipFill>
            <p:spPr>
              <a:xfrm>
                <a:off x="11246209" y="1980275"/>
                <a:ext cx="317451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墨迹 45"/>
              <p14:cNvContentPartPr/>
              <p14:nvPr/>
            </p14:nvContentPartPr>
            <p14:xfrm>
              <a:off x="11405639" y="2103646"/>
              <a:ext cx="316039" cy="14945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9"/>
            </p:blipFill>
            <p:spPr>
              <a:xfrm>
                <a:off x="11405639" y="2103646"/>
                <a:ext cx="31603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墨迹 46"/>
              <p14:cNvContentPartPr/>
              <p14:nvPr/>
            </p14:nvContentPartPr>
            <p14:xfrm>
              <a:off x="11430153" y="2227722"/>
              <a:ext cx="37566" cy="12689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1"/>
            </p:blipFill>
            <p:spPr>
              <a:xfrm>
                <a:off x="11430153" y="2227722"/>
                <a:ext cx="37566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墨迹 47"/>
              <p14:cNvContentPartPr/>
              <p14:nvPr/>
            </p14:nvContentPartPr>
            <p14:xfrm>
              <a:off x="11479006" y="2250281"/>
              <a:ext cx="107228" cy="8459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3"/>
            </p:blipFill>
            <p:spPr>
              <a:xfrm>
                <a:off x="11479006" y="2250281"/>
                <a:ext cx="10722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墨迹 48"/>
              <p14:cNvContentPartPr/>
              <p14:nvPr/>
            </p14:nvContentPartPr>
            <p14:xfrm>
              <a:off x="11823263" y="1952781"/>
              <a:ext cx="56436" cy="22136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5"/>
            </p:blipFill>
            <p:spPr>
              <a:xfrm>
                <a:off x="11823263" y="1952781"/>
                <a:ext cx="56436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墨迹 49"/>
              <p14:cNvContentPartPr/>
              <p14:nvPr/>
            </p14:nvContentPartPr>
            <p14:xfrm>
              <a:off x="11857124" y="1943969"/>
              <a:ext cx="66311" cy="23863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7"/>
            </p:blipFill>
            <p:spPr>
              <a:xfrm>
                <a:off x="11857124" y="1943969"/>
                <a:ext cx="66311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墨迹 50"/>
              <p14:cNvContentPartPr/>
              <p14:nvPr/>
            </p14:nvContentPartPr>
            <p14:xfrm>
              <a:off x="11875466" y="2278480"/>
              <a:ext cx="113577" cy="10574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9"/>
            </p:blipFill>
            <p:spPr>
              <a:xfrm>
                <a:off x="11875466" y="2278480"/>
                <a:ext cx="113577" cy="10574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93122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 pitchFamily="34" charset="0"/>
                <a:cs typeface="Courier New" panose="02070309020205020404"/>
              </a:rPr>
              <a:t>2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外界条件对水电离平衡的影响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32183" y="1663040"/>
          <a:ext cx="10801201" cy="3566160"/>
        </p:xfrm>
        <a:graphic>
          <a:graphicData uri="http://schemas.openxmlformats.org/drawingml/2006/table">
            <a:tbl>
              <a:tblPr/>
              <a:tblGrid>
                <a:gridCol w="172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改变条件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平衡移动方向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K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w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水的电离程度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(OH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HCl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NaOH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NaHSO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加热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475" marR="4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6448" y="476191"/>
            <a:ext cx="11654075" cy="17824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一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水的电离及影响因素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(2023·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嘉兴八校联盟联考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某温度下，向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0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6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的蒸馏水中加入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固体，保持温度不变，测得溶液中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0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。下列对该溶液的叙述不正确的是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232" y="3225051"/>
            <a:ext cx="11397613" cy="1967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该温度高于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25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由水电离出来的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OH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的浓度为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加入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固体抑制水的电离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取该溶液加水稀释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100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倍，溶液中的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0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6468" y="404580"/>
            <a:ext cx="11654075" cy="9207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某同学探究温度对溶液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的影响，加热一组试液并测量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后得到如表数据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溶液浓度均为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。下列说法正确的是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297" y="3428716"/>
            <a:ext cx="11397613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随温度升高，纯水的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w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逐渐减小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随温度升高，</a:t>
            </a:r>
            <a:r>
              <a:rPr lang="en-US" altLang="zh-CN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变化主要受水电离平衡变化影响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随温度升高，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的电离促进了水的电离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随温度</a:t>
            </a:r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升高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kern="100" baseline="-25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COONa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减小，说明水解程度减小，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</a:t>
            </a:r>
            <a:r>
              <a:rPr lang="zh-CN" altLang="zh-CN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zh-CN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26425" y="1559404"/>
          <a:ext cx="8136904" cy="1872210"/>
        </p:xfrm>
        <a:graphic>
          <a:graphicData uri="http://schemas.openxmlformats.org/drawingml/2006/table">
            <a:tbl>
              <a:tblPr/>
              <a:tblGrid>
                <a:gridCol w="83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4442">
                <a:tc gridSpan="2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温度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/</a:t>
                      </a: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 rowSpan="4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纯水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7.30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7.10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6.95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6.74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NaOH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18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13.50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13.11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12.87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12.50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CH</a:t>
                      </a:r>
                      <a:r>
                        <a:rPr lang="en-US" sz="18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COOH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18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2.90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2.89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2.87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2.85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CH</a:t>
                      </a:r>
                      <a:r>
                        <a:rPr lang="en-US" sz="18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COONa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18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9.19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9.00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8.76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8.62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8658" y="476335"/>
            <a:ext cx="11654075" cy="9207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某同学探究温度对溶液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的影响，加热一组试液并测量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后得到如表数据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溶液浓度均为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。下列说法正确的是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3671921"/>
            <a:ext cx="11397613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随温度升高，纯水的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w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逐渐减小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随温度升高，</a:t>
            </a:r>
            <a:r>
              <a:rPr lang="en-US" altLang="zh-CN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变化主要受水电离平衡变化影响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随温度升高，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的电离促进了水的电离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随温度</a:t>
            </a:r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升高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kern="100" baseline="-25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COONa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减小，说明水解程度减小，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</a:t>
            </a:r>
            <a:r>
              <a:rPr lang="zh-CN" altLang="zh-CN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zh-CN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75326" y="1165506"/>
            <a:ext cx="458780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>
              <a:lnSpc>
                <a:spcPct val="13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/>
              <a:ea typeface="华文细黑" panose="02010600040101010101" pitchFamily="2" charset="-122"/>
              <a:cs typeface="Times New Roman" panose="020206030504050203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27770" y="1826104"/>
          <a:ext cx="8136904" cy="1872210"/>
        </p:xfrm>
        <a:graphic>
          <a:graphicData uri="http://schemas.openxmlformats.org/drawingml/2006/table">
            <a:tbl>
              <a:tblPr/>
              <a:tblGrid>
                <a:gridCol w="83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4442">
                <a:tc gridSpan="2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温度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/</a:t>
                      </a: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 rowSpan="4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纯水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7.30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7.10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6.95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6.74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NaOH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18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13.50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13.11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12.87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12.50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CH</a:t>
                      </a:r>
                      <a:r>
                        <a:rPr lang="en-US" sz="18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COOH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18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2.90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2.89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2.87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2.85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CH</a:t>
                      </a:r>
                      <a:r>
                        <a:rPr lang="en-US" sz="18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COONa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18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9.19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9.00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8.76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8.62</a:t>
                      </a:r>
                    </a:p>
                  </a:txBody>
                  <a:tcPr marL="34815" marR="34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7637680" y="2825541"/>
              <a:ext cx="2381407" cy="155623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7637680" y="2825541"/>
                <a:ext cx="2381407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0118907" y="2616868"/>
              <a:ext cx="111460" cy="23475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10118907" y="2616868"/>
                <a:ext cx="111460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10278867" y="2624446"/>
              <a:ext cx="88356" cy="15315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7"/>
            </p:blipFill>
            <p:spPr>
              <a:xfrm>
                <a:off x="10278867" y="2624446"/>
                <a:ext cx="88356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0358758" y="2575274"/>
              <a:ext cx="35272" cy="21924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9"/>
            </p:blipFill>
            <p:spPr>
              <a:xfrm>
                <a:off x="10358758" y="2575274"/>
                <a:ext cx="35272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0505492" y="2408195"/>
              <a:ext cx="53614" cy="51040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1"/>
            </p:blipFill>
            <p:spPr>
              <a:xfrm>
                <a:off x="10505492" y="2408195"/>
                <a:ext cx="53614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0457521" y="2735304"/>
              <a:ext cx="245494" cy="18911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"/>
            </p:blipFill>
            <p:spPr>
              <a:xfrm>
                <a:off x="10457521" y="2735304"/>
                <a:ext cx="245494" cy="189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10897718" y="2676086"/>
              <a:ext cx="105012" cy="5996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5"/>
            </p:blipFill>
            <p:spPr>
              <a:xfrm>
                <a:off x="10897718" y="2676086"/>
                <a:ext cx="105012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10079402" y="1498072"/>
              <a:ext cx="5644" cy="21819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10079402" y="1498072"/>
                <a:ext cx="5644" cy="218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10090689" y="1590424"/>
              <a:ext cx="90297" cy="2819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10090689" y="1590424"/>
                <a:ext cx="9029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10175342" y="1464938"/>
              <a:ext cx="28218" cy="27494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10175342" y="1464938"/>
                <a:ext cx="28218" cy="274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10237422" y="1607343"/>
              <a:ext cx="248316" cy="11138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10237422" y="1607343"/>
                <a:ext cx="248316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10574625" y="1601703"/>
              <a:ext cx="238440" cy="1692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10574625" y="1601703"/>
                <a:ext cx="23844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10796134" y="1517106"/>
              <a:ext cx="150260" cy="9023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10796134" y="1517106"/>
                <a:ext cx="15026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10650108" y="1686300"/>
              <a:ext cx="177067" cy="2820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10650108" y="1686300"/>
                <a:ext cx="177067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10657867" y="1725779"/>
              <a:ext cx="121337" cy="7613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10657867" y="1725779"/>
                <a:ext cx="12133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11058560" y="1510762"/>
              <a:ext cx="31040" cy="19527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11058560" y="1510762"/>
                <a:ext cx="3104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11055739" y="1593244"/>
              <a:ext cx="107228" cy="3665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11055739" y="1593244"/>
                <a:ext cx="10722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11165787" y="1501597"/>
              <a:ext cx="8466" cy="24392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11165787" y="1501597"/>
                <a:ext cx="8466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11236332" y="1477628"/>
              <a:ext cx="138267" cy="3947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11236332" y="1477628"/>
                <a:ext cx="1382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11295590" y="1402195"/>
              <a:ext cx="14109" cy="21642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11295590" y="1402195"/>
                <a:ext cx="14109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11315342" y="1618623"/>
              <a:ext cx="200347" cy="3947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11315342" y="1618623"/>
                <a:ext cx="20034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11422570" y="1531206"/>
              <a:ext cx="28218" cy="20585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11422570" y="1531206"/>
                <a:ext cx="2821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11616744" y="1515696"/>
              <a:ext cx="212163" cy="29750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11616744" y="1515696"/>
                <a:ext cx="212163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11907916" y="1455069"/>
              <a:ext cx="121337" cy="225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11907916" y="1455069"/>
                <a:ext cx="12133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10562632" y="1996490"/>
              <a:ext cx="171422" cy="3383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10562632" y="1996490"/>
                <a:ext cx="1714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10643758" y="2041608"/>
              <a:ext cx="39505" cy="10715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10643758" y="2041608"/>
                <a:ext cx="3950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10750986" y="1965471"/>
              <a:ext cx="101584" cy="44272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10750986" y="1965471"/>
                <a:ext cx="101584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10770738" y="1962651"/>
              <a:ext cx="53614" cy="10151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10770738" y="1962651"/>
                <a:ext cx="5361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10920293" y="1973930"/>
              <a:ext cx="118514" cy="3947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10920293" y="1973930"/>
                <a:ext cx="11851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11099476" y="2098006"/>
              <a:ext cx="483936" cy="2255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11099476" y="2098006"/>
                <a:ext cx="48393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11504401" y="2009708"/>
              <a:ext cx="298051" cy="33081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11504401" y="2009708"/>
                <a:ext cx="298051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8019502" y="3781487"/>
              <a:ext cx="50792" cy="3101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8019502" y="3781487"/>
                <a:ext cx="5079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7761309" y="3665871"/>
              <a:ext cx="2100816" cy="10151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7761309" y="3665871"/>
                <a:ext cx="2100816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7838908" y="3750468"/>
              <a:ext cx="2155840" cy="10715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7838908" y="3750468"/>
                <a:ext cx="215584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4678513" y="5333490"/>
              <a:ext cx="290643" cy="15967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4678513" y="5333490"/>
                <a:ext cx="290643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4952226" y="5243606"/>
              <a:ext cx="98762" cy="56821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4952226" y="5243606"/>
                <a:ext cx="98762" cy="568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5066331" y="5393061"/>
              <a:ext cx="537726" cy="19245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5066331" y="5393061"/>
                <a:ext cx="537726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5709169" y="5380371"/>
              <a:ext cx="92413" cy="15721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5709169" y="5380371"/>
                <a:ext cx="92413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5790295" y="5356226"/>
              <a:ext cx="155198" cy="17642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5790295" y="5356226"/>
                <a:ext cx="155198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5967891" y="5416325"/>
              <a:ext cx="163840" cy="16989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5967891" y="5416325"/>
                <a:ext cx="16384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6303153" y="5459328"/>
              <a:ext cx="175656" cy="2256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6303153" y="5459328"/>
                <a:ext cx="1756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6377225" y="5399758"/>
              <a:ext cx="39505" cy="21748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6377225" y="5399758"/>
                <a:ext cx="39505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6642473" y="5390065"/>
              <a:ext cx="28218" cy="15386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6642473" y="5390065"/>
                <a:ext cx="28218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6636829" y="5448049"/>
              <a:ext cx="98762" cy="5075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6636829" y="5448049"/>
                <a:ext cx="9876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6735591" y="5320448"/>
              <a:ext cx="47971" cy="33909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6735591" y="5320448"/>
                <a:ext cx="47971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6783562" y="5449458"/>
              <a:ext cx="335792" cy="12830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6783562" y="5449458"/>
                <a:ext cx="335792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7395888" y="5425490"/>
              <a:ext cx="313217" cy="1691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7395888" y="5425490"/>
                <a:ext cx="3132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7692175" y="5342831"/>
              <a:ext cx="155904" cy="9393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7692175" y="5342831"/>
                <a:ext cx="155904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7424106" y="5532646"/>
              <a:ext cx="293465" cy="1127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7424106" y="5532646"/>
                <a:ext cx="29346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7419697" y="5563665"/>
              <a:ext cx="159607" cy="10433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7419697" y="5563665"/>
                <a:ext cx="159607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8090046" y="5376670"/>
              <a:ext cx="299109" cy="15245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8090046" y="5376670"/>
                <a:ext cx="299109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8303091" y="5307054"/>
              <a:ext cx="128391" cy="46810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8303091" y="5307054"/>
                <a:ext cx="128391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8440653" y="5424080"/>
              <a:ext cx="69839" cy="21008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8440653" y="5424080"/>
                <a:ext cx="69839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8606432" y="5424785"/>
              <a:ext cx="349901" cy="16425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8606432" y="5424785"/>
                <a:ext cx="349901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9031816" y="5410685"/>
              <a:ext cx="122042" cy="18329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9031816" y="5410685"/>
                <a:ext cx="122042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9117174" y="5362571"/>
              <a:ext cx="87475" cy="36746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9117174" y="5362571"/>
                <a:ext cx="87475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9310643" y="5504447"/>
              <a:ext cx="235442" cy="1127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9310643" y="5504447"/>
                <a:ext cx="23544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9421927" y="5395528"/>
              <a:ext cx="53614" cy="27529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9421927" y="5395528"/>
                <a:ext cx="53614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9808511" y="5453689"/>
              <a:ext cx="135445" cy="17289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9808511" y="5453689"/>
                <a:ext cx="135445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9893164" y="5429543"/>
              <a:ext cx="225743" cy="19334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9893164" y="5429543"/>
                <a:ext cx="225743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10051184" y="5478363"/>
              <a:ext cx="584109" cy="14452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10051184" y="5478363"/>
                <a:ext cx="584109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10576036" y="5422669"/>
              <a:ext cx="101584" cy="48220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10576036" y="5422669"/>
                <a:ext cx="101584" cy="482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4639008" y="6040228"/>
              <a:ext cx="252020" cy="3665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4639008" y="6040228"/>
                <a:ext cx="25202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4969156" y="5995110"/>
              <a:ext cx="126980" cy="54988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4969156" y="5995110"/>
                <a:ext cx="126980" cy="54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4949404" y="5989646"/>
              <a:ext cx="62079" cy="13799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4949404" y="5989646"/>
                <a:ext cx="62079" cy="137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5067919" y="6017669"/>
              <a:ext cx="146732" cy="9023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5067919" y="6017669"/>
                <a:ext cx="14673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4701087" y="6085347"/>
              <a:ext cx="26807" cy="28763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4701087" y="6085347"/>
                <a:ext cx="2680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6286928" y="6231981"/>
              <a:ext cx="905792" cy="6767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6286928" y="6231981"/>
                <a:ext cx="90579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7068562" y="6125001"/>
              <a:ext cx="266658" cy="33821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7068562" y="6125001"/>
                <a:ext cx="266658" cy="338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9229164" y="4548500"/>
              <a:ext cx="125040" cy="22048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9229164" y="4548500"/>
                <a:ext cx="125040" cy="220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9334452" y="4503382"/>
              <a:ext cx="22574" cy="25379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9334452" y="4503382"/>
                <a:ext cx="2257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9357026" y="4620408"/>
              <a:ext cx="287822" cy="11702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9357026" y="4620408"/>
                <a:ext cx="287822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9765655" y="4573879"/>
              <a:ext cx="358896" cy="2819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9765655" y="4573879"/>
                <a:ext cx="3588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10068115" y="4506202"/>
              <a:ext cx="138796" cy="7613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10068115" y="4506202"/>
                <a:ext cx="13879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9882054" y="4666055"/>
              <a:ext cx="259427" cy="934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9882054" y="4666055"/>
                <a:ext cx="259427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9936726" y="4683856"/>
              <a:ext cx="120102" cy="6485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9936726" y="4683856"/>
                <a:ext cx="120102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" name="墨迹 81"/>
              <p14:cNvContentPartPr/>
              <p14:nvPr/>
            </p14:nvContentPartPr>
            <p14:xfrm>
              <a:off x="10443412" y="4498800"/>
              <a:ext cx="36683" cy="20761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5"/>
            </p:blipFill>
            <p:spPr>
              <a:xfrm>
                <a:off x="10443412" y="4498800"/>
                <a:ext cx="36683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3" name="墨迹 82"/>
              <p14:cNvContentPartPr/>
              <p14:nvPr/>
            </p14:nvContentPartPr>
            <p14:xfrm>
              <a:off x="10474451" y="4562600"/>
              <a:ext cx="121337" cy="3383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7"/>
            </p:blipFill>
            <p:spPr>
              <a:xfrm>
                <a:off x="10474451" y="4562600"/>
                <a:ext cx="12133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4" name="墨迹 83"/>
              <p14:cNvContentPartPr/>
              <p14:nvPr/>
            </p14:nvContentPartPr>
            <p14:xfrm>
              <a:off x="10547818" y="4506202"/>
              <a:ext cx="28218" cy="28199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9"/>
            </p:blipFill>
            <p:spPr>
              <a:xfrm>
                <a:off x="10547818" y="4506202"/>
                <a:ext cx="2821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5" name="墨迹 84"/>
              <p14:cNvContentPartPr/>
              <p14:nvPr/>
            </p14:nvContentPartPr>
            <p14:xfrm>
              <a:off x="10666333" y="4500562"/>
              <a:ext cx="169307" cy="4511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1"/>
            </p:blipFill>
            <p:spPr>
              <a:xfrm>
                <a:off x="10666333" y="4500562"/>
                <a:ext cx="16930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6" name="墨迹 85"/>
              <p14:cNvContentPartPr/>
              <p14:nvPr/>
            </p14:nvContentPartPr>
            <p14:xfrm>
              <a:off x="10725590" y="4445574"/>
              <a:ext cx="36683" cy="187523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3"/>
            </p:blipFill>
            <p:spPr>
              <a:xfrm>
                <a:off x="10725590" y="4445574"/>
                <a:ext cx="36683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7" name="墨迹 86"/>
              <p14:cNvContentPartPr/>
              <p14:nvPr/>
            </p14:nvContentPartPr>
            <p14:xfrm>
              <a:off x="10745343" y="4652837"/>
              <a:ext cx="189059" cy="2255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5"/>
            </p:blipFill>
            <p:spPr>
              <a:xfrm>
                <a:off x="10745343" y="4652837"/>
                <a:ext cx="18905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8" name="墨迹 87"/>
              <p14:cNvContentPartPr/>
              <p14:nvPr/>
            </p14:nvContentPartPr>
            <p14:xfrm>
              <a:off x="10869500" y="4568944"/>
              <a:ext cx="50793" cy="19950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7"/>
            </p:blipFill>
            <p:spPr>
              <a:xfrm>
                <a:off x="10869500" y="4568944"/>
                <a:ext cx="50793" cy="199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9" name="墨迹 88"/>
              <p14:cNvContentPartPr/>
              <p14:nvPr/>
            </p14:nvContentPartPr>
            <p14:xfrm>
              <a:off x="11064204" y="4554140"/>
              <a:ext cx="243378" cy="26225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9"/>
            </p:blipFill>
            <p:spPr>
              <a:xfrm>
                <a:off x="11064204" y="4554140"/>
                <a:ext cx="2433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0" name="墨迹 89"/>
              <p14:cNvContentPartPr/>
              <p14:nvPr/>
            </p14:nvContentPartPr>
            <p14:xfrm>
              <a:off x="11422570" y="4478003"/>
              <a:ext cx="146733" cy="3947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1"/>
            </p:blipFill>
            <p:spPr>
              <a:xfrm>
                <a:off x="11422570" y="4478003"/>
                <a:ext cx="14673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墨迹 90"/>
              <p14:cNvContentPartPr/>
              <p14:nvPr/>
            </p14:nvContentPartPr>
            <p14:xfrm>
              <a:off x="9689997" y="5013784"/>
              <a:ext cx="132623" cy="2819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3"/>
            </p:blipFill>
            <p:spPr>
              <a:xfrm>
                <a:off x="9689997" y="5013784"/>
                <a:ext cx="1326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9735145" y="5058902"/>
              <a:ext cx="33861" cy="12125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9735145" y="5058902"/>
                <a:ext cx="3386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9816977" y="5013079"/>
              <a:ext cx="86064" cy="39267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9816977" y="5013079"/>
                <a:ext cx="86064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9797224" y="4971486"/>
              <a:ext cx="103700" cy="14381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9797224" y="4971486"/>
                <a:ext cx="10370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9893164" y="4993340"/>
              <a:ext cx="146733" cy="7120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9893164" y="4993340"/>
                <a:ext cx="146733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10253647" y="5115301"/>
              <a:ext cx="477587" cy="1973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10253647" y="5115301"/>
                <a:ext cx="47758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10669154" y="5049562"/>
              <a:ext cx="258899" cy="30825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10669154" y="5049562"/>
                <a:ext cx="258899" cy="3082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计算并填空。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462950"/>
            <a:ext cx="11397613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室温下，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0.01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的盐酸中，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12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室温下，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的亚硫酸溶液中，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12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室温下，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溶液中，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12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(4)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室温下，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溶液中，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12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(5)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室温下，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COONa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溶液中，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12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12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2014751" y="3863264"/>
              <a:ext cx="3610469" cy="13535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2014751" y="3863264"/>
                <a:ext cx="361046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179680" y="4692315"/>
              <a:ext cx="4631249" cy="13535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1179680" y="4692315"/>
                <a:ext cx="463124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25207" y="1928107"/>
              <a:ext cx="822020" cy="166726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25207" y="1928107"/>
                <a:ext cx="822020" cy="166726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水的电离平衡曲线分析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如图三条曲线表示不同温度下水的离子积常数，下列说法不正确的是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2035345"/>
            <a:ext cx="11397613" cy="1967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图中温度：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T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&gt;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T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&gt;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T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图中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关系：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pH(B)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pH(D)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pH(E)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图中五点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w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间的关系：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E&gt;D&gt;A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D.C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点可能是显酸性的盐溶液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098" name="Picture 2" descr="rj9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2132856"/>
            <a:ext cx="5198290" cy="3096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928625" y="3507957"/>
              <a:ext cx="1364331" cy="4511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928625" y="3507957"/>
                <a:ext cx="136433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7869595" y="3499321"/>
              <a:ext cx="65253" cy="70674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7869595" y="3499321"/>
                <a:ext cx="65253" cy="70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8256531" y="4150894"/>
              <a:ext cx="62080" cy="7137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8256531" y="4150894"/>
                <a:ext cx="62080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8995838" y="4517481"/>
              <a:ext cx="110755" cy="6767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8995838" y="4517481"/>
                <a:ext cx="11075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9422632" y="3004252"/>
              <a:ext cx="213750" cy="2590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9422632" y="3004252"/>
                <a:ext cx="213750" cy="259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7444035" y="3053071"/>
              <a:ext cx="2173301" cy="184351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7444035" y="3053071"/>
                <a:ext cx="2173301" cy="1843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9029700" y="2835410"/>
              <a:ext cx="739306" cy="7120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9029700" y="2835410"/>
                <a:ext cx="739306" cy="712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9365492" y="2853740"/>
              <a:ext cx="443019" cy="42862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9365492" y="2853740"/>
                <a:ext cx="443019" cy="42862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981522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广东卷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一定温度下，水溶液中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的浓度变化曲线如图所示，下列说法正确的是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3232" y="2169983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升高温度，可能引起由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的变化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该温度下，水的离子积常数为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13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该温度下，加入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可能引起由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的变化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该温度下，稀释溶液可能引起由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的变化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2" descr="rj907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86" y="1777043"/>
            <a:ext cx="3949120" cy="3380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2228</Words>
  <Application>Microsoft Office PowerPoint</Application>
  <PresentationFormat>自定义</PresentationFormat>
  <Paragraphs>237</Paragraphs>
  <Slides>27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黑体</vt:lpstr>
      <vt:lpstr>华文细黑</vt:lpstr>
      <vt:lpstr>经典繁仿黑</vt:lpstr>
      <vt:lpstr>思源黑体 CN Normal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36</cp:revision>
  <dcterms:created xsi:type="dcterms:W3CDTF">1900-01-01T00:00:00Z</dcterms:created>
  <dcterms:modified xsi:type="dcterms:W3CDTF">2025-09-27T02:03:52Z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CE561A47AEE840489D1765A19C40863B_13</vt:lpwstr>
  </property>
  <property fmtid="{D5CDD505-2E9C-101B-9397-08002B2CF9AE}" pid="3" name="KSOProductBuildVer">
    <vt:lpwstr>2052-12.1.0.22529</vt:lpwstr>
  </property>
</Properties>
</file>