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tags/tag15.xml" ContentType="application/vnd.openxmlformats-officedocument.presentationml.tags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notesSlides/notesSlide1.xml" ContentType="application/vnd.openxmlformats-officedocument.presentationml.notesSlide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0" r:id="rId2"/>
    <p:sldId id="401" r:id="rId3"/>
    <p:sldId id="402" r:id="rId4"/>
    <p:sldId id="403" r:id="rId5"/>
    <p:sldId id="407" r:id="rId6"/>
    <p:sldId id="283" r:id="rId7"/>
    <p:sldId id="284" r:id="rId8"/>
    <p:sldId id="411" r:id="rId9"/>
    <p:sldId id="293" r:id="rId10"/>
    <p:sldId id="416" r:id="rId11"/>
    <p:sldId id="418" r:id="rId12"/>
    <p:sldId id="323" r:id="rId13"/>
    <p:sldId id="358" r:id="rId14"/>
    <p:sldId id="361" r:id="rId15"/>
    <p:sldId id="36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385" r:id="rId26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E79"/>
    <a:srgbClr val="2F5597"/>
    <a:srgbClr val="1F4E79"/>
    <a:srgbClr val="2E75B6"/>
    <a:srgbClr val="70AD47"/>
    <a:srgbClr val="548235"/>
    <a:srgbClr val="385723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854" autoAdjust="0"/>
  </p:normalViewPr>
  <p:slideViewPr>
    <p:cSldViewPr showGuides="1">
      <p:cViewPr varScale="1">
        <p:scale>
          <a:sx n="37" d="100"/>
          <a:sy n="37" d="100"/>
        </p:scale>
        <p:origin x="362" y="30"/>
      </p:cViewPr>
      <p:guideLst>
        <p:guide orient="horz" pos="2085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80" y="-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0.emf"/><Relationship Id="rId1" Type="http://schemas.openxmlformats.org/officeDocument/2006/relationships/image" Target="../media/image107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3.emf"/><Relationship Id="rId1" Type="http://schemas.openxmlformats.org/officeDocument/2006/relationships/image" Target="../media/image108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emf"/><Relationship Id="rId1" Type="http://schemas.openxmlformats.org/officeDocument/2006/relationships/image" Target="../media/image25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00445-E839-4BDF-8DF2-D8143818C84A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11EFD-9855-4AE3-A504-77F50F4EB6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0"/>
    </inkml:context>
    <inkml:brush xml:id="br0">
      <inkml:brushProperty name="width" value="0.03525" units="cm"/>
      <inkml:brushProperty name="height" value="0.03525" units="cm"/>
      <inkml:brushProperty name="color" value="#F2385B"/>
    </inkml:brush>
  </inkml:definitions>
  <inkml:trace contextRef="#ctx0" brushRef="#br0">19545 23991 624,'7'-8'0,"-1"-1"9,-1-2 11,0 0 9,-2 0 4,0 1-3,-2 0-2,0 2-2,-2 0-3,0-2-4,-2 0-3,0-1-4,-2 0-2,0 0-2,-1 2-2,-1 1-2,-1 0 0,0 2 0,0 1 1,0 0-1,0 2 1,-2 1-1,0 0-1,-1 2-1,-1 1 1,-2 1 0,0 3 0,-1 2 2,0 2-2,1 2 0,1 2-2,0 1-2,2 2 0,-1 1 0,0 2 1,0 0 0,1 1 0,1 2 0,0 3 0,2 1 1,0 2 0,1-1 0,-1 0 2,0 1 0,0-1 1,2 1-1,1-1 0,0 0 0,1 0-1,1-1-1,-1-1 0,0-1-1,0-2 0,2-3-1,0-3 1,2-2-1,1-4 1,2-1-2,2-2 0,2-2-2,1-2 1,3-1 0,2 0 1,2-1 0,1-3 0,3 0-2,1-3-2,3-2-1,1-2-2,3-2-1,1-1-2,3-3-1,-1-1 0,-2 1-1,-2-1 0,-1 1-1,-2-2 1,-1-2 0,-1-1-1,-1-3 0,-1-1 1,-3-1 1,-1-1 1,-2 0 2,-2-2 0,-3 1 3,-1-1 0,-2 1 2,0 0 1,0 1 3,1 1 1,2 1 2,-1 1 2,-1 0 1,0-1 2,-2 1 2,0 0 0,0 4 0,0 3-1,0 3-1,0 2 1,0 1 3,0 0 2,0 2 1,-1 4 4,1 8 4,0 8 4,0 7 4,-1 5-1,0 1-5,-2 1-5,0 1-4,-2 2-5,-2 2-4,-2 4-3,-2 3-5,0 0-2,1 0-1,0-1-1,2-1-1,0-2-3,0 0-5,0-1-4,0-1-6,1-4-2,0-4-2,2-5-1,0-4-1,2-6-3,0-5-3,2-4-3,0-6-4,1-4 3,0-5 8,0-5 9,0-5 8,-1-2 6,0 3 2,-2 2 3,0 1 3,-1 2 5,2 1 4,0 1 5,2 1 5,-1 0 1,1 2-1,0 1-2,0 1-3,1 1 2,0 2 5,1 2 5,2 3 5,0-1 2,1 0-3,2-2-1,0 0-3,1 0-3,1 1-5,1 0-6,2 2-6,-1 0-5,-1 0-5,-1 0-6,0 0-5,-2 1-3,1 0 1,0 2-1,0 0 0,-2 0-3,1-4-5,-2-2-7,0-3-5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4"/>
    </inkml:context>
    <inkml:brush xml:id="br0">
      <inkml:brushProperty name="width" value="0.03755" units="cm"/>
      <inkml:brushProperty name="height" value="0.03755" units="cm"/>
      <inkml:brushProperty name="color" value="#F2385B"/>
    </inkml:brush>
  </inkml:definitions>
  <inkml:trace contextRef="#ctx0" brushRef="#br0">37738 23602 585,'-9'-14'8,"0"1"3,-2 2 4,0 2 2,-1 2 2,-1 2 0,-1 3 0,-1 1 0,-1 1-1,0 2-2,1 0-2,-1 2-2,-1 1 0,-1 5 0,-3 4 0,-1 3 1,-1 4 1,2 1-1,3 3-1,1 1 0,3 2-1,1-1 0,2 0-2,2 1-1,3-1 0,2 1-3,4-1 0,3 0-2,2-1-2,3-3-3,3-3-1,4-3-3,2-3-2,3-4-2,3-5-2,3-2-1,1-6-2,1-2-2,-1-5-3,0-4-2,0-3-1,-1-1-2,-1-3-2,-1-1-1,-2-2 0,-1-1 2,-2-1 2,-2-1 3,-3-1 3,-1 0 2,-3-2 5,-1-1 2,-1 1 3,-2 3 1,-1 3 1,0 3 1,-1 3 5,0 3 7,0 3 8,0 3 8,0 4 10,1 8 11,2 6 11,0 7 12,0 5-1,-2 3-14,-2 3-15,-2 3-13,-1 1-12,0 2-6,0 1-9,0 1-6,-1-2-4,-2-2 0,-2-3 1,-2-3 0,0-4-5,0-3-8,2-4-9,1-4-9,0-8-5,2-10-1,0-11-3,2-11-2,1-4 4,3 1 10,4 3 9,2 2 9,3 2 8,2 3 7,1 3 6,3 3 5,0 2 6,1 2 5,0 3 3,-1 1 5,0 1 0,-1 2-6,-1 1-4,0 0-5,-2 2-5,-1 0-4,-1 2-4,0 1-3,-2 0-4,-1 0 0,-1 0-2,0 0-1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5"/>
    </inkml:context>
    <inkml:brush xml:id="br0">
      <inkml:brushProperty name="width" value="0.03423" units="cm"/>
      <inkml:brushProperty name="height" value="0.03423" units="cm"/>
      <inkml:brushProperty name="color" value="#F2385B"/>
    </inkml:brush>
  </inkml:definitions>
  <inkml:trace contextRef="#ctx0" brushRef="#br0">78965 6889 642,'-7'-5'74,"3"6"-13,1 6-12,2 6-12,1 3-9,0 3-3,0 1-3,0 3-3,0 1-4,2 2-3,0 3-3,1 1-4,0 3-3,0 2-7,-2 4-4,0 3-6,-2-1-7,0-1-8,-2-1-8,0-3-9,0-5-1,1-6 4,0-7 6,2-6 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8"/>
    </inkml:context>
    <inkml:brush xml:id="br0">
      <inkml:brushProperty name="width" value="0.0322" units="cm"/>
      <inkml:brushProperty name="height" value="0.0322" units="cm"/>
      <inkml:brushProperty name="color" value="#00BFF3"/>
    </inkml:brush>
  </inkml:definitions>
  <inkml:trace contextRef="#ctx0" brushRef="#br0">65200 50200 683,'17'-47'7,"34"6"16,35 7 16,35 6 14,7 6 4,-19 6-8,-18 7-9,-19 6-9,-8 4-13,3 4-21,3 3-18,4 3-21,-6-1-10,-11-2-4,-14-3-2,-11-3-4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9"/>
    </inkml:context>
    <inkml:brush xml:id="br0">
      <inkml:brushProperty name="width" value="0.05896" units="cm"/>
      <inkml:brushProperty name="height" value="0.05896" units="cm"/>
      <inkml:brushProperty name="color" value="#00BFF3"/>
    </inkml:brush>
  </inkml:definitions>
  <inkml:trace contextRef="#ctx0" brushRef="#br0">66300 48850 373,'-18'-47'4,"17"6"11,15 7 9,16 6 9,10 6 2,7 6-6,6 7-6,7 6-6,4 6-5,3 6 0,3 7-3,4 6 0,-3 3-3,-5 0-2,-7 0-2,-5 0-2,-9 1-1,-9 4 3,-10 3 2,-8 3 1,-8 1 4,-2 1 4,-3-1 5,-3 1 4,-4 5 2,-3 14 2,-3 11 1,-2 14 1,-3 11 0,1 14-3,-1 11-3,1 14-3,1 5-1,3 1-1,3-1 0,4 1-1,1-3-2,0-2-3,0-3-3,0-3-3,0-2-2,0 0 0,0 0 0,0 0 0,0-2-1,0-3-1,0-3 0,0-2-2,-2-1-1,-3 3-1,-3 3 0,-2 4 0,-5-7-3,-2-16-3,-3-15-4,-3-15-4,-9-11-3,-11-2 0,-14-3-2,-11-3-1,-22 1-3,-27 6-3,-28 7-4,-28 6-4,1-4 1,31-11 7,32-14 6,31-11 6,15-6-3,1 4-13,-1 3-12,1 3-12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53"/>
    </inkml:context>
    <inkml:brush xml:id="br0">
      <inkml:brushProperty name="width" value="0.04146" units="cm"/>
      <inkml:brushProperty name="height" value="0.04146" units="cm"/>
    </inkml:brush>
  </inkml:definitions>
  <inkml:trace contextRef="#ctx0" brushRef="#br0">75800 33400 530,'-2'-146'7,"-3"60"13,-3 60 13,-2 59 13,-5 34 5,-2 9-1,-3 10-4,-3 10-1,-4 8-6,-3 10-5,-3 10-8,-2 9-6,-1 6-5,3 3-2,3 3-3,4 4-2,2 7-3,4 13-4,3 12-3,3 13-4,1 10-5,1 10-3,-1 10-5,1 9-4,-1-4-2,1-15 2,-1-15 2,1-16 1,1-13-3,3-9-8,3-10-8,4-8-8,1-18-1,0-25 4,0-25 5,0-25 4,-2-15 4,-3-2 6,-3-3 5,-2-3 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54"/>
    </inkml:context>
    <inkml:brush xml:id="br0">
      <inkml:brushProperty name="width" value="0.03727" units="cm"/>
      <inkml:brushProperty name="height" value="0.03727" units="cm"/>
    </inkml:brush>
  </inkml:definitions>
  <inkml:trace contextRef="#ctx0" brushRef="#br0">77200 34850 590,'-49'-22'34,"4"6"1,3 7 0,3 6 2,-2 7-4,-6 10-5,-6 10-6,-6 9-7,-7 7-4,-6 7-4,-6 6-3,-6 7-3,-6 2-3,-2 1 1,-3-1 0,-3 1 0,-2-1 1,0 1 2,0-1 3,0 1 1,4-4 1,10-6-1,10-6 0,9-6-1,10-4 0,14 1 3,11-1 3,14 1 2,11-3 1,14-2-1,11-3 0,14-3-2,14-2-1,20 0-2,18 0-2,20 0-3,10 0-2,3 0-5,3 0-3,4 0-3,-4 1-4,-9 4-1,-10 3-2,-8 3-2,-9 4-6,-6 7-11,-6 6-12,-6 7-10,-9-4-3,-8-12 9,-10-13 6,-9-12 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54"/>
    </inkml:context>
    <inkml:brush xml:id="br0">
      <inkml:brushProperty name="width" value="0.04317" units="cm"/>
      <inkml:brushProperty name="height" value="0.04317" units="cm"/>
    </inkml:brush>
  </inkml:definitions>
  <inkml:trace contextRef="#ctx0" brushRef="#br0">77900 36350 509,'0'-93'56,"0"17"-8,0 15-8,0 16-8,-10 12-6,-18 9-2,-19 10-3,-18 10-2,-9 10-2,4 13-1,3 12 0,3 13-1,-1 9-1,-2 6-1,-3 7 0,-3 6-2,2 3 1,10 0 1,10 0 0,9 0 2,7-4 0,7-5-2,6-7-2,7-5-1,10-6-4,16-3-4,15-3-6,17-2-6,11-15-2,10-25-1,10-25-1,9-25-1,2-15-1,-2-2-2,-3-3-3,-3-3-1,-6 2 0,-5 10 3,-7 10 1,-5 9 4,-11 15 7,-11 22 13,-14 22 12,-11 23 13,-6 11 4,4 4-6,3 3-6,3 3-5,1-2-8,1-6-8,-1-6-9,1-6-8,2-6-5,7-2-2,6-3-2,7-3-1,2-4-6,1-3-6,-1-3-7,1-2-6,-3-5-2,-2-2 5,-3-3 4,-3-3 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54"/>
    </inkml:context>
    <inkml:brush xml:id="br0">
      <inkml:brushProperty name="width" value="0.03905" units="cm"/>
      <inkml:brushProperty name="height" value="0.03905" units="cm"/>
    </inkml:brush>
  </inkml:definitions>
  <inkml:trace contextRef="#ctx0" brushRef="#br0">79000 36600 563,'25'-40'9,"0"23"20,0 22 18,0 22 20,-4 15 3,-5 9-11,-7 10-11,-5 10-12,-4 5-10,0 4-7,0 3-7,0 3-8,0-4-4,0-8 2,0-10 2,0-9 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55"/>
    </inkml:context>
    <inkml:brush xml:id="br0">
      <inkml:brushProperty name="width" value="0.03908" units="cm"/>
      <inkml:brushProperty name="height" value="0.03908" units="cm"/>
    </inkml:brush>
  </inkml:definitions>
  <inkml:trace contextRef="#ctx0" brushRef="#br0">80600 34850 562,'-46'-24'0,"10"4"0,10 3 0,9 3 0,4 1 7,1 1 15,-1-1 13,1 1 15,5 1 2,14 3-7,11 3-9,14 4-8,16 1-5,22 0 0,22 0 0,23 0 0,11 0-3,4 0-2,3 0-4,3 0-3,-4 0-5,-8 0-4,-10 0-6,-9 0-5,-10 3-7,-9 6-10,-10 7-9,-8 6-10,-12 3-6,-12 0-6,-13 0-4,-12 0-4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55"/>
    </inkml:context>
    <inkml:brush xml:id="br0">
      <inkml:brushProperty name="width" value="0.03451" units="cm"/>
      <inkml:brushProperty name="height" value="0.03451" units="cm"/>
    </inkml:brush>
  </inkml:definitions>
  <inkml:trace contextRef="#ctx0" brushRef="#br0">80800 35850 637,'-61'-2'8,"28"-3"16,28-3 17,29-2 16,21-3 3,16 1-9,15-1-10,17 1-10,7 1-8,0 3-7,0 3-7,0 4-7,-2 2-6,-3 4-2,-3 3-3,-2 3-4,-6 1 0,-6 1 1,-6-1 1,-6 1 2,-9-1-10,-8 1-18,-10-1-19,-9 1-19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56"/>
    </inkml:context>
    <inkml:brush xml:id="br0">
      <inkml:brushProperty name="width" value="0.04249" units="cm"/>
      <inkml:brushProperty name="height" value="0.04249" units="cm"/>
    </inkml:brush>
  </inkml:definitions>
  <inkml:trace contextRef="#ctx0" brushRef="#br0">84250 35550 517,'53'-22'87,"6"6"-16,7 7-14,6 6-16,7 3-9,10 0-5,10 0-4,9 0-4,9 0-3,9 0-1,10 0 0,10 0-1,7 1-1,6 4-1,7 3 0,6 3-2,1 1-1,-3 1-3,-3-1-3,-2 1-3,0-1-2,7 1-2,6-1-3,7 1-2,5-1 0,7 1-1,6-1 1,7 1 0,2-1 0,1 1-1,-1-1 0,1 1-2,-3 2 1,-2 7 1,-3 6 2,-3 7 1,1 0 1,6-2 0,7-3 1,6-3 0,1-2 0,-3 0-1,-3 0-1,-2 0-1,-3-4 0,1-5-1,-1-7 0,1-5 0,1-4-2,3 0-2,3 0-2,4 0-2,-7-2-3,-16-3-1,-15-3-3,-15-2-2,-18 0 0,-19 7 2,-18 6 2,-19 7 1,-18 2 1,-15 1 0,-15-1-1,-16 1-1,-15-1 2,-11 1 5,-14-1 4,-11 1 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56"/>
    </inkml:context>
    <inkml:brush xml:id="br0">
      <inkml:brushProperty name="width" value="0.04445" units="cm"/>
      <inkml:brushProperty name="height" value="0.04445" units="cm"/>
    </inkml:brush>
  </inkml:definitions>
  <inkml:trace contextRef="#ctx0" brushRef="#br0">86700 32100 494,'18'-47'4,"-11"6"8,-14 7 8,-11 6 7,-14 10 3,-11 17-2,-14 15-3,-11 16-2,-7 7-4,0 1-4,0-1-3,0 1-5,3-3-4,6-2-2,7-3-2,6-3-3,13 2 1,23 10 6,22 10 5,22 9 5,5 9 4,-8 9 0,-10 10 2,-9 10 0,-9 8 1,-5 10 1,-7 10-1,-5 9 0,-4 1 0,0-6-2,0-6-1,0-6-2,3-7-2,6-6-4,7-6-4,6-6-4,4-9 0,4-8 1,3-10 2,3-9 2,3-7-9,3-3-19,3-3-18,4-2-19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6"/>
    </inkml:context>
    <inkml:brush xml:id="br0">
      <inkml:brushProperty name="width" value="0.03214" units="cm"/>
      <inkml:brushProperty name="height" value="0.03214" units="cm"/>
      <inkml:brushProperty name="color" value="#F2385B"/>
    </inkml:brush>
  </inkml:definitions>
  <inkml:trace contextRef="#ctx0" brushRef="#br0">79480 6597 684,'16'-9'3,"3"0"7,1-1 6,3-1 6,0 3 4,-2 8 2,0 8 1,0 7 1,-4 6 0,-5 1-6,-5 3-3,-4 1-5,-5 2-5,0 1-6,-3 1-5,-2 1-6,-2-1-3,-3 0 3,-4-1 2,-2-1 2,-2-3-2,-1-3-4,-1-5-6,-1-3-5,0-4-1,1-4 0,2-5 1,0-2 2,2-6 1,4-4 2,4-5 1,5-5 2,3-3 1,7 1 3,6 0 1,6-1 3,3 2 0,1 5 1,1 3 0,1 5 1,-1 2 1,-1 2 3,-3 2 3,-1 2 4,-4 3 0,-3 6-3,-4 4-2,-4 5-2,-4 3-1,-6 3 0,-4 1-1,-5 3 0,-3-1 1,-3 0 0,-1-1 0,-3-1 0,1-1 2,1-3-1,3-1 1,2-2 1,2-3 0,2-3 0,4-3 1,3-2-1,4-4 0,6-2 0,6-4 0,6-2 0,3-4-3,4-2-4,4-3-4,2-3-5,-1-2-5,-2 1-7,-3-1-7,-3 1-7,-2-1-1,-4 1 5,-3-1 4,-2 1 4,-4-2 5,-3 1 4,-2-2 4,-3-1 6,-2 0 2,0 1 1,0 1 2,0 1 1,1 2 4,-1 2 5,0 4 5,0 3 6,1 3 7,2 4 10,3 4 9,1 4 10,1 4 2,0 4-8,0 3-7,0 5-7,-2 2-8,0 4-5,-3 3-8,-2 3-6,-1 2-9,-2 2-11,0 2-12,-1 2-12,-1 1-4,0 0 3,1 0 4,-1 0 3,1-4 0,0-7-5,2-9-4,1-7-4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0"/>
    </inkml:context>
    <inkml:brush xml:id="br0">
      <inkml:brushProperty name="width" value="0.0405" units="cm"/>
      <inkml:brushProperty name="height" value="0.0405" units="cm"/>
    </inkml:brush>
  </inkml:definitions>
  <inkml:trace contextRef="#ctx0" brushRef="#br0">87750 32150 543,'-24'29'78,"4"10"-10,3 10-9,3 9-8,1 7-9,1 7-6,-1 6-6,1 7-7,-1 7-4,1 9-2,-1 10-2,1 10-2,-4 4-8,-6 0-12,-6 0-13,-6 0-13,-1-5-9,7-9-4,6-10-4,7-8-5,0-14 0,-2-15 3,-3-15 3,-3-16 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0"/>
    </inkml:context>
    <inkml:brush xml:id="br0">
      <inkml:brushProperty name="width" value="0.03396" units="cm"/>
      <inkml:brushProperty name="height" value="0.03396" units="cm"/>
    </inkml:brush>
  </inkml:definitions>
  <inkml:trace contextRef="#ctx0" brushRef="#br0">87500 33150 647,'26'-71'4,"4"10"9,3 10 7,3 9 9,6 7 6,9 7 5,10 6 3,10 7 5,5 2-3,4 1-11,3-1-11,3 1-10,-4 1-8,-8 3-5,-10 3-3,-9 4-4,-9 2-1,-5 4 0,-7 3 3,-5 3 0,-8-5-10,-5-12-22,-7-13-23,-5-12-22,-6-5-1,-3 3 17,-3 3 20,-2 4 18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0"/>
    </inkml:context>
    <inkml:brush xml:id="br0">
      <inkml:brushProperty name="width" value="0.05196" units="cm"/>
      <inkml:brushProperty name="height" value="0.05196" units="cm"/>
    </inkml:brush>
  </inkml:definitions>
  <inkml:trace contextRef="#ctx0" brushRef="#br0">88650 32000 423,'0'-71'5,"0"10"9,0 10 9,0 9 10,3 10 7,6 14 4,7 11 6,6 14 5,-1 11-2,-5 14-8,-7 11-8,-5 14-8,-4 13-5,0 16 0,0 15-1,0 17-1,-4 17-2,-5 23-5,-7 22-4,-5 22-3,-8 15-7,-5 9-6,-7 10-8,-5 10-6,-3-3-12,4-11-12,3-14-15,3-11-12,4-26-6,7-37 7,6-38 4,7-37 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0"/>
    </inkml:context>
    <inkml:brush xml:id="br0">
      <inkml:brushProperty name="width" value="0.03388" units="cm"/>
      <inkml:brushProperty name="height" value="0.03388" units="cm"/>
    </inkml:brush>
  </inkml:definitions>
  <inkml:trace contextRef="#ctx0" brushRef="#br0">89250 32000 649,'210'-24'126,"-27"4"-29,-28 3-28,-28 3-29,-20 3-23,-8 3-16,-10 3-14,-9 4-17,-13 4-8,-16 6-1,-15 7-1,-15 6-1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1"/>
    </inkml:context>
    <inkml:brush xml:id="br0">
      <inkml:brushProperty name="width" value="0.03998" units="cm"/>
      <inkml:brushProperty name="height" value="0.03998" units="cm"/>
    </inkml:brush>
  </inkml:definitions>
  <inkml:trace contextRef="#ctx0" brushRef="#br0">90050 31650 550,'-25'-25'4,"0"0"8,0 0 8,0 0 9,1 9 7,4 19 10,3 19 8,3 19 8,3 13-1,3 10-13,3 10-12,4 9-13,-3 7-10,-5 7-8,-7 6-7,-5 7-9,-3 4-5,4 3-2,3 3-1,3 4-2,1-9-9,1-18-18,-1-19-17,1-18-17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1"/>
    </inkml:context>
    <inkml:brush xml:id="br0">
      <inkml:brushProperty name="width" value="0.05142" units="cm"/>
      <inkml:brushProperty name="height" value="0.05142" units="cm"/>
    </inkml:brush>
  </inkml:definitions>
  <inkml:trace contextRef="#ctx0" brushRef="#br0">90300 31350 427,'1'-47'2,"4"6"1,3 7 3,3 6 3,9 6 3,16 6 4,15 7 6,17 6 4,8 3-1,4 0-6,3 0-6,3 0-7,-5 1-4,-12 4-1,-13 3-1,-12 3-2,-10 4-1,-6 7 1,-6 6-2,-6 7 0,-7 4 3,-6 3 6,-6 3 7,-6 4 5,-4 1 5,1 0 4,-1 0 4,1 0 3,1 1 0,3 4-2,3 3-4,4 3-3,1 6-2,0 9-2,0 10-1,0 10-1,0 7-2,0 6-1,0 7-3,0 6-1,0 3-2,0 0-1,0 0-1,0 0-2,-2-2-2,-3-3-2,-3-3-1,-2-2-3,-3-8-1,1-8-2,-1-10 0,1-9-1,-4-10-2,-6-9-1,-6-10-1,-6-8-1,-10-3-3,-12 7-2,-13 6-3,-12 7-3,-13-1-4,-12-6-6,-13-6-5,-12-6-5,6-9 0,25-8 5,25-10 6,25-9 4,10-4 2,-2 4-5,-3 3-3,-3 3-5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2"/>
    </inkml:context>
    <inkml:brush xml:id="br0">
      <inkml:brushProperty name="width" value="0.05246" units="cm"/>
      <inkml:brushProperty name="height" value="0.05246" units="cm"/>
    </inkml:brush>
  </inkml:definitions>
  <inkml:trace contextRef="#ctx0" brushRef="#br0">94150 31850 419,'-25'-22'3,"0"6"5,0 7 5,0 6 6,-4 3 1,-5 0-1,-7 0-1,-5 0-3,-6 1-1,-3 4-3,-3 3-2,-2 3-3,-8 1-2,-8 1-1,-10-1-2,-9 1-1,1-3 0,13-2 2,12-3 1,13-3 2,16-4 2,23-3 3,22-3 4,22-2 3,12 2 1,3 9-1,3 10-2,4 10-2,-4 13 1,-9 19 3,-10 19 3,-8 19 3,-11 15 2,-8 13-3,-10 12 0,-9 13-2,-10 7 0,-9 4-2,-10 3-2,-8 3-1,-4-5-1,3-12-1,3-13-3,4-12 0,5-9-3,10-2-2,10-3-1,9-3-3,6-7-2,3-9-4,3-10-5,4-8-4,11-11-7,23-8-10,22-10-11,22-9-10,10-16-3,1-22 2,-1-22 4,1-21 2,-9-7 3,-15 9 0,-15 10 0,-16 10 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3"/>
    </inkml:context>
    <inkml:brush xml:id="br0">
      <inkml:brushProperty name="width" value="0.04165" units="cm"/>
      <inkml:brushProperty name="height" value="0.04165" units="cm"/>
    </inkml:brush>
  </inkml:definitions>
  <inkml:trace contextRef="#ctx0" brushRef="#br0">95000 32150 528,'1'-40'8,"4"23"17,3 22 16,3 22 18,-2 16 4,-6 14-7,-6 11-5,-6 14-8,-6 10-5,-2 9-8,-3 10-6,-3 10-7,-6 2-6,-5-3-5,-7-3-7,-5-2-6,-1-8-4,6-8-3,7-10-2,6-9-2,3-12-2,0-11 1,0-14-1,0-11-1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3"/>
    </inkml:context>
    <inkml:brush xml:id="br0">
      <inkml:brushProperty name="width" value="0.03398" units="cm"/>
      <inkml:brushProperty name="height" value="0.03398" units="cm"/>
    </inkml:brush>
  </inkml:definitions>
  <inkml:trace contextRef="#ctx0" brushRef="#br0">94900 32850 647,'115'-44'80,"-18"13"-15,-19 12-17,-18 13-17,-7 4-9,6-3-3,7-3-3,6-2-3,-1-1-1,-5 3 1,-7 3 2,-5 4 0,-8 2-11,-5 4-24,-7 3-24,-5 3-23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3"/>
    </inkml:context>
    <inkml:brush xml:id="br0">
      <inkml:brushProperty name="width" value="0.05114" units="cm"/>
      <inkml:brushProperty name="height" value="0.05114" units="cm"/>
    </inkml:brush>
  </inkml:definitions>
  <inkml:trace contextRef="#ctx0" brushRef="#br0">96350 31800 430,'18'-36'10,"-11"28"22,-14 28 21,-11 29 21,-9 16 6,-3 7-12,-3 6-11,-2 7-10,-3 7-9,1 9-6,-1 10-6,1 10-6,-3 10-5,-2 13-5,-3 12-4,-3 13-4,-1-1-6,4-11-4,3-14-6,3-11-4,6-14-9,9-11-11,10-14-12,10-11-11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6"/>
    </inkml:context>
    <inkml:brush xml:id="br0">
      <inkml:brushProperty name="width" value="0.03656" units="cm"/>
      <inkml:brushProperty name="height" value="0.03656" units="cm"/>
      <inkml:brushProperty name="color" value="#F2385B"/>
    </inkml:brush>
  </inkml:definitions>
  <inkml:trace contextRef="#ctx0" brushRef="#br0">78325 9400 601,'-22'8'9,"7"0"16,3-1 17,6 1 17,4 1 3,4 2-9,4 1-9,4 3-10,1 2-8,1 1-9,0 3-7,-1 1-8,0 0-3,-2-3 4,-2-3 2,-2-2 4,-1-3-15,3-1-30,2-1-31,2 0-30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4"/>
    </inkml:context>
    <inkml:brush xml:id="br0">
      <inkml:brushProperty name="width" value="0.05284" units="cm"/>
      <inkml:brushProperty name="height" value="0.05284" units="cm"/>
    </inkml:brush>
  </inkml:definitions>
  <inkml:trace contextRef="#ctx0" brushRef="#br0">97750 32250 416,'-5'-69'8,"-9"13"17,-10 12 16,-8 13 18,-8 12 2,-2 13-9,-3 12-9,-3 13-9,-4 13-7,-3 17-2,-3 15-1,-2 16-3,-5 9-2,-2 3-2,-3 3-2,-3 4-3,-2 1 0,0 0-1,0 0 1,0 0-1,7-5-1,17-9-3,15-10-2,16-8-4,26-15-5,38-19-9,37-18-10,38-19-10,16-19-4,-2-19 0,-3-18 0,-3-19 0,-9-5 0,-11 9 1,-14 10 0,-11 10 2,-17 13 8,-18 19 16,-19 19 16,-18 19 16,-14 15 10,-5 13 4,-7 12 2,-5 13 5,-4 4 0,0-3-4,0-3-2,0-2-4,1-3-4,4 1-4,3-1-5,3 1-5,9-4-5,16-6-7,15-6-5,17-6-5,11-15-4,10-21-1,10-22 1,9-22-1,7-21-1,7-18-3,6-19-1,7-18-2,-3-10-1,-8 0 0,-10 0 1,-9 0 1,-13 6 1,-16 13 4,-15 12 4,-15 13 2,-15 12 3,-12 13-1,-13 12 0,-12 13-1,-13 13 2,-12 17 0,-13 15 2,-12 16 0,-2 12 1,9 9-2,10 10-1,10 10-1,11-1-1,17-9 0,15-10 1,16-8 0,16-9-1,20-6-2,18-6-2,20-6-2,8-4 0,1 1 3,-1-1 4,1 1 3,-7 5 3,-12 14 2,-13 11 2,-12 14 2,-16 7 2,-19 3 4,-18 3 2,-19 4 3,-13 1 2,-6 0-2,-6 0 0,-6 0 0,2-5-2,14-9-1,11-10-2,14-8-1,13-9-1,16-6 0,15-6 0,17-6-1,10-1-3,6 7-4,7 6-6,6 7-6,-2 7-1,-9 9 0,-10 10 2,-8 10 1,-12 5 0,-12 4-2,-13 3-2,-12 3-2,-16 7-2,-19 14-2,-18 11-3,-19 14-2,-15 0-3,-8-8-2,-10-10-3,-9-9-2,5-15 1,23-18 5,22-19 4,22-18 5,10-14 0,1-5-5,-1-7-4,1-5-4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4"/>
    </inkml:context>
    <inkml:brush xml:id="br0">
      <inkml:brushProperty name="width" value="0.03063" units="cm"/>
      <inkml:brushProperty name="height" value="0.03063" units="cm"/>
    </inkml:brush>
  </inkml:definitions>
  <inkml:trace contextRef="#ctx0" brushRef="#br0">100050 32500 718,'-21'-25'0,"10"0"0,10 0 0,9 0 0,12 3 7,16 6 14,15 7 15,17 6 15,10 3 1,6 0-9,7 0-10,6 0-10,1 0-10,-3 0-11,-3 0-10,-2 0-11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5"/>
    </inkml:context>
    <inkml:brush xml:id="br0">
      <inkml:brushProperty name="width" value="0.05393" units="cm"/>
      <inkml:brushProperty name="height" value="0.05393" units="cm"/>
    </inkml:brush>
  </inkml:definitions>
  <inkml:trace contextRef="#ctx0" brushRef="#br0">101300 31350 407,'3'-46'4,"6"10"6,7 10 6,6 9 7,9 6 4,13 3 0,12 3 0,13 4 0,9 2-1,6 4-2,7 3-3,6 3-2,-2 3-3,-9 3-4,-10 3-4,-8 4-3,-11 4-2,-8 6 0,-10 7 1,-9 6 0,-10 4 2,-9 4 2,-10 3 3,-8 3 2,-6 3 2,1 3 1,-1 3 0,1 4 1,-1 1 1,1 0-1,-1 0 1,1 0 0,1 3-1,3 6-2,3 7-3,4 6-2,1 6-2,0 6-1,0 7-2,0 6-2,0 1 1,0-3 1,0-3 1,0-2 2,0-6 0,0-6-4,0-6-2,0-6-4,-4-2-2,-5 3-4,-7 3-2,-5 4-3,-11-1-6,-11-3-10,-14-3-9,-11-2-9,-7-6-3,0-6 5,0-6 4,0-6 5,3-9-1,6-8-5,7-10-6,6-9-5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5"/>
    </inkml:context>
    <inkml:brush xml:id="br0">
      <inkml:brushProperty name="width" value="0.03848" units="cm"/>
      <inkml:brushProperty name="height" value="0.03848" units="cm"/>
    </inkml:brush>
  </inkml:definitions>
  <inkml:trace contextRef="#ctx0" brushRef="#br0">94450 36200 571,'-69'0'2,"13"0"5,12 0 3,13 0 5,16-4 5,23-5 5,22-7 6,22-5 5,13-1 0,7 6-4,6 7-5,7 6-4,8 3-2,14 0-3,11 0-1,14 0-2,14-4-1,20-5 0,18-7 0,20-5 0,16-6-2,16-3-2,15-3-2,17-2-3,8 2-2,4 9-4,3 10-2,3 10-2,3 8-3,3 10-2,3 10-1,4 9-3,1 4 1,0 1-1,0-1 2,0 1 1,-5-1 0,-9 1 1,-10-1 0,-8 1 1,-11-6 0,-8-8-3,-10-10-1,-9-9-1,-15-5-3,-18 0-1,-19 0-3,-18 0-1,-21-2-2,-22-3-2,-22-3-3,-21-2-1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6"/>
    </inkml:context>
    <inkml:brush xml:id="br0">
      <inkml:brushProperty name="width" value="0.04306" units="cm"/>
      <inkml:brushProperty name="height" value="0.04306" units="cm"/>
    </inkml:brush>
  </inkml:definitions>
  <inkml:trace contextRef="#ctx0" brushRef="#br0">91050 37100 510,'18'-44'5,"-11"13"10,-14 12 9,-11 13 10,-7 7 1,0 4-6,0 3-6,0 3-7,0-1-4,0-2-3,0-3-2,0-3-3,-5 1-1,-9 6-1,-10 7-1,-8 6-1,-8 3 0,-2 0-1,-3 0 0,-3 0-1,4-4 0,13-5 1,12-7 1,13-5 1,10 2 3,10 13 4,10 12 3,9 13 5,4 9 2,1 6-2,-1 7 0,1 6-2,-6 9 1,-8 13 1,-10 12 1,-9 13 1,-7 9 0,-3 6 0,-3 7-1,-2 6-1,-3-1-2,1-5-3,-1-7-4,1-5-2,4-12-4,9-16-2,10-15-5,10-15-2,4-11-4,0-2-1,0-3-4,0-3-1,4-7-6,10-9-6,10-10-8,9-8-8,7-12-3,7-12-1,6-13-1,7-12-1,-3-5 4,-8 3 8,-10 3 9,-9 4 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7"/>
    </inkml:context>
    <inkml:brush xml:id="br0">
      <inkml:brushProperty name="width" value="0.04051" units="cm"/>
      <inkml:brushProperty name="height" value="0.04051" units="cm"/>
    </inkml:brush>
  </inkml:definitions>
  <inkml:trace contextRef="#ctx0" brushRef="#br0">91950 37550 543,'26'-25'0,"4"0"0,3 0 0,3 0 0,-1 1 5,-2 4 13,-3 3 10,-3 3 13,-6 6 2,-5 9-5,-7 10-6,-5 10-6,-6 14-1,-3 23 2,-3 22 2,-2 22 1,-6 12 0,-6 3-5,-6 3-4,-6 4-5,-4 2-5,1 4-3,-1 3-5,1 3-3,1-4-7,3-8-9,3-10-9,4-9-9,2-15-5,4-18-4,3-19-4,3-18-2,3-18 0,3-16 6,3-15 5,4-15 5,4-18 4,6-19 2,7-18 3,6-19 2,3-7 3,0 7 4,0 6 5,0 7 3,1 8 6,4 14 4,3 11 5,3 14 5,3 8 5,3 7 7,3 6 7,4 7 6,2 4 1,4 3-5,3 3-4,3 4-6,1 4-4,1 6-7,-1 7-7,1 6-6,-6 1-7,-8-3-9,-10-3-8,-9-2-8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7"/>
    </inkml:context>
    <inkml:brush xml:id="br0">
      <inkml:brushProperty name="width" value="0.04065" units="cm"/>
      <inkml:brushProperty name="height" value="0.04065" units="cm"/>
    </inkml:brush>
  </inkml:definitions>
  <inkml:trace contextRef="#ctx0" brushRef="#br0">92950 37650 541,'-2'-58'25,"-3"34"15,-3 35 17,-2 35 14,-5 25 2,-2 20-13,-3 18-14,-3 20-13,-2 10-10,0 3-6,0 3-7,0 4-6,0-4-8,0-9-7,0-10-7,0-8-8,9-25-8,19-36-8,19-39-10,19-36-8,18-31-1,19-21 8,19-22 6,19-22 7,5-2 9,-5 19 10,-7 19 9,-5 19 11,-9 13 10,-9 10 11,-10 10 9,-8 9 11,-12 15 4,-12 22-3,-13 22-2,-12 23-3,-15 13-3,-15 6-4,-15 7-4,-16 6-4,-7-2-4,4-9-3,3-10-2,3-8-3,4-9-4,7-6-3,6-6-4,7-6-5,10-9-1,16-8 1,15-10 0,17-9 0,14-12-5,17-11-10,15-14-11,16-11-11,5-9-4,-2-3 1,-3-3 1,-3-2 1,-12 2 5,-18 9 7,-19 10 6,-18 10 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7"/>
    </inkml:context>
    <inkml:brush xml:id="br0">
      <inkml:brushProperty name="width" value="0.04922" units="cm"/>
      <inkml:brushProperty name="height" value="0.04922" units="cm"/>
    </inkml:brush>
  </inkml:definitions>
  <inkml:trace contextRef="#ctx0" brushRef="#br0">95600 38000 446,'46'-47'1,"-5"6"1,-7 7 2,-5 6 1,-14 9 8,-18 13 15,-19 12 16,-18 13 14,-15 16 4,-9 23-11,-10 22-9,-8 22-9,-4 10-8,3 1-5,3-1-3,4 1-6,7-7-2,13-12-1,12-13 0,13-12-1,26-19-4,41-25-8,40-25-8,42-25-8,22-21-5,7-15-3,6-15-3,7-16-3,-6 1 1,-15 19 7,-15 19 5,-16 19 7,-15 15 5,-11 13 2,-14 12 4,-11 13 3,-15 12 4,-16 13 5,-15 12 5,-15 13 6,-12 7 5,-6 4 4,-6 3 6,-6 3 3,-2-4 1,3-8-3,3-10-5,4-9-3,16-16-4,32-22-1,31-22-3,32-21-3,15-20-7,0-15-16,0-15-13,0-16-15,-5-7-7,-9 4 3,-10 3 2,-8 3 2,-12 4 3,-12 7 3,-13 6 4,-12 7 4,-12 8 4,-8 14 6,-10 11 6,-9 14 5,-7 8 4,-3 7 4,-3 6 4,-2 7 2,-1 4 3,3 3 0,3 3 1,4 4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8"/>
    </inkml:context>
    <inkml:brush xml:id="br0">
      <inkml:brushProperty name="width" value="0.03828" units="cm"/>
      <inkml:brushProperty name="height" value="0.03828" units="cm"/>
    </inkml:brush>
  </inkml:definitions>
  <inkml:trace contextRef="#ctx0" brushRef="#br0">97700 38600 574,'10'-43'8,"23"17"17,22 15 17,22 16 16,2 10 3,-15 7-9,-15 6-9,-16 7-9,-12 4-7,-5 3-4,-7 3-6,-5 4-4,-8 4-3,-5 6-3,-7 7-3,-5 6-2,-6-1-3,-3-5-1,-3-7-1,-2-5-2,0-4 0,7 0 1,6 0 0,7 0 0,10-4 1,16-5 3,15-7 2,17-5 1,5-4 1,-3 0-1,-3 0-1,-2 0 0,-8 4-3,-8 10-2,-10 10-3,-9 9-2,-16 9-2,-22 9-3,-22 10-1,-21 10-3,-14 0-4,-2-5-6,-3-7-7,-3-5-7,5-11 0,17-11 5,15-14 7,16-11 6,9-9 0,3-3-3,3-3-5,4-2-4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09"/>
    </inkml:context>
    <inkml:brush xml:id="br0">
      <inkml:brushProperty name="width" value="0.0429" units="cm"/>
      <inkml:brushProperty name="height" value="0.0429" units="cm"/>
    </inkml:brush>
  </inkml:definitions>
  <inkml:trace contextRef="#ctx0" brushRef="#br0">99500 37600 512,'118'0'67,"-11"0"-14,-14 0-13,-11 0-14,-7 0-7,0 0-3,0 0-3,0 0-3,-7 1-1,-11 4-3,-14 3-1,-11 3-1,-11 9-1,-5 16 2,-7 15 0,-5 17 2,-6 5 2,-3-3 3,-3-3 3,-2-2 3,-1-3 0,3 1-1,3-1-1,4 1-2,4 1-1,6 3 0,7 3 0,6 4 1,-1 2-3,-5 4-3,-7 3-3,-5 3-3,-4-2-3,0-6 0,0-6-1,0-6-1,-4-6 1,-5-2 0,-7-3 1,-5-3 1,-6-2 0,-3 0 1,-3 0 0,-2 0 1,-6-4 0,-6-5 0,-6-7 1,-6-5 0,-10-6-11,-12-3-19,-13-3-20,-12-2-21,1-5-7,16-2 3,15-3 4,17-3 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6"/>
    </inkml:context>
    <inkml:brush xml:id="br0">
      <inkml:brushProperty name="width" value="0.03729" units="cm"/>
      <inkml:brushProperty name="height" value="0.03729" units="cm"/>
      <inkml:brushProperty name="color" value="#F2385B"/>
    </inkml:brush>
  </inkml:definitions>
  <inkml:trace contextRef="#ctx0" brushRef="#br0">79000 9330 589,'23'1'33,"-1"2"-3,-1 2-1,-1 1-2,0 3 0,1 0 1,1 1 1,1 2 1,1-1-1,-1 1-1,1 0-2,-1 0-2,-1-1-3,-3 1-3,-3 0-3,-2-1-4,-4-3-5,-3-10-9,-2-8-9,-4-9-7,-1-6-3,0-3 2,0-3 3,0-2 3,2-3 0,4 1-5,4 0-2,4 0-5,2 2 1,1 5 5,1 5 6,1 5 5,1 5 5,-1 4 7,1 6 6,0 5 6,-1 3 4,1 5 3,-1 4 2,1 4 2,-2 0 0,-3-1-2,-3-3-4,-2-1-2,-2 0-6,-1 1-9,1 3-8,0 2-9,-1-1-9,-2-1-7,-3-3-8,0-1-8,-4-2-1,-2-2 5,-4-2 5,-2-2 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12"/>
    </inkml:context>
    <inkml:brush xml:id="br0">
      <inkml:brushProperty name="width" value="0.03479" units="cm"/>
      <inkml:brushProperty name="height" value="0.03479" units="cm"/>
    </inkml:brush>
  </inkml:definitions>
  <inkml:trace contextRef="#ctx0" brushRef="#br0">103000 35700 632,'268'0'103,"-61"0"-21,-64 0-20,-61 0-21,-25 3-13,17 6-6,15 7-6,16 6-7,1 3-5,-12 0-5,-13 0-6,-12 0-6,-16 1-10,-19 4-13,-18 3-14,-19 3-14,-12-2-3,-2-6 9,-3-6 8,-3-6 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12"/>
    </inkml:context>
    <inkml:brush xml:id="br0">
      <inkml:brushProperty name="width" value="0.03455" units="cm"/>
      <inkml:brushProperty name="height" value="0.03455" units="cm"/>
    </inkml:brush>
  </inkml:definitions>
  <inkml:trace contextRef="#ctx0" brushRef="#br0">102950 36650 636,'-41'0'9,"19"0"16,19 0 17,19 0 17,15 1 4,13 4-11,12 3-10,13 3-11,12-1-9,13-2-9,12-3-8,13-3-8,7-2-8,4 0-6,3 0-6,3 0-6,-10 0-3,-21 0 0,-22 0 2,-22 0-1,-15 0-1,-5 0-6,-7 0-4,-5 0-5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13"/>
    </inkml:context>
    <inkml:brush xml:id="br0">
      <inkml:brushProperty name="width" value="0.03188" units="cm"/>
      <inkml:brushProperty name="height" value="0.03188" units="cm"/>
    </inkml:brush>
  </inkml:definitions>
  <inkml:trace contextRef="#ctx0" brushRef="#br0">104500 37600 690,'-69'28'76,"13"6"-20,12 7-22,13 6-20,-4 13-11,-18 23 1,-19 22 1,-18 22 1,-9 10 1,4 1 2,3-1 0,3 1 1,9-9 2,16-15 1,15-15 3,17-16 1,28-15-4,45-11-8,43-14-8,45-11-8,17-15-7,-5-16-5,-7-15-5,-5-15-4,-11-7-3,-11 3 0,-14 3-1,-11 4 0,-15 2 2,-16 4 2,-15 3 3,-15 3 3,-11-1 3,-2-2 4,-3-3 3,-3-3 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13"/>
    </inkml:context>
    <inkml:brush xml:id="br0">
      <inkml:brushProperty name="width" value="0.03047" units="cm"/>
      <inkml:brushProperty name="height" value="0.03047" units="cm"/>
    </inkml:brush>
  </inkml:definitions>
  <inkml:trace contextRef="#ctx0" brushRef="#br0">104400 38500 721,'-69'-18'5,"13"17"10,12 15 8,13 16 11,7 12 2,4 9-3,3 10-3,3 10-4,-1 7-4,-2 6-3,-3 7-3,-3 6-4,-2 1-5,0-3-6,0-3-8,0-2-5,0-6-3,0-6 2,0-6 3,0-6 2,1-9-1,4-8-5,3-10-6,3-9-5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13"/>
    </inkml:context>
    <inkml:brush xml:id="br0">
      <inkml:brushProperty name="width" value="0.03542" units="cm"/>
      <inkml:brushProperty name="height" value="0.03542" units="cm"/>
    </inkml:brush>
  </inkml:definitions>
  <inkml:trace contextRef="#ctx0" brushRef="#br0">105550 38350 621,'21'-25'5,"-5"0"12,-7 0 11,-5 0 12,-6 10 3,-3 23-2,-3 22-3,-2 22-3,-9 16-4,-12 14-4,-13 11-6,-12 14-4,-10 5-5,-6 1-1,-6-1-4,-6 1-2,-4-4-5,1-6-8,-1-6-8,1-6-9,4-9-5,9-8-6,10-10-5,10-9-5,7-13-1,6-16-1,7-15 1,6-15 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13"/>
    </inkml:context>
    <inkml:brush xml:id="br0">
      <inkml:brushProperty name="width" value="0.03444" units="cm"/>
      <inkml:brushProperty name="height" value="0.03444" units="cm"/>
    </inkml:brush>
  </inkml:definitions>
  <inkml:trace contextRef="#ctx0" brushRef="#br0">104700 38400 638,'29'56'78,"10"13"-11,10 12-12,9 13-11,4 7-9,1 4-6,-1 3-4,1 3-7,-4-1-8,-6-2-11,-6-3-12,-6-3-12,-7-10-7,-6-16-3,-6-15-2,-6-15-2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14"/>
    </inkml:context>
    <inkml:brush xml:id="br0">
      <inkml:brushProperty name="width" value="0.03612" units="cm"/>
      <inkml:brushProperty name="height" value="0.03612" units="cm"/>
    </inkml:brush>
  </inkml:definitions>
  <inkml:trace contextRef="#ctx0" brushRef="#br0">106250 38150 609,'-90'31'79,"23"13"-18,22 12-18,22 13-19,8 7-8,-2 4 0,-3 3 2,-3 3 0,-2 3 1,0 3-2,0 3-1,0 4-1,0-1-1,0-3-1,0-3-2,0-2 0,1-9-14,4-12-24,3-13-25,3-12-24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14"/>
    </inkml:context>
    <inkml:brush xml:id="br0">
      <inkml:brushProperty name="width" value="0.03937" units="cm"/>
      <inkml:brushProperty name="height" value="0.03937" units="cm"/>
    </inkml:brush>
  </inkml:definitions>
  <inkml:trace contextRef="#ctx0" brushRef="#br0">106500 38950 558,'20'-25'6,"-9"0"11,-10 0 10,-8 0 12,-4 6 4,3 13-6,3 12-4,4 13-5,-3 12-4,-5 13-1,-7 12-1,-5 13-3,-3 6-1,4 0 0,3 0 0,3 0-1,1-2-1,1-3-3,-1-3-3,1-2-2,4-6-4,9-6-2,10-6-5,10-6-2,10-9-3,13-8-3,12-10-1,13-9-2,7-10-2,4-9-3,3-10-3,3-8-2,4-11-1,7-8 4,6-10 1,7-9 3,-9-4 4,-21 4 3,-22 3 3,-22 3 5,-24 4 2,-24 7 1,-26 6 1,-24 7 1,-20 7 0,-11 9-2,-14 10 0,-11 10-1,-1 4-3,13 0-7,12 0-4,13 0-6,12 0-4,13 0-3,12 0-2,13 0-2,7-2-1,4-3 3,3-3 3,3-2 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16"/>
    </inkml:context>
    <inkml:brush xml:id="br0">
      <inkml:brushProperty name="width" value="0.03173" units="cm"/>
      <inkml:brushProperty name="height" value="0.03173" units="cm"/>
    </inkml:brush>
  </inkml:definitions>
  <inkml:trace contextRef="#ctx0" brushRef="#br0">106950 37550 693,'46'21'87,"-5"-5"-19,-7-7-19,-5-5-19,2-3-11,13 4-2,12 3-3,13 3-2,6-1-4,0-2-5,0-3-6,0-3-6,-5-2-2,-9 0-3,-10 0-1,-8 0-1,-8 0-4,-2 0-5,-3 0-5,-3 0-6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16"/>
    </inkml:context>
    <inkml:brush xml:id="br0">
      <inkml:brushProperty name="width" value="0.03175" units="cm"/>
      <inkml:brushProperty name="height" value="0.03175" units="cm"/>
    </inkml:brush>
  </inkml:definitions>
  <inkml:trace contextRef="#ctx0" brushRef="#br0">107550 37050 692,'-16'-22'18,"19"6"9,19 7 10,19 6 10,7 4 3,-3 4-6,-3 3-6,-2 3-5,-5 1-20,-2 1-33,-3-1-34,-3 1-33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7"/>
    </inkml:context>
    <inkml:brush xml:id="br0">
      <inkml:brushProperty name="width" value="0.02958" units="cm"/>
      <inkml:brushProperty name="height" value="0.02958" units="cm"/>
      <inkml:brushProperty name="color" value="#F2385B"/>
    </inkml:brush>
  </inkml:definitions>
  <inkml:trace contextRef="#ctx0" brushRef="#br0">79805 8977 743,'-13'-34'4,"6"10"8,6 10 8,6 9 8,5 6 4,3 2 1,5 2 0,3 1 1,4 3-5,1 2-9,2 1-9,3 3-10,-2-1-15,-6-3-21,-4-3-20,-4-2-21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16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107950 38550 1000,'21'115'0,"-5"-18"0,-7-19 0,-5-18 0,-6-12-7,-3-3-11,-3-3-12,-2-2-12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20"/>
    </inkml:context>
    <inkml:brush xml:id="br0">
      <inkml:brushProperty name="width" value="0.04011" units="cm"/>
      <inkml:brushProperty name="height" value="0.04011" units="cm"/>
    </inkml:brush>
  </inkml:definitions>
  <inkml:trace contextRef="#ctx0" brushRef="#br0">78900 44150 548,'-4'-47'2,"-5"6"3,-7 7 3,-5 6 3,-8 6 4,-5 6 2,-7 7 3,-5 6 3,-1 3-1,6 0-6,7 0-6,6 0-5,3 0-3,0 0-3,0 0 0,0 0-3,1 9 5,4 19 10,3 19 9,3 19 10,-2 13 3,-6 10-3,-6 10-4,-6 9-3,-4 7-3,1 7-1,-1 6-2,1 7-2,1-3-1,3-8-2,3-10-2,4-9-2,2-7-3,4-3 0,3-3-3,3-2-2,3-6 0,3-6-2,3-6-2,4-6 0,2-7-3,4-6-2,3-6-4,3-6-3,-1-1-5,-2 7-7,-3 6-6,-3 7-8,1-4-2,6-12 2,7-13 1,6-12 2,3-9 3,0-2 5,0-3 6,0-3 5,0-7 3,0-9-1,0-10 1,0-8-2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20"/>
    </inkml:context>
    <inkml:brush xml:id="br0">
      <inkml:brushProperty name="width" value="0.03387" units="cm"/>
      <inkml:brushProperty name="height" value="0.03387" units="cm"/>
    </inkml:brush>
  </inkml:definitions>
  <inkml:trace contextRef="#ctx0" brushRef="#br0">79500 44700 649,'21'-71'0,"-5"10"0,-7 10 0,-5 9 0,-4 12 7,0 16 15,0 15 14,0 17 14,1 14 4,4 17-7,3 15-8,3 16-7,-1 12-7,-2 9-6,-3 10-7,-3 10-6,-4 0-4,-3-5-4,-3-7-3,-2-5-3,-3-9-5,1-9-8,-1-10-7,1-8-9,1-11-5,3-8-2,3-10-4,4-9-3,-1-13 3,-3-16 8,-3-15 7,-2-15 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20"/>
    </inkml:context>
    <inkml:brush xml:id="br0">
      <inkml:brushProperty name="width" value="0.02783" units="cm"/>
      <inkml:brushProperty name="height" value="0.02783" units="cm"/>
    </inkml:brush>
  </inkml:definitions>
  <inkml:trace contextRef="#ctx0" brushRef="#br0">79500 45400 790,'25'-29'2,"0"-5"4,0-7 5,0-5 3,1 0 3,4 10 3,3 10 2,3 9 1,3 6 1,3 3-3,3 3-3,4 4-3,4 4-4,6 6-6,7 7-5,6 6-5,1 1-6,-3-3-7,-3-3-6,-2-2-6,-8-5-5,-8-2-5,-10-3-3,-9-3-4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20"/>
    </inkml:context>
    <inkml:brush xml:id="br0">
      <inkml:brushProperty name="width" value="0.03985" units="cm"/>
      <inkml:brushProperty name="height" value="0.03985" units="cm"/>
    </inkml:brush>
  </inkml:definitions>
  <inkml:trace contextRef="#ctx0" brushRef="#br0">80800 44200 552,'-24'-50'68,"4"50"-4,3 50-5,3 50-5,-1 26-6,-2 4-8,-3 3-8,-3 3-9,-2-1-5,0-2-3,0-3-3,0-3-3,-2 1-4,-3 6-4,-3 7-6,-2 6-5,0-2-5,7-9-4,6-10-5,7-8-4,7-18-9,9-25-14,10-25-13,10-25-13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21"/>
    </inkml:context>
    <inkml:brush xml:id="br0">
      <inkml:brushProperty name="width" value="0.04526" units="cm"/>
      <inkml:brushProperty name="height" value="0.04526" units="cm"/>
    </inkml:brush>
  </inkml:definitions>
  <inkml:trace contextRef="#ctx0" brushRef="#br0">81950 44600 486,'-2'-47'3,"-3"6"8,-3 7 8,-2 6 6,-5 9 6,-2 13 2,-3 12 3,-3 13 2,-7 15-2,-9 19-7,-10 19-5,-8 19-8,-8 9-2,-2 0-2,-3 0 0,-3 0 0,1-4-1,6-5 2,7-7 0,6-5 2,7-8-2,10-5-1,10-7-3,9-5-3,21-11-6,35-11-9,35-14-11,34-11-10,15-15-4,-3-16 4,-3-15 2,-2-15 4,-9-4 2,-12 9 0,-13 10 1,-12 10 1,-15 11 8,-15 17 15,-15 15 15,-16 16 15,-12 10 7,-5 7-4,-7 6-2,-5 7-4,-3 2-2,4 1-3,3-1-2,3 1-3,4-3-3,7-2-4,6-3-3,7-3-4,5-7-3,7-9-1,6-10-1,7-8-1,5-12-1,7-12-3,6-13-2,7-12-2,5-15-3,7-15-4,6-15-4,7-16-3,-1-12-2,-6-5 2,-6-7 0,-6-5 3,-10-4 1,-12 0 6,-13 0 3,-12 0 5,-12 9 1,-8 19 0,-10 19 0,-9 19-1,-12 16-1,-11 17-2,-14 15-1,-11 16-2,-7 16-4,0 20-5,0 18-6,0 20-6,7 0 0,17-15 5,15-15 4,16-16 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21"/>
    </inkml:context>
    <inkml:brush xml:id="br0">
      <inkml:brushProperty name="width" value="0.03836" units="cm"/>
      <inkml:brushProperty name="height" value="0.03836" units="cm"/>
    </inkml:brush>
  </inkml:definitions>
  <inkml:trace contextRef="#ctx0" brushRef="#br0">83250 45350 573,'93'-47'0,"-11"6"2,-14 7 0,-11 6 2,-11 6 7,-5 6 13,-7 7 14,-5 6 13,-8 10 3,-5 17-10,-7 15-10,-5 16-9,-8 12-7,-5 9-5,-7 10-5,-5 10-4,-4 0-3,0-5 3,0-7 1,0-5 2,3-6-1,6-3-3,7-3-2,6-2-4,10-3 0,17 1 2,15-1 3,16 1 2,9-3 2,3-2 1,3-3 0,4-3 1,-4 5 0,-9 17 1,-10 15 0,-8 16 0,-15 13-3,-19 14-7,-18 11-6,-19 14-7,-22 3-7,-25-2-8,-25-3-9,-25-3-8,-10-7-4,7-9 0,6-10-1,7-8 0,13-20 4,22-28 9,22-28 8,23-27 8,10-14 6,0 4 3,0 3 2,0 3 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21"/>
    </inkml:context>
    <inkml:brush xml:id="br0">
      <inkml:brushProperty name="width" value="0.02342" units="cm"/>
      <inkml:brushProperty name="height" value="0.02342" units="cm"/>
    </inkml:brush>
  </inkml:definitions>
  <inkml:trace contextRef="#ctx0" brushRef="#br0">84800 45050 939,'120'-66'23,"-9"19"-6,-10 19-8,-8 19-6,-8 10-2,-2 4 0,-3 3 2,-3 3 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22"/>
    </inkml:context>
    <inkml:brush xml:id="br0">
      <inkml:brushProperty name="width" value="0.04322" units="cm"/>
      <inkml:brushProperty name="height" value="0.04322" units="cm"/>
    </inkml:brush>
  </inkml:definitions>
  <inkml:trace contextRef="#ctx0" brushRef="#br0">85650 43900 509,'-19'-24'-2,"13"4"-4,12 3-3,13 3-4,15 3 2,19 3 11,19 3 10,19 4 9,4 2 1,-9 4-10,-10 3-9,-8 3-9,-11 3-5,-8 3 1,-10 3 1,-9 4 1,-7 1 3,-3 0 6,-3 0 6,-2 0 6,-5 4 3,-2 10 1,-3 10 0,-3 9 1,-2 6 3,0 3 5,0 3 5,0 4 4,-2 2 3,-3 4-1,-3 3-2,-2 3 0,-1 1-3,3 1-4,3-1-4,4 1-3,1-1-4,0 1 0,0-1-2,0 1-1,0-3 0,0-2 0,0-3 0,0-3 1,-2 1-3,-3 6-6,-3 7-4,-2 6-7,-6 3-3,-6 0-4,-6 0-4,-6 0-2,-9 1-3,-8 4-1,-10 3 0,-9 3 0,-7-7 0,-3-15 3,-3-15 3,-2-16 3,3-12-6,14-5-13,11-7-14,14-5-14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24"/>
    </inkml:context>
    <inkml:brush xml:id="br0">
      <inkml:brushProperty name="width" value="0.04103" units="cm"/>
      <inkml:brushProperty name="height" value="0.04103" units="cm"/>
    </inkml:brush>
  </inkml:definitions>
  <inkml:trace contextRef="#ctx0" brushRef="#br0">87550 44900 536,'56'-25'99,"13"0"-18,12 0-19,13 0-17,4 1-11,-3 4-4,-3 3-4,-2 3-3,-1 3-4,3 3-3,3 3-3,4 4-4,-1 1-4,-3 0-3,-3 0-5,-2 0-3,-8 0-6,-8 0-9,-10 0-9,-9 0-9,-9 1-4,-5 4-1,-7 3 1,-5 3-1,-9 4 1,-9 7 1,-10 6 1,-8 7 1,-8 0 4,-2-2 7,-3-3 6,-3-3 7,-2-4 4,0-3 3,0-3 2,0-2 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7"/>
    </inkml:context>
    <inkml:brush xml:id="br0">
      <inkml:brushProperty name="width" value="0.03339" units="cm"/>
      <inkml:brushProperty name="height" value="0.03339" units="cm"/>
      <inkml:brushProperty name="color" value="#F2385B"/>
    </inkml:brush>
  </inkml:definitions>
  <inkml:trace contextRef="#ctx0" brushRef="#br0">82250 6609 658,'3'-16'5,"6"3"10,5-1 11,7 2 9,1 1 3,-1 3-4,-3 1-4,-1 2-3,1 1-4,5 1 0,5-2-1,5 2 0,0-1-4,-2 2-5,-3 0-5,-3 2-5,-5 2-10,-7 6-13,-6 4-13,-8 5-13,-4 0-5,-2-3 4,-1-4 6,-3-5 4,0 0 2,0 0 2,2 1 2,1 2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24"/>
    </inkml:context>
    <inkml:brush xml:id="br0">
      <inkml:brushProperty name="width" value="0.0361" units="cm"/>
      <inkml:brushProperty name="height" value="0.0361" units="cm"/>
    </inkml:brush>
  </inkml:definitions>
  <inkml:trace contextRef="#ctx0" brushRef="#br0">87850 45550 609,'-93'0'2,"17"0"3,15 0 3,16 0 3,9 0 3,3 0-1,3 0 0,4 0 1,15 1 4,28 4 10,28 3 9,29 3 10,19-1 1,14-2-9,11-3-9,14-3-8,5-2-6,1 0-4,-1 0-4,1 0-4,-6 1-2,-8 4-4,-10 3-2,-9 3-3,-10 1-6,-9 1-12,-10-1-10,-8 1-12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30"/>
    </inkml:context>
    <inkml:brush xml:id="br0">
      <inkml:brushProperty name="width" value="0.03612" units="cm"/>
      <inkml:brushProperty name="height" value="0.03612" units="cm"/>
      <inkml:brushProperty name="color" value="#F2395B"/>
    </inkml:brush>
  </inkml:definitions>
  <inkml:trace contextRef="#ctx0" brushRef="#br0">85100 34550 609,'-172'1'16,"56"4"12,57 3 12,56 3 12,29 3 1,4 3-10,3 3-11,3 4-9,1-1-7,1-3-6,-1-3-4,1-2-6,-1-5-2,1-2 1,-1-3 1,1-3 0,1-2 0,3 0 1,3 0 0,4 0 1,5 0-1,10 0 1,10 0-1,9 0 1,6-2-1,3-3 1,3-3-1,4-2 1,-3-1 0,-5 3-2,-7 3-1,-5 4-2,-6 1 0,-3 0-2,-3 0 0,-2 0-1,-6 0 0,-6 0 1,-6 0 2,-6 0 2,-4 1 1,1 4 0,-1 3 0,1 3 1,-1-1 1,1-2 0,-1-3 0,1-3 2,2-2 0,7 0 0,6 0 0,7 0 1,7-2-1,9-3 0,10-3-1,10-2 1,4-1-1,0 3 0,0 3 0,0 4 0,-5 2 1,-9 4-1,-10 3 2,-8 3-1,-6 3 0,1 3 1,-1 3-1,1 4-1,-1-1 1,1-3-2,-1-3-1,1-2-1,4-6 0,9-6 0,10-6-2,10-6 1,5-7-1,4-6 0,3-6 0,3-6 0,-2-1 1,-6 7-1,-6 6 0,-6 7 1,-9 4 0,-8 3 1,-10 3 0,-9 4 0,-7 2 1,-3 4-1,-3 3 0,-2 3 0,-3-1 0,1-2 1,-1-3 1,1-3 1,-1-2-4,1 0-8,-1 0-8,1 0-8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34"/>
    </inkml:context>
    <inkml:brush xml:id="br0">
      <inkml:brushProperty name="width" value="0.03663" units="cm"/>
      <inkml:brushProperty name="height" value="0.03663" units="cm"/>
      <inkml:brushProperty name="color" value="#F2395B"/>
    </inkml:brush>
  </inkml:definitions>
  <inkml:trace contextRef="#ctx0" brushRef="#br0">89000 27250 600,'-22'-47'3,"6"6"7,7 7 6,6 6 7,3 9 3,0 13 3,0 12 3,0 13 1,-2 13 0,-3 17-2,-3 15-2,-2 16-3,-5 10-3,-2 7-3,-3 6-3,-3 7-4,-4 4-2,-3 3-1,-3 3-3,-2 4-2,-3-1-3,1-3-4,-1-3-4,1-2-5,-1-5-3,1-2-3,-1-3-3,1-3-3,2-6-5,7-5-5,6-7-7,7-5-6,8-15-3,14-22 3,11-22 2,14-21 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34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89750 28050 576,'1'-49'1,"4"4"1,3 3 2,3 3 1,-1 3 5,-2 3 7,-3 3 7,-3 4 8,-4 11 3,-3 23-1,-3 22 1,-2 22-1,-6 10-2,-6 1-5,-6-1-5,-6 1-4,-2 1-4,3 3 1,3 3 0,4 4-1,1-1 0,0-3-5,0-3-2,0-2-4,1-1-3,4 3 0,3 3-1,3 4-1,3-4-1,3-9-3,3-10-1,4-8-3,5-9 0,10-6 0,10-6 2,9-6 0,6-7 1,3-6-1,3-6-2,4-6 0,4-10-1,6-12-2,7-13-1,6-12-2,4-12 0,4-8 1,3-10 0,3-9 1,-5-7 2,-12-3 2,-13-3 2,-12-2 2,-12 0 1,-8 7 0,-10 6-1,-9 7 0,-10 8 1,-9 14 5,-10 11 4,-8 14 5,-11 10 1,-8 9 1,-10 10-2,-9 10 1,-5 11-7,0 17-12,0 15-13,0 16-12,6 5-5,13-2 4,12-3 2,13-3 4,7-6 3,4-5 2,3-7 3,3-5 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36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91650 26550 613,'-2'48'123,"-3"-3"-30,-3-3-28,-2-2-30,-3-1-15,1 3-5,-1 3-2,1 4-5,-1 1-1,1 0-3,-1 0-1,1 0-3,-1 0 0,1 0-2,-1 0-2,1 0-1,-3-2-2,-2-3-3,-3-3-4,-3-2-3,-2-1-4,0 3-7,0 3-6,0 4-7,3-1 0,6-3 2,7-3 4,6-2 3,1-6 2,-3-6 1,-3-6-1,-2-6 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37"/>
    </inkml:context>
    <inkml:brush xml:id="br0">
      <inkml:brushProperty name="width" value="0.03199" units="cm"/>
      <inkml:brushProperty name="height" value="0.03199" units="cm"/>
      <inkml:brushProperty name="color" value="#F2395B"/>
    </inkml:brush>
  </inkml:definitions>
  <inkml:trace contextRef="#ctx0" brushRef="#br0">92550 26400 687,'9'-44'5,"19"13"11,19 12 9,19 13 11,7 9 3,-3 6-2,-3 7-2,-2 6-4,-11 6-3,-15 6-6,-15 7-5,-16 6-5,-12 4-5,-5 4-5,-7 3-3,-5 3-5,-9 4-2,-9 7-1,-10 6 1,-8 7 0,-8-1 0,-2-6 0,-3-6 1,-3-6 1,2-7 0,10-6 0,10-6 1,9-6 1,9-6 2,9-2 2,10-3 4,10-3 2,8-4 1,10-3 0,10-3-1,9-2-1,15-5-1,22-2 0,22-3 0,23-3-1,10-6-3,0-5-6,0-7-7,0-5-6,-8-1-4,-16 6 0,-15 7-2,-15 6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1:38"/>
    </inkml:context>
    <inkml:brush xml:id="br0">
      <inkml:brushProperty name="width" value="0.02848" units="cm"/>
      <inkml:brushProperty name="height" value="0.02848" units="cm"/>
      <inkml:brushProperty name="color" value="#F2395B"/>
    </inkml:brush>
  </inkml:definitions>
  <inkml:trace contextRef="#ctx0" brushRef="#br0">90100 27050 772,'-41'-2'2,"19"-3"4,19-3 4,19-2 4,16-1 4,17 3 4,15 3 3,16 4 4,18 1 0,22 0-4,22 0-4,23 0-3,-3 0-10,-24 0-11,-26 0-13,-24 0-12,-17 0-9,-5 0-7,-7 0-6,-5 0-7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16"/>
    </inkml:context>
    <inkml:brush xml:id="br0">
      <inkml:brushProperty name="width" value="0.03501" units="cm"/>
      <inkml:brushProperty name="height" value="0.03501" units="cm"/>
      <inkml:brushProperty name="color" value="#F2395B"/>
    </inkml:brush>
  </inkml:definitions>
  <inkml:trace contextRef="#ctx0" brushRef="#br0">92000 44200 628,'0'-50'3,"0"0"5,0 0 7,0 0 5,0 18 6,0 39 6,0 36 7,0 39 5,-2 13 0,-3-9-9,-3-10-7,-2-8-9,-5-3-4,-2 7-4,-3 6-1,-3 7-3,-2 4-2,0 3-1,0 3-1,0 4 0,-2 4-3,-3 6-1,-3 7-3,-2 6-2,-1 6-3,3 6-4,3 7-3,4 6-4,1 3-2,0 0 0,0 0-1,0 0 0,3-8-2,6-16-5,7-15-3,6-15-5,3-17 0,0-15 3,0-15 5,0-16 3,1-10 3,4-3 4,3-3 4,3-2 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16"/>
    </inkml:context>
    <inkml:brush xml:id="br0">
      <inkml:brushProperty name="width" value="0.03513" units="cm"/>
      <inkml:brushProperty name="height" value="0.03513" units="cm"/>
      <inkml:brushProperty name="color" value="#F2395B"/>
    </inkml:brush>
  </inkml:definitions>
  <inkml:trace contextRef="#ctx0" brushRef="#br0">93200 45100 626,'-25'-19'4,"0"13"19,0 12 19,0 13 20,0 9 2,0 6-11,0 7-13,0 6-12,1 4-8,4 4-5,3 3-5,3 3-4,1 1-3,1 1 0,-1-1-3,1 1 0,1 1 0,3 3-1,3 3 1,4 4 1,2-3-2,4-5-1,3-7-1,3-5-3,3-8 0,3-5 0,3-7-1,4-5 0,5-8 0,10-5 1,10-7 1,9-5 0,9-11 0,9-11 1,10-14 1,10-11-1,2-12 1,-3-9-3,-3-10-1,-2-8-2,-6-6 0,-6 1 0,-6-1 1,-6 1 1,-12 1 1,-15 3 1,-15 3 2,-16 4 1,-12 1 1,-5 0-1,-7 0 1,-5 0 0,-8 4 0,-5 10 2,-7 10 2,-5 9 1,-4 6-1,0 3-2,0 3-4,0 4-2,0 4-4,0 6-2,0 7-2,0 6-3,3 6-3,6 6-4,7 7-2,6 6-4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17"/>
    </inkml:context>
    <inkml:brush xml:id="br0">
      <inkml:brushProperty name="width" value="0.03461" units="cm"/>
      <inkml:brushProperty name="height" value="0.03461" units="cm"/>
      <inkml:brushProperty name="color" value="#F2395B"/>
    </inkml:brush>
  </inkml:definitions>
  <inkml:trace contextRef="#ctx0" brushRef="#br0">95350 43500 635,'1'-85'57,"4"32"-4,3 31-4,3 32-4,-1 19-5,-2 10-6,-3 10-7,-3 9-6,-4 9-6,-3 9-3,-3 10-4,-2 10-5,-5 2-4,-2-3-7,-3-3-7,-3-2-7,-1-6-2,4-6 4,3-6 3,3-6 3,3-9-7,3-8-14,3-10-17,4-9-14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7"/>
    </inkml:context>
    <inkml:brush xml:id="br0">
      <inkml:brushProperty name="width" value="0.03374" units="cm"/>
      <inkml:brushProperty name="height" value="0.03374" units="cm"/>
      <inkml:brushProperty name="color" value="#F2385B"/>
    </inkml:brush>
  </inkml:definitions>
  <inkml:trace contextRef="#ctx0" brushRef="#br0">81586 7380 652,'-49'28'3,"10"-4"6,11-5 6,11-5 7,9-4 3,6-2 3,7-4 1,8-2 2,6-4 0,7 0-3,7-3-2,6-2-3,6-2-3,4-3-2,4-4-3,4-1-3,0-2-3,-5 2-5,-3 3-6,-4 1-4,-4 2-8,-7 3-8,-6 1-9,-5 2-9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17"/>
    </inkml:context>
    <inkml:brush xml:id="br0">
      <inkml:brushProperty name="width" value="0.03475" units="cm"/>
      <inkml:brushProperty name="height" value="0.03475" units="cm"/>
      <inkml:brushProperty name="color" value="#F2395B"/>
    </inkml:brush>
  </inkml:definitions>
  <inkml:trace contextRef="#ctx0" brushRef="#br0">96200 43300 633,'3'-68'1,"6"17"1,7 15 3,6 16 2,4 7 3,4 1 5,3-1 3,3 1 5,3 1 4,3 3 1,3 3 3,4 4 3,1 4-3,0 6-4,0 7-6,0 6-5,-4 7-3,-5 10 0,-7 10 0,-5 9 0,-9 6-2,-9 3-5,-10 3-4,-8 4-5,-14 4-5,-15 6-7,-15 7-7,-16 6-6,-13-1-3,-9-5 4,-10-7 3,-8-5 2,0-9 4,14-9 6,11-10 4,14-8 6,10-11 3,9-8 2,10-10 2,10-9 0,11-5 3,17 0 3,15 0 4,16 0 2,20-5 0,25-9-1,25-10-2,25-8-1,14-3-2,3 7-1,3 6-2,4 7 0,-10 4-4,-22 3-3,-22 3-5,-21 4-4,-15 2-12,-6 4-19,-6 3-19,-6 3-20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18"/>
    </inkml:context>
    <inkml:brush xml:id="br0">
      <inkml:brushProperty name="width" value="0.03904" units="cm"/>
      <inkml:brushProperty name="height" value="0.03904" units="cm"/>
      <inkml:brushProperty name="color" value="#F2395B"/>
    </inkml:brush>
  </inkml:definitions>
  <inkml:trace contextRef="#ctx0" brushRef="#br0">99000 43500 563,'0'-63'50,"0"26"0,0 24-2,0 26-1,-4 18-4,-5 13-6,-7 12-7,-5 13-7,-6 10-4,-3 10-3,-3 10-2,-2 9-3,-3 7-2,1 7 1,-1 6 0,1 7 0,1 0-2,3-2-6,3-3-7,4-3-5,-1-1-5,-3 4-2,-3 3-3,-2 3-1,-1 1-2,3 1 0,3-1 0,4 1 1,2-3-2,4-2-1,3-3-3,3-3-2,3-10 0,3-16-2,3-15 0,4-15 0,1-14 1,0-8 3,0-10 4,0-9 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19"/>
    </inkml:context>
    <inkml:brush xml:id="br0">
      <inkml:brushProperty name="width" value="0.03368" units="cm"/>
      <inkml:brushProperty name="height" value="0.03368" units="cm"/>
      <inkml:brushProperty name="color" value="#F2395B"/>
    </inkml:brush>
  </inkml:definitions>
  <inkml:trace contextRef="#ctx0" brushRef="#br0">100200 44700 653,'0'-91'4,"0"19"11,0 19 8,0 19 10,-5 12 4,-9 6-2,-10 7 0,-8 6-3,-8 6-2,-2 6-6,-3 7-5,-3 6-6,-7 7-4,-9 10-3,-10 10-3,-8 9-3,-6 2-2,1-2-2,-1-3 0,1-3-2,1-2-1,3 0-1,3 0-2,4 0 0,5-5-1,10-9 1,10-10 2,9-8 0,17-3 4,25 7 6,25 6 4,25 7 5,12 0 4,1-2 0,-1-3 1,1-3 0,-1-1 0,1 4-5,-1 3-3,1 3-5,-3 1-2,-2 1-1,-3-1-3,-3 1-2,-4-3-4,-3-2-7,-3-3-8,-2-3-7,-5-2-5,-2 0-6,-3 0-4,-3 0-4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19"/>
    </inkml:context>
    <inkml:brush xml:id="br0">
      <inkml:brushProperty name="width" value="0.03595" units="cm"/>
      <inkml:brushProperty name="height" value="0.03595" units="cm"/>
      <inkml:brushProperty name="color" value="#F2395B"/>
    </inkml:brush>
  </inkml:definitions>
  <inkml:trace contextRef="#ctx0" brushRef="#br0">101150 45450 611,'21'-47'4,"-5"6"5,-7 7 7,-5 6 7,-6 1 2,-3-3-2,-3-3-1,-2-2-2,-5 0-2,-2 7-3,-3 6-2,-3 7-3,-4 4-2,-3 3 0,-3 3 0,-2 4-2,-5 5 0,-2 10-1,-3 10-2,-3 9-1,-4 7 0,-3 7 1,-3 6 2,-2 7 0,-3 2 1,1 1 1,-1-1 0,1 1 2,4 1-1,9 3 1,10 3-1,10 4 0,7-4-2,6-9 0,7-10-3,6-8 0,6-9-3,6-6-2,7-6-2,6-6-2,9-10 0,13-12 1,12-13 1,13-12 2,7-10-3,4-6-8,3-6-8,3-6-7,-5-2-3,-12 3 2,-13 3 2,-12 4 2,-13 13 10,-12 26 20,-13 24 17,-12 26 20,-7 13 6,1 4-6,-1 3-5,1 3-6,1 4-7,3 7-9,3 6-9,4 7-8,4-3-10,6-8-9,7-10-9,6-9-8,4-9-4,4-5 1,3-7 1,3-5 1,-1-6 2,-2-3 2,-3-3 3,-3-2 2,-4-6 3,-3-6 3,-3-6 3,-2-6 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20"/>
    </inkml:context>
    <inkml:brush xml:id="br0">
      <inkml:brushProperty name="width" value="0.03557" units="cm"/>
      <inkml:brushProperty name="height" value="0.03557" units="cm"/>
      <inkml:brushProperty name="color" value="#F2395B"/>
    </inkml:brush>
  </inkml:definitions>
  <inkml:trace contextRef="#ctx0" brushRef="#br0">101950 45850 618,'23'-16'8,"-3"19"16,-3 19 16,-2 19 15,-5 13 5,-2 10-10,-3 10-8,-3 9-9,-6 10-8,-5 14-7,-7 11-9,-5 14-7,-1-1-2,6-12 2,7-13 4,6-12 1,1-13-12,-3-12-30,-3-13-31,-2-12-29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20"/>
    </inkml:context>
    <inkml:brush xml:id="br0">
      <inkml:brushProperty name="width" value="0.04374" units="cm"/>
      <inkml:brushProperty name="height" value="0.04374" units="cm"/>
      <inkml:brushProperty name="color" value="#F2395B"/>
    </inkml:brush>
  </inkml:definitions>
  <inkml:trace contextRef="#ctx0" brushRef="#br0">103800 44650 502,'21'-94'4,"-5"13"7,-7 12 8,-5 13 7,-11 10 2,-11 10-2,-14 10-3,-11 9-3,-6 6-2,4 3-2,3 3-2,3 4-2,1 2-4,1 4-7,-1 3-6,1 3-7,1 6 0,3 9 7,3 10 8,4 10 6,2 4 5,4 0 1,3 0 0,3 0 3,-7 10 0,-15 23 3,-15 22 1,-16 22 3,-2 4-1,13-12-2,12-13-3,13-12-2,6-10-3,0-6-2,0-6-2,0-6-2,3-2-3,6 3 1,7 3-2,6 4-1,3-3-1,0-5-4,0-7-2,0-5-4,4-4-2,10 0-3,10 0-2,9 0-3,4-2-5,1-3-6,-1-3-5,1-2-7,-1-6-1,1-6 4,-1-6 3,1-6 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24"/>
    </inkml:context>
    <inkml:brush xml:id="br0">
      <inkml:brushProperty name="width" value="0.03327" units="cm"/>
      <inkml:brushProperty name="height" value="0.03327" units="cm"/>
      <inkml:brushProperty name="color" value="#F2395B"/>
    </inkml:brush>
  </inkml:definitions>
  <inkml:trace contextRef="#ctx0" brushRef="#br0">104650 44850 661,'21'-47'0,"-5"6"0,-7 7 0,-5 6 0,-11 17 8,-11 28 16,-14 28 17,-11 29 17,-6 15 1,4 3-10,3 3-12,3 4-12,3-1-7,3-3-7,3-3-4,4-2-6,1-3-3,0 1-4,0-1-3,0 1-3,0-4-4,0-6-8,0-6-6,0-6-7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24"/>
    </inkml:context>
    <inkml:brush xml:id="br0">
      <inkml:brushProperty name="width" value="0.02677" units="cm"/>
      <inkml:brushProperty name="height" value="0.02677" units="cm"/>
      <inkml:brushProperty name="color" value="#F2395B"/>
    </inkml:brush>
  </inkml:definitions>
  <inkml:trace contextRef="#ctx0" brushRef="#br0">104300 45500 821,'92'0'61,"-16"0"-14,-15 0-13,-15 0-14,-9 1-9,1 4-6,-1 3-5,1 3-6,-3 1-2,-2 1 0,-3-1 2,-3 1 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24"/>
    </inkml:context>
    <inkml:brush xml:id="br0">
      <inkml:brushProperty name="width" value="0.03493" units="cm"/>
      <inkml:brushProperty name="height" value="0.03493" units="cm"/>
      <inkml:brushProperty name="color" value="#F2395B"/>
    </inkml:brush>
  </inkml:definitions>
  <inkml:trace contextRef="#ctx0" brushRef="#br0">105300 44700 629,'1'-69'0,"4"13"0,3 12-1,3 13-1,-4 15 9,-8 19 15,-10 19 16,-9 19 17,-7 13 2,-3 10-8,-3 10-8,-2 9-10,-3 7-6,1 7-5,-1 6-5,1 7-5,-1 5-7,1 7-5,-1 6-7,1 7-6,1 0-6,3-2-5,3-3-5,4-3-6,2-7-4,4-9-2,3-10-4,3-8-3,1-14 3,1-15 8,-1-15 8,1-16 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24"/>
    </inkml:context>
    <inkml:brush xml:id="br0">
      <inkml:brushProperty name="width" value="0.0309" units="cm"/>
      <inkml:brushProperty name="height" value="0.0309" units="cm"/>
      <inkml:brushProperty name="color" value="#F2395B"/>
    </inkml:brush>
  </inkml:definitions>
  <inkml:trace contextRef="#ctx0" brushRef="#br0">105150 45650 711,'25'-25'3,"0"0"6,0 0 6,0 0 6,3 1 3,6 4 0,7 3 1,6 3 1,1 3 0,-3 3-2,-3 3 0,-2 4-1,-6 7-4,-6 13-5,-6 12-5,-6 13-6,-13 10-4,-19 10-3,-18 10-1,-19 9-2,-10 4-3,1 1-2,-1-1-1,1 1-2,2-6-1,7-8 1,6-10 1,7-9 2,10-10 0,16-9 0,15-10 0,17-8 1,14-11-2,17-8-2,15-10-2,16-9-2,1-7-1,-12-3-2,-13-3 0,-12-2-1,-7-1 0,1 3 1,-1 3 2,1 4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7"/>
    </inkml:context>
    <inkml:brush xml:id="br0">
      <inkml:brushProperty name="width" value="0.03862" units="cm"/>
      <inkml:brushProperty name="height" value="0.03862" units="cm"/>
      <inkml:brushProperty name="color" value="#F2385B"/>
    </inkml:brush>
  </inkml:definitions>
  <inkml:trace contextRef="#ctx0" brushRef="#br0">82355 5541 569,'-15'-14'6,"4"1"11,3 2 12,3 3 11,2 5 5,2 11-2,2 11-3,2 11-2,1 6-3,0 2-2,-1 3-3,1 1-2,0 2-6,-2 2-6,0 1-8,-2 4-7,0-2-11,-2-1-11,0-2-14,-2-2-12,1-4-3,1-7 8,0-7 6,2-7 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25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106500 45200 632,'20'-24'5,"-9"4"9,-10 3 9,-8 3 10,-12 9 3,-12 16-3,-13 15-3,-12 17-3,-7 8-2,1 4-3,-1 3-3,1 3-3,-3 3-1,-2 3-1,-3 3 0,-3 4-1,2 1-1,10 0-4,10 0-2,9 0-4,9-2-2,9-3-2,10-3-2,10-2-3,7-6-4,6-6-5,7-6-5,6-6-4,6-7-3,6-6 1,7-6 3,6-6 0,3-7 0,0-6-3,0-6-4,0-6-3,-4-4-1,-5 1 2,-7-1 2,-5 1 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26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106650 45800 665,'17'-38'-22,"-16"26"25,-15 24 24,-15 26 26,-9 15 7,1 6-10,-1 7-10,1 6-11,4-1-7,9-5-3,10-7-3,10-5-4,4-4-3,0 0-6,0 0-4,0 0-6,3-5 0,6-9 0,7-10 2,6-8 1,7-11 1,10-8 2,10-10 0,9-9 1,12-13 0,16-16-2,15-15-2,17-15-3,0-9-1,-11 1-2,-14-1-3,-11 1-1,-14 2-1,-11 7 2,-14 6 3,-11 7 1,-15 5 1,-16 7 1,-15 6 0,-15 7-1,-14 7 3,-8 9 5,-10 10 3,-9 10 5,-2 5 0,6 4-2,7 3-2,6 3-4,9 3-2,13 3-3,12 3-4,13 4-2,13 1-1,17 0 2,15 0 0,16 0 2,7 0 2,1 0 1,-1 0 3,1 0 2,-4 1 1,-6 4-1,-6 3 1,-6 3-1,-12 4 2,-15 7 5,-15 6 4,-16 7 4,-10 2 2,-3 1-2,-3-1-1,-2 1-1,-1-4-2,3-6-1,3-6-2,4-6-2,8-7-1,17-6-1,15-6 0,16-6-1,13-1 0,14 7 1,11 6 2,14 7 2,0 5 0,-8 7 2,-10 6 2,-9 7 0,-12 5 0,-11 7-3,-14 6-3,-11 7-3,-14 2-3,-11 1 0,-14-1-3,-11 1-1,-15 1-2,-16 3-4,-15 3-2,-15 4-5,-12-1 1,-6-3 2,-6-3 2,-6-2 2,4-8-3,16-8-9,15-10-10,17-9-9,13-10-4,13-9 1,12-10 3,13-8 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2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107950 45100 333,'157'63'167,"51"46"-1,50 47 1,49 47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2:27"/>
    </inkml:context>
    <inkml:brush xml:id="br0">
      <inkml:brushProperty name="width" value="0.02922" units="cm"/>
      <inkml:brushProperty name="height" value="0.02922" units="cm"/>
      <inkml:brushProperty name="color" value="#F2395B"/>
    </inkml:brush>
  </inkml:definitions>
  <inkml:trace contextRef="#ctx0" brushRef="#br0">102600 44900 752,'45'-47'-1,"-9"6"-1,-10 7-3,-8 6-1,-4-1 1,3-5 6,3-7 6,4-5 5,-14 10 5,-27 28 7,-28 28 6,-28 29 7,-17 16-2,-2 7-6,-3 6-9,-3 7-6,2 0-5,10-2-1,10-3-1,9-3-1,12-6-2,16-5 0,15-7-2,17-5-1,24-9-2,34-9-1,35-10 0,35-8-2,25-8-5,20-2-9,18-3-9,20-3-9,-11-4-1,-36-3 7,-39-3 7,-36-2 7,-22-3 0,-2 1-7,-3-1-7,-3 1-6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3:27"/>
    </inkml:context>
    <inkml:brush xml:id="br0">
      <inkml:brushProperty name="width" value="0.07926" units="cm"/>
      <inkml:brushProperty name="height" value="0.07926" units="cm"/>
      <inkml:brushProperty name="color" value="#6ADCAB"/>
    </inkml:brush>
  </inkml:definitions>
  <inkml:trace contextRef="#ctx0" brushRef="#br0">57500 53650 277,'-83'3'3,"-16"6"5,-15 7 6,-15 6 6,13-1 3,44-5 0,44-7 0,44-5 0,34-4 0,25 0 1,25 0 1,25 0-1,10 0 0,-2 0-2,-3 0-3,-3 0-2,-2 3-2,0 6-2,0 7-3,0 6-1,0 1-1,0-3-2,0-3-1,0-2 0,1-6-2,4-6 0,3-6-2,3-6-1,-1-6-1,-2-2 0,-3-3 0,-3-3-2,-6 1 1,-5 6 0,-7 7 0,-5 6 1,-8 6 1,-5 6 3,-7 7 3,-5 6 3,-6 4 1,-3 4 0,-3 3-1,-2 3 0,-5-1-1,-2-2-1,-3-3-1,-3-3-1,-1-4-1,4-3 0,3-3 0,3-2 0,4-5 0,7-2-1,6-3-1,7-3-1,2-7 0,1-9 0,-1-10 0,1-8 0,-4-6-2,-6 1-2,-6-1-2,-6 1-3,-6 1-2,-2 3 0,-3 3 0,-3 4 0,-1 5 3,4 10 7,3 10 8,3 9 8,1 4 3,1 1-2,-1-1-2,1 1-1,4-3-2,9-2-2,10-3-1,10-3-2,5-4-2,4-3-1,3-3-2,3-2-2,3-5-1,3-2 1,3-3 1,4-3-1,4 1 0,6 6-1,7 7-3,6 6-1,1 3 0,-3 0 2,-3 0 0,-2 0 2,-3 0 0,1 0 2,-1 0 0,1 0 1,-6 0 1,-8 0 0,-10 0 1,-9 0 0,-9 1 1,-5 4 0,-7 3 1,-5 3 0,-6 4 0,-3 7 2,-3 6 2,-2 7 0,0 2 1,7 1 0,6-1 0,7 1-1,10-4 0,16-6-1,15-6-1,17-6 0,10-7-1,6-6-1,7-6-1,6-6 0,3-6-2,0-2-2,0-3-1,0-3-2,-8 1-3,-16 6-2,-15 7-4,-15 6-3,-15 9-10,-12 13-18,-13 12-18,-12 13-17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3:37"/>
    </inkml:context>
    <inkml:brush xml:id="br0">
      <inkml:brushProperty name="width" value="0.06812" units="cm"/>
      <inkml:brushProperty name="height" value="0.06812" units="cm"/>
      <inkml:brushProperty name="color" value="#6ADCAB"/>
    </inkml:brush>
  </inkml:definitions>
  <inkml:trace contextRef="#ctx0" brushRef="#br0">76400 48450 322,'-44'-49'3,"13"4"5,12 3 6,13 3 5,10 1 4,10 1 3,10-1 2,9 1 2,7 2 0,7 7-4,6 6-3,7 7-3,-1 4-3,-6 3-4,-6 3-1,-6 4-4,1 1-1,9 0 0,10 0 0,10 0 0,4 1-1,0 4 0,0 3-1,0 3 0,-4 1-1,-5 1 2,-7-1 0,-5 1 2,-3 1 0,4 3 0,3 3 0,3 4 0,1 1 0,1 0-1,-1 0 1,1 0 0,4-4-1,9-5-2,10-7-2,10-5-2,8-6-1,10-3-1,10-3-1,9-2-2,9-5 1,9-2-1,10-3 1,10-3 0,-1-2 0,-9 0-1,-10 0 0,-8 0 0,-14 4 0,-15 10 2,-15 10 2,-16 9 1,-13 10 3,-9 14 2,-10 11 2,-8 14 3,-6 7 1,1 3 1,-1 3 0,1 4 1,1-3 0,3-5 0,3-7-1,4-5 1,7-8-2,13-5 0,12-7-2,13-5 0,10-9-2,10-9-3,10-10-1,9-8-2,9-12-2,9-12-1,10-13-1,10-12-2,2-4 0,-3 7-1,-3 6 1,-2 7-1,-9 7 1,-12 9 0,-13 10 1,-12 10 0,-10 5 1,-6 4 1,-6 3 2,-6 3 2,-6 4 1,-2 7 1,-3 6 2,-3 7 2,-2 0-1,0-2-1,0-3-1,0-3-1,1-6-1,4-5-1,3-7 1,3-5-1,6-4 0,9 0 0,10 0 0,10 0 0,4 1 0,0 4-1,0 3 0,0 3-1,-4 3 0,-5 3 1,-7 3 0,-5 4 0,-6 1 1,-3 0-1,-3 0 0,-2 0 0,-6-2-1,-6-3 0,-6-3-1,-6-2 0,2-5-2,14-2-2,11-3-3,14-3-3,2-7-2,-6-9-1,-6-10-2,-6-8-2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08"/>
    </inkml:context>
    <inkml:brush xml:id="br0">
      <inkml:brushProperty name="width" value="0.03267" units="cm"/>
      <inkml:brushProperty name="height" value="0.03267" units="cm"/>
      <inkml:brushProperty name="color" value="#F2395B"/>
    </inkml:brush>
  </inkml:definitions>
  <inkml:trace contextRef="#ctx0" brushRef="#br0">9100-600 673,'78'-25'41,"6"0"-3,7 0-3,6 0-2,-1 4-3,-5 5-4,-7 7-3,-5 5-4,-11 14-2,-11 18-4,-14 19-4,-11 18-3,-12 18-3,-9 16-1,-10 15-1,-8 15-2,-11 12 0,-8 5-1,-10 7 1,-9 7 0,-2-7 0,6-19 0,7-18-1,6-19 0,4-13 1,4-6 2,3-6 2,3-6 2,6-15 1,9-21 1,10-22 0,10-22 0,8-26-1,10-27-4,10-28-5,9-28-3,6-15-2,3 1 2,3-1 2,4 1 1,-1-1-3,-3 1-7,-3-1-6,-2 1-8,-6 6-5,-6 12-2,-6 13-2,-6 12-3,-2 10 1,3 6 2,3 6 3,4 6 3,-4 9 3,-9 8 5,-10 10 4,-8 9 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09"/>
    </inkml:context>
    <inkml:brush xml:id="br0">
      <inkml:brushProperty name="width" value="0.03889" units="cm"/>
      <inkml:brushProperty name="height" value="0.03889" units="cm"/>
      <inkml:brushProperty name="color" value="#F2395B"/>
    </inkml:brush>
  </inkml:definitions>
  <inkml:trace contextRef="#ctx0" brushRef="#br0">9450-600 565,'-29'22'0,"-5"-6"0,-7-7 0,-5-6 0,-3-6 3,4-6 4,3-7 6,3-6 5,7-4 3,14-4 2,11-3 2,14-3 1,14-1 2,20-1 1,18 1 1,20-1 1,10 4-1,3 6-3,3 6-5,4 6-4,1 7-4,0 6-2,0 6-2,0 6-4,-5 10 0,-9 12 0,-10 13 1,-8 12 0,-12 9-1,-12 2-3,-13 3-4,-12 3-4,-15 6 0,-15 5-1,-15 7 2,-16 5 0,-8 4 1,0 0 2,0 0 3,0 0 2,0 1 2,0 4 1,0 3 1,0 3 1,28-30-11,56-62-19,57-63-21,56-62-21,12-24-8,-31 16 3,-31 15 3,-31 17 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2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15250-650 558,'-58'4'9,"34"5"20,35 7 19,35 5 20,18 4 2,3 0-12,3 0-15,4 0-13,1 0-7,0 0-3,0 0-1,0 0-3,-4 4-8,-5 5-14,-7 7-14,-5 5-15,-9 8-7,-9 5 1,-10 7 0,-8 5 0,-8-1 5,-2-9 6,-3-10 8,-3-8 6,-2-8 0,0-2-8,0-3-8,0-3-9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4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8600 21900 593,'51'45'136,"4"-9"-33,3-10-30,3-8-33,4-3-18,7 7-6,6 6-5,7 7-5,-1 10-10,-6 16-12,-6 15-12,-6 17-12,-13 5-3,-19-3 8,-18-3 7,-19-2 7,-12-9-2,-2-12-10,-3-13-11,-3-12-11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7"/>
    </inkml:context>
    <inkml:brush xml:id="br0">
      <inkml:brushProperty name="width" value="0.03801" units="cm"/>
      <inkml:brushProperty name="height" value="0.03801" units="cm"/>
      <inkml:brushProperty name="color" value="#F2385B"/>
    </inkml:brush>
  </inkml:definitions>
  <inkml:trace contextRef="#ctx0" brushRef="#br0">81906 7000 578,'-24'3'9,"1"6"18,-1 5 17,1 7 18,-1 3 4,-1 3-10,-1 1-11,-1 2-11,-2 4-7,-3 5-6,-2 4-6,-4 6-5,-1 5-5,0 7-5,0 7-4,0 7-4,1-2-6,5-9-6,4-11-6,3-8-6,4-9-2,3-2 3,3-5 2,3-3 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5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8400 24300 495,'93'-69'42,"-11"13"-3,-14 12-2,-11 13-1,-6 9-4,4 6-4,3 7-3,3 6-4,-2 12-4,-6 19-2,-6 19-4,-6 19-2,-9 18-2,-8 19-1,-10 19-1,-9 19-1,-10 7 0,-9-3 0,-10-3 0,-8-2 0,-4-11 0,3-15-1,3-15-1,4-16-1,8-38-2,17-59-6,15-60-3,16-58-6,12-37-2,9-12 1,10-13-1,10-12 0,-1 12-2,-9 38-1,-10 37-3,-8 38-2,3-1-3,20-36-4,18-39-4,20-36-3,6-15 2,-2 9 8,-3 10 7,-3 10 9,-9 8 4,-11 10 3,-14 10 1,-11 9 3,-11 13 0,-5 20 1,-7 18 0,-5 20 1,-6 14 9,-3 14 20,-3 11 19,-2 14 21,-5 14 3,-2 20-12,-3 18-13,-3 20-12,-4 17-8,-3 20-4,-3 18-3,-2 20-4,-5 10-4,-2 3-6,-3 3-5,-3 4-5,-1-7-5,4-16-6,3-15-6,3-15-4,3-17-3,3-15 1,3-15 2,4-16 1,1-21 1,0-24-1,0-26-1,0-24-1,3-28 2,6-27 1,7-28 2,6-28 3,4-12 1,4 7 3,3 6 2,3 7 2,3 11 2,3 20 3,3 18 1,4 20 2,2 14 4,4 14 7,3 11 5,3 14 8,-1 8 5,-2 7 7,-3 6 6,-3 7 6,-6 8 2,-5 14-3,-7 11-3,-5 14-3,-6 11-3,-3 14-4,-3 11-4,-2 14-4,-8 13-4,-8 16-3,-10 15-5,-9 17-3,-10 7-5,-9 0-4,-10 0-4,-8 0-6,-4-8-1,3-16 1,3-15 0,4-15 0,1-17-2,0-15-6,0-15-6,0-16-5,4-23-4,10-27 1,10-28 0,9-28 0,13-15 5,20 1 7,18-1 9,20 1 7,8 4 5,1 9 4,-1 10 2,1 10 3,-4 8 2,-6 10 2,-6 10 2,-6 9 2,-7 9-1,-6 9-3,-6 10-3,-6 10-4,-12 13-3,-15 19-2,-15 19-2,-16 19-3,-12 9 0,-5 0-1,-7 0 1,-5 0-1,-9-4-1,-9-5-2,-10-7-4,-8-5-2,-8-4-1,-2 0 2,-3 0 2,-3 0 2,-2-4 4,0-5 6,0-7 6,0-5 6,9-8 3,19-5 0,19-7 0,19-5 0,23-8 2,28-5 7,28-7 7,29-5 6,24-8 0,22-5-4,22-7-7,23-5-4,14-9-5,10-9-1,10-10-3,9-8-3,1-8 0,-6-2 0,-6-3 0,-6-3 0,-9 1-6,-8 6-13,-10 7-13,-9 6-14,-13 6-8,-16 6-2,-15 7-3,-15 6-2,-17 3 2,-15 0 6,-15 0 5,-16 0 6,-12 0 4,-5 0-1,-7 0 0,-5 0 1,-4 0 2,0 0 4,0 0 5,0 0 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5"/>
    </inkml:context>
    <inkml:brush xml:id="br0">
      <inkml:brushProperty name="width" value="0.04618" units="cm"/>
      <inkml:brushProperty name="height" value="0.04618" units="cm"/>
      <inkml:brushProperty name="color" value="#F2395B"/>
    </inkml:brush>
  </inkml:definitions>
  <inkml:trace contextRef="#ctx0" brushRef="#br0">11250 22000 476,'-25'-24'0,"0"4"0,0 3 0,0 3 0,-2-1 0,-3-2 0,-3-3 0,-2-3 0,-1 1 7,3 6 13,3 7 14,4 6 13,4 9 4,6 13-5,7 12-6,6 13-5,4 21-4,4 32-2,3 31-1,3 32-2,1 22-3,1 17-2,-1 15-2,1 16-3,-1 27-2,1 42-1,-1 40-2,1 41-2,-3 24-6,-2 10-10,-3 10-12,-3 9-11,1-5-7,6-19-3,7-18-5,6-19-2,1-32-2,-3-43 2,-3-44 3,-2-43 0,-5-37 5,-2-28 6,-3-28 6,-3-27 6,-2-22 3,0-11 1,0-14 1,0-11 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5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11550 23850 651,'-52'32'38,"-3"17"5,-3 15 6,-2 16 4,-3 13-1,1 14-10,-1 11-9,1 14-10,-1 3-10,1-2-11,-1-3-10,1-3-12,4-13-9,9-22-6,10-22-6,10-21-6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5"/>
    </inkml:context>
    <inkml:brush xml:id="br0">
      <inkml:brushProperty name="width" value="0.03751" units="cm"/>
      <inkml:brushProperty name="height" value="0.03751" units="cm"/>
      <inkml:brushProperty name="color" value="#F2395B"/>
    </inkml:brush>
  </inkml:definitions>
  <inkml:trace contextRef="#ctx0" brushRef="#br0">11350 24400 586,'50'25'1,"0"0"1,0 0 1,0 0 3,3 6 6,6 13 15,7 12 13,6 13 15,1 7 3,-3 4-7,-3 3-7,-2 3-7,-3 1-7,1 1-7,-1-1-7,1 1-7,-4-7-11,-6-12-12,-6-13-12,-6-12-13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6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13800 21250 572,'25'-65'68,"0"23"-5,0 22-4,0 22-6,-2 21-5,-3 22-7,-3 22-8,-2 23-6,-5 14-8,-2 10-7,-3 10-7,-3 9-9,-6 1-6,-5-6-9,-7-6-6,-5-6-9,-6-12-3,-3-15 2,-3-15 1,-2-16 1,-1-15-2,3-11-5,3-14-6,4-11-6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6"/>
    </inkml:context>
    <inkml:brush xml:id="br0">
      <inkml:brushProperty name="width" value="0.0419" units="cm"/>
      <inkml:brushProperty name="height" value="0.0419" units="cm"/>
      <inkml:brushProperty name="color" value="#F2395B"/>
    </inkml:brush>
  </inkml:definitions>
  <inkml:trace contextRef="#ctx0" brushRef="#br0">13300 21900 525,'3'-66'9,"6"19"19,7 19 19,6 19 19,1 18 4,-3 19-11,-3 19-11,-2 19-11,-3 12-7,1 6-4,-1 7-3,1 6-4,-1-1-7,1-5-12,-1-7-10,1-5-11,2-14-13,7-18-16,6-19-15,7-18-16,-1-14 0,-6-5 13,-6-7 15,-6-5 13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6"/>
    </inkml:context>
    <inkml:brush xml:id="br0">
      <inkml:brushProperty name="width" value="0.04916" units="cm"/>
      <inkml:brushProperty name="height" value="0.04916" units="cm"/>
      <inkml:brushProperty name="color" value="#F2395B"/>
    </inkml:brush>
  </inkml:definitions>
  <inkml:trace contextRef="#ctx0" brushRef="#br0">14250 21650 447,'28'-27'1,"6"-3"2,7-3 3,6-2 2,-2 6 8,-9 20 14,-10 18 15,-8 20 13,-15 17 0,-19 20-15,-18 18-16,-19 20-16,-13 8-12,-6 1-10,-6-1-8,-6 1-11,-4-4-5,1-6-2,-1-6-2,1-6-3,-1-12 2,1-15 5,-1-15 4,1-16 6,2-10 4,7-3 5,6-3 4,7-2 5,0-5 4,-2-2 3,-3-3 2,-3-3 4,4-2 2,13 0 4,12 0 3,13 0 4,7 3 8,4 6 15,3 7 13,3 6 13,4 7 4,7 10-9,6 10-9,7 9-8,2 6-7,1 3-6,-1 3-6,1 4-7,-3 7-5,-2 13-4,-3 12-5,-3 13-4,-4 2-2,-3-5 1,-3-7 2,-2-5 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7"/>
    </inkml:context>
    <inkml:brush xml:id="br0">
      <inkml:brushProperty name="width" value="0.05465" units="cm"/>
      <inkml:brushProperty name="height" value="0.05465" units="cm"/>
      <inkml:brushProperty name="color" value="#F2395B"/>
    </inkml:brush>
  </inkml:definitions>
  <inkml:trace contextRef="#ctx0" brushRef="#br0">12950 23350 402,'190'-161'24,"-18"28"6,-19 28 8,-18 29 6,-6 10 3,10-6-3,10-6-4,9-6-2,2 1-3,-2 9-2,-3 10-3,-3 10-3,-12 8-4,-18 10-6,-19 10-6,-18 9-6,-18 15-4,-16 22-3,-15 22-3,-15 23-2,-20 14-3,-21 10-4,-22 10-3,-22 9-3,-18 4-3,-11 1 1,-14-1-1,-11 1-1,-7-6 0,0-8-1,0-10-2,0-9-2,4-12 1,10-11 0,10-14 1,9-11 1,7-12 2,7-9 2,6-10 2,7-8 2,8-8 3,14-2 3,11-3 3,14-3 4,10-2 7,9 0 12,10 0 12,10 0 12,2 9 6,-3 19 2,-3 19 2,-2 19 0,-6 13-3,-6 10-10,-6 10-9,-6 9-9,-6 1-7,-2-6-5,-3-6-5,-3-6-5,4-15-6,13-21-10,12-22-9,13-22-9,13-19-3,17-16 3,15-15 4,16-15 3,5-6 6,-2 7 6,-3 6 7,-3 7 7,-4 5 6,-3 7 7,-3 6 5,-2 7 7,-12 15 5,-19 25 7,-18 25 7,-19 25 5,-16 15 0,-12 7-8,-13 6-7,-12 7-7,-5-3-8,3-8-9,3-10-8,4-9-9,4-9-4,6-5 0,7-7 2,6-5-1,13-15 0,23-22-4,22-22-3,22-21-4,8-7 2,-2 9 6,-3 10 5,-3 10 5,-10 13 3,-16 19-2,-15 19-3,-15 19-1,-15 10 1,-12 4 1,-13 3 2,-12 3 2,-9 4 2,-2 7 2,-3 6 3,-3 7 2,-2 2 1,0 1 1,0-1 1,0 1 1,4-6 0,10-8 0,10-10-1,9-9 1,7-9 2,7-5 8,6-7 5,7-5 7,8-8 2,14-5-4,11-7-4,14-5-3,13-12-2,16-16-2,15-15-1,17-15-1,10-12-1,6-6-2,7-6-1,6-6-1,1 2-3,-3 14-4,-3 11-3,-2 14-5,-11 8-4,-15 7-7,-15 6-6,-16 7-6,-19 10-6,-22 16-3,-22 15-5,-21 17-3,-15 0 0,-6-11 8,-6-14 6,-6-11 8,-6-17 3,-2-18 2,-3-19 1,-3-18 1,2-6 3,10 10 2,10 10 4,9 9 2,6 7 5,3 7 5,3 6 4,4 7 5,4 8 10,6 14 17,7 11 17,6 14 15,3 14 4,0 20-11,0 18-11,0 20-11,-2 10-7,-3 3-5,-3 3-4,-2 4-5,-1-4-4,3-9-2,3-10-2,4-8-3,1-11-2,0-8 1,0-10 0,0-9 1,6-9-3,13-5-3,12-7-2,13-5-5,9-6-3,6-3-4,7-3-4,6-2-5,9-8-4,13-8-3,12-10-4,13-9-4,7-7-3,4-3-1,3-3-2,3-2-1,-10-1 2,-21 3 7,-22 3 7,-22 4 7,-13 2-2,-3 4-8,-3 3-9,-2 3-10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8"/>
    </inkml:context>
    <inkml:brush xml:id="br0">
      <inkml:brushProperty name="width" value="0.04988" units="cm"/>
      <inkml:brushProperty name="height" value="0.04988" units="cm"/>
      <inkml:brushProperty name="color" value="#F2395B"/>
    </inkml:brush>
  </inkml:definitions>
  <inkml:trace contextRef="#ctx0" brushRef="#br0">17100 21850 441,'-2'-43'3,"-3"17"7,-3 15 7,-2 16 6,-9 18 5,-12 22 1,-13 22 2,-12 23 2,-5 13-2,3 6-8,3 7-8,4 6-7,4-2-4,6-9-1,7-10-2,6-8 0,4-12-1,4-12 1,3-13 0,3-12 2,7-5-3,14 3-8,11 3-6,14 4-8,5-3 2,1-5 8,-1-7 10,1-5 10,-4-1 5,-6 6 6,-6 7 3,-6 6 4,-6 7 2,-2 10-2,-3 10-1,-3 9-1,-4 6-2,-3 3-2,-3 3-3,-2 4-1,-3 10-2,1 19 0,-1 19 0,1 19 0,-1 1-2,1-16-1,-1-15-1,1-15-2,1-15-2,3-12-3,3-13-4,4-12-4,4-23-6,6-30-11,7-32-10,6-30-10,4-33-6,4-30 0,3-32-2,3-30 0,-1-4-1,-2 25 0,-3 25 0,-3 25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9"/>
    </inkml:context>
    <inkml:brush xml:id="br0">
      <inkml:brushProperty name="width" value="0.05887" units="cm"/>
      <inkml:brushProperty name="height" value="0.05887" units="cm"/>
      <inkml:brushProperty name="color" value="#F2395B"/>
    </inkml:brush>
  </inkml:definitions>
  <inkml:trace contextRef="#ctx0" brushRef="#br0">17800 22500 373,'-2'-46'3,"-3"10"7,-3 10 7,-2 9 6,0 2 3,7-2-2,6-3-1,7-3-2,10-2 1,16 0 1,15 0 3,17 0 1,10-2 0,6-3-5,7-3-4,6-2-4,-1-1-4,-5 3-5,-7 3-5,-5 4-4,-17-4-12,-24-9-16,-26-10-16,-24-8-18,-13-3-1,0 7 13,0 6 15,0 7 12,1 4 10,4 3 3,3 3 4,3 4 5,-1-6 2,-2-11 3,-3-14 2,-3-11 3,1-3 1,6 10 2,7 10 0,6 9 3,3 6 3,0 3 7,0 3 6,0 4 8,0 11 7,0 23 8,0 22 10,0 22 8,0 18-2,0 16-13,0 15-12,0 17-13,-4 7-8,-5 0-5,-7 0-3,-5 0-5,-8 12-3,-5 26-1,-7 24-1,-5 26-2,-1 1 0,6-22 0,7-22 0,6-21-1,4-18 0,4-12-1,3-13-3,3-12-1,10-13-2,20-12-3,18-13-3,20-12-2,14-18-1,14-21 3,11-22 2,14-22 3,5-13 0,1-3-1,-1-3-3,1-2-3,-6 2-1,-8 9-3,-10 10-3,-9 10-3,-16 2-3,-22-3-6,-22-3-5,-21-2-6,-20-1 0,-15 3 6,-15 3 5,-16 4 6,-10 2 5,-3 4 5,-3 3 4,-2 3 6,-8 4 3,-8 7 1,-10 6 2,-9 7 1,-5 5 0,0 7 1,0 6 1,0 7-1,4-1 4,10-6 5,10-6 5,9-6 5,10-6 5,14-2 6,11-3 3,14-3 6,16-4 4,22-3 6,22-3 4,23-2 5,19-6-2,19-6-11,19-6-11,19-6-10,12-7-8,6-6-5,7-6-4,6-6-6,-2 1-1,-9 9 1,-10 10 1,-8 10 2,-12 5-3,-12 4-7,-13 3-7,-12 3-7,-13 7-1,-12 14 6,-13 11 6,-12 14 6,-12 10 4,-8 9 5,-10 10 3,-9 10 5,-4 5 3,4 4 0,3 3 2,3 3 1,3 3 0,3 3 0,3 3-3,4 4 0,2 1-1,4 0-2,3 0-1,3 0 0,3 3-2,3 6-1,3 7-2,4 6 0,1 7-2,0 10-2,0 10-3,0 9-1,-2-4-2,-3-15-4,-3-15-4,-2-16-2,-5-13-3,-2-9 0,-3-10-2,-3-8 0,-9-14-1,-11-15-3,-14-15-2,-11-16-3,-14-21-3,-11-24-4,-14-26-6,-11-24-4,-1-12 0,13 4 3,12 3 5,13 3 4,7 6 1,4 9 0,3 10 0,3 10-1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8"/>
    </inkml:context>
    <inkml:brush xml:id="br0">
      <inkml:brushProperty name="width" value="0.02722" units="cm"/>
      <inkml:brushProperty name="height" value="0.02722" units="cm"/>
      <inkml:brushProperty name="color" value="#F2385B"/>
    </inkml:brush>
  </inkml:definitions>
  <inkml:trace contextRef="#ctx0" brushRef="#br0">82200 8601 808,'13'-18'3,"11"-5"7,11-5 8,10-4 6,3-1 4,-6 7 0,-6 5 0,-5 7 1,-6 3-9,-2 3-16,-3 1-18,-2 2-18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9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17900 24500 476,'-22'75'82,"6"0"-9,7 0-9,6 0-10,3 0-6,0 0-4,0 0-6,0 0-4,0 0-5,0 0-5,0 0-5,0 0-5,4-4-13,10-5-23,10-7-22,9-5-23,4-12-9,1-16 1,-1-15 2,1-15 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29"/>
    </inkml:context>
    <inkml:brush xml:id="br0">
      <inkml:brushProperty name="width" value="0.05329" units="cm"/>
      <inkml:brushProperty name="height" value="0.05329" units="cm"/>
      <inkml:brushProperty name="color" value="#F2395B"/>
    </inkml:brush>
  </inkml:definitions>
  <inkml:trace contextRef="#ctx0" brushRef="#br0">20350 24500 412,'93'51'65,"-11"4"-1,-14 3-1,-11 3 1,-9 3-5,-3 3-9,-3 3-9,-2 4-8,-6 1-6,-6 0-1,-6 0-1,-6 0-1,-6-4-4,-2-5-5,-3-7-6,-3-5-6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0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24700 23900 520,'93'46'185,"-11"-5"-46,-14-7-45,-11-5-46,-9 0-34,-3 10-25,-3 10-23,-2 9-24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0"/>
    </inkml:context>
    <inkml:brush xml:id="br0">
      <inkml:brushProperty name="width" value="0.04775" units="cm"/>
      <inkml:brushProperty name="height" value="0.04775" units="cm"/>
      <inkml:brushProperty name="color" value="#F2395B"/>
    </inkml:brush>
  </inkml:definitions>
  <inkml:trace contextRef="#ctx0" brushRef="#br0">24650 25000 460,'-19'26'24,"13"4"22,12 3 21,13 3 23,9 1 1,6 1-17,7-1-18,6 1-18,3-3-12,0-2-9,0-3-8,0-3-7,0-4-21,0-3-31,0-3-32,0-2-31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6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10200 32100 536,'-68'1'0,"17"4"1,15 3 1,16 3 0,9 4 4,3 7 6,3 6 8,4 7 6,5 4 2,10 3-2,10 3-2,9 4-2,7-3-2,7-5-2,6-7-2,7-5-1,5-8-3,7-5 0,6-7-3,7-5-1,5-8-3,7-5-3,6-7-5,7-5-3,-1-4-2,-6 0-1,-6 0 0,-6 0-1,-7 3 0,-6 6 1,-6 7 0,-6 6 0,-7 3 2,-6 0 0,-6 0 2,-6 0 1,-7 4 0,-6 10 0,-6 10 0,-6 9 0,-6 6 4,-2 3 6,-3 3 8,-3 4 7,-7 5 4,-9 10-1,-10 10 0,-8 9 0,-6 6 0,1 3-3,-1 3-1,1 4-3,-1 2 0,1 4-3,-1 3-1,1 3-1,-1-1-3,1-2-3,-1-3-3,1-3-2,1-6-2,3-5 1,3-7 2,4-5 0,1-11-2,0-11-1,0-14-4,0-11-2,-4-11-4,-5-5-7,-7-7-5,-5-5-6,0-11-4,10-11-1,10-14-1,9-11-1,6-20 0,3-24 1,3-26 2,4-24 1,2-3 3,4 23 2,3 22 3,3 22 2,1 10 3,1 1 0,-1-1 1,1 1 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6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11500 31100 600,'-27'-36'49,"-3"28"0,-3 28 2,-2 29 0,-3 18-3,1 9-7,-1 10-6,1 10-7,-3 7-6,-2 6-7,-3 7-6,-3 6-7,-9 9-4,-11 13-1,-14 12 0,-11 13-1,-4 7-3,6 4-4,7 3-5,6 3-5,1 1-5,-3 1-10,-3-1-7,-2 1-8,6-21 0,20-41 7,18-40 9,20-40 8,8-23 4,1-3-1,-1-3 1,1-2-1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6"/>
    </inkml:context>
    <inkml:brush xml:id="br0">
      <inkml:brushProperty name="width" value="0.03539" units="cm"/>
      <inkml:brushProperty name="height" value="0.03539" units="cm"/>
      <inkml:brushProperty name="color" value="#F2395B"/>
    </inkml:brush>
  </inkml:definitions>
  <inkml:trace contextRef="#ctx0" brushRef="#br0">12200 32500 621,'26'82'49,"4"17"0,3 15 0,3 16-1,-2 9-4,-6 3-12,-6 3-9,-6 4-11,-7-6-8,-6-11-5,-6-14-5,-6-11-5,-4-15-3,1-16 1,-1-15 0,1-15 1,1-18-1,3-19-1,3-18-1,4-19-1,8-21 0,17-21 2,15-22 0,16-22 3,9-8 0,3 6 0,3 7 1,4 6 1,-1 12 3,-3 19 5,-3 19 5,-2 19 6,-8 16 4,-8 17 2,-10 15 3,-9 16 2,-9 16 2,-5 20 1,-7 18 1,-5 20 1,-9 5-2,-9-6-2,-10-6-5,-8-6-3,-4-7-2,3-6-1,3-6-2,4-6 0,7-9-14,13-8-24,12-10-24,13-9-25,6-12-6,0-11 14,0-14 13,0-11 14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7"/>
    </inkml:context>
    <inkml:brush xml:id="br0">
      <inkml:brushProperty name="width" value="0.03415" units="cm"/>
      <inkml:brushProperty name="height" value="0.03415" units="cm"/>
      <inkml:brushProperty name="color" value="#F2395B"/>
    </inkml:brush>
  </inkml:definitions>
  <inkml:trace contextRef="#ctx0" brushRef="#br0">14850 31350 644,'-40'-24'5,"23"4"13,22 3 10,22 3 12,13 7 1,7 14-8,6 11-9,7 14-9,-3 10-5,-8 9-2,-10 10-2,-9 10-2,-12 5-7,-11 4-13,-14 3-13,-11 3-13,-11-4-5,-5-8 1,-7-10 3,-5-9 2,-4-7 4,0-3 9,0-3 8,0-2 8,3-5 5,6-2 3,7-3 3,6-3 2,9-2 8,13 0 12,12 0 12,13 0 12,9 1 4,6 4-5,7 3-5,6 3-4,-2 7-4,-9 14-3,-10 11-4,-8 14-3,-8 7-2,-2 3-3,-3 3-3,-3 4-1,-6-1-3,-5-3-1,-7-3-1,-5-2-2,-3-9 0,4-12 1,3-13 0,3-12 1,1-9-1,1-2-5,-1-3-5,1-3-4,5-13-6,14-22-8,11-22-7,14-21-8,13-24-4,16-25-1,15-25-1,17-25-1,-1-2 2,-16 22 5,-15 22 5,-15 23 5,-11 13 4,-2 6 5,-3 7 3,-3 6 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7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15800 32300 515,'-22'-18'41,"6"17"9,7 15 9,6 16 10,4 13-1,4 14-12,3 11-13,3 14-11,-1 10-9,-2 9-5,-3 10-5,-3 10-4,-4 7-5,-3 6-7,-3 7-6,-2 6-7,-3-7-5,1-18-8,-1-19-6,1-18-7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8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16000 32250 534,'-41'-2'29,"19"-3"-2,19-3 1,19-2-2,19-5 0,23-2-2,22-3-1,22-3-2,13-2-1,7 0-2,6 0-2,7 0-2,2 3 0,1 6 1,-1 7 3,1 6 1,-9 7-1,-15 10-1,-15 10-3,-16 9-2,-13 7 0,-9 7-1,-10 6 2,-8 7 0,-9 2-2,-6 1-5,-6-1-6,-6 1-3,-13 4-4,-19 9-1,-18 10 0,-19 10-2,-15 5 0,-8 4-3,-10 3-1,-9 3-2,-7-4 0,-3-8 0,-3-10 0,-2-9 1,-1-12 0,3-11-1,3-14 0,4-11-1,7-14 0,13-11 0,12-14 0,13-11-1,10-18 1,10-22 1,10-22 0,9-21 1,18-17 0,29-8 2,28-10 0,28-9 2,17 1 2,6 13 5,7 12 5,6 13 4,-4 16 4,-11 23 5,-14 22 4,-11 22 4,-15 15 2,-16 9-1,-15 10-1,-15 10 0,-20 16-2,-21 26 0,-22 24-1,-22 26 0,-16 16-4,-9 10-4,-10 10-5,-8 9-5,-3-4-4,7-15-4,6-15-3,7-16-4,8-15-1,14-11 0,11-14 1,14-11 1,7-12 1,3-9 1,3-10 3,4-8 1,15-12 4,28-12 3,28-13 5,29-12 5,11-10-1,-2-6-6,-3-6-6,-3-6-6,-6-2-2,-5 3-1,-7 3 1,-5 4 0,-9 1-3,-9 0-5,-10 0-7,-8 0-5,-6 3-3,1 6 3,-1 7 2,1 6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4"/>
    </inkml:context>
    <inkml:brush xml:id="br0">
      <inkml:brushProperty name="width" value="0.04444" units="cm"/>
      <inkml:brushProperty name="height" value="0.04444" units="cm"/>
      <inkml:brushProperty name="color" value="#F2385B"/>
    </inkml:brush>
  </inkml:definitions>
  <inkml:trace contextRef="#ctx0" brushRef="#br0">40030 22558 494,'-1'-34'35,"0"13"7,-2 11 8,0 12 7,0 9 0,1 5-9,0 7-8,2 5-9,0 3-6,0-1-3,0-1-3,0-1-4,0 2-2,0 6-2,0 6-2,0 6-1,0 5-2,0 4 0,0 3-1,0 5 0,-1 3-3,0 5-7,-2 3-6,0 5-7,0-4-6,1-8-7,0-9-8,2-8-7,0-8-1,0-4 5,0-5 5,0-5 4,0-5 4,0-2 0,0-3 1,0-2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8"/>
    </inkml:context>
    <inkml:brush xml:id="br0">
      <inkml:brushProperty name="width" value="0.04072" units="cm"/>
      <inkml:brushProperty name="height" value="0.04072" units="cm"/>
      <inkml:brushProperty name="color" value="#F2385B"/>
    </inkml:brush>
  </inkml:definitions>
  <inkml:trace contextRef="#ctx0" brushRef="#br0">82588 8100 540,'-43'9'56,"9"3"-8,9 4-7,9 2-9,5 3-4,3 3 0,1 2-2,2 4 0,2 1-2,0-1-3,2-1-2,0-1-3,2-2-2,4-1-2,2-3-1,4-1-3,2-3 1,5-1 1,3-3 1,5-1 1,2-2-5,2-2-8,2-2-11,3-2-9,-2-2-5,-2 1 2,-3 0 1,-3 0 2,-4 1 1,-5 0 2,-5 1 2,-4 2 2,-6 2 1,-6 5 1,-6 5 0,-6 5 1,-5 2 1,-5 1 2,-4-1 2,-6 1 2,-2-1 1,0 2 0,0 1 1,0 1 1,2-1-3,4-3-4,3-4-5,5-1-5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8"/>
    </inkml:context>
    <inkml:brush xml:id="br0">
      <inkml:brushProperty name="width" value="0.03898" units="cm"/>
      <inkml:brushProperty name="height" value="0.03898" units="cm"/>
      <inkml:brushProperty name="color" value="#F2395B"/>
    </inkml:brush>
  </inkml:definitions>
  <inkml:trace contextRef="#ctx0" brushRef="#br0">16850 31000 564,'-25'-25'2,"0"0"3,0 0 3,0 0 4,0 6 6,0 13 10,0 12 9,0 13 10,1 18 2,4 26-5,3 24-7,3 26-5,1 15-5,1 6-2,-1 7-2,1 6-2,1 18-6,3 32-9,3 31-10,4 32-8,1 7-12,0-16-10,0-15-13,0-15-11,3-31-5,6-43 3,7-44 2,6-43 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9"/>
    </inkml:context>
    <inkml:brush xml:id="br0">
      <inkml:brushProperty name="width" value="0.03573" units="cm"/>
      <inkml:brushProperty name="height" value="0.03573" units="cm"/>
      <inkml:brushProperty name="color" value="#F2395B"/>
    </inkml:brush>
  </inkml:definitions>
  <inkml:trace contextRef="#ctx0" brushRef="#br0">19500 31450 615,'-44'-18'46,"13"17"0,12 15 1,13 16 0,7 12-2,4 9-6,3 10-6,3 10-5,1 7-6,1 6-5,-1 7-7,1 6-5,-3 6-7,-2 6-5,-3 7-5,-3 6-6,-6-2-5,-5-9-6,-7-10-6,-5-8-5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39"/>
    </inkml:context>
    <inkml:brush xml:id="br0">
      <inkml:brushProperty name="width" value="0.03796" units="cm"/>
      <inkml:brushProperty name="height" value="0.03796" units="cm"/>
      <inkml:brushProperty name="color" value="#F2395B"/>
    </inkml:brush>
  </inkml:definitions>
  <inkml:trace contextRef="#ctx0" brushRef="#br0">19850 31550 579,'95'-141'4,"-9"19"6,-10 19 8,-8 19 7,-6 16 4,1 17 1,-1 15 1,1 16 1,1 13 1,3 14-2,3 11-1,4 14 0,-7 13-4,-16 16-4,-15 15-5,-15 17-4,-15 8-5,-12 4-3,-13 3-4,-12 3-3,-12-1-4,-8-2-3,-10-3-5,-9-3-3,-10-1-3,-9 4-4,-10 3-3,-8 3-2,3-13-2,20-28 3,18-28 1,20-27 2,11-25 0,7-18 2,6-19 0,7-18 0,13-15 2,22-9 5,22-10 2,23-8 5,11 0 3,4 14 5,3 11 4,3 14 5,-5 11 3,-12 14 2,-13 11 2,-12 14 2,-12 14 2,-8 20 2,-10 18 2,-9 20 3,-16 16-1,-22 16-4,-22 15-3,-21 17-4,-14 7-3,-2 0-3,-3 0-4,-3 0-3,4-2-2,13-3-1,12-3 0,13-2-1,9-12 0,6-19-1,7-18 0,6-19 0,13-22-2,23-25-3,22-25-2,22-25-3,8-16-1,-2-6-2,-3-6-2,-3-6 0,-1-13-4,4-19-4,3-18-6,3-19-3,-7-5 0,-15 9 9,-15 10 7,-16 10 7,-10 8 6,-3 10 2,-3 10 3,-2 9 2,-5 10 2,-2 14-3,-3 11 0,-3 14-1,-4 10 5,-3 9 14,-3 10 13,-2 10 14,2 13 6,9 19-1,10 19 0,10 19-1,4 19-2,0 23-5,0 22-4,0 22-5,1 30-5,4 42-3,3 40-5,3 41-3,-1 23-5,-2 6-4,-3 7-6,-3 6-3,-2 12-9,0 19-10,0 19-10,0 19-12,0-20-1,0-55 8,0-57 8,0-55 8,0-42-2,0-24-10,0-26-11,0-24-10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40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21700 29500 540,'-24'100'15,"4"0"9,3 0 10,3 0 9,1 12 2,1 26-5,-1 24-5,1 26-5,-1 1-6,1-22-6,-1-22-6,1-21-7,1-21-4,3-19-3,3-18-4,4-19-3,8-29-10,17-36-19,15-39-18,16-36-19,9-17-1,3 7 18,3 6 16,4 7 17,1 10 10,0 16 4,0 15 5,0 17 4,-5 11 5,-9 10 7,-10 10 5,-8 9 7,-8 13 6,-2 20 5,-3 18 4,-3 20 6,-9 6-1,-11-2-5,-14-3-5,-11-3-6,-15 5-5,-16 17-4,-15 15-4,-15 16-5,-9 2-3,1-8-6,-1-10-5,1-9-4,4-13-4,9-16-4,10-15-3,10-15-4,8-17-1,10-15 0,10-15 1,9-16 1,12-16 0,16-16 1,15-15 1,17-15 1,11-7 1,10 3 2,10 3 2,9 4 1,1 8 4,-6 17 3,-6 15 3,-6 16 4,-10 15 3,-12 16 2,-13 15 3,-12 17 2,-12 8 1,-8 4-2,-10 3-1,-9 3-3,-10-2 0,-9-6 2,-10-6 1,-8-6 1,-3-9-1,7-8-5,6-10-3,7-9-5,5-12-3,7-11-2,6-14-1,7-11-3,4-12 1,3-9 2,3-10 3,4-8 2,1-1 3,0 9 4,0 10 5,0 10 4,-4 16 10,-5 26 14,-7 24 15,-5 26 15,-8 16 3,-5 10-10,-7 10-9,-5 9-9,-1 4-8,6 1-5,7-1-5,6 1-5,6-6-4,6-8-2,7-10-1,6-9-3,7-9-3,10-5-4,10-7-6,9-5-4,13-8-4,20-5-2,18-7-3,20-5-3,13-4 0,9 0 1,10 0 2,10 0 1,2 3 3,-3 6 6,-3 7 5,-2 6 6,-12 9 2,-19 13-1,-18 12-1,-19 13-1,-22 9 3,-25 6 6,-25 7 5,-25 6 6,-21 1 4,-15-3 3,-15-3 1,-16-2 3,-13-5 0,-9-2-3,-10-3-2,-8-3-3,-8-6-4,-2-5-6,-3-7-6,-3-5-6,-4-8-5,-3-5-4,-3-7-5,-2-5-5,3-8-3,14-5-2,11-7-2,14-5-2,11-11 1,14-11 3,11-14 5,14-11 4,21-12 4,31-9 4,32-10 4,31-8 5,40-14 1,51-15 0,49-15 1,51-16 0,60-13-1,72-9 1,72-10-1,73-8 0,-12 11-10,-94 35-19,-93 35-19,-94 34-20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42"/>
    </inkml:context>
    <inkml:brush xml:id="br0">
      <inkml:brushProperty name="width" value="0.03952" units="cm"/>
      <inkml:brushProperty name="height" value="0.03952" units="cm"/>
      <inkml:brushProperty name="color" value="#F2395B"/>
    </inkml:brush>
  </inkml:definitions>
  <inkml:trace contextRef="#ctx0" brushRef="#br0">27150 29700 556,'-71'-71'2,"10"10"5,10 10 4,9 9 4,15 17 8,22 25 12,22 25 12,23 25 11,10 20 2,0 16-11,0 15-9,0 17-9,-5 10-8,-9 6-4,-10 7-5,-8 6-4,-6 4-11,1 4-14,-1 3-15,1 3-14,-1-2-9,1-6 1,-1-6-1,1-6 0,-4-15 2,-6-21 5,-6-22 5,-6-22 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43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27050 34000 613,'-91'4'6,"19"10"13,19 10 11,19 9 13,12 2 3,6-2-8,7-3-6,6-3-7,4 1-3,4 6 0,3 7-1,3 6 1,7 3-2,14 0-3,11 0-4,14 0-4,7-5-8,3-9-12,3-10-14,4-8-12,-4-8-10,-9-2-9,-10-3-7,-8-3-8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53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17500 35100 493,'-58'-4'0,"-16"-5"0,-15-7 0,-15-5 0,-4-4 1,9 0 1,10 0 2,10 0 1,10 3 1,13 6 2,12 7 0,13 6 2,2 3 1,-5 0 3,-7 0 1,-5 0 2,8 1 5,26 4 6,24 3 6,26 3 7,21 3 0,19 3-10,19 3-9,19 4-8,10 4-4,4 6 1,3 7 2,3 6 2,1 1-1,1-3-2,-1-3-3,1-2-2,-6-5-1,-8-2 0,-10-3-1,-9-3 0,-13-6-1,-16-5-1,-15-7-2,-15-5-1,4-4 0,25 0 1,25 0 1,25 0 2,15-5 1,7-9-1,6-10 1,7-8 0,2-3 0,1 7-1,-1 6-1,1 7-1,-4 4 0,-6 3-1,-6 3-1,-6 4-1,-4 4-1,1 6 1,-1 7 0,1 6 0,-1 3 1,1 0 0,-1 0 1,1 0 0,-1-2 1,1-3-1,-1-3 0,1-2 0,1-5 0,3-2 0,3-3-1,4-3 0,1-2 1,0 0-1,0 0 1,0 0 0,-4 0 0,-5 0-1,-7 0 1,-5 0-1,-15 1 0,-22 4 0,-22 3-1,-21 3 0,1 3 0,25 3-1,25 3 0,25 4 0,17 2 1,9 4-1,10 3 1,10 3 0,-1-2 0,-9-6 1,-10-6-1,-8-6 0,-4-6 1,3-2 0,3-3 1,4-3 1,4-9 0,6-11-1,7-14 0,6-11 0,1-7 0,-3 0 0,-3 0 0,-2 0 1,-3 0 0,1 0-1,-1 0 0,1 0-1,-1-4 1,1-5-2,-1-7 0,1-5-1,-3-3-1,-2 4-1,-3 3-1,-3 3-2,-4 1 1,-3 1 1,-3-1 1,-2 1 1,-6-4 1,-6-6 0,-6-6-1,-6-6 1,-6-4 0,-2 1 1,-3-1 1,-3 1 1,-7-7 1,-9-12-1,-10-13 1,-8-12-1,-6-10 1,1-6-1,-1-6 1,1-6 0,-3-2-1,-2 3 1,-3 3 0,-3 4 0,-4-1-1,-3-3 0,-3-3 0,-2-2-1,-5-5 0,-2-2 1,-3-3-1,-3-3 1,-4 1-1,-3 6 0,-3 7 0,-2 6-1,-5 4 0,-2 4 0,-3 3 1,-3 3-1,-6 4 1,-5 7-1,-7 6 1,-5 7-1,-4 2 0,0 1 0,0-1 0,0 1 0,-4-6 0,-5-8 0,-7-10-1,-5-9-1,-6-5 0,-3 0 1,-3 0 0,-2 0 1,-3 3 0,1 6 0,-1 7 0,1 6 0,-7 6-1,-12 6-1,-13 7 0,-12 6-1,-12 3-1,-8 0 1,-10 0 0,-9 0 1,-7 3 0,-3 6 0,-3 7 0,-2 6 0,-9 6 1,-12 6 0,-13 7 0,-12 6 2,-9 3 0,-2 0-1,-3 0 1,-3 0-1,-2 4 0,0 10 0,0 10-1,0 9 0,-4 4 0,-5 1-1,-7-1-1,-5 1 0,-8 1 0,-5 3 1,-7 3-1,-5 4 1,-4 4 1,0 6-1,0 7 0,0 6-1,-7 7 1,-11 10-2,-14 10 0,-11 9-1,-4 4 0,6 1 1,7-1 1,6 1 1,4 1 0,4 3 1,3 3 1,3 4 0,3 2 0,3 4 1,3 3 0,4 3 0,8 4 0,17 7 0,15 6 0,16 7 1,5 8-1,-2 14 1,-3 11-1,-3 14 0,-1 10-1,4 9 0,3 10-2,3 10 0,4-1-2,7-9 1,6-10 0,7-8-1,5-9 1,7-6 1,6-6 1,7-6 0,4-2 2,3 3 1,3 3 1,4 4 2,8 1 1,17 0-2,15 0 0,16 0-2,13 0 0,14 0-1,11 0-1,14 0-1,13 0-1,16 0-2,15 0-1,17 0-2,21 4 0,28 10 0,28 10 1,29 9 0,27 15-2,29 22-3,28 22-5,28 23-3,37-1-4,47-22-4,47-22-3,48-21-3,-15-32-1,-75-41 4,-75-40 3,-75-40 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4:55"/>
    </inkml:context>
    <inkml:brush xml:id="br0">
      <inkml:brushProperty name="width" value="0.04613" units="cm"/>
      <inkml:brushProperty name="height" value="0.04613" units="cm"/>
      <inkml:brushProperty name="color" value="#F2395B"/>
    </inkml:brush>
  </inkml:definitions>
  <inkml:trace contextRef="#ctx0" brushRef="#br0">42000 43300 476,'31'23'107,"13"-3"-24,12-3-24,13-2-24,7-5-14,4-2-4,3-3-4,3-3-5,10-2-2,20 0 0,18 0-1,20 0 0,19 0-1,22 0-2,22 0-2,23 0-1,10 0-1,0 0 0,0 0-1,0 0 0,1-5 0,4-9-1,3-10 0,3-8-1,4-8 0,7-2 1,6-3 1,7-3 1,21-1 1,38 4 2,37 3 0,38 3 2,7 7 0,-21 14 2,-22 11 2,-22 14 1,-26 11 0,-27 14 0,-28 11 0,-28 14 0,-23 8 0,-15 7 2,-15 6 0,-16 7 3,-13 2-1,-9 1-1,-10-1-1,-8 1 0,-9-4-2,-6-6 0,-6-6-1,-6-6 0,-2-9-1,3-8-2,3-10-2,4-9-1,8-10 0,17-9 0,15-10 0,16-8 2,12-12-2,9-12-1,10-13-1,10-12-2,8-7 0,10 1-2,10-1 1,9 1-1,7 1 1,7 3 0,6 3 1,7 4 0,5 2 1,7 4-3,6 3-1,7 3-2,2 3-1,1 3 1,-1 3 1,1 4 0,4 2 0,9 4 0,10 3 0,10 3-1,-1 1 1,-9 1 0,-10-1 1,-8 1 1,-8 1 0,-2 3 2,-3 3 0,-3 4 2,-10 4 0,-16 6 2,-15 7 2,-15 6 0,-17 1 2,-15-3 2,-15-3 2,-16-2 1,-4-3 0,10 1 0,10-1-2,9 1 0,2-3 0,-2-2 0,-3-3 0,-3-3 0,-4-1 0,-3 4 0,-3 3-2,-2 3 0,-5 1-1,-2 1-3,-3-1-2,-3 1-2,-6-1-2,-5 1-1,-7-1 0,-5 1-2,-8-1 0,-5 1 0,-7-1 1,-5 1 0,-6-3-1,-3-2-3,-3-3-1,-2-3-3,-3-2 0,1 0 1,-1 0 1,1 0 0,-3 0 2,-2 0-1,-3 0 0,-3 0 0,-6-2 0,-5-3 1,-7-3 1,-5-2-1,-11-3 0,-11 1-3,-14-1-1,-11 1-4,-14-3-6,-11-2-10,-14-3-12,-11-3-10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5:03"/>
    </inkml:context>
    <inkml:brush xml:id="br0">
      <inkml:brushProperty name="width" value="0.04603" units="cm"/>
      <inkml:brushProperty name="height" value="0.04603" units="cm"/>
      <inkml:brushProperty name="color" value="#F2395B"/>
    </inkml:brush>
  </inkml:definitions>
  <inkml:trace contextRef="#ctx0" brushRef="#br0">96278 4456 477,'-133'0'3,"28"0"4,27 0 6,28 0 4,27 1 7,27 4 10,28 3 9,28 2 10,19 1 0,13-3-9,12-4-9,12-2-8,12-2-7,13 0-1,12 0-3,11 0-2,10 0-2,7 0-1,5 0 0,6 0-2,7 0 0,6 0-2,5 0-1,7 0-1,3 0 0,0 0 0,0 0 0,0 0 1,-3 0-1,-6 0-2,-7 0-1,-5 0-3,-7-2 0,-5-2-1,-7-4 0,-6-3-1,-14-1 0,-21 0 0,-21 0 0,-22 0 1,-16 1-1,-13 3 0,-12 4-1,-13 2-1,-14 2-5,-19 0-11,-18 0-11,-19 0-11,-16 2-4,-15 2 5,-16 4 4,-15 3 5,-11 2 1,-6 4-1,-6 3 0,-6 3 0,6 0-1,18-3 3,19-4 1,18-2 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5:03"/>
    </inkml:context>
    <inkml:brush xml:id="br0">
      <inkml:brushProperty name="width" value="0.04636" units="cm"/>
      <inkml:brushProperty name="height" value="0.04636" units="cm"/>
      <inkml:brushProperty name="color" value="#F2395B"/>
    </inkml:brush>
  </inkml:definitions>
  <inkml:trace contextRef="#ctx0" brushRef="#br0">96180 5336 474,'-53'-3'0,"-10"-7"0,-8-5 0,-10-6 0,4-2 1,19 3 2,19 3 3,17 3 1,8 2 5,-3 0 6,-2 0 6,-4 0 7,5-1 1,11 1-3,14 0-3,11 0-3,19-1 0,24 1-1,24 0 2,25 0 1,18 1-1,13 4-2,12 2-1,12 3-3,9 2 0,6 0-2,6 0-1,7 0 0,-1 0-2,-6 0-2,-5 0 0,-7 0-3,1 2 0,10 3-2,9 2-1,9 4-1,0 1-1,-9 0-2,-9 0-1,-9 1 0,-8 0-1,-6 4 0,-7 3 1,-5 3 0,-8-2-3,-9-5-7,-9-7-6,-10-6-7,-10-2-4,-12 4 0,-13 3 1,-12 2-1,-9 1-1,-6-3 1,-6-4-1,-6-2-1,-11-2-1,-15 0-2,-16 0-4,-15 0-2,-13 1 0,-13 4 4,-12 3 4,-12 2 3,0 2 5,12 1 2,12-1 4,12 0 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8"/>
    </inkml:context>
    <inkml:brush xml:id="br0">
      <inkml:brushProperty name="width" value="0.03298" units="cm"/>
      <inkml:brushProperty name="height" value="0.03298" units="cm"/>
      <inkml:brushProperty name="color" value="#F2385B"/>
    </inkml:brush>
  </inkml:definitions>
  <inkml:trace contextRef="#ctx0" brushRef="#br0">85500 5800 667,'8'10'33,"-1"5"10,1 5 8,0 5 10,-1 1-3,-1-1-15,0-3-14,-2-1-15,0-3-14,0 0-10,0-1-12,0 0-12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5:04"/>
    </inkml:context>
    <inkml:brush xml:id="br0">
      <inkml:brushProperty name="width" value="0.04398" units="cm"/>
      <inkml:brushProperty name="height" value="0.04398" units="cm"/>
      <inkml:brushProperty name="color" value="#F2395B"/>
    </inkml:brush>
  </inkml:definitions>
  <inkml:trace contextRef="#ctx0" brushRef="#br0">96718 5482 500,'-200'-44'27,"40"9"-5,39 9-3,40 9-5,26 3-1,12-2 3,13-4 3,11-3 4,15 0-1,15 3-1,14 3-1,17 3-3,14 2 0,16 0 0,15 0 0,15 0-1,13 2 1,9 7 0,8 6 0,11 7 1,9 5 0,13 6-2,12 7-1,13 5-1,7 2-2,3-2-1,3-4-2,3-3-1,3-4-2,4-2 0,2-3 0,3-3 0,-1-2-2,-6 0-5,-7 0-4,-5 1-5,-6-3-3,-7-2-5,-6-3-4,-6-4-5,-12 1-3,-18 2-4,-19 4-4,-18 3-3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5:07"/>
    </inkml:context>
    <inkml:brush xml:id="br0">
      <inkml:brushProperty name="width" value="0.04694" units="cm"/>
      <inkml:brushProperty name="height" value="0.04694" units="cm"/>
      <inkml:brushProperty name="color" value="#F2395B"/>
    </inkml:brush>
  </inkml:definitions>
  <inkml:trace contextRef="#ctx0" brushRef="#br0">95838 25422 468,'48'0'106,"-4"0"-25,-3 0-25,-3 0-24,-1 0-14,0 0-2,-1 0-3,1 0-2,0 2-3,-1 2-1,1 4-1,0 3-2,2-1 0,7-2-1,6-3 0,6-4 0,5-2-1,2-4 0,4-3-1,3-2 0,0-1-1,-4 3-1,-2 4 0,-3 2 0,-2 2-1,0 0 1,0 0-1,0 0-1,-1 0 1,-4 0 0,-2 0 0,-4 0 1,-3 0-1,-2 0 1,-4 0 0,-3 0 0,0 2 2,3 2 1,4 4 4,2 3 1,0 1 1,-2 0 0,-4 0-2,-3 1 0,-1-1-1,-1 0-1,1 0-1,0 0-1,-1-1-1,1-3-1,0-4-1,-1-2-2,1-1 0,0 4 0,-1 3-1,1 2 1,-15-1-5,-32-6-6,-30-6-8,-30-6-7,-14-1-1,3 2 5,3 3 6,4 4 5,-1-1 5,-3-2 3,-3-4 3,-3-3 3,3 1 3,9 2 3,10 3 2,8 4 2,8-1 2,7-2 2,5-4 0,6-2 2,21-1 1,33 3 3,33 4 3,34 2 3,21 2-1,5 0-4,6 0-6,6 0-3,2 0-4,-3 0-1,-3 0-2,-4 0-1,-5 0-2,-10 0 0,-8 0-1,-10 0-1,-11 0 0,-12 0-1,-12 0 0,-12 0-1,-17 0 0,-21 0-2,-22 0-1,-21 0-1,-19 0-2,-15 0 1,-15 0 0,-15 0 0,-13 0-1,-8 0 0,-10 0-1,-9 0-1,-3 0 1,3 0 1,3 0 2,3 0 1,5 0 3,5 0 1,7 0 3,6 0 2,9 0 1,12 0 0,13 0 0,12 0 0,26 0 1,39 0 3,40 0 2,40 0 4,23 0-2,6 0-2,6 0-3,6 0-3,2 0-2,-3 0-1,-4 0-1,-3 0 0,-7 0 0,-12 0 0,-13 0 0,-11 0 0,-21 2-2,-27 2-3,-28 4-5,-27 3-4,-20 1-1,-12 0 1,-13 0 2,-11 0 1,-10-1 2,-6-3 1,-6-4 1,-6-2 2,0-2 1,6 0 1,6 0 2,6 0 0,8 0 0,9 0 1,9 0-1,9 0 0,33 1 3,54 4 8,56 3 8,54 2 8,31-1 1,6-6-5,6-6-6,6-6-6,0-3-4,-5 0-5,-8 0-3,-5-1-4,-12 3-6,-19 2-8,-18 3-7,-18 4-9,-15 1-1,-13 0 2,-12 0 4,-13 0 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5:10"/>
    </inkml:context>
    <inkml:brush xml:id="br0">
      <inkml:brushProperty name="width" value="0.05797" units="cm"/>
      <inkml:brushProperty name="height" value="0.05797" units="cm"/>
      <inkml:brushProperty name="color" value="#F2395B"/>
    </inkml:brush>
  </inkml:definitions>
  <inkml:trace contextRef="#ctx0" brushRef="#br0">69154 24152 379,'-131'-45'-1,"30"10"-3,30 9-2,32 9-3,15 4-1,-1-4 0,1-3 0,-1-3-1,1 2 4,-1 5 4,1 7 6,-1 6 5,1 3 3,-1 0 1,1 0 0,0 0 1,-1 2 2,1 2 2,-1 4 1,1 3 3,1 4 2,3 6 3,3 7 2,4 5 2,2 6-1,3 2-3,4 3-4,2 3-4,2 2-3,0 0-1,0 0-2,0 0-1,5-2-1,8-2-1,10-4-1,9-3 0,8-3-1,6-3 0,6-3 0,6-3 0,6-5 0,6-5-1,7-7 1,5-6-1,1-3 0,-7 0 0,-6 0 0,-6 0 0,2-2-1,9-2 1,9-4 0,9-2 1,3-3-1,-3 1 0,-3 0-1,-2 0-1,-6 1 0,-6 3-1,-5 4 1,-7 2-1,2 2 0,8 0-2,10 0 0,10 0-2,0 0 1,-5 0 0,-7 0 1,-5 0 1,-6 2 0,-2 2 0,-3 4 0,-4 3 0,3-1 1,5-2 0,6-3 1,7-4 0,1-1 2,-3 0-1,-3 0 0,-4 0 0,0 0 1,-1 0-1,0 0 0,1 0 0,0 2 0,4 2-1,3 4 0,3 3 0,0 1-1,-3 0 0,-3 0 1,-3 0 0,-5 1-1,-6-1 0,-6 0-2,-6 0 1,-3 1-2,0-1 1,0 0 0,0 0 0,4-1 0,10-4 1,8-2 0,11-3 0,6-2-1,7 0 0,6 0-2,6 0-1,4-3-1,4-7-1,2-5-1,4-6-1,-2-2 1,-6 3 0,-6 3 1,-6 3 0,-5 4 2,-3 2 0,-3 4 0,-3 2 1,-4 5 1,-7 6-1,-6 6 1,-6 7-1,-4 2 1,-4 1 2,-2-1 2,-4 1 1,1-2 1,2-4-1,4-2 0,2-3 0,7-3-1,9-4 0,9-2-2,9-4 1,8-2-2,6-4 0,6-2-1,6-4-1,3-3-1,0-3-1,0-2 0,1-4-1,0-2 0,4 1 0,3-1 0,3 1 1,1 1-1,1 3 1,-1 3 0,0 4 0,-1 2 1,-3 3 2,-3 4 1,-4 2 1,0 2 2,-1 0-1,0 0 1,0 0 0,-1 0 1,-4 0-1,-2 0-1,-3 0 1,-3 0-1,1 0 1,0 0-1,0 0 1,0 3-1,0 6-1,0 7 0,0 5-1,-3 2-1,-6-3 0,-6-3 0,-7-4 0,-4 1 0,-3 3-1,-3 3 1,-3 3-1,1 0 0,7-4 1,5-2 0,7-3-1,3-3 1,-1-4 0,1-2-1,0-4 0,1-1 0,4 0 0,2 0-1,3 0 0,5 0 0,6 0 2,7 0 2,5 0 1,3 2 1,1 2-3,-1 4-2,1 3-2,-2 1 0,-4 0-1,-2 0 1,-3 1 0,-5-3-1,-6-2-1,-6-3-2,-6-4-1,-10-1-5,-11 0-9,-13 0-8,-12 0-8,-14-6-4,-15-12 4,-15-13 3,-16-12 3,-6-4 3,4 3 3,2 2 3,4 4 4,4 3 0,6 3-3,6 3-3,7 3-2,4 3-2,3 3-1,3 4 0,3 2-1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2:34"/>
    </inkml:context>
    <inkml:brush xml:id="br0">
      <inkml:brushProperty name="width" value="0.02627" units="cm"/>
      <inkml:brushProperty name="height" value="0.02627" units="cm"/>
      <inkml:brushProperty name="color" value="#F2395B"/>
    </inkml:brush>
  </inkml:definitions>
  <inkml:trace contextRef="#ctx0" brushRef="#br0">96865 4847 837,'-25'-23'0,"1"3"0,-1 3 0,1 4 0,1 0 0,3 1 0,3 0 0,4 0 0,-1 1 0,-3 3 0,-3 4 0,-3 2 0,3-1 0,10-6 0,8-6 0,10-7 0,4 0 0,0 2 0,1 3 0,-1 3 0,3 2 0,6 0 0,7-1 0,5 1 0,4 0 0,0 0 0,-1 0 0,1-1 0,1 3 0,4 2 0,2 3 0,3 4 0,3 1 0,4 0 0,3 0 0,2 0 0,2 1 0,0 4 0,0 3 0,0 2 0,2 3 0,3-1 0,2 0 0,4 0 0,1-1 0,1-3 0,-1-4 0,0-2 0,1-2 0,-1 0 0,0 0 0,1 0 0,-3 0 0,-2 0 0,-3 0 0,-3 0 0,-2 1 0,0 4 0,0 2 0,0 4 0,1 1 0,4 1 0,3-1 0,3 0 0,3-1 0,2-4 0,4-2 0,3-4 0,2-1 0,-1 0 0,1 0 0,-1 0 0,1 0 0,-1 0 0,1 0 0,0 0 0,-4 2 0,-6 3 0,-6 2 0,-5 4 0,-6 0 0,-2-4 0,-4-2 0,-2-4 0,2 1 0,10 2 0,8 4 0,10 3 0,5-1 0,-1-2 0,1-3 0,0-4 0,-1-1 0,0 0 0,1 0 0,0 0 0,-1 2 0,1 2 0,-1 4 0,1 3 0,1 1 10,3 0 21,3 0 19,3 0 22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2:49"/>
    </inkml:context>
    <inkml:brush xml:id="br0">
      <inkml:brushProperty name="width" value="0.02687" units="cm"/>
      <inkml:brushProperty name="height" value="0.02687" units="cm"/>
      <inkml:brushProperty name="color" value="#F2395B"/>
    </inkml:brush>
  </inkml:definitions>
  <inkml:trace contextRef="#ctx0" brushRef="#br0">101165 21855 818,'-24'24'103,"-1"0"-42,1 1-43,0-1-43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2:56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101605 22197 620,'-42'-48'-30,"11"4"9,13 3 9,12 3 8,6 2 9,0 4 9,0 3 7,0 3 10,2 2 2,8 0-3,5-1-3,6 1-4,5 2-1,3 7-4,3 6-1,4 6-3,0 6-2,1 6-2,0 6-2,-1 7-2,-1 2-1,-3 1-1,-3-1-1,-3 0-1,-3 1 0,-3-1-1,-3 1 1,-3-1 1,-8 1-1,-12-1 2,-13 0 0,-11 1 2,-7-4 0,1-5-2,-1-7-1,0-6-2,2-2 0,3 4 0,3 2-1,3 4-1,0-2 0,-3-6 0,-3-6 0,-3-6-1,3-9 1,9-13-1,9-11 1,10-13-1,6-3 0,8 6 1,5 6-1,6 6 1,4 5 1,-1 3-1,1 3 1,-1 3-1,1 1 1,-1 1 0,1 0 0,-1-1 0,0 2 1,1 3 0,-1 4 1,1 2 0,0 3 1,5 4-1,2 2 1,3 3-1,0 7 1,-3 9-1,-3 9 1,-3 9 0,-3 3 0,-3-3 0,-4-3-2,-2-3 1,-2-2-1,1 1 0,-1-1 1,0 1 0,-1 1 0,-4 3 0,-2 3 0,-3 3-1,-4 1 1,-3 1-1,-2 0 1,-4-1 0,-6-2 0,-9-6 1,-9-7 0,-9-6 1,-5-7-1,0-10-1,0-8 0,1-10-2,3-6-1,10-3-1,9-3-1,9-3-1,7-2-1,2 0 0,3 1 1,4-1-1,1 0 1,0 1 0,0-1 1,0 0 0,2 1 0,2-1 0,4 0 0,2 1-1,5 1 2,7 3 1,6 2 3,5 5 1,5 5 1,3 9-1,4 9 0,2 10-1,-3 6 1,-8 3-1,-11 2-1,-8 4 1,-5 3 0,1 3-1,-1 3 0,0 4 0,-3-1-1,-6-3 1,-6-3 0,-6-3-1,-3-2 0,0 1 1,0-1-1,-1 1-1,-2-3 1,-6-2-1,-7-3 1,-6-3-1,-2-3 1,-1-4-1,1-2 0,-1-4 0,-1-2 0,-4-4-1,-2-2 0,-3-4 0,3-3 0,9-3 0,8-3 0,11-2 1,5-4 0,3-3-1,4-4 1,2-2-1,5 0 0,6 3 1,7 3 0,5 3 0,7 5 1,5 5 0,7 7 1,6 6 0,-2 8 0,-9 9 1,-9 9-1,-9 9 1,-9 4 0,-10 1 0,-9 0 1,-8-1 0,-9-4 1,-6-9-1,-5-9 0,-7-9 0,-3-7 0,0-3-1,0-2-1,0-4 0,3-3 0,7-2 0,5-4 1,7-3 1,5-3 0,7-3-1,6-3 0,6-3-1,4-1 0,4 4 0,3 3-1,2 3 0,5 2 0,7 0 0,6-1-1,5 1 1,4 2 1,-1 7 0,1 6 1,0 6 1,-2 4 0,-3 4-1,-3 3 0,-3 2 0,-3 4-1,-3 3 0,-4 3 0,-2 3-1,-2 1 1,1 0-1,-1 1 1,0-1-1,-1 2 1,-4 3-1,-2 3 0,-3 3 0,-4 2 0,-3 0-1,-2-1 1,-4 1 0,-3-2 0,-2-3 0,-4-3 0,-3-3 0,-2-3 0,1-3 0,-1-3 1,1-3-1,-2-2 1,-3 0 1,-3 0 1,-3 0 0,-2-2 1,0-7 0,1-6-1,-1-7 0,-1-6 0,-3-10-2,-4-9-1,-2-10-1,4-2 0,13 3-2,11 2 1,13 4-1,9 2-1,7-1 0,5 0-3,6 1 0,7 4 0,5 9 1,7 9 2,6 9 1,0 8 2,-7 6 0,-5 7 1,-6 5 0,-6 4 0,-2-1 1,-3 0-1,-3 1 1,-4 1 0,-2 3-1,-3 3 0,-4 3 0,-4-1 0,-6-7 1,-6-5-1,-7-7 0,-5-6 1,-7-6-1,-6-6 1,-5-6 0,0-5-1,10-3 0,9-3 0,10-2-1,3-4 0,1-3-2,0-4-1,0-2-1,4 2 0,10 5-1,8 7 1,10 6 0,6 2 0,3 1 1,3 0 1,3 0 0,0 3 1,-3 5 0,-2 8 2,-4 5 0,-4 6 1,-2 6 1,-3 7 2,-3 5 0,-5 3 1,-6-4-2,-6-3-1,-6-3-1,-6-7-1,-7-8-1,-5-9-1,-7-10 0,0-6-1,7-2 1,5-4 0,7-3 0,6-2-1,6 1-1,6-1-2,6 1-2,6 3 1,7 5 1,6 7 2,5 6 2,1 6-2,-7 6-3,-5 7-3,-7 5-5,-8 5-4,-8 3-6,-10 3-7,-9 3-5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49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82850 30050 657,'-38'-49'6,"26"4"13,24 3 13,26 3 14,19 3 2,17 3-5,15 3-6,16 4-6,5 1-5,-2 0-6,-3 0-5,-3 0-6,-6 1-4,-5 4-2,-7 3-1,-5 3-2,-9 3-5,-9 3-8,-10 3-10,-8 4-8,-8 1-6,-2 0 0,-3 0-2,-3 0 0,-6 3-1,-5 6 3,-7 7 1,-5 6 2,-9 3 4,-9 0 4,-10 0 6,-8 0 4,-6 0 5,1 0 2,-1 0 2,1 0 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49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81900 30950 638,'-82'17'14,"39"-16"7,36-15 9,39-15 7,28-11 2,23-2-4,22-3-3,22-3-5,16-1-3,14 4-3,11 3-1,14 3-3,3 3-3,-2 3-2,-3 3-2,-3 4-4,-7 4-4,-9 6-4,-10 7-5,-8 6-5,-11 3-5,-8 0-5,-10 0-5,-9 0-5,-13 0-2,-16 0-2,-15 0-1,-15 0-1,-15-5 0,-12-9 0,-13-10 2,-12-8 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0"/>
    </inkml:context>
    <inkml:brush xml:id="br0">
      <inkml:brushProperty name="width" value="0.03169" units="cm"/>
      <inkml:brushProperty name="height" value="0.03169" units="cm"/>
      <inkml:brushProperty name="color" value="#F2395B"/>
    </inkml:brush>
  </inkml:definitions>
  <inkml:trace contextRef="#ctx0" brushRef="#br0">83800 28900 694,'-25'-27'2,"0"-3"6,0-3 6,0-2 5,0 14 6,0 35 6,0 35 6,0 34 7,1 18-2,4 4-9,3 3-11,3 3-9,-1 6-6,-2 9-2,-3 10-2,-3 10-3,-1 0-5,4-5-12,3-7-11,3-5-11,3-15-6,3-22 0,3-22 0,4-21-1,-1-14 4,-3-2 5,-3-3 6,-2-3 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0"/>
    </inkml:context>
    <inkml:brush xml:id="br0">
      <inkml:brushProperty name="width" value="0.03235" units="cm"/>
      <inkml:brushProperty name="height" value="0.03235" units="cm"/>
      <inkml:brushProperty name="color" value="#F2395B"/>
    </inkml:brush>
  </inkml:definitions>
  <inkml:trace contextRef="#ctx0" brushRef="#br0">83350 30700 680,'-69'26'35,"13"4"-5,12 3-8,13 3-5,-2 9-3,-16 16 4,-15 15 3,-15 17 4,-14 10-3,-8 6-7,-10 7-8,-9 6-8,-1 3-4,10 0-3,10 0-2,9 0-3,12-8-5,16-16-6,15-15-8,17-15-6,11-15-3,10-12 3,10-13 3,9-12 2,10-18 4,14-21 7,11-22 6,14-22 7,8-8 3,7 6 2,6 7 0,7 6 3,-4 4 1,-12 4 4,-13 3 4,-12 3 4,-10 7 8,-6 14 15,-6 11 15,-6 14 14,-7 13 1,-6 16-11,-6 15-11,-6 17-11,-4 13-7,1 13-4,-1 12-3,1 13-3,-3 9-5,-2 6-5,-3 7-7,-3 6-5,-1 3-2,4 0 1,3 0 2,3 0 1,3-7-6,3-11-12,3-14-12,4-11-12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9"/>
    </inkml:context>
    <inkml:brush xml:id="br0">
      <inkml:brushProperty name="width" value="0.0382" units="cm"/>
      <inkml:brushProperty name="height" value="0.0382" units="cm"/>
      <inkml:brushProperty name="color" value="#F2385B"/>
    </inkml:brush>
  </inkml:definitions>
  <inkml:trace contextRef="#ctx0" brushRef="#br0">85023 5150 575,'13'1'30,"-3"2"1,-4 2 2,-4 2 1,-3 3-1,0 7-2,-2 5-2,0 7-2,-3 3-4,-6 4-3,-4 3-4,-5 3-4,-2 0-4,-1-2-5,1-2-6,0-2-6,-1-2-6,1-3-6,-1-3-8,1-3-8,0-4-2,2-5 0,3-5 1,1-5 0,2-2 2,1-2 5,1 0 3,1-2 4,1-1 4,4-2 3,2-2 4,4-1 4,2-2 5,2 2 6,2 1 7,2 0 6,1 2 6,1 0 5,2 2 4,0 0 5,0 2 3,-3 2 2,-1 2 0,-2 2 2,-1 2-2,0 3-2,0 4-3,0 2-3,-2 2-3,-2 3-6,-4 1-4,-2 3-5,-2 0-5,0 0-3,1 1-4,-1-1-5,-1 0-1,0-3-2,-1-1-2,-1-3 0,2-6-11,6-10-19,6-12-19,6-10-19,5-7-3,5-4 14,5-5 14,5-3 13,3-1 11,2 3 7,2 4 8,3 2 8,-2 3 8,-2 5 9,-4 3 8,-2 5 8,-4 2 4,-5 2-3,-4 2-2,-6 2-3,-5 4 0,-2 6 3,-6 6 3,-2 6 2,-6 3-2,-8 3-4,-6 1-6,-6 3-6,-4-1-3,1 0-3,1-1-3,2-1-2,1-2-3,1-2-3,3-5-2,1-1-3,6-3-2,9-3 0,8-1 0,10-2-1,4-3 1,3-2 1,2-3 2,1-4 1,3 0-1,1 1-8,3 0-6,1 2-8,-1 1-2,-7 4 0,-5 2 0,-6 4 1,-7 2 1,-6 5 1,-7 4 3,-7 3 1,-5 3 1,-3 1 4,-3 1 2,-3 1 2,-2 1 3,0 1 4,-2 1 4,0 1 5,0-1 3,1-2 5,3-2 5,2-1 4,2-2 2,3-1-1,3-1-1,3-1-1,3-1 3,3-3 6,3-1 6,3-2 6,2-2-1,2-1-8,2 0-9,2-2-7,2-1-10,4-2-10,2-3-11,3 0-9,3-3-6,2-1 0,1 0 0,3-1-2,-1-1 4,-5 0 4,-3 0 6,-4 0 6,-2 0 2,0 0-2,0 0 0,0 1-2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1"/>
    </inkml:context>
    <inkml:brush xml:id="br0">
      <inkml:brushProperty name="width" value="0.03136" units="cm"/>
      <inkml:brushProperty name="height" value="0.03136" units="cm"/>
      <inkml:brushProperty name="color" value="#F2395B"/>
    </inkml:brush>
  </inkml:definitions>
  <inkml:trace contextRef="#ctx0" brushRef="#br0">83800 31550 701,'26'-115'4,"4"23"9,3 22 8,3 22 9,-2 18 1,-6 16-4,-6 15-6,-6 17-4,-7 14-6,-6 17-6,-6 15-5,-6 16-7,-9 7-3,-8 1-2,-10-1-2,-9 1-1,-2-7-3,6-12-3,7-13-5,6-12-4,12-13 4,19-12 9,19-13 11,19-12 10,7-4 6,-3 7 1,-3 6 2,-2 7 2,-8 8-1,-8 14-4,-10 11-3,-9 14-2,-16 10-4,-22 9-3,-22 10-3,-21 10-3,-12 2-1,1-3 2,-1-3 0,1-2 1,4-12 1,9-19 0,10-18 1,10-19-1,10-16 1,13-12 2,12-13 2,13-12 2,15-15 1,19-15 3,19-15 2,19-16 3,10-2 0,4 13 2,3 12 1,3 13 2,-2 10 0,-6 10 0,-6 10 1,-6 9 1,-10 10-3,-12 14-3,-13 11-6,-12 14-4,-13 10-3,-12 9-3,-13 10-2,-12 10-3,-12 5-2,-8 4 0,-10 3-1,-9 3-1,-5-4-1,0-8 2,0-10-1,0-9 2,3-10-1,6-9 2,7-10 0,6-8 0,4-9 3,4-6 3,3-6 4,3-6 2,6-7 4,9-6 0,10-6 3,10-6 0,8-1 3,10 7 5,10 6 3,9 7 4,10 0 3,14-2 1,11-3 3,14-3 1,10-2-4,9 0-8,10 0-9,10 0-10,0 1-5,-5 4-5,-7 3-4,-5 3-5,-11-1-5,-11-2-9,-14-3-9,-11-3-8,-12-2-2,-9 0 5,-10 0 5,-8 0 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1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84450 30450 574,'-4'-52'2,"-5"-3"4,-7-3 4,-5-2 4,3 17 8,17 42 9,15 40 11,16 41 9,7 27 2,1 17-10,-1 15-8,1 16-8,1 12-6,3 9-3,3 10-2,4 10-3,-3 8-3,-5 10-3,-7 10-3,-5 9-3,-3-1-7,4-8-11,3-10-10,3-9-10,-1-15-4,-2-18 2,-3-19 3,-3-18 1,-2-21 3,0-22 2,0-22 3,0-21 2,-2-14-1,-3-2-1,-3-3-3,-2-3-1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1"/>
    </inkml:context>
    <inkml:brush xml:id="br0">
      <inkml:brushProperty name="width" value="0.03273" units="cm"/>
      <inkml:brushProperty name="height" value="0.03273" units="cm"/>
      <inkml:brushProperty name="color" value="#F2395B"/>
    </inkml:brush>
  </inkml:definitions>
  <inkml:trace contextRef="#ctx0" brushRef="#br0">85600 31900 672,'-4'-61'6,"-5"28"14,-7 28 13,-5 29 13,-8 18 5,-5 9-6,-7 10-4,-5 10-6,-12 16-7,-16 26-11,-15 24-11,-15 26-12,-6 5-7,7-11-5,6-14-7,7-11-4,5-17-4,7-18 0,6-19 0,7-18-1,7-17-1,9-11-1,10-14-2,10-11-1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1"/>
    </inkml:context>
    <inkml:brush xml:id="br0">
      <inkml:brushProperty name="width" value="0.03055" units="cm"/>
      <inkml:brushProperty name="height" value="0.03055" units="cm"/>
      <inkml:brushProperty name="color" value="#F2395B"/>
    </inkml:brush>
  </inkml:definitions>
  <inkml:trace contextRef="#ctx0" brushRef="#br0">85400 29400 720,'1'-46'6,"4"10"12,3 10 12,3 9 12,-1 15 2,-2 22-8,-3 22-7,-3 23-8,1 17-5,6 17-2,7 15-1,6 16-2,1-5-14,-3-25-27,-3-25-25,-2-25-27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2"/>
    </inkml:context>
    <inkml:brush xml:id="br0">
      <inkml:brushProperty name="width" value="0.03381" units="cm"/>
      <inkml:brushProperty name="height" value="0.03381" units="cm"/>
      <inkml:brushProperty name="color" value="#F2395B"/>
    </inkml:brush>
  </inkml:definitions>
  <inkml:trace contextRef="#ctx0" brushRef="#br0">86850 29650 650,'0'100'81,"0"0"-16,0 0-16,0 0-17,0-2-11,0-3-4,0-3-4,0-2-4,3-12-8,6-19-8,7-18-9,6-19-10,6-19-2,6-19 1,7-18 4,6-19 1,3-8 2,0 3-1,0 3 0,0 4 0,-5 16 5,-9 32 14,-10 31 12,-8 32 12,-12 16 6,-12 4-4,-13 3-3,-12 3-3,-5-4-1,3-8-1,3-10 0,4-9 0,7-13-9,13-16-17,12-15-19,13-15-17,1-4-7,-9 9 4,-10 10 4,-8 10 4,-15 11 7,-19 17 11,-18 15 10,-19 16 11,-7 5 6,7-2-1,6-3 1,7-3 0,7-7 0,9-9-1,10-10 0,10-8-2,13-8 7,19-2 15,19-3 14,19-3 15,4 1 3,-9 6-7,-10 7-8,-8 6-7,-8 9-6,-2 13-3,-3 12-5,-3 13-3,-4 2-3,-3-5-3,-3-7-1,-2-5-4,-1-8 0,3-5-1,3-7-1,4-5 0,5-29-2,10-50-2,10-50-3,9-50-2,6-24-7,3 4-9,3 3-10,4 3-8,7-2-7,13-6 0,12-6-1,13-6-2,-4 10 4,-18 29 7,-19 28 8,-18 28 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2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88050 30150 524,'26'-94'1,"4"13"3,3 12 3,3 13 3,3 9 3,3 6 4,3 7 6,4 6 4,2 6 1,4 6 0,3 7-2,3 6-2,-2 4-1,-6 4-4,-6 3-4,-6 3-2,-6 7-4,-2 14-4,-3 11-3,-3 14-3,-6 3-6,-5-2-5,-7-3-6,-5-3-6,-14 4-6,-18 13-6,-19 12-5,-18 13-5,-12-2 0,-3-16 7,-3-15 7,-2-15 7,-1-14 6,3-8 4,3-10 4,4-9 5,2-5 2,4 0 1,3 0 1,3 0 0,14 4 12,25 10 20,25 10 20,25 9 21,10 7 5,-2 7-10,-3 6-10,-3 7-11,-6 4-8,-5 3-6,-7 3-6,-5 4-7,-8 10-5,-5 19-1,-7 19-2,-5 19-1,-4 4-2,0-9 0,0-10 0,0-8-1,3-11 0,6-8-1,7-10-3,6-9 0,7-7-3,10-3-3,10-3-3,9-2-2,7-9-3,7-12-2,6-13-2,7-12-3,5-9-1,7-2 2,6-3 1,7-3 0,0-9 0,-2-11-1,-3-14-2,-3-11-2,-6-4 0,-5 6-1,-7 7 1,-5 6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3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88050 31500 593,'-25'-27'2,"0"-3"3,0-3 4,0-2 4,6-3 2,13 1 3,12-1 2,13 1 2,12 1 2,13 3 2,12 3 2,13 4 3,9 2-1,6 4-1,7 3-3,6 3-1,-4 7-4,-11 14-4,-14 11-6,-11 14-6,-17 10-1,-18 9 2,-19 10 0,-18 10 2,-18 5-2,-16 4-7,-15 3-6,-15 3-5,-7-1-4,3-2 0,3-3 0,4-3-1,5-9 2,10-11 4,10-14 2,9-11 3,13-12 3,20-9 3,18-10 4,20-8 2,16-11-3,16-8-10,15-10-10,17-9-9,2-2-3,-9 6 3,-10 7 4,-8 6 4,-11 4-3,-8 4-8,-10 3-10,-9 3-8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3"/>
    </inkml:context>
    <inkml:brush xml:id="br0">
      <inkml:brushProperty name="width" value="0.02692" units="cm"/>
      <inkml:brushProperty name="height" value="0.02692" units="cm"/>
      <inkml:brushProperty name="color" value="#F2395B"/>
    </inkml:brush>
  </inkml:definitions>
  <inkml:trace contextRef="#ctx0" brushRef="#br0">91950 31850 817,'67'25'98,"-16"0"-38,-15 0-35,-15 0-38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3"/>
    </inkml:context>
    <inkml:brush xml:id="br0">
      <inkml:brushProperty name="width" value="0.02466" units="cm"/>
      <inkml:brushProperty name="height" value="0.02466" units="cm"/>
      <inkml:brushProperty name="color" value="#F2395B"/>
    </inkml:brush>
  </inkml:definitions>
  <inkml:trace contextRef="#ctx0" brushRef="#br0">91700 32650 892,'46'45'63,"-5"-9"-27,-7-10-27,-5-8-28,-4-6-15,0 1-4,0-1-4,0 1-4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4"/>
    </inkml:context>
    <inkml:brush xml:id="br0">
      <inkml:brushProperty name="width" value="0.03278" units="cm"/>
      <inkml:brushProperty name="height" value="0.03278" units="cm"/>
      <inkml:brushProperty name="color" value="#F2395B"/>
    </inkml:brush>
  </inkml:definitions>
  <inkml:trace contextRef="#ctx0" brushRef="#br0">94850 32500 671,'68'0'41,"-11"0"-5,-14 0-5,-11 0-5,10 0-3,34 0-2,35 0-1,35 0-1,21 1-1,9 4-1,10 3 1,10 3-1,7 1-1,6 1-4,7-1-4,6 1-4,7-1-3,10 1-2,10-1-3,9 1-3,6-3-2,3-2 2,3-3 0,4-3 0,-3-1 1,-5 4 0,-7 3 1,-5 3-1,-11-1 1,-11-2 0,-14-3-1,-11-3 1,-23-2-1,-31 0 0,-31 0 0,-31 0 1,-23 0-1,-11 0-1,-14 0-1,-11 0-2,-4 0-3,6 0-10,7 0-7,6 0-10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9"/>
    </inkml:context>
    <inkml:brush xml:id="br0">
      <inkml:brushProperty name="width" value="0.04332" units="cm"/>
      <inkml:brushProperty name="height" value="0.04332" units="cm"/>
      <inkml:brushProperty name="color" value="#F2385B"/>
    </inkml:brush>
  </inkml:definitions>
  <inkml:trace contextRef="#ctx0" brushRef="#br0">85250 8847 507,'37'22'-14,"-6"-3"13,-4-3 13,-5-2 14,-3-3 7,-1 1-2,-1 0 0,0-1-2,0 2 0,5 0-1,3 1 0,5 1-1,-1 0 0,-2-1 1,-3-1-1,-3 0 0,-3-2-2,-2-1-3,-4 0-5,-3-2-4,-2-3-2,0-6 0,-2-6-1,0-6 0,-2-4-5,-1-5-5,0-3-8,-2-4-7,1-5-5,2-3-6,2-4-4,2-4-6,2-1 0,1 4 4,3 3 2,2 2 4,1 4 5,1 5 7,1 5 7,1 5 7,1 5 5,1 3 3,1 4 2,1 4 3,0 3 3,-3 4 4,-1 2 3,-2 3 4,-3 4-3,-3 2-7,-3 3-9,-2 3-7,-4 1-8,-4 1-8,-4-1-7,-4 1-8,-3-2-2,-3-3 1,-3-3 1,-3-3 2,-1-2 0,3-3-1,1-1 0,3-2-1,0-2 1,2 0 1,1-1 2,1-2 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6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83400 37800 528,'-47'-43'48,"6"17"-5,7 15-6,6 16-5,3 12-4,0 9-4,0 10-3,0 10-3,-2 10-1,-3 13-1,-3 12 0,-2 13-1,-5 9 1,-2 6-1,-3 7-1,-3 6 0,1-1 0,6-5-2,7-7-1,6-5 0,6-9-2,6-9 1,7-10 0,6-8-1,7-9-1,10-6-5,10-6-3,9-6-4,7-9-3,7-8-1,6-10-1,7-9-2,8-13 0,14-16-2,11-15 0,14-15-1,2-15 0,-6-12 0,-6-13 1,-6-12 0,-9-9 1,-8-2 1,-10-3 1,-9-3 1,-12-1 2,-11 4 2,-14 3 2,-11 3 3,-12 9 1,-9 16 1,-10 15 1,-8 17 1,-9 11 0,-6 10-1,-6 10-1,-6 9 0,-6 7-6,-2 7-7,-3 6-7,-3 7-9,4 4-4,13 3 2,12 3 1,13 4 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6"/>
    </inkml:context>
    <inkml:brush xml:id="br0">
      <inkml:brushProperty name="width" value="0.03808" units="cm"/>
      <inkml:brushProperty name="height" value="0.03808" units="cm"/>
      <inkml:brushProperty name="color" value="#F2395B"/>
    </inkml:brush>
  </inkml:definitions>
  <inkml:trace contextRef="#ctx0" brushRef="#br0">85950 37000 577,'78'-2'116,"6"-3"-24,7-3-24,6-2-25,-4-1-13,-11 3-5,-14 3-4,-11 4-3,-9 1-8,-3 0-11,-3 0-11,-2 0-11,-9 4-12,-12 10-15,-13 10-15,-12 9-15,-9-1 0,-2-8 16,-3-10 16,-3-9 16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7"/>
    </inkml:context>
    <inkml:brush xml:id="br0">
      <inkml:brushProperty name="width" value="0.04059" units="cm"/>
      <inkml:brushProperty name="height" value="0.04059" units="cm"/>
      <inkml:brushProperty name="color" value="#F2395B"/>
    </inkml:brush>
  </inkml:definitions>
  <inkml:trace contextRef="#ctx0" brushRef="#br0">86300 36600 542,'-69'-80'2,"13"41"17,12 40 15,13 42 16,6 21 1,0 3-10,0 3-12,0 4-12,-2 4-8,-3 6-5,-3 7-5,-2 6-6,-1 3-2,3 0-1,3 0-2,4 0 0,5-7-1,10-11 0,10-14 0,9-11 0,7-12 2,7-9 1,6-10 1,7-8 3,-3-3-1,-8 7-2,-10 6-1,-9 7-3,-12 0 2,-11-2 3,-14-3 3,-11-3 5,-4-2 2,6 0 1,7 0 1,6 0 1,12-2 2,19-3 1,19-3 0,19-2 2,12-6-1,6-6-1,7-6-2,6-6-1,-1 1-1,-5 9 1,-7 10 1,-5 10-1,-9 7 2,-9 6 0,-10 7 3,-8 6 0,-12 4 1,-12 4 1,-13 3 0,-12 3 0,-10 1 0,-6 1-3,-6-1-2,-6 1-2,-1-6-2,7-8-1,6-10-2,7-9 0,2-2-4,1 6-8,-1 7-8,1 6-8,-6 1-2,-8-3 3,-10-3 4,-9-2 3,-7-3 3,-3 1 3,-3-1 1,-2 1 2,-3-4 4,1-6 5,-1-6 4,1-6 4,7-4 6,16 1 5,15-1 5,17 1 6,22-4 4,32-6 3,31-6 2,32-6 4,19-4-2,10 1-6,10-1-5,9 1-5,4 1-5,1 3-4,-1 3-3,1 4-3,1 2-3,3 4-1,3 3-2,4 3-2,1 1 0,0 1 0,0-1 0,0 1 0,-2-1-5,-3 1-11,-3-1-9,-2 1-10,-9-1-3,-12 1 6,-13-1 4,-12 1 7,-13-1-5,-12 1-12,-13-1-13,-12 1-12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4:57"/>
    </inkml:context>
    <inkml:brush xml:id="br0">
      <inkml:brushProperty name="width" value="0.02725" units="cm"/>
      <inkml:brushProperty name="height" value="0.02725" units="cm"/>
      <inkml:brushProperty name="color" value="#F2395B"/>
    </inkml:brush>
  </inkml:definitions>
  <inkml:trace contextRef="#ctx0" brushRef="#br0">91250 39100 807,'0'-49'4,"0"4"10,0 3 9,0 3 9,3 7 3,6 14-4,7 11-2,6 14-4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09"/>
    </inkml:context>
    <inkml:brush xml:id="br0">
      <inkml:brushProperty name="width" value="0.06198" units="cm"/>
      <inkml:brushProperty name="height" value="0.06198" units="cm"/>
      <inkml:brushProperty name="color" value="#F2395B"/>
    </inkml:brush>
  </inkml:definitions>
  <inkml:trace contextRef="#ctx0" brushRef="#br0">48550 8400 354,'-19'-50'8,"13"0"6,12 0 8,13 0 6,7 4 2,4 10-5,3 10-3,3 9-5,1 6-2,1 3 0,-1 3 0,1 4-1,1 1 2,3 0 0,3 0 1,4 0 2,4 0 0,6 0-1,7 0 0,6 0 0,4 4-1,4 10-1,3 10 0,3 9-2,3 2-1,3-2-2,3-3-2,4-3-2,-1-4-2,-3-3-1,-3-3-2,-2-2-1,3-3-2,14 1-2,11-1-1,14 1-3,7-7 0,3-12-1,3-13 1,4-12-1,-4-5 1,-9 3-1,-10 3 1,-8 4-1,0-3 0,14-5 1,11-7 1,14-5 0,-3-1 1,-15 6 2,-15 7 0,-16 6 0,-16 6 2,-16 6 2,-15 7 1,-15 6 2,-9 4 3,1 4 5,-1 3 6,1 3 4,-1 3 2,1 3-3,-1 3-2,1 4-3,10-4-3,22-9-6,22-10-6,23-8-5,11-9-4,4-6 0,3-6-3,3-6 0,-2-1 0,-6 7 2,-6 6 3,-6 7 1,-7 4 2,-6 3 2,-6 3 0,-6 4 2,-6 4 1,-2 6 1,-3 7 2,-3 6 0,-2 3 1,0 0-1,0 0 0,0 0-1,0-4 1,0-5 1,0-7 1,0-5 1,3-4-1,6 0-2,7 0-2,6 0-3,1-4-2,-3-5 1,-3-7-1,-2-5-1,-5-1 1,-2 6 0,-3 7 0,-3 6 2,-4 4 0,-3 4 1,-3 3 2,-2 3 1,-1 4 2,3 7 1,3 6 1,4 7 1,5 4 1,10 3 1,10 3-1,9 4 1,12-4-1,16-9 0,15-10 0,17-8-1,17-12-2,23-12-3,22-13-5,22-12-4,13-9-3,7-2-1,6-3-1,7-3-2,-4 1-1,-12 6 2,-13 7 0,-12 6 2,-13 7 1,-12 10 1,-13 10 2,-12 9 2,-9 7 2,-2 7 1,-3 6 3,-3 7 2,-6 2 0,-5 1-2,-7-1-1,-5 1-2,-4-1-1,0 1 1,0-1-2,0 1 1,1-6 0,4-8-1,3-10 0,3-9 0,1-5-1,1 0 1,-1 0-1,1 0 1,-4 0 0,-6 0 1,-6 0 1,-6 0 1,-7 0 1,-6 0 0,-6 0-1,-6 0 0,-1 0 0,7 0 0,6 0-1,7 0 0,2 0-2,1 0-1,-1 0-1,1 0-2,2-2 0,7-3 0,6-3 0,7-2 0,0-3 0,-2 1 2,-3-1 1,-3 1 2,-4 1 0,-3 3-1,-3 3 1,-2 4 0,-6 2-1,-6 4-1,-6 3 0,-6 3-1,-4 4-1,1 7 1,-1 6-1,1 7 0,7-1 0,16-6 1,15-6 1,17-6 1,13-6-1,13-2 0,12-3 0,13-3-1,7-6-2,4-5-2,3-7-3,3-5-2,1-1-2,1 6 1,-1 7 1,1 6 1,-7 3 0,-12 0 1,-13 0-1,-12 0 1,-10-2-1,-6-3-4,-6-3-2,-6-2-3,-20-5-5,-30-2-7,-32-3-7,-30-3-8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10"/>
    </inkml:context>
    <inkml:brush xml:id="br0">
      <inkml:brushProperty name="width" value="0.04432" units="cm"/>
      <inkml:brushProperty name="height" value="0.04432" units="cm"/>
      <inkml:brushProperty name="color" value="#F2395B"/>
    </inkml:brush>
  </inkml:definitions>
  <inkml:trace contextRef="#ctx0" brushRef="#br0">72450 7950 496,'-46'1'-1,"10"4"-2,10 3-2,9 3-1,10-1 3,14-2 10,11-3 10,14-3 10,11-2 4,14 0-2,11 0-3,14 0-1,10 3-1,9 6 1,10 7 3,10 6 0,13 1-1,19-3-3,19-3-4,19-2-4,15-3-2,13 1-1,12-1-2,13 1 0,7-3-1,4-2 0,3-3 2,3-3-1,7-4 0,14-3-5,11-3-4,14-2-3,3-3-2,-2 1 1,-3-1 0,-3 1 1,-2-1 2,0 1 0,0-1 2,0 1 2,-5 1 1,-9 3 1,-10 3 0,-8 4 1,-11 2 0,-8 4-1,-10 3-1,-9 3-2,-9 1-2,-5 1-2,-7-1-1,-5 1-4,-6-1 0,-3 1-1,-3-1-1,-2 1 0,-5-6-1,-2-8-2,-3-10 0,-3-9-2,-7-9-1,-9-5 1,-10-7 0,-8-5-1,-9-1 2,-6 6 4,-6 7 3,-6 6 4,-23 6-3,-36 6-11,-39 7-9,-36 6-10,-22 4-8,-2 4-8,-3 3-6,-3 3-8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20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7000 43450 548,'-25'-35'31,"0"32"10,0 31 10,0 32 9,-4 19 1,-5 10-11,-7 10-11,-5 9-9,-6 9-8,-3 9-2,-3 10-5,-2 10-3,-5 5-2,-2 4-4,-3 3-3,-3 3-2,-2-2-6,0-6-5,0-6-8,0-6-5,4-6-5,10-2-1,10-3-2,9-3-1,9-13-2,9-22-1,10-22-1,10-21-2,5-21 0,4-19 4,3-18 2,3-19 4,3-10 2,3 1 3,3-1 3,4 1 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20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6900 43600 527,'1'-47'9,"4"6"4,3 7 4,3 6 4,3 9 5,3 13 4,3 12 5,4 13 4,1 13 1,0 17-6,0 15-4,0 16-5,-2 13-3,-3 14-1,-3 11-2,-2 14 0,-3 7-2,1 3-1,-1 3-2,1 4-2,-3-1-2,-2-3-7,-3-3-4,-3-2-5,-2-6-5,0-6-4,0-6-3,0-6-3,1-6-4,4-2-5,3-3-3,3-3-4,-1-7-3,-2-9 0,-3-10-2,-3-8-1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20"/>
    </inkml:context>
    <inkml:brush xml:id="br0">
      <inkml:brushProperty name="width" value="0.032" units="cm"/>
      <inkml:brushProperty name="height" value="0.032" units="cm"/>
      <inkml:brushProperty name="color" value="#F2395B"/>
    </inkml:brush>
  </inkml:definitions>
  <inkml:trace contextRef="#ctx0" brushRef="#br0">6050 45600 687,'-57'-4'47,"39"-5"4,36-7 5,39-5 3,28-6-7,23-3-19,22-3-19,22-2-18,2 2-8,-15 9 0,-15 10 2,-16 10 1,-16 2-9,-16-3-18,-15-3-19,-15-2-19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20"/>
    </inkml:context>
    <inkml:brush xml:id="br0">
      <inkml:brushProperty name="width" value="0.03502" units="cm"/>
      <inkml:brushProperty name="height" value="0.03502" units="cm"/>
      <inkml:brushProperty name="color" value="#F2395B"/>
    </inkml:brush>
  </inkml:definitions>
  <inkml:trace contextRef="#ctx0" brushRef="#br0">9150 45100 628,'46'0'117,"-5"0"-29,-7 0-28,-5 0-28,0 1-14,10 4-1,10 3-1,9 3 1,1 6-10,-6 9-21,-6 10-19,-6 10-21,-7 2-6,-6-3 5,-6-3 7,-6-2 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9"/>
    </inkml:context>
    <inkml:brush xml:id="br0">
      <inkml:brushProperty name="width" value="0.02988" units="cm"/>
      <inkml:brushProperty name="height" value="0.02988" units="cm"/>
      <inkml:brushProperty name="color" value="#F2385B"/>
    </inkml:brush>
  </inkml:definitions>
  <inkml:trace contextRef="#ctx0" brushRef="#br0">85733 8740 736,'-6'-23'3,"4"1"7,4 1 6,4 1 7,2 3 3,-1 5 1,1 5 1,0 5 1,3 1-2,5-1-3,7 0-5,5-1-3,4-1-5,0 2-7,2 0-5,1 2-7,-4 0-2,-6 0 2,-7 0 2,-7 0 2,-3 0-9,0 2-18,0 0-20,0 2-19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21"/>
    </inkml:context>
    <inkml:brush xml:id="br0">
      <inkml:brushProperty name="width" value="0.03173" units="cm"/>
      <inkml:brushProperty name="height" value="0.03173" units="cm"/>
      <inkml:brushProperty name="color" value="#F2395B"/>
    </inkml:brush>
  </inkml:definitions>
  <inkml:trace contextRef="#ctx0" brushRef="#br0">9400 45800 693,'-47'21'6,"6"-5"12,7-7 13,6-5 12,12-3 4,19 4-3,19 3-3,19 3-4,9 3-9,0 3-17,0 3-14,0 4-17,-4-3-13,-5-5-14,-7-7-13,-5-5-13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32"/>
    </inkml:context>
    <inkml:brush xml:id="br0">
      <inkml:brushProperty name="width" value="0.03179" units="cm"/>
      <inkml:brushProperty name="height" value="0.03179" units="cm"/>
      <inkml:brushProperty name="color" value="#00BFF3"/>
    </inkml:brush>
  </inkml:definitions>
  <inkml:trace contextRef="#ctx0" brushRef="#br0">16050 43400 691,'-22'26'43,"6"4"-12,7 3-10,6 3-10,3 3-5,0 3 0,0 3 0,0 4 1,0 5 1,0 10 0,0 10 0,0 9 1,0 2 0,0-2-1,0-3-1,0-3-1,0-1 0,0 4-1,0 3 0,0 3-1,0-1 0,0-2-1,0-3 1,0-3-1,0-4 0,0-3 0,0-3-1,0-2 0,0-1 0,0 3-1,0 3 1,0 4-1,0 1 1,0 0-1,0 0 0,0 0 1,0 0-1,0 0 0,0 0 0,0 0 1,0 0-1,0 0 0,0 0 0,0 0 0,0 1 1,0 4-1,0 3 0,0 3 0,0-1 1,0-2-2,0-3 0,0-3 0,0-4-1,0-3 1,0-3 0,0-2 0,0-1 0,0 3 0,0 3 0,0 4 0,0-1 1,0-3-1,0-3 0,0-2 0,0-3 1,0 1-1,0-1 1,0 1 0,0-1 0,0 1 0,0-1 1,0 1-1,0-1 1,0 1-1,0-1 0,0 1 0,0 1 0,0 3 0,0 3-1,0 4 0,0 1 0,0 0 1,0 0-1,0 0 1,0 0 0,0 0-1,0 0-1,0 0 0,0 1 0,0 4 1,0 3-1,0 3 1,0-1-1,0-2 1,0-3 0,0-3-1,0-4 1,0-3 0,0-3 0,0-2 0,0-1 1,0 3-1,0 3 0,0 4 0,0-1 0,0-3 0,0-3 1,0-2-1,0-3 0,0 1 1,0-1 0,0 1 1,0-1-1,0 1 1,0-1-1,0 1 0,0 2 1,0 7-1,0 6 0,0 7 0,0 4 0,0 3 0,0 3 0,0 4 0,0 1 0,0 0 0,0 0 1,0 0 0,0-2-1,0-3 1,0-3-1,0-2-1,1-5 0,4-2 0,3-3 1,3-3-2,-1-1 1,-2 4 0,-3 3-1,-3 3 1,-1-1-1,4-2 0,3-3 0,3-3 0,-1 1 0,-2 6 0,-3 7 0,-3 6 0,-1 6-1,4 6 1,3 7 0,3 6-1,-1 1 1,-2-3-1,-3-3 1,-3-2 0,-2-3-1,0 1-1,0-1-2,0 1 0,0-6-1,0-8 0,0-10 0,0-9 1,0-4 0,0 4 0,0 3 1,0 3 0,0-1 0,0-2 1,0-3 1,0-3-1,0 1 2,0 6-1,0 7 1,0 6 0,0 3 0,0 0-2,0 0 0,0 0-1,0 0-1,0 0 1,0 0 1,0 0 0,1-4-1,4-5-2,3-7-1,3-5-2,-1-8-2,-2-5 1,-3-7-1,-3-5 1,-2-14-5,0-18-7,0-19-8,0-18-8,0-15-1,0-9 5,0-10 6,0-8 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09-26T02:15:36"/>
    </inkml:context>
    <inkml:brush xml:id="br0">
      <inkml:brushProperty name="width" value="0.08333" units="cm"/>
      <inkml:brushProperty name="height" value="0.08333" units="cm"/>
      <inkml:brushProperty name="color" value="#00BFF3"/>
    </inkml:brush>
  </inkml:definitions>
  <inkml:trace contextRef="#ctx0" brushRef="#br0">16000 42900,'113'3,"1"1,0 0,-1-1,1 1,0 0,0 0,-1-1,1 1,0 0,0 0,0 0,-1-1,1 1,0 0,0 0,-1-1,1 1,0 0,0 0,-1-1,1 1,0 0,-1-1,1 1,0 0,0 0,-1-1,1 1,0 0,0 0,0 0,-1-1,1 1,0 0,0 0,-1-1,1 1,0 0,0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36"/>
    </inkml:context>
    <inkml:brush xml:id="br0">
      <inkml:brushProperty name="width" value="0.04197" units="cm"/>
      <inkml:brushProperty name="height" value="0.04197" units="cm"/>
      <inkml:brushProperty name="color" value="#00BFF3"/>
    </inkml:brush>
  </inkml:definitions>
  <inkml:trace contextRef="#ctx0" brushRef="#br0">20350 43250 524,'-43'3'12,"17"6"4,15 7 2,16 6 2,5 3 1,-2 0-3,-3 0-2,-3 0-3,-1 0-2,4 0-1,3 0 0,3 0-2,-1 0-1,-2 0 0,-3 0-1,-3 0 0,-2 0 0,0 0-1,0 0-1,0 0 0,0 1-1,0 4 1,0 3 1,0 3 0,0 3 1,0 3 0,0 3 0,0 4 1,0 2 0,0 4-1,0 3 0,0 3-1,0-1 0,0-2 1,0-3 0,0-3 1,0-2-1,0 0 0,0 0-1,0 0-1,0 0 0,0 0-1,0 0 0,0 0 0,0-2-1,0-3 0,0-3 0,0-2 1,0 0-1,0 7-1,0 6 1,0 7-1,0-1 0,0-6 0,0-6 1,0-6 0,0-1 1,0 7-1,0 6 0,0 7 1,0-1-1,0-6 0,0-6 0,0-6 0,0 1 0,0 9 0,0 10 1,0 10 1,0-1-1,0-9 0,0-10 0,0-8-2,0-6 0,0 1 1,0-1-1,0 1 1,0 1-1,0 3 1,0 3 0,0 4 0,0-1 0,0-3-1,0-3 0,0-2-1,0-1-1,0 3 1,0 3 1,0 4 1,0 4-1,0 6 2,0 7-1,0 6 1,1 1-1,4-3 0,3-3-2,3-2 0,-1-3-1,-2 1 1,-3-1-1,-3 1 1,-2-3 0,0-2 0,0-3 0,0-3 0,1-2 0,4 0 0,3 0 0,3 0 0,-1 1 0,-2 4 0,-3 3 1,-3 3 0,-2-1 0,0-2 0,0-3 1,0-3-1,0-2 1,0 0 0,0 0-1,0 0 0,0-2 1,0-3-1,0-3 0,0-2 0,0-1 0,0 3 0,0 3 0,0 4 0,1-1 0,4-3 0,3-3 0,3-2 0,-1 0-1,-2 7 2,-3 6-1,-3 7 0,-2 2 1,0 1-1,0-1 0,0 1-1,0-3 1,0-2-1,0-3 1,0-3 0,0-1 0,0 4 0,0 3 0,0 3-1,0-2 0,0-6 1,0-6 0,0-6-1,0-2 1,0 3-1,0 3 0,0 4 0,0-1-1,0-3-1,0-3 1,0-2 0,1-3-1,4 1 0,3-1-1,3 1-1,-1-1 0,-2 1 0,-3-1-1,-3 1 0,-2-1-4,0 1-5,0-1-5,0 1-6,3-12-10,6-21-16,7-22-15,6-22-15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36"/>
    </inkml:context>
    <inkml:brush xml:id="br0">
      <inkml:brushProperty name="width" value="0.04231" units="cm"/>
      <inkml:brushProperty name="height" value="0.04231" units="cm"/>
      <inkml:brushProperty name="color" value="#00BFF3"/>
    </inkml:brush>
  </inkml:definitions>
  <inkml:trace contextRef="#ctx0" brushRef="#br0">20600 43400 520,'-22'-25'-16,"6"0"5,7 0 6,6 0 5,1 1 7,-3 4 8,-3 3 8,-2 3 9,-1 7 7,3 14 4,3 11 5,4 14 4,1 8-2,0 7-11,0 6-10,0 7-11,0-1-6,0-6-2,0-6-2,0-6-3,-2-2-1,-3 3 0,-3 3 0,-2 4-1,-1 1 0,3 0-1,3 0 0,4 0 0,1 0-1,0 0 2,0 0 0,0 0 1,-2 0 1,-3 0-2,-3 0 1,-2 0-2,-1 0 0,3 0 1,3 0-1,4 0 0,1 0 0,0 0 0,0 0-1,0 0-1,0-2 0,0-3 1,0-3-1,0-2 0,0-1 0,0 3 1,0 3 0,0 4 0,0-1 0,0-3 1,0-3 0,0-2 0,0-3-1,0 1 0,0-1-2,0 1-2,0 1 1,0 3 0,0 3 0,0 4 1,1 4 0,4 6 1,3 7 0,3 6 0,-1-2 1,-2-9 0,-3-10 0,-3-8 0,-1-6 0,4 1 1,3-1-1,3 1 1,-1-1 0,-2 1 0,-3-1-1,-3 1 1,-1 1-2,4 3 1,3 3-2,3 4-1,-1 1-1,-2 0 0,-3 0 0,-3 0-1,-2 0 0,0 0 0,0 0 0,0 0 1,1-2 0,4-3 0,3-3 0,3-2 0,-1-3 0,-2 1 1,-3-1 0,-3 1 1,-2-1 0,0 1 0,0-1 0,0 1 1,0 1 0,0 3 1,0 3-1,0 4 2,1-1-1,4-3 0,3-3 0,3-2-1,-1 0 0,-2 7 0,-3 6 0,-3 7 0,-2 0 0,0-2 2,0-3 0,0-3 1,0-4 0,0-3 0,0-3-1,0-2-1,0-3-1,0 1 1,0-1 0,0 1-1,0 2 1,0 7-1,0 6 1,0 7 0,1-1 0,4-6 0,3-6-1,3-6 1,-1-4-1,-2 1 0,-3-1-1,-3 1 1,-2-1-1,0 1 0,0-1 1,0 1 0,0 1 0,0 3 0,0 3 1,0 4-1,0-1 1,0-3-1,0-3 0,0-2 1,1-3-1,4 1 0,3-1-1,3 1-1,-1-1 1,-2 1 0,-3-1 0,-3 1 1,-2-1-1,0 1 1,0-1 0,0 1 1,0 1-1,0 3-1,0 3 1,0 4-1,1 2 0,4 4 0,3 3 0,3 3 1,-1-1 0,-2-2-1,-3-3-1,-3-3 0,-1-4 0,4-3-1,3-3 1,3-2-1,-1-1 1,-2 3-1,-3 3 0,-3 4 0,-2-1-2,0-3-1,0-3-4,0-2-2,3-14-8,6-21-15,7-22-15,6-22-15,1-11-1,-3 0 14,-3 0 13,-2 0 13,-5-2 7,-2-3 2,-3-3 1,-3-2 1,-1-6 1,4-6 1,3-6-1,3-6 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36"/>
    </inkml:context>
    <inkml:brush xml:id="br0">
      <inkml:brushProperty name="width" value="0.04379" units="cm"/>
      <inkml:brushProperty name="height" value="0.04379" units="cm"/>
      <inkml:brushProperty name="color" value="#00BFF3"/>
    </inkml:brush>
  </inkml:definitions>
  <inkml:trace contextRef="#ctx0" brushRef="#br0">20600 43800 502,'-24'-24'0,"4"4"0,3 3 0,3 3 0,1 1 0,1 1-1,-1-1 0,1 1 0,1-3 0,3-2 0,3-3 1,4-3 1,-1-1 0,-3 4 1,-3 3 1,-2 3 2,-1-1 0,3-2 0,3-3 1,4-3 1,1-2-1,0 0 1,0 0 1,0 0 0,0 0 0,0 0-1,0 0 1,0 0 0,0 0 0,0 0-1,0 0 0,0 0-1,0 0 0,0 0 0,0 0 1,0 0-1,0 0 0,0 0 0,0 0 0,0 0 1,0 0 0,0 0-1,0 0 1,0 0 1,0 0-1,0 0 0,0 0-1,0 0 1,0 9 2,0 19 5,0 19 6,0 19 5,0 9 0,0 0-3,0 0-5,0 0-5,0 0-2,0 0-1,0 0-1,0 0-2,-2 3 0,-3 6 0,-3 7-1,-2 6-1,-3 3 1,1 0-2,-1 0 1,1 0-2,-1 1 1,1 4 0,-1 3 0,1 3 1,-1-1-1,1-2 0,-1-3 0,1-3 0,-1-1-1,1 4 1,-1 3 0,1 3 1,-1-1-1,1-2 1,-1-3-1,1-3 0,-1-2 0,1 0-1,-1 0-1,1 0-1,-1 0-1,1 0 1,-1 0 0,1 0 0,-1 0 0,1 0 0,-1 0 0,1 0 1,1 0 0,3 0 0,3 0 0,4 0 1,-1 0-1,-3 0 0,-3 0-3,-2 0 0,-1-2-1,3-3 1,3-3-1,4-2 2,-1-3-1,-3 1 1,-3-1 1,-2 1 0,-1-3-1,3-2-1,3-3-1,4-3-2,1-2 0,0 0 0,0 0 2,0 0-1,0-2 1,0-3 1,0-3 0,0-2 0,-2-3 1,-3 1-1,-3-1 1,-2 1-1,-1 1 0,3 3 0,3 3 1,4 4 0,1-1 0,0-3-2,0-3-1,0-2-2,0-3 0,0 1-2,0-1 0,0 1-1,0-10 0,0-19-1,0-18 0,0-19-1,0-12 1,0-2 2,0-3 2,0-3 2,1-1 0,4 4 2,3 3-1,3 3 2,-1-2-1,-2-6 0,-3-6 1,-3-6-1,-2-6 0,0-2 1,0-3-1,0-3 1,1-7-1,4-9-1,3-10-2,3-8-1,-1-3-1,-2 7 0,-3 6 0,-3 7-1,-1-1 1,4-6 0,3-6 0,3-6 1,1 1 1,1 9-1,-1 10 1,1 10-1,-1 0 1,1-5 1,-1-7 0,1-5 1,1-1 0,3 6 1,3 7 0,4 6 0,-1 1 0,-3-3-1,-3-3 0,-2-2 0,-3 0 0,1 7 0,-1 6 0,1 7 0,1-3 1,3-8 2,3-10 0,4-9 2,-1 1 0,-3 13 0,-3 12 0,-2 13-1,-3 6 0,1 0 0,-1 0-1,1 0 0,-1 0 0,1 0 0,-1 0-1,1 0 0,-3 1 0,-2 4 2,-3 3 2,-3 3 0,-2 3 2,0 3-1,0 3 0,0 4-1,1 1 0,4 0 0,3 0 1,3 0 0,-1 0 0,-2 0 1,-3 0 0,-3 0 1,-2 7 1,0 17 3,0 15 2,0 16 2,0 9 1,0 3-3,0 3-2,0 4-2,0-1-2,0-3-1,0-3 0,0-2-3,0 0 1,0 7-1,0 6 0,0 7 0,0 2 0,0 1 0,0-1 0,0 1-1,-2-1 0,-3 1-1,-3-1 1,-2 1-2,-1-1 1,3 1 0,3-1 0,4 1 1,-1 2 0,-3 7 0,-3 6 0,-2 7 0,-1-3 0,3-8-1,3-10-1,4-9 0,1-4-1,0 4 1,0 3-1,0 3 2,-2-1-1,-3-2 0,-3-3 0,-2-3 0,-1-1 0,3 4 0,3 3 1,4 3 0,1-1-2,0-2-3,0-3-5,0-3-3,0-1-2,0 4 2,0 3 0,0 3 1,0-2 2,0-6 0,0-6 2,0-6 1,0-1-3,0 7-4,0 6-5,0 7-6,1 0-1,4-2 2,3-3 2,3-3 3,1-2-1,1 0-2,-1 0-3,1 0-2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38"/>
    </inkml:context>
    <inkml:brush xml:id="br0">
      <inkml:brushProperty name="width" value="0.03885" units="cm"/>
      <inkml:brushProperty name="height" value="0.03885" units="cm"/>
      <inkml:brushProperty name="color" value="#00BFF3"/>
    </inkml:brush>
  </inkml:definitions>
  <inkml:trace contextRef="#ctx0" brushRef="#br0">20900 44000 566,'-44'9'0,"13"19"4,12 19 3,13 19 2,6 15 3,0 13 2,0 12 1,0 13 2,0 6 0,0 0-2,0 0-1,0 0-1,0-2-2,0-3 0,0-3 0,0-2-1,0 11 0,0 29 0,0 28 0,0 28 0,0 12 0,0-3-1,0-3 0,0-2-1,0-9 0,0-12-2,0-13 0,0-12-2,0-7 1,0 1 0,0-1 1,0 1 1,0-1-1,0 1 0,0-1-3,0 1 0,0-1-2,0 1 1,0-1-1,0 1 1,0-6-1,0-8 1,0-10-1,0-9 1,0-9 0,0-5 0,0-7 1,0-5 1,0-6 0,0-3 0,0-3 0,0-2 1,1-1-1,4 3 0,3 3 1,3 4 0,3 2 0,3 4-1,3 3 0,4 3-1,-1 1 0,-3 1-1,-3-1 0,-2 1 0,-1-3 0,3-2-1,3-3 0,4-3-1,-1-4 0,-3-3 0,-3-3 0,-2-2 1,-3-3 0,1 1 0,-1-1 0,1 1 0,-3-3 1,-2-2-1,-3-3 0,-3-3-1,-2 1 1,0 6-1,0 7 1,0 6 0,0 3 0,0 0 1,0 0-1,0 0 1,0 0-1,0 0 0,0 0 0,0 0-1,0-4 0,0-5 0,0-7 1,0-5-1,0-6 1,0-3-1,0-3 0,0-2 0,0-3 0,0 1 0,0-1 0,0 1 0,0-1 0,0 1 0,0-1 0,0 1 1,0-1-1,0 1 1,0-1-1,0 1 0,0 1 0,0 3 0,0 3 0,0 4 0,0 1 0,0 0 0,0 0 0,0 0 0,0 0 0,0 0 0,0 0-1,0 0-1,1-2 0,4-3-1,3-3 0,3-2-2,-1-5 0,-2-2 1,-3-3 0,-3-3 1,-2-4 0,0-3 1,0-3-1,0-2 1,1-1 0,4 3 0,3 3 0,3 4-1,-1-1 1,-2-3 0,-3-3 0,-3-2 0,-1-3 0,4 1-1,3-1 0,3 1-1,-1-10-11,-2-19-25,-3-18-23,-3-19-23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0"/>
    </inkml:context>
    <inkml:brush xml:id="br0">
      <inkml:brushProperty name="width" value="0.04517" units="cm"/>
      <inkml:brushProperty name="height" value="0.04517" units="cm"/>
      <inkml:brushProperty name="color" value="#00BFF3"/>
    </inkml:brush>
  </inkml:definitions>
  <inkml:trace contextRef="#ctx0" brushRef="#br0">16550 58600 487,'-47'0'1,"6"0"5,7 0 3,6 0 4,10-2 6,17-3 9,15-3 8,16-2 8,9-1 2,3 3-5,3 3-5,4 4-6,5-1-4,10-3-4,10-3-2,9-2-4,10-1-1,14 3 1,11 3 0,14 4 1,8 1-1,7 0-3,6 0-3,7 0-2,4 0-3,3 0-2,3 0-3,4 0-2,1 0-2,0 0-1,0 0-2,0 0-1,-2 0-3,-3 0-2,-3 0-3,-2 0-3,-8-2 0,-8-3 0,-10-3 2,-9-2 1,-9-1 0,-5 3 0,-7 3-1,-5 4 0,-11 1 0,-11 0 1,-14 0 1,-11 0 0,-12 4-3,-9 10-10,-10 10-8,-8 9-8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4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16450 54700 514,'-85'-24'15,"32"4"11,31 3 11,32 3 10,13-1 1,-3-2-7,-3-3-7,-2-3-8,3-2-5,14 0 0,11 0-2,14 0 0,5 0-1,1 0-2,-1 0-1,1 0-1,2 1-2,7 4 1,6 3-2,7 3 0,2 1-2,1 1-2,-1-1-4,1 1-3,2 1-1,7 3 1,6 3 1,7 4 0,-1 1 0,-6 0-1,-6 0 0,-6 0-2,-2 0 0,3 0 1,3 0-1,4 0 2,-1 0-1,-3 0 1,-3 0-1,-2 0 1,-3-2 0,1-3 0,-1-3-1,1-2-1,-3-1 0,-2 3 1,-3 3 0,-3 4 1,-2 1 0,0 0-2,0 0 0,0 0-2,-2 0 0,-3 0-3,-3 0-1,-2 0-1,-5 0-1,-2 0 0,-3 0-1,-3 0 1,-4 0-1,-3 0-2,-3 0-1,-2 0-1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4"/>
    </inkml:context>
    <inkml:brush xml:id="br0">
      <inkml:brushProperty name="width" value="0.03355" units="cm"/>
      <inkml:brushProperty name="height" value="0.03355" units="cm"/>
      <inkml:brushProperty name="color" value="#00BFF3"/>
    </inkml:brush>
  </inkml:definitions>
  <inkml:trace contextRef="#ctx0" brushRef="#br0">17650 54800 655,'-25'-16'38,"0"19"-2,0 19-3,0 19-2,-2 15-3,-3 13-2,-3 12-3,-2 13-2,-6 7-3,-6 4-1,-6 3-2,-6 3-3,-4 4 0,1 7-2,-1 6 0,1 7-1,1 2-3,3 1-7,3-1-4,4 1-7,5-4-4,10-6-5,10-6-4,9-6-5,6-13 1,3-19 2,3-18 5,4-19 3,4-16-3,6-12-8,7-13-9,6-12-9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0"/>
    </inkml:context>
    <inkml:brush xml:id="br0">
      <inkml:brushProperty name="width" value="0.04284" units="cm"/>
      <inkml:brushProperty name="height" value="0.04284" units="cm"/>
      <inkml:brushProperty name="color" value="#F2385B"/>
    </inkml:brush>
  </inkml:definitions>
  <inkml:trace contextRef="#ctx0" brushRef="#br0">88234 6345 513,'1'-13'7,"2"4"13,2 6 13,2 5 14,-2 4 2,-3 5-6,-4 5-8,-3 5-7,-5 4-6,-4 3-6,-4 3-7,-3 3-5,-2 0-5,-1 0-4,1-1-3,0-1-3,0-3-4,4-2-3,3-3-3,3-3-4,3-3-1,3-2 3,2-4 1,4-3 3,3-2 1,4-2 1,3-2 1,5-2 1,3-1 3,3 2 5,3 0 5,3 2 5,0 0 4,-2 3 4,-1 2 4,-2 2 3,-4 1 2,-1 1 3,-4 1 2,-3 2 1,-2 2 1,-2 5-2,-3 5-2,0 4-2,-4 4 0,-2 3 2,-4 1 2,-2 2 2,-1 0-1,1 0-3,0-1-4,2-2-3,1-1-4,-1-3-3,0-4-2,0-2-5,1-2-3,2-3-8,2-1-6,3-3-7,0-4-11,0-8-16,0-8-16,0-8-17,0-4 0,0 0 15,0 0 14,0 1 14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4"/>
    </inkml:context>
    <inkml:brush xml:id="br0">
      <inkml:brushProperty name="width" value="0.03042" units="cm"/>
      <inkml:brushProperty name="height" value="0.03042" units="cm"/>
      <inkml:brushProperty name="color" value="#00BFF3"/>
    </inkml:brush>
  </inkml:definitions>
  <inkml:trace contextRef="#ctx0" brushRef="#br0">18300 55100 723,'-27'-8'53,"-3"34"-6,-3 35-5,-2 35-6,-5 18-7,-2 3-4,-3 3-7,-3 4-5,-2-1-5,0-3-4,0-3-2,0-2-5,0-6-1,0-6 1,0-6 0,0-6 1,4-7-5,10-6-9,10-6-10,9-6-10,9-10-3,9-12 4,10-13 2,10-12 4,4-12 0,0-8 0,0-10-2,0-9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5"/>
    </inkml:context>
    <inkml:brush xml:id="br0">
      <inkml:brushProperty name="width" value="0.03036" units="cm"/>
      <inkml:brushProperty name="height" value="0.03036" units="cm"/>
      <inkml:brushProperty name="color" value="#00BFF3"/>
    </inkml:brush>
  </inkml:definitions>
  <inkml:trace contextRef="#ctx0" brushRef="#br0">18850 55450 724,'21'-25'1,"-5"0"1,-7 0 1,-5 0 1,-9 6 0,-9 13-2,-10 12-2,-8 13-3,-9 15 7,-6 19 14,-6 19 15,-6 19 14,-7 13 2,-6 10-10,-6 10-10,-6 9-11,-1 6-6,7 3-4,6 3-3,7 4-5,4-4-3,3-9-7,3-10-5,4-8-6,7-14-5,13-15-4,12-15-4,13-16-4,9-15-2,6-11 3,7-14 1,6-11 2,1-11 3,-3-5 6,-3-7 5,-2-5 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5"/>
    </inkml:context>
    <inkml:brush xml:id="br0">
      <inkml:brushProperty name="width" value="0.03122" units="cm"/>
      <inkml:brushProperty name="height" value="0.03122" units="cm"/>
      <inkml:brushProperty name="color" value="#00BFF3"/>
    </inkml:brush>
  </inkml:definitions>
  <inkml:trace contextRef="#ctx0" brushRef="#br0">19450 55200 704,'-29'-55'18,"-5"41"9,-7 40 10,-5 42 8,-6 25 1,-3 14-7,-3 11-8,-2 14-7,-5 7-8,-2 3-6,-3 3-8,-3 4-5,-1 1-6,4 0-5,3 0-3,3 0-4,7-5-3,14-9-4,11-10-3,14-8-3,7-17-1,3-21 2,3-22 0,4-22 2,4-18 2,6-11 3,7-14 3,6-11 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5"/>
    </inkml:context>
    <inkml:brush xml:id="br0">
      <inkml:brushProperty name="width" value="0.03259" units="cm"/>
      <inkml:brushProperty name="height" value="0.03259" units="cm"/>
      <inkml:brushProperty name="color" value="#00BFF3"/>
    </inkml:brush>
  </inkml:definitions>
  <inkml:trace contextRef="#ctx0" brushRef="#br0">19800 55500 675,'15'-16'5,"-18"19"13,-19 19 12,-18 19 11,-12 19 3,-3 23-6,-3 22-6,-2 22-6,-1 12-5,3 3 0,3 3-2,4 4-2,1 2-5,0 4-11,0 3-11,0 3-10,6-8-8,13-19-5,12-18-4,13-19-5,9-22-3,6-25 0,7-25 0,6-25-1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5"/>
    </inkml:context>
    <inkml:brush xml:id="br0">
      <inkml:brushProperty name="width" value="0.03134" units="cm"/>
      <inkml:brushProperty name="height" value="0.03134" units="cm"/>
      <inkml:brushProperty name="color" value="#00BFF3"/>
    </inkml:brush>
  </inkml:definitions>
  <inkml:trace contextRef="#ctx0" brushRef="#br0">20450 55400 701,'18'-63'33,"-11"26"1,-14 24 1,-11 26 2,-11 22-1,-5 23-5,-7 22-5,-5 22-5,-8 15-3,-5 9-5,-7 10-5,-5 10-4,-3 5-2,4 4-2,3 3 0,3 3-2,4-4-5,7-8-12,6-10-10,7-9-11,8-16-6,14-22 1,11-22-1,14-21 1,5-20 2,1-15 8,-1-15 6,1-16 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5"/>
    </inkml:context>
    <inkml:brush xml:id="br0">
      <inkml:brushProperty name="width" value="0.03144" units="cm"/>
      <inkml:brushProperty name="height" value="0.03144" units="cm"/>
      <inkml:brushProperty name="color" value="#00BFF3"/>
    </inkml:brush>
  </inkml:definitions>
  <inkml:trace contextRef="#ctx0" brushRef="#br0">20800 55800 699,'-52'7'7,"-3"17"12,-3 15 14,-2 16 12,-3 13 4,1 14-7,-1 11-7,1 14-6,-1 10-8,1 9-7,-1 10-8,1 10-6,1 0-9,3-5-8,3-7-8,4-5-7,5-4-8,10 0-3,10 0-6,9 0-5,4-15 3,1-27 9,-1-28 10,1-28 10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6"/>
    </inkml:context>
    <inkml:brush xml:id="br0">
      <inkml:brushProperty name="width" value="0.02766" units="cm"/>
      <inkml:brushProperty name="height" value="0.02766" units="cm"/>
      <inkml:brushProperty name="color" value="#00BFF3"/>
    </inkml:brush>
  </inkml:definitions>
  <inkml:trace contextRef="#ctx0" brushRef="#br0">20800 56500 795,'-49'34'48,"4"19"-5,3 19-6,3 19-6,-1 13-7,-2 10-9,-3 10-8,-3 9-10,-1 2-4,4-2 1,3-3 0,3-3 1,4-12-6,7-18-12,6-19-12,7-18-12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6"/>
    </inkml:context>
    <inkml:brush xml:id="br0">
      <inkml:brushProperty name="width" value="0.02733" units="cm"/>
      <inkml:brushProperty name="height" value="0.02733" units="cm"/>
      <inkml:brushProperty name="color" value="#00BFF3"/>
    </inkml:brush>
  </inkml:definitions>
  <inkml:trace contextRef="#ctx0" brushRef="#br0">21050 56900 804,'-47'142'33,"6"-16"-1,7-15 1,6-15-1,3-7-3,0 3-8,0 3-9,0 4-9,1-3-8,4-5-11,3-7-10,3-5-11,1-11-5,1-11-1,-1-14-1,1-11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6"/>
    </inkml:context>
    <inkml:brush xml:id="br0">
      <inkml:brushProperty name="width" value="0.02643" units="cm"/>
      <inkml:brushProperty name="height" value="0.02643" units="cm"/>
      <inkml:brushProperty name="color" value="#00BFF3"/>
    </inkml:brush>
  </inkml:definitions>
  <inkml:trace contextRef="#ctx0" brushRef="#br0">20150 54600 832,'-25'-24'4,"0"4"8,0 3 7,0 3 9,-2 10 1,-3 20-5,-3 18-5,-2 20-5,-5 19-4,-2 22-4,-3 22-4,-3 23-2,-4 11-7,-3 4-7,-3 3-8,-2 3-9,2-10-1,9-21 4,10-22 3,10-22 5,5-18 0,4-11-3,3-14-3,3-11-3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6"/>
    </inkml:context>
    <inkml:brush xml:id="br0">
      <inkml:brushProperty name="width" value="0.02305" units="cm"/>
      <inkml:brushProperty name="height" value="0.02305" units="cm"/>
      <inkml:brushProperty name="color" value="#00BFF3"/>
    </inkml:brush>
  </inkml:definitions>
  <inkml:trace contextRef="#ctx0" brushRef="#br0">20400 54450 954,'-94'34'6,"13"19"1,12 19 1,13 19 1,2 16-1,-5 17-3,-7 15-3,-5 16-1,-3 5-5,4-2-4,3-3-4,3-3-4,3-10-5,3-16-6,3-15-5,4-15-5,5-17 1,10-15 8,10-15 8,9-16 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0"/>
    </inkml:context>
    <inkml:brush xml:id="br0">
      <inkml:brushProperty name="width" value="0.04087" units="cm"/>
      <inkml:brushProperty name="height" value="0.04087" units="cm"/>
      <inkml:brushProperty name="color" value="#F2385B"/>
    </inkml:brush>
  </inkml:definitions>
  <inkml:trace contextRef="#ctx0" brushRef="#br0">89100 6231 538,'10'-16'4,"7"-1"7,5-2 8,7 1 8,1 0 2,-4 4-3,-2 4-4,-2 5-2,-1 0-1,4 0-1,5-1 0,3-2 1,0 2-5,-3 1-9,-5 2-8,-3 2-9,-8 2-8,-9 3-9,-10 4-9,-9 2-7,-6 0-3,0-4 7,1-4 5,-1-4 7,1-4 5,1-4 5,1-4 5,1-3 6,1-4 4,2-1 0,3-3 1,1-1 1,2-1 2,2 0 1,2-1 2,2 1 1,2 1 7,2 5 10,2 3 12,2 5 11,1 3 7,0 4 4,-1 4 3,1 4 4,-1 5-4,-2 6-10,-2 5-10,-2 7-10,-2 4-8,-2 4-5,-2 4-4,-2 4-6,-2 1-1,-1-2 1,-3-2 1,-2-2 1,-2-1-6,-1-1-11,-3-2-12,-1 0-12,-1-2-4,-1-3 4,1-3 5,-1-3 4,2-3 5,3-1 4,3-3 4,3-1 5,3-3 4,6-2 4,4-4 5,6-2 4,5-4 2,7 0-1,7-3 0,7-2-2,4-2-2,2-3-2,2-4-3,3-2-2,-2 0-3,-2 1-3,-4 2-2,-2 3-1,-4 2-4,-5 2-5,-5 4-3,-5 2-4,-5 4-2,-4 4 1,-6 4 2,-4 4 0,-4 0 2,-2-1-1,-1-2 0,-3-2 0,0-2 1,1 1 2,1 0 2,0 0 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6"/>
    </inkml:context>
    <inkml:brush xml:id="br0">
      <inkml:brushProperty name="width" value="0.02515" units="cm"/>
      <inkml:brushProperty name="height" value="0.02515" units="cm"/>
      <inkml:brushProperty name="color" value="#00BFF3"/>
    </inkml:brush>
  </inkml:definitions>
  <inkml:trace contextRef="#ctx0" brushRef="#br0">18950 54600 874,'-50'-2'3,"0"-3"6,0-3 5,0-2 6,-4 14 1,-5 35-3,-7 35-3,-5 34-4,-3 21-3,4 10-3,3 10-4,3 9-1,3-1-8,3-8-10,3-10-9,4-9-11,5-13-3,10-16 2,10-15 3,9-15 3,4-15 4,1-12 6,-1-13 7,1-12 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7"/>
    </inkml:context>
    <inkml:brush xml:id="br0">
      <inkml:brushProperty name="width" value="0.0254" units="cm"/>
      <inkml:brushProperty name="height" value="0.0254" units="cm"/>
      <inkml:brushProperty name="color" value="#00BFF3"/>
    </inkml:brush>
  </inkml:definitions>
  <inkml:trace contextRef="#ctx0" brushRef="#br0">18000 55250 866,'21'-25'0,"-5"0"0,-7 0 0,-5 0 0,-8 14 4,-5 28 8,-7 28 9,-5 29 8,-8 22 0,-5 20-8,-7 18-8,-5 20-8,-8 10-8,-5 3-5,-7 3-7,-5 4-6,-3-6-4,4-11-5,3-14-4,3-11-4,6-15 0,9-16 7,10-15 4,10-15 7,5-15 3,4-12 5,3-13 3,3-12 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7"/>
    </inkml:context>
    <inkml:brush xml:id="br0">
      <inkml:brushProperty name="width" value="0.02545" units="cm"/>
      <inkml:brushProperty name="height" value="0.02545" units="cm"/>
      <inkml:brushProperty name="color" value="#00BFF3"/>
    </inkml:brush>
  </inkml:definitions>
  <inkml:trace contextRef="#ctx0" brushRef="#br0">17600 54750 864,'-183'100'23,"34"0"-2,35 0-2,35 0-1,13 7-4,-6 17-1,-6 15-3,-6 16-2,-1 4-3,7-6-1,6-6-4,7-6-1,7-9-1,9-8 2,10-10 0,10-9 1,7-15-3,6-18-10,7-19-9,6-18-10,1-12-5,-3-3-1,-3-3-2,-2-2-1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4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18200 56600 1000,'-46'45'0,"10"-9"0,10-10 0,9-8 0,-4 2 0,-15 16 0,-15 15 0,-16 17 0,-5 3 0,6-5 0,7-7 0,6-5 0,1 5-5,-3 19-9,-3 19-9,-2 19-9,5-2-1,16-22 6,15-22 8,17-21 6,5-14 3,-3-2-1,-3-3 1,-2-3-2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0"/>
    </inkml:context>
    <inkml:brush xml:id="br0">
      <inkml:brushProperty name="width" value="0.03759" units="cm"/>
      <inkml:brushProperty name="height" value="0.03759" units="cm"/>
      <inkml:brushProperty name="color" value="#00BFF3"/>
    </inkml:brush>
  </inkml:definitions>
  <inkml:trace contextRef="#ctx0" brushRef="#br0">23850 43300 585,'0'-63'19,"0"26"13,0 24 12,0 26 14,0 21 0,0 19-11,0 19-10,0 19-12,0 7-7,0-3-4,0-3-3,0-2-5,1 0-1,4 7 0,3 6-1,3 7 0,-1 0 0,-2-2 1,-3-3 0,-3-3 0,-1-4 0,4-3-2,3-3-2,3-2-2,-1-3-1,-2 1 0,-3-1 0,-3 1 0,-2-1 1,0 1-1,0-1 1,0 1-1,1-1 1,4 1-1,3-1 0,3 1-1,-1 2 1,-2 7-1,-3 6 1,-3 7 0,-2 0 0,0-2 1,0-3 0,0-3 0,0-2 1,0 0-1,0 0 1,0 0-1,1-2 0,4-3 1,3-3-1,3-2 1,-1-5-1,-2-2 1,-3-3 0,-3-3 0,-2-2 0,0 0 0,0 0 0,0 0-1,0 0 0,0 0 1,0 0-1,0 0 0,0 1 1,0 4-1,0 3 1,0 3-1,0 3 1,0 3-2,0 3 1,0 4-1,0 1-1,0 0 1,0 0 0,0 0 0,0-2 1,0-3-1,0-3 0,0-2 1,0-5-1,0-2 2,0-3 0,0-3 1,0-2 0,0 0 1,0 0-1,0 0-1,0 0 1,0 0 0,0 0 0,0 0-1,0 1 1,0 4 0,0 3-1,0 3 0,0 1 0,0 1 0,0-1 1,0 1-1,0-3 0,0-2 0,0-3-1,0-3 0,0-1 0,0 4 0,0 3 0,0 3 1,0 1 0,0 1 0,0-1 1,0 1 0,0-4 0,0-6 0,0-6 1,0-6-1,1-4 0,4 1-1,3-1 1,3 1-1,-1-1 0,-2 1-1,-3-1 0,-3 1 0,-1-1-1,4 1 0,3-1 0,3 1 1,-1 1-1,-2 3 1,-3 3-1,-3 4 1,-2 1 0,0 0 0,0 0 0,0 0 0,0 1 0,0 4 1,0 3 0,0 3 1,0-1-1,0-2 0,0-3-2,0-3-1,0-1 0,0 4 0,0 3 1,0 3 1,0 1 0,0 1 1,0-1-1,0 1 0,1-4 0,4-6 0,3-6-1,3-6-1,-1-4-1,-2 1 2,-3-1 0,-3 1 0,-2 1 1,0 3 0,0 3 0,0 4 0,0-3 0,0-5 0,0-7-1,0-5 0,0-4 0,0 0 0,0 0 0,0 0 1,0 0-1,0 0 1,0 0-1,0 0 1,0 0-1,0 0 0,0 0 0,0 0 0,0 0 0,0 0 0,0 0-1,0 0 0,0-2 0,0-3-1,0-3 0,0-2 0,0-3 0,0 1 0,0-1 0,0 1 0,0-3 0,0-2 0,0-3-2,0-3 1,1-2-2,4 0 0,3 0-1,3 0-2,1 1-4,1 4-9,-1 3-10,1 3-9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09-26T02:15:52"/>
    </inkml:context>
    <inkml:brush xml:id="br0">
      <inkml:brushProperty name="width" value="0.08333" units="cm"/>
      <inkml:brushProperty name="height" value="0.08333" units="cm"/>
      <inkml:brushProperty name="color" value="#00BFF3"/>
    </inkml:brush>
  </inkml:definitions>
  <inkml:trace contextRef="#ctx0" brushRef="#br0">24100 42500,'100'1,"0"0,0 0,0 1,0-1,0 0,0 0,0 1,0-1,0 0,0 0,0 1,0-1,0 0,0 0,0 1,0-1,0 0,0 0,0 1,0-1,0 0,0 0,0 1,0-1,0 0,0 0,0 1,0-1,0 0,0 0,0 1,0-1,0 0,0 0,0 1,0-1,0 0,0 0,0 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3"/>
    </inkml:context>
    <inkml:brush xml:id="br0">
      <inkml:brushProperty name="width" value="0.03695" units="cm"/>
      <inkml:brushProperty name="height" value="0.03695" units="cm"/>
      <inkml:brushProperty name="color" value="#00BFF3"/>
    </inkml:brush>
  </inkml:definitions>
  <inkml:trace contextRef="#ctx0" brushRef="#br0">28400 42750 595,'-4'-40'7,"-5"23"13,-7 22 11,-5 22 13,-1 13 1,6 7-8,7 6-9,6 7-8,3 10-6,0 16-2,0 15-2,0 17-3,1 11 0,4 10-1,3 10-1,3 9 0,1 2 0,1-2-1,-1-3 1,1-3-1,-1-2 0,1 0-1,-1 0-2,1 0-1,-3-4 0,-2-5 0,-3-7 1,-3-5 1,-4-3-1,-3 4-2,-3 3-1,-2 3-1,-1 3-1,3 3 1,3 3 1,4 4 1,-1-1 1,-3-3 1,-3-3 0,-2-2 0,-3-5 1,1-2 0,-1-3 1,1-3 0,1-4 0,3-3 0,3-3-2,4-2-1,1-3-1,0 1 1,0-1 0,0 1-1,0-1 1,0 1 0,0-1 0,0 1-1,0 1 1,0 3 0,0 3-1,0 4 1,0-3 0,0-5 0,0-7 0,0-5-1,0-4 2,0 0 0,0 0 1,0 0 1,0 0 1,0 0 0,0 0 0,0 0 0,0-2 0,0-3-1,0-3 0,0-2-1,0 2 0,0 9 1,0 10-1,0 10 0,0 5 0,0 4 0,0 3 1,0 3-1,0 1 1,0 1 0,0-1 0,0 1 0,0-6-1,0-8 1,0-10-2,0-9 0,0-7-1,0-3 1,0-3-1,0-2 1,0-3-1,0 1 1,0-1 0,0 1 0,1 1 0,4 3-2,3 3-2,3 4-1,1 1 0,1 0 1,-1 0 0,1 0 1,-3 0 0,-2 0 1,-3 0-1,-3 0 1,-1-2 0,4-3 0,3-3 0,3-2 2,-1-5-1,-2-2 0,-3-3 0,-3-3 0,-2-2-1,0 0 0,0 0 0,0 0 0,0-4-1,0-5 1,0-7 0,0-5 1,0-3-1,0 4 1,0 3-1,0 3 1,0 3 0,0 3-1,0 3 1,0 4-1,0-1 0,0-3 1,0-3 0,0-2 1,0-3-1,0 1 0,0-1-2,0 1-1,0-3 0,0-2-1,0-3-1,0-3 0,0-4-1,0-3 2,0-3-1,0-2 1,0-3 1,0 1-1,0-1 1,0 1 0,0-1 0,0 1-1,0-1-1,0 1 0,0 1-2,0 3-3,0 3-2,0 4-3,0-3-2,0-5-2,0-7-2,0-5-2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4"/>
    </inkml:context>
    <inkml:brush xml:id="br0">
      <inkml:brushProperty name="width" value="0.04038" units="cm"/>
      <inkml:brushProperty name="height" value="0.04038" units="cm"/>
      <inkml:brushProperty name="color" value="#00BFF3"/>
    </inkml:brush>
  </inkml:definitions>
  <inkml:trace contextRef="#ctx0" brushRef="#br0">24100 58600 544,'-47'-2'2,"6"-3"1,7-3 4,6-2 2,13-3 8,23 1 17,22-1 14,22 1 17,10 1 0,1 3-11,-1 3-13,1 4-12,7 1-8,16 0-4,15 0-5,17 0-4,3 0-2,-5 0 0,-7 0-2,-5 0 0,-4 0-1,0 0-3,0 0-1,0 0-3,-2 1-1,-3 4-1,-3 3 0,-2 3 1,-3-1-1,1-2 2,-1-3 0,1-3 2,1-4 0,3-3 0,3-3-1,4-2 0,-1-5 0,-3-2 1,-3-3 0,-2-3 1,-6-1-1,-6 4-1,-6 3-2,-6 3 0,-7 3-2,-6 3 2,-6 3 1,-6 4 0,-1 4 1,7 6-1,6 7-1,7 6 1,-1 1-1,-6-3 0,-6-3 0,-6-2 0,-4-3 1,1 1 0,-1-1 1,1 1 0,-1-3 0,1-2 2,-1-3-1,1-3 2,-1-2-1,1 0 1,-1 0-1,1 0 0,-1 0 0,1 0 0,-1 0 0,1 0-1,-1 0-1,1 0-4,-1 0-3,1 0-4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7"/>
    </inkml:context>
    <inkml:brush xml:id="br0">
      <inkml:brushProperty name="width" value="0.03718" units="cm"/>
      <inkml:brushProperty name="height" value="0.03718" units="cm"/>
      <inkml:brushProperty name="color" value="#00BFF3"/>
    </inkml:brush>
  </inkml:definitions>
  <inkml:trace contextRef="#ctx0" brushRef="#br0">24650 57900 591,'-27'21'-3,"-3"-5"-5,-3-7-6,-2-5-5,-1-6-1,3-3 5,3-3 5,4-2 5,1-1 4,0 3 3,0 3 2,0 4 4,1-1 1,4-3 2,3-3 1,3-2 1,9-5 6,16-2 10,15-3 9,17-3 11,7-1 0,0 4-8,0 3-9,0 3-8,3 3-5,6 3-2,7 3-1,6 4-2,4 1 0,4 0-1,3 0 1,3 0-1,1-2 0,1-3-3,-1-3-2,1-2-2,-4-3-2,-6 1-2,-6-1-2,-6 1-1,-4 2-2,1 7 0,-1 6 0,1 7 0,-4 4 1,-6 3 0,-6 3 1,-6 4 1,-4-1 1,1-3-1,-1-3-1,1-2 0,2-3 0,7 1 0,6-1 0,7 1 0,2-4 0,1-6 0,-1-6 0,1-6-1,-1-4 0,1 1 0,-1-1-1,1 1 1,-3-3-1,-2-2 1,-3-3 0,-3-3 0,-4 1 0,-3 6 0,-3 7 1,-2 6 0,-3 1 0,1-3 0,-1-3 0,1-2 1,1-3-1,3 1-1,3-1 1,4 1-2,-1 1-1,-3 3-6,-3 3-3,-2 4-5,-9 4-7,-12 6-10,-13 7-9,-12 6-10,-9 1-1,-2-3 5,-3-3 7,-3-2 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7"/>
    </inkml:context>
    <inkml:brush xml:id="br0">
      <inkml:brushProperty name="width" value="0.03141" units="cm"/>
      <inkml:brushProperty name="height" value="0.03141" units="cm"/>
      <inkml:brushProperty name="color" value="#00BFF3"/>
    </inkml:brush>
  </inkml:definitions>
  <inkml:trace contextRef="#ctx0" brushRef="#br0">24850 57800 700,'-47'-44'23,"6"13"3,7 12 3,6 13 3,4 9 1,4 6-1,3 7-3,3 6-1,-1 10-3,-2 17-6,-3 15-5,-3 16-7,-2 5-4,0-2-7,0-3-6,0-3-6,1-7-5,4-9-1,3-10-2,3-8-3,6-9-4,9-6-5,10-6-6,10-6-5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0"/>
    </inkml:context>
    <inkml:brush xml:id="br0">
      <inkml:brushProperty name="width" value="0.04175" units="cm"/>
      <inkml:brushProperty name="height" value="0.04175" units="cm"/>
      <inkml:brushProperty name="color" value="#F2385B"/>
    </inkml:brush>
  </inkml:definitions>
  <inkml:trace contextRef="#ctx0" brushRef="#br0">89577 8400 526,'-6'8'36,"2"0"9,4-1 7,2 1 8,2 1 0,0 4-9,0 2-9,0 3-10,-1 3-5,1 3-4,0 3-4,0 3-4,-1 0-5,-2 0-9,-2-1-6,-2-1-9,-2-3-7,0-2-9,-1-2-9,-1-4-8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7"/>
    </inkml:context>
    <inkml:brush xml:id="br0">
      <inkml:brushProperty name="width" value="0.02696" units="cm"/>
      <inkml:brushProperty name="height" value="0.02696" units="cm"/>
      <inkml:brushProperty name="color" value="#00BFF3"/>
    </inkml:brush>
  </inkml:definitions>
  <inkml:trace contextRef="#ctx0" brushRef="#br0">25500 57750 815,'-91'75'36,"19"0"-3,19 0-1,19 0-1,10-5-6,4-9-8,3-10-8,3-8-7,4-8-7,7-2-1,6-3-2,7-3-2,5-6-9,7-5-13,6-7-13,7-5-14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7"/>
    </inkml:context>
    <inkml:brush xml:id="br0">
      <inkml:brushProperty name="width" value="0.02706" units="cm"/>
      <inkml:brushProperty name="height" value="0.02706" units="cm"/>
      <inkml:brushProperty name="color" value="#00BFF3"/>
    </inkml:brush>
  </inkml:definitions>
  <inkml:trace contextRef="#ctx0" brushRef="#br0">26050 57700 812,'-50'29'3,"0"10"6,0 10 6,0 9 5,3 2 2,6-2-1,7-3-2,6-3-1,6-6-2,6-5-1,7-7-2,6-5-1,7-6-8,10-3-14,10-3-15,9-2-14,2-5-5,-2-2 7,-3-3 6,-3-3 6,-2-4 3,0-3-1,0-3-2,0-2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7"/>
    </inkml:context>
    <inkml:brush xml:id="br0">
      <inkml:brushProperty name="width" value="0.02688" units="cm"/>
      <inkml:brushProperty name="height" value="0.02688" units="cm"/>
      <inkml:brushProperty name="color" value="#00BFF3"/>
    </inkml:brush>
  </inkml:definitions>
  <inkml:trace contextRef="#ctx0" brushRef="#br0">26450 57900 818,'21'-19'3,"-5"13"7,-7 12 6,-5 13 7,-4 9 2,0 6-1,0 7-2,0 6 0,0 1-4,0-3-6,0-3-6,0-2-6,3-6-7,6-6-11,7-6-11,6-6-10,1-9-5,-3-8 2,-3-10 0,-2-9 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8"/>
    </inkml:context>
    <inkml:brush xml:id="br0">
      <inkml:brushProperty name="width" value="0.02527" units="cm"/>
      <inkml:brushProperty name="height" value="0.02527" units="cm"/>
      <inkml:brushProperty name="color" value="#00BFF3"/>
    </inkml:brush>
  </inkml:definitions>
  <inkml:trace contextRef="#ctx0" brushRef="#br0">27150 57750 870,'43'26'60,"-11"4"-19,-14 3-18,-11 3-18,-7 4-11,0 7-6,0 6-6,0 7-4,0-1-2,0-6 3,0-6 3,0-6 4,1-7 1,4-6 2,3-6 1,3-6 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8"/>
    </inkml:context>
    <inkml:brush xml:id="br0">
      <inkml:brushProperty name="width" value="0.02707" units="cm"/>
      <inkml:brushProperty name="height" value="0.02707" units="cm"/>
      <inkml:brushProperty name="color" value="#00BFF3"/>
    </inkml:brush>
  </inkml:definitions>
  <inkml:trace contextRef="#ctx0" brushRef="#br0">27900 57600 812,'-46'93'34,"10"-11"-4,10-14-4,9-11-5,4-9-2,1-3 0,-1-3-2,1-2 0,4-9-12,9-12-26,10-13-24,10-12-26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8"/>
    </inkml:context>
    <inkml:brush xml:id="br0">
      <inkml:brushProperty name="width" value="0.03084" units="cm"/>
      <inkml:brushProperty name="height" value="0.03084" units="cm"/>
      <inkml:brushProperty name="color" value="#00BFF3"/>
    </inkml:brush>
  </inkml:definitions>
  <inkml:trace contextRef="#ctx0" brushRef="#br0">28250 57650 713,'21'25'25,"-5"0"0,-7 0-1,-5 0 0,-4 1 0,0 4-1,0 3 0,0 3 0,-2 3-1,-3 3-1,-3 3-1,-2 4 0,-3-1-7,1-3-14,-1-3-14,1-2-12,1-5-10,3-2-5,3-3-5,4-3-5,-1-4 2,-3-3 6,-3-3 7,-2-2 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28800 57800 1000,'-25'23'0,"0"-3"0,0-3 0,0-2 0,3 0-3,6 7-4,7 6-5,6 7-5,3 0-4,0-2-3,0-3-4,0-3-3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9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17100 60050 616,'-22'-15'91,"6"23"-19,7 22-19,6 22-18,3 13-11,0 7-1,0 6-3,0 7-1,0 5-3,0 7-3,0 6-4,0 7-3,-2 0-4,-3-2-2,-3-3-4,-2-3-4,-1-4-1,3-3-3,3-3-1,4-2-2,1-8-4,0-8-5,0-10-6,0-9-6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5:59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18100 60050 521,'-69'-38'52,"13"26"3,12 24 4,13 26 4,9 19-4,6 17-10,7 15-10,6 16-12,4 7-5,4 1-5,3-1-2,3 1-3,-1-1-5,-2 1-4,-3-1-6,-3 1-5,-4-3-7,-3-2-9,-3-3-10,-2-3-9,-1-7-5,3-9-2,3-10-2,4-8-2,4-12 2,6-12 5,7-13 6,6-12 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00"/>
    </inkml:context>
    <inkml:brush xml:id="br0">
      <inkml:brushProperty name="width" value="0.03732" units="cm"/>
      <inkml:brushProperty name="height" value="0.03732" units="cm"/>
      <inkml:brushProperty name="color" value="#00BFF3"/>
    </inkml:brush>
  </inkml:definitions>
  <inkml:trace contextRef="#ctx0" brushRef="#br0">19150 60100 589,'-2'95'137,"-3"-9"-33,-3-10-31,-2-8-33,-3-8-18,1-2-5,-1-3-6,1-3-4,-3-4-9,-2-3-9,-3-3-9,-3-2-11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1"/>
    </inkml:context>
    <inkml:brush xml:id="br0">
      <inkml:brushProperty name="width" value="0.04352" units="cm"/>
      <inkml:brushProperty name="height" value="0.04352" units="cm"/>
      <inkml:brushProperty name="color" value="#F2385B"/>
    </inkml:brush>
  </inkml:definitions>
  <inkml:trace contextRef="#ctx0" brushRef="#br0">89600 8765 505,'45'-43'4,"-2"8"9,-4 8 7,-2 7 9,-1 5 6,2 1 3,2 1 3,3 1 4,-2 2-1,-4 4-4,-4 4-3,-4 4-4,-4 4-3,-7 6-5,-5 4-3,-6 5-3,-7 3-6,-6 2-6,-7 3-8,-7 1-6,-4 0-5,-1-3-2,-1-4-2,-1-1-2,1-4-1,1-1 3,3-3 2,1-1 2,3-2 3,3-1 2,3 0 2,3-2 2,6-1 1,13-2 0,12-3 0,11 0-1,7-4-6,0-2-10,2-4-11,0-2-11,-2-1-6,-7 3-2,-7 1-1,-7 2-2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01"/>
    </inkml:context>
    <inkml:brush xml:id="br0">
      <inkml:brushProperty name="width" value="0.03458" units="cm"/>
      <inkml:brushProperty name="height" value="0.03458" units="cm"/>
      <inkml:brushProperty name="color" value="#00BFF3"/>
    </inkml:brush>
  </inkml:definitions>
  <inkml:trace contextRef="#ctx0" brushRef="#br0">17150 60400 636,'-16'-27'19,"19"-3"7,19-3 9,19-2 6,12 0 2,6 7-5,7 6-5,6 7-5,1 2-4,-3 1-3,-3-1-3,-2 1-4,-5 1-3,-2 3-3,-3 3-4,-3 4-3,-4 1-6,-3 0-6,-3 0-7,-2 0-7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02"/>
    </inkml:context>
    <inkml:brush xml:id="br0">
      <inkml:brushProperty name="width" value="0.03685" units="cm"/>
      <inkml:brushProperty name="height" value="0.03685" units="cm"/>
      <inkml:brushProperty name="color" value="#00BFF3"/>
    </inkml:brush>
  </inkml:definitions>
  <inkml:trace contextRef="#ctx0" brushRef="#br0">18050 59150 597,'-24'-54'46,"4"45"5,3 43 3,3 45 3,3 25-2,3 10-8,3 10-10,4 9-9,-1 7-9,-3 7-11,-3 6-9,-2 7-11,-1-1-10,3-6-11,3-6-12,4-6-10,2-16-1,4-25 7,3-25 9,3-25 9,1-15 3,1-2-1,-1-3 1,1-3-2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02"/>
    </inkml:context>
    <inkml:brush xml:id="br0">
      <inkml:brushProperty name="width" value="0.02924" units="cm"/>
      <inkml:brushProperty name="height" value="0.02924" units="cm"/>
      <inkml:brushProperty name="color" value="#00BFF3"/>
    </inkml:brush>
  </inkml:definitions>
  <inkml:trace contextRef="#ctx0" brushRef="#br0">17200 59550 752,'-46'1'6,"10"4"13,10 3 12,9 3 12,6 9 3,3 16-7,3 15-9,4 17-7,2 13-12,4 13-18,3 12-16,3 13-16,-1-1-7,-2-11 3,-3-14 5,-3-11 3,-1-12 2,4-9 3,3-10 1,3-8 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02"/>
    </inkml:context>
    <inkml:brush xml:id="br0">
      <inkml:brushProperty name="width" value="0.03886" units="cm"/>
      <inkml:brushProperty name="height" value="0.03886" units="cm"/>
      <inkml:brushProperty name="color" value="#00BFF3"/>
    </inkml:brush>
  </inkml:definitions>
  <inkml:trace contextRef="#ctx0" brushRef="#br0">19550 59350 566,'-44'-40'98,"13"23"-18,12 22-18,13 22-18,6 12-12,0 3-5,0 3-5,0 4-6,-7 11-3,-11 23-2,-14 22-1,-11 22-1,-6 8-2,4-2-5,3-3-2,3-3-4,1-7-6,1-9-5,-1-10-6,1-8-7,8-17-9,20-21-11,18-22-11,20-22-12,5-15 1,-6-5 13,-6-7 13,-6-5 12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03"/>
    </inkml:context>
    <inkml:brush xml:id="br0">
      <inkml:brushProperty name="width" value="0.03922" units="cm"/>
      <inkml:brushProperty name="height" value="0.03922" units="cm"/>
      <inkml:brushProperty name="color" value="#00BFF3"/>
    </inkml:brush>
  </inkml:definitions>
  <inkml:trace contextRef="#ctx0" brushRef="#br0">19650 59250 560,'70'98'127,"-9"-3"-29,-10-3-29,-8-2-29,-8-1-16,-2 3-3,-3 3-4,-3 4-3,-6 2-2,-5 4-4,-7 3-2,-5 3-3,-6-2-4,-3-6-6,-3-6-7,-2-6-7,-5-10-7,-2-12-7,-3-13-8,-3-12-7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03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19450 60500 638,'-18'-47'26,"17"6"12,15 7 11,16 6 10,26 1 1,38-3-10,37-3-10,38-2-9,2 0-22,-30 7-35,-32 6-35,-30 7-33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03"/>
    </inkml:context>
    <inkml:brush xml:id="br0">
      <inkml:brushProperty name="width" value="0.03978" units="cm"/>
      <inkml:brushProperty name="height" value="0.03978" units="cm"/>
      <inkml:brushProperty name="color" value="#00BFF3"/>
    </inkml:brush>
  </inkml:definitions>
  <inkml:trace contextRef="#ctx0" brushRef="#br0">26250 59150 553,'-25'-22'37,"0"6"8,0 7 7,0 6 8,1 13 0,4 23-10,3 22-8,3 22-8,3 8-9,3-2-5,3-3-6,4-3-6,-1 2-10,-3 10-10,-3 10-11,-2 9-11,-1-2-10,3-12-6,3-13-8,4-12-7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03"/>
    </inkml:context>
    <inkml:brush xml:id="br0">
      <inkml:brushProperty name="width" value="0.03373" units="cm"/>
      <inkml:brushProperty name="height" value="0.03373" units="cm"/>
      <inkml:brushProperty name="color" value="#00BFF3"/>
    </inkml:brush>
  </inkml:definitions>
  <inkml:trace contextRef="#ctx0" brushRef="#br0">26000 59950 652,'25'-69'7,"0"13"13,0 12 13,0 13 14,3 6 4,6 0-6,7 0-5,6 0-6,3 3-6,0 6-7,0 7-7,0 6-6,0 3-10,0 0-9,0 0-11,0 0-11,-4 1-4,-5 4 0,-7 3 2,-5 3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04"/>
    </inkml:context>
    <inkml:brush xml:id="br0">
      <inkml:brushProperty name="width" value="0.04348" units="cm"/>
      <inkml:brushProperty name="height" value="0.04348" units="cm"/>
      <inkml:brushProperty name="color" value="#00BFF3"/>
    </inkml:brush>
  </inkml:definitions>
  <inkml:trace contextRef="#ctx0" brushRef="#br0">27050 59000 505,'-4'-44'28,"-5"13"4,-7 12 6,-5 13 5,-1 10 3,6 10 1,7 10 0,6 9 0,3 7-3,0 7-8,0 6-8,0 7-8,0 7-5,0 9-4,0 10-3,0 10-3,0 10-7,0 13-9,0 12-9,0 13-9,0 1-7,0-9-9,0-10-8,0-8-8,0-17-1,0-21 4,0-22 5,0-22 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04"/>
    </inkml:context>
    <inkml:brush xml:id="br0">
      <inkml:brushProperty name="width" value="0.03599" units="cm"/>
      <inkml:brushProperty name="height" value="0.03599" units="cm"/>
      <inkml:brushProperty name="color" value="#00BFF3"/>
    </inkml:brush>
  </inkml:definitions>
  <inkml:trace contextRef="#ctx0" brushRef="#br0">27550 59450 611,'-24'-18'53,"4"17"4,3 15 5,3 16 3,4 13-5,7 14-15,6 11-16,7 14-14,0 8-12,-2 7-10,-3 6-8,-3 7-9,-4-3-7,-3-8-7,-3-10-6,-2-9-7,-3-12-2,1-11 3,-1-14 3,1-11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4"/>
    </inkml:context>
    <inkml:brush xml:id="br0">
      <inkml:brushProperty name="width" value="0.03718" units="cm"/>
      <inkml:brushProperty name="height" value="0.03718" units="cm"/>
      <inkml:brushProperty name="color" value="#F2385B"/>
    </inkml:brush>
  </inkml:definitions>
  <inkml:trace contextRef="#ctx0" brushRef="#br0">74160 13726 591,'-14'-15'10,"3"3"0,2 1 1,4 2 1,0 2-1,0 0 0,-1 2-1,-1 1 0,-2 0 0,0 2-1,-2 0 0,0 2-1,-1 0 0,-1 2-2,-1 0-1,-1 2-1,-1 2 0,0 5 1,1 5 1,-1 5 2,0 4 0,1 1 1,-1 3 0,0 1 0,1 1 0,1 0-1,1 1 1,0-1-1,3-1-1,3-2 0,2-1-2,4-3 0,1-1-2,0-3 0,0-1-1,0-2-1,1-3-1,4-1 1,2-3 1,3-1-1,4-2-1,4-4-4,3-3-5,5-2-4,2-4-3,0-3 0,2-5-2,1-4-1,0-2-1,-1-1 0,-1-1 1,-1-1-1,-2-1 1,-2-3 0,-1-1 0,-2-2 2,-3-2 0,-1-1 3,-3-1 2,-1 0 1,-2-1 4,-2 2 2,-2 0 3,-2 1 4,-2 2 2,-1 3 4,0 4 3,-2 2 3,1 5 8,0 10 10,2 9 11,0 8 11,0 6 1,0 5-8,-2 3-9,0 5-9,-2 3-7,0 6-2,-2 4-5,0 6-3,-1 0-3,0-3-2,0-2-2,1-4-3,-1-3-3,2-3-6,0-5-7,2-3-5,0-5-5,0-2-4,0-3-5,0-2-5,0-6-4,0-8-5,0-8-6,0-8-4,0-4 3,2-1 12,0-1 13,2-1 11,-1 0 9,1-1 1,0 1 3,0-1 3,1 2 3,2 1 2,2 3 5,2 1 2,1 3 6,1 1 5,1 2 7,1 2 5,1 2 2,0 1-3,-1 0-3,1 2-4,0 1-2,-1 0-2,1 1-2,0 2-1,-2 1-2,-1 2 0,-2 2 0,-2 2-1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04"/>
    </inkml:context>
    <inkml:brush xml:id="br0">
      <inkml:brushProperty name="width" value="0.03782" units="cm"/>
      <inkml:brushProperty name="height" value="0.03782" units="cm"/>
      <inkml:brushProperty name="color" value="#00BFF3"/>
    </inkml:brush>
  </inkml:definitions>
  <inkml:trace contextRef="#ctx0" brushRef="#br0">27800 59400 581,'23'-49'6,"-3"4"9,-3 3 12,-2 3 10,-1 6 5,3 9 0,3 10 0,4 10-1,-1 8-2,-3 10-6,-3 10-6,-2 9-5,-8 9-11,-8 9-19,-10 10-17,-9 10-18,-4-1-7,4-9 4,3-10 5,3-8 5,4-8 8,7-2 10,6-3 11,7-3 11,7-6 8,9-5 4,10-7 6,10-5 4,2-3 3,-3 4 1,-3 3 0,-2 3 1,-6 4-3,-6 7-5,-6 6-6,-6 7-7,-9 10-1,-8 16 1,-10 15 2,-9 17 1,-9 5-3,-5-3-5,-7-3-7,-5-2-7,-6-5-4,-3-2-3,-3-3-4,-2-3-4,-3-7-5,1-9-7,-1-10-6,1-8-7,4-8-1,9-2 1,10-3 2,10-3 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29"/>
    </inkml:context>
    <inkml:brush xml:id="br0">
      <inkml:brushProperty name="width" value="0.04369" units="cm"/>
      <inkml:brushProperty name="height" value="0.04369" units="cm"/>
      <inkml:brushProperty name="color" value="#00BFF3"/>
    </inkml:brush>
  </inkml:definitions>
  <inkml:trace contextRef="#ctx0" brushRef="#br0">38800 42700 503,'-15'-29'20,"23"-5"6,22-7 7,22-5 6,8 2-1,-2 13-7,-3 12-6,-3 13-8,-4 4-4,-3-3-1,-3-3-1,-2-2-1,0 0 0,7 7 1,6 6 0,7 7 2,-3 7 0,-8 9 0,-10 10 0,-9 10-1,-9 5 1,-5 4-1,-7 3 1,-5 3 0,-4 1-2,0 1-3,0-1-3,0 1-2,-7 1-3,-11 3-1,-14 3-1,-11 4-1,-7 1-1,0 0-1,0 0-1,0 0-2,-2-4-1,-3-5-3,-3-7-2,-2-5-2,-1-9-1,3-9-1,3-10 0,4-8 1,5-11 0,10-8 1,10-10 2,9-9 2,4-12-2,1-11-2,-1-14-3,1-11-4,4-11-1,9-5 0,10-7 0,10-5 0,2 2 1,-3 13 6,-3 12 3,-2 13 5,-5 9 5,-2 6 5,-3 7 4,-3 6 6,-4 12 8,-3 19 14,-3 19 13,-2 19 13,-1 12 2,3 6-10,3 7-11,4 6-9,-1 4-7,-3 4-4,-3 3-3,-2 3-4,-5 15-1,-2 29 0,-3 28 2,-3 28 0,-1 4-6,4-18-11,3-19-13,3-18-11,3-20-5,3-18 5,3-19 3,4-18 5,5-17-7,10-11-18,10-14-17,9-11-17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29"/>
    </inkml:context>
    <inkml:brush xml:id="br0">
      <inkml:brushProperty name="width" value="0.03778" units="cm"/>
      <inkml:brushProperty name="height" value="0.03778" units="cm"/>
      <inkml:brushProperty name="color" value="#00BFF3"/>
    </inkml:brush>
  </inkml:definitions>
  <inkml:trace contextRef="#ctx0" brushRef="#br0">40200 42800 582,'3'-41'9,"6"19"20,7 19 19,6 19 19,-1 16 4,-5 17-14,-7 15-12,-5 16-13,-4 12-9,0 9-5,0 10-6,0 10-6,-4 2-5,-5-3-9,-7-3-8,-5-2-7,-3-11-7,4-15-3,3-15-5,3-16-5,3-23-2,3-27-4,3-28-3,4-28-2,1-21 3,0-12 12,0-13 11,0-12 11,3 1 7,6 16 2,7 15 3,6 17 1,3 10 6,0 6 9,0 7 7,0 6 9,3 3 4,6 0 1,7 0 1,6 0 1,3 1 1,0 4-2,0 3-1,0 3-1,0 3-4,0 3-7,0 3-8,0 4-7,-4 2-7,-5 4-8,-7 3-6,-5 3-7,-4 3-7,0 3-8,0 3-8,0 4-7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30"/>
    </inkml:context>
    <inkml:brush xml:id="br0">
      <inkml:brushProperty name="width" value="0.0492" units="cm"/>
      <inkml:brushProperty name="height" value="0.0492" units="cm"/>
      <inkml:brushProperty name="color" value="#00BFF3"/>
    </inkml:brush>
  </inkml:definitions>
  <inkml:trace contextRef="#ctx0" brushRef="#br0">41350 42100 447,'0'-47'4,"0"6"8,0 7 9,0 6 8,0 15 7,0 26 6,0 24 6,0 26 6,0 15-1,0 6-9,0 7-10,0 6-8,0 10-6,0 17 1,0 15-1,0 16 0,-4 20-1,-5 25-2,-7 25-2,-5 25-1,-3 6-10,4-12-18,3-13-17,3-12-18,1-27-12,1-41-9,-1-40-8,1-40-9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30"/>
    </inkml:context>
    <inkml:brush xml:id="br0">
      <inkml:brushProperty name="width" value="0.04289" units="cm"/>
      <inkml:brushProperty name="height" value="0.04289" units="cm"/>
      <inkml:brushProperty name="color" value="#00BFF3"/>
    </inkml:brush>
  </inkml:definitions>
  <inkml:trace contextRef="#ctx0" brushRef="#br0">42100 43050 512,'-41'0'9,"19"0"16,19 0 18,19 0 17,12 0 3,6 0-11,7 0-10,6 0-10,10 0-6,17 0 0,15 0 0,16 0-1,4 0-3,-6 0-5,-6 0-5,-6 0-5,-6 0-6,-2 0-8,-3 0-7,-3 0-7,-7 1-10,-9 4-15,-10 3-13,-8 3-14,-14 3-2,-15 3 10,-15 3 10,-16 4 10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31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42100 44150 590,'-54'3'3,"-5"6"7,-7 7 7,-5 6 7,8 1 6,26-3 7,24-3 7,26-2 5,22-6 0,23-6-8,22-6-8,22-6-8,10-2-6,1 3-5,-1 3-5,1 4-4,-3 1-4,-2 0-3,-3 0-1,-3 0-2,-7 1-6,-9 4-8,-10 3-10,-8 3-9,-8-1-6,-2-2 0,-3-3-1,-3-3-1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31"/>
    </inkml:context>
    <inkml:brush xml:id="br0">
      <inkml:brushProperty name="width" value="0.03845" units="cm"/>
      <inkml:brushProperty name="height" value="0.03845" units="cm"/>
      <inkml:brushProperty name="color" value="#00BFF3"/>
    </inkml:brush>
  </inkml:definitions>
  <inkml:trace contextRef="#ctx0" brushRef="#br0">44550 43500 572,'-41'-24'59,"19"4"-4,19 3-5,19 3-4,16 1-5,17 1-3,15-1-5,16 1-4,7 1-4,1 3-5,-1 3-4,1 4-6,-1 1-5,1 0-5,-1 0-5,1 0-5,-6 0-4,-8 0 1,-10 0 0,-9 0 0,-5 0-4,0 0-9,0 0-10,0 0-8,-4 0-3,-5 0 6,-7 0 4,-5 0 5,-4-2 3,0-3-2,0-3 0,0-2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32"/>
    </inkml:context>
    <inkml:brush xml:id="br0">
      <inkml:brushProperty name="width" value="0.04814" units="cm"/>
      <inkml:brushProperty name="height" value="0.04814" units="cm"/>
      <inkml:brushProperty name="color" value="#00BFF3"/>
    </inkml:brush>
  </inkml:definitions>
  <inkml:trace contextRef="#ctx0" brushRef="#br0">46800 41700 457,'-2'-47'3,"-3"6"8,-3 7 6,-2 6 8,-1 9 6,3 13 7,3 12 5,4 13 7,2 10-2,4 10-6,3 10-7,3 9-8,-2 9-5,-6 9-2,-6 10-2,-6 10-3,-7 5-2,-6 4-1,-6 3-1,-6 3 0,-4-1-3,1-2-2,-1-3-2,1-3-3,2-9-3,7-11-5,6-14-4,7-11-5,8-7-7,14 0-11,11 0-12,14 0-11,10-4 0,9-5 9,10-7 10,10-5 9,4-8 7,0-5 4,0-7 3,0-5 3,0-9 3,0-9 2,0-10 1,0-8 2,-4-6 2,-5 1 3,-7-1 2,-5 1 2,-8-1 2,-5 1 1,-7-1 2,-5 1 2,-8-3 0,-5-2-1,-7-3 0,-5-3-1,-4-1 0,0 4 3,0 3 2,0 3 2,-2 1 1,-3 1 1,-3-1-1,-2 1 1,-5-1 0,-2 1 2,-3-1-1,-3 1 2,-2 8-1,0 20-4,0 18-3,0 20-3,-2 11-3,-3 7-1,-3 6-2,-2 7-2,-5 5-1,-2 7 0,-3 6-1,-3 7 0,-1 2 0,4 1-1,3-1 0,3 1-1,6-3 0,9-2-1,10-3-1,10-3-1,5-7-1,4-9 1,3-10 0,3-8 0,7-11-2,14-8-4,11-10-5,14-9-3,5-12-5,1-11-3,-1-14-4,1-11-5,-6-7 2,-8 0 4,-10 0 6,-9 0 5,-12 6 12,-11 13 16,-14 12 19,-11 13 17,-6 12 5,4 13-5,3 12-7,3 13-5,1 10-6,1 10-5,-1 10-5,1 9-5,-1 9-2,1 9-1,-1 10-2,1 10 1,-1 4-2,1 0-1,-1 0-1,1 0 0,-1-2-3,1-3-2,-1-3-2,1-2-3,-1-5-1,1-2 1,-1-3 1,1-3 1,-3-4-1,-2-3-3,-3-3-2,-3-2-5,-2-9 0,0-12-2,0-13 0,0-12 0,-4-12 0,-5-8 2,-7-10 3,-5-9 2,-4-12 3,0-11 2,0-14 3,0-11 2,1-14 3,4-11 0,3-14 1,3-11 1,7-11 2,14-5 1,11-7 3,14-5 1,13-8 0,16-5 0,15-7-1,17-5 0,17-9-7,23-9-12,22-10-12,22-8-12,4 0-9,-12 14-4,-13 11-6,-12 14-5,-18 19 0,-21 29 2,-22 28 3,-22 28 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32"/>
    </inkml:context>
    <inkml:brush xml:id="br0">
      <inkml:brushProperty name="width" value="0.04722" units="cm"/>
      <inkml:brushProperty name="height" value="0.04722" units="cm"/>
      <inkml:brushProperty name="color" value="#00BFF3"/>
    </inkml:brush>
  </inkml:definitions>
  <inkml:trace contextRef="#ctx0" brushRef="#br0">49700 42600 465,'-7'-43'49,"-11"17"2,-14 15 2,-11 16 4,-7 10-4,0 7-8,0 6-9,0 7-9,-2 10-6,-3 16-1,-3 15-1,-2 17-3,0 7 0,7 0-1,6 0-2,7 0 0,5 0-2,7 0-2,6 0-3,7 0-2,5-7-4,7-11-3,6-14-6,7-11-3,13-12-3,22-9-1,22-10-1,23-8-1,11-15-5,4-19-10,3-18-9,3-19-9,-8-7-1,-19 7 9,-18 6 9,-19 7 8,-12 4 1,-2 3-4,-3 3-5,-3 4-5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33"/>
    </inkml:context>
    <inkml:brush xml:id="br0">
      <inkml:brushProperty name="width" value="0.05299" units="cm"/>
      <inkml:brushProperty name="height" value="0.05299" units="cm"/>
      <inkml:brushProperty name="color" value="#00BFF3"/>
    </inkml:brush>
  </inkml:definitions>
  <inkml:trace contextRef="#ctx0" brushRef="#br0">50700 42650 415,'-2'-46'3,"-3"10"9,-3 10 7,-2 9 7,-6 12 7,-6 16 4,-6 15 4,-6 17 5,-2 10-1,3 6-6,3 7-7,4 6-6,1 4-5,0 4-2,0 3-1,0 3-3,1-1 0,4-2-2,3-3 0,3-3 0,3-4-2,3-3-2,3-3-1,4-2-3,7-9-3,13-12-3,12-13-4,13-12-3,9-12-5,6-8-6,7-10-4,6-9-6,1-13-3,-3-16 1,-3-15 0,-2-15 1,-5-11 0,-2-2-1,-3-3 0,-3-3 0,-7 1 2,-9 6 3,-10 7 4,-8 6 4,-6 6 4,1 6 6,-1 7 6,1 6 4,-3 6 3,-2 6-3,-3 7-1,-3 6-2,-1 9 10,4 13 20,3 12 21,3 13 21,-1 9 4,-2 6-11,-3 7-12,-3 6-11,-2 6-9,0 6-5,0 7-5,0 6-5,-2 6-5,-3 6-3,-3 7-3,-2 6-3,-5-1-6,-2-5-8,-3-7-7,-3-5-8,1-26-13,6-44-16,7-43-16,6-44-18,6-19 1,6 6 18,7 7 18,6 6 18,3 9 15,0 13 10,0 12 10,0 13 12,1 7 6,4 4 3,3 3 2,3 3 4,-1 3-1,-2 3-5,-3 3-4,-3 4-4,-1 2-5,4 4-7,3 3-6,3 3-7,-1-2-7,-2-6-10,-3-6-10,-3-6-9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5"/>
    </inkml:context>
    <inkml:brush xml:id="br0">
      <inkml:brushProperty name="width" value="0.03351" units="cm"/>
      <inkml:brushProperty name="height" value="0.03351" units="cm"/>
      <inkml:brushProperty name="color" value="#F2385B"/>
    </inkml:brush>
  </inkml:definitions>
  <inkml:trace contextRef="#ctx0" brushRef="#br0">40576 23710 656,'8'-36'51,"-2"9"-3,-1 7-4,0 9-4,-1 4-3,2 2-3,0 2-4,1 2-2,0 2-8,-2 4-9,-2 2-10,-2 3-11,-2 4-5,-2 4 0,-2 3 0,-2 5-1,0-1 1,1-1 2,0-4 1,2-3 2,0-2-4,2-1-11,0-1-9,2 0-9,2-3-3,4-1 8,4-2 8,3-2 6,3-1 8,1 2 10,2 0 8,0 1 9,-1 2 5,-1 0 1,-3 1 2,-1 1 1,-3 3 0,-4 2 0,-4 3 0,-4 3-1,-5 2 0,-4 3-1,-5 1-1,-5 2-1,-2 1-2,-1-1-4,1-1-2,-1-1-3,2-3-2,3-5-3,3-5-2,3-5-2,5-5-7,6-8-15,7-6-13,8-7-14,1-3-2,-1 2 9,-2 3 7,-2 1 10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4"/>
    </inkml:context>
    <inkml:brush xml:id="br0">
      <inkml:brushProperty name="width" value="0.04129" units="cm"/>
      <inkml:brushProperty name="height" value="0.04129" units="cm"/>
      <inkml:brushProperty name="color" value="#F2385B"/>
    </inkml:brush>
  </inkml:definitions>
  <inkml:trace contextRef="#ctx0" brushRef="#br0">76443 12673 532,'0'-22'3,"2"3"4,1 3 4,0 3 6,0 5 6,0 6 10,-2 7 9,0 8 9,-3 5 2,0 5-8,-3 5-7,-2 5-7,0 5-6,1 8-2,0 6-3,2 7-3,-1 6-3,0 5-5,-1 5-4,-1 5-4,-1 5-6,2 4-4,1 5-5,0 6-5,1 3-8,1 1-9,-2 3-10,2 2-9,-1-9 0,2-17 7,0-17 10,2-18 7,0-12 4,0-6-1,0-5-2,0-6-2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33"/>
    </inkml:context>
    <inkml:brush xml:id="br0">
      <inkml:brushProperty name="width" value="0.05376" units="cm"/>
      <inkml:brushProperty name="height" value="0.05376" units="cm"/>
      <inkml:brushProperty name="color" value="#00BFF3"/>
    </inkml:brush>
  </inkml:definitions>
  <inkml:trace contextRef="#ctx0" brushRef="#br0">52050 42400 409,'0'-49'3,"0"4"9,0 3 6,0 3 8,-2 15 10,-3 29 10,-3 28 12,-2 28 10,-3 18 1,1 10-9,-1 10-9,1 9-10,-3 29-7,-2 51-7,-3 49-6,-3 51-7,-2 19-8,0-8-9,0-10-11,0-9-10,1-9-10,4-5-8,3-7-10,3-5-8,3-28-5,3-46 0,3-47-1,4-47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33"/>
    </inkml:context>
    <inkml:brush xml:id="br0">
      <inkml:brushProperty name="width" value="0.03924" units="cm"/>
      <inkml:brushProperty name="height" value="0.03924" units="cm"/>
      <inkml:brushProperty name="color" value="#00BFF3"/>
    </inkml:brush>
  </inkml:definitions>
  <inkml:trace contextRef="#ctx0" brushRef="#br0">52250 42800 560,'1'-46'5,"4"10"10,3 10 10,3 9 10,3 4 4,3 1 0,3-1-1,4 1 0,10-1-3,19 1-2,19-1-4,19 1-3,9 1-2,0 3-5,0 3-3,0 4-3,-7 1-5,-11 0-6,-14 0-4,-11 0-6,-11 3-15,-5 6-25,-7 7-23,-5 6-26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34"/>
    </inkml:context>
    <inkml:brush xml:id="br0">
      <inkml:brushProperty name="width" value="0.04353" units="cm"/>
      <inkml:brushProperty name="height" value="0.04353" units="cm"/>
      <inkml:brushProperty name="color" value="#00BFF3"/>
    </inkml:brush>
  </inkml:definitions>
  <inkml:trace contextRef="#ctx0" brushRef="#br0">53150 42300 505,'-47'-25'4,"6"0"7,7 0 8,6 0 7,6 12 10,6 26 11,7 24 11,6 26 10,3 15 0,0 6-12,0 7-12,0 6-13,-2 6-12,-3 6-11,-3 7-13,-2 6-13,-1-7-9,3-18-10,3-19-9,4-18-8,-1-14-6,-3-5 0,-3-7-1,-2-5-1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34"/>
    </inkml:context>
    <inkml:brush xml:id="br0">
      <inkml:brushProperty name="width" value="0.05365" units="cm"/>
      <inkml:brushProperty name="height" value="0.05365" units="cm"/>
      <inkml:brushProperty name="color" value="#00BFF3"/>
    </inkml:brush>
  </inkml:definitions>
  <inkml:trace contextRef="#ctx0" brushRef="#br0">53700 41750 410,'50'-44'57,"0"13"-5,0 12-5,0 13-5,1 15-3,4 19-2,3 19-2,3 19-2,4 10-1,7 4-3,6 3-2,7 3-1,-1 3-3,-6 3-1,-6 3-2,-6 4-2,-6-1-2,-2-3-3,-3-3-4,-3-2-2,-6-5-3,-5-2-3,-7-3-1,-5-3-2,-14 2-2,-18 10-2,-19 10-2,-18 9-3,-18 6-4,-16 3-7,-15 3-8,-15 4-7,-3-9-10,14-18-14,11-19-13,14-18-14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39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42450 49250 529,'-24'-25'2,"4"0"5,3 0 5,3 0 5,-1 1 3,-2 4 2,-3 3 1,-3 3 2,-2 3-2,0 3-5,0 3-6,0 4-4,-2 1-5,-3 0-3,-3 0-2,-2 0-4,-1 1 0,3 4 0,3 3 1,4 3 2,1 1 1,0 1 1,0-1 2,0 1 3,0 12 4,0 25 8,0 25 8,0 25 8,1 15 3,4 7-5,3 6-3,3 7-4,1-1-4,1-6-1,-1-6-3,1-6-1,-1-7-3,1-6-1,-1-6-1,1-6-3,1-6-1,3-2-3,3-3-1,4-3-4,1-6-1,0-5-3,0-7-1,0-5-3,0-6 0,0-3-2,0-3 0,0-2-1,7-6-6,17-6-14,15-6-14,16-6-13,2-7-2,-8-6 10,-10-6 9,-9-6 9,-5-6 6,0-2 3,0-3 3,0-3 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0"/>
    </inkml:context>
    <inkml:brush xml:id="br0">
      <inkml:brushProperty name="width" value="0.03535" units="cm"/>
      <inkml:brushProperty name="height" value="0.03535" units="cm"/>
      <inkml:brushProperty name="color" value="#00BFF3"/>
    </inkml:brush>
  </inkml:definitions>
  <inkml:trace contextRef="#ctx0" brushRef="#br0">43150 49400 622,'1'51'104,"4"4"-21,3 3-23,3 3-22,1 4-12,1 7-5,-1 6-3,1 7-5,-3 4-3,-2 3-6,-3 3-4,-3 4-4,-6-1-5,-5-3-2,-7-3-4,-5-2-2,-1-9-7,6-12-9,7-13-8,6-12-10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0"/>
    </inkml:context>
    <inkml:brush xml:id="br0">
      <inkml:brushProperty name="width" value="0.03177" units="cm"/>
      <inkml:brushProperty name="height" value="0.03177" units="cm"/>
      <inkml:brushProperty name="color" value="#00BFF3"/>
    </inkml:brush>
  </inkml:definitions>
  <inkml:trace contextRef="#ctx0" brushRef="#br0">43100 50300 692,'25'-69'5,"0"13"10,0 12 10,0 13 9,3 7 5,6 4-4,7 3-3,6 3-3,4 1-3,4 1-3,3-1-3,3 1-3,-1 1-10,-2 3-14,-3 3-15,-3 4-15,-6 2-10,-5 4-5,-7 3-5,-5 3-4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0"/>
    </inkml:context>
    <inkml:brush xml:id="br0">
      <inkml:brushProperty name="width" value="0.047" units="cm"/>
      <inkml:brushProperty name="height" value="0.047" units="cm"/>
      <inkml:brushProperty name="color" value="#00BFF3"/>
    </inkml:brush>
  </inkml:definitions>
  <inkml:trace contextRef="#ctx0" brushRef="#br0">44200 48850 468,'1'-83'30,"4"34"13,3 35 11,3 35 12,-1 27 1,-2 22-11,-3 22-11,-3 23-10,-4 16-8,-3 13-3,-3 12-3,-2 13-4,-5 10-3,-2 10-1,-3 10-3,-3 9-1,-1 6-8,4 3-16,3 3-14,3 4-14,3-10-10,3-22-4,3-22-5,4-21-4,2-24 1,4-25 9,3-25 7,3-25 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0"/>
    </inkml:context>
    <inkml:brush xml:id="br0">
      <inkml:brushProperty name="width" value="0.03096" units="cm"/>
      <inkml:brushProperty name="height" value="0.03096" units="cm"/>
      <inkml:brushProperty name="color" value="#00BFF3"/>
    </inkml:brush>
  </inkml:definitions>
  <inkml:trace contextRef="#ctx0" brushRef="#br0">44550 49600 710,'93'-46'54,"-11"10"-6,-14 10-7,-11 9-6,-6 6-5,4 3-5,3 3-3,3 4-4,1 1-6,1 0-7,-1 0-10,1 0-7,-6 0-2,-8 0 4,-10 0 3,-9 0 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0"/>
    </inkml:context>
    <inkml:brush xml:id="br0">
      <inkml:brushProperty name="width" value="0.03667" units="cm"/>
      <inkml:brushProperty name="height" value="0.03667" units="cm"/>
      <inkml:brushProperty name="color" value="#00BFF3"/>
    </inkml:brush>
  </inkml:definitions>
  <inkml:trace contextRef="#ctx0" brushRef="#br0">45350 48700 599,'-110'7'100,"32"17"-20,31 15-20,32 16-20,15 12-11,0 9-3,0 10-3,0 10-3,0 5-5,0 4-8,0 3-6,0 3-8,0-2-8,0-6-8,0-6-9,0-6-8,-2-12-1,-3-15 8,-3-15 7,-2-16 8,-1-8-2,3 0-10,3 0-11,4 0-10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4"/>
    </inkml:context>
    <inkml:brush xml:id="br0">
      <inkml:brushProperty name="width" value="0.0278" units="cm"/>
      <inkml:brushProperty name="height" value="0.0278" units="cm"/>
      <inkml:brushProperty name="color" value="#F2385B"/>
    </inkml:brush>
  </inkml:definitions>
  <inkml:trace contextRef="#ctx0" brushRef="#br0">76978 14200 791,'14'8'23,"-1"0"2,-2-1 1,-2 1 2,-2 2 0,-1 4-4,-1 3-3,0 5-3,-2 1-6,0 1-8,-2-1-10,0 1-9,-3-2-4,-2 0 0,-3-1 0,-3 0 1,-2-4 0,0-1 1,0-4 0,1-3 1,3-2 4,10-4 9,8-3 8,9-2 9,3-1 2,-3 0-3,-3 2-3,-3 0-3,-2 4-2,0 4-2,-2 5-1,-1 5-2,-3 3 1,-8 1 1,-6 1 0,-7 1 2,-4 1 1,-1-1 0,-1 1 1,-1-1 1,1-1 0,1-1-1,3-3-2,1-1-1,3-4-6,5-6-8,3-6-8,4-6-10,3-3-5,2-2-3,2 0-3,2-1-3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1"/>
    </inkml:context>
    <inkml:brush xml:id="br0">
      <inkml:brushProperty name="width" value="0.04788" units="cm"/>
      <inkml:brushProperty name="height" value="0.04788" units="cm"/>
      <inkml:brushProperty name="color" value="#00BFF3"/>
    </inkml:brush>
  </inkml:definitions>
  <inkml:trace contextRef="#ctx0" brushRef="#br0">45650 48550 459,'50'-21'35,"0"10"-8,0 10-7,0 9-7,-2 4-6,-3 1-4,-3-1-5,-2 1-4,-6 2 2,-6 7 6,-6 6 7,-6 7 6,-6 7 6,-2 9 4,-3 10 4,-3 10 4,-1 5 1,4 4-2,3 3-1,3 3-1,-1 6-3,-2 9-4,-3 10-3,-3 10-3,-2 2-3,0-3 0,0-3-1,0-2-1,0-8-1,0-8-1,0-10-2,0-9 0,0-4-3,0 4-2,0 3-2,0 3-1,-2-2-2,-3-6 2,-3-6 0,-2-6 1,-6-4-1,-6 1-1,-6-1-3,-6 1-1,-6-4-4,-2-6-7,-3-6-6,-3-6-7,-7-7-7,-9-6-7,-10-6-7,-8-6-7,2-7-3,16-6 3,15-6 2,17-6 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2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47100 48250 572,'71'-22'119,"-5"6"-23,-7 7-24,-5 6-24,-9 12-15,-9 19-8,-10 19-6,-8 19-7,-14 9-8,-15 0-9,-15 0-8,-16 0-8,-8-5-5,0-9-2,0-10-1,0-8-1,3-9 1,6-6 6,7-6 6,6-6 5,13-4 7,23 1 6,22-1 7,22 1 7,15-3 0,9-2-6,10-3-8,10-3-7,0-2-6,-5 0-8,-7 0-7,-5 0-6,-9 1-5,-9 4-1,-10 3 0,-8 3-2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2"/>
    </inkml:context>
    <inkml:brush xml:id="br0">
      <inkml:brushProperty name="width" value="0.03363" units="cm"/>
      <inkml:brushProperty name="height" value="0.03363" units="cm"/>
      <inkml:brushProperty name="color" value="#00BFF3"/>
    </inkml:brush>
  </inkml:definitions>
  <inkml:trace contextRef="#ctx0" brushRef="#br0">47650 50200 654,'50'-22'68,"0"6"-10,0 7-9,0 6-10,7 3-8,17 0-2,15 0-5,16 0-2,1 1-7,-12 4-6,-13 3-8,-12 3-6,-12 3-8,-8 3-8,-10 3-7,-9 4-8,-9 1-3,-5 0 3,-7 0 1,-5 0 1,-6 0 1,-3 0-1,-3 0-3,-2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2"/>
    </inkml:context>
    <inkml:brush xml:id="br0">
      <inkml:brushProperty name="width" value="0.03936" units="cm"/>
      <inkml:brushProperty name="height" value="0.03936" units="cm"/>
      <inkml:brushProperty name="color" value="#00BFF3"/>
    </inkml:brush>
  </inkml:definitions>
  <inkml:trace contextRef="#ctx0" brushRef="#br0">47850 51050 558,'-47'21'0,"6"-5"0,7-7 0,6-5 0,18-4 12,32 0 22,31 0 23,32 0 22,18 0 4,6 0-15,7 0-15,6 0-16,-1-2-19,-5-3-23,-7-3-23,-5-2-24,-11-1-10,-11 3 0,-14 3 2,-11 4 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2"/>
    </inkml:context>
    <inkml:brush xml:id="br0">
      <inkml:brushProperty name="width" value="0.04648" units="cm"/>
      <inkml:brushProperty name="height" value="0.04648" units="cm"/>
      <inkml:brushProperty name="color" value="#00BFF3"/>
    </inkml:brush>
  </inkml:definitions>
  <inkml:trace contextRef="#ctx0" brushRef="#br0">50050 49500 473,'-44'-69'10,"13"13"19,12 12 21,13 13 19,6 20 5,0 28-8,0 28-10,0 29-8,-2 19-9,-3 14-8,-3 11-8,-2 14-8,-6 7-6,-6 3-3,-6 3-5,-6 4-3,-4-1-4,1-3-4,-1-3-5,1-2-5,2-5-4,7-2-7,6-3-7,7-3-6,4-13-1,3-22 4,3-22 4,4-21 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3"/>
    </inkml:context>
    <inkml:brush xml:id="br0">
      <inkml:brushProperty name="width" value="0.04446" units="cm"/>
      <inkml:brushProperty name="height" value="0.04446" units="cm"/>
      <inkml:brushProperty name="color" value="#00BFF3"/>
    </inkml:brush>
  </inkml:definitions>
  <inkml:trace contextRef="#ctx0" brushRef="#br0">50800 50150 494,'-24'-13'10,"4"26"19,3 24 19,3 26 19,-1 13 4,-2 4-13,-3 3-12,-3 3-13,-2 1-7,0 1-3,0-1-3,0 1-3,1-4-2,4-6-3,3-6-1,3-6-1,6-7-4,9-6-3,10-6-2,10-6-5,8-7 0,10-6 1,10-6 1,9-6 1,6-13-4,3-19-8,3-18-8,4-19-8,-1-13-5,-3-6-2,-3-6-1,-2-6-2,-9-4 3,-12 1 7,-13-1 8,-12 1 7,-10 4 5,-6 9 3,-6 10 3,-6 10 3,-12 8 1,-15 10 0,-15 10 1,-16 9-2,-5 7-2,6 7-8,7 6-7,6 7-6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3"/>
    </inkml:context>
    <inkml:brush xml:id="br0">
      <inkml:brushProperty name="width" value="0.03786" units="cm"/>
      <inkml:brushProperty name="height" value="0.03786" units="cm"/>
      <inkml:brushProperty name="color" value="#00BFF3"/>
    </inkml:brush>
  </inkml:definitions>
  <inkml:trace contextRef="#ctx0" brushRef="#br0">51750 49350 581,'46'-22'58,"-5"6"-7,-7 7-8,-5 6-8,0 3-3,10 0-1,10 0 0,9 0 0,4 3-1,1 6-4,-1 7-3,1 6-4,-4-1-10,-6-5-21,-6-7-21,-6-5-19,-6-3-11,-2 4-1,-3 3-2,-3 3-1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3"/>
    </inkml:context>
    <inkml:brush xml:id="br0">
      <inkml:brushProperty name="width" value="0.04531" units="cm"/>
      <inkml:brushProperty name="height" value="0.04531" units="cm"/>
      <inkml:brushProperty name="color" value="#00BFF3"/>
    </inkml:brush>
  </inkml:definitions>
  <inkml:trace contextRef="#ctx0" brushRef="#br0">53100 48500 485,'-44'7'118,"13"17"-19,12 15-20,13 16-20,6 7-15,0 1-9,0-1-9,0 1-10,1 2-5,4 7-2,3 6-3,3 7-1,1 0-2,1-2-1,-1-3 0,1-3-1,1-6-2,3-5 0,3-7-1,4-5-1,1-6-1,0-3 2,0-3 2,0-2 0,-2-1-1,-3 3-6,-3 3-4,-2 4-5,-9-1-1,-12-3 3,-13-3 3,-12-2 4,-10-3 0,-6 1-1,-6-1-1,-6 1-1,-6-1-5,-2 1-7,-3-1-7,-3 1-7,2-6-4,10-8-2,10-10-1,9-9-2,6-4 1,3 4 5,3 3 5,4 3 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4"/>
    </inkml:context>
    <inkml:brush xml:id="br0">
      <inkml:brushProperty name="width" value="0.03315" units="cm"/>
      <inkml:brushProperty name="height" value="0.03315" units="cm"/>
      <inkml:brushProperty name="color" value="#00BFF3"/>
    </inkml:brush>
  </inkml:definitions>
  <inkml:trace contextRef="#ctx0" brushRef="#br0">53000 48750 663,'29'-25'56,"10"0"-6,10 0-6,9 0-5,4 1-6,1 4-4,-1 3-4,1 3-6,-1 1-3,1 1-4,-1-1-4,1 1-2,-3 1-7,-2 3-7,-3 3-8,-3 4-8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7"/>
    </inkml:context>
    <inkml:brush xml:id="br0">
      <inkml:brushProperty name="width" value="0.03686" units="cm"/>
      <inkml:brushProperty name="height" value="0.03686" units="cm"/>
      <inkml:brushProperty name="color" value="#00BFF3"/>
    </inkml:brush>
  </inkml:definitions>
  <inkml:trace contextRef="#ctx0" brushRef="#br0">101300 9650 596,'-2'-46'2,"-3"10"4,-3 10 3,-2 9 4,2 4 5,9 1 7,10-1 7,10 1 7,5 1 0,4 3-6,3 3-8,3 4-6,-1 2-5,-2 4-1,-3 3-3,-3 3-1,-9 4-4,-11 7-5,-14 6-5,-11 7-4,-11 0-4,-5-2 0,-7-3-1,-5-3 0,-3-6 0,4-5 4,3-7 4,3-5 3,3-4 2,3 0 1,3 0-1,4 0 1,4-4 0,6-5-1,7-7 1,6-5 0,7-6 0,10-3 0,10-3 1,9-2 0,4-1 1,1 3 2,-1 3 1,1 4 2,-1 2 1,1 4 3,-1 3 1,1 3 2,-3 4 1,-2 7-2,-3 6-2,-3 7-1,-4 4-1,-3 3 1,-3 3 0,-2 4 0,-9 5-2,-12 10-4,-13 10-4,-12 9-5,-7-2-3,1-12 0,-1-13-2,1-12-1,-1-7 1,1 1 2,-1-1 1,1 1 2,2-7 1,7-12 0,6-13 0,7-12-1,7-7 1,9 1 0,10-1 0,10 1 1,7-1 0,6 1 1,7-1 1,6 1 0,1 2 2,-3 7 4,-3 6 2,-2 7 3,-5 7 4,-2 9 2,-3 10 2,-3 10 4,-7 5-2,-9 4-5,-10 3-5,-8 3-5,-9-1-8,-6-2-9,-6-3-8,-6-3-10,-1-2-10,7 0-12,6 0-13,7 0-12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5"/>
    </inkml:context>
    <inkml:brush xml:id="br0">
      <inkml:brushProperty name="width" value="0.04363" units="cm"/>
      <inkml:brushProperty name="height" value="0.04363" units="cm"/>
      <inkml:brushProperty name="color" value="#F2385B"/>
    </inkml:brush>
  </inkml:definitions>
  <inkml:trace contextRef="#ctx0" brushRef="#br0">78491 14103 504,'16'-16'0,"-1"-1"0,1-1 0,0-1 0,-2 1 4,-3 5 7,-3 3 9,-2 4 7,-4 4 5,-2 4-1,-4 4 1,-2 4-1,-3 3-1,-4 5-3,-2 3-3,-3 5-3,-1 0-2,1 0-2,1-1 0,1-1-2,0-1-1,2-3-1,1-1-2,1-2-1,1-2-1,2 1-2,2 0-2,3-1-2,3-1-4,7-2-7,7-4-7,8-3-6,4-4-5,5-6-4,3-5-3,4-7-4,2-2 0,-2 3 6,0 1 6,-1 2 5,-3 3 4,-2 3 2,-3 2 4,-3 4 3,-4 1 1,-3 2 1,-4 0 0,-4 2 0,-5 0 4,-2 3 9,-6 2 9,-2 2 9,-4 2 6,0 1 3,-1 3 4,-1 2 3,0-1-1,2-1-4,2-3-6,2-1-4,5-2-5,8-2-7,8-3-5,7-1-6,4-3-6,-1-6-9,-1-4-7,-1-5-8,0-3-3,-1 1 2,1-1 1,-1 0 1,-2 1 2,-5-1 1,-5 1 2,-4-1 0,-5 0 2,-2-2 2,-4 0 3,-2 0 3,-3-1 3,-4 4 4,-2 3 4,-3 3 5,-2 2 4,-1 2 4,-1 2 4,-1 2 3,1 2 2,1 2-2,2 2-2,3 2-2,4-1-2,8-1-4,8-2-4,8-2-4,5-2-5,5-3-6,3-4-7,5-2-7,0-1-3,0 0 1,-1 2 1,-1 1 1,-1 1 2,-1 2 4,-1 2 4,-1 2 4,-3 2 5,-3 2 4,-4 2 4,-4 2 5,-4 2 5,-3 3 3,-2 3 5,-4 4 4,-2 0 3,-2 1 2,-1-1 1,-3 1 3,0-2-2,0-1-5,2-2-5,1-3-4,2 0-5,6 0-7,4-1-5,6 1-7,2-2-4,3-2-4,2-4-3,1-2-4,2-4-1,0-2 0,-1-4-1,1-2 1,-2-2-1,-3-1 1,-3-1 1,-3-1 0,-1-2 2,-2 0 3,-1-1 5,0-1 2,-3-1 3,-4 1 0,-4-1 1,-4 1-1,-2 0 1,1 1 0,-1 1 1,0 1-1,1 1 0,3 2 0,1 2-1,2 3-2,2-1-1,0 0-4,1-1-4,2-1-4,1-1-2,4 2-1,2 1 1,4 1-2,1 0 2,1 0 1,1 0 2,1 0 1,0 1 3,0 1 5,-2 0 4,-1 2 5,-1 0 4,0 2 7,-2 0 6,-1 2 5,0 1 3,0 4-1,0 2-3,0 3 0,0 2 2,-1 0 6,1-1 8,0 1 6,0 1 1,0 3-3,0 4-3,-1 2-3,0 2-5,-2 2-5,-2 3-5,-2 1-6,-2 1-6,-2 1-7,-2-1-6,-2 0-7,-1-1-5,-2-3-3,0-3-3,-1-3-2,1-7-6,2-9-10,4-10-8,3-9-9,2-6 1,3-1 10,4-1 10,2-1 9,2 0 9,2 3 6,0 1 5,1 3 6,0 1 4,-1 4 3,-1 3 3,0 3 4,-2 2 0,1 3 0,0 4 0,0 2 0,-1 2-3,-1-2-4,-1-1-6,0 0-3,-1-1-6,0 0-3,-1-1-3,1 2-5,-1-3 0,0-1 0,-2-2 1,0-1 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6:49"/>
    </inkml:context>
    <inkml:brush xml:id="br0">
      <inkml:brushProperty name="width" value="0.03739" units="cm"/>
      <inkml:brushProperty name="height" value="0.03739" units="cm"/>
      <inkml:brushProperty name="color" value="#00BFF3"/>
    </inkml:brush>
  </inkml:definitions>
  <inkml:trace contextRef="#ctx0" brushRef="#br0">101200 14400 588,'-22'-25'2,"6"0"6,7 0 4,6 0 6,7 0 2,10 0 0,10 0 1,9 0-1,4 1 0,1 4-1,-1 3-1,1 3-2,-3 3 0,-2 3 0,-3 3-1,-3 4 1,-4 5-3,-3 10-3,-3 10-4,-2 9-4,-6 4-2,-6 1 0,-6-1 0,-6 1 0,-6-1-1,-2 1-1,-3-1-1,-3 1-1,-4-3 0,-3-2 0,-3-3 0,-2-3 0,-3-4 0,1-3-1,-1-3 0,1-2 0,1-5-1,3-2 1,3-3 0,4-3 1,4-12 0,6-18-1,7-19 0,6-18 0,7-9-1,10 4 1,10 3 0,9 3 1,4 6 0,1 9 1,-1 10 2,1 10 0,-1 5 1,1 4 0,-1 3-1,1 3-1,-3 3 5,-2 3 6,-3 3 8,-3 4 8,-2 4 1,0 6-2,0 7-2,0 6-4,-4 6-2,-5 6 0,-7 7-2,-5 6-2,-6 3 0,-3 0-3,-3 0-2,-2 0-2,-8-2-2,-8-3-1,-10-3-4,-9-2-1,-4-5-1,4-2 1,3-3 0,3-3 1,1-6-1,1-5-2,-1-7-2,1-5-2,1-12-1,3-16-3,3-15 0,4-15-2,7-9 0,13 1 0,12-1 1,13 1 0,7 2 1,4 7 3,3 6 1,3 7 2,-1 5 4,-2 7 3,-3 6 3,-3 7 5,-4 8 1,-3 14 0,-3 11 0,-2 14 0,-5 10-5,-2 9-10,-3 10-11,-3 10-11,-4-3-8,-3-11-7,-3-14-6,-2-11-7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06"/>
    </inkml:context>
    <inkml:brush xml:id="br0">
      <inkml:brushProperty name="width" value="0.03226" units="cm"/>
      <inkml:brushProperty name="height" value="0.03226" units="cm"/>
      <inkml:brushProperty name="color" value="#F2395B"/>
    </inkml:brush>
  </inkml:definitions>
  <inkml:trace contextRef="#ctx0" brushRef="#br0">41450 55200 682,'0'-69'0,"0"13"0,0 12 0,0 13 0,-2 7 6,-3 4 12,-3 3 12,-2 3 12,-1 10 3,3 20-8,3 18-8,4 20-8,-1 17-4,-3 20-2,-3 18-2,-2 20-2,-5 10-1,-2 3-2,-3 3 0,-3 4-2,-2-1-5,0-3-6,0-3-7,0-2-7,1-5-6,4-2-6,3-3-6,3-3-6,4-15-2,7-24 0,6-26 1,7-24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06"/>
    </inkml:context>
    <inkml:brush xml:id="br0">
      <inkml:brushProperty name="width" value="0.02945" units="cm"/>
      <inkml:brushProperty name="height" value="0.02945" units="cm"/>
      <inkml:brushProperty name="color" value="#F2395B"/>
    </inkml:brush>
  </inkml:definitions>
  <inkml:trace contextRef="#ctx0" brushRef="#br0">41350 56100 747,'1'-46'2,"4"10"6,3 10 5,3 9 5,6 4 3,9 1 1,10-1 1,10 1 1,7 1-2,6 3-2,7 3-4,6 4-2,3-1-3,0-3 1,0-3-2,0-2 1,-5 0-6,-9 7-8,-10 6-8,-8 7-10,-8 4-9,-2 3-12,-3 3-11,-3 4-11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06"/>
    </inkml:context>
    <inkml:brush xml:id="br0">
      <inkml:brushProperty name="width" value="0.03641" units="cm"/>
      <inkml:brushProperty name="height" value="0.03641" units="cm"/>
      <inkml:brushProperty name="color" value="#F2395B"/>
    </inkml:brush>
  </inkml:definitions>
  <inkml:trace contextRef="#ctx0" brushRef="#br0">42500 55050 604,'1'-49'1,"4"4"5,3 3 2,3 3 4,-1 3 5,-2 3 4,-3 3 6,-3 4 6,-2 7 0,0 13-2,0 12-2,0 13-4,0 18-2,0 26-1,0 24-1,0 26-2,-2 18-2,-3 13-1,-3 12-2,-2 13-1,-6 7-5,-6 4-9,-6 3-7,-6 3-8,-1 1-8,7 1-9,6-1-8,7 1-9,4-20 0,3-36 9,3-39 8,4-36 9,2-18 2,4 3-4,3 3-4,3 4-4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07"/>
    </inkml:context>
    <inkml:brush xml:id="br0">
      <inkml:brushProperty name="width" value="0.03516" units="cm"/>
      <inkml:brushProperty name="height" value="0.03516" units="cm"/>
      <inkml:brushProperty name="color" value="#F2395B"/>
    </inkml:brush>
  </inkml:definitions>
  <inkml:trace contextRef="#ctx0" brushRef="#br0">43700 55450 625,'0'-41'58,"0"19"-7,0 19-5,0 19-8,-2 13-4,-3 10-6,-3 10-4,-2 9-5,-3 6-3,1 3-4,-1 3-1,1 4-4,-1 2 0,1 4-1,-1 3 1,1 3 0,-1-1-3,1-2-7,-1-3-6,1-3-6,-1-2-5,1 0-3,-1 0-3,1 0-4,1-5-2,3-9-1,3-10-1,4-8-1,2-8-2,4-2 0,3-3 0,3-3-2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07"/>
    </inkml:context>
    <inkml:brush xml:id="br0">
      <inkml:brushProperty name="width" value="0.03357" units="cm"/>
      <inkml:brushProperty name="height" value="0.03357" units="cm"/>
      <inkml:brushProperty name="color" value="#F2395B"/>
    </inkml:brush>
  </inkml:definitions>
  <inkml:trace contextRef="#ctx0" brushRef="#br0">43650 55650 655,'90'-204'1,"-18"45"4,-19 43 3,-18 45 2,-9 30 5,4 19 4,3 19 5,3 19 5,-2 12 1,-6 6-3,-6 7-3,-6 6-3,-6 4-4,-2 4-6,-3 3-6,-3 3-6,-4 3-3,-3 3-2,-3 3-1,-2 4-2,-8 1 0,-8 0 1,-10 0 3,-9 0 1,-5-4-1,0-5-4,0-7-4,0-5-3,1-8-2,4-5 2,3-7 2,3-5 1,3-6 2,3-3 4,3-3 2,4-2 3,13-8 4,26-8 4,24-10 4,26-9 4,13-2 1,4 6 0,3 7 0,3 6 0,-2 3-1,-6 0-1,-6 0 1,-6 0-1,-7 3 0,-6 6 0,-6 7 0,-6 6-1,-9 6 1,-8 6-1,-10 7 0,-9 6 0,-13 7-2,-16 10-1,-15 10-2,-15 9-2,-9 4-2,1 1-3,-1-1-1,1 1-2,-1-3-4,1-2-2,-1-3-4,1-3-3,1-7-4,3-9-4,3-10-4,4-8-5,4-9-4,6-6-6,7-6-5,6-6-5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08"/>
    </inkml:context>
    <inkml:brush xml:id="br0">
      <inkml:brushProperty name="width" value="0.02517" units="cm"/>
      <inkml:brushProperty name="height" value="0.02517" units="cm"/>
      <inkml:brushProperty name="color" value="#F2395B"/>
    </inkml:brush>
  </inkml:definitions>
  <inkml:trace contextRef="#ctx0" brushRef="#br0">45700 56450 874,'48'25'64,"-3"0"-22,-3 0-23,-2 0-22,-6 3-15,-6 6-7,-6 7-6,-6 6-7,-6 1-1,-2-3 3,-3-3 3,-3-2 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08"/>
    </inkml:context>
    <inkml:brush xml:id="br0">
      <inkml:brushProperty name="width" value="0.02363" units="cm"/>
      <inkml:brushProperty name="height" value="0.02363" units="cm"/>
      <inkml:brushProperty name="color" value="#F2395B"/>
    </inkml:brush>
  </inkml:definitions>
  <inkml:trace contextRef="#ctx0" brushRef="#br0">45500 57300 931,'-40'28'12,"23"6"1,22 7 3,22 6 1,13 4-6,7 4-14,6 3-14,7 3-13,-4-4-7,-12-8 2,-13-10-1,-12-9 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08"/>
    </inkml:context>
    <inkml:brush xml:id="br0">
      <inkml:brushProperty name="width" value="0.03799" units="cm"/>
      <inkml:brushProperty name="height" value="0.03799" units="cm"/>
      <inkml:brushProperty name="color" value="#F2395B"/>
    </inkml:brush>
  </inkml:definitions>
  <inkml:trace contextRef="#ctx0" brushRef="#br0">51050 56150 579,'45'-71'0,"-9"10"0,-10 10 0,-8 9 0,-6 2 4,1-2 8,-1-3 8,1-3 8,-9 5 3,-15 17-1,-15 15-2,-16 16 0,-12 10-4,-5 7-4,-7 6-6,-5 7-4,-3 4-5,4 3-2,3 3-3,3 4-3,4-1-2,7-3 2,6-3-1,7-2 2,7-5 1,9-2 2,10-3 3,10-3 3,7-2 0,6 0-1,7 0 0,6 0-2,4 1 2,4 4 4,3 3 3,3 3 4,-2 3 0,-6 3-2,-6 3-2,-6 4-3,-6 8-1,-2 17-2,-3 15-1,-3 16-1,-6 10-1,-5 7 0,-7 6 0,-5 7-1,-3-3 0,4-8-2,3-10-3,3-9-1,3-12-5,3-11-7,3-14-6,4-11-8,7-14-5,13-11-7,12-14-5,13-11-7,4-12 2,-3-9 9,-3-10 7,-2-8 9,-3-6 4,1 1 0,-1-1 0,1 1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09"/>
    </inkml:context>
    <inkml:brush xml:id="br0">
      <inkml:brushProperty name="width" value="0.03781" units="cm"/>
      <inkml:brushProperty name="height" value="0.03781" units="cm"/>
      <inkml:brushProperty name="color" value="#F2395B"/>
    </inkml:brush>
  </inkml:definitions>
  <inkml:trace contextRef="#ctx0" brushRef="#br0">51800 56150 581,'0'-47'5,"0"6"8,0 7 9,0 6 9,1 10 5,4 17 2,3 15 0,3 16 3,1 13-3,1 14-4,-1 11-5,1 14-5,-3 7-3,-2 3-4,-3 3-4,-3 4-2,-6 1-5,-5 0-5,-7 0-4,-5 0-6,-3-4-10,4-5-15,3-7-14,3-5-16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6"/>
    </inkml:context>
    <inkml:brush xml:id="br0">
      <inkml:brushProperty name="width" value="0.0455" units="cm"/>
      <inkml:brushProperty name="height" value="0.0455" units="cm"/>
      <inkml:brushProperty name="color" value="#F2385B"/>
    </inkml:brush>
  </inkml:definitions>
  <inkml:trace contextRef="#ctx0" brushRef="#br0">82965 13483 483,'-1'-17'2,"0"-1"6,-2-3 4,0-1 5,0 0 5,1 5 2,0 3 4,2 4 3,0 7 4,0 8 5,0 9 4,0 10 5,0 4-2,2 2-6,0 2-8,1 3-7,0 4-6,0 8-4,-2 8-4,0 7-4,-1 10-6,0 10-11,0 12-8,0 10-11,-1-1-2,0-12 4,-2-14 4,0-11 4,0-12-8,1-7-18,0-8-18,2-7-19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09"/>
    </inkml:context>
    <inkml:brush xml:id="br0">
      <inkml:brushProperty name="width" value="0.02851" units="cm"/>
      <inkml:brushProperty name="height" value="0.02851" units="cm"/>
      <inkml:brushProperty name="color" value="#F2395B"/>
    </inkml:brush>
  </inkml:definitions>
  <inkml:trace contextRef="#ctx0" brushRef="#br0">52000 56600 771,'26'-25'5,"4"0"9,3 0 8,3 0 10,1 3 4,1 6-3,-1 7-2,1 6-3,-1 4-7,1 4-14,-1 3-15,1 3-13,-4 3-12,-6 3-10,-6 3-8,-6 4-11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09"/>
    </inkml:context>
    <inkml:brush xml:id="br0">
      <inkml:brushProperty name="width" value="0.04094" units="cm"/>
      <inkml:brushProperty name="height" value="0.04094" units="cm"/>
      <inkml:brushProperty name="color" value="#F2395B"/>
    </inkml:brush>
  </inkml:definitions>
  <inkml:trace contextRef="#ctx0" brushRef="#br0">52750 55750 537,'-22'-55'63,"6"41"-2,7 40-4,6 42-2,3 22-4,0 7-6,0 6-5,0 7-5,-4 10-7,-5 16-10,-7 15-9,-5 17-8,-6 14-10,-3 17-7,-3 15-7,-2 16-8,2-4-8,9-21-6,10-22-8,10-22-8,2-27 0,-3-31 7,-3-31 7,-2-31 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09"/>
    </inkml:context>
    <inkml:brush xml:id="br0">
      <inkml:brushProperty name="width" value="0.03037" units="cm"/>
      <inkml:brushProperty name="height" value="0.03037" units="cm"/>
      <inkml:brushProperty name="color" value="#F2395B"/>
    </inkml:brush>
  </inkml:definitions>
  <inkml:trace contextRef="#ctx0" brushRef="#br0">53100 56050 724,'28'-44'61,"6"13"-11,7 12-12,6 13-12,7 6-5,10 0-2,10 0 0,9 0 0,2 0-4,-2 0-8,-3 0-7,-3 0-6,-9 0-7,-11 0-6,-14 0-4,-11 0-7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09"/>
    </inkml:context>
    <inkml:brush xml:id="br0">
      <inkml:brushProperty name="width" value="0.03851" units="cm"/>
      <inkml:brushProperty name="height" value="0.03851" units="cm"/>
      <inkml:brushProperty name="color" value="#F2395B"/>
    </inkml:brush>
  </inkml:definitions>
  <inkml:trace contextRef="#ctx0" brushRef="#br0">53900 55450 571,'-46'-24'1,"10"4"4,10 3 3,9 3 3,2 14 8,-2 25 14,-3 25 15,-3 25 13,-1 12 2,4 1-12,3-1-11,3 1-12,1 4-7,1 9-4,-1 10-4,1 10-4,-1-6-8,1-18-15,-1-19-13,1-18-13,-1-12-12,1-3-7,-1-3-7,1-2-9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0"/>
    </inkml:context>
    <inkml:brush xml:id="br0">
      <inkml:brushProperty name="width" value="0.0507" units="cm"/>
      <inkml:brushProperty name="height" value="0.0507" units="cm"/>
      <inkml:brushProperty name="color" value="#F2395B"/>
    </inkml:brush>
  </inkml:definitions>
  <inkml:trace contextRef="#ctx0" brushRef="#br0">54300 55350 433,'28'-66'2,"6"19"5,7 19 3,6 19 4,3 9 1,0 0-4,0 0-4,0 0-3,-4 3-2,-5 6 2,-7 7 1,-5 6 1,-4 4 1,0 4 0,0 3-1,0 3 0,-4 1 4,-5 1 6,-7-1 7,-5 1 8,-3 1 0,4 3-2,3 3-4,3 4-4,-1 4 0,-2 6 3,-3 7 2,-3 6 4,-2 3-1,0 0-4,0 0-3,0 0-3,0 0-3,0 0-2,0 0-2,0 0-1,0-2-2,0-3-3,0-3-3,0-2-2,-4 3-4,-5 14-2,-7 11-3,-5 14-3,-4-1-1,0-12-2,0-13 0,0-12 0,-5-9-2,-9-2-2,-10-3 0,-8-3-2,-12-6 0,-12-5 2,-13-7 1,-12-5 1,2-8-8,20-5-17,18-7-16,20-5-18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0"/>
    </inkml:context>
    <inkml:brush xml:id="br0">
      <inkml:brushProperty name="width" value="0.03387" units="cm"/>
      <inkml:brushProperty name="height" value="0.03387" units="cm"/>
      <inkml:brushProperty name="color" value="#F2395B"/>
    </inkml:brush>
  </inkml:definitions>
  <inkml:trace contextRef="#ctx0" brushRef="#br0">56850 56200 649,'-5'-22'9,"41"6"18,40 7 19,42 6 17,10 3 3,-19 0-13,-18 0-13,-19 0-13,-7 0-11,7 0-13,6 0-10,7 0-12,-4 3-8,-12 6-5,-13 7-6,-12 6-6,-12 3 1,-8 0 6,-10 0 5,-9 0 6,-9 0 2,-5 0-2,-7 0-2,-5 0-3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0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56700 57050 696,'-27'25'5,"-3"0"9,-3 0 10,-2 0 10,8-2 2,22-3-5,22-3-4,23-2-6,19-5-1,19-2 1,19-3 2,19-3 0,13-4-5,10-3-12,10-3-10,9-2-12,-7-1-8,-21 3-6,-22 3-5,-22 4-6,-18 1-4,-11 0 0,-14 0 0,-11 0-2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1"/>
    </inkml:context>
    <inkml:brush xml:id="br0">
      <inkml:brushProperty name="width" value="0.05042" units="cm"/>
      <inkml:brushProperty name="height" value="0.05042" units="cm"/>
      <inkml:brushProperty name="color" value="#F2395B"/>
    </inkml:brush>
  </inkml:definitions>
  <inkml:trace contextRef="#ctx0" brushRef="#br0">58800 57550 436,'6'-47'57,"13"6"-13,12 7-13,13 6-12,9-2-8,6-9-3,7-10-3,6-8-3,1-6-1,-3 1-1,-3-1 0,-2 1 0,-8 8 3,-8 20 5,-10 18 6,-9 20 6,-7 17 4,-3 20 1,-3 18 2,-2 20 1,-3 11-1,1 7-3,-1 6-3,1 7-3,1-1-2,3-6-2,3-6-2,4-6-1,1-9-2,0-8-3,0-10-2,0-9-1,1-18-5,4-24-8,3-26-6,3-24-7,-2-28-3,-6-27 4,-6-28 2,-6-28 4,-4-24 0,1-19-2,-1-18-1,1-19-1,1-13-1,3-6 1,3-6 1,4-6 0,2 4 3,4 16 2,3 15 2,3 17 3,-1 19 3,-2 26 5,-3 24 4,-3 26 5,-2 21 5,0 19 5,0 19 5,0 19 5,1 10 1,4 4-2,3 3-2,3 3-2,4 3-3,7 3-2,6 3-2,7 4-2,2 1-2,1 0 1,-1 0 0,1 0-1,7 0 1,16 0-1,15 0 0,17 0 0,22-2-1,32-3 0,31-3-2,32-2 0,22-5-2,17-2-3,15-3-3,16-3-2,12-1-3,9 4 0,10 3-2,10 3-1,0 1-3,-5 1-6,-7-1-6,-5 1-5,-20 1-6,-31 3-3,-31 3-3,-31 4-4,-37 2 2,-40 4 5,-40 3 7,-41 3 6,-26 3 0,-8 3-8,-10 3-8,-9 4-8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1"/>
    </inkml:context>
    <inkml:brush xml:id="br0">
      <inkml:brushProperty name="width" value="0.04486" units="cm"/>
      <inkml:brushProperty name="height" value="0.04486" units="cm"/>
      <inkml:brushProperty name="color" value="#F2395B"/>
    </inkml:brush>
  </inkml:definitions>
  <inkml:trace contextRef="#ctx0" brushRef="#br0">62600 55900 490,'0'-47'7,"0"6"13,0 7 14,0 6 14,0 15 5,0 26 0,0 24-1,0 26-2,-2 15-3,-3 6-9,-3 7-6,-2 6-8,-6 10-6,-6 17-4,-6 15-3,-6 16-4,-6 10-6,-2 7-8,-3 6-8,-3 7-9,2-6-11,10-15-14,10-15-15,9-16-14,7-21-1,7-24 12,6-26 12,7-24 12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2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63800 56250 478,'-4'-44'7,"-5"13"14,-7 12 14,-5 13 14,-4 16 3,0 23-6,0 22-6,0 22-7,0 10-4,0 1-2,0-1-1,0 1-2,0 1-2,0 3-2,0 3-2,0 4-2,1-3-2,4-5-1,3-7-1,3-5-1,15-12-5,29-16-6,28-15-8,28-15-8,12-21-4,-3-25-2,-3-25-2,-2-25-1,-9-11 1,-12 3 3,-13 3 3,-12 4 4,-12 1 3,-8 0 2,-10 0 2,-9 0 3,-9 1 2,-5 4 5,-7 3 3,-5 3 4,-8 6 0,-5 9-5,-7 10-3,-5 10-6,-4 7-4,0 6-5,0 7-5,0 6-6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6"/>
    </inkml:context>
    <inkml:brush xml:id="br0">
      <inkml:brushProperty name="width" value="0.03267" units="cm"/>
      <inkml:brushProperty name="height" value="0.03267" units="cm"/>
      <inkml:brushProperty name="color" value="#F2385B"/>
    </inkml:brush>
  </inkml:definitions>
  <inkml:trace contextRef="#ctx0" brushRef="#br0">84116 14156 673,'-7'-9'4,"2"0"9,2-1 7,2-1 10,2 0 1,4 0-4,2 2-5,3 1-3,5 0-2,4 0 3,4 0 1,7 1 1,3-1 0,4 0-4,4 0-5,4 1-3,3 0-3,4 2-2,2 2-2,3 2-1,1 1-2,0 0-5,-2 0-3,-1 0-3,-3 0-6,-6 0-6,-6 0-6,-6 0-7,-5 0 0,-7 0 5,-5 0 4,-6 0 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2"/>
    </inkml:context>
    <inkml:brush xml:id="br0">
      <inkml:brushProperty name="width" value="0.03669" units="cm"/>
      <inkml:brushProperty name="height" value="0.03669" units="cm"/>
      <inkml:brushProperty name="color" value="#F2395B"/>
    </inkml:brush>
  </inkml:definitions>
  <inkml:trace contextRef="#ctx0" brushRef="#br0">64700 55800 599,'46'-44'66,"-5"13"-4,-7 12-6,-5 13-5,2 6-7,13 0-9,12 0-9,13 0-9,4 0-5,-3 0 0,-3 0-2,-2 0-1,-6 1-15,-6 4-30,-6 3-31,-6 3-31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2"/>
    </inkml:context>
    <inkml:brush xml:id="br0">
      <inkml:brushProperty name="width" value="0.05148" units="cm"/>
      <inkml:brushProperty name="height" value="0.05148" units="cm"/>
      <inkml:brushProperty name="color" value="#F2395B"/>
    </inkml:brush>
  </inkml:definitions>
  <inkml:trace contextRef="#ctx0" brushRef="#br0">66000 55100 427,'21'-63'20,"-5"26"3,-7 24 2,-5 26 4,-4 16 4,0 10 5,0 10 5,0 9 4,0 7 1,0 7-4,0 6-4,0 7-5,0 2-5,0 1-4,0-1-5,0 1-5,1-4-3,4-6-1,3-6-2,3-6-2,3-7-2,3-6-2,3-6-3,4-6-2,-1-1-4,-3 7-6,-3 6-5,-2 7-5,-17 0-2,-28-2 4,-28-3 3,-27-3 3,-15-4-2,0-3-6,0-3-7,0-2-6,3-5-5,6-2-3,7-3-2,6-3-3,7-6 1,10-5 6,10-7 6,9-5 7,6-4 3,3 0 2,3 0 2,4 0 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2"/>
    </inkml:context>
    <inkml:brush xml:id="br0">
      <inkml:brushProperty name="width" value="0.03771" units="cm"/>
      <inkml:brushProperty name="height" value="0.03771" units="cm"/>
      <inkml:brushProperty name="color" value="#F2395B"/>
    </inkml:brush>
  </inkml:definitions>
  <inkml:trace contextRef="#ctx0" brushRef="#br0">65800 55450 583,'50'-25'3,"0"0"8,0 0 5,0 0 8,4 1 8,10 4 8,10 3 9,9 3 8,1 3 0,-6 3-10,-6 3-11,-6 4-9,-6 1-12,-2 0-13,-3 0-11,-3 0-13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4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75700 53200 604,'-22'-41'5,"6"19"9,7 19 9,6 19 9,3 9 4,0 0 0,0 0 0,0 0-1,-2 6-2,-3 13-3,-3 12-4,-2 13-4,-5 10-2,-2 10-4,-3 10-2,-3 9-3,-4 9-5,-3 9-6,-3 10-8,-2 10-7,2 0-6,9-5-4,10-7-3,10-5-5,4-17-1,0-24 1,0-26 1,0-24 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4"/>
    </inkml:context>
    <inkml:brush xml:id="br0">
      <inkml:brushProperty name="width" value="0.0321" units="cm"/>
      <inkml:brushProperty name="height" value="0.0321" units="cm"/>
      <inkml:brushProperty name="color" value="#F2395B"/>
    </inkml:brush>
  </inkml:definitions>
  <inkml:trace contextRef="#ctx0" brushRef="#br0">75400 54050 685,'-22'-69'4,"6"13"6,7 12 8,6 13 7,12 7 5,19 4 2,19 3 1,19 3 3,10 3-3,4 3-6,3 3-7,3 4-7,-2 1-4,-6 0 0,-6 0-1,-6 0 0,-9 1-12,-8 4-21,-10 3-21,-9 3-21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4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76600 52900 537,'0'-47'2,"0"6"2,0 7 4,0 6 3,3 13 8,6 23 17,7 22 14,6 22 17,-2 21 1,-9 22-13,-10 22-11,-8 23-12,-9 16-8,-6 13-5,-6 12-6,-6 13-3,-6 13-9,-2 17-12,-3 15-10,-3 16-12,4-12-4,13-36 5,12-39 4,13-36 5,4-29-5,-3-19-12,-3-18-14,-2-19-13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5"/>
    </inkml:context>
    <inkml:brush xml:id="br0">
      <inkml:brushProperty name="width" value="0.03759" units="cm"/>
      <inkml:brushProperty name="height" value="0.03759" units="cm"/>
      <inkml:brushProperty name="color" value="#F2395B"/>
    </inkml:brush>
  </inkml:definitions>
  <inkml:trace contextRef="#ctx0" brushRef="#br0">78100 53050 585,'-2'-47'7,"-3"6"15,-3 7 15,-2 6 14,-8 13 4,-8 23-5,-10 22-8,-9 22-5,-9 15-6,-5 9-5,-7 10-6,-5 10-6,-8 7-4,-5 6-3,-7 7-3,-5 6-3,-6 9-1,-3 13-1,-3 12 1,-2 13-1,5 1-7,16-9-12,15-10-13,17-8-12,14-17-7,17-21 0,15-22 1,16-22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6"/>
    </inkml:context>
    <inkml:brush xml:id="br0">
      <inkml:brushProperty name="width" value="0.04369" units="cm"/>
      <inkml:brushProperty name="height" value="0.04369" units="cm"/>
      <inkml:brushProperty name="color" value="#F2395B"/>
    </inkml:brush>
  </inkml:definitions>
  <inkml:trace contextRef="#ctx0" brushRef="#br0">78150 52850 503,'1'-46'0,"4"10"0,3 10 0,3 9 0,1 9 7,1 9 15,-1 10 14,1 10 14,-3 11 3,-2 17-9,-3 15-9,-3 16-8,-2 10-4,0 7 2,0 6 3,0 7 2,0 4 0,0 3-6,0 3-4,0 4-4,0 1-5,0 0-3,0 0-2,0 0-5,0 1-2,0 4-6,0 3-4,0 3-5,-2-5-6,-3-12-6,-3-13-8,-2-12-5,-3-15-6,1-15-2,-1-15-2,1-16-4,-3-12 4,-2-5 7,-3-7 9,-3-5 8,-2-8 5,0-5 4,0-7 3,0-5 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6"/>
    </inkml:context>
    <inkml:brush xml:id="br0">
      <inkml:brushProperty name="width" value="0.03527" units="cm"/>
      <inkml:brushProperty name="height" value="0.03527" units="cm"/>
      <inkml:brushProperty name="color" value="#F2395B"/>
    </inkml:brush>
  </inkml:definitions>
  <inkml:trace contextRef="#ctx0" brushRef="#br0">77150 54550 623,'-29'-27'2,"-5"-3"4,-7-3 3,-5-2 4,6-1 7,23 3 12,22 3 10,22 4 11,23 2 1,25 4-13,25 3-10,25 3-13,12 3-5,1 3 0,-1 3-1,1 4 0,-10 1-6,-19 0-13,-18 0-11,-19 0-12,-13 0-12,-6 0-10,-6 0-12,-6 0-10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6"/>
    </inkml:context>
    <inkml:brush xml:id="br0">
      <inkml:brushProperty name="width" value="0.02994" units="cm"/>
      <inkml:brushProperty name="height" value="0.02994" units="cm"/>
      <inkml:brushProperty name="color" value="#F2395B"/>
    </inkml:brush>
  </inkml:definitions>
  <inkml:trace contextRef="#ctx0" brushRef="#br0">80500 53650 734,'93'0'105,"-11"0"-28,-14 0-26,-11 0-27,-9 3-17,-3 6-6,-3 7-6,-2 6-7,-5 3-11,-2 0-16,-3 0-16,-3 0-16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6"/>
    </inkml:context>
    <inkml:brush xml:id="br0">
      <inkml:brushProperty name="width" value="0.03349" units="cm"/>
      <inkml:brushProperty name="height" value="0.03349" units="cm"/>
      <inkml:brushProperty name="color" value="#F2385B"/>
    </inkml:brush>
  </inkml:definitions>
  <inkml:trace contextRef="#ctx0" brushRef="#br0">86750 13100 656,'38'14'97,"-2"-1"-22,-2-2-20,-1-2-22,-1-1-11,2 1-3,2 1-3,3 2-3,-1-1-4,0 1-4,-2 0-6,0-1-5,-3 2-7,-7 0-10,-5 1-10,-7 1-11,-5 0-6,-4-1 0,-6-1-2,-4 0-1,-3-3 5,0-1 9,1-2 10,-1-2 10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6"/>
    </inkml:context>
    <inkml:brush xml:id="br0">
      <inkml:brushProperty name="width" value="0.03211" units="cm"/>
      <inkml:brushProperty name="height" value="0.03211" units="cm"/>
      <inkml:brushProperty name="color" value="#F2395B"/>
    </inkml:brush>
  </inkml:definitions>
  <inkml:trace contextRef="#ctx0" brushRef="#br0">80300 54300 685,'-22'25'5,"6"0"10,7 0 11,6 0 10,7 1 7,10 4 1,10 3 2,9 3 2,7 3-11,7 3-23,6 3-23,7 4-23,-1-4-11,-6-9 1,-6-10 2,-6-8 1,-6-6 1,-2 1-1,-3-1 0,-3 1-1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7"/>
    </inkml:context>
    <inkml:brush xml:id="br0">
      <inkml:brushProperty name="width" value="0.04204" units="cm"/>
      <inkml:brushProperty name="height" value="0.04204" units="cm"/>
      <inkml:brushProperty name="color" value="#F2395B"/>
    </inkml:brush>
  </inkml:definitions>
  <inkml:trace contextRef="#ctx0" brushRef="#br0">83250 52700 523,'1'-49'0,"4"4"0,3 3 0,3 3 0,-4 3 3,-8 3 6,-10 3 5,-9 4 7,-7 2 0,-3 4-2,-3 3-5,-2 3-2,-8 3 1,-8 3 5,-10 3 7,-9 4 5,-7 5 2,-3 10-4,-3 10-4,-2 9-3,0 2-4,7-2-5,6-3-5,7-3-6,10 1-2,16 6-2,15 7-2,17 6-1,13 3 0,13 0 3,12 0 3,13 0 2,2 1 2,-5 4 2,-7 3 1,-5 3 3,-6 3 0,-3 3 2,-3 3 1,-2 4 1,-8 2 0,-8 4-1,-10 3 0,-9 3-2,-5 3-1,0 3-1,0 3-3,0 4-2,0 2-3,0 4-2,0 3-2,0 3-4,3-2-4,6-6-6,7-6-5,6-6-6,9-12-6,13-15-5,12-15-6,13-16-5,9-15 1,6-11 6,7-14 7,6-11 6,-4-9 3,-11-3 1,-14-3-1,-11-2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8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83750 52850 563,'21'-91'0,"-5"19"0,-7 19 0,-5 19 0,-3 7 5,4-3 10,3-3 10,3-2 10,3 11 7,3 29 4,3 28 2,4 28 5,-3 17-4,-5 6-8,-7 7-9,-5 6-10,-8 4-7,-5 4-7,-7 3-8,-5 3-6,-4-1-8,0-2-7,0-3-7,0-3-7,0-9-4,0-11-2,0-14 0,0-11-1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8"/>
    </inkml:context>
    <inkml:brush xml:id="br0">
      <inkml:brushProperty name="width" value="0.02636" units="cm"/>
      <inkml:brushProperty name="height" value="0.02636" units="cm"/>
      <inkml:brushProperty name="color" value="#F2395B"/>
    </inkml:brush>
  </inkml:definitions>
  <inkml:trace contextRef="#ctx0" brushRef="#br0">83800 53350 834,'70'-46'0,"-9"10"0,-10 10 0,-8 9 0,-1 6 6,9 3 11,10 3 11,10 4 12,-1 1-2,-9 0-13,-10 0-13,-8 0-15,-8 0-6,-2 0 0,-3 0 1,-3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8"/>
    </inkml:context>
    <inkml:brush xml:id="br0">
      <inkml:brushProperty name="width" value="0.04595" units="cm"/>
      <inkml:brushProperty name="height" value="0.04595" units="cm"/>
      <inkml:brushProperty name="color" value="#F2395B"/>
    </inkml:brush>
  </inkml:definitions>
  <inkml:trace contextRef="#ctx0" brushRef="#br0">84700 52050 478,'-24'-46'6,"4"10"11,3 10 10,3 9 13,3 10 4,3 14-1,3 11-1,4 14-1,1 13-2,0 16-3,0 15-3,0 17-3,0 13-3,0 13-4,0 12-3,0 13-4,-5 12-2,-9 13-4,-10 12-2,-8 13-3,-4 15-5,3 19-7,3 19-9,4 19-8,2-7-8,4-31-10,3-31-10,3-31-9,3-31-4,3-27 3,3-28 3,4-28 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8"/>
    </inkml:context>
    <inkml:brush xml:id="br0">
      <inkml:brushProperty name="width" value="0.03155" units="cm"/>
      <inkml:brushProperty name="height" value="0.03155" units="cm"/>
      <inkml:brushProperty name="color" value="#F2395B"/>
    </inkml:brush>
  </inkml:definitions>
  <inkml:trace contextRef="#ctx0" brushRef="#br0">85100 52900 697,'-18'-24'4,"17"4"10,15 3 9,16 3 9,5 3 3,-2 3-5,-3 3-3,-3 4-6,5 2-1,17 4 1,15 3 0,16 3 1,7 1-4,1 1-7,-1-1-8,1 1-7,-7-1-8,-12 1-9,-13-1-9,-12 1-8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8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85950 52300 595,'-47'-22'5,"6"6"11,7 7 11,6 6 11,6 7 3,6 10-4,7 10-3,6 9-4,1 9-3,-3 9-1,-3 10-3,-2 10-1,-3 7-3,1 6-5,-1 7-5,1 6-4,-1 1-1,1-3 3,-1-3 2,1-2 2,-1-9-14,1-12-32,-1-13-32,1-12-32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9"/>
    </inkml:context>
    <inkml:brush xml:id="br0">
      <inkml:brushProperty name="width" value="0.04797" units="cm"/>
      <inkml:brushProperty name="height" value="0.04797" units="cm"/>
      <inkml:brushProperty name="color" value="#F2395B"/>
    </inkml:brush>
  </inkml:definitions>
  <inkml:trace contextRef="#ctx0" brushRef="#br0">86550 52000 458,'50'-66'63,"0"19"-15,0 19-15,0 19-15,1 12-9,4 6-4,3 7-4,3 6-3,-4 3-4,-8 0 0,-10 0-2,-9 0 0,-7 0 0,-3 0 3,-3 0 3,-2 0 2,-6 1 5,-6 4 3,-6 3 4,-6 3 4,-6 4 2,-2 7 1,-3 6-1,-3 7 1,1 4 0,6 3 1,7 3 1,6 4 0,3 1 0,0 0-2,0 0-3,0 0-2,0 1-1,0 4-1,0 3-1,0 3 0,-4 1 0,-5 1 0,-7-1 0,-5 1 1,-6-1 0,-3 1-2,-3-1-2,-2 1 0,-3 2-3,1 7-1,-1 6-1,1 7-3,1-1 0,3-6 1,3-6-1,4-6 1,-3-7-3,-5-6-4,-7-6-4,-5-6-5,-4-9-4,0-8-7,0-10-5,0-9-5,-4-9-5,-5-5-4,-7-7-3,-5-5-4,0-8 0,10-5 3,10-7 2,9-5 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9"/>
    </inkml:context>
    <inkml:brush xml:id="br0">
      <inkml:brushProperty name="width" value="0.02887" units="cm"/>
      <inkml:brushProperty name="height" value="0.02887" units="cm"/>
      <inkml:brushProperty name="color" value="#F2395B"/>
    </inkml:brush>
  </inkml:definitions>
  <inkml:trace contextRef="#ctx0" brushRef="#br0">87600 52650 761,'9'-44'6,"19"13"9,19 12 11,19 13 10,13 6 3,10 0-4,10 0-6,9 0-4,2 1-6,-2 4-10,-3 3-10,-3 3-8,-10 4-5,-16 7 2,-15 6 1,-15 7 2,-18 2-7,-19 1-12,-18-1-14,-19 1-13,-8-3-1,3-2 10,3-3 10,4-3 10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19"/>
    </inkml:context>
    <inkml:brush xml:id="br0">
      <inkml:brushProperty name="width" value="0.03084" units="cm"/>
      <inkml:brushProperty name="height" value="0.03084" units="cm"/>
      <inkml:brushProperty name="color" value="#F2395B"/>
    </inkml:brush>
  </inkml:definitions>
  <inkml:trace contextRef="#ctx0" brushRef="#br0">87500 53500 713,'125'21'112,"0"-5"-28,0-7-28,0-5-28,-4-3-22,-5 4-13,-7 3-14,-5 3-15,-12 1-7,-16 1-3,-15-1-3,-15 1-1,-12-1 2,-6 1 7,-6-1 9,-6 1 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7"/>
    </inkml:context>
    <inkml:brush xml:id="br0">
      <inkml:brushProperty name="width" value="0.0322" units="cm"/>
      <inkml:brushProperty name="height" value="0.0322" units="cm"/>
      <inkml:brushProperty name="color" value="#F2385B"/>
    </inkml:brush>
  </inkml:definitions>
  <inkml:trace contextRef="#ctx0" brushRef="#br0">84655 14781 683,'-13'0'6,"6"0"11,6 0 13,6 0 12,8 0 3,9-2-6,10-1-5,11 0-6,6-1-5,5 1-4,6-1-5,4 0-5,2 0-2,1 2-4,-1 0-2,1 2-4,-3 0-3,-7 0-6,-5 0-6,-6 0-5,-6 1-6,-9 2-7,-8 2-7,-7 2-7,-6 0-1,-4 1 6,-4 0 6,-4 0 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20"/>
    </inkml:context>
    <inkml:brush xml:id="br0">
      <inkml:brushProperty name="width" value="0.05065" units="cm"/>
      <inkml:brushProperty name="height" value="0.05065" units="cm"/>
      <inkml:brushProperty name="color" value="#F2395B"/>
    </inkml:brush>
  </inkml:definitions>
  <inkml:trace contextRef="#ctx0" brushRef="#br0">88850 53950 434,'51'0'50,"4"0"-10,3 0-8,3 0-10,3-5-7,3-9-5,3-10-6,4-8-6,-4-4-2,-9 3-2,-10 3 0,-8 4-2,-8 8 5,-2 17 10,-3 15 9,-3 16 11,-4 10 2,-3 7-2,-3 6-4,-2 7-2,-1 7-3,3 9 0,3 10 0,4 10-1,1-1-1,0-9-4,0-10-4,0-8-3,0-11-3,0-8-2,0-10-3,0-9-2,-2-16-2,-3-22-1,-3-22-3,-2-21-1,-1-18-3,3-12-1,3-13-2,4-12-3,1-13-1,0-12 0,0-13-1,0-12-1,3-10 2,6-6 2,7-6 2,6-6 2,-1 1 3,-5 9 1,-7 10 3,-5 10 1,-6 19 3,-3 32 3,-3 31 4,-2 32 4,-1 4 4,3-22 4,3-22 4,4-21 5,1-6 0,0 14-2,0 11-3,0 14-2,0 11 0,0 14 1,0 11 3,0 14 1,1 3 0,4-2-2,3-3 0,3-3-3,6-1 0,9 4-1,10 3-1,10 3 0,8 3 0,10 3 0,10 3 0,9 4 0,7 1 0,7 0-1,6 0-2,7 0-2,7 0-1,9 0-1,10 0-1,10 0-1,8 0-3,10 0-7,10 0-4,9 0-7,1 0-4,-6 0-3,-6 0-4,-6 0-4,-16 0-4,-25 0-2,-25 0-3,-25 0-4,-29 0-3,-30 0-3,-32 0-4,-30 0-3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20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92100 52400 532,'21'-16'60,"-5"19"-5,-7 19-4,-5 19-4,-6 15-4,-3 13-4,-3 12-5,-2 13-4,-6 7-4,-6 4-2,-6 3-3,-6 3-2,-7 6-6,-6 9-7,-6 10-9,-6 10-9,-2 2-2,3-3 3,3-3 2,4-2 2,7-14 0,13-21-4,12-22-3,13-22-4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21"/>
    </inkml:context>
    <inkml:brush xml:id="br0">
      <inkml:brushProperty name="width" value="0.04504" units="cm"/>
      <inkml:brushProperty name="height" value="0.04504" units="cm"/>
      <inkml:brushProperty name="color" value="#F2395B"/>
    </inkml:brush>
  </inkml:definitions>
  <inkml:trace contextRef="#ctx0" brushRef="#br0">92850 53100 488,'-2'-46'6,"-3"10"13,-3 10 13,-2 9 12,-3 12 5,1 16-4,-1 15-5,1 17-4,-1 10-3,1 6-5,-1 7-4,1 6-3,-1 4-4,1 4-1,-1 3-2,1 3-2,-1-2-1,1-6-1,-1-6-1,1-6-1,4-9 0,9-8 0,10-10 0,10-9 1,7-9-4,6-5-11,7-7-10,6-5-9,7-14-6,10-18-1,10-19-2,9-18 0,1-10 3,-6 0 7,-6 0 8,-6 0 7,-12 0 5,-15 0 5,-15 0 4,-16 0 5,-13 3 2,-9 6 1,-10 7 1,-8 6 0,-9 7 0,-6 10 0,-6 10-2,-6 9-1,-2 6-6,3 3-12,3 3-12,4 4-11,4 4-11,6 6-10,7 7-8,6 6-9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21"/>
    </inkml:context>
    <inkml:brush xml:id="br0">
      <inkml:brushProperty name="width" value="0.02861" units="cm"/>
      <inkml:brushProperty name="height" value="0.02861" units="cm"/>
      <inkml:brushProperty name="color" value="#F2395B"/>
    </inkml:brush>
  </inkml:definitions>
  <inkml:trace contextRef="#ctx0" brushRef="#br0">93450 52700 769,'46'-22'0,"-5"6"0,-7 7 0,-5 6 0,-1 3 5,6 0 13,7 0 11,6 0 12,3 0 1,0 0-8,0 0-9,0 0-9,0-2-6,0-3-3,0-3-4,0-2-2,-2-3-6,-3 1-6,-3-1-5,-2 1-7,-5-1-7,-2 1-10,-3-1-9,-3 1-8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21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94700 52050 510,'28'-44'7,"6"13"13,7 12 13,6 13 14,3 9 3,0 6-7,0 7-6,0 6-7,-4 3-3,-5 0-3,-7 0 0,-5 0-2,-8 1-4,-5 4-7,-7 3-6,-5 3-6,-8 3-5,-5 3-1,-7 3-1,-5 4-3,-6-1-1,-3-3-1,-3-3-1,-2-2-3,-3-3 2,1 1 0,-1-1 3,1 1 1,4-1 3,9 1 2,10-1 3,10 1 4,8-3 0,10-2 0,10-3 0,9-3 0,6-4 2,3-3 2,3-3 5,4-2 2,-3-1 2,-5 3-1,-7 3-1,-5 4-1,-6 2 3,-3 4 4,-3 3 6,-2 3 5,-14 4-1,-21 7-6,-22 6-5,-22 7-7,-15 4-7,-5 3-7,-7 3-9,-5 4-7,-3-3-10,4-5-10,3-7-10,3-5-12,9-9-2,16-9 3,15-10 3,17-8 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22"/>
    </inkml:context>
    <inkml:brush xml:id="br0">
      <inkml:brushProperty name="width" value="0.02385" units="cm"/>
      <inkml:brushProperty name="height" value="0.02385" units="cm"/>
      <inkml:brushProperty name="color" value="#F2395B"/>
    </inkml:brush>
  </inkml:definitions>
  <inkml:trace contextRef="#ctx0" brushRef="#br0">94750 51100 922,'70'0'17,"-9"0"-1,-10 0-2,-8 0-2,2 0-2,16 0-4,15 0-4,17 0-3,2 0-4,-9 0-1,-10 0-1,-8 0-2,-8 0-4,-2 0-4,-3 0-5,-3 0-5,-7 1-2,-9 4 0,-10 3 1,-8 3 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50"/>
    </inkml:context>
    <inkml:brush xml:id="br0">
      <inkml:brushProperty name="width" value="0.04288" units="cm"/>
      <inkml:brushProperty name="height" value="0.04288" units="cm"/>
      <inkml:brushProperty name="color" value="#F2395B"/>
    </inkml:brush>
  </inkml:definitions>
  <inkml:trace contextRef="#ctx0" brushRef="#br0">32450 33050 513,'46'-2'-44,"-5"-3"12,-7-3 13,-5-2 11,-4-1 17,0 3 18,0 3 19,0 4 20,4 2 1,10 4-14,10 3-14,9 3-15,2-1-8,-2-2-4,-3-3-2,-3-3-3,-1-1-2,4 4-1,3 3 0,3 3 0,1-1-1,1-2-1,-1-3-1,1-3 0,-3-1-1,-2 4 1,-3 3 1,-3 3 1,-1-1 0,4-2 2,3-3 0,3-3 0,1-2 2,1 0-1,-1 0 1,1 0-1,-1 0 1,1 0 0,-1 0 0,1 0 0,1 0-1,3 0 0,3 0-2,4 0 0,-1 0 0,-3 0-1,-3 0 0,-2 0-1,-1 0 1,3 0 0,3 0 0,4 0 1,2-2-1,4-3 1,3-3-1,3-2 1,-1-5 0,-2-2 0,-3-3 1,-3-3 0,-2-1 1,0 4-1,0 3 0,0 3 0,-5 1-1,-9 1 0,-10-1-1,-8 1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50"/>
    </inkml:context>
    <inkml:brush xml:id="br0">
      <inkml:brushProperty name="width" value="0.04949" units="cm"/>
      <inkml:brushProperty name="height" value="0.04949" units="cm"/>
      <inkml:brushProperty name="color" value="#F2395B"/>
    </inkml:brush>
  </inkml:definitions>
  <inkml:trace contextRef="#ctx0" brushRef="#br0">10000 33700 444,'-72'1'2,"6"4"3,7 3 3,6 3 3,18-2 10,32-6 15,31-6 16,32-6 15,13-2 0,-3 3-12,-3 3-13,-2 4-14,10-1-7,25-3-1,25-3-3,25-2-1,3-5-2,-19-2-2,-18-3-1,-19-3-2,-15-1-1,-8 4-1,-10 3 0,-9 3-1,-5 1-1,0 1-2,0-1 0,0 1-2,4 1-1,10 3-1,10 3 0,9 4-2,6 1 2,3 0 0,3 0 3,4 0 1,-3 0-1,-5 0 0,-7 0-3,-5 0-1,-6 0-1,-3 0 0,-3 0 0,-2 0 1,-3-2-1,1-3-1,-1-3-1,1-2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51"/>
    </inkml:context>
    <inkml:brush xml:id="br0">
      <inkml:brushProperty name="width" value="0.05241" units="cm"/>
      <inkml:brushProperty name="height" value="0.05241" units="cm"/>
      <inkml:brushProperty name="color" value="#F2395B"/>
    </inkml:brush>
  </inkml:definitions>
  <inkml:trace contextRef="#ctx0" brushRef="#br0">9250 33900 419,'-49'0'0,"4"0"0,3 0 0,3 0 0,-2 0 2,-6 0 1,-6 0 4,-6 0 2,2-4 6,14-5 10,11-7 10,14-5 10,10-3 1,9 4-7,10 3-6,10 3-7,7 1-4,6 1 0,7-1-1,6 1-1,9-1-1,13 1 0,12-1-2,13 1-1,7-1 0,4 1-2,3-1 1,3 1-2,1-1-1,1 1 0,-1-1-1,1 1-2,-1 1 0,1 3-2,-1 3-2,1 4-1,-1 1-1,1 0 0,-1 0-1,1 0 0,1 0 0,3 0-2,3 0 0,4 0 0,7 0-1,13 0 0,12 0 0,13 0 0,6-4 0,0-5 0,0-7 0,0-5 0,-2-6 0,-3-3-1,-3-3 0,-2-2 0,-9 0 0,-12 7-1,-13 6 0,-12 7-1,-13 2-1,-12 1-2,-13-1-2,-12 1-1,-7 1-7,1 3-10,-1 3-11,1 4-10,-4 2-8,-6 4-7,-6 3-5,-6 3-7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17:52"/>
    </inkml:context>
    <inkml:brush xml:id="br0">
      <inkml:brushProperty name="width" value="0.05272" units="cm"/>
      <inkml:brushProperty name="height" value="0.05272" units="cm"/>
      <inkml:brushProperty name="color" value="#F2395B"/>
    </inkml:brush>
  </inkml:definitions>
  <inkml:trace contextRef="#ctx0" brushRef="#br0">40450 33350 417,'50'0'2,"0"0"4,0 0 4,0 0 4,1 0 2,4 0-1,3 0-1,3 0 0,14-4 2,25-5 2,25-7 4,25-5 4,15-3 0,7 4-2,6 3-3,7 3-2,2 1-1,1 1-1,-1-1-1,1 1-1,2-1 0,7 1-1,6-1-1,7 1 0,2 1-1,1 3-1,-1 3-2,1 4-1,-4 2-1,-6 4 1,-6 3 1,-6 3 0,-7-1 0,-6-2-3,-6-3-2,-6-3-2,-10-2-1,-12 0 2,-13 0 0,-12 0 1,-10 0 1,-6 0-1,-6 0 0,-6 0-1,-6 0 0,-2 0 0,-3 0 0,-3 0 1,-4 0 0,-3 0-1,-3 0-1,-2 0 0,-3 0 0,1 0-1,-1 0 0,1 0 0,-1 1-1,1 4 1,-1 3 0,1 3 0,1-1 1,3-2-1,3-3-1,4-3 1,5-1-1,10 4 0,10 3 0,9 3 1,4-1 0,1-2 0,-1-3 0,1-3 0,-1-2 0,1 0 0,-1 0 0,1 0-1,-1-2 1,1-3 0,-1-3 1,1-2 1,-3-1 0,-2 3 1,-3 3 0,-3 4 0,-1-1-1,4-3 0,3-3-1,3-2-1,-1-1 0,-2 3-2,-3 3 0,-3 4-1,-4-1 0,-3-3 1,-3-3 1,-2-2 2,-3-3 0,1 1 0,-1-1-1,1 1-1,-4 1 0,-6 3 0,-6 3 1,-6 4 0,-4 1-2,1 0-3,-1 0-2,1 0-4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7"/>
    </inkml:context>
    <inkml:brush xml:id="br0">
      <inkml:brushProperty name="width" value="0.03395" units="cm"/>
      <inkml:brushProperty name="height" value="0.03395" units="cm"/>
      <inkml:brushProperty name="color" value="#F2385B"/>
    </inkml:brush>
  </inkml:definitions>
  <inkml:trace contextRef="#ctx0" brushRef="#br0">84907 15050 647,'-17'1'48,"14"4"3,14 2 2,13 3 2,9 2-4,1 1-11,2 1-11,2 1-11,1 0-11,2-1-10,1-1-10,0 0-11,-3-3-12,-7-1-13,-9-2-13,-7-2-14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8"/>
    </inkml:context>
    <inkml:brush xml:id="br0">
      <inkml:brushProperty name="width" value="0.04438" units="cm"/>
      <inkml:brushProperty name="height" value="0.04438" units="cm"/>
      <inkml:brushProperty name="color" value="#F2385B"/>
    </inkml:brush>
  </inkml:definitions>
  <inkml:trace contextRef="#ctx0" brushRef="#br0">89706 12883 495,'-9'-15'3,"-2"4"7,-2 3 6,-1 3 6,-3 3 4,0 4 2,-1 3 1,-1 5 2,-1 3-1,1 3-5,-1 3-3,1 4-4,0 1-2,3 2 1,1 3 0,2 1 1,2 1-2,3 1-1,1-1-4,2 0-2,2-1-2,2-2-2,2-1-2,2-3-1,3-2-3,4-5-4,3-3-3,5-4-3,2-4-3,1-4-2,1-4-2,1-4-2,1-4-4,1-6-3,1-4-5,1-4-3,-1-5-2,-1 1 4,-3-2 2,-1-1 3,-2 0 4,1 0 4,-1 0 4,1-1 4,-2 1 4,-1 0 2,-2 0 4,-2-1 2,-1 3 3,1 4 5,1 3 5,1 5 4,-1 4 9,-2 6 12,-4 6 13,-3 6 13,-1 4 1,-2 3-10,0 4-11,-2 2-9,-1 2-8,-2 3-2,-2 1-4,-1 2-2,-2 2-5,0 1-6,0 1-5,0 1-5,1-1-5,-1 0-5,0-1-4,0-1-5,0-2-4,0-2-1,1-1-2,-1-2-2,1-9-7,4-13-12,2-14-12,4-13-12,2-5 2,2 4 16,1 3 15,3 5 16,1 2 12,0 3 7,-1 1 6,1 2 8,0 3 3,0 1 2,-1 2 0,1 2 1,0 2 0,0 0-3,-1 2-2,1 0-1,-1 1-3,-1 0-3,0 0-2,-2 0-2,-1-1-5,0-2-7,-2-2-6,0-1-6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8"/>
    </inkml:context>
    <inkml:brush xml:id="br0">
      <inkml:brushProperty name="width" value="0.04931" units="cm"/>
      <inkml:brushProperty name="height" value="0.04931" units="cm"/>
      <inkml:brushProperty name="color" value="#F2385B"/>
    </inkml:brush>
  </inkml:definitions>
  <inkml:trace contextRef="#ctx0" brushRef="#br0">91678 12298 446,'7'-24'1,"-1"3"2,-1 0 3,0 1 3,-2 1 1,0 2 1,-2 2 0,0 3 2,-1 3 6,0 6 15,0 6 13,0 6 15,0 4 1,0 5-11,0 3-11,0 5-11,-1 2-6,0 1-2,-2 1-1,0 1-1,0 3-3,0 6-3,1 6-4,2 6-3,0 6-2,-2 7-4,0 7-1,-2 7-4,0 3-4,1 0-8,-1 0-7,0 0-7,-1 3-4,0 5-3,-1 4-3,-1 5-1,-1-2-3,0-10-3,0-9-1,1-11-3,0-10 3,2-12 5,2-12 7,2-11 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5"/>
    </inkml:context>
    <inkml:brush xml:id="br0">
      <inkml:brushProperty name="width" value="0.04029" units="cm"/>
      <inkml:brushProperty name="height" value="0.04029" units="cm"/>
      <inkml:brushProperty name="color" value="#F2385B"/>
    </inkml:brush>
  </inkml:definitions>
  <inkml:trace contextRef="#ctx0" brushRef="#br0">41733 23859 546,'8'-7'-2,"-2"1"-1,-1 0-3,0 2-1,-3 0 5,-2 0 16,-4 0 15,-2 0 14,-3 2 7,-2 4-4,-1 4-3,-3 4-4,-2 3-4,-1 3-7,-3 3-6,-1 3-6,-2 3-4,1 1-4,-1 2-2,1 3-2,2-2-3,5-4 0,4-3-1,6-4-1,6-6-6,10-5-13,8-6-12,9-6-11,5-5-5,4-3 6,3-5 6,3-3 4,-1-1 5,-4 5 3,-4 3 4,-3 4 3,-6 3 5,-4 0 3,-4 2 4,-6 1 4,-4 2 6,-2 6 6,-4 4 7,-2 5 6,-4 4 5,-2 3 4,-3 3 4,-3 3 3,-1 0 1,2-1-4,3-3-4,1-1-2,4-3-7,8-3-9,6-3-9,7-2-9,5-6-4,3-5 0,3-5 1,3-7 2,1-3-5,-1-1-7,-2-2-8,1 1-9,-5-2-3,-4 1 0,-4-1 1,-6 0-1,-3 1 3,-2-1 5,-3 1 4,0-1 4,-5 2 6,-4 3 9,-6 3 7,-3 3 8,-4 2 5,0 2 1,1 2 1,-1 2 1,2 1 2,3 0 4,3 0 5,2 0 4,6 0-1,6 0-5,8 0-5,6 0-6,4 0-5,3 0-7,1 0-6,3 0-8,-1 0-3,-3 0-1,-3 0-1,-3 0-1,-3 2 2,-1 4 4,-2 3 5,-2 5 4,-2 2 3,-2 1 5,-3 1 4,0 2 4,-2 0 2,0 1 0,0 0 2,0 3 0,0-2 0,0 0 2,0-1 1,0 0 1,1-3-2,1-1-5,3-3-5,2-1-5,2-2-3,4-2-4,2-3-2,3-1-2,3-2-3,1-4-1,3-2-1,1-3-2,0-4-1,-3-2 0,-3-3-1,-3-3-1,-3-3 1,-4-1 1,-5-3 2,-2-1 1,-5-1 1,0-1-1,-3 1 1,-2 0 0,-2 1 1,-2 2 4,-2 4 3,-1 4 4,-2 1 1,-1 4-3,-2 3-1,1 2-2,-2 3-5,0 0-6,1 2-8,-1 1-7,2 1-6,3 1-5,2 3-6,4 2-4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8"/>
    </inkml:context>
    <inkml:brush xml:id="br0">
      <inkml:brushProperty name="width" value="0.03212" units="cm"/>
      <inkml:brushProperty name="height" value="0.03212" units="cm"/>
      <inkml:brushProperty name="color" value="#F2385B"/>
    </inkml:brush>
  </inkml:definitions>
  <inkml:trace contextRef="#ctx0" brushRef="#br0">92424 13305 684,'15'-13'91,"-1"6"-18,-1 6-16,0 6-17,-2 4-12,-3 3-10,-1 4-10,-2 2-8,-3 2-5,-4 1-3,-4 1-2,-3 1-1,-3-1-1,0-1 0,0-3 1,1-1-1,0-2 1,2-3-3,2-1-1,2-2-2,3-1 0,2 0 3,4 0 3,2 0 2,2-1 2,2 1 1,0 0 2,1 0 1,1 0 1,0 1 1,-1 2 1,1 0 1,-2 1 1,-2 3 0,-4 2 2,-2 2 0,-4 0 1,-4 1 4,-4-1 2,-4 1 2,-2-1 2,-1-1-1,-1-1-1,-1-1-1,1-2-2,3-2-4,2-4-3,4-3-5,3-2-5,2-4-11,4-2-10,3-3-9,1-2-6,1 0 0,1 0 1,2 0-1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9"/>
    </inkml:context>
    <inkml:brush xml:id="br0">
      <inkml:brushProperty name="width" value="0.04387" units="cm"/>
      <inkml:brushProperty name="height" value="0.04387" units="cm"/>
      <inkml:brushProperty name="color" value="#F2385B"/>
    </inkml:brush>
  </inkml:definitions>
  <inkml:trace contextRef="#ctx0" brushRef="#br0">93800 13327 501,'-7'-6'60,"-1"2"-10,0 4-10,0 3-9,-1 3-5,-3 5 1,-4 5-1,-2 5 1,-1 3-1,-1 1-4,1 1-3,-1 1-4,1 0-2,3 0-4,1 1-3,2-1-3,3-1-1,3-3 1,2-3 2,4-3 0,6-5-9,9-6-20,11-8-21,9-6-21,5-5-5,1-3 10,-1-3 9,0-3 10,-2-1 9,-4 4 8,-4 3 7,-3 3 8,-4 2 7,-3 3 6,-3 1 7,-2 2 7,-4 3 5,-3 2 5,-3 3 4,-2 4 6,-4 2 3,-2 1 0,-3 3 2,-3 2-1,-2 0 0,2 1-6,1 0-3,0-1-4,3 0-6,5-3-5,2-1-6,5-2-7,3-3-5,4-4-6,2-4-7,3-4-6,3-4-4,1-3-2,3-5-2,1-3-2,0-2 0,-3 1 2,-3 1 1,-3 1 1,-3 1 4,-2 0 3,-4 2 5,-3 1 4,-2 2 5,-4 1 3,-2 2 5,-3 2 4,-4 2 4,0 1 2,-3 0 2,-1 2 3,2 1 3,10 0 3,8 2 4,9 0 3,4 3-4,-1 4-12,0 4-10,-2 3-11,-2 3-5,-3 0 3,-3-1 1,-2 1 3,-3 1 3,0 1 2,-2 3 5,0 1 2,-1 1 4,0-1 2,0-1 3,0-1 2,1-1 1,2-3 0,2-1 0,2-2-1,1-2-2,3-1-6,2-1-6,1 0-5,2-3-4,2-3-4,0-2-3,1-3-4,0-4 0,1-2 0,0-4 1,-1-2 1,-1-1 0,-3-1 1,-2 1 0,-4-1 1,-2 0 2,-2-2 3,-3 0 4,0 0 3,-5-2 3,-2 0 2,-5 1 1,-4-1 2,-1 2-1,-1 1-5,0 2-4,1 3-4,-2 1-3,-4 0-4,-2 2-4,-2 1-2,-1 0-10,2 2-14,4 1-15,4 0-15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59"/>
    </inkml:context>
    <inkml:brush xml:id="br0">
      <inkml:brushProperty name="width" value="0.03405" units="cm"/>
      <inkml:brushProperty name="height" value="0.03405" units="cm"/>
      <inkml:brushProperty name="color" value="#F2385B"/>
    </inkml:brush>
  </inkml:definitions>
  <inkml:trace contextRef="#ctx0" brushRef="#br0">96850 12212 646,'2'-15'4,"4"3"9,3 1 8,5 2 9,1 3 5,-1 1 1,-1 2 0,0 2 1,0 1-2,5 0-3,3 0-4,5 0-2,1 1-10,0 2-12,0 2-12,1 1-14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1:00"/>
    </inkml:context>
    <inkml:brush xml:id="br0">
      <inkml:brushProperty name="width" value="0.03798" units="cm"/>
      <inkml:brushProperty name="height" value="0.03798" units="cm"/>
      <inkml:brushProperty name="color" value="#F2385B"/>
    </inkml:brush>
  </inkml:definitions>
  <inkml:trace contextRef="#ctx0" brushRef="#br0">98200 13212 579,'53'-14'126,"-4"2"-28,-5 4-28,-2 3-28,-3 2-16,0 0-5,0 2-4,0 0-4,-1 1-5,-2 0-9,-2 0-7,-1 0-8,-4 0-10,-4 0-13,-3 0-13,-5 0-12,-3-1-3,-4-2 7,-4-2 6,-4-1 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1:00"/>
    </inkml:context>
    <inkml:brush xml:id="br0">
      <inkml:brushProperty name="width" value="0.04278" units="cm"/>
      <inkml:brushProperty name="height" value="0.04278" units="cm"/>
      <inkml:brushProperty name="color" value="#F2385B"/>
    </inkml:brush>
  </inkml:definitions>
  <inkml:trace contextRef="#ctx0" brushRef="#br0">99197 12294 514,'-21'-18'11,"7"10"21,5 11 22,6 12 21,3 6 3,2 5-15,0 3-16,2 4-15,0 5-9,0 4-2,-1 6-3,1 4-2,-1 3-5,0 2-7,-2 0-6,0 1-8,-1-3-10,0-8-11,0-8-12,0-8-12,0-6-6,0-5-2,0-5-1,0-4-1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1:00"/>
    </inkml:context>
    <inkml:brush xml:id="br0">
      <inkml:brushProperty name="width" value="0.04374" units="cm"/>
      <inkml:brushProperty name="height" value="0.04374" units="cm"/>
      <inkml:brushProperty name="color" value="#F2385B"/>
    </inkml:brush>
  </inkml:definitions>
  <inkml:trace contextRef="#ctx0" brushRef="#br0">101383 11805 502,'0'-13'8,"1"6"16,2 6 16,0 6 15,0 5 6,0 5-7,-2 5-5,0 5-7,-2 2-4,0-1-5,-2-1-4,0-1-4,0 1-6,0 2-6,2 4-6,1 3-7,0 0-3,0-2-4,0-1-1,0-3-3,-1-2-7,-1-1-10,0-3-11,-1-1-11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1:01"/>
    </inkml:context>
    <inkml:brush xml:id="br0">
      <inkml:brushProperty name="width" value="0.03126" units="cm"/>
      <inkml:brushProperty name="height" value="0.03126" units="cm"/>
      <inkml:brushProperty name="color" value="#F2385B"/>
    </inkml:brush>
  </inkml:definitions>
  <inkml:trace contextRef="#ctx0" brushRef="#br0">101350 12596 703,'16'-8'15,"-1"0"7,1 1 7,-1-1 8,1 2 0,-1 1-3,1 2-4,-1 2-4,0 1-4,-1 0-3,-1 0-5,0 0-2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1:01"/>
    </inkml:context>
    <inkml:brush xml:id="br0">
      <inkml:brushProperty name="width" value="0.04981" units="cm"/>
      <inkml:brushProperty name="height" value="0.04981" units="cm"/>
      <inkml:brushProperty name="color" value="#F2385B"/>
    </inkml:brush>
  </inkml:definitions>
  <inkml:trace contextRef="#ctx0" brushRef="#br0">102277 11361 441,'-1'-15'1,"0"1"2,-2 1 1,0 0 2,-2 2 8,0 3 11,-1 1 12,-1 2 12,0 5 5,2 8-3,3 7-3,1 9-3,1 5-5,2 2-5,0 4-5,1 3-6,0 2-5,-2 4-3,-2 3-4,-2 2-4,-1 4 0,1 4 0,-1 3 0,0 5 2,0 1-6,0 1-14,0-1-11,1 1-14,-1-4-9,2-5-8,0-6-7,2-6-8,0-7 2,0-8 11,0-7 12,0-8 11,0-5 6,0-1-1,0-1-1,0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1:01"/>
    </inkml:context>
    <inkml:brush xml:id="br0">
      <inkml:brushProperty name="width" value="0.02953" units="cm"/>
      <inkml:brushProperty name="height" value="0.02953" units="cm"/>
      <inkml:brushProperty name="color" value="#F2385B"/>
    </inkml:brush>
  </inkml:definitions>
  <inkml:trace contextRef="#ctx0" brushRef="#br0">103000 10659 744,'17'-22'3,"3"3"5,3 3 5,3 3 5,0 2 5,-3 2 3,-3 2 3,-3 3 4,-1 0-1,3 2-7,1 0-5,3 2-7,-1 1-4,-1 2-6,-3 2-3,-1 2-6,-2 0-2,-1 1-1,-1 0-1,0 0-1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1:01"/>
    </inkml:context>
    <inkml:brush xml:id="br0">
      <inkml:brushProperty name="width" value="0.03384" units="cm"/>
      <inkml:brushProperty name="height" value="0.03384" units="cm"/>
      <inkml:brushProperty name="color" value="#F2385B"/>
    </inkml:brush>
  </inkml:definitions>
  <inkml:trace contextRef="#ctx0" brushRef="#br0">103680 9987 650,'-13'-6'8,"3"6"16,5 4 17,3 6 17,2 8 3,2 13-10,0 12-8,1 13-10,0 9-11,0 5-14,-2 5-12,0 5-14,-1-7-4,0-15 4,0-18 3,0-16 5,0-8-8,0 1-18,0 2-17,0 0-19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6"/>
    </inkml:context>
    <inkml:brush xml:id="br0">
      <inkml:brushProperty name="width" value="0.03151" units="cm"/>
      <inkml:brushProperty name="height" value="0.03151" units="cm"/>
      <inkml:brushProperty name="color" value="#F2385B"/>
    </inkml:brush>
  </inkml:definitions>
  <inkml:trace contextRef="#ctx0" brushRef="#br0">44950 23062 698,'1'-15'6,"2"3"13,2 1 13,2 2 13,1 3 3,1 1-7,1 2-7,2 2-7,3 1-6,9 0-5,7 0-7,8 0-5,2 0-5,-2 0-3,-3 0-2,-3 0-2,-5 0-12,-4 2-19,-5 0-19,-4 2-18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1:51"/>
    </inkml:context>
    <inkml:brush xml:id="br0">
      <inkml:brushProperty name="width" value="0.03702" units="cm"/>
      <inkml:brushProperty name="height" value="0.03702" units="cm"/>
      <inkml:brushProperty name="color" value="#00BFF3"/>
    </inkml:brush>
  </inkml:definitions>
  <inkml:trace contextRef="#ctx0" brushRef="#br0">82831 18900 594,'-7'23'-9,"2"-1"4,2-1 4,3-1 4,-1 0 2,-1-1 1,0 1-1,-1-1 2,-1 2-1,2-1 0,0 2 1,2 2-1,0-2 0,0-3-1,0-3-2,0-3-1,0-2-1,0-1-1,0 0 1,0-2-1,0 0 0,2 2 0,0 0 0,2 1 0,-1 2 1,2 2 0,-2 1 1,1 3 0,0 0 1,0-1 0,0-1 0,0 0-1,-1-1 1,-1 1-1,0 1 0,-1 1 0,-1 0-1,1-1 1,2-1-1,0 0 1,0-2-1,0 3 1,-2 0 0,0 1 0,-1 1-1,0 1 1,0 1 0,0 1 0,0 1-1,0-1 2,0 1-1,0-1 2,0 1-1,0 1 0,0 1 0,0 1-1,0 0 0,0-1 0,0-1 0,0-1 0,0-1 0,0-1 1,0-1-1,0-1 0,0-1 0,0 1 0,0-1 0,0 1 0,0-1 0,0-1 0,0-1 0,0 0 0,0-1 1,0 1-1,0 1 1,0 1-1,0 1 0,0-1 0,0 1-1,0-1 1,0 2-1,0-1 0,0 2 0,0 2 0,0-1 0,0 2 0,0 1 1,0 1-1,0 1 0,0-1 1,0 0-1,0 1 0,0 0 1,0 1-1,0 1 1,0 1 0,-1-1 0,0 0 1,-2-1 0,0-1 0,0-1 1,0 1-1,2-1 0,1 1-1,-1-1 1,-1 0-1,0 1 1,-1-1 1,-1 0-1,2-3 1,0-1-1,2-3 0,-1 0-1,0-1 0,-2 1 0,0 0 0,0-1-1,0 1 0,2-1 0,1 1-1,0 0 1,1 1 1,2 1 1,0 1 0,0 1 0,0 1 0,-2 1 0,0 1-1,-1 0 0,2 1 0,0-1-1,2 0 1,-1 0-1,-1-1 1,0-1-1,-1-1 1,-1 0-1,1-1 0,2 1 1,0-1-1,0-1 0,0-1-1,-2-2 1,0-2 0,-1-1 0,0 1 0,0 1 1,0 1-1,0 1 1,0 1 0,0 1 0,0 1 0,0 1-1,0-1 1,0 1-1,0-1 0,0 1-1,0 1 1,0 1 1,0 1-1,0 0 1,0 1 0,0-1 1,0 1 0,0 0 0,0 0 0,0 2 0,0 1 1,0 0 0,0-1-1,0-2 1,0 1-1,0-3 1,0 0-2,0-1 1,0-1-1,0-1-1,0-1 0,0-1 1,0 0-2,0-1 1,0 1 0,0 0 0,0 3 0,0-1-1,0-2 1,0 0-1,0 0 0,0-1 0,0 1 0,0 1-1,0 1 0,0 1 0,0 3 0,0 1 1,0 3-1,0 0 1,0 0 0,0 1 0,0-1-1,0 0 1,0 1 0,0-1 0,0 0 0,0-1 0,0-1 0,0-3 0,0-1 0,0-2 0,0-1 0,0-1 0,0-1 0,0-1 0,0 1 0,0 0 0,0-1 0,-1 0 0,0-1 0,-2-1 0,0 0 0,0-2 0,0 1 0,2 0 1,1-1-1,0 1 1,0 2 1,0 0 0,0 1 0,0 0 1,0-1 0,0-1-1,0-1 1,0 0 0,0 2-1,0 0 0,0 1 0,0 0 0,0 1-1,0-1 1,0 1 0,0 0-1,1 1 0,2 1 0,0 1-1,0 0 1,0-1-1,-2-1 0,0-1 1,-1 0-1,2 0 1,0-1-2,2 1 1,-1-1-1,-1-1 1,0-1-1,-1-1 0,-1 0 1,2 1-2,0 2 0,1 0-1,1 1 0,-2 1-1,0 1 0,-2 1 0,0 0 0,2-1-1,1-1 1,0-1 0,0 0-2,0 1 0,-2 1-2,0 1-1,-1 1-1,0 1-2,0 1 0,0 1-3,0-1-1,0-3-3,0-3-3,0-3-3,0-5-5,0-6-8,0-8-9,0-6-8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1:55"/>
    </inkml:context>
    <inkml:brush xml:id="br0">
      <inkml:brushProperty name="width" value="0.03663" units="cm"/>
      <inkml:brushProperty name="height" value="0.03663" units="cm"/>
      <inkml:brushProperty name="color" value="#00BFF3"/>
    </inkml:brush>
  </inkml:definitions>
  <inkml:trace contextRef="#ctx0" brushRef="#br0">82761 18360 600,'-15'-1'1,"4"-1"3,3 0 1,3-1 3,3-2 3,5-2 4,6-2 5,4-2 4,1 1 0,-1 1-3,-2 2-5,-2 2-4,-1 2-3,2 0 0,0 2-1,1 0-1,1 1-1,2 0-1,0 0-2,1 0-1,1 0-1,-1 0 0,1 0-1,0 0 0,0 0-1,3 0 0,1 0-2,3 0 0,0 0 0,-1-2 0,-1 0 1,-1-2 1,0 0 0,-1 1 0,1-1 0,-1 0 0,0 0 0,-1 2 1,0 0 0,-2 2-1,-1 0 1,-1 0 0,-1 0 1,0 0-1,-2 0 0,1 0 0,0 0 0,0 0 0,0 0 0,1 0 0,1 0 0,2 0-1,-2 0 0,-1 0-1,-3 0 0,0 0-2,-3 0 0,1 0 0,0 0-1,0 0-1,0 0 1,1 0 0,2 0 0,0 0 1,0 0 0,-1 0 1,0 0 0,-2 0 1,0 0 0,0 0 0,0 0 0,-1 0 1,1 0-1,0 0 0,0 0-1,0 0 0,0 0 0,1 0-1,2 0-1,0 0 1,0 1 2,-3 2 8,-1 2 6,-2 2 7,-2 1 1,-2 3-4,-2 2-5,-2 2-3,0 0-4,0-1 0,2-1 0,0-1-2,1 1 1,0 0 0,0 1 0,0 1-1,0 1 1,0 0 0,0-1-1,0 1 0,0 0 0,0 1-1,0 1-1,0 1 0,1 1 0,0 0-1,2-1 1,0 1 0,1-1-1,0-1 1,0-1 0,0-1 0,-1 1 0,0 1-1,-2 3 1,0 2-1,-1-1 1,0 0-1,0-1 1,0 0-1,0-3 1,0 1 0,0-2 0,0-1 0,0 0 1,0 0-1,0-1 0,0 1 1,0 0 0,0 1 0,0 1-1,0 1 1,0 1 0,0-1 0,0 1 1,0 0 0,0 0 0,0 1-1,0 1 0,0 1 0,0 0 0,2 1-1,0-1 1,2 1-1,-1-1 1,-1 1-1,0-1 1,-2 1-1,1-1 1,0 1-1,2-1-1,0 1 1,0-1-1,0 1 1,-2-1-1,0 1 1,-1-1 0,0 1 1,0-1-1,0 1 0,0-1 0,0-2 0,0 0 1,0 0 0,0-2 0,0 1 0,0-1 1,0 1-1,0 0 0,0-1 0,0 1-1,0-1 1,0 1 0,0 0 0,0-1 0,0 1 1,0-1-1,0 1 1,0-1 0,0 1 0,0 0 1,0 3-1,0 1 1,0 3-1,-1 0 1,0 1 0,-2-1-1,0 1 1,0-2-1,0 0 1,2-1-1,0 0 1,1-2-1,0 1 1,0-1-1,0 1-1,0-2 1,0 0-1,0-1 1,0 0-1,0-2 0,0 1-1,0-1 1,0 1 0,0 0-1,0 1 1,0 1 0,0 1 0,0 1 0,-2 1-1,0 1 1,-1 1-1,-1 0 1,2-1-1,0-1 0,2-1 0,0-1 0,0 1 0,0-1 0,0 1 1,0-1-1,0 1 1,0-1-1,0 1 1,0 0-1,0 1 1,0 1 1,0 1-1,0 0 1,0 0 1,0 1-1,0-1 1,0 0-1,0-1 1,0-1 0,0-1-1,0-1 1,0 1-1,0-1 1,0 1-1,0-1 1,0-1-1,0-1 1,0-1 0,0-1 0,0-3-2,0-1 0,0-2-2,0 0 1,0 3 0,0 3 2,0 3 1,0 2 0,0 1 0,0 1-1,0 1 0,0 0 0,0-1-1,0-1-1,0-1 0,-1-1 0,0 1 0,-2-1 0,0 1 1,-1-1 0,2 1 0,0-1 1,2 1 0,0-1 1,0-1-2,0-1 1,0-1-1,0-1 0,0-1-1,0-1 0,0-1 1,0 0-2,2 0 1,0-1-1,2 1 0,-1-1 0,0-1 0,-2-1 0,0 0 0,-1-1 0,0 1 0,0 1 0,0 2 1,0-1 0,2 1 0,0 0 0,2-1 1,-1 1-1,-1 2 1,0 0-1,-2 1 0,0 0 1,0-1-1,0-1 0,0-1 0,1 0 0,0 2 0,2 0 0,0 1 1,0 0-1,0 1 0,-2-1 0,0 1 0,-1 0 0,0-1-1,0 1 1,0-1 0,0 1 0,2 0-1,0-1 0,2 1 0,-1-1 0,0 1 0,-2-1 0,0 1 0,-1 0 0,2-1 0,0 1 0,2-1 0,-1 1 0,-1 0 0,0-1-1,-2 1 1,0-1 0,0-1 0,0-1 0,0-1 0,0-1 1,0-1-1,0 0 0,0-2 0,1 0 0,0 1 0,2 2 1,0 0-1,0 0 1,0-1-1,-2-1 0,0 0-1,-1-1 1,2 1-1,0 1 1,2 2 0,0-1 0,0 1 0,-1 0 1,2-1 0,-2 1 0,-1-1 0,0 1 0,-2 0 1,0-1-1,0 1 0,0 0 0,0-1 0,1 1 1,0 0-1,2-1 0,0 1 0,0 0 0,0-1 0,-2 1 0,0 0 0,-1-1 0,2-1 0,0-1-1,2 0-1,-1-1 1,0 1 0,-2 1 0,0 1 1,-1 1-1,0 0 1,0-1-1,0 1 0,0-1 0,0-1 0,0-1-1,0 0 1,0-2-1,0 1 1,0 0 0,0 0-1,0-1 0,0 1 0,0 0 0,0 0-1,0 0 0,0 3-1,0 2 0,0 2 0,0-2-1,2-1 2,0-4 0,2-3 0,-1-1 0,-1 2-3,0 0-1,-2 2-3,1-2-3,0 1-3,2-2-2,0 0-3,2-3-5,0-3-6,1-2-7,2-4-6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1:57"/>
    </inkml:context>
    <inkml:brush xml:id="br0">
      <inkml:brushProperty name="width" value="0.0374" units="cm"/>
      <inkml:brushProperty name="height" value="0.0374" units="cm"/>
      <inkml:brushProperty name="color" value="#00BFF3"/>
    </inkml:brush>
  </inkml:definitions>
  <inkml:trace contextRef="#ctx0" brushRef="#br0">83009 38046 588,'-14'0'1,"3"2"2,3 0 0,2 2 1,4-1 5,4 1 9,4 0 8,4 0 8,1-1 4,1 0-4,0-2-2,0 0-4,-1-2-3,1 0-6,0-2-6,0 0-4,-1-1-4,1 0 1,0 0-1,0 1 0,0-1 0,1 0 0,1 0 0,2 0 0,-1 1 0,-1 1-1,-1 0 0,-1 2-1,0 0 1,0 0-2,-1 0 1,1 0 0,0 0-1,0 0 0,-1 0 0,1 0-1,0 0 1,0 0 0,-1 0-1,1 0 0,0 0 0,0 0 1,-1 0 0,1 0 0,1-1 0,0 0 0,1-2 0,1 0 1,0 0-1,-1 0 0,-1 2 0,0 0 0,-1 1 0,-1-2 0,1 0 0,0-1-1,0-1 1,-1 2-2,1 0 1,0 2-2,0 0 0,-1 2 1,1 0-1,0 2 0,0-1 1,1-1-1,1 0 0,2-2 0,-1 0 0,1 0 0,0 0 1,-1 0-1,1 1 1,2 0-1,0 2 1,1 0 0,0 0 0,-1 0-1,-1-2 1,-1 0 0,-1-2-1,-1 0 0,0-2-2,-2 0 0,0 0-1,0 0 0,-1 2 0,1 0 0,-3 1-11,-6-2-26,-6 0-24,-6-1-26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0"/>
    </inkml:context>
    <inkml:brush xml:id="br0">
      <inkml:brushProperty name="width" value="0.03504" units="cm"/>
      <inkml:brushProperty name="height" value="0.03504" units="cm"/>
      <inkml:brushProperty name="color" value="#00BFF3"/>
    </inkml:brush>
  </inkml:definitions>
  <inkml:trace contextRef="#ctx0" brushRef="#br0">83109 36804 627,'-14'-1'-9,"3"0"5,3-2 7,2 0 7,4 0 6,4 0 6,4 1 7,4 2 6,2 0 0,1-2-6,1-1-7,2 0-7,-1-1-3,1 1-3,0-1-1,-1 0-2,1 0-1,0 2-1,-1 0 0,1 2 0,-1-1-1,-1 0 0,-1-2 0,0 0 0,-2 0 1,1 0-1,0 2 0,0 1 1,0 0-1,1 0-1,1 0 1,2 0-2,-1 0 1,-1 0-1,-1 0 1,-1 0-1,0 0 1,0 0-1,0 0 1,-1 0 0,1 0 1,0 0 0,0 0 1,-1 0 0,2 0 1,0 0 1,1 0 0,1 0 1,0 0 0,-1 0-1,0 0-2,-2 0-1,0 0 0,1 0-1,2 0 0,0 0 1,0 0-2,-1 0-1,-1 0 0,0 0-3,-2 0 1,1 0 1,0 0 0,0 0 2,-1 0-1,1 0-2,0 0-2,0 0-3,0 0-1,1 0 0,1 0 1,2 0-1,0-1 2,1-1 3,1 0 3,1-1 3,2-2 2,3 0-1,3-1 0,3-2 0,0 1-1,-2 1-1,-1 0-2,-3 2-1,-2 0-2,-2 0-1,-4 0-2,-3 1-1,-5 1-3,-6 5-5,-8 6-6,-6 4-5,-4 1-2,1-3 0,-1-3 1,0-2 1,2-3-2,1 2-2,2-2-2,2 1-3,2-1 1,-1 0 5,0-2 4,0 0 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0"/>
    </inkml:context>
    <inkml:brush xml:id="br0">
      <inkml:brushProperty name="width" value="0.02995" units="cm"/>
      <inkml:brushProperty name="height" value="0.02995" units="cm"/>
      <inkml:brushProperty name="color" value="#00BFF3"/>
    </inkml:brush>
  </inkml:definitions>
  <inkml:trace contextRef="#ctx0" brushRef="#br0">83719 37194 734,'-8'-8'4,"0"2"7,0 1 7,1 0 8,-1 3 4,2 4 1,1 4 1,0 4 2,1 2-4,-1 1-6,-2 1-9,0 1-7,-1 2-5,-1 1-5,-2 3-4,1 1-4,-1 0-3,2-3-6,2-3-4,3-3-4,2-3-7,5-4-5,5-4-8,6-4-7,0-3 3,-3-2 12,-3-2 10,-2-1 12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0"/>
    </inkml:context>
    <inkml:brush xml:id="br0">
      <inkml:brushProperty name="width" value="0.02926" units="cm"/>
      <inkml:brushProperty name="height" value="0.02926" units="cm"/>
      <inkml:brushProperty name="color" value="#00BFF3"/>
    </inkml:brush>
  </inkml:definitions>
  <inkml:trace contextRef="#ctx0" brushRef="#br0">84409 37100 751,'-35'22'58,"8"-1"-10,7-3-10,9-1-10,4-2-7,2 1-5,2-1-4,2 1-6,1-1-2,0-1 1,0-1 1,0-1 0,2-2-11,4-4-24,3-4-24,5-4-24,0-3-3,-1 0 18,-2-1 18,-2-1 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1"/>
    </inkml:context>
    <inkml:brush xml:id="br0">
      <inkml:brushProperty name="width" value="0.02848" units="cm"/>
      <inkml:brushProperty name="height" value="0.02848" units="cm"/>
      <inkml:brushProperty name="color" value="#00BFF3"/>
    </inkml:brush>
  </inkml:definitions>
  <inkml:trace contextRef="#ctx0" brushRef="#br0">84877 37300 772,'-7'8'37,"-1"0"-5,0-1-4,0 1-5,1 0-2,-1 1 0,0 2-1,0 0 0,2 0-4,1-1-7,2-1-8,2 0-9,2-3-11,4-3-15,2-2-17,3-3-15,1-3-1,-1 0 13,-1-2 16,0 0 13,-1-1 9,-1 1 3,1-1 5,0 0 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1"/>
    </inkml:context>
    <inkml:brush xml:id="br0">
      <inkml:brushProperty name="width" value="0.02832" units="cm"/>
      <inkml:brushProperty name="height" value="0.02832" units="cm"/>
      <inkml:brushProperty name="color" value="#00BFF3"/>
    </inkml:brush>
  </inkml:definitions>
  <inkml:trace contextRef="#ctx0" brushRef="#br0">85458 37250 776,'13'1'30,"-5"2"1,-4 2 2,-6 2 0,-3 1-1,-1 3-7,-3 2-6,-2 1-6,1 1-6,1-1-6,2-1-7,2-1-6,3-2-10,2-2-15,4-4-14,2-2-15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1"/>
    </inkml:context>
    <inkml:brush xml:id="br0">
      <inkml:brushProperty name="width" value="0.02382" units="cm"/>
      <inkml:brushProperty name="height" value="0.02382" units="cm"/>
      <inkml:brushProperty name="color" value="#00BFF3"/>
    </inkml:brush>
  </inkml:definitions>
  <inkml:trace contextRef="#ctx0" brushRef="#br0">86029 37300 923,'-14'8'34,"3"1"-10,3 1-9,2 1-11,2 0-6,1-1 1,-1-1 0,0 0-1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1"/>
    </inkml:context>
    <inkml:brush xml:id="br0">
      <inkml:brushProperty name="width" value="0.02686" units="cm"/>
      <inkml:brushProperty name="height" value="0.02686" units="cm"/>
      <inkml:brushProperty name="color" value="#00BFF3"/>
    </inkml:brush>
  </inkml:definitions>
  <inkml:trace contextRef="#ctx0" brushRef="#br0">86394 37300 818,'-16'0'0,"2"0"0,1 0 0,1 0 0,1 2 6,2 4 12,2 3 11,3 5 12,0 1-1,2-1-12,0-1-12,2 0-12,0-2-12,2-1-7,0-1-10,2 0-8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6"/>
    </inkml:context>
    <inkml:brush xml:id="br0">
      <inkml:brushProperty name="width" value="0.03605" units="cm"/>
      <inkml:brushProperty name="height" value="0.03605" units="cm"/>
      <inkml:brushProperty name="color" value="#F2385B"/>
    </inkml:brush>
  </inkml:definitions>
  <inkml:trace contextRef="#ctx0" brushRef="#br0">46760 23881 610,'-24'0'0,"3"0"0,0 0 0,0 0 0,6-1 8,7 0 16,8-2 15,8 0 17,4 0 2,3 0-10,2 2-11,1 0-10,3 1-7,1-2-2,3 0-3,1-1-2,6-1-3,7 2-2,8 0-3,8 2-2,1 0-2,-3 0-3,-4 0 0,-4 0-3,-5 0-5,-5 0-11,-7 0-11,-5 0-10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2"/>
    </inkml:context>
    <inkml:brush xml:id="br0">
      <inkml:brushProperty name="width" value="0.02354" units="cm"/>
      <inkml:brushProperty name="height" value="0.02354" units="cm"/>
      <inkml:brushProperty name="color" value="#00BFF3"/>
    </inkml:brush>
  </inkml:definitions>
  <inkml:trace contextRef="#ctx0" brushRef="#br0">83512 37005 934,'-21'-13'1,"5"6"2,5 6 2,5 6 2,2 3 1,2 1 0,0 2 1,2 0 0,0 1-1,0 1-3,0 1-3,0 1-2,0 0-6,0-1-8,0-1-7,0 0-8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3"/>
    </inkml:context>
    <inkml:brush xml:id="br0">
      <inkml:brushProperty name="width" value="0.03241" units="cm"/>
      <inkml:brushProperty name="height" value="0.03241" units="cm"/>
      <inkml:brushProperty name="color" value="#00BFF3"/>
    </inkml:brush>
  </inkml:definitions>
  <inkml:trace contextRef="#ctx0" brushRef="#br0">82874 36843 678,'-21'0'1,"5"-2"-1,5 0 2,5-2-1,3 0 6,3 1 8,4-1 8,2 0 9,3-1 2,4 0-5,2-1-5,3-1-5,2-1-3,-1 0-1,1 0-2,-1 1-2,1 0-1,0 2-1,-1 2-1,1 2 0,-2 2-1,1 4 1,-2 2 1,-1 3 0,0 2-2,-1 0-3,1-1-3,0 1-4,-1-2-2,1-1-1,0-2-1,-1-2 0,1-2 0,2 0 1,0-2 0,1 0 2,-1-2 0,-1 0-1,-2-2 0,-3 0-1,1-1 1,0 0 0,1 0 1,1 0 1,0 0 1,-1 1 1,-1-1 1,0 0 0,0 0 2,1 0 0,3 0 0,2 0 2,-2 0-1,-1 1 0,-4-1 0,-3 0-1,0 0 0,0 0-3,1 0-1,2 0-1,-1 1 0,1 0 1,0 2 1,-1 1 2,0 0-1,0 0-3,-2 0-5,0 0-2,-1 0-2,1 0 0,1 0 1,2 0 0,-1 0 0,-1 0-3,-1 0-1,0 0-2,-1 0-4,0 1-3,-1 2-4,1 0-5,-1 1 1,0 0 2,-2 0 4,0 0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3"/>
    </inkml:context>
    <inkml:brush xml:id="br0">
      <inkml:brushProperty name="width" value="0.03399" units="cm"/>
      <inkml:brushProperty name="height" value="0.03399" units="cm"/>
      <inkml:brushProperty name="color" value="#00BFF3"/>
    </inkml:brush>
  </inkml:definitions>
  <inkml:trace contextRef="#ctx0" brushRef="#br0">83333 36637 647,'-1'-14'-41,"-2"4"14,-2 4 15,-2 5 14,-1 1 8,-1 0 3,-2 0 2,0 0 3,0 0 2,1 0-1,0 0 0,2 0-1,3-1 2,6-1 2,6 0 3,6-1 2,2-1-1,-1 0-4,-1 0-3,0 0-4,-2 0-2,1 1-2,0-1 0,0 0-1,0 0 0,3 2-1,1 0-1,3 2 0,1-1-1,1 0-1,1-2-2,1 0-1,1 0-1,-1 0 1,1 2 2,-1 0 1,1 1-2,-1 0-2,1 0-2,-1 0-4,0 0-1,-3 0 0,-1 0 1,-2 0-1,-1 0 1,-1 0-1,1 0 1,0 0-1,-1 0 1,-1 0 1,-1 0 0,-1 0 1,1 0 0,0 0-1,1 0 0,1 0-1,0 0-1,-1 0-2,0 0-2,-2 0-3,0 0 1,0 0 2,-1 0 2,1 0 2,0 0 2,0 0 0,-1 0 0,1 0 1,1 0 0,1-2 0,3 0 1,2-1 1,0-1-1,-1 0-3,-1 0-2,-1 0-2,-3 2-8,-6 4-12,-6 4-12,-6 4-12,-3 0-1,0-1 10,0-2 9,1-2 11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4"/>
    </inkml:context>
    <inkml:brush xml:id="br0">
      <inkml:brushProperty name="width" value="0.02547" units="cm"/>
      <inkml:brushProperty name="height" value="0.02547" units="cm"/>
      <inkml:brushProperty name="color" value="#00BFF3"/>
    </inkml:brush>
  </inkml:definitions>
  <inkml:trace contextRef="#ctx0" brushRef="#br0">83780 37000 863,'-16'0'2,"1"2"5,-1 0 3,0 2 5,1 1 2,-1 5 1,1 4 1,-1 4 2,1 1-5,1 1-6,1-1-9,1 1-6,1-2-4,2-1 2,2-3 2,3-1 1,1-2-4,3-2-11,4-2-11,2-2-12,2-3-2,2-3 5,0-2 7,1-3 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4"/>
    </inkml:context>
    <inkml:brush xml:id="br0">
      <inkml:brushProperty name="width" value="0.02558" units="cm"/>
      <inkml:brushProperty name="height" value="0.02558" units="cm"/>
      <inkml:brushProperty name="color" value="#00BFF3"/>
    </inkml:brush>
  </inkml:definitions>
  <inkml:trace contextRef="#ctx0" brushRef="#br0">84440 37150 859,'-15'22'28,"3"-1"-1,1-3 0,2-1-1,2-2-5,1 1-10,0-1-11,2 1-8,2-3-12,4-3-13,4-4-11,4-4-12,0-3 0,-1 0 12,-2-2 13,-2 0 12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4"/>
    </inkml:context>
    <inkml:brush xml:id="br0">
      <inkml:brushProperty name="width" value="0.02452" units="cm"/>
      <inkml:brushProperty name="height" value="0.02452" units="cm"/>
      <inkml:brushProperty name="color" value="#00BFF3"/>
    </inkml:brush>
  </inkml:definitions>
  <inkml:trace contextRef="#ctx0" brushRef="#br0">85075 37300 897,'-9'8'-3,"-2"0"7,-2-1 6,-1 1 6,-1 0 2,2 2-1,3 0-2,1 1-2,2 1-4,0 0-6,2-1-5,1 1-8,0-1-3,2 0-3,0-2-3,2-1-2,1 0-3,2-2-5,2-1-4,2 0-4,0-2 3,1-2 6,0-2 9,0-2 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4"/>
    </inkml:context>
    <inkml:brush xml:id="br0">
      <inkml:brushProperty name="width" value="0.03025" units="cm"/>
      <inkml:brushProperty name="height" value="0.03025" units="cm"/>
      <inkml:brushProperty name="color" value="#00BFF3"/>
    </inkml:brush>
  </inkml:definitions>
  <inkml:trace contextRef="#ctx0" brushRef="#br0">86044 37300 727,'-29'15'41,"7"-1"-1,5-1-3,7 0-2,3-1-3,2 3-3,2 1-4,2 3-2,1-1-13,2-3-19,0-3-20,2-2-20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6"/>
    </inkml:context>
    <inkml:brush xml:id="br0">
      <inkml:brushProperty name="width" value="0.03635" units="cm"/>
      <inkml:brushProperty name="height" value="0.03635" units="cm"/>
      <inkml:brushProperty name="color" value="#00BFF3"/>
    </inkml:brush>
  </inkml:definitions>
  <inkml:trace contextRef="#ctx0" brushRef="#br0">92702 34216 605,'-5'-7'4,"6"2"9,6 2 10,6 2 8,2 1 1,-1 2-5,-1 0-6,0 2-5,0 1-4,3 1-1,3 3-2,3 2-2,-1 1 1,-3 1 0,-4 2 1,-4 0 0,-5 1-3,-2 1-9,-6 1-10,-2 1-8,-6 1-6,-4 1-1,-5 1-2,-5 1-2,-2-1 0,1-4 4,1-5 2,1-3 3,2-3 3,1-1 2,3 0 2,1-2 3,3-1 3,2-4 3,4-2 3,3-3 3,2-2 4,4 0 1,2 0 2,4 0 3,2 1 3,3 1 4,3 0 3,4 2 4,-1 0 0,-1 2-1,-3 0-2,-1 2-2,-2 1-3,-2 4-1,-2 2-3,-2 4-2,-4 1-2,-5 3-1,-4 1-1,-5 3-1,-4 1 0,-1-1 1,-3 1 0,-1-1 0,-2 1 0,1 0-2,-1-1-2,1 1-1,0-2-2,1-1 2,1-3 0,1-1 1,6-4 0,12-6-1,12-6-1,11-6-1,8-2 0,5 1 0,3 0 1,4 2 0,1 1 0,-4 0 0,-2 2 0,-3 1 1,-4 1 0,-3 3 1,-5 4 0,-3 2 2,-5 3-1,-5 2 0,-4 2 0,-5 1-1,-6 2 1,-6 2 0,-6 0 2,-5 1 0,-3 0 2,1-1-2,1-1 1,1-1 0,2-2-1,1-2-1,2-4 0,3-3 0,5-1-1,10 0-1,10 0 0,9 0-1,7-1 0,1 0 0,3-2 1,1 0-1,0 0 2,-3 4 0,-3 2 2,-3 3 0,-3 2 2,-3 0-2,-3-1 0,-2 1 0,-5 0 0,-2 0-2,-6-1 0,-2 1-1,-5 0 0,-4 0-1,-4-1 0,-3 1 0,-4 0 0,-1 0-2,-3-1 0,-1 1-1,-1-2-2,2-2-1,0-4-3,1-2-2,1-3 0,3-1 2,1 0 1,3-1 2,2-2 0,2-2 1,4-2-1,3-1 1,3-2 0,2 0 3,4 0 2,2 1 2,4 0 2,2 2 1,3 2 2,3 2 0,1 1 2,-2 0-2,-3 0-1,-1 1 0,-1 0-2,-2 3-1,-1 4-2,0 2-1,-2 3-1,-2 0 0,-2 1-1,-2 2 0,-2-1 0,-2-1-2,-2-1-1,-1 0-1,-2-3 0,2-1 0,1-2 2,0-2 0,5-4-1,6-6-1,8-5-4,6-7-1,9-5-3,10-6-4,12-7-3,10-4-4,6-6-1,2-2 1,0-4-1,1-2 1,-2 1 3,-5 5 3,-5 4 5,-4 6 4,-7 4 2,-6 5 2,-7 5 2,-7 5 1,-5 4 4,-5 5 4,-3 3 5,-4 4 5,-4 3 4,-2 0 7,-3 2 4,-4 0 7,0 2 1,0 2-1,2 2-2,1 2 0,0 2-4,2 2-5,0 1-4,2 3-4,1 1-4,4-1-2,2 1-3,3 0-3,3 0-2,0 3-4,1 1-2,1 3-4,0 0-2,-3 1 0,-1-1 1,-2 1-1,-2-1 1,0 1 3,-2-1 2,0 1 3,-2-1 2,2-1 3,-2-2 3,1 1 3,1-3 1,2-1 0,2-2-1,2-3 0,0-1 0,-1 0-1,-1-2 1,0 0 0,-4 0-4,-2 3-4,-6 3-7,-2 3-5,-5 2-3,-2-1 0,-3 1 0,-3 0-1,-3-3 0,-1-1-3,-3-4-2,-1-3-3,-1-2 1,1-2 0,1-2 2,1-2 1,1-2 1,1-2-3,1-2-1,1-2-1,1-2-1,3-3 0,1-4 0,2-1 1,3-4 3,3-2 6,2-1 7,4-2 5,4-1 4,6 1 0,5 1 1,7 1 0,3 1 1,3 3 3,1 1 3,3 3 3,-1 1 1,0 2-1,-1 3 1,-1 1-1,-3 3 0,-5 6-2,-5 4 0,-4 6-1,-7 4-1,-7 5-1,-6 5 0,-7 5 0,-5 1-4,-3-2-4,-3-2-5,-3-1-5,-1-3-2,0-1 1,-1-2 1,1-3 1,1-1 2,5-2-1,4-3 2,3-1 0,9-4 2,12-8 1,13-6 3,13-7 1,8-3-3,4 1-8,4 0-10,4 3-8,-3 0-5,-10 4 1,-9 3-1,-10 2 1,-5 2 0,1 1 0,1-2 1,2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0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97698 36108 1000,'-1'-14'0,"0"3"0,-2 3 0,0 2 0,-1 4-7,1 2-11,-1 4-12,0 2-12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1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82640 35903 638,'-5'-16'48,"8"2"-6,6 1-8,7 1-7,4 1-5,-1 2-4,1 3-3,-1 1-3,1 2-2,0 0-2,-1 1-2,1 2-1,-2 0-1,1 0-1,-2 0 1,-1 0 0,0 0-1,-1 0 2,1 0 0,0 0 0,-1 0 1,1 2 0,0 1 1,-1 0-1,0 1 1,-1 0 0,0-1 0,-2 2 1,1-2-1,1-1-2,3 0 0,2-2-1,1-1-2,3-2 1,1-2-2,3-1-1,1-3 0,0 0-4,2-1-1,1-1-4,-1 0 1,-3 0 0,-3 2 1,-3 1 2,-2 0 0,-1 2 1,-1 1 1,-1 0 0,-1 2 0,-1 0 1,0 2 0,-2 1 1,0 0-1,1 0 2,1 0 0,2 0 0,0 0 1,1 0 0,1 0 1,1 0 1,-1-1-1,-3-1 0,-2 0-1,-4-1-1,-1-1-1,2 2-1,0 0-3,1 2-1,0 1-4,-2 2-5,-3 2-6,-1 2-5,-2 0-4,-4 1-2,-2 0-1,-3 0-3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6"/>
    </inkml:context>
    <inkml:brush xml:id="br0">
      <inkml:brushProperty name="width" value="0.03871" units="cm"/>
      <inkml:brushProperty name="height" value="0.03871" units="cm"/>
      <inkml:brushProperty name="color" value="#F2385B"/>
    </inkml:brush>
  </inkml:definitions>
  <inkml:trace contextRef="#ctx0" brushRef="#br0">47727 23140 568,'-15'-16'0,"3"1"2,1-1 0,3 0 1,2 6 10,4 10 22,4 12 19,4 10 22,0 7 2,-1 4-15,-2 4-15,-2 5-16,-2 2-14,0 6-10,-2 2-13,0 5-10,-1 2-11,-1-1-11,-2 1-10,0 0-10,1-7 0,1-10 9,2-13 10,2-11 9,1-7 4,0-1-3,0-1-1,0 0-3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1"/>
    </inkml:context>
    <inkml:brush xml:id="br0">
      <inkml:brushProperty name="width" value="0.02855" units="cm"/>
      <inkml:brushProperty name="height" value="0.02855" units="cm"/>
      <inkml:brushProperty name="color" value="#00BFF3"/>
    </inkml:brush>
  </inkml:definitions>
  <inkml:trace contextRef="#ctx0" brushRef="#br0">83547 36198 770,'-7'-17'16,"2"11"9,2 12 10,2 11 9,0 6 0,0-1-12,-2-1-10,0-1-12,-1-1-8,1-3-8,-1-1-5,0-2-7,0-2-3,2-1 1,0-1 2,2 0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1"/>
    </inkml:context>
    <inkml:brush xml:id="br0">
      <inkml:brushProperty name="width" value="0.03093" units="cm"/>
      <inkml:brushProperty name="height" value="0.03093" units="cm"/>
      <inkml:brushProperty name="color" value="#00BFF3"/>
    </inkml:brush>
  </inkml:definitions>
  <inkml:trace contextRef="#ctx0" brushRef="#br0">84078 36050 711,'-21'9'63,"5"1"-9,5 3-11,4 2-10,3 1-6,1 1-4,-1 1-3,0 1-3,0-1-9,2-1-12,0-2-15,2-3-12,1-1-10,2-2-3,2-2-3,2-2-5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1"/>
    </inkml:context>
    <inkml:brush xml:id="br0">
      <inkml:brushProperty name="width" value="0.02842" units="cm"/>
      <inkml:brushProperty name="height" value="0.02842" units="cm"/>
      <inkml:brushProperty name="color" value="#00BFF3"/>
    </inkml:brush>
  </inkml:definitions>
  <inkml:trace contextRef="#ctx0" brushRef="#br0">84697 36150 774,'-8'9'56,"2"1"-7,1 3-8,0 2-8,1 0-8,1 1-10,-1 0-8,0-1-11,0 0-7,2-3-7,0-1-7,2-2-6,1-2-6,2-2-4,2-3-4,2 0-4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2"/>
    </inkml:context>
    <inkml:brush xml:id="br0">
      <inkml:brushProperty name="width" value="0.03049" units="cm"/>
      <inkml:brushProperty name="height" value="0.03049" units="cm"/>
      <inkml:brushProperty name="color" value="#00BFF3"/>
    </inkml:brush>
  </inkml:definitions>
  <inkml:trace contextRef="#ctx0" brushRef="#br0">85455 35950 721,'-15'22'23,"2"-1"9,3-3 8,1-1 9,2-1-1,1-1-11,0 1-10,2-1-11,0 1-10,0 0-10,0-1-10,0 1-11,2-2-10,2-1-10,4-2-10,2-2-10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2"/>
    </inkml:context>
    <inkml:brush xml:id="br0">
      <inkml:brushProperty name="width" value="0.02819" units="cm"/>
      <inkml:brushProperty name="height" value="0.02819" units="cm"/>
      <inkml:brushProperty name="color" value="#00BFF3"/>
    </inkml:brush>
  </inkml:definitions>
  <inkml:trace contextRef="#ctx0" brushRef="#br0">85909 36000 780,'-22'22'7,"5"-1"13,3-3 15,5-1 13,1-2 0,0 1-14,0-1-13,1 1-14,0-2-16,2-1-15,2-2-16,2-2-16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2"/>
    </inkml:context>
    <inkml:brush xml:id="br0">
      <inkml:brushProperty name="width" value="0.03046" units="cm"/>
      <inkml:brushProperty name="height" value="0.03046" units="cm"/>
      <inkml:brushProperty name="color" value="#00BFF3"/>
    </inkml:brush>
  </inkml:definitions>
  <inkml:trace contextRef="#ctx0" brushRef="#br0">86079 36000 722,'-14'9'91,"3"1"-19,3 3-20,2 2-20,3 0-14,1 1-8,0 0-7,2-1-10,0 0-6,0-1-9,0-1-7,0 0-7,-1-2-6,0-1-3,-2-1-3,0 0-4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2"/>
    </inkml:context>
    <inkml:brush xml:id="br0">
      <inkml:brushProperty name="width" value="0.02302" units="cm"/>
      <inkml:brushProperty name="height" value="0.02302" units="cm"/>
      <inkml:brushProperty name="color" value="#00BFF3"/>
    </inkml:brush>
  </inkml:definitions>
  <inkml:trace contextRef="#ctx0" brushRef="#br0">86022 35950 955,'-29'8'2,"5"1"5,5 2 3,5 0 5,3 2-4,0 1-14,2 3-13,1 1-14,0 0-4,2-4 4,1-5 3,0-3 4,1-1 3,-2 0 1,0 1 2,-1 2 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2"/>
    </inkml:context>
    <inkml:brush xml:id="br0">
      <inkml:brushProperty name="width" value="0.03098" units="cm"/>
      <inkml:brushProperty name="height" value="0.03098" units="cm"/>
      <inkml:brushProperty name="color" value="#00BFF3"/>
    </inkml:brush>
  </inkml:definitions>
  <inkml:trace contextRef="#ctx0" brushRef="#br0">83359 36132 710,'-15'-22'5,"4"3"11,3 3 11,3 3 11,2 2 2,3 3-6,4 1-7,2 2-6,4 2-4,6 1-4,4 0-3,5 2-3,2-1-1,0 0 1,0-2 1,1 0 2,-2 0-6,-1 2-14,-3 2-13,-1 2-13,-4 2-9,-5 3-2,-5 3-2,-4 4-4,-3-1 4,0-2 9,0-1 8,0-2 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2"/>
    </inkml:context>
    <inkml:brush xml:id="br0">
      <inkml:brushProperty name="width" value="0.0236" units="cm"/>
      <inkml:brushProperty name="height" value="0.0236" units="cm"/>
      <inkml:brushProperty name="color" value="#00BFF3"/>
    </inkml:brush>
  </inkml:definitions>
  <inkml:trace contextRef="#ctx0" brushRef="#br0">83690 36400 932,'-15'0'0,"1"0"0,1 0 0,1 0 0,2 1 3,4 2 6,4 2 7,4 1 6,2 2-5,0 0-16,0-1-17,0 1-16,-1-1-8,1-1 3,0-1 1,0 0 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3"/>
    </inkml:context>
    <inkml:brush xml:id="br0">
      <inkml:brushProperty name="width" value="0.02561" units="cm"/>
      <inkml:brushProperty name="height" value="0.02561" units="cm"/>
      <inkml:brushProperty name="color" value="#00BFF3"/>
    </inkml:brush>
  </inkml:definitions>
  <inkml:trace contextRef="#ctx0" brushRef="#br0">83309 36492 858,'-25'0'9,"11"0"7,12 0 7,12 0 8,8-2-1,3-2-10,5-4-9,3-2-9,3-1-7,0-1 0,2 0-2,1 1-2,-1 0-5,-2 2-10,-1 2-9,-3 3-9,-3 0-2,-5 0 6,-5 0 5,-4 0 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6"/>
    </inkml:context>
    <inkml:brush xml:id="br0">
      <inkml:brushProperty name="width" value="0.04359" units="cm"/>
      <inkml:brushProperty name="height" value="0.04359" units="cm"/>
      <inkml:brushProperty name="color" value="#F2385B"/>
    </inkml:brush>
  </inkml:definitions>
  <inkml:trace contextRef="#ctx0" brushRef="#br0">49681 22732 504,'0'-15'7,"-2"-1"12,-1 0 13,0 1 13,0 4 6,2 8-1,2 9 0,2 10-2,1 5-3,0 5-7,0 3-5,0 4-7,-1 2-6,0 1-4,-2-1-6,0 0-5,-2-1-6,0 0-8,-2-1-8,0-1-8,-2-1-7,0-2-6,-1 0-6,-1-1-7,0-3 0,2-5 6,2-5 5,2-4 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3"/>
    </inkml:context>
    <inkml:brush xml:id="br0">
      <inkml:brushProperty name="width" value="0.02656" units="cm"/>
      <inkml:brushProperty name="height" value="0.02656" units="cm"/>
      <inkml:brushProperty name="color" value="#00BFF3"/>
    </inkml:brush>
  </inkml:definitions>
  <inkml:trace contextRef="#ctx0" brushRef="#br0">85350 36077 828,'9'-6'42,"1"2"-2,3 4-3,1 2-3,1 3-15,-3 0-31,-1 1-28,-2 1-29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3"/>
    </inkml:context>
    <inkml:brush xml:id="br0">
      <inkml:brushProperty name="width" value="0.02707" units="cm"/>
      <inkml:brushProperty name="height" value="0.02707" units="cm"/>
      <inkml:brushProperty name="color" value="#00BFF3"/>
    </inkml:brush>
  </inkml:definitions>
  <inkml:trace contextRef="#ctx0" brushRef="#br0">85989 36027 812,'-5'-6'57,"6"2"-9,6 4-10,5 2-9,3 3-14,-3 0-19,-1 1-19,-2 1-20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5"/>
    </inkml:context>
    <inkml:brush xml:id="br0">
      <inkml:brushProperty name="width" value="0.03338" units="cm"/>
      <inkml:brushProperty name="height" value="0.03338" units="cm"/>
      <inkml:brushProperty name="color" value="#00BFF3"/>
    </inkml:brush>
  </inkml:definitions>
  <inkml:trace contextRef="#ctx0" brushRef="#br0">78350 36650 658,'7'29'82,"-2"-5"-18,-3-5-17,0-5-17,-2-2-10,0 1-2,0 2-2,0 0-1,0 1-2,0-1-2,0 1-1,0 0-2,0 0-3,0 1-2,0 1-4,0 1-3,0 0-1,0 1-1,0 0 1,0-1-1,0 1 0,0 1 1,0 1 1,0 1 1,0 1 0,0-1 0,0 1 0,0-1-1,0 0 1,0-1 0,0-1 1,0-1 0,0-1 0,0-1-2,0 0-3,0-2-1,0-2-2,1-1-1,2-2 0,0-2-2,2-4-7,0-2-14,1-6-13,2-2-15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6"/>
    </inkml:context>
    <inkml:brush xml:id="br0">
      <inkml:brushProperty name="width" value="0.03549" units="cm"/>
      <inkml:brushProperty name="height" value="0.03549" units="cm"/>
      <inkml:brushProperty name="color" value="#00BFF3"/>
    </inkml:brush>
  </inkml:definitions>
  <inkml:trace contextRef="#ctx0" brushRef="#br0">78400 36359 619,'1'-14'26,"2"3"-3,2 3-2,2 2-2,0 2-2,1 1-1,0-2-1,0 2 0,1-1-2,1 2 0,3 0 0,2 2 0,0-1-1,-1 0-2,-1-2-1,0 0-1,-1 0-2,3 0 0,1 2-1,3 0 0,1 1-1,-1 0 0,1 0 1,0 0-1,-1 0-1,1 0-1,-1 0-2,1 0-1,-1 1-2,-1 0-2,-1 2-1,-1 0-2,-1 0 0,-1 0 1,-1-2 0,0 0 2,-1-1 0,1 0 1,1 0 0,2 0 1,-1-1 0,1-2 0,0-2 1,-1-2-1,0 0 1,-1 1 0,0 0 0,-2 2 0,0 0 0,0 2 2,-1 0 1,1 2 1,-1 0 1,-1 0-1,0 0-1,-2 0-1,0 0 1,0 2-1,0 0 0,-1 2 1,1-1-1,0-1 0,0 0 0,0-1 0,0-1 0,-1 2 1,1 0 1,0 1-1,0 1 0,0-2-3,0 0-4,-1-2-2,0 1 3,-4 2 10,-3 2 10,-2 2 11,-1 1 2,0 1-5,2 2-5,0 0-6,1 2-2,0 3-2,0 3 0,0 3-1,0 0-1,0-3-1,0-3-1,0-2 0,0-3-2,0 1-1,0 0-1,0 0-2,1 0 0,0 1 1,2 1 1,0 1 0,1 0 1,0 0 0,0-2 1,0-1-1,-1 0 0,0 2 0,-2 0-1,0 1 1,-1 1-1,0 1 0,0 1 0,0 1 0,0 0 0,0-3-2,0-1 0,0-2-1,0-2 0,0 1-2,0 0 1,0 0-1,-1-1 0,0 1 0,-2 0 1,0 0 0,-1-1 0,2 1-1,0 0 1,2 0-2,0 0-1,0 1-3,0 1-5,0 1-3,1-1-7,2-4-10,2-4-11,2-4-10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6"/>
    </inkml:context>
    <inkml:brush xml:id="br0">
      <inkml:brushProperty name="width" value="0.03294" units="cm"/>
      <inkml:brushProperty name="height" value="0.03294" units="cm"/>
      <inkml:brushProperty name="color" value="#00BFF3"/>
    </inkml:brush>
  </inkml:definitions>
  <inkml:trace contextRef="#ctx0" brushRef="#br0">78433 38790 667,'-15'0'0,"1"0"0,0 0 0,2 0 0,1-1 2,1 0 2,0-2 3,2 0 2,3-2 5,6 0 7,6-1 6,6-1 6,3-1 1,3 2-4,1 1-3,3 0-4,0 2-4,1 0-1,-1 2-2,1 1-2,0-1-2,3-1-3,1 0-2,3-1-3,0-1-2,0 2-1,1 0-2,-1 2 0,0-1-1,1 0 0,-1-2 0,0 0-1,0-1-1,-1 1-4,-2-1-4,1 0-3,-4-1-2,-1 0-2,-4-1 0,-3-1-2,-2 0-1,-1 2-2,-1 2-1,0 2-2,-3 2-2,-1 2-5,-2 2-3,-2 2-3,-2 0 1,-2-1 9,-2-1 9,-2 0 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7"/>
    </inkml:context>
    <inkml:brush xml:id="br0">
      <inkml:brushProperty name="width" value="0.04121" units="cm"/>
      <inkml:brushProperty name="height" value="0.04121" units="cm"/>
      <inkml:brushProperty name="color" value="#00BFF3"/>
    </inkml:brush>
  </inkml:definitions>
  <inkml:trace contextRef="#ctx0" brushRef="#br0">78250 36309 533,'-22'-7'-14,"4"1"4,5 0 5,3 2 5,4 0 10,6 0 15,4 0 16,6 0 16,1 1 3,1 0-11,0 2-10,0 1-11,0 0-7,3 0-5,2 0-5,1 0-4,1 0-3,-1 0-1,0 0 1,-2 0-1,0-1 0,1-1 0,1 0-1,1-1-1,1-1 0,-1 0 0,1 0-1,0 0 0,-1 0-1,1 0 1,-1 0 0,1 0 0,-1 1-1,1 1 0,-1 0-1,1 2 0,0-1-1,-1-1 2,1 0 1,0-1 1,-1-1 0,1 2 0,-1 0 0,1 2 0,-2 0 0,-1 2 0,-2 0-1,-3 2 1,0-1-2,0-1 1,0 0-2,-1-1 0,2-2 0,0-1-2,1 0-2,1-1 0,-1 1 1,-2 4 6,-4 3 3,-3 5 6,-1 3 2,-2 0 1,0 1 0,-2 1 0,0 0-1,0-1-1,0-1-2,0 0-1,0-2-1,0 1-2,0 0 0,0 0-1,0-1-1,0 1-1,0 0 1,0 0-1,1 0-2,0 1 0,2 1-3,0 1-1,0 1-1,0 0 0,-2-1-1,0 1-1,-1-1 0,0 1-4,0 0-2,0-1-3,0 1 0,0 0 0,0-1 1,0 1 2,0-2-6,2-1-10,0-2-12,2-2-10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8"/>
    </inkml:context>
    <inkml:brush xml:id="br0">
      <inkml:brushProperty name="width" value="0.03272" units="cm"/>
      <inkml:brushProperty name="height" value="0.03272" units="cm"/>
      <inkml:brushProperty name="color" value="#00BFF3"/>
    </inkml:brush>
  </inkml:definitions>
  <inkml:trace contextRef="#ctx0" brushRef="#br0">78156 36324 672,'-35'-1'-1,"9"0"5,9-2 7,9 0 4,5-2 5,3 0 2,4-1 4,2-1 2,2 0 1,2 2-4,0 2-3,1 2-4,3 1-1,2 0-2,3 0-1,3 0-1,2 0-2,1-2 0,1 0-1,1-1-1,3-2-2,8 0-6,6-1-4,8-2-4,1 1-7,-2-1-9,-4 0-7,-2 0-9,-5 2-4,-6 1 1,-6 2 1,-5 2 1,-5 1 2,-3 0 5,-3 0 5,-2 0 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8"/>
    </inkml:context>
    <inkml:brush xml:id="br0">
      <inkml:brushProperty name="width" value="0.03264" units="cm"/>
      <inkml:brushProperty name="height" value="0.03264" units="cm"/>
      <inkml:brushProperty name="color" value="#00BFF3"/>
    </inkml:brush>
  </inkml:definitions>
  <inkml:trace contextRef="#ctx0" brushRef="#br0">78662 36580 673,'0'-15'5,"0"2"8,0 3 9,0 1 10,0 3 1,0 4-4,0 4-4,0 4-4,-2 4-3,0 5-1,-3 5-2,-2 5-1,-2 3 0,-2-1 0,-1 0 1,-3 1 1,-1 0-3,-1 3-5,-1 1-6,-1 2-4,0 2-6,1 1-5,0 0-6,3 2-5,0-2-5,4-6-5,3-4-5,3-4-4,2-6-1,3-3 2,4-4 3,2-5 3,2-2 4,0-4 7,0-2 6,0-3 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9"/>
    </inkml:context>
    <inkml:brush xml:id="br0">
      <inkml:brushProperty name="width" value="0.031" units="cm"/>
      <inkml:brushProperty name="height" value="0.031" units="cm"/>
      <inkml:brushProperty name="color" value="#00BFF3"/>
    </inkml:brush>
  </inkml:definitions>
  <inkml:trace contextRef="#ctx0" brushRef="#br0">79266 36731 709,'-3'-13'5,"-4"3"10,-5 4 10,-5 4 9,-2 5 4,2 7-3,3 8-4,1 6-3,1 4-4,-2 0-4,0 2-6,-1 1-4,0 0-4,1 2-2,1 1-3,1 1-1,0-1-3,2-2-6,1-2-5,1-1-5,1-5-6,2-4-6,2-4-8,2-6-7,2-5-2,4-4 4,2-6 4,3-4 3,1-3 5,0 1 7,-2-1 7,0 0 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9"/>
    </inkml:context>
    <inkml:brush xml:id="br0">
      <inkml:brushProperty name="width" value="0.03025" units="cm"/>
      <inkml:brushProperty name="height" value="0.03025" units="cm"/>
      <inkml:brushProperty name="color" value="#00BFF3"/>
    </inkml:brush>
  </inkml:definitions>
  <inkml:trace contextRef="#ctx0" brushRef="#br0">79715 37016 727,'-9'-12'40,"-1"8"-2,-3 8-2,-1 8-4,-2 4-2,0 3-5,1 1-4,-1 3-4,0 1-4,-1 2-3,-1 3-3,-1 1-3,0 1-6,3-2-7,1 0-8,2-1-6,3-3-7,3-5-3,2-5-4,4-5-3,3-4-2,4-6 3,3-4 1,5-5 3,3-6 3,3-4 8,3-5 7,3-4 6,0-3 5,-1 3 1,-3 2 2,-1 1 1,-3 3 0,-3 3 1,-3 3 1,-3 3-1,-1 2 3,-2 2 2,-1 3 4,0 1 3,-2 2 6,-1 4 7,0 2 9,-1 4 8,-3 2 2,-2 5-4,-4 4-3,-2 3-5,-2 3-4,-1-1-5,-1 0-6,-1 1-4,-1-1-5,2 1 0,1-1-2,1 1-2,1-3-4,2-3-6,2-5-8,3-3-6,2-5-4,6-4 1,4-6 0,5-4 0,2-3-2,-1 1-4,-1-1-4,0 0-4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7"/>
    </inkml:context>
    <inkml:brush xml:id="br0">
      <inkml:brushProperty name="width" value="0.03502" units="cm"/>
      <inkml:brushProperty name="height" value="0.03502" units="cm"/>
      <inkml:brushProperty name="color" value="#F2385B"/>
    </inkml:brush>
  </inkml:definitions>
  <inkml:trace contextRef="#ctx0" brushRef="#br0">49800 23359 628,'29'-29'7,"-3"7"13,-5 6 15,-3 5 14,-2 4 3,2 0-4,3 2-7,2 1-4,-1 0-7,0 2-6,-1 0-7,-1 2-6,-2 2-12,-3 4-18,-2 3-19,-4 5-18,-3-1-7,-4-3 1,-4-4 3,-4-4 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9"/>
    </inkml:context>
    <inkml:brush xml:id="br0">
      <inkml:brushProperty name="width" value="0.02751" units="cm"/>
      <inkml:brushProperty name="height" value="0.02751" units="cm"/>
      <inkml:brushProperty name="color" value="#00BFF3"/>
    </inkml:brush>
  </inkml:definitions>
  <inkml:trace contextRef="#ctx0" brushRef="#br0">80501 37250 799,'-22'22'4,"3"-1"9,3-3 7,3-1 9,1-1 2,0 1-2,0 1-4,1 1-3,0 1-5,0-1-8,2 1-8,1-1-7,0 1-2,-2 1 3,0 1 4,-1 1 3,0-2-8,3-3-20,1-4-21,2-4-19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19"/>
    </inkml:context>
    <inkml:brush xml:id="br0">
      <inkml:brushProperty name="width" value="0.02722" units="cm"/>
      <inkml:brushProperty name="height" value="0.02722" units="cm"/>
      <inkml:brushProperty name="color" value="#00BFF3"/>
    </inkml:brush>
  </inkml:definitions>
  <inkml:trace contextRef="#ctx0" brushRef="#br0">80809 37100 808,'-35'2'48,"8"6"-5,7 4-6,9 5-7,4 3-8,2 1-10,2 0-13,2 2-10,1-1-12,2-5-14,0-3-12,2-4-13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26"/>
    </inkml:context>
    <inkml:brush xml:id="br0">
      <inkml:brushProperty name="width" value="0.03399" units="cm"/>
      <inkml:brushProperty name="height" value="0.03399" units="cm"/>
      <inkml:brushProperty name="color" value="#00BFF3"/>
    </inkml:brush>
  </inkml:definitions>
  <inkml:trace contextRef="#ctx0" brushRef="#br0">83074 35600 647,'-21'1'-9,"5"2"17,5 2 16,5 1 16,3 2 6,3-2-3,4-1-4,2 0-3,2-2-5,2-1-8,0 0-8,1-2-7,1 0-4,0 0-1,-1 0-1,1 0-1,-1 1-1,0 0 1,-2 2 0,-1 0 0,1 0 1,0 0 1,1-2 1,2 0 0,-1-1 1,1 0 0,0 0-1,-1 0 0,1 0-1,0 2-2,-1 0-1,1 2-1,0-1-1,0-1-1,-1 0 0,1-2 0,-1 1 0,0 0 0,-2 2-1,-1 0-1,0 0 1,0-2 1,0-2 0,0-2 1,0 0 0,1 0 0,2 2 1,0 0 0,0 1-1,1 0 0,0 0-2,0 0-1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27"/>
    </inkml:context>
    <inkml:brush xml:id="br0">
      <inkml:brushProperty name="width" value="0.03455" units="cm"/>
      <inkml:brushProperty name="height" value="0.03455" units="cm"/>
      <inkml:brushProperty name="color" value="#00BFF3"/>
    </inkml:brush>
  </inkml:definitions>
  <inkml:trace contextRef="#ctx0" brushRef="#br0">83325 35422 636,'-21'6'0,"5"-3"1,4-2 0,6-3 0,4-3 7,4 0 11,4-2 12,4 0 12,1 0 2,1 0-6,0 2-8,0 1-7,-1 0-4,1 2-3,0 0-3,0 2-2,0-1-4,1 0-1,1-2-3,2 0-2,-1 0-2,-1 0 1,-1 2-1,-1 0 0,1 1 0,2-2 0,1 0-1,3-2 1,0 0-1,-1 1 0,-1-1 0,-1 0 0,0 0 1,2 0 2,0 0 1,1 0 2,0 0 1,-1 0-2,-1 0 0,-1 1-1,-1-1-1,0 0 0,-2 0-1,-1 0 0,0 1 0,2 0 0,0 2 0,1 0 1,1 1 0,1 0-1,1 0-2,1 0 0,0 0 0,-2-2 0,-3 0 0,-1-2 1,-1 0-1,1 1 1,2-1-1,0 0 1,0 0 0,-1 2-1,-1 0 1,0 2 0,-2 0-7,-1 2-15,-1 0-16,0 2-14,-4 0-7,-2 0 1,-6-1 2,-2 1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4"/>
    </inkml:context>
    <inkml:brush xml:id="br0">
      <inkml:brushProperty name="width" value="0.03253" units="cm"/>
      <inkml:brushProperty name="height" value="0.03253" units="cm"/>
      <inkml:brushProperty name="color" value="#00BFF3"/>
    </inkml:brush>
  </inkml:definitions>
  <inkml:trace contextRef="#ctx0" brushRef="#br0">75447 29139 676,'23'-5'63,"-1"6"-11,-2 6-12,1 6-11,-3 3-8,-1 1-2,-3 1-4,-1 1-2,-2 1-4,-2 1-4,-2 1-3,-3 1-3,-1 1-3,-4 3 2,-2 1 0,-3 3 2,-3-1-2,0-2-3,-1-2-3,-1-1-2,-1-3-4,0-1-2,0-3-3,1-1-2,0-3-1,0-4 2,2-5 2,1-3 1,0-4 2,2-3-1,1-5-1,0-4 0,2-3-1,0-3 1,2-3 0,0-3 0,1-1 2,0 1 3,0 1 3,0 2 4,0 1 3,0 4 6,0 5 5,0 3 6,0 2 2,-2 2 1,0 1 0,-1 0 1,-1 3 3,2 4 7,0 4 7,2 4 7,0 3 0,0 1-8,0 3-7,0 2-7,-1 3-5,0 4-3,-2 6-2,0 5-3,-1 2-2,0 0-4,0 0-2,0 0-4,0-1-3,1-2-7,-1-1-4,0-3-7,0-2-3,2-3-5,0-3-3,2-3-5,1-4 0,2-3 0,2-4 0,2-4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5"/>
    </inkml:context>
    <inkml:brush xml:id="br0">
      <inkml:brushProperty name="width" value="0.02871" units="cm"/>
      <inkml:brushProperty name="height" value="0.02871" units="cm"/>
      <inkml:brushProperty name="color" value="#00BFF3"/>
    </inkml:brush>
  </inkml:definitions>
  <inkml:trace contextRef="#ctx0" brushRef="#br0">76363 29645 766,'-1'-13'5,"-1"4"9,0 6 10,-1 5 10,-2 4 1,0 7-5,-2 5-6,0 7-6,0 4-4,1 3-2,0 2-2,2 4-2,0 1-3,2-2-5,0 0-4,2-1-4,0-3-5,0-3-6,0-5-5,0-4-6,1-3-2,2-4 0,2-5-1,2-3 1,0-4 0,1-6 2,0-4 2,0-5 2,-1-4 3,-2-3 5,-3-3 6,0-3 4,-2-1 4,1 3 0,2 1 2,0 3 0,1 2 5,-2 2 7,0 4 7,-2 3 8,1 2 5,2 0 0,2 2 3,2 1 1,2 0-1,3 0-2,4 0-3,2 0-4,1 1-3,1 0-5,-1 2-5,1 0-5,-2 1-5,-1 0-3,-2 0-5,-2 0-2,-2 0-10,-1 0-12,-1 0-12,0 0-14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5"/>
    </inkml:context>
    <inkml:brush xml:id="br0">
      <inkml:brushProperty name="width" value="0.03751" units="cm"/>
      <inkml:brushProperty name="height" value="0.03751" units="cm"/>
      <inkml:brushProperty name="color" value="#00BFF3"/>
    </inkml:brush>
  </inkml:definitions>
  <inkml:trace contextRef="#ctx0" brushRef="#br0">77415 29062 586,'7'-22'0,"-2"1"1,-3 3 1,0 1 1,-2 2 2,0 2 5,0 3 5,0 1 5,0 3 5,0 6 9,0 4 7,0 6 7,0 6 1,0 9-8,0 9-8,0 8-6,-1 11-7,0 9-3,-2 12-5,0 11-4,-1 7-5,0 2-10,0 3-7,1 4-8,-1-6-4,2-12-1,0-13 0,2-13 1,0-9-3,2-6-3,0-5-2,2-7-4,-1-3-2,1-1 1,0-1 0,0-1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5"/>
    </inkml:context>
    <inkml:brush xml:id="br0">
      <inkml:brushProperty name="width" value="0.03099" units="cm"/>
      <inkml:brushProperty name="height" value="0.03099" units="cm"/>
      <inkml:brushProperty name="color" value="#00BFF3"/>
    </inkml:brush>
  </inkml:definitions>
  <inkml:trace contextRef="#ctx0" brushRef="#br0">77816 29656 709,'-12'-15'72,"8"4"-15,8 3-13,8 3-14,5 1-8,7 2-3,3 0-1,6 2-2,0 0-6,-2 0-7,-3 0-9,-3 0-8,-3-1-2,-1-2 2,-3-2 2,-1-2 2,-2 0-5,-3-1-10,-1 0-12,-2 0-10,-2 0-4,-2 1 6,-3-1 5,0 0 6,-3 0 5,0 1 6,-2-1 7,0 0 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6"/>
    </inkml:context>
    <inkml:brush xml:id="br0">
      <inkml:brushProperty name="width" value="0.03658" units="cm"/>
      <inkml:brushProperty name="height" value="0.03658" units="cm"/>
      <inkml:brushProperty name="color" value="#00BFF3"/>
    </inkml:brush>
  </inkml:definitions>
  <inkml:trace contextRef="#ctx0" brushRef="#br0">78509 29023 601,'-9'-9'-2,"-2"-3"-5,-2-4-5,-1-2-4,0 1 3,1 3 13,2 4 12,3 5 13,1 3 7,2 5 3,2 6 2,2 4 2,1 6-1,0 7-3,0 7-3,0 6-5,0 7-3,0 4-3,0 5-4,0 6-3,0 1-2,0 1 1,0-1 1,0 1 0,0-3-7,0-5-14,0-5-14,0-4-16,0-7-6,0-6 1,0-7 0,0-7 1,1-5 0,2-4-2,2-5-1,2-2-1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6"/>
    </inkml:context>
    <inkml:brush xml:id="br0">
      <inkml:brushProperty name="width" value="0.02756" units="cm"/>
      <inkml:brushProperty name="height" value="0.02756" units="cm"/>
      <inkml:brushProperty name="color" value="#00BFF3"/>
    </inkml:brush>
  </inkml:definitions>
  <inkml:trace contextRef="#ctx0" brushRef="#br0">78053 30061 798,'-8'-13'4,"0"8"10,0 7 8,1 6 10,-3 6 1,0 5-4,-3 5-6,-1 5-5,-2 1-5,1 0-4,-1-2-4,0 0-6,1-2-4,-1-1-4,1-3-5,-1-1-4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7"/>
    </inkml:context>
    <inkml:brush xml:id="br0">
      <inkml:brushProperty name="width" value="0.04586" units="cm"/>
      <inkml:brushProperty name="height" value="0.04586" units="cm"/>
      <inkml:brushProperty name="color" value="#F2385B"/>
    </inkml:brush>
  </inkml:definitions>
  <inkml:trace contextRef="#ctx0" brushRef="#br0">50682 22254 479,'0'-47'8,"0"17"19,0 17 21,0 16 19,0 12 4,0 4-11,0 4-11,0 7-12,0 2-7,0 4-2,0 3-4,0 2-1,0 3-4,0 2-5,0 2-4,0 2-4,0 2-7,0 3-5,0 4-7,0 2-7,0 2-2,0 1 2,0 1 2,0 1 2,0-2-5,0-5-13,0-4-12,0-6-13,-1-6-3,0-10 4,-1-8 4,-1-8 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6"/>
    </inkml:context>
    <inkml:brush xml:id="br0">
      <inkml:brushProperty name="width" value="0.02734" units="cm"/>
      <inkml:brushProperty name="height" value="0.02734" units="cm"/>
      <inkml:brushProperty name="color" value="#00BFF3"/>
    </inkml:brush>
  </inkml:definitions>
  <inkml:trace contextRef="#ctx0" brushRef="#br0">78600 30500 804,'15'10'5,"-1"3"9,-1 5 10,-1 3 9,-1 1 2,0-1-5,-2-3-7,-1-1-6,0-3-6,-2-1-8,-1-2-6,0-2-9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6"/>
    </inkml:context>
    <inkml:brush xml:id="br0">
      <inkml:brushProperty name="width" value="0.032" units="cm"/>
      <inkml:brushProperty name="height" value="0.032" units="cm"/>
      <inkml:brushProperty name="color" value="#00BFF3"/>
    </inkml:brush>
  </inkml:definitions>
  <inkml:trace contextRef="#ctx0" brushRef="#br0">79083 29950 687,'6'37'98,"-1"-2"-23,-2-3-23,-2-3-23,-1-2-12,0 0-3,0 0-1,0 1-3,-1-2-6,0 0-7,-2-1-8,0-1-8,-1-3-8,1-3-7,-1-4-6,0-4-7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7"/>
    </inkml:context>
    <inkml:brush xml:id="br0">
      <inkml:brushProperty name="width" value="0.03924" units="cm"/>
      <inkml:brushProperty name="height" value="0.03924" units="cm"/>
      <inkml:brushProperty name="color" value="#00BFF3"/>
    </inkml:brush>
  </inkml:definitions>
  <inkml:trace contextRef="#ctx0" brushRef="#br0">79248 29431 560,'9'-13'30,"2"3"-10,1 4-8,3 4-10,0 2-4,1 0 0,0 0 2,-1 0 0,-1 1-1,-3 2-1,-3 2-3,-2 2-2,-3 1 3,-2 3 7,-2 2 7,-2 2 8,-1 1 4,0 3 2,0 1 3,0 3 2,1 0 1,0 1-2,2-1-2,1 1-1,0-2-2,0 0-3,0-1-4,0 0-2,0 0-3,1 2 0,2 4-1,0 3-1,1 0-1,0-1 1,0-3 0,0-1 0,-1-3-3,0-1-4,-2-3-7,0-1-4,-4-6-12,-6-10-19,-6-10-19,-5-10-19,-2-6-2,3-2 16,3-4 15,3-3 16,2 0 9,3 3 4,1 4 4,2 2 5,1 2 5,0 1 8,0 1 7,1 1 8,-1 2 5,3 4-1,2 4 1,3 5 0,-1 2-1,1 4 0,0 2-1,0 4-1,0 2-1,0 5-3,0 4-2,0 3-2,-2 3-2,-1-1-4,-2 1-3,-1-1-3,-3 0-2,0-1-1,-2-1-1,0-1-1,0-2 0,1-3 1,0-2 0,2-4 1,4-5-4,10-8-7,8-8-9,8-7-8,2-4-4,-5 4 3,-7 3 3,-5 3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7"/>
    </inkml:context>
    <inkml:brush xml:id="br0">
      <inkml:brushProperty name="width" value="0.03254" units="cm"/>
      <inkml:brushProperty name="height" value="0.03254" units="cm"/>
      <inkml:brushProperty name="color" value="#00BFF3"/>
    </inkml:brush>
  </inkml:definitions>
  <inkml:trace contextRef="#ctx0" brushRef="#br0">80163 29650 676,'0'17'78,"0"1"-16,0 3-17,0 1-17,0 3-9,0 3-3,0 2-3,0 4-2,-1 1-1,-2-2 2,-2 0-1,-1-1 2,-2-3-8,2-3-15,1-5-16,1-3-15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7"/>
    </inkml:context>
    <inkml:brush xml:id="br0">
      <inkml:brushProperty name="width" value="0.03785" units="cm"/>
      <inkml:brushProperty name="height" value="0.03785" units="cm"/>
      <inkml:brushProperty name="color" value="#00BFF3"/>
    </inkml:brush>
  </inkml:definitions>
  <inkml:trace contextRef="#ctx0" brushRef="#br0">80550 29231 581,'16'-7'5,"-1"1"1,1 0 0,0 2 1,-1 0-2,-1 2-4,-1 0-3,-1 2-5,-1 0 0,-1 2 3,0 0 2,-2 2 2,-1 1 2,0 1-1,-2 3 0,0 2-1,-2 1 4,-1 0 9,0-1 8,-1 1 9,-1 0 2,3 3-1,2 2-3,2 1-2,0 3-2,0 1-1,-2 3-2,0 1-2,-2 1-2,1 1 0,0-1-2,0 1 0,0-2-2,0 0 0,0-1 0,0-1-1,-1-2-2,0-1-3,-2-3-4,0-1-4,-3-4-12,-2-6-22,-4-6-21,-2-6-20,-1-8-6,1-7 12,0-10 12,2-9 11,0 0 11,1 6 7,-1 7 9,0 7 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7"/>
    </inkml:context>
    <inkml:brush xml:id="br0">
      <inkml:brushProperty name="width" value="0.02535" units="cm"/>
      <inkml:brushProperty name="height" value="0.02535" units="cm"/>
      <inkml:brushProperty name="color" value="#00BFF3"/>
    </inkml:brush>
  </inkml:definitions>
  <inkml:trace contextRef="#ctx0" brushRef="#br0">80896 29682 867,'-7'-19'-28,"2"9"17,2 8 16,2 9 16,1 6 7,-2 2-5,0 1-5,-1 3-4,0 0-2,0-1 1,2-1-1,0-1 2,2-1-5,0-3-7,2-1-7,0-2-8,1 0-1,-1 1 4,1 3 3,0 2 5,-1 0 1,0-1-1,-2-1-1,0-1-2,-3 0-3,0 0-7,-3-1-5,-2 1-7,0-2-3,-1-2 0,1-4 0,-1-2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8"/>
    </inkml:context>
    <inkml:brush xml:id="br0">
      <inkml:brushProperty name="width" value="0.03737" units="cm"/>
      <inkml:brushProperty name="height" value="0.03737" units="cm"/>
      <inkml:brushProperty name="color" value="#00BFF3"/>
    </inkml:brush>
  </inkml:definitions>
  <inkml:trace contextRef="#ctx0" brushRef="#br0">79015 40000 588,'-6'9'100,"1"3"-20,2 4-21,2 2-21,1 3-11,2 5-4,0 3-3,2 4-4,-1 3-3,1 0-1,0 2-1,0 1-2,-1-2-6,-2-2-8,-2-3-10,-2-3-9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8"/>
    </inkml:context>
    <inkml:brush xml:id="br0">
      <inkml:brushProperty name="width" value="0.0299" units="cm"/>
      <inkml:brushProperty name="height" value="0.0299" units="cm"/>
      <inkml:brushProperty name="color" value="#00BFF3"/>
    </inkml:brush>
  </inkml:definitions>
  <inkml:trace contextRef="#ctx0" brushRef="#br0">79100 40546 735,'8'-8'4,"0"2"9,-1 1 8,1 1 7,1 1 5,3 0-2,4 2-2,2 0-2,2 1-2,3-2-5,1 0-4,3-1-4,-1-1-6,-2 2-8,-1 0-7,-3 2-6,-1 0-9,-3 0-7,-1 0-7,-2 0-9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9"/>
    </inkml:context>
    <inkml:brush xml:id="br0">
      <inkml:brushProperty name="width" value="0.03672" units="cm"/>
      <inkml:brushProperty name="height" value="0.03672" units="cm"/>
      <inkml:brushProperty name="color" value="#00BFF3"/>
    </inkml:brush>
  </inkml:definitions>
  <inkml:trace contextRef="#ctx0" brushRef="#br0">80030 39911 599,'-7'-13'8,"1"8"19,1 7 17,0 6 19,2 5 2,1 3-11,0 3-12,2 3-12,0 3-7,0 1-5,0 2-4,0 3-5,0 0-6,0 2-5,0 1-7,0 1-6,0-1-7,0-2-8,0-2-8,0-1-7,0-5-1,0-4 6,0-4 6,0-6 6,1-3 2,2-2-4,1-3-3,3 0-2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39"/>
    </inkml:context>
    <inkml:brush xml:id="br0">
      <inkml:brushProperty name="width" value="0.04239" units="cm"/>
      <inkml:brushProperty name="height" value="0.04239" units="cm"/>
      <inkml:brushProperty name="color" value="#00BFF3"/>
    </inkml:brush>
  </inkml:definitions>
  <inkml:trace contextRef="#ctx0" brushRef="#br0">80896 40077 518,'-15'-14'54,"2"4"-10,3 4-9,1 4-9,0 3-6,0 2-2,-1 2-4,-1 2-3,0 2-1,0 1 2,2 3 0,1 2 1,0 1 1,0 1 0,0 1 0,1 1 1,-1 1 0,2 1-2,0 1 0,2 1-1,1 0-2,2-1-2,2-1-3,2-1-2,2-2-3,4-4-4,2-5-4,3-3-3,3-4-6,1-2-5,3-3-6,1-4-5,2-3-2,1-5 2,1-5 3,1-5 3,-1-2 0,-3 1 0,-3 1-1,-3 1 0,-2 0 1,-1-1 3,-1-1 4,0 0 4,-3 0 4,-1 3 6,-2 3 5,-2 3 6,-2 2 9,-1 2 12,0 3 13,-1 1 13,-1 3 4,0 4-4,0 4-4,0 4-3,-1 3-5,-1 3-5,0 3-4,-1 4-6,-1 2-3,0 2-4,0 4-4,0 3-3,1 2-5,0 3-5,2 1-5,0 2-5,1 1-9,0 2-11,0 1-11,0 0-10,1-3-8,0-7-3,2-9-3,0-7-3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0"/>
    </inkml:context>
    <inkml:brush xml:id="br0">
      <inkml:brushProperty name="width" value="0.04298" units="cm"/>
      <inkml:brushProperty name="height" value="0.04298" units="cm"/>
      <inkml:brushProperty name="color" value="#F2385B"/>
    </inkml:brush>
  </inkml:definitions>
  <inkml:trace contextRef="#ctx0" brushRef="#br0">22198 23014 511,'7'-50'-6,"-2"8"6,-3 9 6,0 10 6,-2 4 4,0 2 0,0 3 1,0 1 1,1 5 3,1 6 9,3 7 7,2 8 7,0 4 1,-2 3-7,-3 3-5,0 3-7,-2 2-5,0 1-2,0 0-2,0 2-4,0 2-1,0 1-3,0 2-1,0 2-1,-1 4-1,0 6 0,-2 6 1,0 6 0,-1 4-3,0 3-9,0 3-8,0 3-8,0 0-6,1 0-4,-1-1-3,0-1-4,1 2-1,0 5 2,2 4 0,0 6 1,1-2 1,-2-10-2,0-8 0,-2-8-2,0-11 3,1-10 6,-1-12 7,0-9 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7"/>
    </inkml:context>
    <inkml:brush xml:id="br0">
      <inkml:brushProperty name="width" value="0.03019" units="cm"/>
      <inkml:brushProperty name="height" value="0.03019" units="cm"/>
      <inkml:brushProperty name="color" value="#F2385B"/>
    </inkml:brush>
  </inkml:definitions>
  <inkml:trace contextRef="#ctx0" brushRef="#br0">51500 21809 728,'16'-29'34,"1"7"0,1 6 0,1 5 0,2 4-3,1 0-6,3 2-6,1 1-6,1 0-4,1 2-2,-1 0-3,1 2-1,-3 0-1,-2 2 3,-3 0 2,-2 2 4,-4 0-13,-3 1-26,-3 2-27,-2 0-26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40"/>
    </inkml:context>
    <inkml:brush xml:id="br0">
      <inkml:brushProperty name="width" value="0.03818" units="cm"/>
      <inkml:brushProperty name="height" value="0.03818" units="cm"/>
      <inkml:brushProperty name="color" value="#00BFF3"/>
    </inkml:brush>
  </inkml:definitions>
  <inkml:trace contextRef="#ctx0" brushRef="#br0">84569 39436 576,'0'-16'2,"2"-1"4,0-1 5,2-1 3,-2 2 6,-2 5 3,-4 4 6,-2 6 5,-2 2 0,-2 2-4,0 0-5,-1 2-3,-2 0-3,0 3-2,-1 2-3,-1 2-2,0 1-1,-1 3 1,0 2 0,1 1 2,0 1-2,2-1-2,2-1-3,3-1-3,1-1-2,2 0 0,2-2 1,2-1-1,2-1-1,2-1-4,2 0-2,2-2-2,2-1-3,5-2 0,4-3-1,3 0-1,4-4-2,1-2-5,2-4-4,3-2-4,-1-2-3,0-1 0,-1-1-2,-1-1-1,-2-2 1,-3-2 2,-3-1 3,-3-2 3,-2-2 2,-3 1 1,-1-1 1,-2 1 2,-2 2 4,-2 3 7,-2 4 8,-2 5 6,-2 1 13,0 2 16,-2 1 16,0 0 16,0 4 3,0 6-12,1 6-11,2 5-11,0 4-9,-2 1-4,-1 1-5,0 1-4,-1 0-4,1-1-6,-2-1-6,2-1-5,-2-1-5,0 1-5,-2-1-5,0 1-5,2-8-9,4-14-15,6-15-14,4-15-14,2-5 1,-3 6 17,-1 4 18,-2 5 16,-1 4 12,0 5 6,0 3 6,0 4 6,0 3 4,2 0 3,0 2 1,1 0 4,2 1 2,0 0 4,1 0 4,2 0 3,-1 1-1,1 0-7,0 2-6,0 0-7,-1 0-7,-1 0-6,-1-2-7,0 0-5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40"/>
    </inkml:context>
    <inkml:brush xml:id="br0">
      <inkml:brushProperty name="width" value="0.04116" units="cm"/>
      <inkml:brushProperty name="height" value="0.04116" units="cm"/>
      <inkml:brushProperty name="color" value="#00BFF3"/>
    </inkml:brush>
  </inkml:definitions>
  <inkml:trace contextRef="#ctx0" brushRef="#br0">86091 38480 534,'0'-15'0,"0"2"0,0 3 0,0 1 0,-1 3 7,-1 4 14,0 4 14,-1 4 13,-1 4 5,0 7-7,0 6-7,0 5-7,0 4-4,0 1-1,0 0-2,1 2-1,-1 1-3,0 2-3,0 2-3,0 3-3,-1 1-4,0 3-3,-1 4-4,-1 2-3,-2 4-1,0 4 0,-2 3 1,0 5 1,1-2-8,3-7-19,2-7-17,4-6-18,1-9-6,0-8 7,0-9 6,0-8 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41"/>
    </inkml:context>
    <inkml:brush xml:id="br0">
      <inkml:brushProperty name="width" value="0.02862" units="cm"/>
      <inkml:brushProperty name="height" value="0.02862" units="cm"/>
      <inkml:brushProperty name="color" value="#00BFF3"/>
    </inkml:brush>
  </inkml:definitions>
  <inkml:trace contextRef="#ctx0" brushRef="#br0">86555 39430 768,'7'-15'0,"-2"2"0,-3 3 0,0 1 0,-2 3 8,2 4 17,0 4 15,2 4 17,-2 3-2,-1 3-21,-2 3-22,-1 4-20,-3-2-10,2-1-1,-1-4 1,0-3-1,1-2 3,4-2 4,2-2 6,4-2 3,1-1 5,3 2 2,2 0 2,2 2 3,0 0 2,-1 3-2,-1 2 1,-1 2-1,-2 2 0,-4 1 0,-4 3 1,-4 2-1,-4 0-2,-4 1-7,-4-1-6,-3 1-6,-3-1-4,1-1 1,-1-1 0,1-1 1,1-4-1,5-6-1,3-8-2,4-6 0,3-3-4,2 0-7,2 2-5,2 1-7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42"/>
    </inkml:context>
    <inkml:brush xml:id="br0">
      <inkml:brushProperty name="width" value="0.03995" units="cm"/>
      <inkml:brushProperty name="height" value="0.03995" units="cm"/>
      <inkml:brushProperty name="color" value="#00BFF3"/>
    </inkml:brush>
  </inkml:definitions>
  <inkml:trace contextRef="#ctx0" brushRef="#br0">87709 39131 550,'-9'-7'4,"0"2"6,-1 3 8,-1 1 7,-2 3 4,-2 5 2,-2 5 2,-1 6 1,-1 0-2,1 0-4,0 0-6,2-2-5,1 0-2,1 1-2,1 1 0,1 1-1,0-1-2,2-1-1,1-2-3,0-3-1,6-3-6,8-4-7,9-6-9,10-4-8,4-4-3,2-2 3,2-1 4,3-3 2,-2 1-1,-3 1-3,-5 2-5,-3 3-5,-5 1 3,-1 2 7,-4 2 7,-3 2 7,-2 2 8,-4 4 5,-3 2 6,-2 3 7,-3 2 4,0 0 6,-1-1 3,-1 1 6,-1-1 0,2-1-2,1 0-2,0-2-2,4-1-6,4-2-9,5-3-8,6 0-8,2-4-6,3 0-1,1-3-2,3-2-1,0-1-2,-1 1-1,-1-1 1,-1 0-1,-2 0-2,-5 0-3,-3 1-3,-4-1-4,-3-1 1,-2 0 5,-2-1 4,-2-1 4,-2 0 6,-4 4 6,-2 3 7,-3 2 5,-1 2 5,2-2 3,3 0 2,1-1 3,6-2-1,10 2-4,9-1-5,11 0-4,2 1-5,-5 2-6,-5 2-6,-5 2-7,-3 2-1,-1 3 6,0 4 5,-2 2 4,-1 0 8,-4-1 7,-3-2 9,-2-2 7,1-1 0,4-1-8,5 1-9,6 0-9,1-3-7,-1-4-7,-1-6-7,-1-4-7,-2-3-1,-2 1 4,-4-1 4,-2 0 3,-3 1 2,0 1 1,-2 0 0,0 2 1,-2 1 0,0-1 4,-1 0 2,-1 0 3,1-1-2,4-1-4,4-3-5,4-2-6,2 1-2,1 3-1,1 3-1,2 2 0,-1 2-1,-1 1 0,-1-1 0,0 0 0,-1 0 2,0 2 5,-1 0 5,1 2 4,0 0 7,0 2 9,0 0 9,0 2 9,-1 0 7,-1 1 4,-1 2 4,0 0 5,-1 1-1,0 2-6,0 0-7,0 1-5,-1 1-7,-1 1-4,0 1-6,-1 2-5,-2-1-8,-1 1-7,0 0-8,-1-1-9,-1-3-11,2-8-16,0-8-14,2-8-14,2-3-1,4-1 15,3 0 16,5 1 15,2 0 11,1 2 7,2 3 6,0 1 6,-1 1 5,-1 2 2,-2 1 3,-3 1 2,-1 0-1,-2 4-3,-2 0-4,-2 4-3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42"/>
    </inkml:context>
    <inkml:brush xml:id="br0">
      <inkml:brushProperty name="width" value="0.03465" units="cm"/>
      <inkml:brushProperty name="height" value="0.03465" units="cm"/>
      <inkml:brushProperty name="color" value="#00BFF3"/>
    </inkml:brush>
  </inkml:definitions>
  <inkml:trace contextRef="#ctx0" brushRef="#br0">90926 38314 634,'-1'-14'0,"0"2"0,-2 4 0,0 3 0,0 6 12,0 11 21,2 12 24,0 9 21,1 9 1,0 6-21,0 6-23,0 6-22,-1 5-17,-2 5-17,-2 4-14,-1 6-15,-2-1-6,0-5 2,0-7 2,1-5 3,-2-6 4,0-7 8,-1-4 6,-1-7 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54"/>
    </inkml:context>
    <inkml:brush xml:id="br0">
      <inkml:brushProperty name="width" value="0.03704" units="cm"/>
      <inkml:brushProperty name="height" value="0.03704" units="cm"/>
      <inkml:brushProperty name="color" value="#6ADCAB"/>
    </inkml:brush>
  </inkml:definitions>
  <inkml:trace contextRef="#ctx0" brushRef="#br0">56188 47827 593,'-1'-57'11,"-2"10"-1,-2 12 0,-2 10-1,-1 7 5,-1 5 9,-2 3 10,0 4 9,-1 3 0,-1 2-9,-1 2-9,-1 2-9,-2 2-4,-2 2-1,-1 1 0,-3 3-1,1 1-1,3 0-1,3-1-1,3 1-1,0 2-1,-2 3 1,-1 5 0,-3 3 1,1 3 0,1 1 0,2 1-1,3 1 0,0 1 0,2 2 0,1 2 1,1 2 0,1 0 0,2-4-3,2-2-2,2-3-1,2-3-3,4-1-2,2-3-1,3-1-3,3-3-4,2-1-5,1-3-5,3-1-5,2-3-2,3-2 3,3-4 1,3-2 4,2-5-2,2-2-5,2-5-4,3-4-4,0-3-1,0-5 4,0-3 2,0-4 5,-3 0 3,-8 7 5,-6 5 5,-6 7 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55"/>
    </inkml:context>
    <inkml:brush xml:id="br0">
      <inkml:brushProperty name="width" value="0.03611" units="cm"/>
      <inkml:brushProperty name="height" value="0.03611" units="cm"/>
      <inkml:brushProperty name="color" value="#6ADCAB"/>
    </inkml:brush>
  </inkml:definitions>
  <inkml:trace contextRef="#ctx0" brushRef="#br0">58187 47346 609,'-15'0'2,"2"0"3,2 0 4,3 0 4,3 0 5,8-2 6,6 0 7,7-1 7,5-1 0,3 0-8,3 0-6,3 0-8,1-1-4,-2 0-4,0-1-4,-1-1-3,-1 0-1,-1 2-1,-1 2 1,-1 2-1,-2 1-3,-3 0-8,-3 0-8,-3 0-7,-4-2-7,-4-4-8,-6-4-6,-4-3-7,-3-3 2,0 2 11,1 1 13,-1 1 11,0 0 8,0 0 3,0 0 3,0 1 4,1-3 2,-1-2 5,0-3 4,0-3 3,1 0 4,0 3 0,2 3 1,1 3 2,0 6 5,2 10 13,0 10 11,2 9 12,-1 6 1,0 3-12,-2 1-11,0 2-12,-2 7-7,0 10-5,-1 11-5,-1 11-4,-2 8-6,0 3-7,-2 4-7,1 4-6,-1-1-7,2-4-8,2-6-9,2-4-8,2-6-2,0-7 3,2-6 5,0-8 3,2-8 5,0-10 6,2-9 7,0-10 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55"/>
    </inkml:context>
    <inkml:brush xml:id="br0">
      <inkml:brushProperty name="width" value="0.03011" units="cm"/>
      <inkml:brushProperty name="height" value="0.03011" units="cm"/>
      <inkml:brushProperty name="color" value="#6ADCAB"/>
    </inkml:brush>
  </inkml:definitions>
  <inkml:trace contextRef="#ctx0" brushRef="#br0">58483 48416 730,'-15'-7'4,"2"2"9,3 2 7,1 2 8,0 3 4,0 6-3,-1 4-3,-1 5-1,-2 4-3,-2 5-1,-1 3-1,-3 4-2,0 2-7,1-2-11,1 0-13,1-1-12,2-3-8,2-3-5,4-5-3,3-3-4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55"/>
    </inkml:context>
    <inkml:brush xml:id="br0">
      <inkml:brushProperty name="width" value="0.03108" units="cm"/>
      <inkml:brushProperty name="height" value="0.03108" units="cm"/>
      <inkml:brushProperty name="color" value="#6ADCAB"/>
    </inkml:brush>
  </inkml:definitions>
  <inkml:trace contextRef="#ctx0" brushRef="#br0">58800 48831 707,'14'-7'2,"-1"0"3,-2 2 4,-2 1 3,0 0 4,1 2 4,3 0 3,2 2 5,0 0 0,1 2-1,0 0-2,-1 2-2,0 0-2,-1 3-2,-1 2-4,0 2-3,-1 1-5,1 3-7,1 2-9,2 1-7,-2 0-8,-3-3-8,-3-3-6,-2-2-9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55"/>
    </inkml:context>
    <inkml:brush xml:id="br0">
      <inkml:brushProperty name="width" value="0.03558" units="cm"/>
      <inkml:brushProperty name="height" value="0.03558" units="cm"/>
      <inkml:brushProperty name="color" value="#6ADCAB"/>
    </inkml:brush>
  </inkml:definitions>
  <inkml:trace contextRef="#ctx0" brushRef="#br0">60162 48174 618,'0'-11'9,"0"10"18,0 10 19,0 9 18,0 6 3,0 1-15,0 1-13,0 1-15,-2 2-7,0 2-3,-3 4-2,-2 3-3,0 0-7,-1-1-15,0 0-13,0-1-15,2-5-5,1-6 3,2-7 2,2-6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7"/>
    </inkml:context>
    <inkml:brush xml:id="br0">
      <inkml:brushProperty name="width" value="0.03956" units="cm"/>
      <inkml:brushProperty name="height" value="0.03956" units="cm"/>
      <inkml:brushProperty name="color" value="#F2385B"/>
    </inkml:brush>
  </inkml:definitions>
  <inkml:trace contextRef="#ctx0" brushRef="#br0">51923 21121 556,'-8'-8'2,"0"0"6,1 1 5,-1-1 4,1 3 9,1 8 11,1 6 10,0 7 11,3 7 0,2 7-8,4 6-10,2 8-10,1 5-7,-1 6-5,-1 4-7,0 5-6,-2 1-12,-1-1-22,0-3-20,-2-1-21,0-7-7,0-12 8,0-12 6,0-11 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56"/>
    </inkml:context>
    <inkml:brush xml:id="br0">
      <inkml:brushProperty name="width" value="0.04324" units="cm"/>
      <inkml:brushProperty name="height" value="0.04324" units="cm"/>
      <inkml:brushProperty name="color" value="#6ADCAB"/>
    </inkml:brush>
  </inkml:definitions>
  <inkml:trace contextRef="#ctx0" brushRef="#br0">60408 47628 508,'1'-15'1,"2"1"1,2 1 1,2 0 1,1 3 2,3 3 0,2 2 2,1 4 1,2 2-1,0 4-3,-1 2-3,1 3-3,-2 3-1,-3 0 0,-3 1 1,-2 1 0,-3 0 3,0-1 5,-2-1 5,0 0 5,-3-1 4,0 1 5,-3 1 4,-2 2 4,0 0 1,0 1 0,2 1-1,1 1 0,0 1-3,2 3-5,0 1-3,2 3-5,0 1-3,0 2-3,0 2-2,0 3-2,0-1-3,2 0 0,0-1-2,2-1-1,-1-3-3,-1-4-3,0-3-2,-2-5-5,-2-2-6,-3-2-12,-5-3-12,-4-1-11,-2-4-2,-1-8 8,-1-6 8,-1-7 7,1-7 5,3-7 1,3-7 2,2-6 0,4-3 2,1 2 3,2 2 3,2 2 2,2 3 3,2 6 6,2 4 4,1 5 4,3 4 5,0 2 5,1 4 5,1 3 5,-1 6 2,-2 8 0,-4 9 0,-2 9 0,-5 7-3,-4 5-5,-5 4-6,-5 6-5,-2 0-4,3-2-3,1-4-2,2-2-4,3-5-1,1-4-1,2-5 0,2-5-1,4-5-4,6-6-7,6-6-7,5-6-6,2-3-1,-2 0 7,-4 1 5,-3-1 7,-1-1 2,2 0-2,0-1 0,1-1-2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56"/>
    </inkml:context>
    <inkml:brush xml:id="br0">
      <inkml:brushProperty name="width" value="0.04021" units="cm"/>
      <inkml:brushProperty name="height" value="0.04021" units="cm"/>
      <inkml:brushProperty name="color" value="#6ADCAB"/>
    </inkml:brush>
  </inkml:definitions>
  <inkml:trace contextRef="#ctx0" brushRef="#br0">62228 48011 547,'0'-13'8,"0"8"19,0 7 17,0 6 18,-1 5 4,0 1-10,-2 3-10,0 2-9,-1 2-8,2 2-6,0 4-6,2 3-5,-1 3-5,-2 2 0,-2 4-1,-1 3-1,-2 0-5,0 0-6,0-2-8,1 0-7,0-4-8,2-8-7,2-6-7,2-6-7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56"/>
    </inkml:context>
    <inkml:brush xml:id="br0">
      <inkml:brushProperty name="width" value="0.05153" units="cm"/>
      <inkml:brushProperty name="height" value="0.05153" units="cm"/>
      <inkml:brushProperty name="color" value="#6ADCAB"/>
    </inkml:brush>
  </inkml:definitions>
  <inkml:trace contextRef="#ctx0" brushRef="#br0">62850 47175 426,'9'-23'3,"1"1"3,3 1 6,2 1 3,2 3 2,1 5-2,3 4-2,1 6-2,2 3-3,1 2-3,1 2-3,1 2-4,-1 1-1,-3 1 2,-3 2 2,-3 0 1,-3 0 0,-1 1 0,-2 0-2,-2 0 0,-2-1 2,-1-1 4,0 0 5,-2-2 5,0 0 3,-2 0 1,0-1 2,-2 1 2,0 1 0,0 2-1,0 2-1,0 1-1,0 2-2,0 1-1,0 2-3,0 0-2,1 1 0,0 1 1,2 1 1,0 1 1,0 1 1,0 3-2,-2 1-1,0 3 0,-1 1-2,0 2 0,0 2-2,0 3 0,0 0-1,0 2-2,0 0-1,0 2-2,0-2-1,0-4-4,0-3-2,0-5-4,0-3-3,2-3-6,0-3-5,2-3-5,-3-6-6,-6-10-9,-6-10-7,-6-10-8,-1-5-1,3-1 6,3-1 6,3 0 6,1-1 3,0 3 2,0 1 1,0 3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57"/>
    </inkml:context>
    <inkml:brush xml:id="br0">
      <inkml:brushProperty name="width" value="0.02526" units="cm"/>
      <inkml:brushProperty name="height" value="0.02526" units="cm"/>
      <inkml:brushProperty name="color" value="#6ADCAB"/>
    </inkml:brush>
  </inkml:definitions>
  <inkml:trace contextRef="#ctx0" brushRef="#br0">63044 48145 870,'-8'-13'4,"2"4"6,1 6 6,0 5 5,0 4 1,-2 7-3,-1 5-4,-3 7-3,0 2-4,2-1-5,2-1-6,3-1-4,0-3-1,2-3 2,0-5 1,2-3 3,1-3-1,4-2-4,2-3-3,3 0-3,3-3 0,3-1 3,3 0 5,4-1 3,-1-1 1,-2 2 0,-1 0 0,-2 2-1,-4 2 2,-3 4 4,-4 4 4,-4 3 4,-5 4 1,-4 1 0,-5 3-2,-5 1 0,-2 1-2,1-3-1,0-1-4,3-3-1,0-2-4,2-4-6,3-4-4,1-4-6,1-4-7,2 0-8,1-3-8,0-2-8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2:58"/>
    </inkml:context>
    <inkml:brush xml:id="br0">
      <inkml:brushProperty name="width" value="0.04343" units="cm"/>
      <inkml:brushProperty name="height" value="0.04343" units="cm"/>
      <inkml:brushProperty name="color" value="#6ADCAB"/>
    </inkml:brush>
  </inkml:definitions>
  <inkml:trace contextRef="#ctx0" brushRef="#br0">70839 49928 506,'-8'-21'0,"2"5"0,1 5 0,1 5 0,1 5 9,2 7 17,2 7 18,2 8 17,0 2 3,-1 1-10,0-1-11,-1 1-10,-1 0-8,0 2-3,0 3-3,0 1-3,0 1-2,0-1-1,0-1-1,0-1-1,0 0-1,0 2-3,0 3-2,0 1-2,0 2-2,0 0 0,0 2-1,0 1 0,0 0 0,0 2 0,0 1 0,0 0 0,0 0 0,0-3-1,0-4-1,0-2-2,0-2 0,0-1 1,0-2 1,0 1 0,0-2 0,0 0 1,0 1 0,0-1 0,0 1 0,0 1-3,0 1-1,0 1-2,0 0-2,0 0 1,0 1 1,0-1 0,0 0-1,0 1-1,0-1-1,0 0-1,0 0-1,0-1 1,0-2 0,0 1-1,0-2 2,0 0 0,0 1 0,0-1 2,0 0-1,0-1 1,0-1-2,0-1 1,0-1-1,0-1-2,0-1 0,0-1-2,0-1-1,0-1-2,0-1-2,0 0-2,0-3 0,0-1 1,0-2 1,0-2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0"/>
    </inkml:context>
    <inkml:brush xml:id="br0">
      <inkml:brushProperty name="width" value="0.04129" units="cm"/>
      <inkml:brushProperty name="height" value="0.04129" units="cm"/>
      <inkml:brushProperty name="color" value="#6ADCAB"/>
    </inkml:brush>
  </inkml:definitions>
  <inkml:trace contextRef="#ctx0" brushRef="#br0">71083 49328 532,'-6'-6'31,"4"2"6,4 4 6,4 2 6,3 2-1,1-2-9,3 0-9,2-2-8,0 0-6,1-2-2,0 0-3,-1-2-2,0 1-3,0 1-5,-2 0-4,-1 2-4,0-1 0,0-1 3,-1 0 4,1-1 3,0-1 2,2 0-2,0 0-1,1 0-2,0 1 0,-1 0-1,-1 2 0,0 0 0,-2 1-1,1 0 1,0 0-1,0 0 1,-1 0-1,1 0 0,0 0-1,0 0 1,-1 0-2,1 0 1,0 0 0,0 0-1,0 0 1,1 0-1,1 0 0,2 0-1,-1 0 0,-1 0 0,-1 0-1,-1 0 0,1 0-2,0-2 0,1 0-3,1-2 0,0 0 0,-3 1 1,-1-1 2,-2 0 2,-1 0 1,0 2 0,0 0 0,-1 2 0,1 0 1,0 0 2,0 0 0,0 0 2,0 0 1,-1 0 0,1 0 0,0 0 0,-1 1 2,-2 2 3,-3 2 4,0 2 4,-2 1-1,0 1-3,0 2-3,0 0-5,0 0 0,0 1 2,0 0 2,0 0 2,0 0 2,0 1 1,0 1 0,0 2 1,0 0 1,0 1 0,0 1 0,0 1 0,-1 0-1,0 1 0,-2 0-2,0-1 0,-1 1-1,0-1-1,0 1-1,0 0 0,1-1-2,0 1-1,2-1 0,0 1-2,1-1 0,0 1 0,0-1 1,0 1 1,0 0-1,0 1-1,0 1-3,0 1-2,0 1 0,-2 1 1,0 1 0,-1 1 1,-1 1 1,2 1 0,0 0 0,2 2 1,0 0 0,0-1 0,0-1 0,0-1-1,0-1 1,2-1-2,0-1 0,2-1-1,-1-1-1,-1-2 1,0 0-1,-2 0 1,1-2-1,0 1 0,2-1 0,0 1 0,0 0-1,0 1 1,-2 1-1,0 1 1,-1 0 0,0-1 0,0-1 0,0-1 0,0 0 0,0 1 0,0 1 1,0 1 0,0 1 1,0-1-1,0 1 1,0-1 0,0 1 0,0-1 0,0 1 1,0-1-1,0 1 0,0-1 1,0 1-1,0-1 0,0 0 0,0-3 1,0-1 0,0-2 1,0-1 0,0 1 0,0 1 0,0 1-1,0 0 0,0-1 1,0-1-1,0-1 0,0 0-1,0 0 0,0-1-2,0 1-1,0-1 0,0-1-1,0-1 1,0 0-1,0-1 0,2-1 0,0 1 0,2 0 0,-1 0 0,0 1 0,-2 1 0,0 2-1,-1-1 1,0 1-1,0 0 1,0-1-1,0 0 1,0-1-2,0 0-2,0-2-1,-1 0 0,0 1-2,-2 2-1,0 0 0,-1 0-2,2-1 0,0-1-1,2 0-2,0-2-1,0 1-4,0 0-3,0 0-3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1"/>
    </inkml:context>
    <inkml:brush xml:id="br0">
      <inkml:brushProperty name="width" value="0.0392" units="cm"/>
      <inkml:brushProperty name="height" value="0.0392" units="cm"/>
      <inkml:brushProperty name="color" value="#6ADCAB"/>
    </inkml:brush>
  </inkml:definitions>
  <inkml:trace contextRef="#ctx0" brushRef="#br0">70777 55050 561,'7'9'17,"-2"3"-3,-2 4-2,-2 2-3,-1 1-2,2-1 1,0-1-1,2-1 1,-1 0-1,-1 1 1,0 2 1,-1 0 0,-2 0 1,-1 1-2,0-1 0,-1 1 0,-1 0-1,2 1 0,0 1 0,2 1 0,0 0 0,0-1-2,0-1-3,0-1-1,0-1-3,0-1-3,0-1-4,0-1-3,0-1-1,0 0 0,0-2 1,0-1 0,0-1 1,0 0 1,0-2-1,0-1 1,-1 0-3,-2-2-6,-2-1-6,-2 0-7,1-3 9,2-2 24,4-4 24,3-2 24,1-1 7,3 0-8,2 2-8,2 1-8,-1 1-7,-1 3-5,-2 4-6,-2 2-4,-1 2-5,0 0-6,0 0-6,0 0-5,0-2 0,3-3 6,2-2 5,2-4 5,2-1 3,5 1 3,4-1 3,3 0 2,2 0-1,-3 2-1,-2 0-4,-1 2-2,-2-1-1,-1 0-1,-1-2 0,0 0 0,-1-1-1,1 0 0,1 0 0,1 1-1,0-2 0,1 0 2,-1-2 0,1 0 0,-1 0 1,-1 2 0,-1 2-1,0 2-1,-2 1 0,1 0 1,0 0 0,-1 0 0,0 0-1,-1 0-2,-1 0-1,0 0-3,-1 1-2,1 0-1,1 2-3,2 0-1,-2-1-13,-1-2-23,-2-3-25,-2-4-24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2"/>
    </inkml:context>
    <inkml:brush xml:id="br0">
      <inkml:brushProperty name="width" value="0.03218" units="cm"/>
      <inkml:brushProperty name="height" value="0.03218" units="cm"/>
      <inkml:brushProperty name="color" value="#6ADCAB"/>
    </inkml:brush>
  </inkml:definitions>
  <inkml:trace contextRef="#ctx0" brushRef="#br0">71521 49989 683,'-8'-5'5,"2"6"9,1 6 10,0 6 10,1 4 2,-2 3-3,0 3-3,-1 3-4,-3 2-3,-2 2-1,-3 2-2,-3 3-1,-2 2-4,-3 4-5,-1 4-5,-2 4-5,-1 3-5,3 3-6,1 3-5,3 4-7,2-3 0,3-7 2,2-6 4,4-8 2,3-5-3,2-7-10,4-6-10,3-5-10,1-5-1,1-4 7,1-4 8,2-4 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2"/>
    </inkml:context>
    <inkml:brush xml:id="br0">
      <inkml:brushProperty name="width" value="0.03245" units="cm"/>
      <inkml:brushProperty name="height" value="0.03245" units="cm"/>
      <inkml:brushProperty name="color" value="#6ADCAB"/>
    </inkml:brush>
  </inkml:definitions>
  <inkml:trace contextRef="#ctx0" brushRef="#br0">71853 50509 677,'-1'-14'4,"-1"3"6,0 3 6,-1 2 7,-1 4 4,0 4 1,0 4 1,0 4 1,0 4-1,-2 5-5,0 5-5,-1 5-4,-3 4-3,-2 6 1,-3 5 1,-3 4-1,-3 7-2,-3 7-5,-3 9-7,-3 7-5,-1 1-7,2-6-6,0-5-7,1-6-6,3-8-4,7-9-1,5-8-1,7-9-1,3-8 1,3-5 1,4-6 2,2-6 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2"/>
    </inkml:context>
    <inkml:brush xml:id="br0">
      <inkml:brushProperty name="width" value="0.03211" units="cm"/>
      <inkml:brushProperty name="height" value="0.03211" units="cm"/>
      <inkml:brushProperty name="color" value="#6ADCAB"/>
    </inkml:brush>
  </inkml:definitions>
  <inkml:trace contextRef="#ctx0" brushRef="#br0">72161 52150 685,'-37'18'40,"7"3"2,6 4 0,5 5 1,4 2-2,-1 2-6,1 2-4,-1 3-6,0 1-10,1 2-14,-1 2-17,0 2-14,1 1-8,-1 1-2,1 2 0,-1 0-2,2-2 0,2-6 2,4-6 0,3-5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9"/>
    </inkml:context>
    <inkml:brush xml:id="br0">
      <inkml:brushProperty name="width" value="0.03301" units="cm"/>
      <inkml:brushProperty name="height" value="0.03301" units="cm"/>
      <inkml:brushProperty name="color" value="#F2385B"/>
    </inkml:brush>
  </inkml:definitions>
  <inkml:trace contextRef="#ctx0" brushRef="#br0">67762 20901 666,'-7'-29'-35,"2"7"7,2 5 8,2 6 7,1 4 6,0-1 2,0 0 4,0 0 3,0 4 6,-2 8 9,0 8 10,-1 7 9,-1 6 1,2 1-5,0 3-7,2 1-7,-1 2-3,0 2-1,-2 3-1,0 1-2,0 2 0,0 4 0,2 3 0,0 2 0,1 1 0,0-2-1,0-2 0,0-2-1,0-1 0,0 0 0,0 0-2,0 0 0,0 1-1,0 0-1,0 2-2,0 0-2,0 4 0,0 4 1,0 5 1,0 5 0,0 1 1,0-2-1,0-4-1,0-3 0,0-2-1,-2-2 1,0-2 1,-1-2 1,-1-1-1,2 0 0,0 0 0,2 0 0,0 0-1,0 0 0,0 0-1,0 0 1,0 0-1,0 2 0,0 0-1,0 1 1,0 0-1,0-4 1,0-2 0,0-3 0,0-2 0,0 0 0,0 0-2,0 0-1,0 0 0,2 0 1,0 1 0,2-1 1,-1 0-1,1 2 1,0 1 0,0 0 0,0 1 0,0 0-2,0 0 0,0 0-2,-1 0-1,1 1 1,0-1-1,0 0 1,-1-1 0,0 0 0,-2-2 2,0 0 0,-1-1 1,0-2-1,0 0-1,0-1 0,0 1 1,0 2-1,0 4 1,0 2 0,-1 3 0,0 0 1,-2 2 0,0 0 1,-1 0 0,0 0-2,0-2 0,1 0 0,-1-1-1,0 0 0,0 0 0,0 0 1,1-1 0,0-2-1,2-2-1,0-2 1,1 0-1,0 2-1,0 2 1,0 2-1,0 1-1,-2-2 1,0 0 0,-1-1-1,-1-2 0,2-1-1,0 0-2,2-1-1,0-2 0,0-2-1,0-2 0,0-1-1,0-3-1,2-3-3,0-4-4,2-1-3,-1-5-2,1-3-3,0-4-1,0-4-3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3"/>
    </inkml:context>
    <inkml:brush xml:id="br0">
      <inkml:brushProperty name="width" value="0.02875" units="cm"/>
      <inkml:brushProperty name="height" value="0.02875" units="cm"/>
      <inkml:brushProperty name="color" value="#6ADCAB"/>
    </inkml:brush>
  </inkml:definitions>
  <inkml:trace contextRef="#ctx0" brushRef="#br0">72182 53750 765,'-44'52'79,"9"-6"-18,8-6-17,7-6-18,5-1-12,-1 2-6,1 4-6,-1 3-5,0 1-6,1 0-6,-1 0-6,0 0-6,3-3-5,3-8-3,4-6-3,4-6-4,2-6 1,2-3 6,0-3 5,2-2 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3"/>
    </inkml:context>
    <inkml:brush xml:id="br0">
      <inkml:brushProperty name="width" value="0.02603" units="cm"/>
      <inkml:brushProperty name="height" value="0.02603" units="cm"/>
      <inkml:brushProperty name="color" value="#6ADCAB"/>
    </inkml:brush>
  </inkml:definitions>
  <inkml:trace contextRef="#ctx0" brushRef="#br0">72651 54550 845,'-9'23'12,"-2"1"5,-2-1 5,-1 1 4,-2 0 0,1 4-5,-1 3-6,1 3-4,-1 0-6,2-2-8,1-1-6,1-3-7,1-1-4,1 1-2,0-1-2,2 0-1,1-2-1,1-5-2,0-5-1,2-4-1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3"/>
    </inkml:context>
    <inkml:brush xml:id="br0">
      <inkml:brushProperty name="width" value="0.02546" units="cm"/>
      <inkml:brushProperty name="height" value="0.02546" units="cm"/>
      <inkml:brushProperty name="color" value="#6ADCAB"/>
    </inkml:brush>
  </inkml:definitions>
  <inkml:trace contextRef="#ctx0" brushRef="#br0">73057 55350 864,'-15'9'25,"1"3"-1,1 4-2,0 2 0,3 2-4,1 1-5,2 0-7,2 3-4,1-1-3,-1 0 1,-2 1 1,0-1 2,0-2-8,1-3-19,0-4-19,2-4-18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4"/>
    </inkml:context>
    <inkml:brush xml:id="br0">
      <inkml:brushProperty name="width" value="0.03723" units="cm"/>
      <inkml:brushProperty name="height" value="0.03723" units="cm"/>
      <inkml:brushProperty name="color" value="#6ADCAB"/>
    </inkml:brush>
  </inkml:definitions>
  <inkml:trace contextRef="#ctx0" brushRef="#br0">75700 49670 590,'0'-11'7,"0"8"12,0 9 13,0 10 12,0 1 3,2-1-8,0-4-9,2-3-8,-1 0-6,-1 4-1,0 2-2,-2 3-2,0 1-2,0-1 1,0-1-1,0 0-1,0-2 0,0 1-3,0 0-1,0-1-2,1 1 0,0 1 0,2 2 1,0 0-1,0 0 2,-1 1-1,0-1 1,-2 1 1,0-1-1,0 1 0,0 0-1,0-1 0,1 2 0,0 1-1,2 3-1,0 1 0,0 1 0,0-1 0,-2-1 0,0-1-1,-1 0 0,0 1 0,0 1 0,0 1-1,0 0 1,0 1 0,0-1 1,0 0-1,0 0 1,0-1-1,0-1 1,0-1-1,0 0 0,0 1 1,0 1 1,0 1 0,0-1 0,0-1-1,0-3-1,0-1-1,0-2 0,0 1-1,0-1 2,0 1-1,0 0 1,0 1 0,0 1-1,0 1 1,0 0 0,0-1-1,0-1 0,0-1-1,-1 0 0,0 0 0,-2-1 0,0 1 1,0 0 0,0 1-1,2 1 1,0 1-1,1 0-1,0 1 0,0-1 0,0 1-1,0-2-1,0-1-1,0-3 0,0-1 0,0-1-1,0-1 2,0 1 0,0 0 0,0-1 1,0-1 0,0-1 0,0-1 0,0 0 0,0 0 0,0 0 0,0-1 0,0 1-1,0 0-2,0-1-3,0 1-1,0-1-1,0 0 0,0-2 2,0 0 0,1-2 1,0 1-3,2 0-1,0 0-2,0-3-6,0-2-10,-2-6-10,0-2-10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6"/>
    </inkml:context>
    <inkml:brush xml:id="br0">
      <inkml:brushProperty name="width" value="0.03797" units="cm"/>
      <inkml:brushProperty name="height" value="0.03797" units="cm"/>
      <inkml:brushProperty name="color" value="#6ADCAB"/>
    </inkml:brush>
  </inkml:definitions>
  <inkml:trace contextRef="#ctx0" brushRef="#br0">75955 48825 579,'-13'-21'-24,"6"3"28,6 4 27,6 5 29,3 1 7,0 2-13,0 1-14,-1 0-13,1 2-8,2 0-3,0 2-1,1 0-3,1 1-3,0 0-2,0 0-3,-1 0-2,2 1-2,0 0 0,1 2-1,1 0 0,1 1 0,0 0-1,-1 0 0,1 0 0,0-1-1,1-1 0,1 0-2,1-1 1,0-2-2,-1-1 1,0 0 0,-2-1 1,0-2 0,1 0 0,1-1 0,1-2 1,1 1 0,0 1 0,-1 0 0,1 2 0,-2 0 0,-1 2-2,-3 0-2,-1 2-1,-1 0-1,0 0 0,-1 0 1,1 0-1,-1 0 2,0 0 0,-2 0 1,-1 0 0,0 0 2,0 0 1,0 0 1,0 0 2,0 0 0,-1 0 1,1 0 1,0 0 0,0 0 2,0 0 0,0 0 1,-1 0 0,1 0 0,0 0-2,0 0-2,0 0-2,0 0-1,-1 0-1,1 0 0,0 0 0,-1 1 3,-2 2 4,-3 2 5,0 2 6,-3 2 2,0 3 0,-2 3 1,0 3-1,-1 3-1,2 1-2,0 3-2,2 1-3,0 2-2,0-1-1,0 1 0,0-1 0,0 0-1,0 1-1,0-1 0,0 1-1,0-2 1,0 0-1,0-1-1,0 0 1,0-2 0,0 0-1,0 1 0,0-1-1,0 1 1,2-1 0,0 1 0,2-1 1,-1 1 0,0-1-3,-2 1 0,0-1-2,-1 1-1,2 1 1,0 1-1,2 1 1,-1 0 0,-1-1 0,0-1 0,-2-1 1,0 0 0,0 1 0,0 1 0,0 1 0,0-1 1,0 0-1,0-1 1,0 0 0,0-2 0,0 2 0,0 1 0,0 1 1,0 0-1,0-3 1,0-1 0,0-3 1,0 0-1,0 0 1,0-1 0,0 1 0,0-2 0,0 1-1,0-2 0,0-1 0,1 0-1,0-1 0,2 1-1,0 0-1,1 0 1,0 1-2,0 1 1,0 1-1,0 0 1,0-1-1,-1-1 1,2 0 1,-2-2-1,1 1 0,0 0 0,0-1 0,0 1-1,0 0 1,0-1-1,0 1 1,-1 0 0,-1-1 1,0 1 0,-1 0 2,-1 0 0,0 1-1,0 1 0,0 1 0,0 1-1,0 1 0,0 1 0,0 1 0,-1 0 0,-1-3 0,0-1 1,-1-2-1,-1-1 1,0 1 0,0 1 0,0 1 0,1 0-1,0-3 1,2-1 0,0-2-1,1-2 1,0 1 1,0 0 0,0 0 1,0-1 0,0 1-1,0 0 0,0 0-2,1-1-3,0 1-3,2 0-5,0 0-4,0-1-7,0 1-10,-2 0-10,0 0-9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7"/>
    </inkml:context>
    <inkml:brush xml:id="br0">
      <inkml:brushProperty name="width" value="0.04199" units="cm"/>
      <inkml:brushProperty name="height" value="0.04199" units="cm"/>
      <inkml:brushProperty name="color" value="#6ADCAB"/>
    </inkml:brush>
  </inkml:definitions>
  <inkml:trace contextRef="#ctx0" brushRef="#br0">75900 56240 523,'6'-15'-34,"-2"4"13,-4 3 13,-2 3 14,-1 1 12,2 0 12,2 0 11,2 0 10,1 0 3,2 1-10,0-1-8,1 0-8,1 0-5,2 2-2,0 0-1,1 2-2,1 0-1,0 2 0,0 0-2,-1 2 1,1-1-3,0-1-2,-1 0-4,1-1-3,2-1 0,1 0 0,5 0 1,2 0 1,0-1 0,-3-1 0,-3 0-1,-3-1-1,0-1 0,3 2-2,3 0 0,4 2-1,-1-1-1,-1 0 1,-3-2-2,-1 0 1,-2-1-1,-1 1 0,-1-1-1,0 0 0,-1 0-1,1 2-2,1 0 0,2 2-2,-1 0-1,-1 0 2,-1 0 1,-1 0 1,1-1 0,2 0 0,1-2 0,3 0 0,0-1-1,1 1 0,0-2-2,-1 2 0,0-1-3,-1 2-4,-1 0-4,0 2-5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8"/>
    </inkml:context>
    <inkml:brush xml:id="br0">
      <inkml:brushProperty name="width" value="0.03402" units="cm"/>
      <inkml:brushProperty name="height" value="0.03402" units="cm"/>
      <inkml:brushProperty name="color" value="#6ADCAB"/>
    </inkml:brush>
  </inkml:definitions>
  <inkml:trace contextRef="#ctx0" brushRef="#br0">70070 45550 646,'-14'50'116,"5"-8"-27,3-10-27,4-8-28,2-3-16,0 3-4,0 3-3,0 3-5,-1 2-3,0 0-2,-2 2-4,0 1-3,-1-2 0,1-2-1,-1-3 0,0-3 0,1-6-11,2-9-21,2-8-21,2-9-22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8"/>
    </inkml:context>
    <inkml:brush xml:id="br0">
      <inkml:brushProperty name="width" value="0.02935" units="cm"/>
      <inkml:brushProperty name="height" value="0.02935" units="cm"/>
      <inkml:brushProperty name="color" value="#6ADCAB"/>
    </inkml:brush>
  </inkml:definitions>
  <inkml:trace contextRef="#ctx0" brushRef="#br0">70200 46065 749,'8'-6'38,"0"1"-5,-1 2-4,1 2-4,2 1-3,4 0 0,3 0 0,5 0 0,0 0-4,0 2-6,-1 0-5,0 2-6,-3 0-8,0 1-8,0 1-8,-2 1-8,-2 0-7,-1-2-6,-2-3-5,-2 0-5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9"/>
    </inkml:context>
    <inkml:brush xml:id="br0">
      <inkml:brushProperty name="width" value="0.03498" units="cm"/>
      <inkml:brushProperty name="height" value="0.03498" units="cm"/>
      <inkml:brushProperty name="color" value="#6ADCAB"/>
    </inkml:brush>
  </inkml:definitions>
  <inkml:trace contextRef="#ctx0" brushRef="#br0">71031 45566 628,'-1'-12'24,"0"8"8,-2 8 8,0 8 10,0 5 0,0 3-7,2 3-9,0 3-9,1 2-4,-2 4-3,0 3-3,-1 3-2,-1 1-7,2 2-7,0 0-10,2 2-9,0-3-8,2-4-8,0-5-8,2-5-8,0-6 0,1-5 7,1-6 7,2-6 8,0-4 4,-1-1 1,1 0 1,0-1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09"/>
    </inkml:context>
    <inkml:brush xml:id="br0">
      <inkml:brushProperty name="width" value="0.03949" units="cm"/>
      <inkml:brushProperty name="height" value="0.03949" units="cm"/>
      <inkml:brushProperty name="color" value="#6ADCAB"/>
    </inkml:brush>
  </inkml:definitions>
  <inkml:trace contextRef="#ctx0" brushRef="#br0">71937 45556 557,'-8'-7'1,"-1"1"4,-2 0 4,0 2 3,-1 0 4,1 2 2,-1 0 4,1 2 3,-1 1 1,0 4-1,0 2-1,1 4-2,-1 1-2,2 1-3,1 1-4,1 1-3,1 1-1,2 1 0,2 2 2,2 0 0,1-1 0,0 1-1,0-2 0,0-1-1,0 0-2,2-1-4,0 1-2,2 0-4,1-2-4,5-3-4,4-3-4,4-2-5,2-5-2,1-5-2,0-4 0,3-5-2,-2-5-2,0-3-4,-1-5-3,-1-3-3,-1-2 1,-3 0 7,-1 0 5,-2-1 8,-2 2 3,-3 1 3,-1 3 3,-2 2 1,-1 1 6,0 3 9,0 1 9,0 3 8,-1 4 11,-1 8 14,0 8 14,-1 8 13,-1 5-1,0 5-15,0 3-16,0 4-15,0 5-11,1 3-8,2 4-9,0 4-7,2 2-9,2 0-12,2 0-10,2-1-12,0-3-8,-1-10-3,-1-8-3,0-8-5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9"/>
    </inkml:context>
    <inkml:brush xml:id="br0">
      <inkml:brushProperty name="width" value="0.02697" units="cm"/>
      <inkml:brushProperty name="height" value="0.02697" units="cm"/>
      <inkml:brushProperty name="color" value="#F2385B"/>
    </inkml:brush>
  </inkml:definitions>
  <inkml:trace contextRef="#ctx0" brushRef="#br0">67280 20616 815,'-22'-7'0,"2"2"0,5 2 0,1 2 0,3 2 4,-1 4 6,0 2 7,1 3 6,-2 4 4,-2 2-2,-1 3-2,-3 3 0,-1 2-5,-1 4-7,-1 3-7,-1 3-8,0 0-3,0-2-1,-1-1-1,1-3-1,1-2-3,7-1-5,3-3-7,6-1-5,3-4-3,2-3-2,2-4-2,2-4-1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0"/>
    </inkml:context>
    <inkml:brush xml:id="br0">
      <inkml:brushProperty name="width" value="0.0404" units="cm"/>
      <inkml:brushProperty name="height" value="0.0404" units="cm"/>
      <inkml:brushProperty name="color" value="#6ADCAB"/>
    </inkml:brush>
  </inkml:definitions>
  <inkml:trace contextRef="#ctx0" brushRef="#br0">77013 45555 544,'6'-9'3,"-1"-2"7,-2-2 7,-2-1 6,-2 0 2,-2 4-2,-2 4-3,-1 4-3,-4 3-1,-4 0-1,-4 2-2,-3 0 0,-3 3 0,-1 2-1,-1 3 0,-1 3 0,2 2 0,1 1 3,4 2 2,4 0 2,1 0 0,2 1 0,2-1-1,3 1-1,1-1-1,2 1-1,2-1 0,2 1-2,2-2-2,4-3-6,2-3-5,3-2-4,4-4-5,2-3-6,3-2-3,3-4-6,2-2-3,1-3 0,1-4-1,0-2-1,1-3 1,-1-3 0,-1-3 1,-1-3 1,-2 0 2,-1 0 1,-3 1 2,-1 1 1,-2 1 3,-3 3 4,-1 1 5,-2 3 3,-2 0 5,-2 2 5,-3 1 4,0 1 6,-2 4 9,0 6 13,0 7 14,0 8 12,0 3 1,0 1-15,0 1-14,0 1-13,-1 1-9,0 1-3,-2 1-2,0 1-3,-2 1-4,0-1-5,-1 0-6,-2 1-6,2-2-2,1-1 1,2-3 1,2-1 0,1-4-7,2-7-20,0-5-17,2-5-19,-1-5 0,1 0 16,0-1 18,0-1 17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0"/>
    </inkml:context>
    <inkml:brush xml:id="br0">
      <inkml:brushProperty name="width" value="0.02767" units="cm"/>
      <inkml:brushProperty name="height" value="0.02767" units="cm"/>
      <inkml:brushProperty name="color" value="#6ADCAB"/>
    </inkml:brush>
  </inkml:definitions>
  <inkml:trace contextRef="#ctx0" brushRef="#br0">78200 45778 795,'8'-22'0,"0"5"0,-1 3 0,1 5 0,0 2 4,0 2 9,0 2 8,0 2 9,0 1 3,1 0-3,1 0-4,2 0-3,-1 0-6,-1 2-10,-1 0-8,0 2-10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0"/>
    </inkml:context>
    <inkml:brush xml:id="br0">
      <inkml:brushProperty name="width" value="0.04068" units="cm"/>
      <inkml:brushProperty name="height" value="0.04068" units="cm"/>
      <inkml:brushProperty name="color" value="#6ADCAB"/>
    </inkml:brush>
  </inkml:definitions>
  <inkml:trace contextRef="#ctx0" brushRef="#br0">78658 44745 540,'0'-21'2,"0"3"1,0 5 4,0 3 2,0 4 6,0 4 11,0 4 9,0 4 11,-1 4 2,0 3-8,-2 5-7,0 3-7,-1 4-4,0 1-1,0 3-1,0 1 0,0 3-2,0 2-1,0 4-2,1 3-1,-2 3-2,-2 6-5,-2 4-3,-2 5-5,0 3-2,1-1-4,1 1-1,0 0-4,2-5-5,1-9-11,0-8-11,2-9-9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0"/>
    </inkml:context>
    <inkml:brush xml:id="br0">
      <inkml:brushProperty name="width" value="0.02847" units="cm"/>
      <inkml:brushProperty name="height" value="0.02847" units="cm"/>
      <inkml:brushProperty name="color" value="#6ADCAB"/>
    </inkml:brush>
  </inkml:definitions>
  <inkml:trace contextRef="#ctx0" brushRef="#br0">79162 45788 772,'1'-15'5,"2"2"11,2 3 10,2 1 10,-1 5 3,-4 8-5,-4 8-5,-4 7-5,-3 5-9,0 1-12,-1 1-11,-1 1-14,0-1-5,2-1 1,2-3-1,3-1 1,0-3 0,2-3 2,0-3 1,2-2 0,2-2 6,4-1 11,3 1 10,5 0 11,0 1 4,-3 1 0,-3 3-2,-2 2-1,-3 2 1,0 3 0,-2 3 0,0 3 2,-2 0-2,-2-3-4,-2-3-3,-2-3-3,1-5-9,2-6-11,4-8-12,3-6-11,1-4-6,1 1 0,1-1 0,2 0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1"/>
    </inkml:context>
    <inkml:brush xml:id="br0">
      <inkml:brushProperty name="width" value="0.04144" units="cm"/>
      <inkml:brushProperty name="height" value="0.04144" units="cm"/>
      <inkml:brushProperty name="color" value="#6ADCAB"/>
    </inkml:brush>
  </inkml:definitions>
  <inkml:trace contextRef="#ctx0" brushRef="#br0">80567 45493 530,'5'-8'4,"-4"2"5,-6 1 7,-4 1 7,-3 1 3,-1 3 2,-1 4 0,-1 2 2,-1 3-2,2 2-4,1 1-3,1 3-4,0 1-3,0 1-2,0 1 0,1 1-3,0 0-1,2-3-3,2-1-2,3-2-3,2-2-3,5-1-7,6 0-6,4-2-6,3-2-3,1-4 3,1-4 1,1-4 2,1-2 1,0 0 0,-1 1-1,1-1 0,-2 1 1,-3 4 5,-3 2 5,-3 4 4,-2 2 5,-4 3 6,-3 4 6,-2 2 5,-2 2 4,0-1 3,0 1 2,1-1 2,1-1 0,7-4 0,6-4 0,6-4-1,2-4-5,-1-4-10,-1-4-9,-1-4-9,-1-1-6,-2 1-1,-3 1-1,-1 1-1,-2 1 2,-4 0 6,-3 2 6,-2 1 6,1 1-1,4 2-5,5 2-6,6 2-6,1 1-2,-1 0 2,-1 0 3,-1 0 1,0 2 4,0 4 3,-1 4 5,1 3 3,-2 3 5,-2 0 7,-4-1 5,-2 1 8,0-2 1,4-1-3,3-2-3,5-2-3,1-3-6,-1-3-10,-1-2-9,0-3-9,-3-5-8,-1-4-4,-2-5-4,-2-5-5,-2-2 1,-2 3 4,-2 1 5,-2 3 5,-2 0 3,0 1 2,-1-1 2,-1 0 2,0 2 3,2 1 2,2 2 3,2 2 3,2 2 2,2-1 1,2 0 2,2 0 1,1 1 0,3 2 0,2 2-1,2 3-2,0 0 0,-1 0-1,-1 0 0,-1 0-2,-1 1-1,-2 5 1,-2 4 0,-2 4 0,-2 1 0,-1 1 0,0 0 0,-2-1 1,-1 0-1,-2-1 0,-2-1 0,-1 0 0,-1-2-3,2 1-4,2 0-4,2 0-5,3-2-5,6-3-6,4-2-5,5-4-5,2-1-3,-3 0 2,-1 0 0,-2 0 2,-2 0 2,1-2 3,0 0 2,0-2 2,-2-1 3,-1-1 0,-2-3 1,-2-2 0,-1 0 3,0 1 4,0 0 3,0 2 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2"/>
    </inkml:context>
    <inkml:brush xml:id="br0">
      <inkml:brushProperty name="width" value="0.04172" units="cm"/>
      <inkml:brushProperty name="height" value="0.04172" units="cm"/>
      <inkml:brushProperty name="color" value="#6ADCAB"/>
    </inkml:brush>
  </inkml:definitions>
  <inkml:trace contextRef="#ctx0" brushRef="#br0">83500 45142 527,'7'-42'34,"-1"10"-1,-1 9-1,0 11-1,-1 6 1,0 4 4,-1 4 3,1 4 4,-1 4-2,0 3-5,-2 5-7,0 3-6,-1 5-4,0 5-3,0 5-3,0 4-2,0 8-6,0 8-9,0 9-8,0 9-8,0 5-3,0 2 1,0 2 1,0 2 2,0-8-8,2-17-17,0-18-19,2-17-17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6"/>
    </inkml:context>
    <inkml:brush xml:id="br0">
      <inkml:brushProperty name="width" value="0.02201" units="cm"/>
      <inkml:brushProperty name="height" value="0.02201" units="cm"/>
      <inkml:brushProperty name="color" value="#F2395B"/>
    </inkml:brush>
  </inkml:definitions>
  <inkml:trace contextRef="#ctx0" brushRef="#br0">75950 55600 999,'21'0'0,"-3"0"-6,-4 0-6,-4 0-8,-2 0-2,1 0 0,1 0 1,2 0 1,-1 0 0,-1 0 2,-1 0 1,0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7"/>
    </inkml:context>
    <inkml:brush xml:id="br0">
      <inkml:brushProperty name="width" value="0.03339" units="cm"/>
      <inkml:brushProperty name="height" value="0.03339" units="cm"/>
      <inkml:brushProperty name="color" value="#F2395B"/>
    </inkml:brush>
  </inkml:definitions>
  <inkml:trace contextRef="#ctx0" brushRef="#br0">76084 55459 658,'-20'-1'0,"-6"0"-2,-6-2-1,-8 0-2,2-1 8,9 0 14,11 0 17,9 0 14,8 1 3,6 1-9,6 0-11,6 2-9,3-1-7,2-1-1,3 0-2,1-1-1,3-1-2,1 2-1,2 0 0,3 2-1,0-1 0,0 0-2,0-2-1,1 0-2,-2-1 0,-2 1-3,-2-1-2,-1 0-1,-3 0-1,-1 2-1,-3 0 0,-1 2-1,-3-1 0,-1 0 0,-2-2 1,-3 0 1,-1 0 0,0 0 1,-2 2-1,0 1 2,-1 0-1,1 0 0,1 0 0,2 0 0,0 0-1,1 0-3,1 0-3,1 0-3,0-1 0,0-1 1,-2 0 0,-1-1 1,-1-1 2,0 2 0,-2 0 2,-1 2 0,0 1-4,0 2-10,0 2-12,0 2-9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8"/>
    </inkml:context>
    <inkml:brush xml:id="br0">
      <inkml:brushProperty name="width" value="0.02203" units="cm"/>
      <inkml:brushProperty name="height" value="0.02203" units="cm"/>
      <inkml:brushProperty name="color" value="#F2395B"/>
    </inkml:brush>
  </inkml:definitions>
  <inkml:trace contextRef="#ctx0" brushRef="#br0">76452 55700 998,'-15'2'0,"2"6"-1,3 4-2,1 5 0,2 2 1,0-3 2,2-1 3,1-2 2,0-2-3,0 1-5,0 0-8,0 0-6,1-2-3,2-1-1,2-2 0,2-2-1,1-2 1,0-2 1,0-2 1,0-2 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8"/>
    </inkml:context>
    <inkml:brush xml:id="br0">
      <inkml:brushProperty name="width" value="0.02352" units="cm"/>
      <inkml:brushProperty name="height" value="0.02352" units="cm"/>
      <inkml:brushProperty name="color" value="#F2395B"/>
    </inkml:brush>
  </inkml:definitions>
  <inkml:trace contextRef="#ctx0" brushRef="#br0">76931 55845 935,'6'-8'1,"-3"2"5,-2 1 2,-3 1 4,-3 2 1,0 5-3,-1 5-2,-2 6-2,2 0-5,1-2-9,2-1-7,2-2-7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50"/>
    </inkml:context>
    <inkml:brush xml:id="br0">
      <inkml:brushProperty name="width" value="0.02873" units="cm"/>
      <inkml:brushProperty name="height" value="0.02873" units="cm"/>
      <inkml:brushProperty name="color" value="#F2385B"/>
    </inkml:brush>
  </inkml:definitions>
  <inkml:trace contextRef="#ctx0" brushRef="#br0">68050 20690 765,'15'-28'5,"-1"7"10,-1 7 9,0 7 10,0 4 3,3 3-6,3 4-5,3 2-5,2 3-4,1 4-5,1 2-4,1 3-3,-1 3-7,0 3-8,-1 3-8,-1 3-8,-2-1-1,-3-2 4,-3-3 4,-3-3 4,-2-3-2,-2-3-10,-2-3-10,-2-2-9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8"/>
    </inkml:context>
    <inkml:brush xml:id="br0">
      <inkml:brushProperty name="width" value="0.02493" units="cm"/>
      <inkml:brushProperty name="height" value="0.02493" units="cm"/>
      <inkml:brushProperty name="color" value="#F2395B"/>
    </inkml:brush>
  </inkml:definitions>
  <inkml:trace contextRef="#ctx0" brushRef="#br0">77453 55850 882,'-15'1'53,"1"4"-15,1 2-17,1 3-15,3 0-17,6-1-15,6-2-16,6-2-15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8"/>
    </inkml:context>
    <inkml:brush xml:id="br0">
      <inkml:brushProperty name="width" value="0.02681" units="cm"/>
      <inkml:brushProperty name="height" value="0.02681" units="cm"/>
      <inkml:brushProperty name="color" value="#F2395B"/>
    </inkml:brush>
  </inkml:definitions>
  <inkml:trace contextRef="#ctx0" brushRef="#br0">77996 55727 820,'6'-6'4,"-4"2"9,-4 4 9,-4 2 7,-2 3 3,1 2-5,-1 2-4,0 1-6,2 1-6,1-1-9,2 0-10,2-2-10,1 0-9,2-1-9,0 1-11,2 0-10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8"/>
    </inkml:context>
    <inkml:brush xml:id="br0">
      <inkml:brushProperty name="width" value="0.02414" units="cm"/>
      <inkml:brushProperty name="height" value="0.02414" units="cm"/>
      <inkml:brushProperty name="color" value="#F2395B"/>
    </inkml:brush>
  </inkml:definitions>
  <inkml:trace contextRef="#ctx0" brushRef="#br0">78513 55800 911,'-14'21'54,"3"-3"-25,3-5-24,3-3-24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8"/>
    </inkml:context>
    <inkml:brush xml:id="br0">
      <inkml:brushProperty name="width" value="0.02539" units="cm"/>
      <inkml:brushProperty name="height" value="0.02539" units="cm"/>
      <inkml:brushProperty name="color" value="#F2395B"/>
    </inkml:brush>
  </inkml:definitions>
  <inkml:trace contextRef="#ctx0" brushRef="#br0">78763 55587 866,'6'-6'5,"-4"6"10,-4 4 10,-4 6 10,-1 1-3,1 1-14,1-1-14,0 1-16,1 0-9,1-1-5,-1 1-4,0 0-4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18"/>
    </inkml:context>
    <inkml:brush xml:id="br0">
      <inkml:brushProperty name="width" value="0.02239" units="cm"/>
      <inkml:brushProperty name="height" value="0.02239" units="cm"/>
      <inkml:brushProperty name="color" value="#F2395B"/>
    </inkml:brush>
  </inkml:definitions>
  <inkml:trace contextRef="#ctx0" brushRef="#br0">79065 55750 982,'-7'14'11,"3"-1"-5,1-3-6,2-1-4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34"/>
    </inkml:context>
    <inkml:brush xml:id="br0">
      <inkml:brushProperty name="width" value="0.04777" units="cm"/>
      <inkml:brushProperty name="height" value="0.04777" units="cm"/>
      <inkml:brushProperty name="color" value="#F2395B"/>
    </inkml:brush>
  </inkml:definitions>
  <inkml:trace contextRef="#ctx0" brushRef="#br0">44491 35224 460,'-53'-34'6,"21"10"11,21 9 12,20 10 11,13 5 7,3-2 0,5 0 0,3-1 1,2-1-4,0 0-7,1 0-7,-1 0-7,-2 0-5,-3 0-2,-5 0-1,-3 1-2,-1-1-1,2 2-3,4 0-2,3 2-2,2 0-1,1 0 2,1 0 0,1 0 2,0 0-3,0 2-4,0 0-6,0 2-5,1-1-2,-1-1 1,0 0-1,0-2 1,0 0-3,-3 0-4,-2 0-6,-1 0-4,-3 0-3,-2-2 0,-1 0 0,-2-1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34"/>
    </inkml:context>
    <inkml:brush xml:id="br0">
      <inkml:brushProperty name="width" value="0.04097" units="cm"/>
      <inkml:brushProperty name="height" value="0.04097" units="cm"/>
      <inkml:brushProperty name="color" value="#F2395B"/>
    </inkml:brush>
  </inkml:definitions>
  <inkml:trace contextRef="#ctx0" brushRef="#br0">47347 33978 537,'-21'-21'2,"7"3"6,5 4 6,6 5 5,4 2 5,4 2 4,2 2 6,4 2 4,2 2 0,3 4-3,3 2-4,3 3-3,1 1-3,-1 0-3,-1-2-3,-1 0-2,0-1-2,1 1-1,1 1 1,1 2-1,1-1-2,1-1-5,1-1-4,1 0-4,-1-1-7,-1 1-8,-2 1-8,-3 2-9,-2-1-6,-3 1-3,-2 0-4,-4 0-4,-2-1 0,-2-1 5,-3-1 4,0 0 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35"/>
    </inkml:context>
    <inkml:brush xml:id="br0">
      <inkml:brushProperty name="width" value="0.03924" units="cm"/>
      <inkml:brushProperty name="height" value="0.03924" units="cm"/>
      <inkml:brushProperty name="color" value="#F2395B"/>
    </inkml:brush>
  </inkml:definitions>
  <inkml:trace contextRef="#ctx0" brushRef="#br0">44607 36180 560,'-56'-8'4,"14"0"8,13 0 7,15 1 8,7-1 3,2 0 1,2 0-1,2 0 0,5 1 0,8 1-3,7 0-1,9 2-1,5 0-2,4 0-1,4 0-1,4 0-1,4 0-2,2-1-3,3-2-3,4 0-3,1-2-3,1-1-4,1-3-2,1-2-5,0 1 0,-2 3 3,-3 3 2,-1 2 2,-4 4-6,-8 2-17,-6 4-16,-7 2-17,-6 3-5,-3 3 3,-5 4 4,-3 2 5,-4 0 4,-2-3 6,-4-3 7,-2-3 5,-2-1 5,0 0 2,0 0 3,0-1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35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45100 36711 586,'-26'-13'32,"10"8"11,12 7 11,11 6 10,7 5-1,5 3-11,4 3-13,6 3-11,4 2-9,1-1-7,2 0-5,2 1-7,0-2-8,-2-1-13,-2-3-13,-1-1-12,-5-3-8,-4-1-4,-5-2-4,-4-2-5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36"/>
    </inkml:context>
    <inkml:brush xml:id="br0">
      <inkml:brushProperty name="width" value="0.04631" units="cm"/>
      <inkml:brushProperty name="height" value="0.04631" units="cm"/>
      <inkml:brushProperty name="color" value="#F2395B"/>
    </inkml:brush>
  </inkml:definitions>
  <inkml:trace contextRef="#ctx0" brushRef="#br0">80006 34518 475,'-38'-1'0,"1"0"2,3-2 0,2 0 1,2-1 4,3 0 5,3 0 6,3 0 5,5 1 6,7 0 8,6 2 7,8 0 8,8 1-1,11-2-7,10 0-8,12-1-6,7-2-6,4 0-3,3-2-2,5 0-3,3-2-2,3-1-2,3-3-2,3-2-2,-1 1-2,-3 3-2,-5 3-3,-3 2-3,-5 4-1,-6 2 2,-6 4 1,-6 2 1,-5 1-5,-4 0-10,-4-2-11,-3 0-10,-4-2-9,-3 1-5,-3 0-8,-2 0-5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51"/>
    </inkml:context>
    <inkml:brush xml:id="br0">
      <inkml:brushProperty name="width" value="0.03112" units="cm"/>
      <inkml:brushProperty name="height" value="0.03112" units="cm"/>
      <inkml:brushProperty name="color" value="#F2385B"/>
    </inkml:brush>
  </inkml:definitions>
  <inkml:trace contextRef="#ctx0" brushRef="#br0">67794 36316 706,'-14'-12'-21,"2"8"10,4 8 11,3 8 12,1 4 4,0 3-2,0 1-1,0 3-2,0 1-2,0 1 0,0 1-2,1 1-1,-2 0-1,2 0-1,-1 1-2,0-1 0,0 0-1,2 1 1,0-1 1,2 1 1,0-1 0,2 0-4,0 1-2,2-1-3,0 1-1,0 1 1,-1 1-1,2 1 1,-2 0-1,1 0 1,0 0 0,0 1-1,-1-3 1,-2-2 0,-2-3 0,-2-3 0,-1-3 1,0-2-1,0-4 0,1-3 0,-1-1-1,2 0-2,0 0-2,2-1-2,-1 1 0,-1-2 2,0-1 1,-1 0 3,0-2 4,4-2 9,2-2 9,4-2 8,2-1 3,3 2-3,3 0-3,4 2-4,-1 0-2,1 0-3,-2 0-2,-1 0-2,2 0 0,5 0 0,5 0 1,5 0 2,5 0 0,8 0 1,6 0 0,8 0 1,1 0 0,-1 0-1,-2 0-1,-2 0-2,-1 0-1,2 0-2,0 0-2,1 0-3,0 1-1,0 2 0,-2 2-2,-1 2 0,1 0-1,2-1 1,2 0-1,2-2 0,0-1 0,1 0 1,0-2 1,-1 0 0,1-2 1,0 0 1,-1-2 0,1 0 0,1 0 2,1 0-1,3 2 2,2 0 0,-1 2 0,0 0-1,-1 2 0,0 0-1,-1 1-1,3 0 2,1 0 0,3 0 1,1-1 0,3-1-1,1 0-1,2-1 0,2-1-1,-1 0 0,0 0 0,1 0 0,-1 0 0,0 0 0,0 0-1,1 0 1,-1 0-1,0 0 1,0 0-1,1 0 2,-1 0-3,0 0-1,1 0-2,-1 0-3,1 0 0,0 0 0,2 0 1,1 0 2,0 0-1,-2 0 2,0 0 0,-1 0 0,-2 0 1,-2 0 0,-1 0 0,-3 0 0,-1 0 1,-1 0-1,-1 0 1,-1 0-1,-1 0 0,-3 0 0,-1 0 0,-2 0 1,-3 0-1,-3 0-1,-3 0-1,-2 0 0,-2 0-1,2 0 1,0 0 0,2 0 1,-2-1 0,-1-1 1,-2 0 0,-2-1 1,-1-1 1,-2 2 0,0 0 0,-1 2 1,-2 0-1,0 0-2,-2 0-1,0 0-3,-2 0 0,-1 0 0,-3 0 1,-2 0 1,0 0 0,-1 0-2,0 0-1,1 0-1,-2 0-1,-2 0-1,-1 0-1,-3 0-1,-1 0 0,-1 0-1,-1 0 0,0 0-1,-1 0 0,1 0-1,1 0 0,1 0-2,-1 0 0,-3 0 0,-3 0-2,-3 0 0,-2-1 2,-2 0 2,-2-2 4,-2 0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36"/>
    </inkml:context>
    <inkml:brush xml:id="br0">
      <inkml:brushProperty name="width" value="0.04576" units="cm"/>
      <inkml:brushProperty name="height" value="0.04576" units="cm"/>
      <inkml:brushProperty name="color" value="#F2395B"/>
    </inkml:brush>
  </inkml:definitions>
  <inkml:trace contextRef="#ctx0" brushRef="#br0">83115 33423 480,'-22'-15'4,"3"-1"8,3 0 7,3 1 9,3 2 7,6 8 8,4 7 7,6 6 8,5 5-1,5 1-8,7 3-8,5 2-8,4 1-8,1 0-5,0 2-7,2 1-5,-1 0-2,-2-1-1,-1-1 2,-3-1-1,-2 0-5,-1-1-14,-3 1-13,-1 0-13,-3-2-8,-5 0-2,-3 0-4,-4-2-3,-3-2-1,-2-1 4,-2-2 1,-2-2 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36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80667 35231 555,'-18'6'4,"-7"-1"11,-5-2 8,-6-2 10,2 0 3,13 0-5,11 2-3,12 0-5,10 0 0,9 0 3,9-2 3,9 0 4,8-3 0,8 0-4,7-3-5,9-2-3,4 0-5,2-1-5,2 0-5,3 0-6,-4 2-2,-6 1-3,-6 2-1,-8 2-2,-7 2-6,-6 2-10,-8 2-10,-6 1-9,-6 2-3,-5-2 7,-5-1 5,-4 0 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37"/>
    </inkml:context>
    <inkml:brush xml:id="br0">
      <inkml:brushProperty name="width" value="0.04644" units="cm"/>
      <inkml:brushProperty name="height" value="0.04644" units="cm"/>
      <inkml:brushProperty name="color" value="#F2395B"/>
    </inkml:brush>
  </inkml:definitions>
  <inkml:trace contextRef="#ctx0" brushRef="#br0">81245 35863 473,'-39'-21'45,"16"8"1,15 7 0,16 7 0,9 4-2,3 3-6,3 3-4,3 4-6,1 1-3,1 3-1,-1 1 0,0 3-1,2 1-1,1 1-4,2 1-4,3 0-3,-1 1-1,-2-3-1,-2-1 0,-1-3 1,-4-1-10,-1-3-16,-4-1-17,-3-2-17,-3-2-13,-1-1-5,-2-1-7,-2 0-7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2"/>
    </inkml:context>
    <inkml:brush xml:id="br0">
      <inkml:brushProperty name="width" value="0.04268" units="cm"/>
      <inkml:brushProperty name="height" value="0.04268" units="cm"/>
      <inkml:brushProperty name="color" value="#F2395B"/>
    </inkml:brush>
  </inkml:definitions>
  <inkml:trace contextRef="#ctx0" brushRef="#br0">26815 30382 515,'-7'-19'10,"3"9"20,1 8 20,2 10 20,1 4 3,2 3-14,0 1-14,1 3-14,0 3-8,0 7-1,-2 5-1,0 6-2,-1 2-3,0 0-6,0-2-5,0 0-5,0-1-5,0 0-8,0 0-7,0 0-6,-1-1-3,0-3 2,-2-4 2,0-2 2,0-7-7,3-11-13,0-10-15,3-11-14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2"/>
    </inkml:context>
    <inkml:brush xml:id="br0">
      <inkml:brushProperty name="width" value="0.03476" units="cm"/>
      <inkml:brushProperty name="height" value="0.03476" units="cm"/>
      <inkml:brushProperty name="color" value="#F2395B"/>
    </inkml:brush>
  </inkml:definitions>
  <inkml:trace contextRef="#ctx0" brushRef="#br0">26850 31540 632,'0'-15'25,"2"2"-2,0 3-2,2 1-3,0 1 2,3-2 4,2 0 3,2-1 5,1 0 0,3 1-2,2 1-1,1 1-3,2 1-3,-1 2-5,1 2-6,-1 2-5,0 1-6,-1 0-9,-1 0-7,0 0-7,-3 0-6,-1 2-1,-3 0-2,-1 2-2,-2 0-4,0 1-6,-2 2-5,0 0-7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2"/>
    </inkml:context>
    <inkml:brush xml:id="br0">
      <inkml:brushProperty name="width" value="0.0504" units="cm"/>
      <inkml:brushProperty name="height" value="0.0504" units="cm"/>
      <inkml:brushProperty name="color" value="#F2395B"/>
    </inkml:brush>
  </inkml:definitions>
  <inkml:trace contextRef="#ctx0" brushRef="#br0">27950 29681 436,'0'-29'4,"0"5"9,0 5 9,0 5 8,1 4 8,2 6 9,2 4 8,1 6 8,1 5-1,-2 7-10,-3 7-10,0 7-10,-2 6-7,0 6-3,0 6-2,0 6-4,0 3-5,0 3-4,0 2-4,0 1-6,0 3-7,0 3-7,0 3-8,0 3-9,0 2-5,0 4-5,0 3-4,0 2-4,0-4-2,2-13 3,0-13 2,1-12 2,1-11 5,0-8 5,0-7 7,0-8 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3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28530 31674 593,'2'-14'65,"6"1"-3,4 2-4,5 2-3,2 3-6,-3 2-10,-1 4-8,-2 3-8,-3 2-9,-1 5-5,-2 4-7,-2 3-7,-2 4-4,-2 1-1,-2 3-2,-2 1-2,-3 1-2,-2-1 1,-3-1 0,-3-1 0,-2-1 1,1-1 2,-1-1 4,0-1 2,2-2 2,3-3 3,3-3 1,2-2 2,5-5 1,6-2 3,6-6 0,6-2 3,3-5-3,1-2-5,0-3-5,3-3-6,0-2-7,2 1-8,3-1-9,1 1-9,0-1-2,-3 1 1,-3-1 4,-3 1 2,-3 0 4,-3 4 7,-3 3 6,-2 3 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3"/>
    </inkml:context>
    <inkml:brush xml:id="br0">
      <inkml:brushProperty name="width" value="0.05082" units="cm"/>
      <inkml:brushProperty name="height" value="0.05082" units="cm"/>
      <inkml:brushProperty name="color" value="#F2395B"/>
    </inkml:brush>
  </inkml:definitions>
  <inkml:trace contextRef="#ctx0" brushRef="#br0">29985 30655 432,'14'-36'3,"-3"7"5,-2 7 5,-4 7 6,-4 7 5,-6 6 8,-6 7 7,-5 8 7,-3 5 1,1 5-8,0 5-8,2 5-6,1 2-6,-1 0-3,0 0-4,1 0-4,-1-1-1,2-1-1,1-3 0,1-2 0,1-1-1,0-3 0,2-1-1,1-3-1,1-1-1,2-3-2,2-1-2,2-2-2,4-4-2,6-5-3,5-4-2,7-5-3,4-5-2,5-4-1,3-4-1,4-3-1,3-2-1,-1-1 0,0 1-2,0-1 0,-2 2 2,-3 3 4,-5 3 6,-4 3 4,-3 3 8,-4 2 11,-5 4 11,-3 2 12,-5 4 4,-4 4-1,-6 4-1,-4 4-1,-2 2-3,1 1-4,0 1-4,2 1-3,1 0-5,2-1-4,2-1-4,2-1-5,2 0-2,0 2-1,2 0-1,0 1-2,3-2-5,6-3-8,4-4-8,5-4-9,2-5-2,-1-6 2,-1-6 3,-1-6 2,-1-3 4,-3-3 1,-1-1 3,-2-2 1,-2-3 4,-1-1 2,0-2 4,-2-3 3,-1 1 4,-2 2 5,-3 2 5,0 1 5,-4 4 3,-2 3-3,-4 5-1,-2 3-2,-2 4-1,1 2-1,-1 4-1,0 3 0,-1 3-8,-1 4-13,-3 3-12,-1 5-13,-1 1-4,4-1 4,3-1 5,3 0 5,1-2-1,2-1-6,1-1-4,0 0-7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3"/>
    </inkml:context>
    <inkml:brush xml:id="br0">
      <inkml:brushProperty name="width" value="0.03603" units="cm"/>
      <inkml:brushProperty name="height" value="0.03603" units="cm"/>
      <inkml:brushProperty name="color" value="#F2395B"/>
    </inkml:brush>
  </inkml:definitions>
  <inkml:trace contextRef="#ctx0" brushRef="#br0">32150 31333 610,'22'-6'41,"-3"4"4,-3 4 3,-3 4 3,-2 3-3,-2 3-10,-3 3-10,-1 4-10,-1 1-9,-2 1-7,0 0-7,-2 3-6,0-1-4,-2 1 0,0-1 0,-2 1 0,1-3 1,0-1-1,2-5 2,1-1-1,1-3 3,1-3 5,3-1 5,2-2 4,2-2 5,3 0 5,4-2 6,2 0 5,1 0 2,-1 4 0,-1 2-2,-1 4 0,-3 4-4,-5 9-5,-4 7-7,-6 8-6,-4 6-10,-7 4-10,-6 4-12,-5 3-12,-2-2-4,5-12 5,3-10 6,5-11 3,1-5 1,1-1-4,-1 1-4,0 0-5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4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34527 31124 570,'-10'-15'7,"10"2"14,12 3 14,10 1 14,8 2 4,4-1-3,6 0-6,4 0-4,3 1-4,0 1-5,0 1-5,0 0-5,0 1-8,-2 0-9,-1 0-11,0 1-10,-3-1-9,-6 2-8,-4 0-6,-5 2-8,-4 0-1,-3 0 7,-3 0 8,-2 0 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52"/>
    </inkml:context>
    <inkml:brush xml:id="br0">
      <inkml:brushProperty name="width" value="0.0366" units="cm"/>
      <inkml:brushProperty name="height" value="0.0366" units="cm"/>
      <inkml:brushProperty name="color" value="#F2385B"/>
    </inkml:brush>
  </inkml:definitions>
  <inkml:trace contextRef="#ctx0" brushRef="#br0">91260 37750 601,'30'16'37,"0"1"-4,-1 1-2,-1 1-4,1 2-3,3-1-2,2 2-5,4 2-2,2-2-1,2 0-1,3-1 1,1 0 1,1-2-1,0-1-1,0-1-1,0-1-1,-2 0 0,-2 1-2,-4 2 1,-2 0-2,-5 0 0,-5 1-2,-7-1-2,-5 1 0,-5-1-1,-2 1 2,-4 0 1,-2-1 2,-4 1-3,0-1-7,-3 1-7,-2 0-7,-6-1-4,-8 1 0,-8-1-1,-10 1-1,-9 1-1,-12 3-3,-10 3-2,-10 3-2,-8 3-1,-3 4-2,-2 4 0,-4 4-1,8-2 0,16-10 3,16-8 2,18-8 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4"/>
    </inkml:context>
    <inkml:brush xml:id="br0">
      <inkml:brushProperty name="width" value="0.04032" units="cm"/>
      <inkml:brushProperty name="height" value="0.04032" units="cm"/>
      <inkml:brushProperty name="color" value="#F2395B"/>
    </inkml:brush>
  </inkml:definitions>
  <inkml:trace contextRef="#ctx0" brushRef="#br0">36582 30016 545,'-19'-7'9,"9"2"20,8 2 17,10 2 20,5 3 3,5 4-10,3 3-11,5 5-11,2 1-9,2-1-5,2-1-7,3 0-5,-2-3-4,-2-1-3,-3-2-2,-3-2-2,-1 0-8,-1 1-14,1 3-16,-1 2-13,-2 1-8,-3-1 2,-4 1 1,-4 0 1,-4-1 4,-3-1 7,-2-1 7,-3 0 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4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35035 31693 604,'-23'-8'76,"17"2"-11,16 1-9,17 1-9,11-1-8,6 0-6,6-2-4,6 0-7,2 0-5,-1-1-8,0 0-6,-2 0-8,-2 2-8,-2 1-8,-4 2-7,-2 2-9,-6 1-5,-8 2-3,-7 0-2,-9 2-4,-4-1 3,-2 1 4,-2 0 6,-2 0 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5"/>
    </inkml:context>
    <inkml:brush xml:id="br0">
      <inkml:brushProperty name="width" value="0.03815" units="cm"/>
      <inkml:brushProperty name="height" value="0.03815" units="cm"/>
      <inkml:brushProperty name="color" value="#F2395B"/>
    </inkml:brush>
  </inkml:definitions>
  <inkml:trace contextRef="#ctx0" brushRef="#br0">35181 31900 576,'-23'1'36,"15"4"11,16 2 11,15 3 11,8 1 0,-1-1-13,-2 0-13,0-2-13,1 0-15,1 1-17,2 2-18,2 0-18,-2-1-5,-7-1 10,-7-2 9,-7-2 9,-3-2-4,0 0-15,0-2-15,0 0-17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5"/>
    </inkml:context>
    <inkml:brush xml:id="br0">
      <inkml:brushProperty name="width" value="0.04291" units="cm"/>
      <inkml:brushProperty name="height" value="0.04291" units="cm"/>
      <inkml:brushProperty name="color" value="#F2395B"/>
    </inkml:brush>
  </inkml:definitions>
  <inkml:trace contextRef="#ctx0" brushRef="#br0">39281 29977 512,'-6'-10'98,"4"10"-12,4 12-10,4 10-12,1 7-11,0 2-10,-2 4-11,0 3-11,-3 2-10,-3 2-8,-2 2-7,-3 2-10,-2-1-8,0-4-11,0-4-11,1-4-10,0-4-5,2-7 4,2-5 2,2-6 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5"/>
    </inkml:context>
    <inkml:brush xml:id="br0">
      <inkml:brushProperty name="width" value="0.03333" units="cm"/>
      <inkml:brushProperty name="height" value="0.03333" units="cm"/>
      <inkml:brushProperty name="color" value="#F2395B"/>
    </inkml:brush>
  </inkml:definitions>
  <inkml:trace contextRef="#ctx0" brushRef="#br0">39500 30690 659,'9'-22'37,"1"3"3,3 3 4,2 3 4,1 2-2,1 0-6,1 2-7,1 1-6,0 1-9,1 0-11,0 2-9,-1 1-12,0 0-14,-3 2-17,-1 0-18,-2 2-17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5"/>
    </inkml:context>
    <inkml:brush xml:id="br0">
      <inkml:brushProperty name="width" value="0.05254" units="cm"/>
      <inkml:brushProperty name="height" value="0.05254" units="cm"/>
      <inkml:brushProperty name="color" value="#F2395B"/>
    </inkml:brush>
  </inkml:definitions>
  <inkml:trace contextRef="#ctx0" brushRef="#br0">40315 29525 418,'0'-21'8,"-2"5"16,0 4 16,-1 6 16,-1 4 4,2 4-8,0 4-6,2 4-8,0 3-4,2 3-1,0 3-1,2 3-1,-1 4-2,-1 5-5,0 4-5,-2 6-3,1 4-4,0 4-1,2 4-2,0 3-1,0 3-9,-1 0-15,0-1-14,-2 1-15,1-5-4,0-8 5,2-10 6,0-8 6,0-6-3,0-3-11,-2-3-11,0-2-11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5"/>
    </inkml:context>
    <inkml:brush xml:id="br0">
      <inkml:brushProperty name="width" value="0.03413" units="cm"/>
      <inkml:brushProperty name="height" value="0.03413" units="cm"/>
      <inkml:brushProperty name="color" value="#F2395B"/>
    </inkml:brush>
  </inkml:definitions>
  <inkml:trace contextRef="#ctx0" brushRef="#br0">40900 29178 644,'9'-15'79,"1"2"-12,3 3-13,2 1-11,2 2-10,1 0-4,3 2-7,1 1-4,4 0-8,3 2-10,4 0-8,4 2-10,0 0-2,-5 0 5,-6 0 4,-3 0 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6"/>
    </inkml:context>
    <inkml:brush xml:id="br0">
      <inkml:brushProperty name="width" value="0.03969" units="cm"/>
      <inkml:brushProperty name="height" value="0.03969" units="cm"/>
      <inkml:brushProperty name="color" value="#F2395B"/>
    </inkml:brush>
  </inkml:definitions>
  <inkml:trace contextRef="#ctx0" brushRef="#br0">41612 28596 554,'-8'-8'3,"0"2"5,1 1 5,-1 0 6,0 4 9,2 6 12,1 6 13,1 5 12,0 4 1,2 1-13,0 1-11,2 1-12,1 3-11,2 3-12,2 4-12,1 4-11,1 1-9,-2-4-7,-2-2-6,-2-3-8,-1-4-5,2-4-3,0-3-5,2-4-3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6"/>
    </inkml:context>
    <inkml:brush xml:id="br0">
      <inkml:brushProperty name="width" value="0.03259" units="cm"/>
      <inkml:brushProperty name="height" value="0.03259" units="cm"/>
      <inkml:brushProperty name="color" value="#F2395B"/>
    </inkml:brush>
  </inkml:definitions>
  <inkml:trace contextRef="#ctx0" brushRef="#br0">42200 30359 675,'39'-15'81,"0"2"-11,0 3-12,0 1-12,1 1-12,0-2-11,2 0-11,0-1-11,-1 1-11,-6 3-11,-4 2-9,-5 4-11,-5 1-6,-3 0-4,-4 0-3,-4 0-4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6"/>
    </inkml:context>
    <inkml:brush xml:id="br0">
      <inkml:brushProperty name="width" value="0.04404" units="cm"/>
      <inkml:brushProperty name="height" value="0.04404" units="cm"/>
      <inkml:brushProperty name="color" value="#F2395B"/>
    </inkml:brush>
  </inkml:definitions>
  <inkml:trace contextRef="#ctx0" brushRef="#br0">43177 29500 499,'-21'0'10,"3"2"20,5 0 21,3 2 19,4 1 6,1 5-11,2 4-11,2 4-10,1 4-9,2 5-7,0 4-8,2 6-7,-1 1-8,-1 0-9,0-1-7,-2-1-9,1 0-11,0 4-15,2 2-15,0 4-14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53"/>
    </inkml:context>
    <inkml:brush xml:id="br0">
      <inkml:brushProperty name="width" value="0.03303" units="cm"/>
      <inkml:brushProperty name="height" value="0.03303" units="cm"/>
      <inkml:brushProperty name="color" value="#F2385B"/>
    </inkml:brush>
  </inkml:definitions>
  <inkml:trace contextRef="#ctx0" brushRef="#br0">67739 26511 665,'-5'-13'-20,"6"8"15,6 7 15,6 6 14,1 4 6,-1 1-4,-2 1-6,-2 2-4,-1 0-2,3 1-2,2 1-1,2 1-1,1 1-1,1 1 0,1 1 0,1 1 0,2 1 0,1-1 0,3 1 0,1-1 0,1 1-1,1 1-2,-1 1-2,1 1-1,0 0-1,1 1 0,0-1 1,2 1 1,0-2 0,-1 0-1,-1-1 1,-1-1 0,0 0-1,1-1 1,0 1-1,2-1-1,1 1 0,-1-1 0,0 1 0,1-1-1,-1 0 0,0-1 1,1-1 0,-1-1 0,1 0 1,1-1 0,0 1 0,2 0-1,1 0 1,1 1 0,0 0-1,2 3 1,0-2-1,-2-1 1,0-3-1,-1-1 1,0-1-1,0 1 1,2 1-1,1 1 0,-1 0-1,-2-1-2,-2 0-1,-1-2-1,-2-1-1,2 1 0,1 0 0,1-1 0,1 0 0,2 0 1,2-2 0,3-1 0,0-1 0,4-1 0,1 0-1,2-2-1,0 0-1,-1-2-3,0-1-2,-2 0-2,-1-1-1,-2 0 2,-2-1 2,-1 1 2,-3 1-2,0 0-3,-1 1-5,-1 2-4,-2 0-1,0 1 0,-1 2 2,-1 0 1,-2 0-1,-3-1-1,-4 0-2,-1-2-1,-5-1 1,-3 0 3,-4-2 3,-4 0 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6"/>
    </inkml:context>
    <inkml:brush xml:id="br0">
      <inkml:brushProperty name="width" value="0.04682" units="cm"/>
      <inkml:brushProperty name="height" value="0.04682" units="cm"/>
      <inkml:brushProperty name="color" value="#F2395B"/>
    </inkml:brush>
  </inkml:definitions>
  <inkml:trace contextRef="#ctx0" brushRef="#br0">45011 29390 469,'-13'-5'44,"8"7"16,7 8 15,6 6 16,3 4-2,-1 3-20,-1 1-19,-1 3-19,-1 2-16,-2 4-9,-3 4-9,0 4-11,-4 1-10,-2 0-9,-4-1-12,-1-2-9,-2-3-7,2-7-2,2-8-3,3-5-3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6"/>
    </inkml:context>
    <inkml:brush xml:id="br0">
      <inkml:brushProperty name="width" value="0.03346" units="cm"/>
      <inkml:brushProperty name="height" value="0.03346" units="cm"/>
      <inkml:brushProperty name="color" value="#F2395B"/>
    </inkml:brush>
  </inkml:definitions>
  <inkml:trace contextRef="#ctx0" brushRef="#br0">45150 29940 657,'22'-42'49,"-3"10"-3,-3 9-1,-3 11-3,-1 5-3,1 0-6,1 2-4,2 1-7,-1 0-4,1 2-6,0 0-6,-1 2-4,0 0-10,-1 2-13,-1 0-11,0 2-14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7"/>
    </inkml:context>
    <inkml:brush xml:id="br0">
      <inkml:brushProperty name="width" value="0.05201" units="cm"/>
      <inkml:brushProperty name="height" value="0.05201" units="cm"/>
      <inkml:brushProperty name="color" value="#F2395B"/>
    </inkml:brush>
  </inkml:definitions>
  <inkml:trace contextRef="#ctx0" brushRef="#br0">45862 29140 423,'-8'-19'35,"2"10"12,1 10 13,1 10 12,0 7 3,0 5-9,0 5-7,0 5-7,1 3-10,0 6-9,2 2-11,0 6-10,1 1-11,-2 3-12,0 2-13,-1 1-13,-1-2-7,2-10-1,0-8-3,2-9-1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8"/>
    </inkml:context>
    <inkml:brush xml:id="br0">
      <inkml:brushProperty name="width" value="0.05236" units="cm"/>
      <inkml:brushProperty name="height" value="0.05236" units="cm"/>
      <inkml:brushProperty name="color" value="#F2395B"/>
    </inkml:brush>
  </inkml:definitions>
  <inkml:trace contextRef="#ctx0" brushRef="#br0">46810 29147 420,'-16'-21'67,"1"7"-8,-1 5-7,0 6-7,1 4-7,-1 2-5,0 2-7,1 2-5,-2 3-2,-3 7 0,-4 5 0,-1 7 1,-1 2-1,3 1-2,3-1-2,3 0-2,2 0-1,2 1 0,2-1 0,3 0 1,1-1-4,2-3-3,2-3-5,2-3-5,3-3-1,6-5-1,4-3 0,5-4 0,4-5-3,3-4-5,3-5-7,3-5-4,1-5-5,0-2-2,1-3-1,-1-3-3,-1 0 2,-1 0 5,-3 1 5,-1 1 5,-4 2 5,-3 5 6,-5 3 5,-3 4 6,-3 6 10,-2 8 16,-2 8 15,-2 7 15,-2 4 2,0-3-12,-2-1-11,0-2-12,-1 0-7,0 3-3,0 3-3,0 3-2,1-1-4,0-1-5,2-4-5,1-3-5,2-4-5,7-5-5,6-4-4,5-6-5,3-5-1,-1-5 3,-1-7 3,0-5 4,-3-5 1,1-1 1,-2-2 1,-1-2 0,-2 0 2,-3 5 2,-3 3 4,-2 5 3,-4 2 2,-2 3 4,-3 1 2,-4 2 4,-2 3 0,-1 2-2,-3 4-1,-2 3-1,-1 1-5,-1 2-5,-1 0-6,-1 2-5,1 0-6,2 1-4,4 2-6,3 0-3,6 0-2,8 0 2,9-2 1,9 0 3,5-2 6,1-1 10,1 0 11,1-2 11,-1 1 8,-2 0 7,-2 2 7,-1 0 8,-3 3 3,-3 2 1,-3 3 0,-2 3 2,-4 4-3,-3 4-6,-2 3-5,-4 4-7,-2 3-5,-4 1-7,-2 1-6,-3 0-6,-2 0-3,0-3-1,0-3 0,1-3-1,0-3 0,4-3-1,2-3 0,4-3 0,2-2 0,2-1 2,2 0 1,2-2 2,2 0 2,3 0 2,3 0 3,4 0 2,-1 0 3,-1 1 1,-3 1 2,-1 2 3,-3 1-1,-2 3-4,-4 3-2,-2 3-3,-5 3-3,-6 1-3,-6 2-2,-5 3-3,-5 0-6,-1 2-8,-3 1-8,-1 1-9,1-3-6,5-6-5,5-5-4,5-6-4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8"/>
    </inkml:context>
    <inkml:brush xml:id="br0">
      <inkml:brushProperty name="width" value="0.03881" units="cm"/>
      <inkml:brushProperty name="height" value="0.03881" units="cm"/>
      <inkml:brushProperty name="color" value="#F2395B"/>
    </inkml:brush>
  </inkml:definitions>
  <inkml:trace contextRef="#ctx0" brushRef="#br0">49550 28943 566,'9'-9'0,"3"0"0,4-1 0,2-1 0,2 0 12,0 3 25,2 1 23,1 2 25,2 1 2,1 0-19,2 0-21,3 1-19,-1-1-18,0 2-19,-1 0-17,-1 2-18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9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27198 37107 588,'-13'-17'48,"7"14"4,5 14 5,6 13 5,1 9-4,0 3-11,0 2-10,-2 4-11,-1 3-10,-2 6-8,-2 4-8,-2 5-9,-1 1-8,1-3-9,-1-3-9,0-2-8,0-6-4,1-6 3,-1-7 3,0-7 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49"/>
    </inkml:context>
    <inkml:brush xml:id="br0">
      <inkml:brushProperty name="width" value="0.03312" units="cm"/>
      <inkml:brushProperty name="height" value="0.03312" units="cm"/>
      <inkml:brushProperty name="color" value="#F2395B"/>
    </inkml:brush>
  </inkml:definitions>
  <inkml:trace contextRef="#ctx0" brushRef="#br0">27150 38465 664,'0'-44'4,"2"6"7,0 6 8,2 6 8,1 3 5,3 4 3,4 4 1,2 1 3,2 3-2,1 1-5,1 1-6,1 1-6,1 1-7,1 2-8,1 2-9,1 2-8,1 2-3,-1 2 4,1 2 2,-1 2 4,-2 0-9,-3 1-21,-4 0-20,-4 0-22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50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28288 37161 519,'-7'-28'18,"3"5"8,1 6 9,2 7 9,1 4 2,0 4-4,0 4-5,0 4-3,0 4-3,0 7-1,0 6 0,0 5-1,0 4-3,0 2-6,0 3-6,0 1-6,0 8-3,-2 13-2,0 15-1,-1 13-1,0 2-8,2-8-13,2-9-13,2-9-13,0-11-10,1-10-6,0-13-7,-1-11-7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50"/>
    </inkml:context>
    <inkml:brush xml:id="br0">
      <inkml:brushProperty name="width" value="0.0439" units="cm"/>
      <inkml:brushProperty name="height" value="0.0439" units="cm"/>
      <inkml:brushProperty name="color" value="#F2395B"/>
    </inkml:brush>
  </inkml:definitions>
  <inkml:trace contextRef="#ctx0" brushRef="#br0">29477 37577 501,'0'-14'2,"-2"2"5,0 4 6,-1 3 4,-2 1 8,-2 0 10,-2 0 10,-2 0 12,-2 3-2,-1 6-11,-3 6-12,-1 6-11,-3 4-7,-2 6-1,-1 5 0,-2 5-2,-1 2-1,3 2-1,1 1-2,3 0-1,1 0-2,4-4 0,3-2-2,3-3-1,3-4-1,4-5 2,4-5 0,4-5 1,5-5-3,7-6-3,7-6-6,7-6-4,3-5-7,0-3-8,1-5-8,-1-3-8,-2-2-2,-2 1 8,-3 1 6,-3 1 7,-3 3 7,-3 5 6,-3 5 6,-2 4 7,-4 6 3,-3 6 3,-2 6 1,-4 6 3,-1 2 6,0 1 13,0-1 12,0 1 13,0-1 2,0 1-9,0-1-10,0 1-8,4-3-11,6-5-12,7-4-10,7-6-13,3-5-3,-1-8 1,-1-6 2,-1-7 2,-2-3 0,-1 0-2,-3-1-3,-1 1-3,-3 0 1,-2 1 2,-4 1 4,-3 1 1,-2 2 4,-2 3 2,-2 3 2,-2 3 3,-2 2 2,-3 4 1,-4 2 0,-2 4 2,-1 2 0,1 4 1,1 2-1,1 4 1,1 0-1,2-1-2,2-1 0,2 0-2,3-1 0,2-1-2,3 1-1,4 0-1,1 0 0,2 0 1,0 0 1,1-1 0,0 2 2,-1 2-1,0 2 2,-2 1-1,0 3 1,-2 3-1,-1 3 1,0 3-1,-2 1 0,-2-3 2,-2-1 1,-2-3 1,0-1 3,4-3 2,2-1 3,4-2 4,1-3 1,3-2 0,2-4 1,2-3 0,0 0-1,1 2-2,0 2 0,-1 2-2,-1 2-1,-2 3 2,-4 4 0,-3 2 1,-3 3 1,-6 5-2,-4 3 0,-5 4-1,-4 3-4,-3 3-7,-4 1-7,-1 2-7,-3 0-7,1-2-9,-1-2-8,1-2-8,1-3-4,5-7 1,3-5 1,5-7 1,2-3 3,0-2 5,2-2 4,1-2 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51"/>
    </inkml:context>
    <inkml:brush xml:id="br0">
      <inkml:brushProperty name="width" value="0.03123" units="cm"/>
      <inkml:brushProperty name="height" value="0.03123" units="cm"/>
      <inkml:brushProperty name="color" value="#F2395B"/>
    </inkml:brush>
  </inkml:definitions>
  <inkml:trace contextRef="#ctx0" brushRef="#br0">31900 37512 704,'24'-21'10,"1"5"20,1 5 21,1 5 20,-1 2-2,0 2-25,-1 0-24,-1 2-23,-1 0-15,-1 0-5,-1 0-3,-1 0-4,-2 0-5,-3 2-8,-3 0-7,-2 2-7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54"/>
    </inkml:context>
    <inkml:brush xml:id="br0">
      <inkml:brushProperty name="width" value="0.02739" units="cm"/>
      <inkml:brushProperty name="height" value="0.02739" units="cm"/>
      <inkml:brushProperty name="color" value="#F2385B"/>
    </inkml:brush>
  </inkml:definitions>
  <inkml:trace contextRef="#ctx0" brushRef="#br0">67630 34000 803,'-27'-1'-53,"9"0"19,8-2 21,10 0 19,4-2 11,0 0 1,0-1 1,0-2 2,1-1-1,5-3 1,4-4-1,4-1 1,0-4-3,-1 0-2,-2-1-4,-3-1-3,3-4-1,7-8-2,7-8 0,7-8-1,-1 2 0,-9 12-2,-9 11 1,-9 13-1,0 2-1,6-6-1,7-5-2,7-7-1,3-2 0,1 0-1,-1 0 2,0-1-1,3-3 1,3-6 0,4-8 0,4-6 0,2-3 0,0 1 0,0 0-2,0 2 0,-1 2 0,-2 4 0,-2 4 0,-1 4 1,-2 3-1,2 2 0,0 2 1,2 1-2,0 2 1,0 2 1,0 0 0,0 1 1,1 0 1,1-1 1,0-1 3,2 0 0,0-3 2,2-1-1,0-2-1,2-2 0,-2 0-1,-1 1-1,-2 3 0,-1 2 0,-2 1-1,2-1 0,0 1 1,2 0 0,-1 1-1,-2 3-1,-2 3-1,-2 3-2,-2 2 0,-1 1 1,-3 0 0,-2 2 1,-1 2 1,-1 1 3,-1 2 1,-1 2 2,-2 2 1,0-1 0,0 0 0,-2 0 0,-2 1-1,-3 2-2,-3 2 0,-3 2-3,-1 1 0,2 0-1,0 0 1,1 0-2,0 0 1,-1 0 0,-1 0-1,0 0 0,-1 0 1,1 0-1,1 0 1,2 0 0,-1 0-1,1-2 1,0 0 0,-1-1-1,1-1 0,2 2-3,0 0-2,1 2-3,-1-1-3,-1 0-5,-2-2-5,-2 0-5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51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34574 37727 539,'-11'0'64,"10"0"-3,10 0-1,10 0-3,5-2-4,2 0-8,3-3-8,1-2-8,5 0-6,6-1-7,8 0-5,6 1-7,3-1-5,-3 2-6,-1 1-7,-2 1-6,-4 0-4,-4 2-3,-5 0-4,-6 2-3,-4 1-6,-7 2-10,-5 2-8,-6 1-10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51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36474 36864 520,'-8'-8'4,"0"0"10,0 1 8,0-1 10,5 2 8,8 4 9,9 4 10,10 4 8,3 2-2,2-1-14,1 1-15,1 0-13,0 0-11,1 2-6,-1 0-8,0 1-6,-1 1-3,-1 0 3,-3-1 2,-1 1 2,-4 0-12,-5 1-28,-5 1-28,-4 2-26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51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35086 38574 570,'-15'7'0,"-1"-1"0,1-1 0,-1 0 0,5-2 12,10-2 22,10-2 24,10-2 22,8-2 4,10-2-20,8-1-17,10-3-18,4 0-14,1 1-8,1 0-9,1 2-8,-2 2-8,-7 2-6,-5 4-7,-6 2-7,-7 3 0,-7 0 4,-9 1 5,-7 2 6,-5-1-3,0 1-8,-2 0-9,0 0-8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3:52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35205 39050 493,'-29'7'3,"3"-2"8,5-3 8,3 0 6,4-1 8,3 3 8,3 4 9,2 2 7,5 3 0,6 1-9,6 3-8,5 2-9,6 0-6,5 2-3,5 1-2,5 1-3,-1-1-10,-6-3-15,-6-3-15,-5-2-17,-4-3-13,-1-1-11,-1-1-11,0 0-12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40175 37425 333,'49'20'167,"16"14"-1,16 14 1,15 16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4"/>
    </inkml:context>
    <inkml:brush xml:id="br0">
      <inkml:brushProperty name="width" value="0.03755" units="cm"/>
      <inkml:brushProperty name="height" value="0.03755" units="cm"/>
      <inkml:brushProperty name="color" value="#F2395B"/>
    </inkml:brush>
  </inkml:definitions>
  <inkml:trace contextRef="#ctx0" brushRef="#br0">40350 36498 585,'0'-17'8,"2"11"13,0 12 15,2 11 14,-1 7 4,1-1-7,0 1-6,0-1-8,-1 2-5,0 1-3,-2 3-4,0 1-2,-1 2-5,0 0-4,0 2-4,0 1-4,-2 1-6,0 2-4,-3 2-4,-2 3-6,1-3-6,1-6-7,2-6-7,2-5-7,1-7-2,0-7 2,0-6 3,0-8 3,0-3 2,2 1 4,0-1 3,2 0 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5"/>
    </inkml:context>
    <inkml:brush xml:id="br0">
      <inkml:brushProperty name="width" value="0.03586" units="cm"/>
      <inkml:brushProperty name="height" value="0.03586" units="cm"/>
      <inkml:brushProperty name="color" value="#F2395B"/>
    </inkml:brush>
  </inkml:definitions>
  <inkml:trace contextRef="#ctx0" brushRef="#br0">40400 37417 613,'8'-22'7,"2"5"11,0 3 10,1 5 10,2 1 4,1 2-3,3 1-3,2 1-1,1-1-4,1 2-3,0-1-4,3 0-2,-2 1-5,-2 2-5,-1 2-5,-2 2-4,-2 1-7,-1 0-5,-1-1-6,0 2-7,-2-2-5,1 1-7,0 0-6,-1 0-6,0-2-4,-2-2 1,-2-4 1,-2-2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5"/>
    </inkml:context>
    <inkml:brush xml:id="br0">
      <inkml:brushProperty name="width" value="0.0461" units="cm"/>
      <inkml:brushProperty name="height" value="0.0461" units="cm"/>
      <inkml:brushProperty name="color" value="#F2395B"/>
    </inkml:brush>
  </inkml:definitions>
  <inkml:trace contextRef="#ctx0" brushRef="#br0">41539 36078 477,'-1'-29'-9,"0"5"7,-2 5 7,0 5 7,-1 2 4,1 0 4,-1 0 4,0 1 3,1 1 4,2 6 5,2 4 4,2 6 5,1 5-1,0 5-3,-1 7-5,1 5-4,-1 5-3,0 2-4,-2 4-2,0 3-3,-1 3-5,2 4-6,0 3-5,1 5-8,1 7-5,-2 9-5,-1 10-6,0 10-5,-1 2-8,0-6-7,0-6-9,0-5-8,0-12-3,2-15 2,0-16 2,2-15 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5"/>
    </inkml:context>
    <inkml:brush xml:id="br0">
      <inkml:brushProperty name="width" value="0.03358" units="cm"/>
      <inkml:brushProperty name="height" value="0.03358" units="cm"/>
      <inkml:brushProperty name="color" value="#F2395B"/>
    </inkml:brush>
  </inkml:definitions>
  <inkml:trace contextRef="#ctx0" brushRef="#br0">42433 35774 655,'-1'-15'5,"0"2"10,-2 3 11,0 1 10,3 2 5,8-1 1,7 0 0,9 0 1,4 1-5,1-1-10,0 0-9,2 0-11,0 2-7,-1 1-4,-2 2-5,0 2-5,-2 2-2,-3 2 0,-3 2 2,-3 1-1,-3 2-7,-4 0-17,-4 0-16,-4-1-17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5"/>
    </inkml:context>
    <inkml:brush xml:id="br0">
      <inkml:brushProperty name="width" value="0.03848" units="cm"/>
      <inkml:brushProperty name="height" value="0.03848" units="cm"/>
      <inkml:brushProperty name="color" value="#F2395B"/>
    </inkml:brush>
  </inkml:definitions>
  <inkml:trace contextRef="#ctx0" brushRef="#br0">43147 34743 571,'-8'-8'3,"0"2"5,0 1 4,1 1 6,0 1 8,2 3 9,2 4 9,2 2 10,1 4 0,0 6-6,0 4-7,0 5-6,0 4-9,2 4-9,0 4-9,2 5-10,0 2-6,0 6-3,-1 2-4,1 5-3,-1-2-1,0-8 3,-1-8 1,-2-8 4,0-5-9,2-5-19,0-3-19,2-4-19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54"/>
    </inkml:context>
    <inkml:brush xml:id="br0">
      <inkml:brushProperty name="width" value="0.02934" units="cm"/>
      <inkml:brushProperty name="height" value="0.02934" units="cm"/>
      <inkml:brushProperty name="color" value="#F2385B"/>
    </inkml:brush>
  </inkml:definitions>
  <inkml:trace contextRef="#ctx0" brushRef="#br0">76633 31578 749,'-6'-7'-44,"4"2"14,4 2 16,4 2 14,2 1 10,1-2 1,2-1 3,0 0 2,0 0 0,-1 0 0,0 2-2,-2 1 0,0 0-1,0 0 2,0 0 0,0 0 0,0 0 1,3 0-1,2 0 0,2 0-1,1 0-1,1 0-1,1 0-2,1 0 0,1 0-2,1 0-1,1 0-2,1 0 0,1-1-2,-1-1 0,1 0 0,-1-1 0,1-1 0,-1 2-3,1 0 0,-1 2-2,1 0-1,-1 0 1,1 0 0,-1 0 0,0-1 1,-1 0 0,-1-2 1,0 0 0,-1 0 0,1 0 0,1 2 1,1 1 0,1 0 0,1 0 0,1 0-1,1 0 1,1 0 0,0 0 0,2 0 0,1 0 0,0 0 1,-1 0-1,-1 0-1,-1 0 1,-2 0 0,0 0 0,0 0 1,-2 0-1,-1 0 2,1 0-1,-1 0 1,1 0 0,0 0-1,1 0 1,1 0-2,1 0 0,0 0 0,0 0-1,1 0 0,-1 0 0,1-1 0,1-1 0,1 0 0,1-1-1,0-1 0,-2 2-1,0 0-1,-1 2 0,-1 0-1,-3 0 0,-1 0 0,-3 0 1,0 0-1,0 0 1,-1 0 0,1 0 0,-1 0 1,-1 0-1,-1 0 0,-1 0 1,0 0-1,2 0 0,0 0 1,1 0-1,0 0 1,1 0-1,0 0-1,-1 0 0,1 0-1,1 0 2,1 0-1,1 0 2,1 0-1,0 0 0,-1 0-2,1 0 0,-1 0-1,2 0 0,1 0-1,1 0 0,1 0-1,1 0 0,1 0 0,1 0-1,-1 0 0,-3 0-2,-3 0 0,-3 0-2,-3 0 0,-3 0-2,-3 0 0,-2 0-1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5"/>
    </inkml:context>
    <inkml:brush xml:id="br0">
      <inkml:brushProperty name="width" value="0.03408" units="cm"/>
      <inkml:brushProperty name="height" value="0.03408" units="cm"/>
      <inkml:brushProperty name="color" value="#F2395B"/>
    </inkml:brush>
  </inkml:definitions>
  <inkml:trace contextRef="#ctx0" brushRef="#br0">43700 37226 645,'24'-1'7,"1"0"14,1-2 13,1 0 15,3-1 3,6 0-6,6 0-8,6 0-6,2 0-7,-1-3-4,0-2-6,-2-2-5,-3 1-6,-6 1-6,-5 2-6,-7 2-8,-5 1-11,-3 1-18,-4-1-18,-4 0-18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6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44893 36464 520,'-22'-8'5,"3"0"9,3 1 10,3-1 11,3 2 4,3 4 3,2 4 2,4 4 1,1 4-1,0 3-5,0 5-5,0 3-5,0 4-4,0 3-4,0 3-4,0 3-3,0 2-6,2 4-8,0 2-6,2 4-9,-1 2-7,1 2-9,0 2-8,0 1-10,0-3 0,0-8 6,0-9 7,0-9 5,-1-6 2,1-3-6,0-3-4,0-2-4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6"/>
    </inkml:context>
    <inkml:brush xml:id="br0">
      <inkml:brushProperty name="width" value="0.04907" units="cm"/>
      <inkml:brushProperty name="height" value="0.04907" units="cm"/>
      <inkml:brushProperty name="color" value="#F2395B"/>
    </inkml:brush>
  </inkml:definitions>
  <inkml:trace contextRef="#ctx0" brushRef="#br0">46716 36361 448,'0'-16'5,"0"1"10,0-1 11,0 0 10,-2 4 5,-6 5 0,-4 6 1,-5 6 0,-3 6-4,1 7-5,-1 7-7,1 7-6,-1 2-4,1 0-2,-1-1-2,0-1-1,2-2-1,3 0 0,3-1 1,3-1 0,2-2 0,2-3-3,2-3 0,2-3-2,3-3-1,4-4 0,4-5 1,3-3 0,7-4-8,7-3-17,8-5-16,9-4-16,1-3-5,0-1 6,-3-3 8,-2-1 7,-3 0 7,-4 5 6,-3 3 6,-5 4 6,-3 3 7,-3 1 5,-3 0 5,-2 2 6,-4 4 7,-3 8 10,-2 7 11,-4 9 9,-1 1 2,-2-1-7,0-4-6,-2-3-8,1-1-5,2 1-6,2 1-5,2 1-5,4-3-6,6-8-5,5-8-7,7-8-5,1-6-4,-1-3 1,-3-5 0,-1-3 0,-3-3 1,-3-1 1,-2-1 1,-4-1 2,-2 0 2,-1 0 4,0 0 4,-2-1 3,-1 2 4,-4 3 2,-2 4 3,-3 2 2,-3 2 0,-2 4-1,-2 3-1,-1 3 0,-3 3-5,0 4-6,-1 4-7,-1 4-7,0 3-5,1 3-5,1 3-5,1 4-5,2-1-6,4 0-7,4 0-7,4-2-8,3-2 1,0-1 9,2-2 11,0-2 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7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48775 36900 541,'21'0'6,"-3"0"12,-4 0 13,-4 0 12,-2 1 4,1 2-6,2 2-4,0 2-4,-1 1-5,-1 1-2,-2 2-4,-2 0-1,-1 1-5,0 1-4,0 1-5,0 2-5,-2 0-3,-2 4 0,-4 4-1,-2 2-2,-1 0 1,2-2-1,2-1 1,2-3-1,2-1 2,0-2 1,2-3 1,0-1 1,2-2 2,2-1 2,1 0 3,3-2 1,1 1 1,0 2-1,-1 1 0,1 3-2,-2 3 1,-2 3-2,-4 5 0,-2 3-1,-5 4-2,-6 6 0,-6 5-2,-5 4 0,-5 1-7,-1-4-11,-3-4-10,-1-4-10,0-4-6,3-5 0,4-5 0,2-5-1,2-4 2,2-1 3,3-2 4,1-2 2,2-2 3,1-2 2,0-3 1,2 0 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7"/>
    </inkml:context>
    <inkml:brush xml:id="br0">
      <inkml:brushProperty name="width" value="0.03035" units="cm"/>
      <inkml:brushProperty name="height" value="0.03035" units="cm"/>
      <inkml:brushProperty name="color" value="#F2395B"/>
    </inkml:brush>
  </inkml:definitions>
  <inkml:trace contextRef="#ctx0" brushRef="#br0">49950 35343 724,'10'-8'-53,"5"2"33,5 1 33,5 1 34,1 1 13,-5 3-7,-3 4-7,-4 2-7,-3 4-7,-1 4-7,-1 3-7,0 5-7,-4 3-6,-5 2-8,-4 4-5,-5 3-6,-4 0-5,-2-1-1,-1-3-2,-3-2-2,2-2 0,3-3-1,4-3 0,4-3-1,5-3 3,4-4 8,5-4 6,6-4 8,3-4 0,5-2-5,3-4-5,5-2-5,-1-1-4,-3 3-1,-5 1-1,-3 2-1,-4 1 1,-1 2 5,-2 0 5,-2 2 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7"/>
    </inkml:context>
    <inkml:brush xml:id="br0">
      <inkml:brushProperty name="width" value="0.02708" units="cm"/>
      <inkml:brushProperty name="height" value="0.02708" units="cm"/>
      <inkml:brushProperty name="color" value="#F2395B"/>
    </inkml:brush>
  </inkml:definitions>
  <inkml:trace contextRef="#ctx0" brushRef="#br0">51050 35797 812,'17'-21'3,"1"7"10,3 5 8,1 6 10,2 3 3,-1 0-4,1 0-5,-1 0-4,-1 0-12,-1 0-18,-2 0-20,-2 0-18,-3 0-8,-3 2 5,-3 0 6,-2 2 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9"/>
    </inkml:context>
    <inkml:brush xml:id="br0">
      <inkml:brushProperty name="width" value="0.04838" units="cm"/>
      <inkml:brushProperty name="height" value="0.04838" units="cm"/>
      <inkml:brushProperty name="color" value="#F2395B"/>
    </inkml:brush>
  </inkml:definitions>
  <inkml:trace contextRef="#ctx0" brushRef="#br0">56324 28172 454,'-14'-23'3,"5"1"6,3 1 6,4 1 6,2 5 8,2 12 10,0 11 12,2 10 10,-1 6 0,-1 2-9,0 3-11,-2 1-8,0 3-8,-2 5-3,0 3-5,-1 4-3,-2 6-2,-2 9 0,-2 9 0,-1 9 0,-2 5-8,0 2-14,1 2-15,-1 2-16,2-4-7,3-10-4,2-9-1,4-10-3,1-9 1,0-8 4,0-8 3,0-7 3,1-7 6,2-3 6,2-4 6,1-4 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9"/>
    </inkml:context>
    <inkml:brush xml:id="br0">
      <inkml:brushProperty name="width" value="0.04103" units="cm"/>
      <inkml:brushProperty name="height" value="0.04103" units="cm"/>
      <inkml:brushProperty name="color" value="#F2395B"/>
    </inkml:brush>
  </inkml:definitions>
  <inkml:trace contextRef="#ctx0" brushRef="#br0">57185 28924 536,'-1'-14'3,"-2"1"8,-2 2 7,-1 2 7,-3 3 4,0 2 2,-1 4 0,-1 3 2,-2 2-3,-2 3-6,-2 3-5,-1 4-5,-2 1-5,-1 1-1,-1 1-2,-1 1-1,-1 0-2,-1-1-1,-1-1-1,-1-1-1,0 0 0,3 0 2,1-1 2,3 1 1,1-1 1,3-1 0,1-1 1,2 0 0,3-2 0,3 1 1,2 0 0,4 0 1,3-1 0,4-1 0,4-1 0,3 0 1,5-3-1,5-1-1,5-2-1,5-2 0,2 0-1,-2 0 0,0 2 0,-1 0 0,-1 2-8,1 2-18,-1 2-17,0 2-18,-2-1-7,-5-1 5,-5-2 6,-4-2 4,-5-2 4,1-1 2,-2 0 3,0-1 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09"/>
    </inkml:context>
    <inkml:brush xml:id="br0">
      <inkml:brushProperty name="width" value="0.04747" units="cm"/>
      <inkml:brushProperty name="height" value="0.04747" units="cm"/>
      <inkml:brushProperty name="color" value="#F2395B"/>
    </inkml:brush>
  </inkml:definitions>
  <inkml:trace contextRef="#ctx0" brushRef="#br0">58228 29455 463,'-1'-21'15,"-2"3"2,-2 5 3,-2 3 2,0 2 2,-1 2-1,0 1 0,0 1 1,-1 1-2,-2 3-2,-1 4-3,-3 2-2,-1 4-1,-1 4 0,-1 3 2,-1 5 0,-1 2 0,-1 1 2,-1 1 1,-1 0 1,2 1 0,3-1-1,4-1-2,5-1-1,2-2-3,2-3-2,2-3-3,2-3-2,3-3-2,6-2 2,4-4 2,5-2 2,4-5-7,3-6-15,3-6-14,3-5-15,-1-4-6,-2 1 2,-3 0 2,-3-1 2,-2 2 4,-3 1 7,-1 3 6,-2 1 5,-3 4 15,-3 6 19,-3 6 21,-2 6 20,-2 4 6,0 4-10,0 2-9,0 3-10,0 2-6,0 1-5,0 1-4,0 1-5,1 0-4,2 1-6,2-1-3,2 1-6,1-1-11,1-1-17,1-2-19,2 1-17,-1-4-7,-1-3 5,-1-4 3,0-4 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0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60015 29750 579,'-7'31'147,"3"0"-33,1 1-34,2-1-33,1 1-24,2 4-13,0 3-15,1 2-13,0-1-6,0-6 5,-2-5 3,0-7 3,-1-3-7,0-1-20,0-1-20,0 0-19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1"/>
    </inkml:context>
    <inkml:brush xml:id="br0">
      <inkml:brushProperty name="width" value="0.02859" units="cm"/>
      <inkml:brushProperty name="height" value="0.02859" units="cm"/>
      <inkml:brushProperty name="color" value="#F2385B"/>
    </inkml:brush>
  </inkml:definitions>
  <inkml:trace contextRef="#ctx0" brushRef="#br0">22950 24340 769,'1'-15'10,"2"2"7,2 3 5,2 1 6,1 1 2,3 2-2,2 1-2,1 1-2,1 1-3,-2 3-7,-3 4-6,-1 2-5,-1 3-6,-2 4-2,-1 2-2,0 3-3,-4 3-2,-4 3 0,-6 3-1,-4 3-1,-2 0 0,1-3 0,1-4 1,1-1 0,1-4 1,2-1 3,2-2 2,2-3 3,4-1 1,6-2 3,6-2 3,6-2 1,2-2 2,1-1 0,-1 0 2,1-1 0,-2-1 0,-1 0 0,-3 0-2,-1 0 0,-3 1 0,-2 3-1,-4 4-1,-2 2 0,-5 3-1,-2 1 0,-5 3-2,-4 2-1,-2 1 0,-1 1 0,-1 1 0,-1 1 0,0-1-2,3-3-5,1-3-4,3-3-4,1-4-6,4-4-6,2-6-6,4-4-6,2-3 0,2 0 5,2 1 5,2-1 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56"/>
    </inkml:context>
    <inkml:brush xml:id="br0">
      <inkml:brushProperty name="width" value="0.03304" units="cm"/>
      <inkml:brushProperty name="height" value="0.03304" units="cm"/>
      <inkml:brushProperty name="color" value="#F2385B"/>
    </inkml:brush>
  </inkml:definitions>
  <inkml:trace contextRef="#ctx0" brushRef="#br0">69440 25428 665,'-8'-7'1,"2"0"0,0 2 2,2 1 0,1-1 3,2 0 5,2-1 5,2-2 5,1 1 1,2 2-1,0 3-1,2 1-2,0 2-1,1 3 0,1 4-3,2 2 0,-2 3-1,-1 3-3,-2 3-2,-2 3-2,-1 2-1,2 1-1,0 1-2,1 1 0,1 0-1,-2-1-1,-1-1-1,0-1 0,-1-2-1,2-3 0,0-3-1,1-3 1,1-2-1,0-1 0,0 0 0,0-2 0,0-1 0,1-2 1,1-3 1,2 0 1,0-4 0,1-2 2,1-4 2,2-2 0,0-4 2,3-3-1,1-5 1,3-3 0,0-3 0,-2-1 1,0 0 2,0-2 0,-2-2 1,1-1-1,-1-2 0,1-2-2,-2-1-1,-5 2-3,-3 0-4,-4 2-2,-3 1-2,-2 5 0,-2 4-1,-2 3 0,-2 4-2,-2 3-2,-2 3-2,-1 3-4,-2 2-3,0 2-6,0 2-7,1 2-5,-1 2-4,2 4-1,1 2-2,1 3-2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0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56600 35184 471,'0'-15'5,"0"2"13,0 3 11,0 1 11,0 3 7,2 6 0,0 4 1,1 6 1,1 4-3,0 7-4,-1 5-6,1 7-6,-1 4-4,0 6-4,-2 4-5,0 6-3,-2 2-5,0 3-6,-2 2-5,0 1-5,0 1-8,1-2-8,0-3-8,2-1-8,0-2-7,0-4-7,0-3-6,0-2-7,0-7 2,2-8 9,0-9 8,1-8 10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0"/>
    </inkml:context>
    <inkml:brush xml:id="br0">
      <inkml:brushProperty name="width" value="0.04264" units="cm"/>
      <inkml:brushProperty name="height" value="0.04264" units="cm"/>
      <inkml:brushProperty name="color" value="#F2395B"/>
    </inkml:brush>
  </inkml:definitions>
  <inkml:trace contextRef="#ctx0" brushRef="#br0">57083 36374 515,'7'-29'5,"-2"7"7,-3 5 8,0 7 9,-4 2 3,0 2-2,-3 1-1,-2 0-2,-2 4-3,-2 6-6,-1 6-5,-3 5-6,-2 4-3,-3 1 0,-3 1-2,-3 1 0,-1 0 0,-1-1 3,1-1 1,0-1 2,1-1 2,3-3 3,3-1 2,3-2 1,4-2 3,6-1 0,6-1 1,6 0 0,6-3 0,7-1-2,7-2-3,7-2-3,4-1-4,0 0-8,2 0-6,1 0-7,-2 1-8,-2 0-7,-4 2-8,-2 0-7,-3 1-1,-5 0 8,-3 0 7,-4 0 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1"/>
    </inkml:context>
    <inkml:brush xml:id="br0">
      <inkml:brushProperty name="width" value="0.04511" units="cm"/>
      <inkml:brushProperty name="height" value="0.04511" units="cm"/>
      <inkml:brushProperty name="color" value="#F2395B"/>
    </inkml:brush>
  </inkml:definitions>
  <inkml:trace contextRef="#ctx0" brushRef="#br0">58580 36889 487,'-16'-7'53,"1"1"-8,-1 0-11,0 2-8,0 1-5,-1 2-1,-1 2-1,-1 2-1,0 2 0,3 2-3,1 1-2,2 3-1,1 2 0,-3 3 3,-2 3 4,-1 3 3,0 0 0,5-3-3,3-3-4,4-3-4,7-4-5,10-6-8,9-6-8,11-6-7,3-4-6,0-3-6,-1-3-4,-2-3-6,0 0-1,-1 3 6,-1 3 5,-1 3 4,-5 4 9,-5 6 11,-8 6 11,-7 6 12,-4 3 10,-2 1 8,-2 1 8,-1 2 7,-1-1 1,2-1-7,2-1-8,2-1-7,2 0-9,4-1-11,2 1-8,4 0-11,0-1-4,-1-1 2,-1-1 1,0 0 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1"/>
    </inkml:context>
    <inkml:brush xml:id="br0">
      <inkml:brushProperty name="width" value="0.03888" units="cm"/>
      <inkml:brushProperty name="height" value="0.03888" units="cm"/>
      <inkml:brushProperty name="color" value="#F2395B"/>
    </inkml:brush>
  </inkml:definitions>
  <inkml:trace contextRef="#ctx0" brushRef="#br0">60050 36997 565,'9'-8'5,"3"0"8,4 0 9,2 1 9,2 0 4,1 2-2,1 2-3,1 2-1,-2 3-2,-1 4-1,-4 3-1,-3 5-2,-3 2-3,-4 1-4,-5 1-4,-2 1-4,-4 0-4,-2-1-5,-2-1-5,-2 0-4,0-3-3,1-1-1,0-3-1,2-1-2,2-1 8,4 2 12,4 0 14,4 1 13,4-1 4,4-2-6,3-4-6,5-2-5,1-2-8,3 0-9,-1 0-9,2 0-10,-1 0-3,-5 0 3,-3 0 3,-5 0 3,-2-2-8,-2 0-20,-2-3-19,-2-2-21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5"/>
    </inkml:context>
    <inkml:brush xml:id="br0">
      <inkml:brushProperty name="width" value="0.02778" units="cm"/>
      <inkml:brushProperty name="height" value="0.02778" units="cm"/>
      <inkml:brushProperty name="color" value="#F2395B"/>
    </inkml:brush>
  </inkml:definitions>
  <inkml:trace contextRef="#ctx0" brushRef="#br0">73339 26661 791,'1'-13'8,"2"8"3,2 7 5,1 6 3,1 6 2,-2 7-1,-3 5-1,0 7-1,-2 3-2,0 2-3,0 2-2,0 2-3,-1 0-1,0-2-1,-2-2 1,0-1-1,-2-2-3,0 0-10,-1 0-7,-1 0-8,0-2-6,1-5-2,0-5-3,2-5-2,1-5 0,2-5 0,2-4 2,2-6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5"/>
    </inkml:context>
    <inkml:brush xml:id="br0">
      <inkml:brushProperty name="width" value="0.02549" units="cm"/>
      <inkml:brushProperty name="height" value="0.02549" units="cm"/>
      <inkml:brushProperty name="color" value="#F2395B"/>
    </inkml:brush>
  </inkml:definitions>
  <inkml:trace contextRef="#ctx0" brushRef="#br0">73550 27656 863,'1'-22'-18,"2"3"10,2 3 10,2 3 10,1 1 5,3 2 1,2 1 2,1 1 2,2 0-2,2 0-2,0 0-4,1 1-2,1 0-5,1 2-6,0 2-7,2 2-5,-1 1-3,-3 2 3,-3 0 1,-2 2 3,-3 0-4,-1 1-7,-1 2-10,0 0-7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5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74628 26097 573,'6'-43'5,"-1"11"4,-2 9 3,-2 11 4,-1 6 5,2 6 5,1 4 7,0 6 5,0 3 1,0 3-4,-2 3-5,0 3-5,-2 4-2,0 3-2,-2 4 0,0 4-2,-1 6-2,0 6-3,0 8-3,0 6-3,0 5-5,-2 2-4,0 4-6,-1 3-6,-1 3-4,-2 3-5,0 2-5,-1 4-5,1 1-3,3 0-4,2 0-4,4 0-4,1-9 2,0-17 4,0-18 6,0-18 5,1-9 5,2-3 2,2-1 3,2-2 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6"/>
    </inkml:context>
    <inkml:brush xml:id="br0">
      <inkml:brushProperty name="width" value="0.02683" units="cm"/>
      <inkml:brushProperty name="height" value="0.02683" units="cm"/>
      <inkml:brushProperty name="color" value="#F2395B"/>
    </inkml:brush>
  </inkml:definitions>
  <inkml:trace contextRef="#ctx0" brushRef="#br0">75200 27668 820,'36'-25'45,"-4"13"-9,-5 12-9,-5 14-10,-5 6-7,-3 3-5,-4 1-6,-4 3-6,-4 0-2,-2 0 1,-4 1 1,-2-1 0,-2-2 2,-2-3 0,0-5 1,-1-3 0,0-3 1,0-2-1,2-3 1,1-1 0,2-2 1,6-4 3,4-2 3,6-3 2,1-2 2,1 2 1,0 1 0,0 0 1,-1 3 0,1 4-1,-1 4 1,1 4-1,-2 3-1,-2 3-1,-4 3-2,-2 3-1,-4 1-1,0-1-4,-3-1-1,-2-1-3,-2-1-3,-2-1-3,-1-1-4,-3 0-4,1-3-2,1-3 2,2-3 0,3-2 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6"/>
    </inkml:context>
    <inkml:brush xml:id="br0">
      <inkml:brushProperty name="width" value="0.03119" units="cm"/>
      <inkml:brushProperty name="height" value="0.03119" units="cm"/>
      <inkml:brushProperty name="color" value="#F2395B"/>
    </inkml:brush>
  </inkml:definitions>
  <inkml:trace contextRef="#ctx0" brushRef="#br0">76650 26531 705,'16'-13'12,"-1"3"2,1 4 1,0 4 0,-1 3 2,3 2-1,0 2-1,1 2 1,0 2 0,-1 3 0,-1 3 0,-1 3 1,-1 2-1,-3 1-1,-1 1-1,-2 1-1,-2 3-2,-2 3-1,-3 4-2,0 5-2,-4 2 0,-2 2-3,-4 2 0,-2 2-2,-3-1-1,-3-2 1,-3-4 0,-3-2 1,-1-4-9,3-5-16,1-5-16,3-5-16,1-4-5,2-3 6,3-3 6,1-2 7,1-3 7,0-2 5,0-2 7,1-2 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7"/>
    </inkml:context>
    <inkml:brush xml:id="br0">
      <inkml:brushProperty name="width" value="0.03325" units="cm"/>
      <inkml:brushProperty name="height" value="0.03325" units="cm"/>
      <inkml:brushProperty name="color" value="#F2395B"/>
    </inkml:brush>
  </inkml:definitions>
  <inkml:trace contextRef="#ctx0" brushRef="#br0">76500 27422 661,'6'-7'-1,"-1"-1"-1,-2 0-2,-2 0-2,-1 4 7,0 8 15,0 8 16,0 7 14,0 6 4,2 1-9,0 3-7,1 1-9,0 1-5,0 0-2,-2 1 0,0-1-3,-1 1-1,0 2-4,0 3-3,0 1-2,0 2-6,0 2-5,0 2-7,0 2-6,0-2-1,0-4 4,0-6 4,0-4 3,0-4-6,0-5-19,0-3-17,0-4-18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56"/>
    </inkml:context>
    <inkml:brush xml:id="br0">
      <inkml:brushProperty name="width" value="0.02932" units="cm"/>
      <inkml:brushProperty name="height" value="0.02932" units="cm"/>
      <inkml:brushProperty name="color" value="#F2385B"/>
    </inkml:brush>
  </inkml:definitions>
  <inkml:trace contextRef="#ctx0" brushRef="#br0">71763 26183 750,'-6'-6'54,"1"4"-10,2 4-9,2 4-10,1 2-6,0 1-3,0 2-3,0 0-4,0 1 0,2 1-2,0 1 0,2 1-1,-1 2-2,1 1-3,0 3-2,0 2-4,-2 0-5,-4 2-4,-4 1-7,-3 1-4,-2-1-5,2-1-2,3-3-3,1-1-3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7"/>
    </inkml:context>
    <inkml:brush xml:id="br0">
      <inkml:brushProperty name="width" value="0.03707" units="cm"/>
      <inkml:brushProperty name="height" value="0.03707" units="cm"/>
      <inkml:brushProperty name="color" value="#F2395B"/>
    </inkml:brush>
  </inkml:definitions>
  <inkml:trace contextRef="#ctx0" brushRef="#br0">77962 26747 593,'0'-12'-3,"0"8"9,0 8 9,0 8 8,0 6 5,-2 5-3,0 5 0,-1 4-3,-2 4 0,0 1-1,-2 0-2,0 2 0,0-1 0,0-4-1,2-2 0,1-3-1,0-3 1,2-1-2,0-3 1,2-1-1,0-3-2,2-1-2,0-3-3,2-1-2,1-3-3,3-2-5,3-4-3,4-2-5,1-5-2,1-6-2,1-6-2,1-5-2,-1-5 0,-1-3 1,-2-3 0,-3-2 1,0-8 2,0-9 0,-1-9 3,1-10 1,-2-2 1,-2 7 1,-4 6 2,-2 8 1,-4 7 1,0 8 3,-3 8 1,-2 7 3,-1 6 1,-2 3-1,0 3 0,-1 2-1,-1 4 0,-2 4-1,0 4 1,-1 4-1,0 3-4,1 3-8,1 3-10,1 3-8,2 1-6,2-1-3,4-1-2,2-1-4,3-2 3,2-3 7,2-3 7,2-2 8,0-3 4,-1-1 3,0 0 4,-2-2 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7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78847 27350 582,'21'0'0,"-3"0"0,-5 0 0,-3 0 0,-2 1 3,-2 2 6,-1 2 5,0 2 6,-2 2 3,-2 5 0,-2 4-1,-2 3 0,-2 3-1,-2 1-2,-2 1 0,-1 1-1,-3 0-2,0 2 0,-1 1-1,-1 1-1,1-3 0,2-4-1,4-5 0,3-4 0,1-4-1,2 1 0,0 0-1,2-1-1,2 1-1,4 0 1,4-1 0,3 1 0,4-2-3,1-2-8,3-4-6,1-2-7,3-4-3,1-2 1,3-4 1,1-2 2,0-1-5,-2 3-9,-1 1-10,-3 2-9,-2 0-4,-3 0 0,-3-1 2,-2-1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7"/>
    </inkml:context>
    <inkml:brush xml:id="br0">
      <inkml:brushProperty name="width" value="0.03813" units="cm"/>
      <inkml:brushProperty name="height" value="0.03813" units="cm"/>
      <inkml:brushProperty name="color" value="#F2395B"/>
    </inkml:brush>
  </inkml:definitions>
  <inkml:trace contextRef="#ctx0" brushRef="#br0">79423 27816 577,'-22'-7'21,"5"2"-1,3 2-2,5 2-2,1 2 3,0 4 4,0 2 5,0 3 5,1 4 1,1 4-4,0 3-2,2 5-3,0 1-2,0 0-1,0 1-2,1-1-1,-1 2-2,2 5-4,0 3-4,2 4-4,0 6-8,0 10-9,0 8-11,0 9-10,0-2-5,0-10 2,0-10 1,0-12 2,-1-6-2,0-3-7,-2-3-6,0-3-6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8"/>
    </inkml:context>
    <inkml:brush xml:id="br0">
      <inkml:brushProperty name="width" value="0.03208" units="cm"/>
      <inkml:brushProperty name="height" value="0.03208" units="cm"/>
      <inkml:brushProperty name="color" value="#F2395B"/>
    </inkml:brush>
  </inkml:definitions>
  <inkml:trace contextRef="#ctx0" brushRef="#br0">81050 27462 685,'29'-8'83,"-3"2"-19,-5 1-19,-3 1-20,0-1-9,5 0-2,5-1-2,5-2-1,3 2 0,4 1-1,2 2-1,4 2 0,0 1-4,-2 2-5,-2 0-6,-2 2-5,-2 0-3,-3 1 3,-4 1 1,-2 2 2,-2-2-5,-1-1-11,-1-2-11,-1-2-12,-3-1-3,-3 0 2,-4 0 4,-4 0 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8"/>
    </inkml:context>
    <inkml:brush xml:id="br0">
      <inkml:brushProperty name="width" value="0.03135" units="cm"/>
      <inkml:brushProperty name="height" value="0.03135" units="cm"/>
      <inkml:brushProperty name="color" value="#F2395B"/>
    </inkml:brush>
  </inkml:definitions>
  <inkml:trace contextRef="#ctx0" brushRef="#br0">83337 26577 701,'-6'-6'28,"6"2"3,4 4 3,6 2 3,3 3-2,3 0-5,3 1-7,3 2-5,2 0-4,1 1 0,1 2-2,1 0 0,-1 0-4,0 1-6,-1 0-4,-1-1-7,-2 2-8,-3 0-12,-3 1-11,-3 1-12,-3-1-4,-2-1 5,-4-2 4,-2-2 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8"/>
    </inkml:context>
    <inkml:brush xml:id="br0">
      <inkml:brushProperty name="width" value="0.02815" units="cm"/>
      <inkml:brushProperty name="height" value="0.02815" units="cm"/>
      <inkml:brushProperty name="color" value="#F2395B"/>
    </inkml:brush>
  </inkml:definitions>
  <inkml:trace contextRef="#ctx0" brushRef="#br0">81482 28462 781,'-19'-2'5,"9"0"8,8-3 9,10-2 9,7 0 2,6 1-6,8 0-4,7 2-6,5 1-5,2 0-2,4 2-3,2 0-2,1 1-3,0-2 1,-2 0 1,0-1 0,-3-1-3,-2 2-7,-4 0-6,-2 2-6,-4 0-6,-3 0-5,-5 0-7,-3 0-4,-5 0-2,-3 2 3,-4 0 3,-4 2 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9"/>
    </inkml:context>
    <inkml:brush xml:id="br0">
      <inkml:brushProperty name="width" value="0.02773" units="cm"/>
      <inkml:brushProperty name="height" value="0.02773" units="cm"/>
      <inkml:brushProperty name="color" value="#F2395B"/>
    </inkml:brush>
  </inkml:definitions>
  <inkml:trace contextRef="#ctx0" brushRef="#br0">81778 28639 793,'-10'-5'7,"12"6"16,12 6 14,11 5 15,7 4-3,1 1-20,0 1-19,2 1-22,-2-1-11,-4-3-5,-3-3-3,-5-3-5,-2-1-2,-3-2-1,-1-1 1,-2 0-1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9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85979 26650 567,'-7'31'125,"4"-2"-28,3 0-29,2-1-28,1 0-16,0 1-3,-2 1-2,0 1-3,-2 2-4,0 6-4,-2 4-5,0 6-5,-2 1-8,0-2-13,-1-2-12,-1-2-12,0-5-8,2-6 0,3-7 0,1-7-2,0-6 4,0-5 8,-2-4 9,0-6 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9"/>
    </inkml:context>
    <inkml:brush xml:id="br0">
      <inkml:brushProperty name="width" value="0.02553" units="cm"/>
      <inkml:brushProperty name="height" value="0.02553" units="cm"/>
      <inkml:brushProperty name="color" value="#F2395B"/>
    </inkml:brush>
  </inkml:definitions>
  <inkml:trace contextRef="#ctx0" brushRef="#br0">86150 27571 861,'7'-29'2,"-1"5"4,0 5 4,-2 5 3,2 3 3,2 3 1,3 1 1,4 2 1,1 1-2,3 1-5,1-1-5,3 0-5,-1 0-6,-3 0-5,-3 0-5,-3 0-5,-2 1-6,-1 0-3,0 2-4,-2 1-3,-1-2-1,-2-1 4,-3-1 5,0-3 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19"/>
    </inkml:context>
    <inkml:brush xml:id="br0">
      <inkml:brushProperty name="width" value="0.04861" units="cm"/>
      <inkml:brushProperty name="height" value="0.04861" units="cm"/>
      <inkml:brushProperty name="color" value="#F2395B"/>
    </inkml:brush>
  </inkml:definitions>
  <inkml:trace contextRef="#ctx0" brushRef="#br0">86864 26358 452,'-7'-29'2,"2"5"2,2 5 3,2 5 4,1 3 2,0 0 4,0 2 3,0 1 3,0 2 7,0 4 11,0 4 9,0 4 11,0 4-1,0 5-9,0 5-11,0 5-9,0 5-7,0 5-4,0 4-3,0 6-4,0 5-4,0 6-5,0 5-6,0 7-6,0 2-7,-2 1-9,0-1-9,-2 1-10,1-4-2,1-7 6,0-7 5,2-6 6,0-8 3,0-8-1,0-7 0,0-9 0,0-4 0,0 0-1,0-2 1,0-1 0,-1 0 0,0 0 0,-2 0 1,0 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57"/>
    </inkml:context>
    <inkml:brush xml:id="br0">
      <inkml:brushProperty name="width" value="0.03111" units="cm"/>
      <inkml:brushProperty name="height" value="0.03111" units="cm"/>
      <inkml:brushProperty name="color" value="#F2385B"/>
    </inkml:brush>
  </inkml:definitions>
  <inkml:trace contextRef="#ctx0" brushRef="#br0">72219 25916 707,'8'-8'0,"-1"0"0,1 1 0,0-1 0,1 0 2,3 0 7,4 0 5,2 1 5,0-1 4,-3 2 0,-3 1 0,-3 0 1,-1 3-3,0 4-3,0 4-4,0 4-4,-2 2-6,-3 1-7,-2 1-6,-4 1-7,-2 2-3,-5 1-2,-4 3-1,-3 2-1,-3-2 0,1-1-1,-1-5 1,0-1-1,2-3 1,1-3 3,2-1 1,3-2 1,1-2 3,2-2 3,2-2 3,3-2 3,0-2 2,4-2 2,0-1 0,4-3 2,1-2 1,3 0 1,3-1 1,4-1 0,-3 4 2,-5 8 1,-6 10 3,-6 8 1,-4 4 1,-3 1-3,-4-1-2,-1 1-1,-2-1-2,0-1 0,2-1 1,1 0 0,2-3 0,3-3 1,3-3 1,2-2 0,4-3-1,4-1-2,4 0-3,4-2-1,1-1-2,1-2 1,0-2 1,0-1 0,-1-2 0,1 2-4,0 1-3,0 0-3,-2 0-2,-1-2-1,-2-1-2,-2-3-2,-2-2 1,0-3 4,-2-3 4,0-3 3,-1-2 2,0-1 2,0-1 0,0-1 1,-1 1 0,0 1 2,-2 3 1,0 1 1,-1 3 3,0 1 4,0 2 4,0 3 4,0 3 6,-2 6 8,0 6 6,-1 6 8,-1 4 0,2 5-7,1 3-6,0 5-7,1 2-5,1 1-2,-2 0-2,2 2-2,-2 1-2,0 2-2,-2 3-1,0 1-1,0-2-2,2-4-5,3-5-3,1-5-4,1-3-2,2-1-2,0-1-1,1-1-1,3-2-2,2-4-1,3-4-1,4-4-2,1-5-3,3-6-1,1-6-3,3-5-2,0-5-3,2-3-2,1-3-2,1-2-2,-2 0 1,-7 7 6,-5 5 6,-6 7 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0"/>
    </inkml:context>
    <inkml:brush xml:id="br0">
      <inkml:brushProperty name="width" value="0.03181" units="cm"/>
      <inkml:brushProperty name="height" value="0.03181" units="cm"/>
      <inkml:brushProperty name="color" value="#F2395B"/>
    </inkml:brush>
  </inkml:definitions>
  <inkml:trace contextRef="#ctx0" brushRef="#br0">87550 26177 691,'1'-15'6,"2"3"13,2 1 12,2 3 13,3 0 3,5 2-8,5 1-7,5 1-7,3 0-5,1 2-3,0 0-3,2 2-3,-1 0-7,-1 0-12,-3 0-11,-1 0-10,-3 0-8,-2 2-3,-1 0-3,-2 2-3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0"/>
    </inkml:context>
    <inkml:brush xml:id="br0">
      <inkml:brushProperty name="width" value="0.03515" units="cm"/>
      <inkml:brushProperty name="height" value="0.03515" units="cm"/>
      <inkml:brushProperty name="color" value="#F2395B"/>
    </inkml:brush>
  </inkml:definitions>
  <inkml:trace contextRef="#ctx0" brushRef="#br0">88262 25440 625,'-27'-5'9,"7"8"17,9 6 18,7 7 17,4 5 3,0 5-10,0 3-11,0 5-11,0 1-9,2 2-9,0 0-10,2 2-7,-2 0-12,-1 2-13,-2 1-13,-1 0-14,-2-4-1,2-8 10,0-9 10,2-8 9,0-5 4,0 1-3,0 1-4,0 2-3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0"/>
    </inkml:context>
    <inkml:brush xml:id="br0">
      <inkml:brushProperty name="width" value="0.03069" units="cm"/>
      <inkml:brushProperty name="height" value="0.03069" units="cm"/>
      <inkml:brushProperty name="color" value="#F2395B"/>
    </inkml:brush>
  </inkml:definitions>
  <inkml:trace contextRef="#ctx0" brushRef="#br0">88450 27695 716,'24'-14'68,"3"4"-10,1 5-11,2 3-9,3 2-10,3 0-6,2 0-8,4 0-6,1-1-7,0 0-10,0-2-7,0 0-10,-3-1-6,-4 0-5,-5 0-6,-5 0-6,-5 0 1,-5 1 5,-5-1 6,-4 0 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0"/>
    </inkml:context>
    <inkml:brush xml:id="br0">
      <inkml:brushProperty name="width" value="0.04294" units="cm"/>
      <inkml:brushProperty name="height" value="0.04294" units="cm"/>
      <inkml:brushProperty name="color" value="#F2395B"/>
    </inkml:brush>
  </inkml:definitions>
  <inkml:trace contextRef="#ctx0" brushRef="#br0">89494 26600 512,'-13'1'25,"5"4"16,5 2 16,4 3 16,2 5 1,0 4-12,-2 4-12,0 7-13,-1 4-9,0 6-8,0 6-6,0 6-8,0 3-8,0 1-10,0 1-11,0 1-10,0-3-7,0-8-3,0-8-3,0-8-3,-1-5-2,0-5 0,-2-3-1,0-4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1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92128 26420 539,'-7'-11'11,"4"8"20,2 9 22,4 10 21,0 4 4,0 2-14,-2 3-14,0 2-13,-1 1-11,0 4-7,0 3-7,0 3-6,-2 1-11,0 2-10,-3 0-11,-2 2-12,-1-3-5,1-4-2,-1-5-1,0-5-1,0-5 0,1-5 0,-1-5 0,0-4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1"/>
    </inkml:context>
    <inkml:brush xml:id="br0">
      <inkml:brushProperty name="width" value="0.03019" units="cm"/>
      <inkml:brushProperty name="height" value="0.03019" units="cm"/>
      <inkml:brushProperty name="color" value="#F2395B"/>
    </inkml:brush>
  </inkml:definitions>
  <inkml:trace contextRef="#ctx0" brushRef="#br0">92200 27093 728,'29'-28'31,"-3"7"2,-5 7 2,-3 7 3,-3 4-2,1 0-4,0 2-5,-1 0-5,0 1-8,-1 0-11,-1 0-10,0 0-10,-2 0-11,-1 0-8,0 0-9,-2 0-9,-1-1 0,-2-2 6,-3-2 9,0-1 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1"/>
    </inkml:context>
    <inkml:brush xml:id="br0">
      <inkml:brushProperty name="width" value="0.04256" units="cm"/>
      <inkml:brushProperty name="height" value="0.04256" units="cm"/>
      <inkml:brushProperty name="color" value="#F2395B"/>
    </inkml:brush>
  </inkml:definitions>
  <inkml:trace contextRef="#ctx0" brushRef="#br0">93013 26183 516,'0'-35'-30,"0"7"25,0 9 26,0 7 26,0 7 13,0 6 0,0 6 0,0 6-1,0 3-4,0 1-9,0 1-9,0 1-10,0 5-7,0 9-5,0 8-7,0 10-4,-1 6-10,0 5-12,-2 5-11,0 5-12,-1-3-3,1-11 6,-1-11 6,0-10 5,0-7-2,1-3-11,-1-4-10,0-1-10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2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93983 25813 520,'21'-28'51,"-3"9"-12,-5 7-10,-3 8-10,-2 4-6,0 0-1,0 0 0,0 0-1,1 0 1,3 2 2,3 0 3,3 2 2,1 1 0,-1 3-1,-1 4-1,0 2-2,-2 2-1,-1-1 0,-1 1 0,-1-1-1,-2 2-1,-2 2 1,-4 1 0,-2 3-1,-3-1-2,0-1-4,-2-3-5,0-1-4,-3-1-4,-2 1-2,-3 1-2,-3 1-3,-3 2-1,-3 3-1,-4 3-2,-1 3-2,-2-1-2,1-5-5,1-5-3,1-5-5,3-5 0,5-6 1,5-6 2,5-6 2,2-5 2,2-3 3,0-5 3,2-3 3,1-3 1,2 1 2,2 0 0,1-1 1,2 3 4,0 3 4,0 5 6,0 3 6,-1 3 1,-1 2-1,-1 3-1,0 1-2,-2 2 10,0 4 21,-2 2 20,0 4 20,-2 1 5,0 3-15,-2 2-12,0 2-14,-1 1-8,0 3-3,0 1-4,1 3-2,-2 3-3,2 8-3,-1 7-2,0 6-2,0 3-6,0-2-7,0-2-9,0-2-8,0-3-3,0-2 3,0-3 2,1-3 2,-1-5-8,0-4-20,0-5-19,0-4-20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3"/>
    </inkml:context>
    <inkml:brush xml:id="br0">
      <inkml:brushProperty name="width" value="0.04722" units="cm"/>
      <inkml:brushProperty name="height" value="0.04722" units="cm"/>
      <inkml:brushProperty name="color" value="#F2395B"/>
    </inkml:brush>
  </inkml:definitions>
  <inkml:trace contextRef="#ctx0" brushRef="#br0">95356 26191 465,'20'-33'42,"-8"15"7,-9 13 6,-6 14 7,-7 8-2,-2 3-10,-3 3-11,-3 3-11,-1 3-6,1 2-2,0 4-2,3 3-3,0 1-1,2 2 0,2 1-2,3 0 0,1-1-2,2-4-3,2-4-3,2-3-3,2-6-3,4-5-4,2-6-3,3-7-5,3-4-2,2-6-2,1-4 0,3-5-1,1-6-1,3-5 0,1-7-1,3-5 0,-1-2 1,-2 0 0,-1 2 1,-3 0 2,0-1 1,0-2 3,-1-4 2,1-2 3,-3 1 2,-5 5 4,-5 7 4,-4 6 2,-3 4 3,0 3 1,0 3 1,0 2 1,-2 4 0,-4 3 0,-4 2 1,-4 4 0,-2 1-3,-3 2-4,-2 0-6,-1 2-4,-1 1-5,-1 3-3,1 4-3,0 2-4,1 2-2,6-1-3,5 1-3,5-1-2,2 0-1,2-2 4,0-3 3,2-1 3,0-1 1,2-2 1,0-1 1,2 0-1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3"/>
    </inkml:context>
    <inkml:brush xml:id="br0">
      <inkml:brushProperty name="width" value="0.03906" units="cm"/>
      <inkml:brushProperty name="height" value="0.03906" units="cm"/>
      <inkml:brushProperty name="color" value="#F2395B"/>
    </inkml:brush>
  </inkml:definitions>
  <inkml:trace contextRef="#ctx0" brushRef="#br0">96526 26850 563,'15'0'26,"-2"0"5,-3 0 3,-1 0 4,-3 3 2,-4 7-2,-4 8-2,-4 6-1,-3 4-4,-3 0-5,-4 2-6,-1 1-6,-2 0-2,2-2-2,3 0 0,1-1-1,2-2-1,3-3-1,1-3-1,2-3-2,5-2-3,8-3-3,7-1-3,9-2-5,3-2-5,0-2-5,1-3-7,-1 0-6,0-3-3,-1 0 0,-1-2 0,-1 0 0,-2-2 1,-2 0 0,-1-1 2,-2-2 0,-4 0 2,-3-1 2,-4-2 3,-4 0 1,-2 0 4,2 3 5,0 1 4,2 2 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58"/>
    </inkml:context>
    <inkml:brush xml:id="br0">
      <inkml:brushProperty name="width" value="0.02975" units="cm"/>
      <inkml:brushProperty name="height" value="0.02975" units="cm"/>
      <inkml:brushProperty name="color" value="#F2385B"/>
    </inkml:brush>
  </inkml:definitions>
  <inkml:trace contextRef="#ctx0" brushRef="#br0">73032 25375 739,'22'-36'-18,"-3"7"9,-3 8 7,-3 5 9,-1 6 7,-1 3 7,1 2 8,0 4 8,-1 2 0,-3 2-7,-1 2-7,-2 2-8,-2 2-6,-2 5-7,-2 4-7,-2 3-6,-3 3-1,-3-1 4,-5 1 5,-4-1 4,0-1-3,1-3-12,2-3-12,3-2-12,4-5-4,8-3 2,8-4 2,7-4 3,4-1 6,-1 0 8,0 2 10,-2 0 9,-2 2 5,-3 0 4,-3 2 3,-2 0 2,-5 3 3,-4 4 1,-5 3 2,-6 5 1,-3 1-1,-3-1-4,-3-1-5,-3 0-3,1-3-3,3-1-2,5-2-2,3-2-1,5-4-3,4-2-1,6-6-4,4-2-1,5-4-2,4 0 1,3-1 2,5-1 0,1 0 2,1 2 5,-1 2 3,1 2 4,-3 2 3,-3 0 0,-5 2 0,-3 0 1,-3 2 0,-4 2 1,-3 2 2,-2 2 1,-4 1-1,-3 2-1,-5 0-2,-4 1-1,-1 1-2,1 0-2,1-1-3,1 1-3,0 0 0,1 0 0,-1-1 0,0 1 0,2-1-4,1-2-7,2-3-8,2-1-8,1-1-1,1 0 6,-1 0 5,0 0 5,0-1 4,0 0 3,1-2 1,-1 0 4,0 0 3,0 4 5,0 2 5,0 3 5,-1 3 3,-1 2 1,-3 1 1,-1 3 1,-2 1-1,2 1-2,1 1-1,1 1-3,0 0 0,2-1-1,1-1 0,1-1-2,1-1 1,2-1-1,2-1-1,2 0 0,4-5-3,6-5-5,5-6-7,7-6-5,4-6-6,3-5-3,2-7-3,4-5-5,1-2-1,-2 1 1,0 3 1,-1 1 0,1 2 5,5 0 7,3-1 8,4 1 8,-1 1 7,-4 6 4,-6 5 7,-4 5 4,-4 3 4,-3 4-1,-3 2 0,-3 4 1,-3 2-1,-4 3-2,-4 3 0,-4 3-1,-4 2-2,0 0-1,-3-1 0,-2 1-2,-2 0-3,-2 3-4,-1 1-5,-3 3-4,-2-2-4,-3-2-3,-3-3-1,-3-2-3,-1-4-2,1-1-4,1-2-3,1-2-4,2-3-2,1-3-2,3-2-3,1-4-2,3-3 0,2-7 1,4-6 1,3-5 2,3-5 1,2-3 2,3-3 2,4-2 2,1-1 4,-1 3 3,1 4 4,0 2 4,0 3 2,0 5 0,0 3 0,-1 4 0,-1 7 7,-6 9 15,-4 8 15,-5 9 15,-4 4 3,-2 1-8,-2-1-7,-1 1-8,-1-1-6,3-1-5,1-1-5,2-1-5,3-2-4,3-3 0,2-3-2,4-2-1,2-4-3,2-1-5,2-2-3,2-2-6,3-3-2,5-3-4,5-5-2,5-4-3,2 0 0,-1 2 3,-1 4 4,-1 3 2,-3 2 6,-3 4 5,-5 2 7,-3 4 6,-3 2 2,0 3 0,-2 3 1,0 4-2,-2-1-1,-2 1-6,-2-2-4,-2-1-4,-1-2-6,0-1-6,0-2-5,0-2-6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3"/>
    </inkml:context>
    <inkml:brush xml:id="br0">
      <inkml:brushProperty name="width" value="0.04317" units="cm"/>
      <inkml:brushProperty name="height" value="0.04317" units="cm"/>
      <inkml:brushProperty name="color" value="#F2395B"/>
    </inkml:brush>
  </inkml:definitions>
  <inkml:trace contextRef="#ctx0" brushRef="#br0">96886 27061 509,'-8'-13'5,"0"8"20,0 7 22,0 6 21,1 5 4,1 3-12,0 3-12,2 3-12,-1 4-7,0 3-5,-1 4-2,-1 5-5,-1 2-2,0 2-4,0 2-4,0 2-3,1 2-5,-1 3-8,0 4-8,0 2-7,0 2-9,1 1-9,-1 1-8,0 1-9,1-5 0,0-10 9,2-12 10,1-10 9,0-5 4,0 0-1,0-1 0,0 1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5"/>
    </inkml:context>
    <inkml:brush xml:id="br0">
      <inkml:brushProperty name="width" value="0.03815" units="cm"/>
      <inkml:brushProperty name="height" value="0.03815" units="cm"/>
      <inkml:brushProperty name="color" value="#F2395B"/>
    </inkml:brush>
  </inkml:definitions>
  <inkml:trace contextRef="#ctx0" brushRef="#br0">98000 25415 576,'23'0'61,"-1"0"-4,-1 0-4,-1 0-5,0 0-5,3 0-6,1 0-6,3 0-7,1-1-5,0 0-1,2-2-4,1 0-1,-1 0-7,-2 1-11,-1 0-9,-3 2-11,-2 0-13,-3 2-15,-3 0-16,-2 1-15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5"/>
    </inkml:context>
    <inkml:brush xml:id="br0">
      <inkml:brushProperty name="width" value="0.0364" units="cm"/>
      <inkml:brushProperty name="height" value="0.0364" units="cm"/>
      <inkml:brushProperty name="color" value="#F2395B"/>
    </inkml:brush>
  </inkml:definitions>
  <inkml:trace contextRef="#ctx0" brushRef="#br0">93009 28381 604,'36'-14'93,"-8"5"-19,-6 3-19,-6 4-18,-4 3-11,1 2-3,1 2-2,1 2-2,-1 1-4,-2 3-6,-4 2-4,-3 1-5,-3 3-1,-4 1 3,-4 3 3,-3 1 3,-5 1-3,-3-1-11,-5-1-9,-3-1-9,-2-2-3,1-3 7,1-2 6,1-4 6,3-1 4,3-1 3,4 1 2,5 0 4,7-1 0,13-2-1,13-3-1,13 0-1,6-4-5,2 0-10,0-3-8,2-2-9,-5 0-2,-8 2 5,-9 2 4,-9 2 6,-5 1-2,1-2-9,0 0-8,0-1-10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7"/>
    </inkml:context>
    <inkml:brush xml:id="br0">
      <inkml:brushProperty name="width" value="0.03568" units="cm"/>
      <inkml:brushProperty name="height" value="0.03568" units="cm"/>
      <inkml:brushProperty name="color" value="#F2395B"/>
    </inkml:brush>
  </inkml:definitions>
  <inkml:trace contextRef="#ctx0" brushRef="#br0">101790 25974 616,'7'-14'1,"-1"1"2,-1 2 3,0 2 1,-1 3 5,2 2 7,0 4 7,1 3 6,1 3 3,-2 7-4,-1 5-2,0 7-4,-2 4-2,0 3 0,-2 2-1,0 4-1,-3 3-2,0 2-3,-3 4-3,-2 2-3,-1 3-4,0 0-2,1 1-3,-1 2-4,-1-2 0,0-1 0,-1-2 0,-1-2 1,0-3-4,0-4-9,2-4-10,1-3-9,0-5-5,2-4 1,1-3-1,0-4 1,3-4 0,2-3 0,4-3-1,2-2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7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102536 27102 630,'9'-10'2,"3"-6"5,3-4 3,3-4 5,-3 0 5,-8 10 6,-10 9 7,-8 8 6,-7 7-1,-5 4-10,-5 3-10,-4 5-9,-4 1-5,1 1 1,0-1 0,0 1 0,1-1 0,1-1-1,3-1-2,2-1-1,2-2 0,5-1 2,3-2 2,5-3 2,2 0 1,2 0 0,2-1 0,3 1 1,2-1-1,5 0 1,6-2-1,4-1 1,4 0-2,5-2-3,3-1-5,5 0-4,1-1-2,0 2-1,1 0-2,-1 1-2,-1 1-2,-2 0-4,-1 0-3,-3 0-4,-2-1-4,-3-1-3,-3-1-3,-2 0-4,-4-1 0,1 0 1,-2 0 3,0 0 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8"/>
    </inkml:context>
    <inkml:brush xml:id="br0">
      <inkml:brushProperty name="width" value="0.0364" units="cm"/>
      <inkml:brushProperty name="height" value="0.0364" units="cm"/>
      <inkml:brushProperty name="color" value="#F2395B"/>
    </inkml:brush>
  </inkml:definitions>
  <inkml:trace contextRef="#ctx0" brushRef="#br0">103698 27969 604,'7'-24'2,"0"1"4,-2-1 5,0 1 4,-3 2 4,-2 5 3,-4 4 3,-2 6 4,-4 4 0,-4 4-3,-3 4-3,-5 4-3,-1 3-2,1 3-1,2 3 0,0 3-2,0 1 0,0-1-2,1-1-2,-1-1 0,2-1-2,3-1 0,3-1-2,3-1 0,3-1-1,4-1-1,4 0-1,4-2 0,3-2-4,5-4-7,4-4-8,3-4-8,3-4-3,1-2-2,1-3-2,1-3 0,-2-2 1,-2 2 4,-3 1 3,-2 1 4,-4 1 3,-1 0 4,-3 2 4,-1 1 2,-2 3 10,-2 8 12,-2 6 14,-2 7 13,-2 3 3,0-1-7,-2-1-8,0 0-7,0-1-9,0 1-9,2 1-9,0 1-9,2-1-9,0-1-7,2-2-7,0-3-8,2-1-2,0-2-2,1-2 1,2-2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8"/>
    </inkml:context>
    <inkml:brush xml:id="br0">
      <inkml:brushProperty name="width" value="0.03509" units="cm"/>
      <inkml:brushProperty name="height" value="0.03509" units="cm"/>
      <inkml:brushProperty name="color" value="#F2395B"/>
    </inkml:brush>
  </inkml:definitions>
  <inkml:trace contextRef="#ctx0" brushRef="#br0">105483 28361 626,'6'-13'25,"-1"8"8,-3 7 7,0 6 9,-2 4 0,1 3-6,2 2-5,0 1-6,0 3-7,0 3-6,-2 3-5,0 3-8,-2 3-7,-2 6-10,-2 5-10,-1 4-11,-2-2-9,2-8-11,1-10-10,1-7-10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9"/>
    </inkml:context>
    <inkml:brush xml:id="br0">
      <inkml:brushProperty name="width" value="0.03207" units="cm"/>
      <inkml:brushProperty name="height" value="0.03207" units="cm"/>
      <inkml:brushProperty name="color" value="#F2395B"/>
    </inkml:brush>
  </inkml:definitions>
  <inkml:trace contextRef="#ctx0" brushRef="#br0">73723 33786 686,'0'-15'4,"-2"2"8,0 3 9,-1 1 9,0 4 3,2 6-2,2 6-1,2 6-2,1 2-2,-1 1-4,1 0-4,0-1-3,0 5-3,0 7-1,-1 8-2,1 8-2,-1 5-3,0 0-4,-2 2-4,0 0-5,-1 1-5,0 1-6,0 2-7,0 0-6,-1-1-4,-2-4-5,-2-4-3,-1-4-4,-2-6 2,2-8 8,1-7 8,1-8 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9"/>
    </inkml:context>
    <inkml:brush xml:id="br0">
      <inkml:brushProperty name="width" value="0.02535" units="cm"/>
      <inkml:brushProperty name="height" value="0.02535" units="cm"/>
      <inkml:brushProperty name="color" value="#F2395B"/>
    </inkml:brush>
  </inkml:definitions>
  <inkml:trace contextRef="#ctx0" brushRef="#br0">73750 35043 867,'8'-9'0,"0"0"0,-1-1 0,1-1 0,1 0 2,2 1 2,1 0 3,3 2 4,1 2 2,-1 1 4,1 2 4,0 2 4,0 2-3,1 2-12,1 2-9,1 1-12,0 2-5,-3-2-2,-1-1-1,-2 0-1,-2-2-2,-1 1-3,-1 0-3,0 0-4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29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74850 33700 571,'0'-16'2,"0"2"6,0 1 6,0 1 4,0 2 7,0 6 5,0 4 6,0 6 6,0 5 0,0 5-6,0 7-6,0 5-6,0 4-4,2 1 0,0 0 0,1 2-1,0 3-2,0 4-4,-2 6-5,0 4-4,-1 7-5,0 7-8,0 8-7,0 9-7,-1 1-8,0-4-8,-2-4-7,0-3-8,0-10-2,1-13 3,0-14 2,2-13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58"/>
    </inkml:context>
    <inkml:brush xml:id="br0">
      <inkml:brushProperty name="width" value="0.03048" units="cm"/>
      <inkml:brushProperty name="height" value="0.03048" units="cm"/>
      <inkml:brushProperty name="color" value="#F2385B"/>
    </inkml:brush>
  </inkml:definitions>
  <inkml:trace contextRef="#ctx0" brushRef="#br0">70550 34403 721,'1'-15'4,"2"2"7,2 3 6,2 1 8,1 3 2,1 4-5,1 4-3,2 4-5,-1 4-2,1 5-1,0 5 0,0 5-1,-1 4-2,-1 3-2,-1 3-3,0 2-3,-3 1 0,-1-1 1,-2-3 1,-2-2 2,-1-3 1,0-3 0,0-5 1,0-3 0,2-7 0,2-8 1,3-10 1,4-8 1,2-8-1,5-8-2,3-9-3,5-6-1,2-6-2,2 0 0,3-2-1,1 0-2,0 1 0,-4 2-3,-2 4-1,-3 3-2,-3 2-4,-3 5-3,-3 4-5,-2 4-4,-4 4-3,-1 5-2,-2 4-4,-2 6-2,-2 4 0,-2 2 2,-2 4 1,-2 3 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1"/>
    </inkml:context>
    <inkml:brush xml:id="br0">
      <inkml:brushProperty name="width" value="0.03103" units="cm"/>
      <inkml:brushProperty name="height" value="0.03103" units="cm"/>
      <inkml:brushProperty name="color" value="#F2395B"/>
    </inkml:brush>
  </inkml:definitions>
  <inkml:trace contextRef="#ctx0" brushRef="#br0">75572 35031 709,'22'-13'69,"-3"3"-15,-3 4-14,-2 4-15,-3 2-7,1 2 0,0 0-1,0 2 1,-2 1-2,-1 3-6,-2 4-5,-2 2-5,-3 3-3,-2 3-1,-4 3-2,-2 3-2,-3 1-1,-2 1-2,-2-1-3,-1 0-3,-2-1 1,1-3 2,-1-3 2,1-3 2,-1-2 2,2 0 3,1-2 2,1-1 2,3-2 3,6-2 4,6-4 3,6-2 4,4-4 1,5 0-5,3-3-3,5-2-5,1-1-4,1-2-7,-1 0-6,0-1-7,-1 0-5,-5 2-4,-3 2-4,-4 3-4,-3 0 0,-1 0 6,-1 0 5,0 0 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2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77466 33594 609,'0'-22'2,"0"3"4,0 3 4,0 2 4,1 4 3,5 3 3,4 2 1,4 4 2,2 1 0,3 2-2,1 0-2,3 2-2,-1 1-3,-2 5 0,-1 4-2,-2 4-2,-3 3-1,-3 3-1,-3 2-2,-2 4-2,-4 1 0,-3-1-1,-2-1 0,-3-1 0,-4-1-4,-2 1-6,-3-1-8,-3 0-7,-1-1-2,1-5 2,1-3 2,1-4 1,1-4 1,3-1-1,1-2-2,2-2-1,2-4 0,-1-6 1,0-6 1,0-5 2,1-5 1,2-2 3,3-1 4,1-2 2,1-1 4,0 3 1,0 1 4,0 3 2,0 1 3,0 2 4,0 3 5,0 1 3,0 4 7,0 4 8,0 6 8,0 4 9,0 5 0,0 6-6,0 4-6,0 5-7,0 3-5,0 2-4,0 3-4,0 1-5,-1 3-5,-1 4-6,0 4-5,-1 4-6,-1 1-6,2 0-7,0-2-6,2 0-7,0-6-2,0-8 3,0-9 1,0-9 3,1-6-2,2-2-3,2-4-6,2-2-3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2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78566 33854 616,'6'-15'3,"-1"2"6,-2 2 6,-2 3 6,-1 4 6,0 11 6,0 10 5,0 10 5,0 4-1,-2 0-8,0 0-8,-2 1-7,0-2-6,1 0-1,-1-1-2,0-1-2,0-2-1,2-3-1,0-3-2,2-3-1,1-3 0,4-2 0,2-4-1,3-3 0,3-4-2,2-8-4,1-6-5,3-7-5,1-5-3,1-3-4,1-3-3,1-2-4,-2-3 1,-3-3 2,-4-1 4,-4-2 2,-4 1 3,-1 4 3,-2 4 3,-2 3 2,-2 4 3,-4 3 4,-2 3 3,-3 3 3,-2 4 3,0 3 3,0 4 2,1 4 4,0 4-1,0 4-4,2 4-4,1 3-4,1 3-6,2 0-6,2-1-6,2 1-8,3-2-1,6-1 0,4-2 3,5-2 0,2-3 1,-3-1-2,-1-2-2,-2-1-1,-2-2-1,1 0 2,0 0 1,0 0 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2"/>
    </inkml:context>
    <inkml:brush xml:id="br0">
      <inkml:brushProperty name="width" value="0.03636" units="cm"/>
      <inkml:brushProperty name="height" value="0.03636" units="cm"/>
      <inkml:brushProperty name="color" value="#F2395B"/>
    </inkml:brush>
  </inkml:definitions>
  <inkml:trace contextRef="#ctx0" brushRef="#br0">79859 34150 605,'6'23'1,"-4"-1"4,-4-1 3,-4-1 2,-2-2 4,-1-1 4,-2-2 3,0-3 3,-1 1 3,1 3 1,-1 3 1,0 4 2,2-1-1,3-2-5,2-1-4,4-2-3,2-2-3,2 1 0,2 0 0,2-1 1,1 0-3,3-3-5,2-1-6,1-2-4,2-2-5,2-2-8,0-3-6,1 0-6,0-2-6,1 0-5,-1 0-4,1 0-6,-2-2 0,-1-2 2,-3-4 3,-1-2 2,-3-1 5,-2 1 7,-4 0 8,-2 2 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3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80270 34581 592,'-2'-13'1,"0"3"4,-3 4 3,-2 4 3,-1 2 3,1 0 4,-1 0 4,0 0 3,0 1 3,2 4 2,1 2 0,1 3 3,-1 5-1,0 4-3,-2 4-1,0 6-2,-1 6-4,1 5-4,-1 6-4,0 5-4,0 5-7,-2 4-8,0 2-9,-1 3-8,1-1-5,2-5 1,4-5-1,3-4 1,0-8-6,0-6-11,-2-9-11,0-7-11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3"/>
    </inkml:context>
    <inkml:brush xml:id="br0">
      <inkml:brushProperty name="width" value="0.02847" units="cm"/>
      <inkml:brushProperty name="height" value="0.02847" units="cm"/>
      <inkml:brushProperty name="color" value="#F2395B"/>
    </inkml:brush>
  </inkml:definitions>
  <inkml:trace contextRef="#ctx0" brushRef="#br0">81200 33367 772,'1'-16'5,"2"1"11,2-1 9,2 1 11,3 0 3,5 4-6,5 3-4,5 3-5,3 2-8,2 2-11,3 2-12,1 2-10,-2 1-12,-6 0-11,-5-1-12,-6 2-11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3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83345 33962 667,'-13'-1'2,"4"0"5,6-2 4,5 0 4,2-1 5,3 0 3,2 0 4,2 1 4,4-1 2,7 0-1,7 0-1,7 0 0,3 1-4,2 0-6,0 2-7,2 0-7,1 1-7,2-2-6,1 0-8,3-1-8,-1-1-5,-6 2-6,-4 0-5,-5 2-4,-6 0-3,-4 2 0,-5 0 0,-4 2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3"/>
    </inkml:context>
    <inkml:brush xml:id="br0">
      <inkml:brushProperty name="width" value="0.03422" units="cm"/>
      <inkml:brushProperty name="height" value="0.03422" units="cm"/>
      <inkml:brushProperty name="color" value="#F2395B"/>
    </inkml:brush>
  </inkml:definitions>
  <inkml:trace contextRef="#ctx0" brushRef="#br0">85089 32966 642,'-5'-7'68,"6"2"-10,6 2-11,6 2-10,4 2-7,5 2-3,3 2-4,5 2-4,0 1-4,0 1-2,-1 1-3,-1 1-2,0 2-5,2 2-7,3 1-6,1 3-6,-1-1-8,-3-1-7,-5-3-8,-3-1-8,-6-1-3,-3-1 0,-6 1 1,-4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4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83682 34815 665,'-19'0'6,"9"0"14,8 0 13,10 0 13,8 0 5,12 0-7,11 0-4,10 0-6,6 0-7,0 0-8,0 0-8,-1 0-7,0-1-10,-2 0-8,-2-2-10,-2 0-8,-5 0-7,-6 1-4,-7 0-4,-7 2-4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4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83958 35050 648,'-9'7'7,"-3"-1"13,-4 0 15,-1-2 13,0 1 4,6 2-7,6 2-6,6 2-6,6 2-6,6 5-7,5 3-5,7 5-5,4 1-10,4 2-10,4 1-12,4 1-12,-2-3-4,-7-6 4,-9-5 2,-7-6 4,-5-4-2,1 1-6,0 0-6,0 0-6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2"/>
    </inkml:context>
    <inkml:brush xml:id="br0">
      <inkml:brushProperty name="width" value="0.02849" units="cm"/>
      <inkml:brushProperty name="height" value="0.02849" units="cm"/>
      <inkml:brushProperty name="color" value="#F2385B"/>
    </inkml:brush>
  </inkml:definitions>
  <inkml:trace contextRef="#ctx0" brushRef="#br0">72744 34336 772,'0'-14'3,"0"1"5,0 2 6,0 3 5,-1 3 5,-2 5 2,-2 7 4,-2 6 2,-1 3-3,1 1-9,-1 2-10,0 0-8,0-1-6,0-1-1,0-3-1,1-1-1,0-2-2,2-1-2,2 0-3,2-2-2,2-1-1,2-2 1,2-2 1,2-2 1,1-1 2,3 0 4,2 0 2,2 0 5,-1 1 1,-1 2 0,-3 2-1,0 2 1,-3 1 2,-1 3 5,-1 2 5,0 2 4,-3 1 3,-2 3-2,-3 1-1,-4 3-1,-1 0-2,1 1-2,-1-1-2,0 1-1,0-2-2,0-3 0,0-3 0,1-3-1,-1-1-2,2 0-2,1-1-2,0 1-2,3-4-7,4-6-10,4-8-10,4-6-11,2-7-4,3-5 0,2-6 0,1-6 1,1-4 5,-3-1 9,-1 0 8,-2-2 9,-2 3 5,-3 6 2,-1 5 1,-2 7 3,-2 4 3,0 3 4,-1 2 6,-2 4 4,1 3 7,2 1 7,2 2 8,2 2 8,2 1-1,1 0-8,3 0-10,2 0-8,0 0-5,-1 0 1,-1 0 0,0 0 1,-2-1-7,1 0-12,0-2-14,0 0-12,-2-2-6,-1 0 1,-2-1 3,-2-2 1,-2 0 3,-1-1 7,0-2 6,-1 0 6,-3 0 5,0 3 4,-3 1 3,-2 2 4,-1 2 3,0 2 6,1 2 3,-1 2 5,-1 2 2,0 2-2,-1 1-1,-1 3 0,-1 2-3,2 0-3,1 1-2,0 1-4,2 0-2,-1-1-2,0-1-1,0 0-3,1-2-2,2-1-2,2 0-3,2-2-4,4-1-1,4-1-2,5 0-1,6-2-1,0 1-1,-1 2 4,-3 2 2,-1 2 2,-2 0 3,-2 1 1,-2 0 1,-2 0 2,-3-1 1,-1 1 2,-2 0 1,-1 0 2,-3-1 1,2-1 0,-1-1 2,0 0-1,0-4-6,2-5-18,0-4-15,2-5-16,1-3-5,2 0 8,2 1 9,2-1 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4"/>
    </inkml:context>
    <inkml:brush xml:id="br0">
      <inkml:brushProperty name="width" value="0.03341" units="cm"/>
      <inkml:brushProperty name="height" value="0.03341" units="cm"/>
      <inkml:brushProperty name="color" value="#F2395B"/>
    </inkml:brush>
  </inkml:definitions>
  <inkml:trace contextRef="#ctx0" brushRef="#br0">87333 33137 658,'6'-6'6,"-1"6"13,-2 4 12,-2 6 13,-1 4 4,0 5-6,0 5-5,0 5-6,0 1-5,0 0-4,0-1-5,0-1-5,0 0-5,0 0-9,0 2-7,0 1-7,0-1-5,0-2-3,0-1-3,0-3-1,-1-2-5,0-3-6,-2-3-6,0-3-5,-1-2 1,1-2 8,-1-2 9,0-2 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4"/>
    </inkml:context>
    <inkml:brush xml:id="br0">
      <inkml:brushProperty name="width" value="0.02584" units="cm"/>
      <inkml:brushProperty name="height" value="0.02584" units="cm"/>
      <inkml:brushProperty name="color" value="#F2395B"/>
    </inkml:brush>
  </inkml:definitions>
  <inkml:trace contextRef="#ctx0" brushRef="#br0">87650 33877 851,'8'-15'2,"1"3"5,2 1 4,0 3 5,2 0 2,3 2 3,3 1 1,3 1 1,1 0-4,-1 2-10,-1 0-9,-1 2-11,-1 0-4,-3 0 1,-1 0 1,-2 0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5"/>
    </inkml:context>
    <inkml:brush xml:id="br0">
      <inkml:brushProperty name="width" value="0.04276" units="cm"/>
      <inkml:brushProperty name="height" value="0.04276" units="cm"/>
      <inkml:brushProperty name="color" value="#F2395B"/>
    </inkml:brush>
  </inkml:definitions>
  <inkml:trace contextRef="#ctx0" brushRef="#br0">88430 32640 514,'-7'-27'34,"1"11"9,1 9 9,1 10 8,0 8 0,2 7-10,0 7-10,2 7-11,1 5-5,2 2-2,2 4-1,1 3-3,1 1-3,-1 3-5,0 2-4,-2 2-5,-1 2-6,0 1-10,-2 3-9,0 2-10,-2 2-8,0 3-7,-2 3-7,0 3-7,0-7 0,0-15 7,2-16 7,0-15 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5"/>
    </inkml:context>
    <inkml:brush xml:id="br0">
      <inkml:brushProperty name="width" value="0.02882" units="cm"/>
      <inkml:brushProperty name="height" value="0.02882" units="cm"/>
      <inkml:brushProperty name="color" value="#F2395B"/>
    </inkml:brush>
  </inkml:definitions>
  <inkml:trace contextRef="#ctx0" brushRef="#br0">89333 32790 763,'-6'-23'2,"4"3"5,4 2 4,4 1 5,3 2 4,5 3 4,4 1 6,3 3 3,4 1 0,1 2-8,2 2-7,3 2-7,0 1-6,0 0-3,1 0-5,-1 0-3,-2 0-1,-3 0 4,-5 0 3,-3 0 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5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89928 32129 600,'-15'0'5,"2"-2"8,3 0 10,1-1 8,2 1 6,0 5 4,2 6 4,1 4 3,0 5-2,2 5-6,0 5-8,2 5-7,0 4-11,2 4-17,0 4-16,2 4-16,-1-3-7,-1-8 2,0-9 3,-1-9 3,-1-5-1,1-1-6,2-1-5,0 0-5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5"/>
    </inkml:context>
    <inkml:brush xml:id="br0">
      <inkml:brushProperty name="width" value="0.02839" units="cm"/>
      <inkml:brushProperty name="height" value="0.02839" units="cm"/>
      <inkml:brushProperty name="color" value="#F2395B"/>
    </inkml:brush>
  </inkml:definitions>
  <inkml:trace contextRef="#ctx0" brushRef="#br0">90400 34274 774,'42'-28'35,"-10"9"-7,-9 8-5,-11 7-5,0 2-3,8-2 2,7-3 1,8-3 3,4-1-2,0 2-4,1 2-5,-1 3-3,-3 0-9,-2 2-11,-5 0-11,-3 2-11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5"/>
    </inkml:context>
    <inkml:brush xml:id="br0">
      <inkml:brushProperty name="width" value="0.03214" units="cm"/>
      <inkml:brushProperty name="height" value="0.03214" units="cm"/>
      <inkml:brushProperty name="color" value="#F2395B"/>
    </inkml:brush>
  </inkml:definitions>
  <inkml:trace contextRef="#ctx0" brushRef="#br0">91296 33764 684,'-8'-8'3,"0"0"5,1 1 7,-1-1 5,2 2 5,1 4 3,2 4 5,2 4 3,1 4 0,0 5-5,0 5-5,0 5-4,0 3-5,0 3-6,0 1-6,0 2-7,0 1-9,0 1-14,0-1-15,0 0-13,0-3-6,0-6 4,0-5 4,0-6 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6"/>
    </inkml:context>
    <inkml:brush xml:id="br0">
      <inkml:brushProperty name="width" value="0.03837" units="cm"/>
      <inkml:brushProperty name="height" value="0.03837" units="cm"/>
      <inkml:brushProperty name="color" value="#F2395B"/>
    </inkml:brush>
  </inkml:definitions>
  <inkml:trace contextRef="#ctx0" brushRef="#br0">92827 33187 573,'-6'-6'7,"2"6"15,4 4 15,2 6 15,3 4 5,0 5-4,1 5-4,1 5-3,0 2-7,-1 2-9,-1 1-9,0 1-9,-2 0-11,-2 0-10,-2 0-11,-2 0-11,-2-1-7,-1-3-2,-3-3-2,-1-3-3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6"/>
    </inkml:context>
    <inkml:brush xml:id="br0">
      <inkml:brushProperty name="width" value="0.02693" units="cm"/>
      <inkml:brushProperty name="height" value="0.02693" units="cm"/>
      <inkml:brushProperty name="color" value="#F2395B"/>
    </inkml:brush>
  </inkml:definitions>
  <inkml:trace contextRef="#ctx0" brushRef="#br0">93100 34047 817,'36'-21'46,"-6"7"-4,-5 5-7,-7 6-4,-2 3-10,0 2-14,-1 0-12,1 2-13,-2-1-9,-1-1-4,-2 0-4,-2-1-4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6"/>
    </inkml:context>
    <inkml:brush xml:id="br0">
      <inkml:brushProperty name="width" value="0.04585" units="cm"/>
      <inkml:brushProperty name="height" value="0.04585" units="cm"/>
      <inkml:brushProperty name="color" value="#F2395B"/>
    </inkml:brush>
  </inkml:definitions>
  <inkml:trace contextRef="#ctx0" brushRef="#br0">93845 32755 479,'0'-13'10,"0"6"19,0 6 20,0 6 19,-1 7 5,0 7-10,-2 8-9,0 9-9,0 5-9,0 4-4,2 4-6,0 3-4,1 3-10,0 0-10,0 0-13,0-1-12,-1 1-10,-2 2-9,-2 0-10,-1 1-9,-2-5 0,2-12 8,1-12 10,0-11 8,1-7 4,1 1 0,-1 0 0,0 0-2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2"/>
    </inkml:context>
    <inkml:brush xml:id="br0">
      <inkml:brushProperty name="width" value="0.02961" units="cm"/>
      <inkml:brushProperty name="height" value="0.02961" units="cm"/>
      <inkml:brushProperty name="color" value="#F2385B"/>
    </inkml:brush>
  </inkml:definitions>
  <inkml:trace contextRef="#ctx0" brushRef="#br0">74312 33977 743,'6'-6'6,"-3"2"12,-2 4 12,-4 3 13,-2 3 2,-1 5-9,-3 5-6,-2 5-9,-2 3-7,-1 1-4,-3 1-6,-1 1-6,-4 0-2,-2 1 0,-2-1 1,-4 0 0,0 0-2,3-1-4,3-1-5,3-1-5,3-3-5,5-3-6,3-4-6,4-4-6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6"/>
    </inkml:context>
    <inkml:brush xml:id="br0">
      <inkml:brushProperty name="width" value="0.04209" units="cm"/>
      <inkml:brushProperty name="height" value="0.04209" units="cm"/>
      <inkml:brushProperty name="color" value="#F2395B"/>
    </inkml:brush>
  </inkml:definitions>
  <inkml:trace contextRef="#ctx0" brushRef="#br0">94659 32726 522,'10'-21'6,"6"5"10,4 5 10,5 5 12,0 4 4,-3 5-3,-5 6-1,-3 4-2,-3 5-4,-1 3-2,0 4-5,-2 5-3,-1 2-4,-2 2-4,-3 2-5,0 3-5,-4-2-3,-2 0-2,-4-3-2,-2-2-1,-2-3-4,-1-3-4,-1-5-5,-1-3-4,-3-3-7,-2-1-7,-3-1-7,-2 0-9,0-3-1,5-3 4,4-2 5,6-4 5,2-4 5,1-5 6,-1-7 8,0-6 6,1-3 5,2-2 1,2-3 3,2-1 1,2 0 1,0 1 1,2 3 0,0 2 1,1 2 4,0 4 8,0 5 10,0 3 8,-1 6 10,-1 8 12,0 8 11,-1 7 13,-1 6-1,0 3-12,0 3-12,0 3-12,0 2-9,0 2-8,0 2-7,0 2-8,-2 2-6,-1 4-3,-2 2-3,-1 3-5,-2 2-7,0-2-12,0-1-12,1 0-11,0-7-7,2-8-2,2-11-2,2-9-3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7"/>
    </inkml:context>
    <inkml:brush xml:id="br0">
      <inkml:brushProperty name="width" value="0.04178" units="cm"/>
      <inkml:brushProperty name="height" value="0.04178" units="cm"/>
      <inkml:brushProperty name="color" value="#F2395B"/>
    </inkml:brush>
  </inkml:definitions>
  <inkml:trace contextRef="#ctx0" brushRef="#br0">95913 33094 526,'0'-29'3,"0"7"6,0 5 5,0 7 6,0 6 9,0 8 13,0 7 12,0 9 13,-2 6 0,-1 5-12,-2 4-11,-1 6-12,-2 1-10,0-2-10,0-2-9,1-2-9,0-3-5,2-3-2,2-5-2,2-4-2,3-4-1,4-6 1,4-6 0,3-6 0,5-6 0,3-6-1,5-5-1,3-7 0,2-4 0,-2-4 3,0-4 2,-1-4 2,-2-3 2,-3-2 3,-3-2 1,-3-2 4,-3 1 0,-4 2 0,-4 4 0,-4 2-1,-4 4 3,-2 6 4,-4 4 5,-2 5 5,-3 5 2,-1 5 1,-3 4-1,-1 6 0,-2 4-2,1 6-6,-1 4-5,0 5-5,3 3-7,3 1-7,4 1-9,5 1-7,3-1-4,5-1-1,6-3-1,4-1 0,1-3 1,-1-3 5,-2-2 4,-2-4 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7"/>
    </inkml:context>
    <inkml:brush xml:id="br0">
      <inkml:brushProperty name="width" value="0.04028" units="cm"/>
      <inkml:brushProperty name="height" value="0.04028" units="cm"/>
      <inkml:brushProperty name="color" value="#F2395B"/>
    </inkml:brush>
  </inkml:definitions>
  <inkml:trace contextRef="#ctx0" brushRef="#br0">96937 33850 546,'-9'29'4,"0"-6"9,-2-4 8,1-4 9,-2-4 5,0 1-2,0 0 0,1 0-1,0 0 0,2 3-1,2 1 0,3 3 0,1 0-3,3-1-2,4-1-3,2-1-3,4-1-5,6-3-4,4-1-6,5-2-6,2-2-7,2-2-11,1-3-9,1 0-11,-1-2-4,-2 0-1,-2 0 2,-1 0-1,-4-2 2,-3-2 2,-5-4 1,-3-2 2,-3-1 3,0 1 4,-2 0 4,0 2 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7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97214 33898 518,'-8'-7'4,"0"1"9,0 0 8,0 2 8,-1 5 8,-1 11 9,-3 12 8,-1 9 8,-2 7-1,2 1-10,1 0-10,1 2-10,0 4-10,1 7-11,-1 9-9,0 7-11,0 6-4,-1 1 2,-1 2 1,-1 2 2,0-4-7,4-11-15,3-11-15,3-10-14,1-9-6,0-8 4,0-6 4,0-6 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8"/>
    </inkml:context>
    <inkml:brush xml:id="br0">
      <inkml:brushProperty name="width" value="0.03484" units="cm"/>
      <inkml:brushProperty name="height" value="0.03484" units="cm"/>
      <inkml:brushProperty name="color" value="#F2395B"/>
    </inkml:brush>
  </inkml:definitions>
  <inkml:trace contextRef="#ctx0" brushRef="#br0">97800 32150 631,'26'0'5,"5"0"11,4 0 9,6 0 11,-1 1 5,-4 4-3,-5 2-2,-5 3-1,-5 3-4,-3 2-3,-5 1-4,-3 3-4,-6 1-5,-6 3-4,-7 1-5,-7 3-5,-6-1-3,-1 0-4,-4-1-2,-3-1-4,0-2-2,3-3 1,3-3 0,4-2-1,5-4 3,10-1 5,10-2 3,10-2 5,6-2-3,6-2-8,5-2-9,5-2-8,1-1-7,-2 0-4,-2 0-5,-2 0-4,-4 0 2,-7 0 5,-7 0 7,-6 1 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8"/>
    </inkml:context>
    <inkml:brush xml:id="br0">
      <inkml:brushProperty name="width" value="0.0294" units="cm"/>
      <inkml:brushProperty name="height" value="0.0294" units="cm"/>
      <inkml:brushProperty name="color" value="#F2395B"/>
    </inkml:brush>
  </inkml:definitions>
  <inkml:trace contextRef="#ctx0" brushRef="#br0">99200 32443 748,'1'-15'3,"2"3"5,2 1 5,2 2 6,2 2 4,3 1 4,3 1 2,3 0 4,3 1-1,3 0-6,3 0-6,3 1-6,0-1-9,-2 2-14,-1 0-12,-3 2-12,-3 0-10,-3 2-4,-4 0-4,-4 2-5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9"/>
    </inkml:context>
    <inkml:brush xml:id="br0">
      <inkml:brushProperty name="width" value="0.03818" units="cm"/>
      <inkml:brushProperty name="height" value="0.03818" units="cm"/>
      <inkml:brushProperty name="color" value="#F2395B"/>
    </inkml:brush>
  </inkml:definitions>
  <inkml:trace contextRef="#ctx0" brushRef="#br0">102670 32350 576,'-8'40'99,"2"4"-18,1 2-19,0 4-17,0 5-12,-2 7-4,-1 9-4,-3 7-3,0-1-6,1-8-7,0-9-7,2-8-7,-1-1-12,-1 9-19,-3 9-18,-1 9-18,-1-4-3,4-17 14,3-16 14,3-17 14,1-10 7,0-1 2,0-2 0,0-2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39"/>
    </inkml:context>
    <inkml:brush xml:id="br0">
      <inkml:brushProperty name="width" value="0.03471" units="cm"/>
      <inkml:brushProperty name="height" value="0.03471" units="cm"/>
      <inkml:brushProperty name="color" value="#F2395B"/>
    </inkml:brush>
  </inkml:definitions>
  <inkml:trace contextRef="#ctx0" brushRef="#br0">103188 33933 633,'4'-6'10,"-7"4"17,-6 4 20,-7 4 18,-6 4 1,-5 5-16,-5 5-16,-4 5-16,-1 1-8,4-3-2,3-3 0,5-3 0,3-3-2,3-1-2,3-3 0,2 0-3,4-3 0,1 1-2,2 0-2,2 0 0,3 0-1,4 1 1,4 1 0,4 2 2,4 0-2,7 1-1,5 1-2,7 1-2,3 0-6,2-3-9,2-1-11,2-2-8,0-2-5,0-2 4,-2-3 3,0 0 3,-4-2 2,-8 0 3,-6 0 3,-6 0 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0"/>
    </inkml:context>
    <inkml:brush xml:id="br0">
      <inkml:brushProperty name="width" value="0.04005" units="cm"/>
      <inkml:brushProperty name="height" value="0.04005" units="cm"/>
      <inkml:brushProperty name="color" value="#F2395B"/>
    </inkml:brush>
  </inkml:definitions>
  <inkml:trace contextRef="#ctx0" brushRef="#br0">104507 34497 549,'-23'-21'49,"1"7"-7,1 5-9,1 6-8,-1 5-5,0 4-2,-1 4 0,0 3-3,-2 3 0,2 0 0,1-1-2,1 1 1,2 0 0,1 1 0,2 1 1,3 1 0,2 0-3,4-1-8,4-1-8,4 0-8,5-4-4,6-5-1,5-5 0,7-4 0,3-5-2,0-6-5,2-4-4,1-5-3,-1-1-1,-3 3 6,-3 3 5,-3 3 4,-5 4 14,-7 6 20,-6 6 21,-8 6 20,-2 4 6,1 3-11,0 3-11,2 3-10,0 1-8,2-1-4,0-1-4,2-1-4,1-1-5,2-1-7,2-1-6,2 0-6,1-3-4,-1-1 0,1-2 1,0-2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0"/>
    </inkml:context>
    <inkml:brush xml:id="br0">
      <inkml:brushProperty name="width" value="0.03787" units="cm"/>
      <inkml:brushProperty name="height" value="0.03787" units="cm"/>
      <inkml:brushProperty name="color" value="#F2395B"/>
    </inkml:brush>
  </inkml:definitions>
  <inkml:trace contextRef="#ctx0" brushRef="#br0">106100 34866 581,'50'-7'8,"-10"2"19,-10 2 16,-9 2 19,-7 4 3,-1 6-11,-2 5-9,-2 7-11,-3 3-8,-2 1-5,-4 1-7,-2 1-6,-4 0-3,-4 2-2,-4 1 0,-3 1-3,-1-2-1,5-3-3,2-5-4,6-3-2,3-4-4,4-3 0,3-3-2,6-2-2,5-3-1,10-1 1,11 0 1,9-1-1,4-2 0,-2-1-2,-2 0-2,-2-1-1,-6-1-5,-8 0-7,-9 0-8,-8 0-8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3"/>
    </inkml:context>
    <inkml:brush xml:id="br0">
      <inkml:brushProperty name="width" value="0.02914" units="cm"/>
      <inkml:brushProperty name="height" value="0.02914" units="cm"/>
      <inkml:brushProperty name="color" value="#F2385B"/>
    </inkml:brush>
  </inkml:definitions>
  <inkml:trace contextRef="#ctx0" brushRef="#br0">74950 34177 754,'30'-6'28,"-2"2"3,-1 4 5,-3 2 5,-1 2-2,-1 0-8,-1 0-9,-1 0-8,-1 0-11,-1 2-12,-1 0-13,-1 1-14,-2 1-4,-4 2 3,-4 0 2,-4 1 4,-4 1 0,-4-1 1,-4 1-1,-4 0-1,-1-2 4,1-1 6,1-2 7,1-2 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1"/>
    </inkml:context>
    <inkml:brush xml:id="br0">
      <inkml:brushProperty name="width" value="0.03602" units="cm"/>
      <inkml:brushProperty name="height" value="0.03602" units="cm"/>
      <inkml:brushProperty name="color" value="#F2395B"/>
    </inkml:brush>
  </inkml:definitions>
  <inkml:trace contextRef="#ctx0" brushRef="#br0">73700 40263 610,'0'-15'0,"0"2"0,0 2 0,0 3 0,1 1 7,2 2 14,2 2 13,2 2 14,0 2 3,1 4-8,0 2-7,0 3-9,-1 4-4,-1 2-1,0 3-2,-2 3-1,0 7-3,0 10-5,0 12-3,0 10-5,-1 4-5,-2-1-9,-2-2-8,-2-2-8,-2-4-4,-2-5 0,-2-4-1,-1-6 1,-1-4-3,2-5-4,2-6-3,2-3-5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1"/>
    </inkml:context>
    <inkml:brush xml:id="br0">
      <inkml:brushProperty name="width" value="0.02733" units="cm"/>
      <inkml:brushProperty name="height" value="0.02733" units="cm"/>
      <inkml:brushProperty name="color" value="#F2395B"/>
    </inkml:brush>
  </inkml:definitions>
  <inkml:trace contextRef="#ctx0" brushRef="#br0">73800 41824 805,'15'-28'20,"-1"5"2,-1 7 2,0 5 1,-1 4 0,3-1-3,1 0-1,3 0-3,1 2-5,1 1-9,1 2-6,1 2-9,-2 1-8,-3 0-6,-4 0-8,-4 0-7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1"/>
    </inkml:context>
    <inkml:brush xml:id="br0">
      <inkml:brushProperty name="width" value="0.03565" units="cm"/>
      <inkml:brushProperty name="height" value="0.03565" units="cm"/>
      <inkml:brushProperty name="color" value="#F2395B"/>
    </inkml:brush>
  </inkml:definitions>
  <inkml:trace contextRef="#ctx0" brushRef="#br0">74897 40440 617,'-7'-5'7,"2"8"16,2 6 15,2 7 16,1 7 3,0 7-9,0 6-7,0 8-10,0 4-5,0 4-4,0 2-4,0 4-5,-1 1-8,0 1-17,-2 1-15,0 1-16,-1-4-7,1-10 5,-1-10 3,0-10 4,0-6 1,2-3-1,0-3-1,2-2-1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1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76250 39936 556,'31'-28'55,"-2"7"-7,0 7-7,-1 7-6,0 4-6,-1 2-4,0 2-4,1 2-4,-2 3-4,-3 4-2,-3 3-2,-3 5-2,-4 3-2,-5 3-1,-4 3-1,-6 3-1,-4 2-3,-5 4-4,-5 3-4,-5 2-4,-3 1-3,1-4-2,-1-2-1,1-3-2,1-4-2,2-5-2,5-5-4,1-5-2,2-7-2,1-10-1,-1-10-1,0-9-2,2-7 4,3-1 7,2-2 8,4-2 7,0 0 5,0 5 5,-2 3 4,0 5 5,0 5 12,0 6 20,2 8 20,0 7 20,2 7 3,0 9-14,2 8-14,0 10-14,0 4-9,0-2-6,-2 0-5,0-1-5,-2 3-8,0 11-8,-2 10-10,0 9-9,-1 2-8,0-5-10,0-7-7,0-5-9,1-9 1,1-12 10,0-11 9,2-13 11,0-5 1,0 0-5,0 0-6,0 0-6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2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77731 40467 574,'-7'-6'95,"1"5"-17,0 2-18,2 5-17,0 5-11,2 6-7,0 5-5,2 7-7,0 3-3,0 2-1,0 2 0,0 2-1,0-1-1,2-3-1,0-5-1,2-4-1,0-3-2,3-5-5,2-3-3,2-4-5,2-7-1,3-10 0,3-10 0,3-9 0,2-9 0,-1-6 2,1-8 0,-1-6 2,-2-2-1,-3 3 0,-4 2 0,-4 4-1,-4 4 1,-3 6 4,-2 6 4,-3 5 3,-4 6 2,-2 3 1,-4 5 1,-2 3 0,-2 4-3,-1 4-5,-1 4-6,-1 4-6,0 3-4,3 3-4,1 3-2,3 4-4,2 0-2,4 1-4,4-1-2,4 1-4,2-3 2,0-3 5,0-4 6,0-4 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2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78794 40950 573,'-1'43'55,"0"-8"-11,-2-8-10,0-7-10,-2-3-6,-2 3 1,-2 3 1,-1 3-1,-1 2 2,0 1 0,2 1 2,1 1 0,1-2-1,2-2-5,2-3-3,2-3-4,3-3-2,6-3 1,4-2 1,5-4 0,3-2-5,3-2-8,1-3-11,3 0-9,1-4-7,1-2-6,0-4-4,2-2-5,-2-1-2,-5 1 1,-5 0 2,-5 2-1,-3 0 5,-2 0 5,-2 1 5,-2-1 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2"/>
    </inkml:context>
    <inkml:brush xml:id="br0">
      <inkml:brushProperty name="width" value="0.04344" units="cm"/>
      <inkml:brushProperty name="height" value="0.04344" units="cm"/>
      <inkml:brushProperty name="color" value="#F2395B"/>
    </inkml:brush>
  </inkml:definitions>
  <inkml:trace contextRef="#ctx0" brushRef="#br0">79175 41527 506,'-22'-6'10,"5"2"19,3 4 19,4 3 19,3 3 5,1 5-12,0 5-12,2 5-11,1 4-8,0 3-3,1 3-4,2 3-3,0 5-5,0 8-5,0 8-6,0 7-4,0 10-8,-2 11-9,-1 10-11,0 12-10,-1-4-6,1-15-3,-1-15-5,0-16-3,0-12 1,2-6 4,0-7 4,2-7 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3"/>
    </inkml:context>
    <inkml:brush xml:id="br0">
      <inkml:brushProperty name="width" value="0.03521" units="cm"/>
      <inkml:brushProperty name="height" value="0.03521" units="cm"/>
      <inkml:brushProperty name="color" value="#F2395B"/>
    </inkml:brush>
  </inkml:definitions>
  <inkml:trace contextRef="#ctx0" brushRef="#br0">80098 39577 624,'35'-6'72,"-7"2"-12,-9 4-11,-7 3-11,-4 2-7,0 3-6,0 3-5,-1 4-4,0 0-3,-2 3 0,-2 0 1,-2 1 1,-4 2-6,-4 3-9,-5 2-9,-5 4-10,-3 0-5,1-5 3,-1-4 1,1-3 2,1-3 2,5-3 2,3-1 2,4-2 2,6-2 4,10-2 5,8-3 4,9 0 6,4-5-4,2-2-9,1-5-10,0-4-10,0 0-5,-1 1-1,-3 2-1,-2 3 0,-3 0-1,-7 2 1,-5 1 1,-6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3"/>
    </inkml:context>
    <inkml:brush xml:id="br0">
      <inkml:brushProperty name="width" value="0.03256" units="cm"/>
      <inkml:brushProperty name="height" value="0.03256" units="cm"/>
      <inkml:brushProperty name="color" value="#F2395B"/>
    </inkml:brush>
  </inkml:definitions>
  <inkml:trace contextRef="#ctx0" brushRef="#br0">81300 39643 675,'9'-22'83,"3"5"-13,4 3-14,2 5-13,3 1-11,2 2-10,4 1-8,3 1-9,0 0-6,-3 2 1,-4 0-1,-1 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4"/>
    </inkml:context>
    <inkml:brush xml:id="br0">
      <inkml:brushProperty name="width" value="0.0344" units="cm"/>
      <inkml:brushProperty name="height" value="0.0344" units="cm"/>
      <inkml:brushProperty name="color" value="#F2395B"/>
    </inkml:brush>
  </inkml:definitions>
  <inkml:trace contextRef="#ctx0" brushRef="#br0">83168 40739 639,'-15'5'8,"18"-8"16,17-6 17,19-7 16,5-2 2,-2 3-11,-5 3-11,-4 3-12,4 1-7,12 0-2,12 1-3,11-1-2,5 1-7,-3 0-11,-3 2-11,-3 1-10,-5 0-8,-9 2-2,-7 0-4,-7 2-2,-9 0-1,-6 2 5,-7 0 2,-6 2 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3"/>
    </inkml:context>
    <inkml:brush xml:id="br0">
      <inkml:brushProperty name="width" value="0.02442" units="cm"/>
      <inkml:brushProperty name="height" value="0.02442" units="cm"/>
      <inkml:brushProperty name="color" value="#F2385B"/>
    </inkml:brush>
  </inkml:definitions>
  <inkml:trace contextRef="#ctx0" brushRef="#br0">75000 34900 900,'21'0'41,"-3"2"-11,-5 0-11,-3 2-10,-3 1-8,-2 3-4,-2 4-4,-2 2-4,-2 1-2,0-1 0,-2-1 0,0 0 0,-1-2-1,0-1 0,0-1-1,1 0 0,1-3 2,5-1 4,5-2 4,6-2 4,1-1 3,-1 0 2,-1 0 1,-1 0 3,-1 1 0,-2 2-1,-2 2 0,-2 2-1,-3 2 0,-3 3 0,-2 4-1,-3 2 0,-4 0 0,-2-1-1,-3-3-1,-3-1-1,0-2-1,3-2-4,3-3-2,3-1-3,2-2-5,2-4-9,2-2-7,2-3-9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4"/>
    </inkml:context>
    <inkml:brush xml:id="br0">
      <inkml:brushProperty name="width" value="0.0332" units="cm"/>
      <inkml:brushProperty name="height" value="0.0332" units="cm"/>
      <inkml:brushProperty name="color" value="#F2395B"/>
    </inkml:brush>
  </inkml:definitions>
  <inkml:trace contextRef="#ctx0" brushRef="#br0">85727 39855 662,'-6'-14'8,"2"2"14,4 4 15,3 3 15,4 2 3,9 2-7,7 2-10,9 2-7,3 2-8,2 2-8,1 1-7,1 3-7,-2 1-9,-2 2-7,-4 0-7,-1 1-7,-6 1-4,-4-1 2,-4 1 0,-6-1 3,-3 0 1,-2-2 5,-3-3 4,0-1 4,-4-2-2,0 0-6,-3-2-7,-2 0-7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4"/>
    </inkml:context>
    <inkml:brush xml:id="br0">
      <inkml:brushProperty name="width" value="0.0337" units="cm"/>
      <inkml:brushProperty name="height" value="0.0337" units="cm"/>
      <inkml:brushProperty name="color" value="#F2395B"/>
    </inkml:brush>
  </inkml:definitions>
  <inkml:trace contextRef="#ctx0" brushRef="#br0">84063 41715 652,'-21'6'7,"8"-3"15,7-2 14,7-3 15,8-2 4,13 0-6,11 0-5,12 1-6,8-1-10,4 2-12,3 0-14,5 2-14,0 0-9,-1 0-5,-3 0-6,-1 0-5,-6 1-2,-10 2 3,-10 1 1,-9 3 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4"/>
    </inkml:context>
    <inkml:brush xml:id="br0">
      <inkml:brushProperty name="width" value="0.03357" units="cm"/>
      <inkml:brushProperty name="height" value="0.03357" units="cm"/>
      <inkml:brushProperty name="color" value="#F2395B"/>
    </inkml:brush>
  </inkml:definitions>
  <inkml:trace contextRef="#ctx0" brushRef="#br0">84469 41850 655,'-22'0'6,"3"2"14,3 0 12,3 2 13,4 1 5,6 3-4,6 3-3,6 4-3,5 1-8,5 3-11,5 1-12,5 3-10,4 0-8,4 1-2,4-1-3,4 0-2,-4-1-10,-9-5-16,-9-3-17,-10-4-16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5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88663 39947 556,'-29'-7'4,"4"0"9,3 2 9,5 1 9,5 3 7,10 7 6,8 7 7,9 8 6,4 3-3,-3 2-11,-1 3-11,-2 1-12,-3 2-7,-1 2-3,-2 3-2,-2 1-4,-3 2-7,-4 4-9,-4 2-10,-4 3-9,-2 0-6,1-6-3,-1-4-2,1-5-3,-1-6-1,2-6-1,1-5 1,1-6-2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5"/>
    </inkml:context>
    <inkml:brush xml:id="br0">
      <inkml:brushProperty name="width" value="0.02791" units="cm"/>
      <inkml:brushProperty name="height" value="0.02791" units="cm"/>
      <inkml:brushProperty name="color" value="#F2395B"/>
    </inkml:brush>
  </inkml:definitions>
  <inkml:trace contextRef="#ctx0" brushRef="#br0">88950 40678 788,'15'-15'7,"-1"2"14,-1 3 14,0 1 14,0 2-1,5 0-15,3 2-16,5 1-15,0 0-12,-1 2-5,-3 0-6,-1 2-7,-3 0-5,-3 0-6,-3 0-6,-2 0-6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5"/>
    </inkml:context>
    <inkml:brush xml:id="br0">
      <inkml:brushProperty name="width" value="0.0465" units="cm"/>
      <inkml:brushProperty name="height" value="0.0465" units="cm"/>
      <inkml:brushProperty name="color" value="#F2395B"/>
    </inkml:brush>
  </inkml:definitions>
  <inkml:trace contextRef="#ctx0" brushRef="#br0">89663 39687 473,'0'-15'4,"-2"2"9,0 2 8,-1 3 8,-1 3 9,2 8 10,0 6 9,2 7 9,0 5-2,0 5-13,0 3-13,0 5-12,1 4-8,2 8-1,2 6-2,1 7-1,1 6-7,-2 5-12,-3 5-15,0 5-12,-4 0-9,-2-4-6,-3-3-6,-3-5-6,-1-8-1,2-14 1,3-14 4,1-13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5"/>
    </inkml:context>
    <inkml:brush xml:id="br0">
      <inkml:brushProperty name="width" value="0.02559" units="cm"/>
      <inkml:brushProperty name="height" value="0.02559" units="cm"/>
      <inkml:brushProperty name="color" value="#F2395B"/>
    </inkml:brush>
  </inkml:definitions>
  <inkml:trace contextRef="#ctx0" brushRef="#br0">89800 39574 859,'29'-28'6,"-5"5"-1,-5 7-2,-5 5-1,0 4 3,5 1 8,5 1 9,5 0 8,3 1-1,0 0-11,2 0-10,1 1-12,-2-1-7,-2 2-4,-3 0-5,-3 2-3,-4 0-5,-3 2-5,-4 0-5,-4 2-4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5"/>
    </inkml:context>
    <inkml:brush xml:id="br0">
      <inkml:brushProperty name="width" value="0.04005" units="cm"/>
      <inkml:brushProperty name="height" value="0.04005" units="cm"/>
      <inkml:brushProperty name="color" value="#F2395B"/>
    </inkml:brush>
  </inkml:definitions>
  <inkml:trace contextRef="#ctx0" brushRef="#br0">90677 38916 549,'-21'-7'6,"3"2"13,5 2 13,3 2 13,4 2 3,1 2-4,2 2-4,2 2-5,1 3-4,2 5-4,0 5-4,2 5-3,0 4-2,1 4-2,1 4 0,2 5-1,-2 0-4,-1 2-7,-2-2-5,-2 1-7,-1-3-16,0-7-24,0-7-25,0-7-25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6"/>
    </inkml:context>
    <inkml:brush xml:id="br0">
      <inkml:brushProperty name="width" value="0.02915" units="cm"/>
      <inkml:brushProperty name="height" value="0.02915" units="cm"/>
      <inkml:brushProperty name="color" value="#F2395B"/>
    </inkml:brush>
  </inkml:definitions>
  <inkml:trace contextRef="#ctx0" brushRef="#br0">91378 40943 754,'-10'-9'6,"12"-2"11,12-1 11,11-3 12,9 1 1,4 3-6,6 3-8,4 3-7,3 1-5,0 2-5,0 0-5,-1 2-3,-2 0-11,-6 2-14,-6 0-15,-5 2-15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6"/>
    </inkml:context>
    <inkml:brush xml:id="br0">
      <inkml:brushProperty name="width" value="0.036" units="cm"/>
      <inkml:brushProperty name="height" value="0.036" units="cm"/>
      <inkml:brushProperty name="color" value="#F2395B"/>
    </inkml:brush>
  </inkml:definitions>
  <inkml:trace contextRef="#ctx0" brushRef="#br0">92258 39998 611,'-8'-7'6,"1"1"12,-1 0 12,0 2 12,2 4 6,2 10 0,4 8-1,2 9-1,3 7-5,0 6-10,1 6-10,2 6-10,-1 4-12,1 5-14,0 4-12,-1 3-14,0-4-2,-2-15 8,-3-12 8,0-15 9,-3-6-3,0-1-10,-2 1-12,0 0-12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3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77179 34477 1000,'-8'-7'-3,"0"4"-3,1 3-5,-1 2-4,1 2-4,1 0-5,0-1-4,2 1-5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6"/>
    </inkml:context>
    <inkml:brush xml:id="br0">
      <inkml:brushProperty name="width" value="0.03735" units="cm"/>
      <inkml:brushProperty name="height" value="0.03735" units="cm"/>
      <inkml:brushProperty name="color" value="#F2395B"/>
    </inkml:brush>
  </inkml:definitions>
  <inkml:trace contextRef="#ctx0" brushRef="#br0">94576 39539 589,'-7'-5'8,"2"6"18,3 6 17,1 6 18,1 4 3,1 7-9,2 3-8,0 6-11,1 3-7,0 2-8,0 2-7,0 3-8,-1 1-6,-2 3-8,-2 4-6,-2 2-7,-2-1-7,-2-4-9,-2-6-8,-1-4-7,-2-6-3,0-4 4,1-5 6,-1-4 3,1-5 6,3-3 6,1-3 6,2-2 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7"/>
    </inkml:context>
    <inkml:brush xml:id="br0">
      <inkml:brushProperty name="width" value="0.02597" units="cm"/>
      <inkml:brushProperty name="height" value="0.02597" units="cm"/>
      <inkml:brushProperty name="color" value="#F2395B"/>
    </inkml:brush>
  </inkml:definitions>
  <inkml:trace contextRef="#ctx0" brushRef="#br0">94700 40680 847,'49'-13'46,"-10"3"-9,-11 5-7,-11 3-9,-4 2-8,5 0-8,3 0-6,5 0-8,-1 0-7,-1 2-8,-4 0-7,-3 1-8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7"/>
    </inkml:context>
    <inkml:brush xml:id="br0">
      <inkml:brushProperty name="width" value="0.02628" units="cm"/>
      <inkml:brushProperty name="height" value="0.02628" units="cm"/>
      <inkml:brushProperty name="color" value="#F2395B"/>
    </inkml:brush>
  </inkml:definitions>
  <inkml:trace contextRef="#ctx0" brushRef="#br0">95715 39429 837,'-1'-15'2,"0"3"5,-2 1 5,0 3 4,0 2 6,1 4 6,0 4 7,2 4 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8"/>
    </inkml:context>
    <inkml:brush xml:id="br0">
      <inkml:brushProperty name="width" value="0.03946" units="cm"/>
      <inkml:brushProperty name="height" value="0.03946" units="cm"/>
      <inkml:brushProperty name="color" value="#F2395B"/>
    </inkml:brush>
  </inkml:definitions>
  <inkml:trace contextRef="#ctx0" brushRef="#br0">94716 39310 557,'-6'-22'18,"6"4"-1,4 5-1,5 3-1,5 2 1,4 2 1,3 1 1,5 0 2,0 1-1,0 1-2,-1-1-2,-1 0-2,-2 0-1,-1 2-2,-3 0 0,-1 2-1,-1 2 0,1 4 0,2 4 1,0 3-1,-2 4 0,-3 1-1,-4 3-2,-4 2-1,-4 0 0,-3 1-2,-2-1 0,-3 0-1,-3 0-1,-2-1 1,-2-1 1,-1 0-1,-2-1-2,-2 1-4,0 0-6,-1 3-5,0-1-3,-1 1-1,1-1-2,-1 1-2,1-3-1,1-1-2,1-4-1,1-3-1,1-2-1,3-3-1,1-1 0,2-2-2,2-3 2,0-4 6,2-4 4,1-3 5,0-5 3,2-4 4,0-3 1,2-5 3,0-1 2,2 0 0,0-1 1,2 1 0,-1 1 1,-1 5 0,0 3-1,-1 5 1,-1 1 2,0 2 3,0 1 4,0 0 3,0 6 15,0 8 24,0 9 24,0 10 26,-1 5 1,-1 6-23,0 5-22,-1 4-22,-1 5-18,0 6-12,0 4-11,0 5-13,0 2-5,0-1 2,0-1 3,0 0 2,0-3-5,1-3-11,-1-3-13,0-3-10,0-6-4,2-10 7,0-9 6,2-10 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8"/>
    </inkml:context>
    <inkml:brush xml:id="br0">
      <inkml:brushProperty name="width" value="0.04236" units="cm"/>
      <inkml:brushProperty name="height" value="0.04236" units="cm"/>
      <inkml:brushProperty name="color" value="#F2395B"/>
    </inkml:brush>
  </inkml:definitions>
  <inkml:trace contextRef="#ctx0" brushRef="#br0">96256 39710 519,'-7'-6'9,"0"4"18,2 4 19,1 4 18,-1 5 4,-2 9-11,-2 7-12,-1 8-10,-3 6-8,0 4-5,-1 4-4,-1 4-5,0 0-3,4-4 1,3-4 0,3-4-1,1-5-3,2-6-7,0-5-6,2-7-6,2-4-5,4-4 0,3-4-1,5-4 0,4-7-1,3-10 1,5-9 0,3-11 0,2-6 1,-2-4-1,0-4 1,-1-3 0,-3 0 1,-3 6 1,-5 6 2,-3 6 2,-3 1 2,-2-3 3,-3-3 2,-1-2 2,-3 2 3,-6 8 5,-4 7 4,-5 8 5,-2 6 0,1 3-2,1 2-2,0 4-3,-1 3 1,-7 4 2,-5 4 2,-6 3 3,-1 3-3,7 0-6,5-1-8,7 1-7,4 0-6,4 1-7,4 1-5,4 1-6,5-1-6,6-3-3,5-2-5,7-4-3,-1-2 2,-4-2 10,-4-3 9,-6 0 10,-2-2 5,2 0 3,0 0 3,1 0 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9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97250 40300 557,'6'14'3,"-3"-3"7,-2-2 7,-4-4 6,-2 1 5,-2 4 0,-1 3 2,-3 5 1,-1 2 0,-2 1-2,0 1-1,-1 1-2,0 1-2,-1 1-2,0 1-3,1 1-2,0 0-1,4-1-1,3-1-1,3-1 0,2-2-3,3-3-5,4-3-6,2-3-4,4-2-6,6-2-2,4-3-5,5-1-3,1-2-2,0-4-1,-1-2-1,0-3-1,-2-3-3,0 0-4,1-2-4,-1 1-4,-1-1-1,-4 2 1,-5 2 1,-3 2 2,-3 1 3,-2-2 7,-3 0 6,0-1 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49"/>
    </inkml:context>
    <inkml:brush xml:id="br0">
      <inkml:brushProperty name="width" value="0.04514" units="cm"/>
      <inkml:brushProperty name="height" value="0.04514" units="cm"/>
      <inkml:brushProperty name="color" value="#F2395B"/>
    </inkml:brush>
  </inkml:definitions>
  <inkml:trace contextRef="#ctx0" brushRef="#br0">97654 40500 487,'-9'-26'32,"0"10"14,-1 12 15,-1 11 15,0 8 0,2 9-13,2 7-16,3 8-13,0 7-9,0 4-5,0 5-4,0 5-5,0 3-6,-2 1-7,0 2-9,-1 0-8,-1 1-9,0 2-10,1 3-9,-1 1-10,0-2-3,2-7 3,1-7 4,1-6 4,-1-7 4,2-6 7,-1-6 6,0-5 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50"/>
    </inkml:context>
    <inkml:brush xml:id="br0">
      <inkml:brushProperty name="width" value="0.03272" units="cm"/>
      <inkml:brushProperty name="height" value="0.03272" units="cm"/>
      <inkml:brushProperty name="color" value="#F2395B"/>
    </inkml:brush>
  </inkml:definitions>
  <inkml:trace contextRef="#ctx0" brushRef="#br0">98531 38340 672,'8'-15'0,"0"2"0,0 3 0,-1 1 0,3 1 2,2 2 3,3 1 3,3 1 5,0 1 5,-3 3 10,-3 4 9,-2 2 9,-4 4 0,-1 4-7,-2 3-9,-2 5-8,-2 1-6,-3 1-8,-4-1-5,-2 1-7,-2-2-3,-2-1-3,0-3-2,-1-1-1,2-3-1,3-1 3,4-2 2,4-2 3,5-1 3,6 1 6,5 2 4,7 0 5,1 0 2,-3-1-2,-3 0-3,-3-2-2,-2 0-1,-2 0 0,-2-1 0,-3 1 0,-1 1-1,-4 2-3,-2 1-1,-3 3-4,-4 1-1,-2-1-5,-3 1-2,-3 0-3,-2-2-5,-1-1-4,-1-2-6,-1-2-5,1-1-2,1 1 3,3 1 1,1 2 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50"/>
    </inkml:context>
    <inkml:brush xml:id="br0">
      <inkml:brushProperty name="width" value="0.03151" units="cm"/>
      <inkml:brushProperty name="height" value="0.03151" units="cm"/>
      <inkml:brushProperty name="color" value="#F2395B"/>
    </inkml:brush>
  </inkml:definitions>
  <inkml:trace contextRef="#ctx0" brushRef="#br0">99400 38959 698,'7'-8'0,"-1"2"0,0 1 0,-2 0 0,2 0 5,4-1 12,3-3 11,5-2 11,3 0 5,1 3-3,3 1-1,1 2-3,2 1-8,1 1-12,0-2-13,2 2-12,-1-1-8,-1 2-2,-3 0-3,-1 2-3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50"/>
    </inkml:context>
    <inkml:brush xml:id="br0">
      <inkml:brushProperty name="width" value="0.03776" units="cm"/>
      <inkml:brushProperty name="height" value="0.03776" units="cm"/>
      <inkml:brushProperty name="color" value="#F2395B"/>
    </inkml:brush>
  </inkml:definitions>
  <inkml:trace contextRef="#ctx0" brushRef="#br0">102601 39500 582,'-21'28'85,"7"-5"-18,5-7-18,6-5-18,1 2-7,-2 11 2,-3 11 1,-3 11 3,-1 6-2,2 3-7,2 3-7,3 4-6,-1 0-4,2 1-2,-1-1-1,0 1-1,-1-3-7,0-5-15,-1-4-12,-1-6-14,-2-3-7,0-4 2,-1-2 0,-1-3 2,0-5 4,2-5 7,2-7 9,3-5 8,0-4 4,0 0 3,0-2 2,0 0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2"/>
    </inkml:context>
    <inkml:brush xml:id="br0">
      <inkml:brushProperty name="width" value="0.03929" units="cm"/>
      <inkml:brushProperty name="height" value="0.03929" units="cm"/>
      <inkml:brushProperty name="color" value="#F2385B"/>
    </inkml:brush>
  </inkml:definitions>
  <inkml:trace contextRef="#ctx0" brushRef="#br0">24410 24100 559,'14'-21'0,"-1"3"0,-2 4 0,-2 5 0,-4 1 6,-3 0 12,-4 0 12,-3 0 11,-4 3 3,0 6-8,-2 6-8,0 6-8,0 4-5,-1 3-2,0 3-1,0 3-3,1 1-1,-1-1-3,0-1-2,0-1-1,2-2-3,3-1-1,2-3-2,4-1-2,4-3-2,6-3-5,5-2-3,7-4-5,3-4-2,1-6-1,1-5-2,1-7-1,0-2 1,1 1 4,-1 0 4,0 3 4,0 0 5,-3 4 5,-1 3 5,-3 2 5,-2 5 7,-2 4 5,-4 5 8,-3 6 5,-2 1 3,-4-1-2,-3-1-3,-2 0-1,-1-2-4,2 1-7,2 0-7,2 0-6,2-2-4,2-3-1,1-3-2,3-2-1,2-4-1,0-2-3,1-3-2,1-3-2,0-3-2,-1 0 0,0-1-1,-2-1-1,-1-1 1,-3 1 1,-1-1 1,-2 0 2,-2 0 1,-2-1 2,-2-1 2,-2-1 1,-2 1 2,-2 2 3,-1 4 2,-3 3 3,0 2 3,0 0 1,2 2 3,1 1 2,3 0-2,6 0-6,6 0-6,6 0-6,2 0-2,1 2 0,0 0 1,-1 2 0,0 0 2,-1 2 3,-1 0 3,0 2 2,-2 1 1,-1 2 1,0 1-1,-2 3 0,-1 1 2,0 2 2,-2 0 3,0 1 4,-2 3 2,-3 5 2,0 5 4,-3 5 2,0-2-1,6-6-6,2-7-7,5-6-5,3-6-4,2-3-1,1-2-1,3-3-2,0-4-2,1-2-5,0-3-4,-1-4-4,0 0-2,-3-1 3,-1 1 1,-2-1 2,-3 0 2,-2 1 2,-4-1 2,-3 0 1,-2 1 3,-3 1 1,-4 1 3,-2 1 2,-2 1 2,0 2 0,1 2 2,-1 2 0,1 1 0,0 0-1,2 0-2,1 1-2,2-2-9,6-2-17,4-2-18,6-2-16,2-1-4,3 1 11,2-1 12,1 0 10,1 0 9,-1 1 4,-1-1 4,0 0 5,-2 1 5,1 1 3,0 0 5,-1 2 3,0 1 3,-2 1 1,-3 0 1,-1 2 1,-1 0 2,0 2 1,0 0 3,0 2 2,-1 1 3,-1 2 5,0 2 5,-2 2 4,0 1 1,0 3-4,0 2-4,0 2-3,-1 2-3,0 5-4,-2 3-2,0 4-3,-3 4-3,0 3-2,-3 2-1,-2 4-3,-1 0-5,0 0-10,1-1-8,-1-2-10,1-3-5,2-7-3,2-7-4,2-7-1,1-8-6,2-10-5,0-10-7,2-9-6,1-6 4,2-1 12,1-1 13,3-1 13,1 1 9,2 4 7,0 2 6,1 3 7,1 2 4,-1 2 4,1 3 2,0 1 3,0 2 1,1 2-1,1 3-2,1 1-1,0 1-1,-3 2 0,-1 0-1,-2 2-1,-1 0-6,1 2-11,1 0-13,2 2-12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6"/>
    </inkml:context>
    <inkml:brush xml:id="br0">
      <inkml:brushProperty name="width" value="0.03569" units="cm"/>
      <inkml:brushProperty name="height" value="0.03569" units="cm"/>
      <inkml:brushProperty name="color" value="#F2385B"/>
    </inkml:brush>
  </inkml:definitions>
  <inkml:trace contextRef="#ctx0" brushRef="#br0">18550 31421 616,'1'-18'-27,"2"-2"7,2-3 5,1-2 7,2-2 5,0 3 3,0 1 4,-1 3 2,0 1 3,0 2 0,-2 3 1,0 1 0,-2 2 3,1 1 6,0 0 5,0 2 5,-1 3 2,0 6-2,-2 6-2,0 6-2,-1 4-2,0 3 1,0 3-2,0 3 0,0 1-1,0 0 0,0 1-3,0-1 0,0 2-3,0 3-3,0 2-3,0 4-4,-2 2-3,0 4-5,-3 3-4,-2 2-4,0 1-4,-1-2-4,0-2-4,0-2-5,2-4-1,1-6-2,2-6 0,2-5-1,1-7-2,0-7-5,0-6-3,0-8-4,0-3 3,2 1 10,0-1 9,2 0 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51"/>
    </inkml:context>
    <inkml:brush xml:id="br0">
      <inkml:brushProperty name="width" value="0.03476" units="cm"/>
      <inkml:brushProperty name="height" value="0.03476" units="cm"/>
      <inkml:brushProperty name="color" value="#F2395B"/>
    </inkml:brush>
  </inkml:definitions>
  <inkml:trace contextRef="#ctx0" brushRef="#br0">103202 40289 632,'5'-5'8,"-6"6"13,-6 6 15,-6 6 15,-4 3 1,-3 3-12,-3 1-12,-3 3-12,0 0-6,0 1 0,1-1 0,1 1-1,1-2-1,1 0-4,1-1-3,1 0-4,2-4 0,5-1 2,3-4 1,4-3 3,3 0 0,2 0 2,2 1 0,2 1 0,3 2 2,6 2 1,4 1 1,5 3 1,3-1-1,2-1-4,3-2-4,1-2-3,2-3-8,1-1-8,0-2-9,2-2-9,-1-2-5,-2-1-4,-1 0-1,-3-1-4,-3-1 3,-5 0 7,-5 0 6,-5 0 7,-3-1 5,0-1 3,-2 0 4,0-1 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51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104398 41116 509,'7'-8'0,"-1"2"0,0 1 0,-2 0 0,1 0 1,0-4 2,1-2 3,2-3 1,0-3 4,0-1 2,-1-3 3,1-1 2,-1-1 2,0 3-2,-2 1-1,0 3-2,-3 1-1,-4 4 1,-4 3-1,-4 3 1,-3 1 0,-2 2 0,-1 0 2,-3 2 1,-1 2 0,-1 6-2,-1 4 0,-1 5-2,0 4-1,-1 5-1,1 3-1,0 4 0,0 2-2,2-1 0,3-2-1,1 0-1,2-2-2,1-3-1,1-3-2,1-3-2,4-3-3,10-3-4,8-3-6,9-2-4,5-6-4,3-7-2,1-6-2,3-7-4,-1-4 1,0 1 1,-1-1 2,-1 1 2,-3 0 1,-3 3 4,-5 1 3,-3 2 2,-3 4 11,-3 7 20,-1 4 19,-2 7 19,-2 4 5,0 2-10,-1 1-8,-2 3-9,1 0-8,2 1-5,2-1-5,2 1-5,1-1-6,1 1-7,2-1-5,0 1-6,1-1-6,3-3-6,2-1-7,2-2-7,-1-3-1,0-1 2,0-2 3,-2-2 3,-1-2-2,-1-2-6,-1-2-6,0-2-5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4:51"/>
    </inkml:context>
    <inkml:brush xml:id="br0">
      <inkml:brushProperty name="width" value="0.04183" units="cm"/>
      <inkml:brushProperty name="height" value="0.04183" units="cm"/>
      <inkml:brushProperty name="color" value="#F2395B"/>
    </inkml:brush>
  </inkml:definitions>
  <inkml:trace contextRef="#ctx0" brushRef="#br0">106089 41631 525,'15'-7'0,"-3"1"0,-1 0 0,-2 2 0,0 0 7,2 2 13,1 0 13,3 2 13,0 0 4,-1 0-7,-1 0-7,0 0-7,-2 1-4,-1 2-4,0 2-2,-2 2-5,-1 1-1,-2 3-3,-3 2-2,0 2-2,-5 1-2,-4 1-3,-6 1-3,-3 1-2,-4-1-2,2-1-4,1-2-3,1-2-2,2-2-1,2-1 2,4-1 1,3 0 2,3-1 3,2-1 3,3 1 4,4 0 4,1 0 3,1 2 2,2 0 4,0 1 2,1 1 2,3 1 2,2 2 0,2 0 1,-2 1 0,-3 1 0,-4 1-2,-5 1-1,-2 2-3,-4 1-6,-2 3-5,-3 1-4,-5 2-8,-6 1-7,-5 1-9,-7 1-7,-4 1-7,-4 4-2,-4 3-3,-4 2-4,1-2-1,8-7 0,6-9 2,7-7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04"/>
    </inkml:context>
    <inkml:brush xml:id="br0">
      <inkml:brushProperty name="width" value="0.05829" units="cm"/>
      <inkml:brushProperty name="height" value="0.05829" units="cm"/>
      <inkml:brushProperty name="color" value="#F2395B"/>
    </inkml:brush>
  </inkml:definitions>
  <inkml:trace contextRef="#ctx0" brushRef="#br0">43900 12216 377,'-36'-7'0,"7"2"2,7 2-1,7 2 2,3 1 2,0 2 4,0 0 3,1 2 3,0 0 5,2 2 4,2 0 5,3 1 4,1 2 4,3 2 3,4 1 2,2 3 3,3 0-3,2-1-7,2-1-8,1 0-7,1-1-6,-1 1 0,0 1-3,-2 2 0,0-1-2,0-1-2,-1-1 0,1-1-1,0 0-2,0 0-1,-1-1-1,1 1-1,0 0-1,2 0 1,0-1-1,1 1 0,3-3-1,3-6-3,5-6-2,3-6-2,2-4-2,-1-3 2,-2-3 0,1-3 2,-2-1 1,2 3 0,1 1 1,1 3-1,-1 1 2,-1 2 1,-3 2 2,-1 3 2,-3 1 0,-1 2 2,-3 2-1,-1 2 1,-2 2 1,-1 2 0,-1 2 1,0 2 0,-1 1 1,3 3 2,2 2 1,2 2 2,0 0 1,1 1 0,-1 0 1,1-1 1,-1-1-2,1-3-4,0-2-4,-1-4-4,1-2-3,-1-2-3,1-2-4,0-2-2,0-2-2,1-4 0,1-2-1,1-3-1,1-2 1,3-1 0,1-1 1,2-1 1,1 1 0,-3 5 0,-2 3 0,-1 4 0,-3 2 4,-3 2 7,-3 0 6,-2 2 7,-3 1 4,1 4 1,0 2 1,0 4 1,-1 1 0,-1 1 1,-1 1 1,0 1 1,0-1-4,3-2-8,3-4-6,4-3-9,2-3-4,2-6-2,4-4-3,3-5-3,1-2 0,-3 0 2,-2 2 1,-1 1 1,-1 1 2,-1 1 2,1 0 2,-1 2 3,1 2 2,-1 4 3,1 4 4,-1 4 2,-1 2 3,-3 0 2,-3 0 1,-2-1 2,-1 1-1,3-2-2,3-1-2,3 0-1,1-2-3,-1-2-3,-1-2-3,-1-2-3,0-2-2,-1-2-1,1-2-3,0-1-1,-2-1-1,1 2 1,-2 2-1,-1 2 1,0 2 3,0 0 6,-1 2 6,1 0 6,0 2 2,1 0-1,1 2-2,1 0-2,1 0-18,0-2-36,-1-2-36,1-2-35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4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30943 20055 635,'-7'-13'6,"2"6"11,2 6 11,2 6 11,1 5 3,0 3-3,0 5-5,0 4-5,0 1-2,0 2-3,0 1-2,0 1-3,0 1-2,0 1-5,0 1-5,0 1-4,0 2-4,-2 6-1,0 4-1,-1 6-2,-2 3 0,0 1 1,-2 3 2,0 2 2,0-1-5,-1-3-11,0-2-11,0-4-10,2-5-7,1-10-2,2-8-2,2-8-1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4"/>
    </inkml:context>
    <inkml:brush xml:id="br0">
      <inkml:brushProperty name="width" value="0.03151" units="cm"/>
      <inkml:brushProperty name="height" value="0.03151" units="cm"/>
      <inkml:brushProperty name="color" value="#F2395B"/>
    </inkml:brush>
  </inkml:definitions>
  <inkml:trace contextRef="#ctx0" brushRef="#br0">30950 21309 698,'2'-15'53,"4"2"-6,4 3-6,3 1-6,5 1-5,3 1-4,5-1-4,3 0-4,2 1-4,-2 0-5,0 2-4,-1 1-4,-2 0-5,-3 2-9,-3 0-7,-3 2-7,-2 1-6,-2 2-3,-3 2-3,-1 2-3,-2 0 0,0-1 4,-2-1 4,0 0 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5"/>
    </inkml:context>
    <inkml:brush xml:id="br0">
      <inkml:brushProperty name="width" value="0.04744" units="cm"/>
      <inkml:brushProperty name="height" value="0.04744" units="cm"/>
      <inkml:brushProperty name="color" value="#F2395B"/>
    </inkml:brush>
  </inkml:definitions>
  <inkml:trace contextRef="#ctx0" brushRef="#br0">32410 19434 463,'0'-22'1,"0"1"2,0 3 1,0 1 3,0 1 1,0 1 2,0-1 3,0 1 2,1 0 2,0 2 2,2 2 3,0 3 2,0 6 5,0 13 8,-2 13 8,0 13 8,-1 7-1,0 2-9,0 2-8,0 2-9,-2 1-6,0 1-3,-3 2-3,-2 0-2,-1 3-5,-1 3-4,-2 5-4,0 3-5,1 6-7,1 5-10,2 6-8,2 6-11,2-2-5,1-8-3,0-9-2,2-9-2,-1-10 0,0-10 2,-2-12 4,0-9 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5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33860 20111 558,'-2'-13'8,"0"8"16,-3 7 16,-2 6 16,-1 5 3,0 1-7,1 3-9,-1 2-8,-1 1-7,-2 1-3,-2 1-5,-1 1-3,-2 1-4,1 4-3,-1 3-3,0 3-3,0 4-3,-1 6-5,-1 6-4,-1 6-4,0 2-5,1-1-4,1-1-6,1 0-4,1-4-3,2-5 3,2-4 1,3-5 2,1-7-2,2-6-8,2-7-7,2-6-8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6"/>
    </inkml:context>
    <inkml:brush xml:id="br0">
      <inkml:brushProperty name="width" value="0.04161" units="cm"/>
      <inkml:brushProperty name="height" value="0.04161" units="cm"/>
      <inkml:brushProperty name="color" value="#F2395B"/>
    </inkml:brush>
  </inkml:definitions>
  <inkml:trace contextRef="#ctx0" brushRef="#br0">34866 20124 528,'-7'-14'2,"2"1"5,2 2 3,2 2 5,3 3 6,4 2 7,4 4 7,3 3 8,2 2 0,-3 5-7,-1 4-6,-2 3-7,-2 4-4,0 1 0,-2 3 0,0 1-1,-2 3 0,-1 1-2,0 2-1,-2 3-1,1 0-2,0 2-2,2 1-3,0 0-2,0 2-2,0 1 0,-2 0-2,0 2-2,-1-1-2,2 0-6,0-1-6,2-2-5,-1-1-5,-1-3-7,0-4-6,-1-2-6,-2-3 0,-1-5 5,0-3 5,-1-4 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6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34148 21823 634,'-17'-16'62,"11"2"-3,12 1-5,11 1-3,9 1-7,3 3-8,4 1-7,5 2-9,2 1-10,3-2-11,4 0-12,2-1-12,-1-1-8,-6 2-2,-6 1-2,-5 1-4,-6 0-1,-2 0-3,-3 0-2,-2 0-2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6"/>
    </inkml:context>
    <inkml:brush xml:id="br0">
      <inkml:brushProperty name="width" value="0.02834" units="cm"/>
      <inkml:brushProperty name="height" value="0.02834" units="cm"/>
      <inkml:brushProperty name="color" value="#F2385B"/>
    </inkml:brush>
  </inkml:definitions>
  <inkml:trace contextRef="#ctx0" brushRef="#br0">18677 32409 776,'0'-16'2,"-2"3"3,0-1 4,-2 2 4,2 1 4,2 3 3,4 1 4,2 2 4,3 2-1,4 0-3,2 2-4,3 1-3,2-1-5,1-1-7,1 0-5,1-1-7,-1-1-4,-1 2-4,-3 0-5,-1 2-2,-3 0-2,-1 0 1,-2 0 1,-2 0 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6"/>
    </inkml:context>
    <inkml:brush xml:id="br0">
      <inkml:brushProperty name="width" value="0.04111" units="cm"/>
      <inkml:brushProperty name="height" value="0.04111" units="cm"/>
      <inkml:brushProperty name="color" value="#F2395B"/>
    </inkml:brush>
  </inkml:definitions>
  <inkml:trace contextRef="#ctx0" brushRef="#br0">38050 20581 535,'53'7'134,"-4"-2"-30,-4-3-29,-4 0-30,0-3-17,4 0-5,4-2-4,4 0-5,1-1-4,-1 0-3,0 0-3,-2 0-3,-2 0-6,-6 1-9,-4-1-10,-5 0-10,-4 0-7,-3 2-3,-4 0-6,-1 2-3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6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40850 19550 533,'38'1'129,"0"4"-27,-1 2-27,-1 3-29,-1 3-15,2 0-5,0 1-4,2 1-4,-1 0-6,-2-1-6,-1-1-7,-3 0-6,-3-1-9,-5 1-11,-5 1-11,-5 1-12,-4 1-4,-4-1 2,-4 1 1,-4 0 2,-3-2 4,0-3 3,-1-3 5,-2-2 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6"/>
    </inkml:context>
    <inkml:brush xml:id="br0">
      <inkml:brushProperty name="width" value="0.03958" units="cm"/>
      <inkml:brushProperty name="height" value="0.03958" units="cm"/>
      <inkml:brushProperty name="color" value="#F2395B"/>
    </inkml:brush>
  </inkml:definitions>
  <inkml:trace contextRef="#ctx0" brushRef="#br0">38790 21415 555,'-27'0'8,"11"0"16,9 0 15,10 0 16,8 0 5,7 0-8,7 0-7,7 0-7,6 0-6,4 0-5,6 0-4,4 0-6,3-1-4,2 0-5,0-2-5,1 0-3,-1 0-7,-2 1-6,-4 0-7,-2 2-6,-6 0-7,-6 2-7,-7 0-8,-7 1-6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7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39024 21731 583,'-21'-7'3,"5"0"9,5 2 7,5 1 8,3 0 6,3 2 4,4 0 3,2 2 5,5 2-2,6 4-7,5 3-5,7 5-7,2 3-5,2 1-2,1 3-2,1 1-3,-1 1-8,0-1-14,-1-1-14,-2-1-13,-2-3-12,-7-3-9,-5-4-8,-6-4-10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7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44500 19570 532,'1'-30'-2,"2"2"-5,2 1-4,2 3-5,0 8 13,-1 14 30,-1 15 30,0 15 30,-2 8 6,-2 3-16,-2 1-18,-2 2-17,-1 1-13,0 0-9,0 0-8,0 0-9,0-2-8,1-4-9,-1-3-10,0-5-9,0-4-8,2-3-6,0-5-7,2-3-7,0-5 0,0-4 7,0-6 7,0-4 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7"/>
    </inkml:context>
    <inkml:brush xml:id="br0">
      <inkml:brushProperty name="width" value="0.02912" units="cm"/>
      <inkml:brushProperty name="height" value="0.02912" units="cm"/>
      <inkml:brushProperty name="color" value="#F2395B"/>
    </inkml:brush>
  </inkml:definitions>
  <inkml:trace contextRef="#ctx0" brushRef="#br0">44600 20243 755,'16'-22'2,"1"5"5,1 3 4,1 5 5,1 1 3,-1 2 4,0 1 3,1 1 4,-1 0-1,1 2-3,-1 0-4,1 2-3,-1 0-7,-3 0-10,-1 0-8,-3 0-9,-1 1-6,-2 2-4,-2 2-5,-2 1-3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7"/>
    </inkml:context>
    <inkml:brush xml:id="br0">
      <inkml:brushProperty name="width" value="0.04618" units="cm"/>
      <inkml:brushProperty name="height" value="0.04618" units="cm"/>
      <inkml:brushProperty name="color" value="#F2395B"/>
    </inkml:brush>
  </inkml:definitions>
  <inkml:trace contextRef="#ctx0" brushRef="#br0">45546 18935 476,'-6'-23'2,"2"17"26,4 16 25,3 17 25,0 10 7,1 2-14,0 4-13,0 2-15,-1 4-9,0 4-8,-2 4-7,0 3-8,-3 2-5,0-1-1,-3 0-2,-2-2-2,0 4-13,-1 9-27,0 9-25,0 8-27,2-4-4,1-16 17,2-17 16,2-16 17,1-10 11,0-5 5,0-3 6,0-4 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8"/>
    </inkml:context>
    <inkml:brush xml:id="br0">
      <inkml:brushProperty name="width" value="0.02627" units="cm"/>
      <inkml:brushProperty name="height" value="0.02627" units="cm"/>
      <inkml:brushProperty name="color" value="#F2395B"/>
    </inkml:brush>
  </inkml:definitions>
  <inkml:trace contextRef="#ctx0" brushRef="#br0">46300 18817 837,'2'-15'1,"6"1"0,4 1 2,5 0 1,3 3 3,3 1 4,1 2 5,3 3 4,1-1 3,2 2-2,3-1-2,1 0 0,0 1-6,-2 2-9,-1 2-8,-3 2-10,-3 1-10,-5 2-11,-5 0-11,-4 1-10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8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46978 18193 560,'-28'-8'3,"7"2"6,7 1 7,7 1 5,3 1 6,2 3 4,0 4 4,2 2 5,1 4 1,2 6-4,2 4-4,2 5-2,-1 4-4,-1 6 0,-2 5-1,-2 4-2,-1 5-13,0 6-24,0 4-26,0 5-25,-1-4-11,0-14 4,-2-14 4,0-13 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8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48740 20124 571,'-5'-16'7,"8"1"15,6-1 13,7 1 15,6 0 5,7 3-3,5 1-3,6 2-3,5 3-7,2 1-8,3 2-8,4 2-9,-2 2-9,-4 2-7,-6 2-8,-4 1-8,-5 2-8,-3 0-7,-5 0-7,-3-1-7,-6 1-2,-3 0 2,-6 0 3,-4-1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7"/>
    </inkml:context>
    <inkml:brush xml:id="br0">
      <inkml:brushProperty name="width" value="0.03875" units="cm"/>
      <inkml:brushProperty name="height" value="0.03875" units="cm"/>
      <inkml:brushProperty name="color" value="#F2385B"/>
    </inkml:brush>
  </inkml:definitions>
  <inkml:trace contextRef="#ctx0" brushRef="#br0">19750 31289 567,'0'-23'1,"2"3"0,0 1 1,2 3 1,-1 3 7,-1 8 13,0 7 14,-2 6 14,1 5 2,0 3-7,2 3-8,0 3-8,1 3-5,0 1-3,-1 2-2,1 3-4,-1 2-2,0 6-1,-2 5-1,0 4-1,-2 5-7,0 7-11,-2 6-11,0 5-12,0 1-8,2-3-6,2-5-5,2-3-5,1-8-1,0-12 4,0-12 2,0-11 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9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49789 18908 478,'-17'-1'5,"0"-2"10,-1-2 11,0-2 10,0 4 7,6 8 4,5 9 5,5 10 4,2 6-1,0 6-8,0 6-6,0 6-7,0 4-7,0 3-8,0 3-6,0 4-7,-2 0-9,0-1-10,-3-1-10,-2-1-10,-1-3-1,2-6 4,1-6 7,1-6 5,0-6-6,0-6-18,0-5-17,0-6-18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9"/>
    </inkml:context>
    <inkml:brush xml:id="br0">
      <inkml:brushProperty name="width" value="0.04999" units="cm"/>
      <inkml:brushProperty name="height" value="0.04999" units="cm"/>
      <inkml:brushProperty name="color" value="#F2395B"/>
    </inkml:brush>
  </inkml:definitions>
  <inkml:trace contextRef="#ctx0" brushRef="#br0">53057 18152 440,'-7'-22'7,"2"4"14,2 5 15,2 3 14,0 5 5,-2 6-6,-2 6-4,-2 6-5,-2 4-5,-1 7-1,-3 3-3,-2 6-2,-1 5-3,-1 4-3,-1 6-2,-1 4-3,-1 4-3,-1 2-3,-1 1-4,-1 3-4,0 0-4,1-1-6,1-1-7,1-1-5,1-3-6,3-4-6,1-6-5,2-4-5,3-6 0,3-8 2,2-6 4,4-6 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9"/>
    </inkml:context>
    <inkml:brush xml:id="br0">
      <inkml:brushProperty name="width" value="0.04966" units="cm"/>
      <inkml:brushProperty name="height" value="0.04966" units="cm"/>
      <inkml:brushProperty name="color" value="#F2395B"/>
    </inkml:brush>
  </inkml:definitions>
  <inkml:trace contextRef="#ctx0" brushRef="#br0">54150 18247 442,'8'-14'2,"0"2"4,-1 4 4,1 3 4,0 1 4,2 2 6,0 0 5,1 2 5,0 1 3,-1 4 0,0 2 0,-2 3 1,-1 3-2,0 2-3,-2 1-2,0 3-2,-2 3-2,1 7-4,0 5-2,0 6-3,-1 4-3,0 2-4,-2 2-3,0 2-4,-1 0-2,2 0 1,0-2 1,2 0 1,-1-2-4,0-2-8,-2-2-9,0-2-9,-2-3-7,0-6-6,-2-4-7,0-4-6,-1-5-3,0-1 1,0-3 1,0-1 1,0-3 3,-2-2 6,0-4 6,-1-2 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29"/>
    </inkml:context>
    <inkml:brush xml:id="br0">
      <inkml:brushProperty name="width" value="0.04272" units="cm"/>
      <inkml:brushProperty name="height" value="0.04272" units="cm"/>
      <inkml:brushProperty name="color" value="#F2395B"/>
    </inkml:brush>
  </inkml:definitions>
  <inkml:trace contextRef="#ctx0" brushRef="#br0">53209 19756 514,'-8'-8'0,"0"0"0,0 0 0,0 1 0,2-2 6,2 0 10,4-1 12,3-1 10,1 0 6,1 2 0,1 2 1,2 2 0,4 1-1,7-1-5,8-2-3,9 0-5,3 0-4,0 0-7,0 2-6,0 1-5,0 0-11,-2 2-12,0 0-12,-1 2-14,-4 0-5,-6 0 0,-5 0 1,-6 0-1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30"/>
    </inkml:context>
    <inkml:brush xml:id="br0">
      <inkml:brushProperty name="width" value="0.04145" units="cm"/>
      <inkml:brushProperty name="height" value="0.04145" units="cm"/>
      <inkml:brushProperty name="color" value="#F2395B"/>
    </inkml:brush>
  </inkml:definitions>
  <inkml:trace contextRef="#ctx0" brushRef="#br0">56500 18297 530,'52'-15'146,"-6"4"-33,-6 3-31,-6 3-32,-2 1-20,1 2-6,1 0-8,0 2-7,0 0-11,-3 0-14,-3 0-13,-3 0-15,-4 1-2,-5 2 6,-5 2 8,-4 2 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33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31191 26259 597,'-10'9'131,"0"2"-33,-3 2-32,-1 1-33,-1 2-17,2 1-4,3 2-2,1 0-5,1 2 0,0 2-1,0 4-1,1 3 0,0-1 1,2-5-1,2-5 1,2-5 0,4-4-3,7-4-3,8-4-4,6-4-4,2-5-3,0-4-2,-1-5-3,-1-5-1,-2-4-3,-1-1-1,-3-2-2,-1-2-2,-2-1 2,-3 1 6,-1 1 4,-2 1 6,-2 3 5,-2 1 4,-3 4 4,0 4 5,-4 1 1,0 2-1,-3 2-1,-2 3 0,-2 1 0,-2 2 4,-1 2 4,-3 2 4,0 3-2,-1 4-11,0 4-9,1 3-9,0 2-9,2-1-8,3-1-6,1 0-8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33"/>
    </inkml:context>
    <inkml:brush xml:id="br0">
      <inkml:brushProperty name="width" value="0.0351" units="cm"/>
      <inkml:brushProperty name="height" value="0.0351" units="cm"/>
      <inkml:brushProperty name="color" value="#F2395B"/>
    </inkml:brush>
  </inkml:definitions>
  <inkml:trace contextRef="#ctx0" brushRef="#br0">32300 26700 626,'8'7'7,"0"-1"12,-1 0 14,1-2 12,0 0 4,0 2-6,-1 0-4,1 1-7,0 1-3,2 0-4,0-1-3,1 1-3,1 0-7,-1 1-14,1 2-13,0 0-13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34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34171 26031 528,'-2'20'129,"-2"7"-27,-4 8-25,-2 8-27,-1 1-17,3-6-5,1-6-6,2-5-6,2-5-6,2-3-5,2-3-8,2-3-5,2-3-5,3-2-5,4-4-3,2-2-5,2-5-1,1-4 0,1-6 0,1-3 1,0-5 0,-1 0-3,-1-1-1,0 0-2,-3-1 1,-1 3 4,-3 1 4,-1 3 4,-1 0 4,-2 2 3,-1 1 4,0 1 3,-2 1 1,0 0 0,-2 2-2,0 1-1,-1 0 0,0 0 2,0 0 0,0 1 1,-1-1 8,0 0 11,-2 0 14,0 0 13,-2 1 3,-2 1-5,-2 0-4,-1 2-5,-2 0-9,0 2-12,0 0-12,1 2-12,0 1-11,0 2-12,2 2-11,1 2-11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34"/>
    </inkml:context>
    <inkml:brush xml:id="br0">
      <inkml:brushProperty name="width" value="0.05326" units="cm"/>
      <inkml:brushProperty name="height" value="0.05326" units="cm"/>
      <inkml:brushProperty name="color" value="#F2395B"/>
    </inkml:brush>
  </inkml:definitions>
  <inkml:trace contextRef="#ctx0" brushRef="#br0">35781 24924 413,'-7'-8'7,"0"0"17,2 0 16,1 0 16,0 5 6,2 8 0,0 9-3,2 10-1,0 3-5,0 0-9,0 1-10,0-1-9,0 1-6,0 1-3,0 1-3,0 1-3,0 3-6,2 6-6,0 6-9,2 6-6,-1 9-9,1 13-9,0 12-10,0 14-8,-1-4 0,0-20 9,-2-19 10,0-20 8,-1-10 1,2-1-10,0-1-10,2-1-11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1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22613 25779 585,'-7'-11'2,"1"-6"3,0-6 3,2-5 4,0-2 3,2 3 1,0 4 3,2 2 2,-1 2-1,0 0-2,-2 2-3,0 1-3,-1 1-2,-2 1 0,0 1-2,-1 0 0,-2 3-2,-2 3-2,-2 2 0,-1 4-3,-3 1 0,-2 2 0,-1 0 0,-2 2-1,-3 1 1,0 5-1,-1 4 1,0 4 0,-1 2 1,1 3 2,1 1 1,1 3 1,2 1 2,1 2 0,2 2 0,3 3 0,1-2 1,4-2 1,3-3 0,3-3 2,1 0 0,0 5 0,0 3-1,0 4-1,-1 4 0,0 4 0,-1 4-1,-1 4 0,0 0-2,2-4-2,2-5-2,2-2-2,3-5-1,4-4 0,4-4 1,3-3 1,4-4-1,3-3 0,3-3 0,3-3-2,3-3-1,3-2 0,3-4-2,2-2-1,2-4-3,-2 0-5,0-3-5,-1-2-6,-2-1-1,-2-2 0,-1 0 2,-3-1 1,-1-3-1,1-1 0,-1-5-2,1-1-2,-3-1 2,-5 6 3,-5 5 4,-5 5 2,-3 1 0,0 0-6,-2-1-6,0-2-5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8"/>
    </inkml:context>
    <inkml:brush xml:id="br0">
      <inkml:brushProperty name="width" value="0.03932" units="cm"/>
      <inkml:brushProperty name="height" value="0.03932" units="cm"/>
      <inkml:brushProperty name="color" value="#F2385B"/>
    </inkml:brush>
  </inkml:definitions>
  <inkml:trace contextRef="#ctx0" brushRef="#br0">20948 31480 559,'-15'-28'-24,"2"7"16,2 7 15,3 7 16,-2 3 6,-4 2-1,-4 0-2,-3 2-2,-2 3-1,3 5-1,1 7-1,3 6-2,0 2 0,2 2-3,1 1 0,1 1-1,1 2-2,0 3-1,2 2-1,1 4-1,1 1-1,2 0-1,2 0-1,2 1-1,2-5-1,4-6-1,2-7-1,4-7-1,2-5-2,5-2-2,3-4-1,5-2-1,2-6-3,2-6-3,3-7-3,1-7-3,1-5-3,1-5-3,-1-3-3,0-4-3,-1-2 0,-1 0 4,-3 0 2,-2 0 4,-2 1 1,-3 0-2,-3 1-2,-2 2-3,-5 1 3,-3 2 5,-4 1 5,-4 3 6,-2 2 4,0 3 1,0 4 3,0 2 2,-1 7 9,-2 12 17,-2 12 18,-2 11 16,0 7 3,1 1-11,0 1-13,2 1-12,-1-1-7,0 0-5,-1-1-4,-2-1-4,1 2-3,1 4-1,0 6-2,2 4 0,0 1-5,2-6-9,0-4-7,2-5-7,1-6-5,4-5 0,2-6 0,3-7-1,4-4 0,2-4 0,3-3-2,3-5-1,2-4-1,1-3-1,1-5 0,1-3-1,-1-2 2,-3 1 4,-3 1 6,-3 1 4,-3 2 5,-1 3 5,-2 3 6,-2 3 4,-2 2 5,-1 2 2,0 2 2,-2 2 2,0 4 6,0 4 9,0 5 10,0 6 9,-1 2 3,0 1-5,-2 1-6,0 1-5,-1 1-5,2 1-4,0 1-4,2 1-5,0 2-3,0 1-3,-1 2-2,1 3-3,1-3-1,2-4-3,2-5-2,2-4-2,1-5-2,1-3-1,1-2-2,2-4-1,0-4-1,1-6 0,1-5 0,1-7 0,1-4-1,-1-3-2,1-3-2,-1-2-1,-1-2 0,-4 0 4,-4-1 3,-5 1 3,-2 2 4,-4 6 2,-2 3 5,-3 7 2,-4 2 2,-4 4-1,-4 3-1,-3 2-1,-4 4-2,-3 4-2,-3 4-3,-3 4-3,1 2-1,4 1 1,3 2 2,5 0 1,2 0-9,2-1-19,3-1-19,1 0-19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1"/>
    </inkml:context>
    <inkml:brush xml:id="br0">
      <inkml:brushProperty name="width" value="0.03678" units="cm"/>
      <inkml:brushProperty name="height" value="0.03678" units="cm"/>
      <inkml:brushProperty name="color" value="#F2395B"/>
    </inkml:brush>
  </inkml:definitions>
  <inkml:trace contextRef="#ctx0" brushRef="#br0">24539 26894 598,'-7'-8'0,"1"2"1,0 1 0,2 0 1,1 3 6,2 4 10,2 4 10,2 4 11,1 4 3,2 7-4,0 5-3,1 7-4,1 3-3,0 6-1,0 2-3,-1 6-2,1 0-3,-2-1-3,-1-1-5,0 0-3,-2-3-5,2-4-3,-2-4-5,1-4-3,0-4-3,0-5 2,0-5 0,0-5 1,0-7-11,1-10-20,2-10-22,0-9-21,0-4-2,-2 3 18,-3 3 18,0 3 17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1"/>
    </inkml:context>
    <inkml:brush xml:id="br0">
      <inkml:brushProperty name="width" value="0.03371" units="cm"/>
      <inkml:brushProperty name="height" value="0.03371" units="cm"/>
      <inkml:brushProperty name="color" value="#F2395B"/>
    </inkml:brush>
  </inkml:definitions>
  <inkml:trace contextRef="#ctx0" brushRef="#br0">24564 27258 652,'0'-16'1,"2"2"0,1 1 1,0 1 1,1 4 8,2 6 12,0 7 15,1 8 13,0 3 2,-2 3-7,-2 1-9,-2 3-7,-2 1-8,-2 4-6,-2 3-6,-2 3-6,-2 0-5,-3 0-1,-3-1-1,-3-2-2,-1-2-5,0-5-6,2-5-7,1-5-7,1-4-4,-1-2 0,0-4 0,1-2 0,-1-4 0,2-4 3,1-4 0,1-4 3,1-2 3,2-3 4,2-1 5,3-3 4,2-1 5,5-2 5,6-3 6,4-1 4,4-1 3,3 2-1,3 0-1,3 1-2,2 3 6,1 5 9,1 5 10,1 5 10,-2 3 3,-4 4-5,-3 3-3,-5 2-4,-2 4-5,-4 4-4,-3 3-5,-2 5-5,-4 1-4,-1 1-2,-2-1-2,-1 1-2,-1-3-7,6-5-9,2-4-9,5-6-9,3-3-4,3-2 2,3-2 3,4-2 3,-1 0 3,-1 1 5,-3 0 5,-1 2 5,-3 3 3,-1 6-2,-2 5 1,-2 7-1,-4 3 2,-2 1 5,-6 1 6,-2 1 6,-3 0-2,0-1-8,0-1-7,1-1-7,-1-2-7,2-3-6,0-3-7,2-3-5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2"/>
    </inkml:context>
    <inkml:brush xml:id="br0">
      <inkml:brushProperty name="width" value="0.0304" units="cm"/>
      <inkml:brushProperty name="height" value="0.0304" units="cm"/>
      <inkml:brushProperty name="color" value="#F2395B"/>
    </inkml:brush>
  </inkml:definitions>
  <inkml:trace contextRef="#ctx0" brushRef="#br0">22306 31909 723,'7'-8'-3,"-1"2"-8,-1 1-6,0 0-7,-1 1 0,0 0 10,0 0 9,0 1 8,-1 0 9,-1 3 5,0 4 8,-1 2 6,-5 4 2,-4 6-3,-7 4-2,-5 5-3,-4 2-2,-1 2-2,-1 1-1,-1 1-2,-1 0-2,1 2 0,0 1-3,0 1-1,1-1-1,2-2-3,4-2-2,4-1-2,1-5-2,4-4-2,3-4 0,3-6-2,2-3-2,3-2 0,4-3-2,2 0-2,5-4 1,6-2 0,5-4 0,6-2 2,5-2-1,1 1 1,2-1-2,2 0 1,0 0 0,-4 1 2,-2-1 1,-3 0 2,-4 1 0,-3 1-1,-5 1 1,-3 0-1,-4 0 2,-2-3 7,-4-3 5,-2-3 5,-4-3 0,-2-1-9,-4-3-8,-2-1-9,-1-2-6,3 1-5,1 0-5,2 0-5,2 1-5,2 2-4,2 4-5,2 4-5,1 1 4,0 4 9,0 3 11,0 3 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2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24484 31638 581,'0'-23'0,"0"3"1,0 1 0,0 2 1,0 2 2,0 1 2,0 1 2,0 1 4,-1 0 0,-2 2-1,-2 1 0,-2 1-1,-1 1 1,-2 2 0,0 2 1,-1 2 1,-2 3 2,-3 4 0,-3 4 1,-3 3 2,-1 4 0,1 1-2,1 3-1,1 1-1,-1 3 1,0 3 3,0 3 3,-2 3 3,0 1 0,3 0-4,1 0-5,3 1-3,2-4-4,4-6-3,4-5-1,4-7-3,2 3-2,-2 11 0,0 11 0,-1 10 0,0 2 0,3-8-1,4-8 1,2-7-1,5-6-3,6-3-6,5-3-6,7-3-5,4-3-8,6-4-8,4-4-9,6-4-7,-1-2-2,-5 0 7,-4 0 8,-5 0 6,-5 0 6,-3 0 3,-5 0 4,-3 1 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3"/>
    </inkml:context>
    <inkml:brush xml:id="br0">
      <inkml:brushProperty name="width" value="0.03902" units="cm"/>
      <inkml:brushProperty name="height" value="0.03902" units="cm"/>
      <inkml:brushProperty name="color" value="#F2395B"/>
    </inkml:brush>
  </inkml:definitions>
  <inkml:trace contextRef="#ctx0" brushRef="#br0">22906 37121 563,'0'-15'1,"0"-1"2,0 0 2,0 1 2,-2 0 1,-2 4 2,-3 3 1,-4 3 1,-1 2 1,-3 3-1,-2 4 0,-1 2-2,-3 4 0,-3 4 0,-3 3-1,-3 5 0,-2 3 0,0 2 0,-2 4 1,-1 3 0,1 2 2,0 1 4,1 0 4,1 2 3,3 0 1,4 2-1,3 1-1,5 0-2,2 0-1,4-4-2,3-2-2,3-3-1,2-4-2,3-3-3,4-5-3,2-3-2,6-3-4,8 1-3,7 0-5,8-1-3,4-1-3,0-4-1,0-5 0,1-2-2,-1-5-3,0-2-7,0-4-7,0-2-6,-2-3-4,-2-1-2,-3-3-2,-3-1 0,-4-1 2,-5 4 9,-5 3 8,-5 3 8,-3 1 6,0 0 4,-2 0 3,0 1 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3"/>
    </inkml:context>
    <inkml:brush xml:id="br0">
      <inkml:brushProperty name="width" value="0.0327" units="cm"/>
      <inkml:brushProperty name="height" value="0.0327" units="cm"/>
      <inkml:brushProperty name="color" value="#F2395B"/>
    </inkml:brush>
  </inkml:definitions>
  <inkml:trace contextRef="#ctx0" brushRef="#br0">24105 37741 672,'16'-30'5,"3"5"7,2 3 10,1 5 8,0 3 3,-1 2-4,-3 4-3,-1 3-4,-2 1-4,-3 2-5,-1 0-5,-2 2-5,-3 2-3,-2 6-1,-4 4-2,-2 5-1,-4 3-2,-4 3-6,-3 1-4,-5 3-5,-1-1-1,3-1 3,1-3 2,3-1 3,-1-2 4,0 1 3,-1-1 4,-1 1 3,4-4 5,8-7 4,9-6 4,10-7 5,3-4 1,1 0-5,-1 0-2,1 0-5,-2 1-2,-3 2 0,-3 3-2,-2 1-1,-4 3 0,-3 7 1,-2 6-1,-4 6 2,-3 3-1,-3 2-1,-5 3-1,-4 1 0,-2 1-1,-1-1 2,-1-2 2,-1 1 1,-1-3-1,-1 0 0,-1-1-1,0-1-2,0-2 0,3-3 2,3-3 1,3-2 2,2-4 1,2-1 1,3-2 1,1-2 1,3-2-1,4-2 0,4-2-1,4-2-1,4-2 0,7-2-2,6-2-1,5-1-1,4-3-1,2 0 0,3-1 0,1-1 0,1 0-2,0 0-5,0 2-4,0 1-6,-2 2-5,-3 2-6,-5 4-7,-4 3-7,-3 1-4,-5 0 0,-3 0-1,-4 0 0,-4 0 3,-4 2 8,-4 0 7,-4 1 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3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24962 38280 571,'-15'-22'3,"3"7"6,1 3 6,2 6 7,3 9 7,1 13 10,2 15 10,2 13 10,1 9 0,2 3-10,0 5-10,2 4-10,-1 5-10,-1 6-11,0 8-10,-2 7-11,0 6-12,0 9-14,0 7-15,0 9-14,0-8-2,0-23 7,0-22 8,0-22 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7"/>
    </inkml:context>
    <inkml:brush xml:id="br0">
      <inkml:brushProperty name="width" value="0.03278" units="cm"/>
      <inkml:brushProperty name="height" value="0.03278" units="cm"/>
    </inkml:brush>
  </inkml:definitions>
  <inkml:trace contextRef="#ctx0" brushRef="#br0">33964 31238 671,'-38'-3'39,"18"-2"1,17-5 0,18-4 0,8-2-4,0-1-8,1-1-7,-1-1-9,-1 0-4,-1 3-4,-2 1-2,-3 2-3,-1 3-2,-1 3 0,0 2 0,-2 4-1,-1 4 1,-1 6 2,0 5 1,-2 7 3,-1 2 1,-1 1 3,0-1 2,-2 1 3,1-1-1,0 1-1,1-1-3,2 1-1,0-1-2,-1 0-1,1 1-2,0-1-2,-1 1-3,-2-1-3,-3 1-5,0-1-4,-2-1-4,0-1-4,0-3-6,0-1-4,0-4-4,0-6-2,0-6-4,0-6-3,-1-3 3,0-2 8,-2 0 8,0-1 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7"/>
    </inkml:context>
    <inkml:brush xml:id="br0">
      <inkml:brushProperty name="width" value="0.03833" units="cm"/>
      <inkml:brushProperty name="height" value="0.03833" units="cm"/>
    </inkml:brush>
  </inkml:definitions>
  <inkml:trace contextRef="#ctx0" brushRef="#br0">34214 30802 573,'7'-9'2,"-2"-2"3,-3-2 2,0-1 4,-4 1 9,0 6 14,-3 6 15,-2 6 13,-2 5 2,-2 5-12,-2 5-12,-1 5-12,-3 4-9,-3 3-4,-3 3-4,-3 3-5,-3 1-4,-3 2-6,-3 0-6,-2 2-4,-2 0-6,-1 0-8,1 0-6,0 0-6,3-2-3,7-6 3,7-4 4,7-5 2,4-4 1,1-3-2,0-3-2,2-2-2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8"/>
    </inkml:context>
    <inkml:brush xml:id="br0">
      <inkml:brushProperty name="width" value="0.03476" units="cm"/>
      <inkml:brushProperty name="height" value="0.03476" units="cm"/>
    </inkml:brush>
  </inkml:definitions>
  <inkml:trace contextRef="#ctx0" brushRef="#br0">45016 29454 632,'-7'-29'1,"2"7"0,2 5 0,2 6 1,2 0 6,4-7 10,2-7 11,3-7 11,1 0 1,0 7-9,-2 7-8,0 7-8,1 1-5,7-3 0,5-5 0,7-3-1,3-3 1,0 1-2,2-1 0,1 1-1,-2 2-2,-6 7 0,-3 5-1,-6 6-2,-3 5 0,-1 6-1,-1 4-1,0 5-1,-2 4 1,-1 5 1,-1 3 1,0 5 2,-1 1 0,-1 0 0,1 0 1,0 0 0,0 0-1,0-3 0,0-2-2,-1-1-1,1-3-2,-2 0-7,-1-1-5,0-1-6,-2-6-11,-2-12-17,-2-12-17,-2-12-17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8"/>
    </inkml:context>
    <inkml:brush xml:id="br0">
      <inkml:brushProperty name="width" value="0.03023" units="cm"/>
      <inkml:brushProperty name="height" value="0.03023" units="cm"/>
      <inkml:brushProperty name="color" value="#F2385B"/>
    </inkml:brush>
  </inkml:definitions>
  <inkml:trace contextRef="#ctx0" brushRef="#br0">18997 36655 727,'-15'-13'5,"4"6"11,3 6 10,3 6 11,1 3 2,2 2-7,0 0-6,2 1-6,0 5-5,2 7-1,0 9-1,2 7-2,-1 4-2,-1 2-3,0 0-3,-1 2-2,-2-2-6,-1-2-5,0-4-6,-1-2-7,-1-4-5,2-7-5,0-5-7,2-7-5,0-5 0,2-4 4,0-6 3,2-4 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8"/>
    </inkml:context>
    <inkml:brush xml:id="br0">
      <inkml:brushProperty name="width" value="0.03709" units="cm"/>
      <inkml:brushProperty name="height" value="0.03709" units="cm"/>
    </inkml:brush>
  </inkml:definitions>
  <inkml:trace contextRef="#ctx0" brushRef="#br0">46122 28790 593,'7'-16'4,"-2"1"8,-3-1 9,0 0 8,-4 6 7,-4 10 6,-4 12 6,-4 10 6,-3 6-3,-3 2-10,-3 2-11,-3 3-11,-2 2-8,0 4-4,-2 4-5,-1 4-6,0 2-1,0 1 0,-1 1 1,1 2 0,3-4-8,5-7-18,7-6-17,5-7-18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9"/>
    </inkml:context>
    <inkml:brush xml:id="br0">
      <inkml:brushProperty name="width" value="0.03821" units="cm"/>
      <inkml:brushProperty name="height" value="0.03821" units="cm"/>
    </inkml:brush>
  </inkml:definitions>
  <inkml:trace contextRef="#ctx0" brushRef="#br0">52600 28527 575,'8'-10'-7,"2"-4"15,0-4 15,1-3 14,2-2 6,3-1-4,3 1-5,4-1-3,0 2-5,0 1-4,1 3-4,-1 1-3,0 2-4,-3 2 0,-1 3 0,-2 1-2,-1 2-1,1 0 0,1 2-1,1 1-2,0 2 0,1 5 0,-1 6 0,1 4-1,-1 4 1,-1 1-1,-1 3 1,0 1-1,-2 3 1,1 3 0,0 3 0,-1 3 1,0 1-1,-1 0-3,-1 0-1,0 0-4,-2-1 1,-1-3 0,0-3 0,-2-3 2,-1-3-4,-2-3-9,-3-3-8,0-3-8,-2-4-8,0-6-8,0-6-8,0-6-8,0-3 0,0 1 9,0-1 7,0 0 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9"/>
    </inkml:context>
    <inkml:brush xml:id="br0">
      <inkml:brushProperty name="width" value="0.03995" units="cm"/>
      <inkml:brushProperty name="height" value="0.03995" units="cm"/>
    </inkml:brush>
  </inkml:definitions>
  <inkml:trace contextRef="#ctx0" brushRef="#br0">54083 27663 550,'0'-15'0,"0"2"0,0 2 0,0 3 0,-2 1 10,0 2 18,-3 2 18,-2 2 20,-1 5 3,-2 8-10,0 7-12,-1 9-10,-2 4-9,-3 4-5,-3 3-5,-3 2-5,-4 5-8,-3 4-7,-4 5-8,-4 5-8,-2 3-4,0 1 2,0 2 2,0 0 1,3-6-8,7-11-18,7-12-19,7-11-17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49"/>
    </inkml:context>
    <inkml:brush xml:id="br0">
      <inkml:brushProperty name="width" value="0.03493" units="cm"/>
      <inkml:brushProperty name="height" value="0.03493" units="cm"/>
    </inkml:brush>
  </inkml:definitions>
  <inkml:trace contextRef="#ctx0" brushRef="#br0">32144 38061 629,'-8'-13'5,"0"8"7,0 6 9,1 8 9,-1 3 2,2 1-2,0 1-2,2 1-3,-1 3-2,0 5-1,-1 5 0,-1 5-1,0 1-1,2-2-1,2-1-2,2-3-1,1-2-3,2-1-4,0-3-4,2-1-4,1-4-4,3-5-2,4-5-2,2-4-2,3-6-2,3-6-2,3-6-1,3-5-1,0-6-1,-2-5 2,-1-5 1,-2-4 1,-5-1 0,-3 2-1,-6 3 0,-4 4-1,-5 2 2,-4 5 6,-4 3 6,-4 5 5,-2 4 5,-3 4 1,-2 6 2,-1 5 2,0 2 0,1 3-2,3 2-2,1 2-1,3 1-5,3 1-7,2 1-5,4 1-7,3 1-9,4 0-10,4-1-10,4 1-12,1-3-1,-1-3 9,-1-4 8,0-4 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0"/>
    </inkml:context>
    <inkml:brush xml:id="br0">
      <inkml:brushProperty name="width" value="0.0286" units="cm"/>
      <inkml:brushProperty name="height" value="0.0286" units="cm"/>
    </inkml:brush>
  </inkml:definitions>
  <inkml:trace contextRef="#ctx0" brushRef="#br0">33150 38500 769,'14'13'2,"-1"-3"8,-2-4 8,-2-4 8,-1-1 4,3 4-2,2 2-2,1 4-2,1 1-2,-1 1-4,-1 1-3,0 1-4,-2 2-11,1 1-19,0 3-19,0 1-19,-2-1-5,-1-5 8,-2-5 7,-2-4 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0"/>
    </inkml:context>
    <inkml:brush xml:id="br0">
      <inkml:brushProperty name="width" value="0.03588" units="cm"/>
      <inkml:brushProperty name="height" value="0.03588" units="cm"/>
    </inkml:brush>
  </inkml:definitions>
  <inkml:trace contextRef="#ctx0" brushRef="#br0">34478 37864 613,'-22'16'67,"5"-1"-10,3 1-11,5 0-10,2 0-6,2 3-4,2 1-3,2 3-4,1-1-2,0 0-2,0-1-3,0 0-1,0-3-3,0 0-1,0 0-1,0-2-2,1-2-1,4-3-4,2-3-3,3-2-3,2-3-2,2-2-1,0-2-1,1-2-2,1-4 0,1-4 0,1-5 2,1-5 0,-2-2 0,-1-1 0,-4 1-1,-3 0 0,-2 0 0,-2 2 5,-3 3 3,0 1 4,-2 3 2,0 1 1,0 2 0,0 3 2,-2 0-2,0 0-3,-3 0-2,-2 0-3,-1 0-3,1 1-5,-1-1-3,0 0-4,0 1-3,-2 0-2,0 2-3,-1 1-3,0 0 0,3 0 2,1 0 1,2 0 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0"/>
    </inkml:context>
    <inkml:brush xml:id="br0">
      <inkml:brushProperty name="width" value="0.04156" units="cm"/>
      <inkml:brushProperty name="height" value="0.04156" units="cm"/>
    </inkml:brush>
  </inkml:definitions>
  <inkml:trace contextRef="#ctx0" brushRef="#br0">35716 36811 529,'-1'-15'7,"-1"4"14,0 3 15,-1 3 13,-1 3 4,2 5-6,0 6-7,2 4-7,0 4-4,0 3-2,0 3-4,0 3-2,0 6-2,0 7-2,0 8-2,0 7-2,0 9-2,0 9-5,0 9-3,0 9-3,1 2-7,2-2-10,2-4-9,2-2-10,1-3-7,1-3-7,1-3-5,2-3-7,-2-9 1,-1-11 7,-2-13 8,-2-13 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1"/>
    </inkml:context>
    <inkml:brush xml:id="br0">
      <inkml:brushProperty name="width" value="0.02864" units="cm"/>
      <inkml:brushProperty name="height" value="0.02864" units="cm"/>
    </inkml:brush>
  </inkml:definitions>
  <inkml:trace contextRef="#ctx0" brushRef="#br0">36600 37995 768,'22'-21'74,"-1"7"-15,-3 5-14,-1 6-15,0 3-13,3 0-10,3 0-12,3 0-11,1 0-6,-1-2-5,-1 0-2,-1-2-5,-3 0-2,-3 1-2,-4-1-2,-4 0-2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1"/>
    </inkml:context>
    <inkml:brush xml:id="br0">
      <inkml:brushProperty name="width" value="0.03834" units="cm"/>
      <inkml:brushProperty name="height" value="0.03834" units="cm"/>
    </inkml:brush>
  </inkml:definitions>
  <inkml:trace contextRef="#ctx0" brushRef="#br0">38050 37197 573,'1'-14'16,"2"2"3,2 4 4,2 3 4,2 1 1,3 2-1,3 0 0,3 2-1,3 1 0,1 4-1,3 2-1,1 3 0,2 3-2,1 2-2,1 1-1,1 3-3,-1 2-2,-3 5-3,-3 3-4,-3 5-4,-3 1 0,-3 0 2,-3 0 1,-2 0 2,-4 0-10,-3-3-23,-2-2-24,-4-1-23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1"/>
    </inkml:context>
    <inkml:brush xml:id="br0">
      <inkml:brushProperty name="width" value="0.04171" units="cm"/>
      <inkml:brushProperty name="height" value="0.04171" units="cm"/>
    </inkml:brush>
  </inkml:definitions>
  <inkml:trace contextRef="#ctx0" brushRef="#br0">38744 36609 527,'-8'-8'0,"2"0"0,1 0 0,0 0 0,1 2 11,0 2 23,0 4 22,1 3 23,-2 3 3,0 7-15,-2 5-15,0 7-16,-3 5-11,-3 5-8,-5 4-7,-3 6-6,-4 3-10,-1 3-9,-3 4-11,-1 2-9,2-2-3,5-7 5,7-6 4,5-7 6,3-6-4,1-3-13,-1-5-12,0-3-13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8"/>
    </inkml:context>
    <inkml:brush xml:id="br0">
      <inkml:brushProperty name="width" value="0.02818" units="cm"/>
      <inkml:brushProperty name="height" value="0.02818" units="cm"/>
      <inkml:brushProperty name="color" value="#F2385B"/>
    </inkml:brush>
  </inkml:definitions>
  <inkml:trace contextRef="#ctx0" brushRef="#br0">19050 37478 780,'8'-8'-3,"2"2"10,0 1 11,1 0 10,2 1 4,1 1-5,3-1-5,2 0-3,2 0-4,5 0 1,3 0 0,4 0-1,1 0-8,-5 1-14,-4-2-17,-3 2-14,-3-1-7,-3 2 5,-1 0 3,-2 2 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1"/>
    </inkml:context>
    <inkml:brush xml:id="br0">
      <inkml:brushProperty name="width" value="0.03984" units="cm"/>
      <inkml:brushProperty name="height" value="0.03984" units="cm"/>
    </inkml:brush>
  </inkml:definitions>
  <inkml:trace contextRef="#ctx0" brushRef="#br0">47100 35774 552,'3'-14'8,"7"1"15,8 2 16,6 2 16,0 3 3,-4 2-13,-4 4-10,-6 3-12,1 2-6,5 3 0,7 3 0,5 4-1,2 1-1,-3 4-1,-4 4 0,-1 2-1,-4 1-2,-1 0-1,-3 0-1,-1 1-1,-3-1-7,-2-2-12,-4 0-11,-2 0-11,-4-3-8,0-2-4,-3-1-4,-2-2-4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2"/>
    </inkml:context>
    <inkml:brush xml:id="br0">
      <inkml:brushProperty name="width" value="0.04033" units="cm"/>
      <inkml:brushProperty name="height" value="0.04033" units="cm"/>
    </inkml:brush>
  </inkml:definitions>
  <inkml:trace contextRef="#ctx0" brushRef="#br0">47616 35011 545,'-1'-14'8,"0"3"15,-2 3 15,0 2 16,-2 5 4,0 6-7,-1 6-7,-2 6-7,-1 3-4,-3 4-5,-3 3-4,-3 3-4,-4 4-4,-1 4-5,-4 6-4,-3 4-5,-3 4-5,-2 0-10,-4 1-8,-2 1-8,0-2-7,7-8-6,6-6-5,6-7-6,4-6-2,2-4 3,4-3 2,3-4 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2"/>
    </inkml:context>
    <inkml:brush xml:id="br0">
      <inkml:brushProperty name="width" value="0.03842" units="cm"/>
      <inkml:brushProperty name="height" value="0.03842" units="cm"/>
    </inkml:brush>
  </inkml:definitions>
  <inkml:trace contextRef="#ctx0" brushRef="#br0">52600 34927 572,'12'-6'8,"9"2"16,9 4 16,9 3 15,0 0 5,-6 1-10,-7 0-8,-7 0-9,-2 3-5,3 7-3,3 7-4,3 8-2,0 3-5,-3 2-6,-3 2-7,-3 2-7,-3 1-6,-4-1-6,-5-2-6,-2 0-7,-4-2-3,-1-3-3,0-3-1,-1-3-2,-1-4 0,0-3 3,0-5 2,0-3 2,0-3 3,0 0 1,0-2 3,1 0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2"/>
    </inkml:context>
    <inkml:brush xml:id="br0">
      <inkml:brushProperty name="width" value="0.0391" units="cm"/>
      <inkml:brushProperty name="height" value="0.0391" units="cm"/>
    </inkml:brush>
  </inkml:definitions>
  <inkml:trace contextRef="#ctx0" brushRef="#br0">52975 34377 562,'-1'-21'10,"-1"5"21,0 5 19,-1 4 21,-3 6 3,-2 6-14,-3 6-14,-3 6-14,-4 4-9,-6 6-5,-3 5-5,-6 5-4,-5 6-8,-4 10-10,-6 8-10,-4 9-10,-2 2-8,2-2-7,2-3-7,2-3-6,6-7-1,8-12 4,9-12 6,9-11 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4"/>
    </inkml:context>
    <inkml:brush xml:id="br0">
      <inkml:brushProperty name="width" value="0.03427" units="cm"/>
      <inkml:brushProperty name="height" value="0.03427" units="cm"/>
    </inkml:brush>
  </inkml:definitions>
  <inkml:trace contextRef="#ctx0" brushRef="#br0">34050 44655 641,'29'-22'23,"-6"2"-1,-3 5 2,-6 1-1,-1 2 0,5-1-4,3-1-3,5-1-3,0 0-3,-3 2-2,-3 3-3,-3 1-3,-2 3 0,-1 4 2,-1 4 3,0 4 1,-2 4 2,-1 3-1,-1 5-2,0 3 0,-1 3 1,-1 1 1,1 1 2,0 1 3,0 1 0,0 2-1,-1 3 0,1 1-2,0 0-1,0 0-3,0-1-2,-1-1-3,1-2-3,-2-2-2,-1-1-2,0-3-2,-2-6-12,0-12-22,-2-12-23,0-12-21,-1-4-2,0 3 20,0 3 19,0 3 19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4"/>
    </inkml:context>
    <inkml:brush xml:id="br0">
      <inkml:brushProperty name="width" value="0.03723" units="cm"/>
      <inkml:brushProperty name="height" value="0.03723" units="cm"/>
    </inkml:brush>
  </inkml:definitions>
  <inkml:trace contextRef="#ctx0" brushRef="#br0">34941 43890 590,'6'-5'11,"-3"8"21,-2 6 21,-4 7 21,-3 7 3,-5 7-16,-5 6-16,-5 8-16,-4 3-12,-1 2-8,-3 0-7,-1 2-9,-1 0-9,0 1-12,0 1-11,-1 2-12,4-4-2,5-8 7,7-8 8,5-8 8,3-5 2,1-3-3,-1-3-3,0-2-3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5"/>
    </inkml:context>
    <inkml:brush xml:id="br0">
      <inkml:brushProperty name="width" value="0.03872" units="cm"/>
      <inkml:brushProperty name="height" value="0.03872" units="cm"/>
    </inkml:brush>
  </inkml:definitions>
  <inkml:trace contextRef="#ctx0" brushRef="#br0">30249 47418 568,'-15'0'0,"-1"0"0,0 0 0,1 0 0,0 0 1,2 0 1,2 0 3,3 0 1,3-1 5,8 0 10,6-2 10,7 0 9,5-1 1,3 0-4,3 0-7,3 0-5,3 0-4,2 1-3,4-1-4,3 0-2,2 0-2,4 0 1,2 0 0,4 0 1,2 1-1,1 0-1,3 2 0,2 0-2,1 1-1,3 0 0,2 0 1,1 0-1,3 0-3,1 0-3,2 0-6,3 0-3,0 0-2,1-2 2,-1 0 2,0-1 3,2-1-2,1 0-5,2 0-5,2 0-5,1-1-1,-2-2 3,0-1 2,-1-3 3,-2-1 2,-3 1 2,-3-1 1,-3 0 2,-2 2 1,-1 1 0,-1 2 2,-1 2 0,-3 1 0,-5 1-2,-4-1-2,-6 0-1,-5 0-3,-6 2-2,-5 0-1,-7 2-3,-5 0-1,-3 0 1,-4 0 0,-4 0 1,-5 0-3,-2 0-5,-6 0-5,-2 0-5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5"/>
    </inkml:context>
    <inkml:brush xml:id="br0">
      <inkml:brushProperty name="width" value="0.03284" units="cm"/>
      <inkml:brushProperty name="height" value="0.03284" units="cm"/>
    </inkml:brush>
  </inkml:definitions>
  <inkml:trace contextRef="#ctx0" brushRef="#br0">32675 49200 669,'-22'10'58,"3"5"-12,3 5-10,3 5-12,1 3-5,2 3-3,1 1-1,1 2-2,1-1-1,2-3 0,2-5 1,2-3 0,1-4-1,0-1-1,0-3-2,0-1-1,2-3-1,4-4-3,3-4-2,5-4-1,2-5-3,1-4-2,1-5-2,2-5-1,-1-4-3,1-3-1,-1-3-2,1-2-2,-3-1 1,-3 3 2,-4 3 3,-4 4 2,-4 2 3,-3 2 0,-2 5 1,-3 1 1,-4 4 1,-2 3 1,-3 2 1,-3 4 0,-1 2 1,1 4 0,1 2 0,1 3 0,1 3-4,4 0-5,3 1-6,3 1-6,1 0-6,2-1-5,0-1-6,2 0-6,0-3 0,2-1 5,0-2 6,2-2 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5"/>
    </inkml:context>
    <inkml:brush xml:id="br0">
      <inkml:brushProperty name="width" value="0.02478" units="cm"/>
      <inkml:brushProperty name="height" value="0.02478" units="cm"/>
    </inkml:brush>
  </inkml:definitions>
  <inkml:trace contextRef="#ctx0" brushRef="#br0">33550 49700 887,'15'8'10,"-1"0"4,-1-1 4,0 1 4,-1 0-1,3 2-6,1 0-6,3 1-6,0 1-8,-1 1-11,-1 1-12,0 2-11,-3-2-4,-3-3 4,-3-3 3,-2-2 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6"/>
    </inkml:context>
    <inkml:brush xml:id="br0">
      <inkml:brushProperty name="width" value="0.03565" units="cm"/>
      <inkml:brushProperty name="height" value="0.03565" units="cm"/>
    </inkml:brush>
  </inkml:definitions>
  <inkml:trace contextRef="#ctx0" brushRef="#br0">34697 49109 617,'-14'30'22,"2"-1"5,4-3 6,3-1 5,1-2-1,2 1-3,0-1-5,2 1-5,0-2-3,0 0-1,0-1-2,0 0-1,1-4-3,4-3-1,2-4-3,3-5-3,3-2-1,0-4-1,1-2-1,1-3-1,1-5-3,-1-4-7,1-5-6,0-5-7,-1-2-3,-1 0 1,-1-1 2,0 1 0,-3 0 3,-1 1 5,-2 1 3,-2 1 5,-3 3 2,-4 3 0,-4 4 0,-4 5 1,-2 1 0,-1 2 0,-2 1 1,0 0 0,0 3-1,-1 4-2,0 4-2,1 4-2,0 1-3,2 1-8,3 0-6,1 0-6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9"/>
    </inkml:context>
    <inkml:brush xml:id="br0">
      <inkml:brushProperty name="width" value="0.03311" units="cm"/>
      <inkml:brushProperty name="height" value="0.03311" units="cm"/>
      <inkml:brushProperty name="color" value="#F2385B"/>
    </inkml:brush>
  </inkml:definitions>
  <inkml:trace contextRef="#ctx0" brushRef="#br0">20346 36655 664,'-14'-13'2,"3"6"7,3 6 6,3 6 6,1 4 5,2 1 3,0 3 5,2 2 4,0 2-2,2 3-6,0 3-7,2 3-7,-1 2-3,1 4 0,0 3 0,0 2-1,0 2-6,0-2-16,-1 0-14,1-1-16,-1-4-6,0-6 0,-2-5 1,0-7 0,-1-3 3,2-2 2,0-2 5,2-2 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6"/>
    </inkml:context>
    <inkml:brush xml:id="br0">
      <inkml:brushProperty name="width" value="0.04324" units="cm"/>
      <inkml:brushProperty name="height" value="0.04324" units="cm"/>
    </inkml:brush>
  </inkml:definitions>
  <inkml:trace contextRef="#ctx0" brushRef="#br0">36050 48344 508,'7'-8'3,"-1"2"4,0 1 6,-2 0 5,0 3 7,0 4 9,0 4 9,0 4 9,-1 3 1,1 3-7,0 3-6,0 3-8,-1 5-5,0 5-3,-2 6-3,0 6-4,-3 7-2,0 9-4,-3 9-4,-2 9-4,0 5-6,1 0-12,0 2-10,2 1-12,1-2-6,2 0-4,2-3-2,2-2-3,1-8-1,0-15 2,0-14 1,0-15 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7"/>
    </inkml:context>
    <inkml:brush xml:id="br0">
      <inkml:brushProperty name="width" value="0.03537" units="cm"/>
      <inkml:brushProperty name="height" value="0.03537" units="cm"/>
    </inkml:brush>
  </inkml:definitions>
  <inkml:trace contextRef="#ctx0" brushRef="#br0">41448 46574 622,'-7'-8'1,"1"2"3,0 1 4,2 1 2,4-2 7,10-2 11,8-3 11,9-3 12,2 0 0,-6 5-10,-4 3-10,-4 4-9,1 1-7,7-2-3,8-2-3,8-2-3,3 1 0,-2 1 0,-1 2 2,-3 2 1,-3 1-6,-3 0-13,-5 0-13,-3 0-15,-5 1-4,-3 4 1,-4 2 2,-5 3 1,-2 2 1,-4-1-2,-2 1-3,-3 0-2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7"/>
    </inkml:context>
    <inkml:brush xml:id="br0">
      <inkml:brushProperty name="width" value="0.0339" units="cm"/>
      <inkml:brushProperty name="height" value="0.0339" units="cm"/>
    </inkml:brush>
  </inkml:definitions>
  <inkml:trace contextRef="#ctx0" brushRef="#br0">41574 47528 649,'-21'-8'0,"5"2"0,5 1 0,5 0 0,3 1 7,3 1 14,4-1 15,2 0 14,6 0 3,8 0-9,7 0-8,8 0-8,6 1-6,2 0-3,4 2-3,3 1-4,0-1-6,-1-1-7,0 0-9,-2-1-8,-4-1-2,-7 2 1,-9 0 3,-7 2 3,-6 0-8,-1 2-15,-2 0-17,-2 2-16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8"/>
    </inkml:context>
    <inkml:brush xml:id="br0">
      <inkml:brushProperty name="width" value="0.03829" units="cm"/>
      <inkml:brushProperty name="height" value="0.03829" units="cm"/>
    </inkml:brush>
  </inkml:definitions>
  <inkml:trace contextRef="#ctx0" brushRef="#br0">45694 46005 574,'-8'8'6,"0"-2"13,0-1 13,0 0 11,1 1 5,-1 7-5,0 6-5,0 5-6,1 4-3,0 1-4,2 1-3,1 1-4,0-1-3,2 0-1,0-1-2,2-1-2,1-4-2,2-4-2,2-4-2,2-6-3,2-5-1,3-4-4,3-6-3,3-4-3,3-6-2,1-7-2,2-7-1,3-6-2,-1-5-2,-3-1-2,-3 0-4,-3-1-2,-3 1 1,-3 5 4,-3 5 3,-2 6 5,-4 3 4,-4 5 2,-4 3 3,-4 4 4,-3 4 1,-3 2-1,-3 4 0,-3 3 0,-1 2 1,-1 3 1,1 3 2,-1 4 2,3 0-3,5 1-8,5-1-7,5 1-7,2-2-6,2-1-5,0-2-4,2-2-5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8"/>
    </inkml:context>
    <inkml:brush xml:id="br0">
      <inkml:brushProperty name="width" value="0.03099" units="cm"/>
      <inkml:brushProperty name="height" value="0.03099" units="cm"/>
    </inkml:brush>
  </inkml:definitions>
  <inkml:trace contextRef="#ctx0" brushRef="#br0">46750 46500 709,'9'8'6,"1"1"12,3 2 11,2 0 12,0 0 2,-1-1-7,-1-1-8,-1 0-8,0-1-4,1 3 0,1 2 0,2 1 0,-2 1-10,-3-1-20,-3-1-18,-2 0-20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8"/>
    </inkml:context>
    <inkml:brush xml:id="br0">
      <inkml:brushProperty name="width" value="0.04167" units="cm"/>
      <inkml:brushProperty name="height" value="0.04167" units="cm"/>
    </inkml:brush>
  </inkml:definitions>
  <inkml:trace contextRef="#ctx0" brushRef="#br0">48239 45095 527,'-7'-7'8,"1"0"16,0 2 15,2 1 16,1 2 5,2 5-6,2 6-5,2 4-5,1 5-6,0 5-6,-1 5-6,1 5-5,-1 7-7,0 10-6,-2 9-7,0 11-7,-1 5-2,0 1 1,0 0 1,0 2 2,0-7 1,0-17 0,0-14 1,0-17 1,0-7-14,2-1-28,0 1-27,2 0-28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9"/>
    </inkml:context>
    <inkml:brush xml:id="br0">
      <inkml:brushProperty name="width" value="0.04272" units="cm"/>
      <inkml:brushProperty name="height" value="0.04272" units="cm"/>
    </inkml:brush>
  </inkml:definitions>
  <inkml:trace contextRef="#ctx0" brushRef="#br0">49089 43560 515,'-15'3'8,"3"9"16,1 8 17,2 7 15,2 3 3,2-3-12,2-3-12,2-3-13,2-3-6,2-3-3,2-3-1,2-2-2,2-5-5,2-2-7,1-6-6,3-2-6,0-4-5,-1-2-3,-1-2-1,0-1-3,-2-2 0,-1-2 1,0 0 3,-2-1 2,-1 0 2,-2-1 4,-2 1 4,-2-1 5,-2 2 1,0 3 2,-2 2 2,0 4 0,-2 2 4,0 1 4,-1 0 5,-2 2 4,4-1 0,8-2-9,8-2-7,8-2-8,1 1-4,-3 3-2,-5 2-1,-3 4-2,-2 2 3,-2 2 8,-1 2 7,0 2 7,-2 1 6,-2 1 4,-2 2 4,-2 0 4,-1 0 3,0 1 2,0 0 2,0 0 1,0 0-1,0 3-4,0 2-5,1 1-5,-2 4-3,0 5-2,-2 5-2,0 5-1,-3 4-4,-3 6-2,-5 4-5,-4 6-2,-4 6-4,-5 10-6,-4 11-4,-6 9-5,-3 7-2,-4 5 1,-2 5 2,-3 5 2,-2 1-4,2-3-9,0-3-9,2-2-9,3-6-3,8-8 4,6-8 4,7-8 3,6-11 4,5-13 6,5-14 6,4-13 4,3-9 5,-2-3 4,0-3 3,-1-2 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5:59"/>
    </inkml:context>
    <inkml:brush xml:id="br0">
      <inkml:brushProperty name="width" value="0.03292" units="cm"/>
      <inkml:brushProperty name="height" value="0.03292" units="cm"/>
    </inkml:brush>
  </inkml:definitions>
  <inkml:trace contextRef="#ctx0" brushRef="#br0">50566 47450 668,'-7'9'4,"2"3"9,2 3 9,2 3 8,1 2 5,2-1 0,0 1-1,2-1 1,1 0-3,3-3-6,3-1-5,4-3-5,0-2-4,1-2-4,0-4-2,-1-2-3,1-4-4,0-4-1,-1-4-3,1-3-2,-2-3-1,-1 0 2,-2 1 1,-2-1 2,-3 1 0,-3 1 1,-2 1 0,-3 1 1,-5 1 0,-4 2 0,-5 3 1,-5 1 0,-2 1-5,3 2-9,1 0-11,3 2-10,0 0-7,2 2-5,1 0-4,1 2-4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1"/>
    </inkml:context>
    <inkml:brush xml:id="br0">
      <inkml:brushProperty name="width" value="0.03553" units="cm"/>
      <inkml:brushProperty name="height" value="0.03553" units="cm"/>
    </inkml:brush>
  </inkml:definitions>
  <inkml:trace contextRef="#ctx0" brushRef="#br0">41432 54344 619,'-19'-36'74,"9"4"-16,8 5-16,10 5-17,5 2-8,3-1-1,3-1-1,3-1-1,1 0-1,1 1-3,-1 1-2,1 1-2,-1 2-3,1 4-1,-1 4-1,1 5-1,-2 1-2,-1 2 0,-3 0-1,-1 2 0,-2 2 0,-1 6 0,-1 4 3,0 5 0,-1 4 2,-1 3 3,1 3 3,0 3 3,0 2 2,-1 2-1,1 3 0,0 1 1,-1 1-3,-1 0-5,0 0-3,-2 0-6,-1-1-2,0-1-1,-2-3-3,0-2-1,-2-3-3,1-3-6,0-5-5,0-3-4,0-5-8,0-6-7,0-6-8,0-6-8,-1-3 2,-1-2 12,0 0 11,-1-1 12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1"/>
    </inkml:context>
    <inkml:brush xml:id="br0">
      <inkml:brushProperty name="width" value="0.03697" units="cm"/>
      <inkml:brushProperty name="height" value="0.03697" units="cm"/>
    </inkml:brush>
  </inkml:definitions>
  <inkml:trace contextRef="#ctx0" brushRef="#br0">42485 53870 595,'5'-12'9,"-4"10"19,-6 8 18,-4 10 19,-3 5 3,-1 4-12,-2 5-13,0 3-12,-2 4-9,-3 4-5,-3 4-6,-3 4-4,-2 2-5,-2 0-8,-3-1-6,-1 1-6,-1-2-6,2-4-4,0-4-5,1-4-5,4-4-1,5-6 3,7-3 3,5-6 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9"/>
    </inkml:context>
    <inkml:brush xml:id="br0">
      <inkml:brushProperty name="width" value="0.02902" units="cm"/>
      <inkml:brushProperty name="height" value="0.02902" units="cm"/>
      <inkml:brushProperty name="color" value="#F2385B"/>
    </inkml:brush>
  </inkml:definitions>
  <inkml:trace contextRef="#ctx0" brushRef="#br0">21650 35793 758,'1'-21'3,"4"5"9,2 5 7,3 5 7,4 1 4,1 0 0,5-1-1,2-2 1,1 2-5,2 1-6,1 2-6,1 2-8,-2 1-6,-3 2-10,-4 0-7,-5 2-10,-3 1 1,-2 3 6,-4 3 7,-2 3 8,-3 1-4,0-3-13,-2-1-15,0-2-14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2"/>
    </inkml:context>
    <inkml:brush xml:id="br0">
      <inkml:brushProperty name="width" value="0.03299" units="cm"/>
      <inkml:brushProperty name="height" value="0.03299" units="cm"/>
    </inkml:brush>
  </inkml:definitions>
  <inkml:trace contextRef="#ctx0" brushRef="#br0">44237 54551 666,'-6'-7'6,"6"1"12,4 0 11,6 2 12,2 0 3,1 0-6,1 0-6,1 1-6,3-2-4,5 0-1,5-2-2,5 0-2,1 0-4,0 1-6,-1 0-7,-1 2-5,-2 1-7,-3 2-6,-4 2-6,-1 2-7,-6 3-4,-3 5-4,-6 5-5,-4 5-3,-3 0 1,0-3 8,0-5 7,0-3 7,-2-2 4,0-2 3,-3-1 2,-2 0 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2"/>
    </inkml:context>
    <inkml:brush xml:id="br0">
      <inkml:brushProperty name="width" value="0.03467" units="cm"/>
      <inkml:brushProperty name="height" value="0.03467" units="cm"/>
    </inkml:brush>
  </inkml:definitions>
  <inkml:trace contextRef="#ctx0" brushRef="#br0">44522 55378 634,'-19'0'23,"7"0"-1,8 0 1,8 0-1,7-2 1,5 0 3,7-3 1,5-2 3,5-1 0,1-2-5,2 0-2,2-1-5,0 1-1,-2 3 0,-2 2 0,-1 4-1,-3 2-10,-3 2-19,-4 2-21,-1 2-20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48425 54925 333,'49'20'167,"16"14"-1,16 14 1,15 16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4"/>
    </inkml:context>
    <inkml:brush xml:id="br0">
      <inkml:brushProperty name="width" value="0.03423" units="cm"/>
      <inkml:brushProperty name="height" value="0.03423" units="cm"/>
    </inkml:brush>
  </inkml:definitions>
  <inkml:trace contextRef="#ctx0" brushRef="#br0">48218 54099 642,'-8'-4'30,"0"8"4,0 8 5,0 7 5,1 5-2,1-1-5,0 1-6,2-1-6,-1 1-5,0-1-4,-1 1-5,-1-1-4,-1 0-3,2-3 0,0-1 0,2-2-1,1-3 0,2-1-1,2-2-1,2-2 0,3-3-3,4-3-1,3-2-2,5-4-1,2-3-3,3-7-1,1-6-2,3-5-2,-1-4-2,-1-1-1,-3-1-2,-1-1-2,-3 0 0,-1 2 2,-3 0 2,-1 1 2,-3 2 1,-2 3 1,-4 3 2,-2 3 1,-3 1 2,-1 1 3,0-1 3,-1 0 4,-2 2 4,-2 3 3,-2 2 4,-1 4 3,-2 2 2,0 2-3,0 2-3,1 2-1,-1 1-4,0 2-3,0 0-4,1 2-3,-1 0-7,2 3-8,1 2-8,1 2-10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5"/>
    </inkml:context>
    <inkml:brush xml:id="br0">
      <inkml:brushProperty name="width" value="0.03254" units="cm"/>
      <inkml:brushProperty name="height" value="0.03254" units="cm"/>
    </inkml:brush>
  </inkml:definitions>
  <inkml:trace contextRef="#ctx0" brushRef="#br0">48925 55100 676,'-22'16'4,"7"-1"9,3 1 9,6-1 9,4-1 3,4-3-2,4-3-2,4-2-3,2-3-1,3 0-3,1-2-1,3 0-2,0-1-3,1 0-5,-1 0-4,1 0-5,-2 0-7,0 0-5,0 0-8,-2 0-7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5"/>
    </inkml:context>
    <inkml:brush xml:id="br0">
      <inkml:brushProperty name="width" value="0.03692" units="cm"/>
      <inkml:brushProperty name="height" value="0.03692" units="cm"/>
    </inkml:brush>
  </inkml:definitions>
  <inkml:trace contextRef="#ctx0" brushRef="#br0">50675 54050 595,'-15'0'3,"2"0"4,3 0 4,1 0 5,1 1 6,0 4 7,1 2 6,-1 3 8,0 2-2,2 0-7,1-1-8,0 1-9,1 2-3,1 4-2,-1 3 0,0 4-2,0 3 0,2 1 0,0 1-2,2 1 0,0-2-2,2-2-1,0-3-2,2-3-2,0-3 0,1-3 2,2-3 2,0-2 1,2-4-1,3-4-3,4-4-5,2-4-3,1-5-4,1-6-3,-1-5-4,1-6-3,-2-4-1,-1 1 1,-3 0 1,-1 0 2,-3 0 2,-2 3 1,-4 2 2,-2 1 2,-4 3 1,-4 3 1,-4 3 2,-4 3 0,-2 3 2,-1 2 2,-1 4 0,-1 3 3,0 1-1,1 2 0,1 0-1,1 1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5"/>
    </inkml:context>
    <inkml:brush xml:id="br0">
      <inkml:brushProperty name="width" value="0.03879" units="cm"/>
      <inkml:brushProperty name="height" value="0.03879" units="cm"/>
    </inkml:brush>
  </inkml:definitions>
  <inkml:trace contextRef="#ctx0" brushRef="#br0">51862 53324 567,'0'-11'11,"0"10"22,0 10 22,0 10 22,0 5 3,0 4-18,0 3-18,0 3-16,-2 6-12,-2 10-3,-4 9-4,-1 11-5,-2 5-6,2 0-11,2 2-10,3 1-11,0-7-7,2-13-3,0-14-4,2-14-3,0-7 0,2-3 3,0-1 2,2-2 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6"/>
    </inkml:context>
    <inkml:brush xml:id="br0">
      <inkml:brushProperty name="width" value="0.03618" units="cm"/>
      <inkml:brushProperty name="height" value="0.03618" units="cm"/>
    </inkml:brush>
  </inkml:definitions>
  <inkml:trace contextRef="#ctx0" brushRef="#br0">53708 53383 608,'-15'-6'61,"2"4"-12,3 4-12,1 4-13,0 4-3,0 3 5,-1 5 7,-1 3 5,-2 4-2,-2 1-7,-1 2-9,-3 3-7,-1 1-8,-1 4-7,-1 3-6,-1 2-7,1 1-6,1-2-3,3-2-5,1-1-5,3-5-3,1-6-5,2-5-4,2-7-4,2-3 0,1-2 8,0-2 7,2-2 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6"/>
    </inkml:context>
    <inkml:brush xml:id="br0">
      <inkml:brushProperty name="width" value="0.03761" units="cm"/>
      <inkml:brushProperty name="height" value="0.03761" units="cm"/>
    </inkml:brush>
  </inkml:definitions>
  <inkml:trace contextRef="#ctx0" brushRef="#br0">53350 53750 584,'30'31'153,"-1"-2"-36,-3 0-37,-1-1-37,-1 1-25,2 3-13,3 2-15,1 4-13,0 0-11,-3-3-7,-4-4-8,-1-2-7,-5-4-2,-3-5 4,-4-5 4,-4-4 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6"/>
    </inkml:context>
    <inkml:brush xml:id="br0">
      <inkml:brushProperty name="width" value="0.04766" units="cm"/>
      <inkml:brushProperty name="height" value="0.04766" units="cm"/>
    </inkml:brush>
  </inkml:definitions>
  <inkml:trace contextRef="#ctx0" brushRef="#br0">55735 53237 461,'-7'-6'14,"2"6"27,2 4 28,2 6 27,1 2 3,-2 1-22,0 1-21,-1 2-22,-1-1-13,2 1-6,0-1-4,2 1-7,0 1-2,-2 1-3,0 3-1,-1 1-1,-1 5-4,0 5-7,0 6-5,0 6-7,0 3-7,1 2-7,-1 0-8,0 2-9,1-5-2,2-8 0,2-10 2,2-7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9"/>
    </inkml:context>
    <inkml:brush xml:id="br0">
      <inkml:brushProperty name="width" value="0.03505" units="cm"/>
      <inkml:brushProperty name="height" value="0.03505" units="cm"/>
      <inkml:brushProperty name="color" value="#F2385B"/>
    </inkml:brush>
  </inkml:definitions>
  <inkml:trace contextRef="#ctx0" brushRef="#br0">21543 36400 627,'-28'1'5,"5"2"9,7 2 12,5 2 9,5 1 4,1 3-3,2 2-3,2 2-3,1 2-3,0 3-3,0 3-3,0 3-4,0 3-1,2 6-2,0 5-2,2 4-1,-1 9-3,-1 10-4,0 11-4,-2 10-3,1 6-5,0-2-2,2 0-2,0-1-3,0-3-4,0-2-7,-2-4-5,0-1-6,-1-6-4,0-4 1,0-4-1,0-6 0,0-7 3,0-10 3,0-10 5,0-9 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7"/>
    </inkml:context>
    <inkml:brush xml:id="br0">
      <inkml:brushProperty name="width" value="0.03717" units="cm"/>
      <inkml:brushProperty name="height" value="0.03717" units="cm"/>
    </inkml:brush>
  </inkml:definitions>
  <inkml:trace contextRef="#ctx0" brushRef="#br0">57378 52492 591,'-9'-3'10,"-2"8"20,-2 9 20,-1 9 19,0 2 4,5-3-15,3-5-14,4-3-14,3-3-9,4-1-7,2 0-6,3-2-7,3-2-4,0-4-6,1-4-4,1-4-5,0-3-4,-1-2 0,-1-1-1,-1-3-2,-1 1 2,-2 1 3,-2 2 3,-2 3 3,-3 0 3,-3 2 4,-2 1 4,-3 0 4,-3 2 2,0 0 2,-1 2 1,-1 1 0,-1 0 3,0 0 4,1 0 2,-1 0 3,3-1-4,6-1-13,6 0-12,6-1-13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8"/>
    </inkml:context>
    <inkml:brush xml:id="br0">
      <inkml:brushProperty name="width" value="0.03816" units="cm"/>
      <inkml:brushProperty name="height" value="0.03816" units="cm"/>
    </inkml:brush>
  </inkml:definitions>
  <inkml:trace contextRef="#ctx0" brushRef="#br0">55622 53360 576,'-8'-7'4,"0"2"9,1 2 7,-1 2 9,0 3 5,0 4-1,0 3 1,1 5 0,-1 3-1,0 3-5,0 3-5,0 3-3,0 2-4,1-1-1,-1 0-3,0 1-1,0-1-2,0-1 1,0-1-1,1-1 0,0-2 0,2-3-2,2-3-2,2-3-2,2-3 0,4-4-2,2-4-2,3-4-1,4-5-1,2-6-1,3-5-3,3-7 0,2-3-3,1-3-1,1-1-2,1-2-2,-3-1-1,-4 3 2,-4 2 0,-6 2 1,-3 1 2,-2 3 0,-3 1 0,0 3 2,-4 1 1,-2 2 2,-4 3 3,-2 1 2,-2 2 2,-1 2 1,-2 3 0,0 1 1,0 1 0,1 2-2,1 0-2,1 2-2,0 1-3,2 2-6,1 2-4,1 2-6,1 1-6,2 1-5,2 2-6,2 0-7,1-1 2,2-1 7,0-2 9,2-2 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8"/>
    </inkml:context>
    <inkml:brush xml:id="br0">
      <inkml:brushProperty name="width" value="0.02816" units="cm"/>
      <inkml:brushProperty name="height" value="0.02816" units="cm"/>
    </inkml:brush>
  </inkml:definitions>
  <inkml:trace contextRef="#ctx0" brushRef="#br0">56350 54150 781,'1'14'2,"2"-3"4,2-3 4,2-2 4,1-2 5,1 1 5,1 2 6,1 0 4,2 1-1,0 1-9,1 2-9,1 0-7,-1 0-16,-1-1-22,-2-1-20,-2 0-22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8"/>
    </inkml:context>
    <inkml:brush xml:id="br0">
      <inkml:brushProperty name="width" value="0.04749" units="cm"/>
      <inkml:brushProperty name="height" value="0.04749" units="cm"/>
    </inkml:brush>
  </inkml:definitions>
  <inkml:trace contextRef="#ctx0" brushRef="#br0">57463 52705 463,'0'-13'12,"0"6"25,0 6 25,0 6 24,0 3 3,0 2-18,0 0-18,0 1-19,0 3-11,0 3-4,0 5-3,0 3-5,-1 3-2,0-1-2,-2 0-2,0 1-2,-1 4-7,1 10-10,-1 10-10,0 10-10,1-1-7,0-7-2,2-10-3,1-8-3,-1-6-1,-1-3-4,0-4-1,-1-1-3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09"/>
    </inkml:context>
    <inkml:brush xml:id="br0">
      <inkml:brushProperty name="width" value="0.03612" units="cm"/>
      <inkml:brushProperty name="height" value="0.03612" units="cm"/>
    </inkml:brush>
  </inkml:definitions>
  <inkml:trace contextRef="#ctx0" brushRef="#br0">57450 52816 609,'0'-12'13,"2"8"26,0 8 26,1 8 26,1 6-1,0 6-30,-1 7-29,1 5-29,-1 5-20,0 6-10,-2 4-8,0 5-11,-2-3-5,-2-10-3,-2-12-2,-1-9-4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0"/>
    </inkml:context>
    <inkml:brush xml:id="br0">
      <inkml:brushProperty name="width" value="0.03729" units="cm"/>
      <inkml:brushProperty name="height" value="0.03729" units="cm"/>
    </inkml:brush>
  </inkml:definitions>
  <inkml:trace contextRef="#ctx0" brushRef="#br0">55547 53294 589,'-1'-16'2,"-2"2"4,-2 1 4,-1 1 3,-2 1 4,0 2 3,0 2 2,0 3 2,0 0 2,1 2-2,-1 0-1,0 2-1,-1 1-2,0 2 0,-1 2-2,-1 2-2,-1 1 0,0 3-1,0 2-1,1 1 0,0 2-2,0 0 0,2-1-2,1 1 0,0-1-2,0 1-2,0 0-2,1-1-1,-1 1-2,0-1 0,0 1-1,0 0-1,1-1 0,1 1 0,0-1 1,2 1 1,0-1 0,2-1 0,0-1 0,2 0-1,2-3 0,4-1-1,4-2-3,3-2-1,5-3-5,3-4-8,5-4-8,3-4-8,2-4-5,1-5-2,-1-5-1,0-5-2,-3 1 3,-5 6 6,-7 5 7,-5 6 7,-3 4 2,0-1-2,0 0-1,0 0-3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1"/>
    </inkml:context>
    <inkml:brush xml:id="br0">
      <inkml:brushProperty name="width" value="0.03814" units="cm"/>
      <inkml:brushProperty name="height" value="0.03814" units="cm"/>
    </inkml:brush>
  </inkml:definitions>
  <inkml:trace contextRef="#ctx0" brushRef="#br0">57863 51794 576,'-1'-19'41,"-1"10"5,0 10 6,-1 10 5,-1 5-2,0 1-9,0 2-8,0 0-10,1-1-6,0-1-6,2-2-4,0-3-5,3-1-4,2 0-3,3-2-2,4 0-3,1-6-5,3-6-6,2-9-6,1-8-6,0-2-2,-2 1 3,-4 3 3,-3 1 2,-1 2 3,-2 0 2,-1 2 3,0 1 3,-2 0 2,-2 1 2,-2-1 3,-2 0 2,-2 1 1,0 2 0,-1 3 1,-2 1-1,0 1 3,1 2 5,-1 0 4,0 2 5,0 0 2,-2 2 1,0 0 0,-1 2 0,0 1-1,2 1-1,2 3-1,2 2-2,3 0-4,4-1-10,4 0-9,4-2-8,3-2-6,3-6 0,3-4-2,4-6-1,-1-1 0,-1 1 3,-3 0 1,-1 2 3,-3 1 2,-1 2 2,-2 3 3,-2 1 1,-2 2 6,-2 1 9,-3 3 10,0 2 9,-4 2 5,0 2 0,-3 2 1,-2 1 0,-1 2 0,2 0-5,1-1-2,1 1-3,-2 3-2,-4 7 0,-4 7 0,-3 6 1,-4 5-4,-2 2-5,-1 2-5,-3 2-6,-2 2-2,-2 2 1,-4 2 0,-3 1 2,-2 5-3,-4 7-8,-3 7-6,-2 7-7,0 1-5,2-3-3,3-5-3,4-4-2,4-6-2,5-10 2,7-10 2,5-10 1,5-6 2,2-3 3,4-4 2,3-1 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1"/>
    </inkml:context>
    <inkml:brush xml:id="br0">
      <inkml:brushProperty name="width" value="0.03113" units="cm"/>
      <inkml:brushProperty name="height" value="0.03113" units="cm"/>
    </inkml:brush>
  </inkml:definitions>
  <inkml:trace contextRef="#ctx0" brushRef="#br0">59327 54747 706,'-6'14'73,"2"-1"-12,4-2-11,2-2-12,3-1-9,2 1-9,2 1-7,2 2-8,0-2-3,-1-1-1,-1-2 0,0-2-1,-3-4 0,-3-6-4,-2-6-3,-3-5-4,-3-4 0,-2 1 3,-2-1 3,-2 1 2,0 0-3,1 4-10,0 3-8,2 3-9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2"/>
    </inkml:context>
    <inkml:brush xml:id="br0">
      <inkml:brushProperty name="width" value="0.03186" units="cm"/>
      <inkml:brushProperty name="height" value="0.03186" units="cm"/>
    </inkml:brush>
  </inkml:definitions>
  <inkml:trace contextRef="#ctx0" brushRef="#br0">59383 54471 690,'-6'16'85,"4"0"-19,4-1-20,4 1-18,2-1-11,-1-1-1,1-1-2,0 0-1,0-3-2,0-1-4,0-2-2,-1-2-4,1-2-2,2-2-3,0-2-4,1-2-2,0-3-2,0-4-1,-2-3 1,-1-5-1,0-2 0,-2 1 0,-1-1-1,0 1 0,-2 0 2,-2 2 1,-2 3 4,-2 1 1,-2 2 2,0 1 2,-1 0 0,-2 2 1,1 1 1,-1 2 1,0 2 1,0 2 0,0 1 0,1-2 1,-1 0-1,0-1-1,0 0-5,2 3-12,1 4-12,1 2-13,-1 2-2,2-2 4,-1-1 4,0 0 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3"/>
    </inkml:context>
    <inkml:brush xml:id="br0">
      <inkml:brushProperty name="width" value="0.03643" units="cm"/>
      <inkml:brushProperty name="height" value="0.03643" units="cm"/>
    </inkml:brush>
  </inkml:definitions>
  <inkml:trace contextRef="#ctx0" brushRef="#br0">60968 52912 603,'-25'-1'10,"13"0"19,12-2 19,14 0 19,9-1 3,8-2-13,8 0-14,8-1-13,2 0-10,-6 0-6,-4 2-7,-6 1-5,-3 0-8,-3 2-6,-3 0-8,-3 2-5,-3 1-8,-5 4-5,-3 2-6,-4 3-5,-3 2-1,0 0 8,-2-1 7,0 1 7,-2-1 3,0-1 1,-2-1 1,0 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09"/>
    </inkml:context>
    <inkml:brush xml:id="br0">
      <inkml:brushProperty name="width" value="0.02891" units="cm"/>
      <inkml:brushProperty name="height" value="0.02891" units="cm"/>
      <inkml:brushProperty name="color" value="#F2385B"/>
    </inkml:brush>
  </inkml:definitions>
  <inkml:trace contextRef="#ctx0" brushRef="#br0">21827 37777 761,'-6'-14'3,"2"3"7,4 3 8,3 2 6,2 2 4,5 1 1,4-1 0,3 0 1,5 0-3,3 0-7,4 0-6,5 1-8,1-1-6,0 2-8,0 0-8,1 2-7,-4 0-2,-6 0 4,-5 0 3,-6 0 4,-4 0-3,-1 2-11,-1 0-11,0 2-11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3"/>
    </inkml:context>
    <inkml:brush xml:id="br0">
      <inkml:brushProperty name="width" value="0.03511" units="cm"/>
      <inkml:brushProperty name="height" value="0.03511" units="cm"/>
    </inkml:brush>
  </inkml:definitions>
  <inkml:trace contextRef="#ctx0" brushRef="#br0">61066 53950 626,'-15'0'9,"17"0"19,16 0 19,17 0 18,9 0 4,3 0-12,4 0-12,2 0-11,1 0-15,0 0-19,-2 0-17,0 0-17,-6 0-13,-8 0-3,-9 0-5,-9 0-4,-5 0 1,-1 0 10,-1 0 7,0 0 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3"/>
    </inkml:context>
    <inkml:brush xml:id="br0">
      <inkml:brushProperty name="width" value="0.04274" units="cm"/>
      <inkml:brushProperty name="height" value="0.04274" units="cm"/>
    </inkml:brush>
  </inkml:definitions>
  <inkml:trace contextRef="#ctx0" brushRef="#br0">63459 52384 514,'-7'-15'2,"2"2"5,2 3 3,2 1 4,1 3 10,-2 6 14,0 4 14,-2 6 14,1 4 1,1 5-11,0 5-12,2 5-12,-2 3-8,0 2-4,-3 2-5,-2 3-5,-1 0-5,1 0-9,-1 0-8,0 0-8,1 0-3,0 2 0,2 1 0,1 0 1,0-3-4,2-8-6,0-7-7,2-8-6,0-5-4,2-1 0,0-1 0,2 0 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4"/>
    </inkml:context>
    <inkml:brush xml:id="br0">
      <inkml:brushProperty name="width" value="0.03894" units="cm"/>
      <inkml:brushProperty name="height" value="0.03894" units="cm"/>
    </inkml:brush>
  </inkml:definitions>
  <inkml:trace contextRef="#ctx0" brushRef="#br0">64685 52111 564,'-8'-13'9,"0"8"15,0 7 16,0 6 17,1 5 3,-1 1-8,0 3-9,0 2-8,-1 2-6,-3 6-3,-4 5-4,-2 5-3,-3 2-6,-3 0-6,-2 0-8,-4 0-8,-1-1-3,1-2-3,1-2-3,2-1-1,0-4-6,3-4-10,1-3-11,3-5-9,2-3-1,2-4 9,4-5 8,3-2 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4"/>
    </inkml:context>
    <inkml:brush xml:id="br0">
      <inkml:brushProperty name="width" value="0.04455" units="cm"/>
      <inkml:brushProperty name="height" value="0.04455" units="cm"/>
    </inkml:brush>
  </inkml:definitions>
  <inkml:trace contextRef="#ctx0" brushRef="#br0">64300 52611 493,'3'-13'106,"6"8"-14,5 7-16,7 6-16,2 5-10,1 5-9,-1 3-8,1 5-8,0 2-9,4 2-9,3 3-8,3 1-9,-1 0-10,-3 0-11,-5-1-11,-3-1-11,-5-4-4,-1-4 4,-4-5 2,-3-4 3,-2-4 3,0-1 4,-2-1 3,0 0 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4"/>
    </inkml:context>
    <inkml:brush xml:id="br0">
      <inkml:brushProperty name="width" value="0.04193" units="cm"/>
      <inkml:brushProperty name="height" value="0.04193" units="cm"/>
    </inkml:brush>
  </inkml:definitions>
  <inkml:trace contextRef="#ctx0" brushRef="#br0">66273 51964 524,'-2'-14'5,"0"2"10,-3 4 10,-2 3 9,0 6 9,2 10 7,3 9 7,1 11 7,0 4-4,-1 2-12,0 0-12,-1 2-13,-3 0-11,-2 0-8,-3 0-9,-3 0-8,-1 0-8,3-2-6,1 0-6,2-1-6,2-5-3,1-6-1,0-7 0,2-6-1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4"/>
    </inkml:context>
    <inkml:brush xml:id="br0">
      <inkml:brushProperty name="width" value="0.04212" units="cm"/>
      <inkml:brushProperty name="height" value="0.04212" units="cm"/>
    </inkml:brush>
  </inkml:definitions>
  <inkml:trace contextRef="#ctx0" brushRef="#br0">67247 52316 522,'-8'-12'10,"0"8"20,0 8 21,1 8 21,0 6 2,2 6-14,2 7-13,2 5-15,1 1-9,0-2-4,0-3-6,0-3-3,0-3-3,0 0 1,0-1 1,0-1 0,3-4-6,7-7-10,8-6-12,6-8-11,1-5-4,-2-7 4,-3-6 2,-2-5 4,-3-4 4,-1-1 4,-1-1 5,-1 0 4,-1-1 3,-2 3 3,-2 2 3,-2 1 3,-3 3 2,-3 3 0,-2 3 1,-3 3 0,-3 2-1,0 2-4,-1 2-2,-1 3-4,-2 0-4,-2 2-5,-1 0-6,-3 2-5,0 0-7,3 2-9,1 0-9,3 2-8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5"/>
    </inkml:context>
    <inkml:brush xml:id="br0">
      <inkml:brushProperty name="width" value="0.03709" units="cm"/>
      <inkml:brushProperty name="height" value="0.03709" units="cm"/>
    </inkml:brush>
  </inkml:definitions>
  <inkml:trace contextRef="#ctx0" brushRef="#br0">67950 51377 593,'31'-15'118,"-2"3"-24,0 1-23,-1 3-24,0 0-16,3 2-8,1 1-7,2 1-9,0 0-10,-1 2-9,-3 0-10,-1 2-9,-4 0-12,-4 0-11,-3 0-11,-4 0-11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5"/>
    </inkml:context>
    <inkml:brush xml:id="br0">
      <inkml:brushProperty name="width" value="0.04317" units="cm"/>
      <inkml:brushProperty name="height" value="0.04317" units="cm"/>
    </inkml:brush>
  </inkml:definitions>
  <inkml:trace contextRef="#ctx0" brushRef="#br0">69256 50650 509,'-13'1'62,"3"2"-3,4 2-4,4 2-4,2 2-5,0 5-4,0 4-4,0 3-6,1 2-5,2-1-5,2-1-6,2-1-6,1 0-2,1 1-2,1 1 0,2 1-1,-1 1-2,1-1-1,0 1-1,0-1-3,-2 0-1,-1-1-4,-2-1-3,-2-1-3,-2-1-1,0-1 0,-2-1 0,0 0 1,-3-2 0,-2-1 0,-4-1-1,-2-1-1,-3 0-1,-3 2-1,-3 0-3,-3 1-1,-1-1-3,1-1-4,1-2-4,1-2-5,2-1 1,3 0 6,2-1 5,4 1 7,1-1 0,1 0-2,-1-2-2,0 0-3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15"/>
    </inkml:context>
    <inkml:brush xml:id="br0">
      <inkml:brushProperty name="width" value="0.03517" units="cm"/>
      <inkml:brushProperty name="height" value="0.03517" units="cm"/>
    </inkml:brush>
  </inkml:definitions>
  <inkml:trace contextRef="#ctx0" brushRef="#br0">69650 50777 625,'8'-15'0,"2"3"0,0 1 0,1 3 0,2 0 9,3 2 17,3 1 18,3 1 17,2 0 4,-1 2-10,1 0-12,-1 2-10,1 0-10,-1 0-10,1 0-11,-1 0-8,-2 1-17,-3 2-22,-4 2-21,-4 1-22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37"/>
    </inkml:context>
    <inkml:brush xml:id="br0">
      <inkml:brushProperty name="width" value="0.02476" units="cm"/>
      <inkml:brushProperty name="height" value="0.02476" units="cm"/>
      <inkml:brushProperty name="color" value="#F2395B"/>
    </inkml:brush>
  </inkml:definitions>
  <inkml:trace contextRef="#ctx0" brushRef="#br0">50159 30700 888,'-54'25'75,"18"-10"-38,18-10-39,17-11-37,8-5-16,-1 2 6,0 2 6,-2 3 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2"/>
    </inkml:context>
    <inkml:brush xml:id="br0">
      <inkml:brushProperty name="width" value="0.03894" units="cm"/>
      <inkml:brushProperty name="height" value="0.03894" units="cm"/>
      <inkml:brushProperty name="color" value="#F2385B"/>
    </inkml:brush>
  </inkml:definitions>
  <inkml:trace contextRef="#ctx0" brushRef="#br0">29015 23668 564,'-6'-25'29,"1"13"7,2 12 9,2 14 8,1 8 0,2 6-8,0 7-8,2 5-8,-1 7-5,-1 8-5,0 7-3,-2 9-5,1 0-2,0-4 1,2-4-1,0-6 1,1-7-15,0-8-34,0-9-31,0-9-32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12"/>
    </inkml:context>
    <inkml:brush xml:id="br0">
      <inkml:brushProperty name="width" value="0.03291" units="cm"/>
      <inkml:brushProperty name="height" value="0.03291" units="cm"/>
      <inkml:brushProperty name="color" value="#F2385B"/>
    </inkml:brush>
  </inkml:definitions>
  <inkml:trace contextRef="#ctx0" brushRef="#br0">18712 42895 668,'7'-16'-1,"0"-1"-3,-2-1-2,0-1-3,-4 5 5,-6 12 16,-6 12 14,-6 12 14,-2 6 2,-1 4-8,1 3-11,-1 3-9,1 0-6,1 0-4,1-2-3,1 0-3,0-2-2,2-3 3,1-4 0,1-2 2,1-3-2,2-4-5,2-5-6,3-3-4,1-3-4,3-2-1,4-3-2,2 0-1,4-5 0,4-6 3,3-6 2,5-5 2,1-5 2,1-1 2,-1-3 2,1-1 0,-2 0 3,-1 3 3,-3 4 2,-1 2 3,-3 3 3,-2 4 4,-4 4 5,-3 5 3,-1 2 6,0 4 5,0 2 4,0 4 6,0 2 1,2 3-4,0 3-3,2 3-3,-1 1-5,1-3-5,0-1-5,0-2-4,1-3-4,3-3-3,3-2-2,4-4-3,1-2-1,3-2-2,1-2 0,3-1-2,0-4-1,2-4-2,1-4-3,1-3-2,-1-4-1,-3-1 2,-3-2 2,-3-2 1,-3-1 2,-1 3 2,-2 2 2,-3 1 2,-2 3 1,-2 1-1,-4 3 0,-2 1 0,-2 2 2,0 2 8,0 3 6,0 1 7,0 4 6,0 6 6,0 6 4,0 6 5,0 3-1,2 3-8,0 1-8,2 3-7,-1 2-6,-1 2-1,0 4-4,-1 3-1,-2 1-5,-1 1-5,0-1-4,-1 0-6,-1-2-3,0-2-2,0-3-2,0-3-2,1-6-2,2-9-5,2-8-4,2-9-3,2-8 0,2-6 7,1-5 6,3-6 7,2-2 6,0 3 3,1 3 3,1 4 5,0 1 3,-2 4 5,-3 3 4,-1 3 5,-2 2 1,0 2 2,-2 3 0,0 1 1,-1 1-2,1 2-2,2 0-2,0 2-4,1 0-3,2 2-8,0 0-6,1 2-7,0-1-4,-2-2-4,-2-2-2,-2-2-4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6:59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33661 28530 556,'-13'-1'11,"8"0"22,7-2 21,6 0 21,5 0 3,5 1-14,4 0-14,3 2-16,2-1-11,-1 0-8,-1-2-9,-1 0-8,0 0-6,1 1-5,1 0-5,0 2-4,1 0-2,-3 0-2,-1 0 1,-3 0-2,-1 0-2,-1 0-6,-1 0-4,0 0-6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00"/>
    </inkml:context>
    <inkml:brush xml:id="br0">
      <inkml:brushProperty name="width" value="0.0374" units="cm"/>
      <inkml:brushProperty name="height" value="0.0374" units="cm"/>
      <inkml:brushProperty name="color" value="#F2395B"/>
    </inkml:brush>
  </inkml:definitions>
  <inkml:trace contextRef="#ctx0" brushRef="#br0">33198 30362 588,'-17'-2'23,"11"0"12,12-3 14,11-2 13,9 0 1,5-1-10,5 0-10,4 0-9,3 2-10,-2 1-7,0 2-9,-1 2-7,1 1-10,4 2-10,3 0-9,5 2-11,-3-1-4,-8-1 0,-9 0 0,-9-2 2,-6 1-1,-3 0 0,-3 2 1,-2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01"/>
    </inkml:context>
    <inkml:brush xml:id="br0">
      <inkml:brushProperty name="width" value="0.04075" units="cm"/>
      <inkml:brushProperty name="height" value="0.04075" units="cm"/>
      <inkml:brushProperty name="color" value="#F2395B"/>
    </inkml:brush>
  </inkml:definitions>
  <inkml:trace contextRef="#ctx0" brushRef="#br0">38243 25445 539,'-15'-28'3,"4"7"6,3 7 6,3 7 6,1 8 8,0 11 11,0 12 11,1 9 11,-1 6-1,0-1-12,0-2-11,0 0-14,0 1-7,0 2-3,0 4-5,1 2-3,-1 4-2,2 2-1,0 4 0,2 2-1,0 4-2,0 7-5,0 5-4,0 7-6,2 3-8,4 4-14,3 2-14,5 4-13,0-9-4,-3-18 5,-3-18 6,-2-19 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02"/>
    </inkml:context>
    <inkml:brush xml:id="br0">
      <inkml:brushProperty name="width" value="0.03303" units="cm"/>
      <inkml:brushProperty name="height" value="0.03303" units="cm"/>
      <inkml:brushProperty name="color" value="#F2395B"/>
    </inkml:brush>
  </inkml:definitions>
  <inkml:trace contextRef="#ctx0" brushRef="#br0">38756 26750 666,'-21'1'88,"3"2"-20,5 2-19,3 2-20,0 2-11,-6 3-4,-4 3-2,-4 3-4,-5 2-3,1 1-4,-2 1-4,-1 1-5,3-1-1,5-5 1,7-3 1,5-4 2,1-1 0,-3 3 0,-5 3-1,-3 4 0,-3 0-1,-1 1 1,-1-1-1,-1 1 0,1-2 0,5-3 2,3-3 1,5-3 1,3-1 3,4 0 2,4 0 4,4 0 4,3-2 0,2-1 1,2-2 0,1-2 0,5 0 0,4 0 0,4 2-1,6 0 1,4 1-1,1 2 0,2 0 0,2 2-1,1-1-2,0 1-8,0 0-8,0 0-6,-1 0-6,-3-1-7,-4 1-5,-2 0-5,-4-1-5,-5-2-3,-5-3-3,-4 0-3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03"/>
    </inkml:context>
    <inkml:brush xml:id="br0">
      <inkml:brushProperty name="width" value="0.04273" units="cm"/>
      <inkml:brushProperty name="height" value="0.04273" units="cm"/>
      <inkml:brushProperty name="color" value="#F2395B"/>
    </inkml:brush>
  </inkml:definitions>
  <inkml:trace contextRef="#ctx0" brushRef="#br0">41164 26645 514,'-7'-7'-1,"0"0"11,2 2 12,1 1 12,0 2 8,2 5 3,0 6 5,2 4 3,0 4-1,0 3-9,0 3-8,0 3-9,0 3-5,0 5-4,0 3-3,0 4-3,0 1-3,0-2-5,0-2-3,0-1-3,0-1-5,2 2-5,0 2-5,2 2-4,-1-2-2,-1-7 1,0-7 2,-2-7 2,1-8 0,2-7-2,2-8-2,2-7-1,2-8 0,2-4 0,1-5 2,3-4 1,2-3 2,1 3 4,3 2 4,1 2 3,1 2 5,-3 5 3,-1 3 4,-2 4 4,-2 4 3,-1 2 3,-1 4 2,0 3 4,-2 2 0,-1 3 2,-1 4-1,0 2 1,-2 3 0,-1 2-3,-1 1-1,0 3-3,-1 0-1,0-1-2,0-1-2,0-1-2,-1 0-1,-1 2-1,0 0 0,-1 1-1,-3 0-1,-2 1-2,-4-1-2,-2 1-3,-4 0-2,-3-1-3,-5 1-5,-3-1-3,-4 0-5,-3-1-4,-3 0-6,-2-2-4,1-2 0,7-3 7,7-3 6,7-2 6,3-2-1,0 0-9,1 0-10,-1 0-9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0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59508 16572 534,'15'-15'-2,"-3"2"-5,-1 2-4,-2 3-5,-1 0 0,0 0 3,0 0 4,-1 0 4,1 1 3,-2 1 3,-1 0 3,0 2 4,-1 0 3,2 0 0,0 0 1,1 0 1,-2 3 3,-8 4 5,-6 5 6,-7 6 5,-4 2 0,-1 3-9,-1 1-6,-1 3-9,-1 1-4,1-1-3,-1 0-2,1 1-2,0-1-2,1 1 1,1-1 0,1 1 0,2-3 0,2-3 1,4-5 1,3-2 0,4-6-3,6-5-7,6-4-7,6-5-8,3-4-1,1 0 3,1-1 3,1-1 3,1-2 3,1-3 1,1-4 0,1-1 1,-1-1 2,-3 3 3,-3 3 2,-2 3 3,-3 2 4,1 2 4,0 2 3,0 3 5,-1 1 2,-1 2 2,-1 2 2,0 2 1,-2 2 0,-1 4 1,0 2-1,-2 4 1,-1 1-1,0 3-1,-1 1 0,-2 3 0,0 0-2,2-1-2,1-1-2,0 0-3,1-3-1,0-1-2,0-2-2,0-2-1,0-3-2,1-1-1,2-2-2,0-2-1,2-2-2,3-2 0,4-2-1,2-1-1,2-5-1,3-6-1,1-6-2,3-5-2,-1-3 0,-1 2 0,-3 0 2,-1 1 0,-2 2 1,-1 3 2,-1 3 0,-1 3 2,-2 2 2,-2 2 3,-4 3 4,-3 1 3,-1 4 5,0 6 4,0 6 4,0 5 6,-2 4-1,-2 0-3,-4-1-4,-2 1-4,-1 0-3,0 1-3,2 1-2,1 2-3,-1-2-2,0 0-2,-2 0-2,0-2-2,-1 0-2,1-1-3,-1 1-2,0 0-2,2-4-4,6-5-9,4-6-7,6-6-7,0-3 1,-1-2 10,-2 0 9,-2-1 10,0-1 6,4-2 4,2 0 2,3-1 3,1 0 3,-1 1 1,-1 1 2,0 1 2,-1 0 0,0 2-1,-1 1-1,1 0 0,-1 2-2,-1 1-3,0 0-1,-2 2-3,0 0-1,0 2 1,0 0-1,-1 2 0,1 0 0,0 0-2,0 0-2,0 0-2,0-1-1,-1 0-1,1-2-1,0 0-1,-1-1 0,0-2 1,-2 0 1,0-1 1,-1-2 1,1-2 0,2-2 0,0-1 1,0-3 2,0-2 0,-2-1 2,0-2 2,-2-3 0,1 0 1,0-1 0,0 0 1,0-1 0,0 1 1,0 1-1,0 1 1,-1 2 1,-1 3 5,0 3 4,-1 3 4,-1 1 3,0 2 2,0 1 2,0 0 1,-2 6 6,0 8 7,-3 9 8,-2 10 8,0 4-1,0 4-8,2 3-7,1 3-9,-1 2-6,0 2-3,-2 2-4,0 2-3,-1 1-3,0 2-2,1 0 0,-1 2-3,0 0-1,0 1-5,0 1-3,0 2-4,0 1-4,-1 3-6,-2 3-4,0 4-5,0-2-5,3-1-2,1-4-2,2-3-3,1-4-1,0-6 0,0-6 1,0-6 1,1-5 1,0-7 5,2-5 3,0-6 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1"/>
    </inkml:context>
    <inkml:brush xml:id="br0">
      <inkml:brushProperty name="width" value="0.03017" units="cm"/>
      <inkml:brushProperty name="height" value="0.03017" units="cm"/>
      <inkml:brushProperty name="color" value="#F2395B"/>
    </inkml:brush>
  </inkml:definitions>
  <inkml:trace contextRef="#ctx0" brushRef="#br0">62745 17671 729,'9'-9'0,"2"-3"0,2-4 0,1-2 0,1 1 6,-3 3 14,-1 4 13,-2 5 13,-2 2 2,-2 3-8,-3 4-9,0 2-9,-4 4-8,0 4-6,-3 3-6,-2 5-6,-2 1-1,-2-1 3,-1-1 4,-3-1 3,1-2-3,3-3-12,2-3-11,4-2-11,4-4-3,6-1 8,6-2 6,5-2 8,4-1 6,-1-2 3,1 0 5,0-2 4,-2 2 2,-1 4 1,-3 4 1,-1 4 0,-5 3 0,-6 3-2,-8 3-2,-6 3-1,-5 3-3,-3 1-3,-3 3-3,-3 1-3,0 0-2,3-3-1,3-4-1,3-1-1,3-6-2,1-3-1,2-6-1,2-4-1,2-5-4,1 0-3,0-3-4,2-2-4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1"/>
    </inkml:context>
    <inkml:brush xml:id="br0">
      <inkml:brushProperty name="width" value="0.03296" units="cm"/>
      <inkml:brushProperty name="height" value="0.03296" units="cm"/>
      <inkml:brushProperty name="color" value="#F2395B"/>
    </inkml:brush>
  </inkml:definitions>
  <inkml:trace contextRef="#ctx0" brushRef="#br0">64700 17693 667,'8'-8'4,"0"2"7,-1 1 9,1 0 7,0 3 6,0 2 4,-1 4 4,1 2 5,0 2-3,2 0-10,0-1-10,1 1-10,1 0-12,-1 0-11,1-1-14,0 1-12,-1-1-5,-1-2 3,-1-3 4,0 0 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1"/>
    </inkml:context>
    <inkml:brush xml:id="br0">
      <inkml:brushProperty name="width" value="0.03606" units="cm"/>
      <inkml:brushProperty name="height" value="0.03606" units="cm"/>
      <inkml:brushProperty name="color" value="#F2395B"/>
    </inkml:brush>
  </inkml:definitions>
  <inkml:trace contextRef="#ctx0" brushRef="#br0">65550 17230 610,'8'-27'39,"0"9"5,-1 8 4,1 10 3,0 6-1,0 4-8,-1 3-8,1 5-7,-1 2-6,0 3-5,-2 1-5,0 3-4,-3 0-8,-3 2-6,-2 1-9,-3 1-7,-2-2-5,0-2 0,0-3-1,1-3-1,-1-3-2,2-3-4,1-2-3,0-4-5,1-3 2,1-4 3,-1-4 6,0-4 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1"/>
    </inkml:context>
    <inkml:brush xml:id="br0">
      <inkml:brushProperty name="width" value="0.02904" units="cm"/>
      <inkml:brushProperty name="height" value="0.02904" units="cm"/>
      <inkml:brushProperty name="color" value="#F2395B"/>
    </inkml:brush>
  </inkml:definitions>
  <inkml:trace contextRef="#ctx0" brushRef="#br0">65650 17641 757,'36'-28'26,"-8"7"3,-6 7 2,-6 7 2,-5 3 0,1 1-5,0-1-4,0 0-5,0 0-6,3 2-6,1 0-9,3 2-6,0 0-7,-3-2-7,-1 0-6,-2-2-7,-2 0-5,-1 1-2,-1-1-3,0 0-1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13"/>
    </inkml:context>
    <inkml:brush xml:id="br0">
      <inkml:brushProperty name="width" value="0.03341" units="cm"/>
      <inkml:brushProperty name="height" value="0.03341" units="cm"/>
      <inkml:brushProperty name="color" value="#F2385B"/>
    </inkml:brush>
  </inkml:definitions>
  <inkml:trace contextRef="#ctx0" brushRef="#br0">21812 42363 658,'0'-16'2,"0"2"3,0 1 4,0 1 4,0 4 4,0 8 7,0 8 4,0 7 7,0 6-1,0 3-4,0 3-6,0 3-6,0 3-3,0 5-1,0 3-1,0 4-2,-1 3-1,0 5 1,-2 4-1,0 4 0,-2 2-3,0 1-5,-1 1-6,-1 1-5,-1-2-4,2-5-5,1-5-4,1-4-4,0-6-3,2-4-3,0-6-3,2-4-3,0-5 0,0-5 3,0-5 4,0-4 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2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66681 16244 517,'-7'-18'10,"2"10"20,2 11 20,2 12 20,1 5 3,0 3-12,0 1-13,0 3-13,0 1-9,0 2-4,0 2-4,0 3-4,0 1-3,0 0-4,0 2-2,0 1-3,0-1-2,-2 0-4,0-2-3,-1 0-4,-1-2-3,2-3-2,0-3-4,2-3-3,0-2-3,0 1-1,0-1-2,0 0-2,0 0-2,0-3-3,0-1-4,0-2-4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2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66850 17487 525,'30'-49'8,"-1"12"8,-3 12 10,-1 11 8,-3 7 2,-1 1-5,-3 0-5,-1 2-5,-3 2-3,-1 4-4,-2 4-2,-2 4-3,-3 3-2,-4 3 1,-4 3 1,-4 3 1,-3 1-3,0 0-5,-1 1-6,-1-1-4,-1-2-3,2-3 1,1-4 1,1-4 1,3-5-2,7-5-4,8-4-5,6-5-4,4-4-2,3-2 3,1-1 2,3-3 1,0 0 3,-1-1 0,-1 1 2,-1-1 1,-2 3 2,-1 3 5,-3 4 3,-1 5 4,-3 2 10,-2 4 12,-4 2 15,-3 4 13,-2 1 4,0 3-9,-1 2-7,-2 1-8,0 2-5,0-1-2,0 1-1,0 0-3,1-1-1,2 1-3,2-1-3,2 1-1,2-2-4,1-3-4,3-3-3,2-2-3,1-3-3,1 0-3,1-2-3,1 0-3,2-4-1,1-4 0,3-5-1,1-5 0,0-4 1,-3 1 2,-3-2 4,-3-1 3,-3 0 1,-4-1 0,-5 1 1,-2 0 0,-6 0 0,-2 4 2,-5 3 0,-4 3 3,-3 3-1,-1 3 1,-3 2-1,-1 4-1,-1 1-3,-1 2-8,1 0-8,-1 2-7,2 0-4,1 1 0,2 2 1,3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2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70233 17055 567,'-6'13'59,"4"-3"-13,4-5-13,4-3-12,6-1-4,9 0 6,9 2 6,9 0 5,7 0 2,7-2-4,7-2-4,8-2-3,2-2-4,1-2-6,-1-1-5,1-3-7,-3 0-5,-6 3-8,-3 1-7,-6 2-7,-5 1-7,-8 1-6,-6-1-5,-7 0-6,-6 1-2,-3 2-1,-4 2 0,-4 2-1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3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73050 15966 555,'9'-7'30,"1"2"-8,3 2-6,2 2-7,3 2 2,3 4 13,5 2 12,3 3 12,4 2 4,2 0-5,4-1-6,3 1-4,1 0-8,0 0-7,0-1-8,0 1-8,-3 0-7,-6 0-9,-5-1-9,-6 1-7,-7 0-7,-3 1-3,-6 1-3,-4 2-5,-4-2-2,-1-1-3,0-2-3,-1-2-3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3"/>
    </inkml:context>
    <inkml:brush xml:id="br0">
      <inkml:brushProperty name="width" value="0.03528" units="cm"/>
      <inkml:brushProperty name="height" value="0.03528" units="cm"/>
      <inkml:brushProperty name="color" value="#F2395B"/>
    </inkml:brush>
  </inkml:definitions>
  <inkml:trace contextRef="#ctx0" brushRef="#br0">70750 18006 623,'22'-8'24,"13"0"10,12 0 10,13 1 11,9-2 1,3-2-9,4-2-7,5-1-9,-1-1-8,-2 1-8,-3 0-8,-3 2-8,-7 2-9,-9 3-11,-10 2-10,-10 4-11,-8 2-8,-7 4-4,-7 2-4,-6 3-6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3"/>
    </inkml:context>
    <inkml:brush xml:id="br0">
      <inkml:brushProperty name="width" value="0.03582" units="cm"/>
      <inkml:brushProperty name="height" value="0.03582" units="cm"/>
      <inkml:brushProperty name="color" value="#F2395B"/>
    </inkml:brush>
  </inkml:definitions>
  <inkml:trace contextRef="#ctx0" brushRef="#br0">70847 18600 614,'-2'9'9,"13"1"21,13 3 18,13 2 20,8 0 4,6 1-13,4 0-12,5-1-13,0 0-16,-5-1-18,-4-1-20,-6 0-19,-6-2-13,-7-1-7,-9-1-6,-7 0-8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4"/>
    </inkml:context>
    <inkml:brush xml:id="br0">
      <inkml:brushProperty name="width" value="0.04395" units="cm"/>
      <inkml:brushProperty name="height" value="0.04395" units="cm"/>
      <inkml:brushProperty name="color" value="#F2395B"/>
    </inkml:brush>
  </inkml:definitions>
  <inkml:trace contextRef="#ctx0" brushRef="#br0">77291 16250 500,'-17'25'71,"-1"2"-11,-3 4-13,-1 3-11,-3 3-8,-3 2-5,-3 4-6,-3 2-3,-1 1-5,0-2-1,0-2-3,-1-2-2,3-3-1,4-4-3,3-4-1,5-3-2,7-7-7,14-9-11,12-8-11,13-9-12,9-10-5,7-8 5,5-8 2,6-10 5,-1-2 3,-5 4 6,-6 4 6,-5 4 5,-6 5 6,-5 5 7,-5 7 6,-5 5 8,-4 5 5,-2 4 7,-4 4 7,-2 4 6,-2 3 2,0 3-2,0 4-2,0 2-2,0 1 0,0 1 1,0-1 2,0 1 1,0-2-2,3-1-4,2-3-6,2-1-5,2-2-5,2 0-5,1-2-4,3-1-5,1-1-4,1-4-1,2-3-2,0-2-2,0-3-2,1-4-4,-1-2-3,1-3-3,-2-5-2,-1-5 1,-2-6 0,-2-6 1,-2-5 0,1 0 2,0-4 1,0 0 2,-1 1 3,-1 8 2,-1 6 3,0 7 4,-1 6 9,-1 5 18,1 4 17,0 6 17,-1 5 5,0 6-8,-2 5-7,0 7-9,-2 4-6,-1 6-4,0 5-6,-2 5-5,-1 1-3,-4-2-3,-2-2-2,-3-2-3,-2-2-2,0-2-6,1-2-3,-1-1-4,1-4-3,0-5 2,2-5 0,1-5 0,3-7-5,8-10-12,6-9-13,7-11-12,5-5-1,3 0 7,3-2 10,3 0 7,0 1 7,-1 5 4,-3 5 4,-1 5 5,-3 4 3,-1 5 7,-3 3 4,-1 4 6,-3 2 3,-1 0 3,-2 0 1,-2 0 2,-2 1-5,-2 1-12,-3 3-14,0 2-11,-2-1-7,0-6 1,0-4 1,0-5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4"/>
    </inkml:context>
    <inkml:brush xml:id="br0">
      <inkml:brushProperty name="width" value="0.04746" units="cm"/>
      <inkml:brushProperty name="height" value="0.04746" units="cm"/>
      <inkml:brushProperty name="color" value="#F2395B"/>
    </inkml:brush>
  </inkml:definitions>
  <inkml:trace contextRef="#ctx0" brushRef="#br0">80275 15640 463,'0'-22'0,"2"5"0,0 3 0,2 4 0,0 4 10,3 2 19,2 4 19,2 3 19,-1 3 4,-1 7-10,-2 5-12,-2 7-10,-2 6-9,-2 9-3,-2 6-5,-2 9-4,-3 8-3,-2 7-3,-3 8-3,-3 9-4,-2 3 0,-1 1 1,-2 2 0,1 0 1,-1 0-7,3-2-16,1-2-16,2-2-16,3-7-5,3-13 6,2-13 7,4-12 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5"/>
    </inkml:context>
    <inkml:brush xml:id="br0">
      <inkml:brushProperty name="width" value="0.03986" units="cm"/>
      <inkml:brushProperty name="height" value="0.03986" units="cm"/>
      <inkml:brushProperty name="color" value="#F2395B"/>
    </inkml:brush>
  </inkml:definitions>
  <inkml:trace contextRef="#ctx0" brushRef="#br0">81431 17177 551,'-7'-6'5,"1"2"9,0 4 9,2 3 9,0 1 4,2 1-1,0 1-1,2 2-2,0 3 1,0 5 2,0 7 2,0 5 2,1 2-3,4-2-9,2-1-8,3-3-9,4-1-9,4-3-7,3-1-8,5-3-9,0-2-6,0-4-5,-1-4-3,-1-4-5,-2-4-1,-3-2 3,-3-4 3,-3-2 2,-2-1 1,-2 1 0,-2 0 0,-2 2-1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5"/>
    </inkml:context>
    <inkml:brush xml:id="br0">
      <inkml:brushProperty name="width" value="0.04283" units="cm"/>
      <inkml:brushProperty name="height" value="0.04283" units="cm"/>
      <inkml:brushProperty name="color" value="#F2395B"/>
    </inkml:brush>
  </inkml:definitions>
  <inkml:trace contextRef="#ctx0" brushRef="#br0">81783 17133 513,'-9'-6'6,"0"4"13,-1 4 12,-1 4 12,0 2 5,2-1-3,2 1-4,2 0-2,0 3-4,-1 5-3,-3 7-2,-2 5-4,-1 3-2,-1 1-2,-1-1-3,-1 0-3,-1 2-6,0 2-11,1 4-11,-1 2-11,2-2-16,2-7-17,4-9-20,3-7-18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13"/>
    </inkml:context>
    <inkml:brush xml:id="br0">
      <inkml:brushProperty name="width" value="0.02553" units="cm"/>
      <inkml:brushProperty name="height" value="0.02553" units="cm"/>
      <inkml:brushProperty name="color" value="#F2385B"/>
    </inkml:brush>
  </inkml:definitions>
  <inkml:trace contextRef="#ctx0" brushRef="#br0">22400 43516 861,'7'-12'5,"-2"8"8,-3 8 10,0 8 9,-3 4-2,-1 3-13,0 1-12,-1 3-12,-1-2-7,2-3-2,0-5-1,2-3-1,2-3 2,4-2 5,3-2 7,5-2 6,1 0 4,-3 4 4,-1 2 3,-2 4 4,-2 2 1,-2 3-3,-3 3-3,0 3-3,-4 2-2,-4 1-2,-4 1-3,-4 1-1,-1-2-4,-1-2-2,1-3-4,-1-2-3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5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82500 15502 606,'3'-16'7,"7"2"15,8 1 15,6 1 14,2 1 4,0 3-6,-1 1-7,0 2-7,1 2-6,6 2-4,6 2-5,7 2-5,-1 1-9,-4 0-12,-6 0-15,-4 0-12,-4-1-6,-5 1 3,-3 0 3,-4 0 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5"/>
    </inkml:context>
    <inkml:brush xml:id="br0">
      <inkml:brushProperty name="width" value="0.04362" units="cm"/>
      <inkml:brushProperty name="height" value="0.04362" units="cm"/>
      <inkml:brushProperty name="color" value="#F2395B"/>
    </inkml:brush>
  </inkml:definitions>
  <inkml:trace contextRef="#ctx0" brushRef="#br0">83428 14763 504,'-21'-21'10,"5"8"20,5 7 20,4 7 20,4 5 4,0 7-11,2 6-12,1 5-11,0 4-8,0 1-5,0 1-5,0 1-5,0 3-7,0 8-11,0 6-9,0 8-10,-1 5-12,-1 5-13,0 5-13,-1 5-13,-1-7-2,2-15 7,0-18 9,2-15 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5"/>
    </inkml:context>
    <inkml:brush xml:id="br0">
      <inkml:brushProperty name="width" value="0.03682" units="cm"/>
      <inkml:brushProperty name="height" value="0.03682" units="cm"/>
      <inkml:brushProperty name="color" value="#F2395B"/>
    </inkml:brush>
  </inkml:definitions>
  <inkml:trace contextRef="#ctx0" brushRef="#br0">84350 16823 597,'8'-9'4,"2"0"7,0-1 7,1-1 8,1 0 3,1 2 1,2 2 1,0 3-1,3-1 1,5 0-1,5-1 0,5-2-1,3 1-2,4-1-3,2 0-4,4 0-3,-1 1-5,-2 3-9,-4 1-6,-2 2-9,-3 0-6,-3 0-6,-3-2-5,-3 0-7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6"/>
    </inkml:context>
    <inkml:brush xml:id="br0">
      <inkml:brushProperty name="width" value="0.0451" units="cm"/>
      <inkml:brushProperty name="height" value="0.0451" units="cm"/>
      <inkml:brushProperty name="color" value="#F2395B"/>
    </inkml:brush>
  </inkml:definitions>
  <inkml:trace contextRef="#ctx0" brushRef="#br0">85621 15795 487,'-8'-7'3,"2"0"5,1 2 5,0 1 5,1 2 8,1 5 10,-1 6 11,0 4 10,0 6 2,2 5-8,0 6-7,2 7-7,0 4-6,0 4-4,0 4-5,0 4-3,-2 1-8,-2-1-8,-3-1-8,-3 0-9,-1-4-12,2-4-15,2-6-14,2-4-16,3-6-4,2-7 6,4-7 7,2-6 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6"/>
    </inkml:context>
    <inkml:brush xml:id="br0">
      <inkml:brushProperty name="width" value="0.05701" units="cm"/>
      <inkml:brushProperty name="height" value="0.05701" units="cm"/>
      <inkml:brushProperty name="color" value="#F2395B"/>
    </inkml:brush>
  </inkml:definitions>
  <inkml:trace contextRef="#ctx0" brushRef="#br0">87573 15431 385,'-17'-4'54,"-2"8"-4,-1 8-2,-3 7-3,-2 7-4,-3 5-4,-3 5-4,-2 4-5,-1 3-2,5 1-1,3-2-2,5 2 0,3-4-4,5-4-4,3-5-5,4-5-5,4-4-4,4-3-3,4-3-3,4-3-4,3-3-2,5-4-2,3-4-2,5-4-1,3-6-3,3-6-2,2-7-4,4-7-2,-1-4-1,-5-4 1,-5-3 1,-5-2 1,-4-2 1,-3 3 3,-3 2 2,-2 2 2,-4 2 3,-1 3 4,-2 3 3,-2 4 3,-1 1 7,0 4 7,0 3 7,0 3 8,2 1 5,2 1-1,4-1 0,2 0 0,2 1 0,1 3-4,1 1-2,2 2-2,-1 1-2,1 2-3,0 0-1,-1 2-3,0 1-2,0 4 0,-2 2-2,-1 4-1,-1 1-1,-1 3-2,0 1-2,-2 3-2,-1 2-1,-2 1-1,-2 3-1,-2 1-1,-3 3-1,-6 3-1,-4 2 0,-5 4-2,-2 0-2,1-3-2,0-4-2,2-2-3,5-6-4,9-9-6,8-8-6,9-9-5,5-7-1,1 0 5,1-3 5,1-1 4,0-2 4,-3 2 0,-1 1 2,-2 1 0,-2-1 1,-1 0-1,-1-1 1,0-1-1,-3 0 1,1 0 3,-2 2 3,0 1 2,-2 0 2,-1 1 1,-1-1 3,0 0 1,-1 0 2,0-2-1,0 0 1,0-1 1,0-2 0,0-1 1,-1-3 0,2-1 2,-2-1 0,1 3 1,0 1 1,0 3 2,0 0 1,0 0 4,0 1 3,0-1 3,-1 1 5,-1 3 5,0 1 4,-1 2 5,-1 6 8,0 10 11,0 9 11,0 11 11,-1 7-2,-1 4-14,0 6-16,-1 5-13,-2 5-12,0 9-6,-1 7-6,-2 9-8,0 2-7,-2-2-9,0-2-9,-1-1-10,0-4-4,1-5 1,0-5 1,2-5 1,1-5 2,0-6 4,2-6 3,1-5 4,-1-7-4,2-4-12,-1-5-11,0-4-11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7"/>
    </inkml:context>
    <inkml:brush xml:id="br0">
      <inkml:brushProperty name="width" value="0.03821" units="cm"/>
      <inkml:brushProperty name="height" value="0.03821" units="cm"/>
      <inkml:brushProperty name="color" value="#F2395B"/>
    </inkml:brush>
  </inkml:definitions>
  <inkml:trace contextRef="#ctx0" brushRef="#br0">91500 14602 575,'16'-23'4,"1"3"8,1 1 7,1 3 8,2 1 7,3 3 5,3 1 5,3 2 7,3 3-1,2 2-4,4 4-5,3 2-4,0 3-17,-1 0-25,0 1-26,-1 2-26,-5 0-12,-8-1 0,-7 1 1,-8 0 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7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73040 22716 529,'-10'8'-2,"-2"1"-3,-3 1-4,-3 2-4,0-2-1,2 1-1,4-2 1,3 0 0,1-2 1,2-1 3,1-1 3,0 0 3,1-2 5,-2 0 9,0-2 8,-1 0 8,1-1 7,4 0 5,4 0 5,4 0 6,4-2-2,3 0-6,5-3-7,4-2-6,5 0-3,8 0-3,8 2-1,8 1-2,9 0-1,8 0-1,8 0 0,10 0 0,6 0-1,4 0-2,4 0-2,4 1-3,2-2-1,2 2-3,0-1-3,1 0-1,0 0-5,-1 0-3,0 0-5,-2 0-4,-1 1-2,-2 2-2,-2 2-1,-2 2-2,-4 1-1,-4 0-2,-5 0-1,-6 0-2,-3-1 0,-3 0 2,-3-2 2,-3 0 2,-5-2 1,-6-2 1,-8-2 1,-6-2 1,-7-1-1,-6 1-1,-5-1-3,-6 0-2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18"/>
    </inkml:context>
    <inkml:brush xml:id="br0">
      <inkml:brushProperty name="width" value="0.04404" units="cm"/>
      <inkml:brushProperty name="height" value="0.04404" units="cm"/>
      <inkml:brushProperty name="color" value="#F2395B"/>
    </inkml:brush>
  </inkml:definitions>
  <inkml:trace contextRef="#ctx0" brushRef="#br0">82200 21366 499,'11'-7'88,"5"2"-15,7 2-16,5 2-16,4 2-10,1 2-4,1 2-3,1 2-4,0 1-3,2 3 0,1 2-1,0 2-1,2 1-1,-1 1-2,0 1-1,0 1-2,-1 0-1,-3 1-2,-4 0 0,-2-1-2,-2 1-1,-3-1-1,-1 1-3,-3 0 0,-2-2-2,-4 0 1,-5 0 1,-3-2 0,-4 2 0,-6 3-3,-4 4-2,-5 5-2,-6 0-2,-7-2 0,-7-1-1,-7-3-1,-10 3-7,-15 5-12,-15 6-13,-15 6-13,2-1-6,16-10 3,17-8 2,16-8 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36"/>
    </inkml:context>
    <inkml:brush xml:id="br0">
      <inkml:brushProperty name="width" value="0.03113" units="cm"/>
      <inkml:brushProperty name="height" value="0.03113" units="cm"/>
      <inkml:brushProperty name="color" value="#F2395B"/>
    </inkml:brush>
  </inkml:definitions>
  <inkml:trace contextRef="#ctx0" brushRef="#br0">36316 34747 706,'0'-14'-10,"1"2"8,2 4 9,0 3 8,-1 1 5,-4 2 3,-4 0 2,-3 2 2,-4 0-2,0 2-5,-1 0-7,-1 2-5,1 0-3,2 2 0,4 0-1,3 1 0,0 1-1,-2 2 0,-2 0 1,-1 1 0,-1 1-1,0 0 1,2-1 0,1 1-1,-1 2 1,0 4 0,-1 3 1,-1 5 1,0 0 1,2 0-1,2-1 1,2-1-1,1 0 1,1-1-2,-1 1 1,0-1-2,0-1 0,2-1-2,0-3 0,2-1-1,0-1-1,0 0 0,0-1-1,0 1 0,1-2-1,2-1 1,2-2 1,2-2 1,2-1-4,5-1-8,4 1-8,3 0-8,4-1-3,5-2 1,3-3 0,4 0 0,-1-2 3,-8 0 3,-6 0 5,-6 0 4,-5-1-1,-1 0-6,-1-2-6,0 0-6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3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37400 35225 333,'49'20'167,"16"14"-1,16 14 1,15 16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13"/>
    </inkml:context>
    <inkml:brush xml:id="br0">
      <inkml:brushProperty name="width" value="0.0289" units="cm"/>
      <inkml:brushProperty name="height" value="0.0289" units="cm"/>
      <inkml:brushProperty name="color" value="#F2385B"/>
    </inkml:brush>
  </inkml:definitions>
  <inkml:trace contextRef="#ctx0" brushRef="#br0">23500 43539 761,'8'-7'2,"0"1"5,-1 0 5,1 2 4,0 1 4,0 2 1,0 2 1,-1 2 2,1 2 0,2 3-1,0 4-2,1 2-1,0 2-4,0 3-7,-2 1-7,-1 3-8,0-2-7,0-2-7,0-3-8,0-2-6,-1-4-5,1-1-3,0-2-3,0-2-3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39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37828 34662 632,'7'-7'3,"-4"4"5,-3 3 6,-2 2 6,-2 3 1,0 0-3,0 1-2,0 2-4,0 0-1,-2 3 0,0 2 0,-1 1-1,-1 3-1,2 1 1,1 3 0,0 2 0,1-1-1,1 0-1,-1-1-1,0 0-2,0-2 0,2 1-1,0-1 1,2 1-1,1-2 0,2-1-1,2-3-2,2-1-1,1-2-2,3-2-1,2-3-1,2-1-1,0-2-1,1-2 0,0-2 0,-1-2 0,1-3-2,0-3-2,-1-5-3,1-3-2,-1-4-1,1-2 0,0-1 2,-1-2 0,0-2 1,-2 1 4,-3 0 2,-1-1 2,-1 2 2,-2 1-1,-1 3-1,0 2-1,-2 1 2,-2 2 5,-2 3 4,-2 1 6,-2 2 2,-2 1 1,-2 0 1,-1 2 0,-2 1 1,2 2-2,1 2-2,0 2-1,0 1-2,-1 0-2,-3 0-2,-2 0-2,0 1-1,1 2-1,1 2 0,1 2 0,1 1-4,2 0-7,2 0-6,2-1-7,4 0-3,6-4 1,6-3 1,6-2 0,3-3 2,3-4 2,1-2 1,3-3 3,-1-1 0,0 3-1,-1 1-1,-1 2-1,-2 1 1,-3 1 5,-3-1 4,-2 0 4,-4 2 11,-1 6 15,-2 4 16,-2 6 16,-2 1 5,0 1-6,-2 0-7,0 0-5,-2 1-5,0 5-3,-2 3-2,0 5-4,-1 3-3,0 2-5,0 4-4,0 3-4,-1 1-5,-1 0-5,-3 0-3,-2 0-5,1-3-3,2-4-5,4-5-2,3-5-5,2-8-7,1-12-12,3-12-11,2-12-11,1-6 1,2 0 11,0-2 13,1-1 13,1 2 10,0 4 10,-1 3 10,1 4 9,0 4 5,0 3-3,-1 3-3,1 2-1,-1 2-1,0 1 3,-2-1 3,-1 0 2,1 0-2,0 2-5,1 0-6,2 2-5,-1 0-3,-1 0 1,-1 0 0,0 0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39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39931 34265 518,'-7'-28'6,"2"5"4,2 7 4,2 5 4,1 5 7,0 6 8,0 4 8,0 6 9,1 3 0,0 5-6,2 3-8,0 5-6,0 3-6,0 2-3,-2 4-2,0 3-4,-1 4-2,0 6-2,0 6-1,0 6-3,-1 2-3,0 1-5,-2 0-7,0-1-6,-1 4-8,0 7-12,0 7-10,1 6-12,-1-3-1,2-13 8,0-14 8,2-14 9,0-10 3,0-4-3,0-4-2,0-6-4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39"/>
    </inkml:context>
    <inkml:brush xml:id="br0">
      <inkml:brushProperty name="width" value="0.02997" units="cm"/>
      <inkml:brushProperty name="height" value="0.02997" units="cm"/>
      <inkml:brushProperty name="color" value="#F2395B"/>
    </inkml:brush>
  </inkml:definitions>
  <inkml:trace contextRef="#ctx0" brushRef="#br0">40800 34662 733,'10'-8'62,"5"0"-7,5 1-6,5-1-7,3 0-9,-1 2-14,0 1-12,1 1-14,-3 0-11,-2 2-9,-3 0-10,-2 2-9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40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37274 34466 606,'-8'-7'-10,"0"2"15,0 2 16,0 2 15,1 2 6,-1 2-7,0 2-4,0 2-7,0 1-3,-2 3-1,0 2-1,-1 2-2,-1 0-1,1 3-1,-1 0-2,0 1-1,0 2-2,1 3 0,-1 2 0,1 5-2,-1 0-1,2 0 0,1 0 0,0 1-2,2-1 0,1 2-2,0 1 0,2 0-2,1 1-1,2-1-5,2-2-2,2 0-4,2-2-5,3-1-5,4-3-6,2-1-6,4-2-4,5-1-3,5-2-4,5 1-3,-1-4 0,-6-3 5,-5-4 5,-7-4 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40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41700 33981 549,'1'-13'42,"2"3"-8,2 4-10,2 4-9,2 3-1,3 4 4,3 2 5,3 3 6,2 3 0,1 0-1,1 1-2,2 1-2,-2 2-2,0 1-3,-1 3-1,0 2-3,-3-1-1,-1 0-1,-3-1-1,-1 0 0,-2 0-2,-1 5-3,0 3-5,-2 4-2,-3 4-5,-8 4-4,-6 4-6,-7 4-5,-7 2-6,-5 0-5,-6 0-7,-6 0-5,-1-4-5,7-8-4,6-8-3,5-7-4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42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35482 40497 590,'-1'-14'3,"-1"2"5,0 4 5,-1 3 6,-2 1 2,0 2-1,-1 0 0,-2 2-1,0 1-1,-1 2-1,-2 2 0,0 2-1,-1 1-1,1 3 0,-1 2-2,0 2-1,0 2 0,-1 5 1,-1 3-1,-1 4 1,-1 3 0,2-1-1,1 0-1,1 1-1,1-2 0,0 0-2,2-1 0,1-1-1,1-2 0,2-1 0,2-3-1,2-1 1,2-2-1,4-1-5,2-1-2,3-1-4,4-2-5,4-4-10,3-5-9,5-2-9,3-4-4,2-1 0,4 0 1,3-1 0,-2-1 3,-4 0 5,-5 0 5,-5 0 4,-3 0 3,-3-2-1,-1 0-1,-2-1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43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37734 39981 549,'-8'-13'15,"-1"3"11,-2 4 10,0 4 10,-1 4 2,1 4-8,-1 4-5,0 3-8,1 4-5,-1 3-1,0 3-3,1 3-1,-1 3-2,0 3-1,0 2 0,1 4-1,-1 2-1,2 2-2,1 2-2,1 2-1,1 0-2,2-2-3,2-2-3,2-2-3,2-2-4,4-3-3,2-4-6,3-2-4,3-3-1,0-5 1,1-3 1,1-4 2,3-3-6,5-1-13,5-1-13,5 0-12,-2-3-1,-6-3 10,-7-2 11,-6-4 10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44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39306 40490 554,'-7'-5'49,"-1"8"-5,0 6-8,0 7-5,0 4-5,-2 1-2,0 1-2,-1 1-1,0 1-2,0 3 0,2 1-1,1 2-1,0 0-1,0-1-2,0-3-1,1-1-1,0-2-2,2-2-1,2 0-1,2 0-2,1-3-1,2-1-1,0-3-3,2-1-1,1-2-2,1-2-2,3-3-4,2-1-2,2-3-2,3-6 2,3-4 1,4-5 1,-1-5-1,0-3-4,-1-5-3,0-3-3,-4-2-4,-1 0-2,-4 0-4,-3-1-3,-2 1 2,-2 2 6,-2 0 5,-2 1 6,-2 2 7,0 5 6,-2 3 5,0 5 7,-2 2 4,0 2 1,-1 2 1,-1 3 2,1-1 3,6 0 9,4-2 7,6 0 8,2 0-2,3 2-12,1 3-11,3 1-12,0 1-6,-3 2-5,-1 0-3,-2 2-3,-2 2-2,-1 5 2,-1 5 0,0 5 1,-3 4 1,-1 5 2,-2 3 2,-2 4 2,-2 2 0,-2 0-1,-2 0 0,-1 0 0,-2-3-2,2-5 0,1-7-1,0-5-1,4-9-6,4-11-9,5-10-9,6-11-10,3-5-3,3 0 5,3-1 4,3 1 3,-1 2 5,-3 5 2,-5 5 5,-3 5 3,-2 2 1,0 0-1,-1 0-1,1 0-1,-1 1 0,-1 1 0,0 0 1,-2 2 0,-1-1 1,-2 0 1,-2-1 3,-2-1 1,-1-1 1,2 0 0,0 0 1,2 0 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44"/>
    </inkml:context>
    <inkml:brush xml:id="br0">
      <inkml:brushProperty name="width" value="0.04308" units="cm"/>
      <inkml:brushProperty name="height" value="0.04308" units="cm"/>
      <inkml:brushProperty name="color" value="#F2395B"/>
    </inkml:brush>
  </inkml:definitions>
  <inkml:trace contextRef="#ctx0" brushRef="#br0">41146 40090 510,'0'-15'-2,"0"3"18,0 1 18,0 2 19,0 6 7,0 10-4,0 9-4,0 11-5,0 6-4,0 2-7,0 4-6,0 3-6,-1 3-6,0 7-6,-2 6-4,0 6-5,-1 3-6,0 1-5,1 1-4,-1 1-6,0 0-6,0 1-7,0-1-9,1 1-6,-1-7-2,2-11 6,0-12 6,2-12 6,0-6 0,0-3-3,0-1-5,0-2-4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44"/>
    </inkml:context>
    <inkml:brush xml:id="br0">
      <inkml:brushProperty name="width" value="0.03125" units="cm"/>
      <inkml:brushProperty name="height" value="0.03125" units="cm"/>
      <inkml:brushProperty name="color" value="#F2395B"/>
    </inkml:brush>
  </inkml:definitions>
  <inkml:trace contextRef="#ctx0" brushRef="#br0">41900 40312 704,'24'-14'97,"1"2"-19,1 4-21,1 3-21,-1 2-16,0 0-12,-1 2-13,-1 0-12,-3 1-10,-3-2-5,-5 0-8,-3-1-6,-2-1-2,0 2 2,0 0 2,0 2 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13"/>
    </inkml:context>
    <inkml:brush xml:id="br0">
      <inkml:brushProperty name="width" value="0.03204" units="cm"/>
      <inkml:brushProperty name="height" value="0.03204" units="cm"/>
      <inkml:brushProperty name="color" value="#F2385B"/>
    </inkml:brush>
  </inkml:definitions>
  <inkml:trace contextRef="#ctx0" brushRef="#br0">24515 42959 686,'1'-14'4,"0"3"9,2 2 8,0 4 8,0 3 3,-1 4-3,0 4-3,-2 4-2,1 2-3,0 3-3,2 2-2,0 1-2,0 3-2,0 3 1,-2 3 0,0 3 0,-3 1-2,0 2-6,-3 1-7,-2 1-5,0-2-7,1-4-6,1-4-5,1-3-7,0-6-6,2-7-7,0-6-7,2-8-7,0-2 3,0-1 13,0 0 12,0 0 12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45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42850 39533 539,'23'-6'47,"1"4"-4,-1 4-4,1 4-3,-1 3-3,1 1-2,-1 3-1,1 2-2,-1 1-3,1 1-2,-1 1-2,1 1-3,-2 2-3,-3 1-1,-3 3-2,-3 1-1,-4 3-3,-4 5 1,-6 3-2,-4 4 0,-6 5-4,-7 6-7,-7 5-8,-7 7-7,-2-2-7,1-9-6,3-8-7,2-9-6,1-6-6,3-3-3,1-4-4,3-1-3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4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58172 31775 1000,'-20'-55'-63,"9"16"12,7 16 13,8 15 11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52"/>
    </inkml:context>
    <inkml:brush xml:id="br0">
      <inkml:brushProperty name="width" value="0.04101" units="cm"/>
      <inkml:brushProperty name="height" value="0.04101" units="cm"/>
      <inkml:brushProperty name="color" value="#00BFF3"/>
    </inkml:brush>
  </inkml:definitions>
  <inkml:trace contextRef="#ctx0" brushRef="#br0">25353 32717 536,'-1'-16'0,"0"0"-1,-2 1-1,0-1 0,-1 2 0,0 2 2,0 4 1,1 3 2,-2 2 2,-2 0-1,-2 1 2,-2 2-1,-1-1 1,1 0 0,-1-2 0,0 0 1,0 0-1,1 0 0,-1 2 0,0 0 0,0 1 0,1 0-1,-1 0-1,0 0 0,0 1-1,-2 0 0,0 2-2,-1 0 1,0 1-1,-1 0 0,0 0 0,1 0 1,-1 0-1,0 2 2,1 0-1,-1 1 1,0 2-1,1 0 2,-1 1-1,0 2 0,1-1 0,-1 1 0,0 0 1,1 0-1,-2-1-1,0 1 1,-1 0 0,-1 0-1,-1 0 0,1 1 1,-1 1-1,1 1 1,0 1 0,0 2-1,2 0 1,1 1-1,0 0 0,1-1 0,-1-1 1,0-1-1,1 0 0,1 1 1,1 2-1,1 0 1,-1 0-1,0 1 1,-1-1-1,-1 1 1,0 0-1,2 3 0,2 1 0,3 3 0,0 0-1,0 1 1,0-1-1,0 1 0,1-2 0,1-2 0,0-1 0,2-2 1,0-2-1,2 1 0,0-1 0,2 1 0,0-1-1,2-1 0,0-1 1,2-1-1,1-1 0,1-2 0,3-3-1,2-1 0,1-1 0,2 0 0,0 0 0,1 0-1,1-1 1,1 1-1,1 0 0,2 0 1,0 0-1,1 0 1,1-1 0,1 1 0,0-1 0,1 0 0,-1-2 1,1 0-1,-1-1 1,1 1-1,-1 2 1,1 0-1,-1 1 1,-1 0 0,-1 0-1,-1 0 1,-1-1-1,1 1 1,0 0-1,-1 0 1,1-2 0,1-1 0,1-2-1,2-2 1,-1-1 0,2 0 0,1 0 0,1 0 0,1 0 0,-1 0 0,1 0-2,-1 0 0,0 0 0,1 0 1,-1 0 0,1 0 0,0 0 1,1 0 0,0 0 1,2 0-1,1 0 1,1-2 1,1 0 0,1-1 0,-1-1 1,0 2-1,-1 0 0,-1 2 0,-1 0-1,-2 0 2,0 0 0,-1 0 1,0 0 0,-1 0-1,0 0-1,1 0-1,0 0-1,1 2 0,1 0 0,1 2 0,-1-1-1,-2-1 1,-1 0-1,-3-2 1,1 0-1,1 0 1,3 0 1,1 0 0,2 0 0,2 0 1,3 0 1,1 0 1,0 0 1,-2 0-1,-1 0 1,-3 0-1,0 0 1,3-2-1,1 0 0,2-1 0,1-1-1,-2 2 0,0 0-1,-1 2-1,-1-1-1,-2-2 1,0-2 0,-1-2 1,1 0-1,1 2 1,2 2 0,2 3 0,1 0 1,-1 1-1,-2 2 0,0 0-1,-1 2 0,-1 0 0,-2 1 1,0 2-1,0-1 0,1-1-1,1 0-1,1-2-1,-1-1 0,0 0-1,-1-1 1,-1-2 1,-1 0 0,-2 0-1,0 0 2,-1 0-1,0 0 1,1 0 0,1 0 1,1 0 0,0 0 0,1-2 1,-1-1-1,0 0 1,1-1 0,1-2 0,1 0-1,1-1 0,-1-1 1,0 0-1,-1 0 1,-1 1 1,-1-1-1,0 2 0,1 0-1,-1 2 0,0 1 0,1 0 0,-1 2 1,1 0 0,-2 2 0,0 0 0,-1 2 1,-1 0 0,-2 1 1,-1 0-2,-3 0 0,-1 0 0,-2 0-1,-1 1 1,-1 2-1,0 0 1,-1 0 0,1-2-1,1-2 1,1-2-1,0-1 0,-3 2 0,-1 0 1,-2 2 1,-2-1-1,1-1 0,0 0 0,0-2 0,0 1 0,1 2 0,1 2 0,2 2 0,-1 1 0,-1 2-1,-1 0 1,0 1-2,-1 0 1,1 0-1,1-2 0,1-1-1,1 0 1,0-2-2,-1-1 0,1 0 0,2-2 0,3-2 1,5-2 0,3-2 2,2-2 0,1 0 0,-1-1 0,1-2 1,-1 1-1,0 1 1,1 0 0,-1 2-1,1 0 0,0 0 1,2 0-1,1 0 0,0 0-1,1-2 0,-1 0 0,0-1-2,0-1 1,-2 0-1,0 0 1,-1 0 0,0 1 0,-1-1 1,0 0 1,1 0 0,-1 0 1,2-2 1,1 0 1,1-1 2,-1-1 0,-2-2 0,-1 0-2,-3-1 0,0 0 0,-1-1-2,0 0 0,1 1-1,0-2 0,1-2 1,1-1 0,1-3 0,-1-1 0,-2-1-2,-1-1-2,-3 0-1,-1-3 0,-1-1-1,-1-3 0,-1-1 0,-1-1 0,-2 2 2,-3 0 0,-1 1 2,-3 2 0,-2 1 0,-4 3 0,-2 2 0,-4 0-1,0 2 1,-3 1 0,-2 1 1,-2 1 0,-4 1 0,-2 1 2,-3 1 1,-3 0-1,-1-2 0,-3 0-1,-1-1-1,-2 0 0,-1-1 0,-1 1 2,0-1 0,-1 0 1,1 1-1,1-1 0,1 1 1,0-1-1,-3-1-1,-1-1 0,-2-1 0,-2-1 0,-1 1-1,-1-1 0,0 1 0,-3 0 0,-1 1 0,-2 1 1,-2 1-1,-2 1 1,-2 0-1,-2 2 0,-1 1 0,-2 1-2,2 1 0,0 1-2,2 0 0,-1 2-1,-2 1 0,-2 0 2,-1 2 1,-3 1-1,-2 1-2,-2 0-2,-1 2-2,-2 0 0,1 2 1,-1 0 1,0 2 2,1-1 0,1 0 3,1-2 0,1 0 2,0-1 1,-2 0-1,0 0 0,-1 0 0,0 0-1,-1 1-1,0-1-2,1 0-1,0 0 0,1 2-1,0 0 1,2 2-1,-1 0 1,-1 0 0,-3 0 0,-1 0 1,-1 0-1,1 0 1,1 0 0,1 0 0,0 0-1,2 0-1,1 0-1,1 0-1,1 0-1,0 0 2,2 0 2,1 0 1,0 0 1,1 2 1,-1 0 0,0 2 2,0 0 0,0 2 0,1 0-2,-1 1 0,1 1-1,0-2-1,2-1 0,1 0 0,1-1-1,2 0 1,2-1 0,2 1 0,1 1 0,0 2-1,0 2 0,0 2 0,0 1-1,2 3 0,0 2-2,2 1 0,1 2-2,5 1-2,4 1-1,4 2-2,2 0-1,1 4-1,1 3-2,1 3 0,2-1-2,4-3-2,5-5-1,3-3-1,2-4-2,2-1 2,1-3 0,0-1 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54"/>
    </inkml:context>
    <inkml:brush xml:id="br0">
      <inkml:brushProperty name="width" value="0.03423" units="cm"/>
      <inkml:brushProperty name="height" value="0.03423" units="cm"/>
      <inkml:brushProperty name="color" value="#00BFF3"/>
    </inkml:brush>
  </inkml:definitions>
  <inkml:trace contextRef="#ctx0" brushRef="#br0">47602 36431 642,'-22'0'4,"4"0"9,5 0 7,3 0 9,5-1 5,6 0 3,6-2 3,6 0 3,3-1-3,3 0-8,1 0-7,3 1-9,1-1-6,1 2-2,1 0-4,0 2-2,1 0-2,-1 0 0,-1 0 0,-1 0 1,-1 0-5,-1 0-6,-1 0-7,-1 0-6,-1 1-6,-3 2-5,-1 2-4,-2 1-5,-3 2 0,-1 2 2,-2 0 3,-2 1 2,-2 0 4,0-1 4,-2-1 4,0 0 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54"/>
    </inkml:context>
    <inkml:brush xml:id="br0">
      <inkml:brushProperty name="width" value="0.03502" units="cm"/>
      <inkml:brushProperty name="height" value="0.03502" units="cm"/>
      <inkml:brushProperty name="color" value="#00BFF3"/>
    </inkml:brush>
  </inkml:definitions>
  <inkml:trace contextRef="#ctx0" brushRef="#br0">47478 37831 628,'-22'0'1,"3"0"4,3 0 4,3 0 2,5 0 8,8-2 11,8-1 10,7 0 12,6-1-1,1 1-8,3-1-10,1 0-9,2 0-6,-1 2-4,0 0-3,1 2-3,0 0-5,1 0-7,0 0-7,2 0-6,0 1-5,-3 2-3,-2 2-2,-1 2-4,-1 0-4,-1-1-6,1-1-6,-1 0-6,-2-2 1,-3 0 10,-4-2 8,-4 0 10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55"/>
    </inkml:context>
    <inkml:brush xml:id="br0">
      <inkml:brushProperty name="width" value="0.03808" units="cm"/>
      <inkml:brushProperty name="height" value="0.03808" units="cm"/>
      <inkml:brushProperty name="color" value="#00BFF3"/>
    </inkml:brush>
  </inkml:definitions>
  <inkml:trace contextRef="#ctx0" brushRef="#br0">51200 37106 577,'14'0'82,"-1"0"-17,-2 0-18,-2 0-18,0 0-9,1 0-4,3 0-3,2 0-3,1 0-2,-1 0 2,1 0 0,0 0 0,0 0 1,1 0 1,1 0 0,1 0 0,2 0 0,1 0-2,3 0-1,1 0-2,3 0-2,3 0 0,3 0-1,2 0-2,3 0-1,-1 0-1,0 0-2,0 0-1,1-1-1,2 0 2,2-2 1,3 0 0,1-1 2,3 0-1,4 0 1,2 0-1,2 0 1,0 1 1,-1-1 0,1 0 0,-1 0 1,-1 0-3,0 0-1,-2 0-1,0 0-2,2-2 1,0 0-1,2-1 0,-2-2-1,-1 0-3,-2-1-2,-2-1-2,-2 0-3,-2 2-1,-2 2-1,-2 3-2,-3 0 0,-2 2 1,-3 0 0,-3 2 1,-4 0 0,-3 0-2,-5 0-2,-3 0-2,-3 0-2,-1 2-3,-1 0-2,0 2-3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56"/>
    </inkml:context>
    <inkml:brush xml:id="br0">
      <inkml:brushProperty name="width" value="0.03618" units="cm"/>
      <inkml:brushProperty name="height" value="0.03618" units="cm"/>
      <inkml:brushProperty name="color" value="#00BFF3"/>
    </inkml:brush>
  </inkml:definitions>
  <inkml:trace contextRef="#ctx0" brushRef="#br0">54174 32902 608,'0'-22'0,"0"4"3,0 5 2,0 3 2,0 5 6,0 6 10,0 6 11,0 6 11,-1 4 2,0 7-7,-2 4-8,0 4-5,-2 5-6,0 2-2,-1 4-2,-1 3-3,-2 2-1,0 3-3,-1 4-1,-1 2-2,0 2-3,1 3-2,1 2-4,0 1-3,3 2-5,1-1-4,2 1-7,2-1-4,2-4-4,4-10 0,2-10-1,3-10-1,2-7-1,1-5-3,1-5-2,1-4-3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56"/>
    </inkml:context>
    <inkml:brush xml:id="br0">
      <inkml:brushProperty name="width" value="0.03577" units="cm"/>
      <inkml:brushProperty name="height" value="0.03577" units="cm"/>
      <inkml:brushProperty name="color" value="#00BFF3"/>
    </inkml:brush>
  </inkml:definitions>
  <inkml:trace contextRef="#ctx0" brushRef="#br0">54893 33925 614,'-1'-21'3,"-2"5"6,-2 4 5,-1 6 6,-3 4 4,-2 4 4,-2 4 3,-1 4 5,-3 2-2,-2 3-6,-1 1-5,-3 3-6,0 1-3,1-1-4,1 0-3,1 1-2,0-1-2,-1 1 1,-1-1 0,-1 1 0,0-1-1,1 1-5,1-1-4,1 1-5,2-1 0,3-3 4,3-1 4,3-2 4,4-2 4,8 1 3,6-1 5,7 1 3,5-2 1,5-2-2,3-4-2,5-2-3,1-4-4,2 0-6,0-3-5,2-2-7,-2 0-6,-3 0-4,-5 2-4,-4 1-5,-3 0-4,-3 2-3,-3 0-2,-2 2-2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57"/>
    </inkml:context>
    <inkml:brush xml:id="br0">
      <inkml:brushProperty name="width" value="0.04019" units="cm"/>
      <inkml:brushProperty name="height" value="0.04019" units="cm"/>
      <inkml:brushProperty name="color" value="#00BFF3"/>
    </inkml:brush>
  </inkml:definitions>
  <inkml:trace contextRef="#ctx0" brushRef="#br0">56616 34308 547,'-7'8'96,"2"1"-21,2 2-22,2 0-20,1 1-12,0 1-3,0 1-1,0 2-3,0 0-1,0 1-2,0 1-3,0 1 0,0 0-2,2-3-1,0-1 0,2-2-1,2-3-4,7-3-7,6-3-8,6-2-7,0-4-4,-2-6-3,-2-4-1,-4-5-2,-2-3 2,1 1 3,0-1 4,-1 1 4,0 1 5,-4 2 4,-3 4 6,-2 3 4,-2 2 10,1 0 14,2 2 15,0 1 15,1 2 2,2 7-9,0 6-11,1 6-9,0 3-7,0 1-5,-2 1-3,0 1-4,-2-1-4,1-3-2,0-3-4,0-3-3,1-3-1,1-2 1,3-4 0,2-2 1,1-5 1,-1-4 1,1-6 0,0-3 2,0-5 0,1-2 0,1-1 0,1-2 0,-1-1 0,-3 1-2,-2 1-1,-4 1-2,-2 1-1,-1-1-1,0 1 0,-2-1-2,-1 2 1,-4 3-1,-2 3 2,-3 3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59"/>
    </inkml:context>
    <inkml:brush xml:id="br0">
      <inkml:brushProperty name="width" value="0.03854" units="cm"/>
      <inkml:brushProperty name="height" value="0.03854" units="cm"/>
      <inkml:brushProperty name="color" value="#00BFF3"/>
    </inkml:brush>
  </inkml:definitions>
  <inkml:trace contextRef="#ctx0" brushRef="#br0">54236 38137 570,'0'-15'3,"0"2"4,0 2 6,0 3 4,0 3 7,2 8 6,0 6 7,2 7 6,-1 4 1,0 1-7,-2 1-7,0 1-6,-1 3-4,0 3-4,0 4-2,0 5-3,-2 2-2,0 2-1,-3 2 0,-2 2-2,-1 2 0,1 3 0,-1 4 1,0 2 0,1 4-5,0 5-8,2 5-9,1 5-9,0 1-7,0-3-4,0-3-4,0-3-4,1-5-3,2-9 0,2-7-1,2-7-1,1-9 4,0-6 7,0-7 7,0-6 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13"/>
    </inkml:context>
    <inkml:brush xml:id="br0">
      <inkml:brushProperty name="width" value="0.02583" units="cm"/>
      <inkml:brushProperty name="height" value="0.02583" units="cm"/>
      <inkml:brushProperty name="color" value="#F2385B"/>
    </inkml:brush>
  </inkml:definitions>
  <inkml:trace contextRef="#ctx0" brushRef="#br0">24550 43441 851,'0'-15'-25,"2"3"12,0 1 12,2 2 13,0 2 7,1 1 2,2 1 2,0 0 3,2 1-1,2 1-3,1-1-4,3 0-4,1 0-6,-1 0-9,1 0-8,-1 0-8,0 1-6,-2 1-6,-3 0-3,-1 2-6,-2-1 1,0 0 2,-2-2 5,0 0 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7:59"/>
    </inkml:context>
    <inkml:brush xml:id="br0">
      <inkml:brushProperty name="width" value="0.03443" units="cm"/>
      <inkml:brushProperty name="height" value="0.03443" units="cm"/>
      <inkml:brushProperty name="color" value="#00BFF3"/>
    </inkml:brush>
  </inkml:definitions>
  <inkml:trace contextRef="#ctx0" brushRef="#br0">54831 39661 638,'-2'-13'8,"-4"8"13,-4 7 15,-4 6 14,-1 4 1,-1 1-12,1 1-11,-1 2-13,-2 0-5,-5 3-3,-5 1 0,-5 3-1,0 0-3,2-2-4,3 0-3,3 0-4,3-3-1,1-1 4,3-3 3,1-1 4,2-2 1,2-3 3,3-1 1,1-2 2,6-1 2,10 0 2,9 0 2,11 0 2,5 0-1,2 0-8,3 0-6,1 0-6,0-1-4,0-1-3,-2 0-3,0-2-2,-2 1-2,-2 2-3,-1 2-3,-3 2-2,-2 1-1,-1 0 1,-3-1 2,-1 1 1,-3-1 1,-3 0 0,-3-2 1,-2 0 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8:00"/>
    </inkml:context>
    <inkml:brush xml:id="br0">
      <inkml:brushProperty name="width" value="0.04598" units="cm"/>
      <inkml:brushProperty name="height" value="0.04598" units="cm"/>
      <inkml:brushProperty name="color" value="#00BFF3"/>
    </inkml:brush>
  </inkml:definitions>
  <inkml:trace contextRef="#ctx0" brushRef="#br0">56828 38950 478,'0'-16'1,"0"2"3,0 1 3,0 1 3,0 2 5,2 6 6,1 4 9,0 6 6,0 5 2,0 5-2,-2 7-4,0 5-3,-1 4-1,0 3-1,0 1-1,0 2 0,-1 1-2,0 0-5,-2 0-3,0 1-5,-2 0-2,0 2 1,-1 2-1,-1 2 0,-1 0 1,0-1 0,0 0 1,0-1 0,1-4-5,2-6-10,3-6-12,1-5-11,1-9-6,0-9-2,0-10-2,0-9-1,2-10 0,5-9 3,6-9 3,4-8 3,3-2 3,1 4 4,1 6 4,1 4 4,-1 6 3,-3 5 5,-3 7 2,-3 5 5,-1 4 4,1 3 4,1 1 5,2 2 5,-1 2 2,-1 4 2,-1 2 1,-1 4 2,-1 2 0,0 1 0,-2 3-2,-1 2 0,0 1-1,-2 3-3,-1 1-2,0 3-3,-2 0-2,-2 1-2,-2-1-2,-2 1-1,-4 0-3,-4 1-2,-5 1-3,-5 1-1,-4 0-5,-3 0-8,-3 1-9,-2-1-8,-2-1-2,2-5 2,0-3 4,1-5 2,4-2-3,5-2-12,7-2-12,5-2-11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8:00"/>
    </inkml:context>
    <inkml:brush xml:id="br0">
      <inkml:brushProperty name="width" value="0.03108" units="cm"/>
      <inkml:brushProperty name="height" value="0.03108" units="cm"/>
      <inkml:brushProperty name="color" value="#00BFF3"/>
    </inkml:brush>
  </inkml:definitions>
  <inkml:trace contextRef="#ctx0" brushRef="#br0">58700 36838 707,'15'0'63,"-1"0"-12,-1 0-11,0 0-13,-1-1-7,1 0-2,1-2-4,1 0-3,2 0-2,1 1-1,3 0-2,2 2-2,-1 0-1,0-2 1,-1 0 0,0-1 0,-3 0 0,1 2-2,-2 2-2,-1 2 0,-2 0-2,-1 1-3,-2 0-2,-2-1-2,-4 0-8,-2 0-13,-6-2-12,-2 0-14,-3-1-3,0 0 8,0 0 6,1 0 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37:35"/>
    </inkml:context>
    <inkml:brush xml:id="br0">
      <inkml:brushProperty name="width" value="0.02643" units="cm"/>
      <inkml:brushProperty name="height" value="0.02643" units="cm"/>
      <inkml:brushProperty name="color" value="#F2395B"/>
    </inkml:brush>
  </inkml:definitions>
  <inkml:trace contextRef="#ctx0" brushRef="#br0">35650 36950 832,'43'0'16,"-8"0"-4,-8 0-2,-7 0-5,-4 0 1,-1 0 2,1 0 3,0 0 3,0 0 0,1 2-4,1 0-4,1 2-3,0-1-3,-1 1-1,-1 0-1,-1 0-2,-1 0 0,-3 0 1,-1 0 2,-2 0 0,-1-1 1,2-1 1,0 0 0,1-2 0,0 1 1,0 0 3,-2 2 2,-1 0 3,0 1 1,0 0-1,0 0-2,0 0 0,0-2-3,1-3-7,1-2-6,2-3-5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37:36"/>
    </inkml:context>
    <inkml:brush xml:id="br0">
      <inkml:brushProperty name="width" value="0.03309" units="cm"/>
      <inkml:brushProperty name="height" value="0.03309" units="cm"/>
      <inkml:brushProperty name="color" value="#F2395B"/>
    </inkml:brush>
  </inkml:definitions>
  <inkml:trace contextRef="#ctx0" brushRef="#br0">28412 36700 664,'-22'0'-33,"1"0"5,3 0 4,1 0 5,2 0 3,2 0 4,3 0 3,1 0 3,3 1 11,6 2 21,4 2 19,6 1 20,3 1 3,5-2-12,3-2-13,5-2-13,3-1-8,3 0-3,2 0-5,4 0-3,2-1-2,0-2 1,2-2 1,1-2 0,0 1-2,2 3-3,0 2-5,2 4-5,-4 1-1,-6 3 2,-7 2 0,-7 2 1,-5 0 1,-1 1-2,-2-1-1,-2 1-1,-2-1 0,-1-3 2,-1-1 1,0-2 2,-1-2 1,-1 0 2,1-2 0,0 0 2,2-3 2,4 0-1,3-3 2,5-2 1,0 0-2,-3 2-1,-3 3-2,-3 1-2,-1 0-1,0 0-2,-1-2 0,1 0-1,1 0 0,3 0-2,3 2 0,4 0-1,-1 1-2,-1-2-1,-3 0-3,-1-1-2,-3-1-2,-1 0-6,-2 0-3,-2 0-6,-2-1-3,-2 0-7,-3-1-4,0-1-6,-4 0 3,0 0 8,-3 2 10,-2 1 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37:37"/>
    </inkml:context>
    <inkml:brush xml:id="br0">
      <inkml:brushProperty name="width" value="0.02949" units="cm"/>
      <inkml:brushProperty name="height" value="0.02949" units="cm"/>
      <inkml:brushProperty name="color" value="#F2395B"/>
    </inkml:brush>
  </inkml:definitions>
  <inkml:trace contextRef="#ctx0" brushRef="#br0">27480 36577 746,'-15'-2'-3,"2"0"-3,3-3-5,1-2-5,3-2 3,4-2 10,4-1 10,4-3 9,3 1 5,1 1-1,3 2-1,2 3 0,1 1-1,-1 2 0,1 2-1,0 2-1,0 1-1,4 0-3,4 0-1,2 0-2,2-1-2,2-2 0,3-2-2,1-2-1,3-2 0,4-3-2,4-3 0,4-3-1,2 0-1,0 2 0,0 4 1,0 3-1,-1 3 0,-2 2 1,-2 4-1,-2 2 0,-3 3 1,-2 0 1,-3 1 0,-3 2 1,-2-1 0,-2-1 1,0 0 1,-1-2 0,-1 0 0,-1 0 0,-1 0 0,-1 0-2,-1-1 1,-1-1-1,-1 0-1,-1-1-1,0-1-1,0 2 1,-1 0-2,1 1 0,-1 2-2,1 2-4,-1 2-2,1 2-4,0 0-1,-1 1-1,1 0-1,0-1 0,-3 0-2,-1-2-3,-4-2-4,-3-2-4,-1-2-2,0 1-2,0 0-1,0 0-3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37:39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35920 36777 564,'-8'-6'0,"1"2"-1,-1 4 1,0 2-1,3 2 5,6-2 9,6 0 11,6-2 9,3 1 3,1 0-7,1 2-6,1 0-6,1 0-4,3 0-1,1-2-1,3 0-1,1-1-1,1 0-2,1 0 0,1 0-1,1 1-1,4 2 1,3 2 1,2 1 0,0 4 0,-3 4 2,-5 3-1,-4 5 2,-2 0-1,-3-2-1,-1-1 0,-3-3-1,-1-1-1,-1-2 1,-1-3 0,0-1 0,-2-2 0,-1-2 0,-1-3-1,-1 0-1,0-2 1,0 0-2,0 0 0,-1 0 0,2-2-1,0 0-1,1-3 0,1-2-1,1-1 0,0 1 1,-1-1 0,1 0 2,-1 0-1,-1 0-1,-1 1-2,0-1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37:39"/>
    </inkml:context>
    <inkml:brush xml:id="br0">
      <inkml:brushProperty name="width" value="0.02356" units="cm"/>
      <inkml:brushProperty name="height" value="0.02356" units="cm"/>
      <inkml:brushProperty name="color" value="#F2395B"/>
    </inkml:brush>
  </inkml:definitions>
  <inkml:trace contextRef="#ctx0" brushRef="#br0">28250 36561 933,'9'-28'3,"1"7"5,3 7 6,2 7 6,1 3-4,1 2-10,1 0-13,1 2-11,0-1-8,-1 0-5,-1-2-6,0 0-4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29"/>
    </inkml:context>
    <inkml:brush xml:id="br0">
      <inkml:brushProperty name="width" value="0.0483" units="cm"/>
      <inkml:brushProperty name="height" value="0.0483" units="cm"/>
      <inkml:brushProperty name="color" value="#F2395B"/>
    </inkml:brush>
  </inkml:definitions>
  <inkml:trace contextRef="#ctx0" brushRef="#br0">3706 34004 455,'-28'-35'0,"7"8"0,7 7 0,7 8 0,3 5 4,0 0 8,0 2 8,0 1 7,2 2 6,4 6 0,4 4 2,4 5 1,2 5-2,1 3-4,1 5-5,2 3-5,-1 4-3,-1 2-1,-1 4-2,0 3-1,-2 3-2,1 4 0,0 3-2,0 5 0,-1-1-2,-1-8-1,-1-6-1,0-7-2,0-1 0,1 6-1,3 6-1,2 6 0,-1-3 0,-3-10 0,-3-11-1,-2-11 1,0-5 1,5 3 0,5 2 1,6 1 1,2 0 0,1-4 1,1-5 1,1-3 1,-1-4 0,0-6-1,-1-4-1,-1-5 0,4-10 0,7-15 2,8-14 1,8-15 2,16-19-1,23-24-2,23-23-5,25-24-2,6-5-1,-6 11-1,-9 12 1,-8 12 0,6 2-8,18-8-18,20-8-17,17-8-18,-9 12-9,-38 31-1,-39 32 0,-37 31-1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32"/>
    </inkml:context>
    <inkml:brush xml:id="br0">
      <inkml:brushProperty name="width" value="0.03287" units="cm"/>
      <inkml:brushProperty name="height" value="0.03287" units="cm"/>
      <inkml:brushProperty name="color" value="#F2395B"/>
    </inkml:brush>
  </inkml:definitions>
  <inkml:trace contextRef="#ctx0" brushRef="#br0">34878 32716 669,'-14'-7'8,"1"2"3,2 2 3,2 2 2,2 1 3,-1 0 3,0 0 2,0 0 4,0 1-1,-2 4-3,0 2-3,-1 3-2,-1 3-4,-2 2-2,0 1-3,-1 3-2,0 1-1,1 1-1,1 1 0,1 1 0,0 1-1,0 1 0,0 1-1,1 1 0,-1 0-1,2 0-1,1 0 0,1 1-1,1-2-1,2-1 0,2-3 0,2-1-1,1-2 0,0 1 1,0-1-1,0 1 1,1-1-1,2-1 1,2-1 0,2-1 0,1-1-3,3-1-3,2-1-5,2 0-5,1-2-3,3-1-2,1 0-3,3-2-2,1-1-1,2-2 0,3-3 0,1 0 0,1-4-1,-2-2 0,0-4-3,-1-2 0,-3-1 1,-5 1 4,-5 0 5,-4 2 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14"/>
    </inkml:context>
    <inkml:brush xml:id="br0">
      <inkml:brushProperty name="width" value="0.03971" units="cm"/>
      <inkml:brushProperty name="height" value="0.03971" units="cm"/>
      <inkml:brushProperty name="color" value="#F2385B"/>
    </inkml:brush>
  </inkml:definitions>
  <inkml:trace contextRef="#ctx0" brushRef="#br0">25312 42367 554,'0'-32'7,"0"12"17,0 12 15,0 14 16,0 6 3,0 1-9,0 1-11,0 1-9,0 1-6,0 2-2,0 0-1,0 1-3,-1 1-2,0 3-2,-2 1-3,0 3-1,-1 2-3,0 6-2,0 4-1,1 6-2,-1 3-1,0 2 1,0 2 0,0 1 2,0 0-6,0-4-9,0-4-10,1-4-10,-1-4-5,2-4 1,0-4 1,2-3 0,0-5 0,0-3-2,0-4-2,0-4-2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33"/>
    </inkml:context>
    <inkml:brush xml:id="br0">
      <inkml:brushProperty name="width" value="0.03317" units="cm"/>
      <inkml:brushProperty name="height" value="0.03317" units="cm"/>
      <inkml:brushProperty name="color" value="#F2395B"/>
    </inkml:brush>
  </inkml:definitions>
  <inkml:trace contextRef="#ctx0" brushRef="#br0">36598 32720 663,'0'-12'25,"0"10"9,0 8 7,0 10 9,0 5-2,0 4-8,0 5-9,0 3-10,0 3-5,0 2-4,0 2-3,0 2-2,-1 0-4,0-4-5,-2-2-3,0-3-4,0-3-4,0-4-3,2-2-5,1-3-3,0-2-3,0-3 1,0-1-1,0-2 1,0-5-4,0-6-5,0-8-6,0-6-6,-1-3 2,-1 3 10,0 1 11,-1 2 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34"/>
    </inkml:context>
    <inkml:brush xml:id="br0">
      <inkml:brushProperty name="width" value="0.03051" units="cm"/>
      <inkml:brushProperty name="height" value="0.03051" units="cm"/>
      <inkml:brushProperty name="color" value="#F2395B"/>
    </inkml:brush>
  </inkml:definitions>
  <inkml:trace contextRef="#ctx0" brushRef="#br0">36600 33381 721,'14'-43'-1,"-1"10"7,-2 8 7,-2 9 7,-1 5 2,-1 0 1,1 2-1,0 1 1,1 0-1,1 0-1,3 0-1,2 1-1,1-1-1,1 2-2,1 1-1,1 0-2,-1 2-6,-3 0-13,-3 2-12,-2 0-13,-3 0-9,-1-4-7,-1-2-7,0-3-8,-2-1 3,0 0 13,-2 2 14,0 1 12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34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37378 32335 545,'0'-29'-4,"0"5"3,0 5 3,0 5 4,-1 5 9,0 6 13,-2 6 14,0 6 14,0 5 2,0 5-9,1 5-10,2 5-9,0 5-5,0 8-3,0 7-3,0 6-2,0 4-2,-2 1-3,-1 2-1,0 0-2,-1 2-4,-2 3-9,0 3-8,-1 3-8,0 3-6,0 5-3,2 2-5,1 6-4,0-5-4,2-12-5,0-11-4,2-12-5,0-10 3,0-7 8,0-9 9,0-7 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34"/>
    </inkml:context>
    <inkml:brush xml:id="br0">
      <inkml:brushProperty name="width" value="0.02715" units="cm"/>
      <inkml:brushProperty name="height" value="0.02715" units="cm"/>
      <inkml:brushProperty name="color" value="#F2395B"/>
    </inkml:brush>
  </inkml:definitions>
  <inkml:trace contextRef="#ctx0" brushRef="#br0">37700 33028 810,'8'-8'0,"0"0"-1,-1 0 0,1 1-1,-1-1 2,0 2 4,-2 1 4,0 0 5,-1 2 3,3 0 3,2 2 3,2 1 2,1-1 0,1-1-3,1 0-4,2-1-4,-1-1-4,-1 2-6,-1 0-4,0 2-5,-2 0-6,-1 0-5,-1 0-7,0 0-5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34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38214 32300 750,'-7'38'108,"2"-2"-30,2-2-31,2-1-31,1-2-19,0 2-9,0 1-9,0 1-9,0-1-4,-2-2-1,0-1-1,-2-3-1,0-3 1,1-7 2,-1-5 2,0-6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35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38516 31881 582,'16'-13'42,"1"3"-5,1 4-4,1 4-5,1 3-3,1 2-1,1 2-2,1 2 0,0 2-2,-1 5-1,-1 4-1,-1 3-2,-1 3-1,-1-1-1,-1 1 0,-1-1 0,-1 1-2,-3 3 0,-1 1-1,-2 3-1,-2 1-2,-2 4-7,-3 2-4,0 4-5,-5 2-3,-6 2 0,-6 2 1,-5 2 0,-7 1-5,-5 1-8,-6 1-9,-6 2-9,0-5-1,8-8 5,6-10 6,7-8 5,4-4 1,1 0-6,1-1-4,1 1-5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35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38968 36416 593,'-8'-7'-3,"0"2"6,0 2 8,0 2 7,0 1 4,-1 0 2,-2 0 1,0 0 3,-1 2-1,-1 4 0,-1 4-1,-1 3-1,-2 3-2,0 0-2,-1-1-2,-1 1-2,1 0-2,1 3-1,2 1-2,3 3-1,-1 2-2,0 2 0,-1 4-1,-1 3-1,1-1-2,3-3-2,2-5-2,4-4-3,2 0-4,2 3-4,2 3-6,2 3-5,3-1-4,4-3-3,3-5-3,5-3-4,2-4 1,3-3 1,1-3 3,3-2 1,-2-3 2,-2-1-1,-3 0 1,-2-1 1,-4-2 0,-1-1 3,-3 0 2,0-1 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36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40131 36828 484,'-8'-13'4,"0"5"8,0 4 6,0 6 8,0 3 2,1 5-1,-1 4-3,0 4-2,0 2-2,0 3 1,0 1-2,1 3 0,-2 0-1,0 1-1,-2-1-2,0 0-1,0 0-2,3-3-2,1-1 0,2-3-2,2 1-2,2 1-1,2 3-1,2 1-2,1-1 0,2-5-2,0-5-2,2-4 0,1-6-3,3-5-5,3-4-4,3-5-4,2-6-5,1-5-2,1-7-5,2-5-2,-2-3-2,-2 1 2,-1 1 0,-2 2 2,-3 1 2,-1 3 3,-2 3 3,-2 3 3,-2 3 3,-1 3 7,0 2 4,-2 4 5,-1 1 5,0 1 3,-2-1 3,0 0 4,-1 4 8,0 10 12,0 8 13,0 9 13,0 4-1,0 1-12,0-1-11,0 1-13,-1 0-8,-2 2-3,-2 3-4,-2 1-4,0 2-1,-1 2-1,0 2 0,0 3-1,1-4-5,2-6-8,2-7-9,2-7-9,1-7-7,0-6-4,0-8-4,0-6-5,1-8 1,2-5 6,2-8 7,2-7 6,1-2 5,0 2 4,0 1 4,-1 3 5,2 3 3,0 3 5,1 5 3,2 3 3,-1 4 4,1 2 2,0 4 2,0 3 2,-1 2 2,-1 0-2,-1 1 1,0 2-2,-1 0 0,-1 0 0,1 0 0,0 0 0,0 0-5,0-2-8,0-1-7,-1 0-8,1-1-5,-2 1 0,-1-2-2,0 2 1,-1-2 1,0-2 5,-1-2 4,2-2 5,-2-1 3,1-3 1,0-2 0,0-1 2,-1-1 1,0 0 1,-2 2 2,0 1 1,-1 1 3,2-1 4,0 0 5,2 1 4,-1-1 2,-1 2 3,0 1 2,-1 1 3,-1 4 4,0 8 8,0 8 7,0 7 9,-1 7 0,-1 5-7,0 5-8,-1 5-6,-1 2-7,0 2-5,0 1-7,0 0-5,-1 6-7,0 10-6,-1 10-5,-1 9-8,-1 4-5,0 0-7,0-1-6,0-1-7,1-3-5,1-6-7,0-3-5,2-6-5,0-8 1,2-10 10,0-12 10,2-9 9,-1-8 6,0-1 4,-2-2 2,0-2 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36"/>
    </inkml:context>
    <inkml:brush xml:id="br0">
      <inkml:brushProperty name="width" value="0.03322" units="cm"/>
      <inkml:brushProperty name="height" value="0.03322" units="cm"/>
      <inkml:brushProperty name="color" value="#F2395B"/>
    </inkml:brush>
  </inkml:definitions>
  <inkml:trace contextRef="#ctx0" brushRef="#br0">42340 37446 662,'-5'-8'43,"7"2"-1,8 1-2,6 1 0,3 1-4,1 0-4,-1 2-4,1 0-4,-1 1-4,-1-2-5,-1 0-4,-1-1-4,0-1-10,-1 2-12,1 0-15,0 2-12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37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42662 36966 632,'-15'-7'-4,"3"2"17,1 2 16,2 2 16,3 3 5,1 4-5,2 3-6,2 5-5,1 3-5,0 1-4,0 3-4,0 1-3,0 2-5,0-1-5,0 0-5,0 1-6,0 0-7,0 2-6,0 3-9,0 1-6,0-1-4,0-3 3,0-5 2,0-3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14"/>
    </inkml:context>
    <inkml:brush xml:id="br0">
      <inkml:brushProperty name="width" value="0.03886" units="cm"/>
      <inkml:brushProperty name="height" value="0.03886" units="cm"/>
      <inkml:brushProperty name="color" value="#F2385B"/>
    </inkml:brush>
  </inkml:definitions>
  <inkml:trace contextRef="#ctx0" brushRef="#br0">25700 43340 566,'28'-62'36,"-5"15"-4,-7 16-5,-5 15-5,-3 10 0,2 2 1,0 4 2,1 2 2,0 4-1,-2 2-5,-2 3-5,-2 3-4,-2 3-5,-1 1-3,0 3-5,-1 1-4,-1 1-2,0-3-3,0-1 0,0-3-2,0-2-2,3-4-2,2-4-2,2-4-2,1-4 1,0-2 2,0-4 4,0-2 3,1-3 1,5-1 1,4-3 0,3-1 1,2-2 0,-1 1 2,-1-1 3,-1 1 1,-1 1 2,-3 2 1,-1 4 2,-2 3 2,-2 2 4,-1 2 7,0 2 8,-2 3 6,-1 1 4,-1 3-3,0 4-2,-2 2-1,0 1-3,0 1-3,0 0-4,0 0-4,1 0-2,0 1-2,1 1-2,2 1-3,-1 1-1,1 0-2,0-1-3,0 1 0,0-2-3,0-1 0,-1-2 0,1-2-1,0-3-1,2-3 1,0-2-1,1-3 0,2-5-1,0-4 0,1-5-2,1-5-1,1-3 0,-1-1 2,1-1 1,0-1 2,-2 0 2,-3 0 2,-3-1 3,-2 1 2,-3 1 1,-2 3-2,-2 3-1,-2 3-1,-3 3 1,-4 3 3,-3 2 3,-5 4 3,-3 3-3,-1 4-9,-3 4-9,-1 4-9,-2 4-10,-1 7-13,-1 5-12,0 6-12,1 1-3,5-5 10,5-5 7,5-5 10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37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43296 36900 528,'28'0'20,"-4"0"-3,-5 0-2,-4 0-4,-2 3 5,3 6 9,3 5 10,3 7 11,1 2 2,-1-1-5,-1-1-6,-1-1-4,-2 0-5,-4 3-3,-4 1-4,-5 3-5,-2 2-2,-4 2-4,-2 4-3,-3 3-2,-5 3-7,-4 4-7,-5 4-8,-5 4-7,-5 1-7,-5-1-5,-4 0-4,-6-2-6,1-5-4,8-10-2,6-9-3,7-10-4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37"/>
    </inkml:context>
    <inkml:brush xml:id="br0">
      <inkml:brushProperty name="width" value="0.03301" units="cm"/>
      <inkml:brushProperty name="height" value="0.03301" units="cm"/>
      <inkml:brushProperty name="color" value="#F2395B"/>
    </inkml:brush>
  </inkml:definitions>
  <inkml:trace contextRef="#ctx0" brushRef="#br0">37861 35903 666,'-13'0'3,"8"0"5,7 0 4,6 0 5,4 0 2,1 0 0,2 0 0,0 0-1,4-1 1,7 0-1,7-2 0,6 0 0,4-1-1,-2 0-1,0 0-2,-1 0-1,5 0 0,12-2 1,11 0 0,13-1 2,5-2-3,2-2-3,0-2-5,2-1-5,2-1-1,2 1-3,3 1 0,4 1-2,-2 0-1,-2 2 1,-6 1 0,-2 1 0,-5 1-4,-2 2-11,-3 2-9,-3 2-10,-9 1-3,-15 2 2,-14 0 4,-15 2 3,-7-1 2,1-1 1,2 0 2,0-1 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51"/>
    </inkml:context>
    <inkml:brush xml:id="br0">
      <inkml:brushProperty name="width" value="0.03138" units="cm"/>
      <inkml:brushProperty name="height" value="0.03138" units="cm"/>
      <inkml:brushProperty name="color" value="#F2395B"/>
    </inkml:brush>
  </inkml:definitions>
  <inkml:trace contextRef="#ctx0" brushRef="#br0">46711 35262 701,'-13'-1'-13,"8"-2"21,7-2 21,6-2 20,5 0 5,5-1-8,4 0-10,3 0-10,2 2-6,1 1-4,-1 2-4,1 2-3,-2 1-4,0 0-4,-1 0-2,-1 0-5,-1 0-2,-1 2-5,-1 0-2,-1 2-5,-1 0-1,-1 3-1,-1 2 0,0 2 0,-3 0-2,-1-1-5,-3-1-5,-1-1-4,-1 0 0,0-2 5,0-1 4,0 0 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51"/>
    </inkml:context>
    <inkml:brush xml:id="br0">
      <inkml:brushProperty name="width" value="0.03083" units="cm"/>
      <inkml:brushProperty name="height" value="0.03083" units="cm"/>
      <inkml:brushProperty name="color" value="#F2395B"/>
    </inkml:brush>
  </inkml:definitions>
  <inkml:trace contextRef="#ctx0" brushRef="#br0">46704 36665 713,'-16'0'0,"2"-2"0,1 0 0,1-1 0,3-1 6,6 2 13,6 0 12,6 2 12,3 0 3,3 2-9,2 0-9,1 2-9,3-1-5,3-1-1,3 0-1,3-2-3,1 1-2,1 0-5,-1 2-3,0 0-6,0 1-5,1 0-7,-1-1-7,0 1-6,0-1-7,-1 0-3,-2-2-4,1 0-4,-4-1 3,-4 2 8,-3 0 10,-4 2 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51"/>
    </inkml:context>
    <inkml:brush xml:id="br0">
      <inkml:brushProperty name="width" value="0.03763" units="cm"/>
      <inkml:brushProperty name="height" value="0.03763" units="cm"/>
      <inkml:brushProperty name="color" value="#F2395B"/>
    </inkml:brush>
  </inkml:definitions>
  <inkml:trace contextRef="#ctx0" brushRef="#br0">50600 35651 584,'1'-15'33,"4"4"-1,2 3-3,4 3-2,3 1-1,5 0-2,5 0 0,5 0-2,4 0 0,4 0-3,4 0 0,4 1-2,3-1-2,2 2-1,2 0-2,2 2 0,7 0-2,13 0 0,13 0 1,12 0 0,4 0-2,-4 0-1,-5 0-2,-6 0-3,-1 0-2,2 2-5,3 0-3,1 2-3,0-3-3,0-5 0,-2-4-2,0-5 0,-2-2 0,-2-1 2,-2 1 2,-1-1 2,-5 1-3,-6 3-6,-5 1-6,-6 2-6,-9 2-5,-10 1 1,-12 0-2,-9 2-1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52"/>
    </inkml:context>
    <inkml:brush xml:id="br0">
      <inkml:brushProperty name="width" value="0.0338" units="cm"/>
      <inkml:brushProperty name="height" value="0.0338" units="cm"/>
      <inkml:brushProperty name="color" value="#F2395B"/>
    </inkml:brush>
  </inkml:definitions>
  <inkml:trace contextRef="#ctx0" brushRef="#br0">53909 32200 650,'-8'-10'4,"2"-2"8,1-3 8,0-3 7,1 4 5,1 14 3,-1 12 2,0 13 2,0 8-1,0 2-6,0 4-7,0 3-5,0 6-5,1 11-6,-1 11-5,0 11-4,-1 2-4,0-8 0,-1-6 0,-1-7-1,0-4-2,2-2-4,2-2-3,2-2-3,1-4-4,2-3-3,0-4-4,2-3-4,1-7-3,3-6-3,3-7-4,4-6-3,-1-6 3,-1-3 6,-3-2 9,-1-4 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52"/>
    </inkml:context>
    <inkml:brush xml:id="br0">
      <inkml:brushProperty name="width" value="0.0332" units="cm"/>
      <inkml:brushProperty name="height" value="0.0332" units="cm"/>
      <inkml:brushProperty name="color" value="#F2395B"/>
    </inkml:brush>
  </inkml:definitions>
  <inkml:trace contextRef="#ctx0" brushRef="#br0">54850 33109 662,'-16'-14'4,"1"3"6,-1 3 7,0 2 6,0 4 4,-3 4-1,-2 4-1,-1 4 1,-2 3-4,-1 3-3,-1 3-4,0 3-5,-1 2-3,3-1-4,1 0-3,3 1-4,0-2 0,1-1 1,-1-3 2,1-1 1,0-2 2,3-1 0,1-1 0,2 0 1,3-1 1,3 1 2,2 1 2,4 1 2,2 0 1,2-1 0,2 0-2,2-2 1,2-1-2,5-3-1,4-1 0,3-2-2,4-1-1,3 0-1,3 0-1,2 0-1,1-1-2,-2 0-5,-1-2-6,-3 0-4,-1-2-5,-1 0-7,-1-2-5,-1 0-6,-3-1-3,-3 2-1,-5 0 1,-3 2 0,-3-1 3,0 0 6,-2-2 6,0 0 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53"/>
    </inkml:context>
    <inkml:brush xml:id="br0">
      <inkml:brushProperty name="width" value="0.03617" units="cm"/>
      <inkml:brushProperty name="height" value="0.03617" units="cm"/>
      <inkml:brushProperty name="color" value="#F2395B"/>
    </inkml:brush>
  </inkml:definitions>
  <inkml:trace contextRef="#ctx0" brushRef="#br0">56019 34116 608,'-8'-7'7,"0"2"13,0 2 15,1 2 14,-1 2 2,0 4-9,0 2-8,0 3-10,0 1-7,1-2-8,-1-2-6,0-2-7,1-3-4,0-2-4,2-4-2,1-2-3,-1 0 3,0 4 8,-2 4 8,0 4 9,-1 3 3,1 1-1,-1 3-3,0 2-1,0 0-1,0-1-1,0-1 0,1-1 0,0 0-1,2 0 0,2-1-1,2 1 0,2-1-1,2 0-2,2-2-2,2-1-3,2-2-2,5-6-4,4-4-2,3-5-3,1-4-4,-1-2-2,-3-2-2,-1-1-3,-2-1 0,-3 3 3,-1 1 3,-2 3 3,-2 2 10,0 8 18,-2 4 17,0 8 17,-2 1 5,1 1-8,0 0-9,0-1-9,2 2-7,2 0-6,3 1-8,3 1-5,2 0-8,0-1-7,-1-1-7,1 0-7,-2-2-7,-3 1-7,-3 0-6,-2 0-6,-3-1 1,0-1 6,-2-1 7,0 0 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53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53312 37077 535,'-14'0'0,"3"-2"0,2 0 0,4-1 0,2 0 9,2 3 17,2 4 17,2 2 18,0 4 3,0 4-11,-2 3-9,0 5-12,-1 3-6,2 5-3,0 3-3,2 4-4,-1 4-3,-3 4-1,0 4-2,-3 4-2,-1 2-3,0 1-7,0 1-4,0 2-6,0-3-6,0-5-7,0-4-6,1-6-8,-1-4-2,2-6-2,0-4 0,2-4-1,1-7 0,4-3 3,2-6 2,3-4 2,1-4 3,-3-1 7,-1 0 7,-2-1 5,-1-1 5,0 0 2,0 0 3,0 0 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53"/>
    </inkml:context>
    <inkml:brush xml:id="br0">
      <inkml:brushProperty name="width" value="0.0355" units="cm"/>
      <inkml:brushProperty name="height" value="0.0355" units="cm"/>
      <inkml:brushProperty name="color" value="#F2395B"/>
    </inkml:brush>
  </inkml:definitions>
  <inkml:trace contextRef="#ctx0" brushRef="#br0">54004 37478 619,'7'-8'2,"-1"-2"2,0 0 3,-2-1 4,-2 0 1,-2 2 3,-3 3 2,-4 1 2,-1 1 1,-1 2-1,-2 0-1,0 2 0,-2 2-1,-5 4-2,-4 4-1,-3 3-1,-2 4 0,-1 1 0,1 3 1,0 1 1,0 1-2,1-1-2,1-1-4,1-1-3,1-1-1,3-1 0,1 0 0,3-2 1,1-1 0,4-1 2,3-1 1,3 0 1,4-1 1,7 3-2,7 1 0,8 3-2,3-1-2,4-3-4,3-3-5,3-2-4,0-2-5,0 0-4,-1-1-4,-1 1-5,-2 0-1,-1 0 2,-3 0 2,-1-1 1,-3 1-1,-2-2-6,-1-1-5,-2 0-6,-3-2 1,-1 0 6,-2-2 6,-2 0 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0"/>
    </inkml:context>
    <inkml:brush xml:id="br0">
      <inkml:brushProperty name="width" value="0.03986" units="cm"/>
      <inkml:brushProperty name="height" value="0.03986" units="cm"/>
      <inkml:brushProperty name="color" value="#F2385B"/>
    </inkml:brush>
  </inkml:definitions>
  <inkml:trace contextRef="#ctx0" brushRef="#br0">56869 18725 551,'-14'-22'0,"3"5"0,2 3 0,4 4-1,0 2 6,-2 1 12,-2-1 11,-1 0 12,-3 0 1,0 2-9,-1 1-8,-1 0-9,-1 2-6,1 2-2,-1 2-2,0 2-3,1 3-1,1 2 0,1 3 0,0 4-1,0 2 1,-3 5 2,-3 3 3,-3 4 2,0 3 2,5-1-1,3 0 1,4 1-1,3-1 1,0 0-2,2 1-1,1-1-1,1-1 0,3-2 0,4-1 1,2-3 0,4-2-2,4-4-3,3-5-3,5-3-2,3-3-3,1-2 1,2-3 0,3 0-1,0-5 1,2-2-2,1-5 0,1-4-2,1-4-1,0-7-1,2-5-3,1-6-2,-1-6-1,-2-2 0,-2-5 1,-1-4-1,-4 0 1,-5 4 1,-5 4 1,-5 4 2,-4 4 2,-2 6 4,-4 4 5,-2 5 4,-3 8 10,-2 14 15,-2 12 15,-2 13 14,0 7 2,2-1-13,2 0-13,2 0-13,1 2-8,0 3-1,0 3-2,0 2-1,0 1-4,-2 0-2,0-1-5,-1-1-2,-1-4-8,0-6-13,0-6-11,0-5-13,1-8-5,0-8 0,1-10 1,2-8 1,1-6 5,2-5 8,2-3 8,2-4 8,0-2 7,-1 3 5,0 2 5,-2 1 4,0 4 6,0 5 6,0 5 7,0 5 6,0 3 3,2 2-4,0 2-4,2 2-2,0 1 0,3 0 3,2 0 4,2 0 3,0 1-1,1 0-7,0 2-5,-1 0-7,0 0-7,-1 0-7,0-2-7,-2 0-7,-1-1-4,-1 0 1,0 0 0,-2 0 1,0-2 0,-2-4 1,-1-4 1,0-3 0,-2-2 4,-1 2 3,0 3 5,-1 1 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54"/>
    </inkml:context>
    <inkml:brush xml:id="br0">
      <inkml:brushProperty name="width" value="0.04148" units="cm"/>
      <inkml:brushProperty name="height" value="0.04148" units="cm"/>
      <inkml:brushProperty name="color" value="#F2395B"/>
    </inkml:brush>
  </inkml:definitions>
  <inkml:trace contextRef="#ctx0" brushRef="#br0">55981 38024 530,'-7'-42'21,"2"9"4,3 11 3,1 9 3,1 8 1,0 6 1,0 6 0,0 6 1,0 5-3,0 3-3,0 4-4,0 5-4,-1 0-3,-1-2-3,0-2-1,-1-1-3,-1-3-2,2-3-4,0-3-2,2-3-4,3-6-5,7-10-8,8-10-10,6-9-7,2-5-5,-2 0 1,-1-1 1,-2 1 1,-3 1 4,0 5 7,0 3 6,-2 5 7,-2 3 8,-1 6 11,-2 4 9,-2 6 11,-3 4 6,-1 3-1,-2 5 1,-2 3 0,-1 2-3,0-3-4,0-1-4,0-2-5,1-2-4,2 1-2,2-1-2,2 1-2,1-2-3,2-1 0,0-2-2,1-2-1,2-4-2,1-2-1,3-6-3,2-2-3,-1-5 1,-1-4 0,-3-3 2,-1-5 2,-2-3 0,0-2 1,-2-4 0,-1-3 1,0 0-1,-2 0-4,-1 1-2,0 1-2,-2 2-5,0 4-6,-2 2-5,0 3-5,-4 3-7,-4 5-8,-6 3-8,-3 4-9,-3 3 0,4 2 10,3 2 8,3 2 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1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58850 39254 1000,'0'-13'-7,"0"7"-11,0 5-12,0 6-12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05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30950 13150 548,'67'-71'0,"-16"10"2,-15 10 1,-15 9 1,-4 7 3,9 7 3,10 6 4,10 7 4,8 4 1,10 3-1,10 3-2,9 4 0,13 2-2,20 4 0,18 3-1,20 3 0,13 1-1,9 1-2,10-1-3,10 1-2,11-3-1,17-2-2,15-3-2,16-3-1,1-1-1,-12 4 1,-13 3 0,-12 3 1,10 6 0,35 9 1,35 10 2,34 10 1,4 5 0,-24 4-1,-26 3 1,-24 3-1,-18-2 0,-9-6-1,-10-6-1,-8-6 0,-4-4 0,3 1 1,3-1 0,4 1 2,1-6 0,0-8 1,0-10-1,0-9 1,0-5-1,0 0 1,0 0 0,0 0 1,3 0 0,6 0 0,7 0 0,6 0 0,4-5 0,4-9 0,3-10-1,3-8-1,6-6 0,9 1-3,10-1 0,10 1-2,2-3-1,-3-2-2,-3-3-1,-2-3-2,-5-1 0,-2 4 1,-3 3 2,-3 3 2,-4 6 1,-3 9 3,-3 10 1,-2 10 2,-8 7 2,-8 6-1,-10 7-1,-9 6 0,-9 9 0,-5 13 1,-7 12 0,-5 13 2,0 4-1,10-3-1,10-3 0,9-2-1,7-8-1,7-8-2,6-10-2,7-9-2,7-10 0,9-9 2,10-10 0,10-8 2,5-8 0,4-2 2,3-3 0,3-3 0,-1 1 2,-2 6 1,-3 7 0,-3 6 2,-1 6-1,4 6-2,3 7-3,3 6-2,-2 3-1,-6 0-1,-6 0-1,-6 0-1,-4-4 0,1-5 0,-1-7-1,1-5 0,2-6 0,7-3 1,6-3-1,7-2 1,2-6 0,1-6 3,-1-6 2,1-6 1,-4-2 2,-6 3-1,-6 3 0,-6 4 1,-7 1-2,-6 0-2,-6 0-1,-6 0-2,-6 1-1,-2 4-2,-3 3-1,-3 3-1,-2-1 0,0-2 1,0-3 1,0-3 2,-2-2 0,-3 0 1,-3 0 0,-2 0-1,-3 1 2,1 4-1,-1 3 2,1 3 0,1-1 1,3-2-1,3-3-1,4-3 1,2-1-2,4 4 0,3 3-1,3 3-2,3-1 1,3-2-1,3-3 2,4-3-1,7 1-1,13 6-5,12 7-5,13 6-3,9 3-3,6 0-1,7 0 0,6 0-1,4 3 0,4 6 0,3 7 0,3 6 0,-8 3 2,-19 0 1,-18 0 3,-19 0 3,-33-2-2,-47-3-4,-47-3-5,-46-2-5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29"/>
    </inkml:context>
    <inkml:brush xml:id="br0">
      <inkml:brushProperty name="width" value="0.03471" units="cm"/>
      <inkml:brushProperty name="height" value="0.03471" units="cm"/>
      <inkml:brushProperty name="color" value="#F2395B"/>
    </inkml:brush>
  </inkml:definitions>
  <inkml:trace contextRef="#ctx0" brushRef="#br0">71900 26900 633,'29'50'58,"10"0"-15,10 0-14,9 0-14,2-2-8,-2-3-1,-3-3 0,-3-2-2,2 0 0,10 7 0,10 6-1,9 7 1,4-3 1,1-8 3,-1-10 3,1-9 3,-3-10 1,-2-9-2,-3-10-1,-3-8-1,1-12-1,6-12 1,7-13 1,6-12 0,6-13 1,6-12-2,7-13 0,6-12-1,31-35-6,56-56-11,57-56-11,56-56-12,-2-2-2,-59 53 5,-60 53 6,-58 54 5,-36 29-4,-8 6-13,-10 7-15,-9 6-13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32"/>
    </inkml:context>
    <inkml:brush xml:id="br0">
      <inkml:brushProperty name="width" value="0.04283" units="cm"/>
      <inkml:brushProperty name="height" value="0.04283" units="cm"/>
      <inkml:brushProperty name="color" value="#F2395B"/>
    </inkml:brush>
  </inkml:definitions>
  <inkml:trace contextRef="#ctx0" brushRef="#br0">60950 23850 513,'-138'23'15,"26"-3"-1,24-3-3,26-2-3,13-1 1,4 3 1,3 3 2,3 4 3,14 1 0,25 0 3,25 0 2,25 0 1,25-8 1,25-16-3,25-15-1,25-15-2,18-9-1,14 1-1,11-1-1,14 1-1,0 4-1,-8 9-1,-10 10-1,-9 10-2,-10 7-1,-9 6 0,-10 7 0,-8 6 0,-8 4 0,-2 4-2,-3 3 0,-3 3-2,-1-1-1,4-2 2,3-3 0,3-3 0,9-7 1,16-9 0,15-10 1,17-8 1,11-15 1,10-19-1,10-18 0,9-19 1,1-7-1,-6 7 0,-6 6 1,-6 7-1,-13 7-1,-19 9 1,-18 10-1,-19 10 1,-21 7-2,-21 6-1,-22 7 0,-22 6-2,-15 7-2,-5 10-2,-7 10-2,-5 9-3,-12 1-10,-16-6-17,-15-6-18,-15-6-19,-7-7-5,3-6 8,3-6 7,4-6 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34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68400 20350 690,'-2'-83'7,"-3"34"16,-3 35 14,-2 35 15,-8 21 2,-8 9-10,-10 10-11,-9 10-10,-5 5-7,0 4-5,0 3-4,0 3-5,-5 3-2,-9 3-2,-10 3-1,-8 4-1,-6 5-3,1 10-3,-1 10-3,1 9-3,-1 2-2,1-2 0,-1-3-2,1-3-1,4-10-2,9-16-3,10-15-3,10-15-3,13-21-1,19-25-1,19-25 1,19-25-1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34"/>
    </inkml:context>
    <inkml:brush xml:id="br0">
      <inkml:brushProperty name="width" value="0.03096" units="cm"/>
      <inkml:brushProperty name="height" value="0.03096" units="cm"/>
      <inkml:brushProperty name="color" value="#F2395B"/>
    </inkml:brush>
  </inkml:definitions>
  <inkml:trace contextRef="#ctx0" brushRef="#br0">67050 20800 710,'-25'-27'0,"0"-3"-1,0-3-1,0-2 0,0-1 1,0 3 3,0 3 4,0 4 4,10 13 6,23 26 12,22 24 10,22 26 11,12 16 0,3 10-10,3 10-11,4 9-10,2 6-9,4 3-5,3 3-7,3 4-6,-1-3-4,-2-5-4,-3-7-3,-3-5-4,-9-12-7,-11-16-9,-14-15-11,-11-15-9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44"/>
    </inkml:context>
    <inkml:brush xml:id="br0">
      <inkml:brushProperty name="width" value="0.0292" units="cm"/>
      <inkml:brushProperty name="height" value="0.0292" units="cm"/>
      <inkml:brushProperty name="color" value="#F2395B"/>
    </inkml:brush>
  </inkml:definitions>
  <inkml:trace contextRef="#ctx0" brushRef="#br0">89650 32300 753,'-2'-71'1,"47"10"3,47 10 3,48 9 2,25 7 3,7 7 2,6 6 4,7 7 3,19 4 0,35 3 0,35 3-2,34 4-2,15 2 0,-3 4-2,-3 3-1,-2 3-2,-1 1-2,3 1-4,3-1-4,4 1-4,5-3-3,10-2-1,10-3-1,9-3-2,6-1 0,3 4 2,3 3 2,4 3 1,4 3 2,6 3 2,7 3 2,6 4 1,-1 2 1,-5 4 3,-7 3 1,-5 3 1,-6 1 0,-3 1-1,-3-1-2,-2 1-2,-19-3-2,-30-2-1,-32-3-3,-30-3-1,-3-2-1,29 0-3,28 0-1,28 0-2,-2-4-2,-31-5 0,-31-7 0,-31-5 0,-27-3-1,-22 4 2,-22 3-1,-21 3 1,-21 3 1,-19 3 0,-18 3 1,-19 4-1,-21-1-4,-21-3-10,-22-3-10,-22-2-10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4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5750 35200 1000,'-24'-21'-73,"4"10"16,3 10 17,3 9 16,1 4 9,1 1 4,-1-1 3,1 1 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45"/>
    </inkml:context>
    <inkml:brush xml:id="br0">
      <inkml:brushProperty name="width" value="0.03148" units="cm"/>
      <inkml:brushProperty name="height" value="0.03148" units="cm"/>
      <inkml:brushProperty name="color" value="#F2395B"/>
    </inkml:brush>
  </inkml:definitions>
  <inkml:trace contextRef="#ctx0" brushRef="#br0">5350 35650 698,'-115'92'-30,"23"-16"8,22-15 10,22-15 9,12-11 6,3-2 3,3-3 1,4-3 4,13-7 4,26-9 8,24-10 7,26-8 8,19-9 0,17-6-5,15-6-6,16-6-5,18-4-4,22 1-2,22-1-1,23 1-3,5 4-1,-9 9-1,-10 10-1,-8 10-2,-22 4 0,-30 0-3,-32 0-1,-30 0-1,8 0-1,51 0-1,49 0 0,51 0 0,26 0 0,3 0-1,3 0 1,4 0-1,-1 4-1,-3 10 0,-3 10 0,-2 9-1,-1 4 0,3 1 0,3-1 1,4 1-1,2-3 1,4-2 0,3-3 0,3-3 0,-2-6 1,-6-5 0,-6-7 1,-6-5-1,-2-8 0,3-5-3,3-7-1,4-5-2,-3-8-2,-5-5 0,-7-7-2,-5-5 0,-6-4-1,-3 0-1,-3 0-1,-2 0-1,-1 1-1,3 4-1,3 3-1,4 3-1,-15 4 0,-31 7 4,-31 6 2,-31 7 3,-26 4-2,-18 3-7,-19 3-7,-18 4-7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0"/>
    </inkml:context>
    <inkml:brush xml:id="br0">
      <inkml:brushProperty name="width" value="0.04158" units="cm"/>
      <inkml:brushProperty name="height" value="0.04158" units="cm"/>
      <inkml:brushProperty name="color" value="#F2385B"/>
    </inkml:brush>
  </inkml:definitions>
  <inkml:trace contextRef="#ctx0" brushRef="#br0">59481 18219 529,'8'-50'0,"-2"10"3,-1 9 1,0 11 2,-2 10 9,-1 12 16,0 12 16,-1 11 15,-1 8 4,0 3-12,0 3-10,0 2-11,-1 4-7,-1 4-4,0 4-5,-1 4-3,-1 2-4,2 1-2,0 1-3,2 2-2,-1 0-3,-2 1-1,-2 1-4,-2 1-1,0 0-6,1-1-6,0-1-7,2 0-8,0-4-4,2-5-2,0-5-2,2-4-2,0-7 1,0-7 1,0-9 2,0-7 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46"/>
    </inkml:context>
    <inkml:brush xml:id="br0">
      <inkml:brushProperty name="width" value="0.02986" units="cm"/>
      <inkml:brushProperty name="height" value="0.02986" units="cm"/>
      <inkml:brushProperty name="color" value="#F2395B"/>
    </inkml:brush>
  </inkml:definitions>
  <inkml:trace contextRef="#ctx0" brushRef="#br0">29900 32700 736,'3'-111'4,"6"28"7,7 28 6,6 29 8,6 16 3,6 7 1,7 6-1,6 7 0,3 5-2,0 7-4,0 6-4,0 7-3,-5 8-5,-9 14-7,-10 11-7,-8 14-7,-9 10 0,-6 9 2,-6 10 5,-6 10 3,-6-6 1,-2-18-1,-3-19-2,-3-18-1,-1-14-11,4-5-17,3-7-18,3-5-17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46"/>
    </inkml:context>
    <inkml:brush xml:id="br0">
      <inkml:brushProperty name="width" value="0.02591" units="cm"/>
      <inkml:brushProperty name="height" value="0.02591" units="cm"/>
      <inkml:brushProperty name="color" value="#F2395B"/>
    </inkml:brush>
  </inkml:definitions>
  <inkml:trace contextRef="#ctx0" brushRef="#br0">29900 34250 849,'1'45'1,"4"-9"2,3-10 3,3-8 3,3-3 0,3 7-1,3 6 0,4 7-1,-1 4 0,-3 3 1,-3 3 0,-2 4 0,-5 5 1,-2 10-2,-3 10 0,-3 9-1,-6 7-2,-5 7-4,-7 6-2,-5 7-3,-4-1 0,0-6 2,0-6 2,0-6 3,3-12 2,6-15 0,7-15 1,6-16 0,9-27 1,13-37 1,12-38 0,13-37 1,12-29-5,13-18-8,12-19-10,13-18-9,7-17-7,4-11-5,3-14-5,3-11-5,-10 16 2,-21 47 9,-22 47 9,-22 48 10,-11 22 4,0 1 4,0-1 2,0 1 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46"/>
    </inkml:context>
    <inkml:brush xml:id="br0">
      <inkml:brushProperty name="width" value="0.02825" units="cm"/>
      <inkml:brushProperty name="height" value="0.02825" units="cm"/>
      <inkml:brushProperty name="color" value="#F2395B"/>
    </inkml:brush>
  </inkml:definitions>
  <inkml:trace contextRef="#ctx0" brushRef="#br0">31500 32450 778,'26'-30'-1,"4"-9"-1,3-10-3,3-8-2,-2 0 3,-6 14 6,-6 11 7,-6 14 6,-1 13 6,7 16 6,6 15 4,7 17 5,-1 10 0,-6 6-9,-6 7-7,-6 6-8,-4 6-7,1 6-8,-1 7-8,1 6-7,-6 1-1,-8-3 2,-10-3 5,-9-2 2,-5-9-3,0-12-12,0-13-10,0-12-12,7-15 0,17-15 12,15-15 13,16-16 11,7-5 7,1 6 3,-1 7 2,1 6 3,-3 10 5,-2 17 6,-3 15 6,-3 16 8,-7 10 2,-9 7-2,-10 6-3,-8 7-1,-12 5-2,-12 7-1,-13 6-1,-12 7-1,-7-1-5,1-6-7,-1-6-8,1-6-7,1-10-5,3-12-2,3-13 0,4-12-1,4-12-2,6-8 1,7-10 0,6-9-1,7-12 1,10-11 0,10-14 1,9-11 0,12-9 2,16-3 4,15-3 4,17-2 4,5 0 2,-3 7 3,-3 6 2,-2 7 2,-5 7 3,-2 9 1,-3 10 3,-3 10 3,-7 13 0,-9 19-1,-10 19-1,-8 19 0,-9 13-1,-6 10-1,-6 10 0,-6 9-1,-10 6-1,-12 3-3,-13 3-3,-12 4-2,-5 2-2,3 4 0,3 3 1,4 3-1,2-8 0,4-19-1,3-18-3,3-19-1,6-15 0,9-8-1,10-10 0,10-9 0,14-16 0,23-22-2,22-22-2,22-21-1,12-17-1,3-8-1,3-10-1,4-9 0,1-7-3,0-3-4,0-3-5,0-2-3,-10 5-1,-18 16 2,-19 15 2,-18 17 2,-12 7 1,-3 0 2,-3 0 1,-2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47"/>
    </inkml:context>
    <inkml:brush xml:id="br0">
      <inkml:brushProperty name="width" value="0.02804" units="cm"/>
      <inkml:brushProperty name="height" value="0.02804" units="cm"/>
      <inkml:brushProperty name="color" value="#F2395B"/>
    </inkml:brush>
  </inkml:definitions>
  <inkml:trace contextRef="#ctx0" brushRef="#br0">33100 32150 784,'68'-90'11,"-11"23"5,-14 22 4,-11 22 5,-6 10 2,4 1-2,3-1-1,3 1 0,-2 8-4,-6 20-7,-6 18-5,-6 20-6,-10 14-4,-12 14-2,-13 11-3,-12 14-3,-9 5 1,-2 1 3,-3-1 3,-3 1 4,-1-7-3,4-12-8,3-13-7,3-12-7,12-15-2,22-15 4,22-15 5,23-16 4,16-15 3,13-11 3,12-14 1,13-11 2,1-1 2,-9 13 3,-10 12 2,-8 13 3,-11 9 1,-8 6 0,-10 7-1,-9 6-1,-20 12 0,-27 19 1,-28 19-1,-28 19 1,-17 9 0,-2 0-1,-3 0-1,-3 0 0,2-7 0,10-11-1,10-14 1,9-11-1,18-17-1,29-18-3,28-19-4,28-18-3,18-12-1,10-3 2,10-3 1,9-2 2,4-1 1,1 3 0,-1 3-1,1 4 0,-10 7 1,-19 13 2,-18 12 3,-19 13 1,-21 15 1,-21 19-2,-22 19 0,-22 19-1,-16 9 2,-9 0 5,-10 0 6,-8 0 6,-1-2 1,9-3-3,10-3-2,10-2-3,7-8-2,6-8-4,7-10-3,6-9-3,9-9-4,13-5-2,12-7-5,13-5-3,6-3-1,0 4 0,0 3 1,0 3 1,0-1 0,0-2-1,0-3-2,0-3 0,3-4-4,6-3-7,7-3-8,6-2-6,3-8 1,0-8 8,0-10 9,0-9 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47"/>
    </inkml:context>
    <inkml:brush xml:id="br0">
      <inkml:brushProperty name="width" value="0.03589" units="cm"/>
      <inkml:brushProperty name="height" value="0.03589" units="cm"/>
      <inkml:brushProperty name="color" value="#F2395B"/>
    </inkml:brush>
  </inkml:definitions>
  <inkml:trace contextRef="#ctx0" brushRef="#br0">33200 35350 612,'68'75'-32,"-11"0"13,-14 0 14,-11 0 13,-6 1 10,4 4 7,3 3 6,3 3 6,1-2 3,1-6-3,-1-6-3,1-6-1,1-6-4,3-2-3,3-3-4,4-3-3,-3-7-2,-5-9 0,-7-10 1,-5-8-1,-6-25-4,-3-36-10,-3-39-11,-2-36-9,2-22-3,9-2 2,10-3 3,10-3 3,4 7-2,0 19-5,0 19-5,0 19-7,-2 15 3,-3 13 11,-3 12 11,-2 13 10,-1 7 7,3 4 3,3 3 3,4 3 2,1 4 1,0 7-2,0 6-2,0 7-3,-4 8-2,-5 14-4,-7 11-3,-5 14-4,-8 7-6,-5 3-8,-7 3-7,-5 4-8,-9 1-2,-9 0 3,-10 0 3,-8 0 4,-6-8-1,1-16-4,-1-15-4,1-15-4,1-11-1,3-2 5,3-3 4,4-3 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47"/>
    </inkml:context>
    <inkml:brush xml:id="br0">
      <inkml:brushProperty name="width" value="0.02665" units="cm"/>
      <inkml:brushProperty name="height" value="0.02665" units="cm"/>
      <inkml:brushProperty name="color" value="#F2395B"/>
    </inkml:brush>
  </inkml:definitions>
  <inkml:trace contextRef="#ctx0" brushRef="#br0">34150 35550 825,'-175'-179'-18,"50"45"11,50 43 14,50 45 12,31 22 7,13 4 3,12 3 3,13 3 2,12 3-4,13 3-13,12 3-11,13 4-13,-1 1-9,-11 0-6,-14 0-6,-11 0-7,-9 3-2,-3 6-1,-3 7 0,-2 6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48"/>
    </inkml:context>
    <inkml:brush xml:id="br0">
      <inkml:brushProperty name="width" value="0.04193" units="cm"/>
      <inkml:brushProperty name="height" value="0.04193" units="cm"/>
      <inkml:brushProperty name="color" value="#F2395B"/>
    </inkml:brush>
  </inkml:definitions>
  <inkml:trace contextRef="#ctx0" brushRef="#br0">37800 32900 524,'21'32'12,"-5"17"6,-7 15 7,-5 16 6,-3 10 1,4 7-4,3 6-5,3 7-5,-2 0-3,-6-2-4,-6-3-3,-6-3-3,-2-10-3,3-16-2,3-15-2,4-15-2,7-15-2,13-12-1,12-13-2,13-12-2,10-10 0,10-6 3,10-6 2,9-6 3,15-7 0,22-6 0,22-6 1,23-6-1,-5 2-1,-27 14 0,-28 11-2,-28 14 0,-29 5-2,-28 1-2,-28-1-2,-27 1-2,-20-7 0,-9-12 4,-10-13 2,-8-12 4,-1-9 1,9-2 0,10-3 1,10-3 1,5-7 0,4-9 0,3-10 2,3-8-1,6 3 3,9 20 5,10 18 3,10 20 4,5 24 7,4 31 12,3 32 10,3 31 12,-1 20 0,-2 9-10,-3 10-9,-3 10-10,-2 16-7,0 26-2,0 24-3,0 26-4,0 8-2,0-5-5,0-7-5,0-5-3,-2-6-3,-3-3 0,-3-3-1,-2-2-1,-3-11 1,1-15-1,-1-15 1,1-16 0,-3-18-1,-2-18-4,-3-19-4,-3-18-3,-4-17-1,-3-11 3,-3-14 1,-2-11 2,-8-20 2,-8-24 1,-10-26 1,-9-24 0,2-20 2,17-11-1,15-14 1,16-11-1,13-4 1,14 6 2,11 7 1,14 6 1,10 7 0,9 10 0,10 10-2,10 9-2,7 9 0,6 9-3,7 10-1,6 10-2,1 4-2,-3 0-4,-3 0-3,-2 0-3,-12 4 1,-19 10 2,-18 10 5,-19 9 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49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39200 33250 519,'28'-32'0,"6"-11"0,7-14 0,6-11 0,9-3 2,13 10 4,12 10 4,13 9 4,9 7 4,6 7 4,7 6 3,6 7 4,-2 5-1,-9 7-4,-10 6-6,-8 7-5,-12 7-5,-12 9-6,-13 10-5,-12 10-5,-15 10-3,-15 13 2,-15 12 1,-16 13 0,-16 1-3,-16-9-10,-15-10-9,-15-8-10,-12-8-2,-6-2 6,-6-3 6,-6-3 6,-2-6 5,3-5 5,3-7 5,4-5 5,5-4 4,10 0 6,10 0 6,9 0 5,20-5 6,31-9 7,32-10 7,31-8 7,29-12 1,29-12-8,28-13-7,28-12-8,7-5-5,-11 3-7,-14 3-5,-11 4-6,-14 5-3,-11 10-3,-14 10-1,-11 9-2,-20 6-5,-24 3-10,-26 3-9,-24 4-9,-20-6-2,-11-11 6,-14-14 8,-11-11 6,-7-18 5,0-22 5,0-22 4,0-21 4,4-7 5,10 9 2,10 10 4,9 10 3,9 10 4,9 13 3,10 12 5,10 13 3,8 12 6,10 13 9,10 12 8,9 13 8,2 15 0,-2 19-9,-3 19-9,-3 19-8,-4 13-8,-3 10-4,-3 10-6,-2 9-4,-8 13-5,-8 20-6,-10 18-5,-9 20-5,-15 5-3,-18-6 0,-19-6 0,-18-6-1,-12-10-1,-3-12-3,-3-13-2,-2-12-3,-1-15 1,3-15 6,3-15 5,4-16 5,7-12 6,13-5 5,12-7 5,13-5 5,24-11 6,39-11 7,36-14 8,39-11 7,25-11 0,17-5-5,15-7-5,16-5-6,5-6-5,-2-3-5,-3-3-4,-3-2-4,-7 0-4,-9 7-1,-10 6-2,-8 7-2,-15 5-3,-19 7-4,-18 6-3,-19 7-5,-21 0-3,-21-2-3,-22-3-3,-22-3-4,-10-2 3,4 0 9,3 0 9,3 0 8,3 0 8,3 0 4,3 0 6,4 0 5,4 15 8,6 32 11,7 31 12,6 32 10,4 18 1,4 6-12,3 7-11,3 6-11,-1 9-9,-2 13-3,-3 12-4,-3 13-4,-2 4-5,0-3-5,0-3-5,0-2-6,-4-11-1,-5-15 2,-7-15 3,-5-16 2,-9-16 0,-9-16-2,-10-15-2,-8-15-2,-8-20-3,-2-21-6,-3-22-5,-3-22-6,2-19 0,10-16 7,10-15 5,9-15 7,10-9 4,14 1 3,11-1 4,14 1 2,18 1 3,25 3 1,25 3 3,25 4 1,14 4 0,3 6-2,3 7-3,4 6-1,2 3-2,4 0 2,3 0 0,3 0 2,-8 6-5,-19 13-9,-18 12-10,-19 13-9,-15 4-3,-8-3 4,-10-3 4,-9-2 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50"/>
    </inkml:context>
    <inkml:brush xml:id="br0">
      <inkml:brushProperty name="width" value="0.03946" units="cm"/>
      <inkml:brushProperty name="height" value="0.03946" units="cm"/>
      <inkml:brushProperty name="color" value="#F2395B"/>
    </inkml:brush>
  </inkml:definitions>
  <inkml:trace contextRef="#ctx0" brushRef="#br0">42700 32850 557,'90'-157'0,"-18"39"0,-19 36 0,-18 39 0,-12 22 6,-3 10 12,-3 10 12,-2 9 12,-9 13 4,-12 20-6,-13 18-4,-12 20-6,-13 19-5,-12 22-4,-13 22-3,-12 23-5,-5 2-6,3-16-10,3-15-9,4-15-9,7-18-5,13-19-1,12-18 1,13-19-1,21-15 1,32-8 3,31-10 2,32-9 2,11-5 5,-5 0 6,-7 0 7,-5 0 7,-11 4 5,-11 10 4,-14 10 4,-11 9 3,-14 9 3,-11 9 1,-14 10 1,-11 10 1,-12 8 0,-9 10-2,-10 10-2,-8 9-1,-3-1-3,7-8-1,6-10-3,7-9-2,7-5-3,9 0-7,10 0-4,10 0-6,4-5-2,0-9-1,0-10 0,0-8 0,1-15-9,4-19-19,3-18-18,3-19-19,1-12-2,1-2 16,-1-3 15,1-3 14,-1-2 9,1 0 1,-1 0 0,1 0 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51"/>
    </inkml:context>
    <inkml:brush xml:id="br0">
      <inkml:brushProperty name="width" value="0.0572" units="cm"/>
      <inkml:brushProperty name="height" value="0.0572" units="cm"/>
      <inkml:brushProperty name="color" value="#F2395B"/>
    </inkml:brush>
  </inkml:definitions>
  <inkml:trace contextRef="#ctx0" brushRef="#br0">43400 33350 384,'31'-55'1,"13"-9"0,12-10 1,13-8 1,2-1 1,-5 9 1,-7 10 1,-5 10 1,-3 7 1,4 6 4,3 7 3,3 6 4,-4 7 0,-8 10-2,-10 10-2,-9 9-2,-13 15-2,-16 22-2,-15 22-2,-15 23-2,-14 14-2,-8 10-3,-10 10-1,-9 9-3,-1-4-2,10-15-2,10-15-1,9-16-1,15-18-2,22-18 1,22-19-1,23-18-1,14-10 3,10 0 3,10 0 4,9 0 3,2 0 4,-2 0 2,-3 0 4,-3 0 2,-10 6 2,-16 13 1,-15 12 0,-15 13 2,-20 12-1,-21 13 0,-22 12-1,-22 13-1,-16 7-1,-9 4-3,-10 3-3,-8 3-1,-6-1-3,1-2-1,-1-3 0,1-3-1,4-9-1,9-11-2,10-14 1,10-11-2,8-14-1,10-11-2,10-14-1,9-11-2,9-17-3,9-18-3,10-19-3,10-18-4,10-14-2,13-5 0,12-7-1,13-5 0,6 0 2,0 10 5,0 10 3,0 9 4,-4 15 7,-5 22 10,-7 22 10,-5 23 11,-6 14 4,-3 10-2,-3 10-2,-2 9-1,0 4-3,7 1-1,6-1-4,7 1-1,5-4-4,7-6-2,6-6-4,7-6-2,4-7-5,3-6-5,3-6-5,4-6-4,-1-10-5,-3-12-2,-3-13-2,-2-12-2,-3-15-1,1-15 2,-1-15 0,1-16 1,-3-12 2,-2-5 3,-3-7 2,-3-5 2,-6 0 6,-5 10 9,-7 10 8,-5 9 9,-4 12 5,0 16 1,0 15 1,0 17 2,-2 13 0,-3 13 1,-3 12 1,-2 13 1,-3 10-2,1 10-1,-1 10-3,1 9-1,-3 7-4,-2 7-3,-3 6-4,-3 7-4,-2-1-1,0-6 0,0-6 0,0-6 0,12-27-10,26-47-22,24-47-21,26-46-21,8-34-5,-5-18 10,-7-19 12,-5-18 11,-8-10 9,-5 0 6,-7 0 8,-5 0 6,-6 10 5,-3 23 5,-3 22 5,-2 22 4,-8 19 5,-8 20 8,-10 18 6,-9 20 7,-5 16 8,0 16 6,0 15 8,0 17 7,-2 22-2,-3 32-10,-3 31-10,-2 32-9,-3 33-7,1 39-4,-1 36-3,1 39-3,-4 39-3,-6 45-2,-6 43-1,-6 45-1,-2 31-4,3 23-8,3 22-6,4 22-7,2 1-11,4-19-15,3-18-15,3-19-15,1-55-6,1-91 4,-1-90 4,1-90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2"/>
    </inkml:context>
    <inkml:brush xml:id="br0">
      <inkml:brushProperty name="width" value="0.03146" units="cm"/>
      <inkml:brushProperty name="height" value="0.03146" units="cm"/>
      <inkml:brushProperty name="color" value="#F2385B"/>
    </inkml:brush>
  </inkml:definitions>
  <inkml:trace contextRef="#ctx0" brushRef="#br0">30620 24238 699,'-11'-8'22,"8"0"4,9 0 5,10 1 4,6-1 0,6 2-5,6 1-3,7 0-5,3 1-3,2 1-4,2-1-2,2 0-4,1 0-2,1 0-2,2 0-2,0 0-2,0 0-4,0 1-8,-2-1-8,0 0-8,-2-1-5,-1 0-4,0-1-2,-2-1-4,-4-1 1,-7 2 6,-9 1 6,-7 0 5,-6 1 3,-1 1 1,-2-1 1,-2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1"/>
    </inkml:context>
    <inkml:brush xml:id="br0">
      <inkml:brushProperty name="width" value="0.03043" units="cm"/>
      <inkml:brushProperty name="height" value="0.03043" units="cm"/>
      <inkml:brushProperty name="color" value="#F2385B"/>
    </inkml:brush>
  </inkml:definitions>
  <inkml:trace contextRef="#ctx0" brushRef="#br0">60150 19285 722,'0'-15'2,"2"1"3,0 0 4,2 2 3,0 1 6,2 1 10,0 0 9,1 2 9,0 4 0,-2 8-11,-2 8-12,-2 7-10,-2 6-9,-2 1-7,-2 3-6,-2 1-6,0 0-5,1-3-1,0-4-3,2-1-1,2-6-1,4-5 3,3-6 1,6-6 2,1-3 5,3 0 7,1 0 7,3 0 6,0 2 6,-1 2 2,-1 3 2,0 4 4,-3 3 0,-3 5-1,-3 5 1,-2 5-1,-5 3-2,-4-1-3,-5 0-2,-6 1-4,-1-2-2,-1-1-1,0-3-2,1-1-2,0-4-2,2-3-2,2-4-3,3-4-1,1-4-5,4-4-6,2-4-6,4-4-6,2-5-2,6-7 4,2-7 3,5-7 3,0 0 3,-1 8 3,-2 6 3,-2 7 4,-3 2-1,1 0-4,-2-1-3,0-1-3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5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50800 33900 1000,'26'-21'-1,"4"10"0,3 10-1,3 9-1,-1 6-3,-2 3-5,-3 3-7,-3 4-5,-4-1-3,-3-3 0,-3-3 0,-2-2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2:5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50600 34825 333,'157'63'167,"51"46"-1,50 47 1,49 47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33"/>
    </inkml:context>
    <inkml:brush xml:id="br0">
      <inkml:brushProperty name="width" value="0.05158" units="cm"/>
      <inkml:brushProperty name="height" value="0.05158" units="cm"/>
      <inkml:brushProperty name="color" value="#F2395B"/>
    </inkml:brush>
  </inkml:definitions>
  <inkml:trace contextRef="#ctx0" brushRef="#br0">22550 31750 426,'-72'0'0,"6"0"-1,7 0 0,6 0 0,7-2 1,10-3 6,10-3 4,9-2 5,6 2 6,3 9 9,3 10 8,4 10 9,4 4-1,6 0-8,7 0-9,6 0-8,7-4-6,10-5-3,10-7-1,9-5-3,10-1-1,14 6 0,11 7 0,14 6 0,0-1-1,-8-5-1,-10-7-1,-9-5-1,-10-3 0,-9 4-1,-10 3 1,-8 3-1,0-1 1,14-2-1,11-3-2,14-3 0,7-4 0,3-3-1,3-3 1,4-2-1,4-6 0,6-6 0,7-6 0,6-6 0,1-2 0,-3 3 0,-3 3 0,-2 4 1,-3 4 0,1 6 0,-1 7 0,1 6 1,-9 4 1,-15 4 0,-15 3 1,-16 3 0,-8 3 2,0 3 3,0 3 3,0 4 2,0-3 1,0-5-3,0-7-3,0-5-3,1-4-2,4 0-1,3 0 0,3 0-3,4 0 1,7 0-2,6 0 0,7 0-1,0 0 0,-2 0 1,-3 0 0,-3 0 0,1-2 1,6-3 0,7-3-1,6-2 0,3-5 1,0-2-1,0-3 0,0-3 1,-2-2-1,-3 0 1,-3 0 0,-2 0-1,-5 3 1,-2 6 0,-3 7 0,-3 6 0,-6 3 1,-5 0 1,-7 0 3,-5 0 1,-4 1 3,0 4 2,0 3 3,0 3 2,1 1 2,4 1-3,3-1 0,3 1-2,4-3-4,7-2-6,6-3-6,7-3-6,-3-2-3,-8 0 2,-10 0 2,-9 0 2,-4-2-2,4-3-4,3-3-4,3-2-3,-1 3-8,-2 14-9,-3 11-11,-3 14-10,-10 3-4,-16-2 2,-15-3 3,-15-3 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35"/>
    </inkml:context>
    <inkml:brush xml:id="br0">
      <inkml:brushProperty name="width" value="0.03147" units="cm"/>
      <inkml:brushProperty name="height" value="0.03147" units="cm"/>
      <inkml:brushProperty name="color" value="#F2395B"/>
    </inkml:brush>
  </inkml:definitions>
  <inkml:trace contextRef="#ctx0" brushRef="#br0">57350 33400 699,'25'-58'19,"0"34"8,0 35 5,0 35 7,-4 18 1,-5 3-6,-7 3-5,-5 4-5,-4 2-5,0 4-6,0 3-4,0 3-5,-4 3-3,-5 3 2,-7 3-1,-5 4 1,-3-3-1,4-5-2,3-7-3,3-5-2,-1 2-8,-2 13-12,-3 12-12,-3 13-12,-1-5-2,4-22 8,3-22 7,3-21 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35"/>
    </inkml:context>
    <inkml:brush xml:id="br0">
      <inkml:brushProperty name="width" value="0.02725" units="cm"/>
      <inkml:brushProperty name="height" value="0.02725" units="cm"/>
      <inkml:brushProperty name="color" value="#F2395B"/>
    </inkml:brush>
  </inkml:definitions>
  <inkml:trace contextRef="#ctx0" brushRef="#br0">57550 34300 807,'1'-47'3,"4"6"8,3 7 7,3 6 7,10 4 2,20 4-2,18 3-2,20 3-2,8 3-4,1 3-4,-1 3-6,1 4-5,-4 2-2,-6 4-3,-6 3-1,-6 3-1,-7 4-5,-6 7-7,-6 6-6,-6 7-7,-7 0-6,-6-2-2,-6-3-3,-6-3-3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35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59050 33000 570,'0'-157'8,"0"39"6,0 36 7,0 39 5,0 38 7,0 41 5,0 40 7,0 42 5,-2 25 0,-3 14-9,-3 11-7,-2 14-9,-3 2-6,1-6-6,-1-6-4,1-6-6,-3 2-3,-2 14 0,-3 11-2,-3 14 0,-2 8-7,0 7-11,0 6-12,0 7-11,3-15-3,6-34 5,7-35 6,6-33 4,3-26 1,0-16-6,0-15-6,0-15-6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36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60950 33200 572,'-25'-75'-2,"0"50"25,0 50 24,0 50 24,0 28 5,0 6-15,0 7-16,0 6-15,0 3-10,0 0-3,0 0-3,0 0-2,1 0-4,4 0-4,3 0-3,3 0-3,-1-2-3,-2-3-4,-3-3-3,-3-2-4,1-8-3,6-8-2,7-10-2,6-9-1,1-12-3,-3-11 0,-3-14-2,-2-11-1,-1-14 0,3-11 1,3-14 2,4-11 1,2-17 1,4-18 2,3-19 1,3-18 2,3-6 1,3 10 0,3 10 2,4 9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36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61050 33550 618,'93'-158'2,"-11"34"5,-14 35 5,-11 35 5,-7 19 2,0 7 1,0 6 0,0 7 1,0 7 0,0 9-2,0 10-2,0 10-1,-5 10-1,-9 13 0,-10 12 0,-8 13 0,-8 6-1,-2 0-1,-3 0-1,-3 0-1,-4-2-3,-3-3-4,-3-3-5,-2-2-3,-11-1-4,-15 3-2,-15 3-1,-16 4-3,-8-3-1,0-5 0,0-7-1,0-5-1,-4-9 1,-5-9 1,-7-10 1,-5-8 1,-1-9 0,6-6-2,7-6-3,6-6-2,7-4 1,10 1 4,10-1 5,9 1 4,15-1 8,22 1 11,22-1 12,23 1 12,11 2 3,4 7-3,3 6-3,3 7-5,7 10-1,14 16-3,11 15 0,14 17-2,3 7-4,-2 0-7,-3 0-7,-3 0-8,4 1-2,13 4 1,12 3 1,13 3 1,-1-2-5,-11-6-15,-14-6-12,-11-6-14,-15-10-8,-16-12 0,-15-13-1,-15-12-2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37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64550 32450 618,'1'-40'7,"4"23"16,3 22 15,3 22 14,-1 15 3,-2 9-10,-3 10-11,-3 10-9,-6 10-9,-5 13-5,-7 12-4,-5 13-6,-4 2-5,0-5-4,0-7-5,0-5-4,1-12-1,4-16 1,3-15 2,3-15 1,7-28-5,14-36-9,11-39-10,14-36-11,11-28-1,14-15 8,11-15 7,14-16 8,3-5 7,-2 6 6,-3 7 8,-3 6 5,-7 15 7,-9 26 3,-10 24 5,-8 26 5,-11 24 7,-8 26 12,-10 24 11,-9 26 12,-10 21-2,-9 19-13,-10 19-14,-8 19-13,-6 7-10,1-3-8,-1-3-6,1-2-6,4-11-6,9-15-5,10-15-4,10-16-5,8-13-1,10-9 0,10-10 0,9-8 0,2-9 4,-2-6 6,-3-6 5,-3-6 6,-7-1 3,-9 7 3,-10 6 1,-8 7 2,-18 18 0,-25 31 0,-25 32-1,-25 31-2,-15 10 1,-2-8 1,-3-10 1,-3-9 0,1-10 2,6-9 1,7-10 2,6-8 2,7-9 2,10-6 5,10-6 4,9-6 4,18-12 4,29-15 2,28-15 3,28-16 2,20-15-2,13-11-7,12-14-6,13-11-7,6-6-3,0 4-1,0 3-1,0 3 0,-7 4-2,-11 7-2,-14 6-2,-11 7-1,-12 10 0,-9 16 2,-10 15 2,-8 17 3,-9 10 3,-6 6 4,-6 7 4,-6 6 4,-4 3 1,1 0-1,-1 0-1,1 0-2,1 1 0,3 4-2,3 3-1,4 3 0,4-1-2,6-2-3,7-3-3,6-3-2,3-2-6,0 0-7,0 0-8,0 0-8,0-4-3,0-5 0,0-7 2,0-5 0,0-9 0,0-9-1,0-10 0,0-8-1,1-14 1,4-15-1,3-15 1,3-16 0,3-8 2,3 0 5,3 0 4,4 0 4,-4 3 2,-9 6 2,-10 7 0,-8 6 1,-17 10 8,-21 17 15,-22 15 17,-22 16 15,-18 13 5,-11 14-5,-14 11-6,-11 14-6,-14 10-6,-11 9-7,-14 10-8,-11 10-7,-11 4-5,-5 0 0,-7 0-1,-5 0-2,8-7 1,26-11 1,24-14 1,26-11 1,22-11 1,23-5-1,22-7 1,22-5 0,19-1-1,20 6 2,18 7-1,20 6 1,27 3-1,38 0 1,37 0-1,38 0 0,24 3-2,14 6-4,11 7-4,14 6-4,0 4-6,-8 4-5,-10 3-5,-9 3-7,-21-5-2,-31-12-1,-31-13 0,-31-12-1,-24-10 3,-16-6 4,-15-6 4,-15-6 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38"/>
    </inkml:context>
    <inkml:brush xml:id="br0">
      <inkml:brushProperty name="width" value="0.02666" units="cm"/>
      <inkml:brushProperty name="height" value="0.02666" units="cm"/>
      <inkml:brushProperty name="color" value="#F2395B"/>
    </inkml:brush>
  </inkml:definitions>
  <inkml:trace contextRef="#ctx0" brushRef="#br0">67950 32200 825,'-24'53'31,"4"6"-6,3 7-7,3 6-6,-2 7-7,-6 10-4,-6 10-7,-6 9-4,-1-1-3,7-8 0,6-10 0,7-9 1,4-10-1,3-9-2,3-10-1,4-8-1,4-8-1,6-2 1,7-3 1,6-3 0,3-1 3,0 4 2,0 3 4,0 3 3,-4 3 1,-5 3 2,-7 3 0,-5 4 0,-11 5 3,-11 10 4,-14 10 3,-11 9 3,-7-1 4,0-8 3,0-10 2,0-9 3,4-9 1,10-5-2,10-7-1,9-5-2,6-4 0,3 0-1,3 0-1,4 0-1,4 0-2,6 0-3,7 0-5,6 0-3,1 4-2,-3 10-3,-3 10 0,-2 9-2,-6 9 0,-6 9 1,-6 10 1,-6 10 2,-7 2 0,-6-3 1,-6-3 0,-6-2 2,-1-11-1,7-15 0,6-15-3,7-16 0,7-23-5,9-27-9,10-28-10,10-28-8,4-12-6,0 7-1,0 6-3,0 7-3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2"/>
    </inkml:context>
    <inkml:brush xml:id="br0">
      <inkml:brushProperty name="width" value="0.04533" units="cm"/>
      <inkml:brushProperty name="height" value="0.04533" units="cm"/>
      <inkml:brushProperty name="color" value="#F2385B"/>
    </inkml:brush>
  </inkml:definitions>
  <inkml:trace contextRef="#ctx0" brushRef="#br0">61550 18616 485,'36'-36'2,"-7"7"3,-7 7 4,-7 7 4,-5 8 4,-4 7 6,-5 7 7,-2 9 5,-4 5 0,-2 3-5,-2 3-5,-2 3-6,-1 1-3,1 0-1,-1 1-2,0-1 0,1-1-1,2-1-1,3-3 0,1-1-1,3-5-4,6-7-5,4-7-6,5-6-6,4-6-2,1-4 1,3-4 3,2-3 2,1-3-2,1-1-5,1-1-7,1-1-4,-2 2-2,-3 6 7,-5 7 4,-3 5 5,-3 4 6,-3 2 6,-1 2 6,-2 1 7,-2 4 2,0 2 0,-1 3-1,-2 3 0,0 2-1,0-1 2,0 1 1,0 0 1,1-2 0,0-1-1,2-3-2,0-1-1,2-3-1,2-2-3,1-4-4,3-2-1,2-4-3,0-2 1,1-4 0,1-2 0,1-3-4,0-1-5,-1-3-6,1-1-7,-2-2-2,-3 0 1,-3 1 1,-2-1 1,-3 1 2,-2-1 2,-2 0 4,-2 1 2,-2 1 4,-2 2 2,-2 4 2,-1 3 4,-2 3 1,0 2 1,0 4 0,1 2 2,3 1-1,8-2-3,8-2-2,7-2-3,6-1-2,1 1-1,3-2 0,1 2-2,3-1 0,1 2 0,2 0-1,3 2 1,-3 1 1,-7 2 2,-7 2 2,-7 2 2,-4 2 3,-2 3 3,-2 3 2,-2 3 3,-2 2 1,-2-1 3,-2 1 1,-2 0 1,0-2 1,2-1-1,2-3 0,2-1-1,3-2-1,4-2-2,4-2 0,4-2-2,2-4-3,1-2-6,1-5-5,1-4-5,0-2-4,-1 0-2,0 1 0,-2-1-2,-2-1 0,-1 0 1,-2-1 3,-2-1 2,-3-1 1,-1 1 1,-2-1 1,-1 0 1,-4 1 1,-2-1 0,-4 1-1,-2-1 1,-2 0-1,1-2-2,-1 0-2,0-1-1,1 1-1,0 3-2,2 3 0,1 3-3,1 1 0,2 0 0,2 0 0,2 0-1,3 0-3,4 1-8,4-1-8,4 0-7,2 0 1,3 0 11,1 0 11,3 1 10,0-1 8,-1 0 4,-1 0 6,-1 0 5,0 1 3,-1 1 1,1 0 3,-1 2 1,0 0 4,-2 2 6,-3 0 7,-1 2 5,-2 1 3,-2 2-3,-2 2-2,-2 2-3,-2 2-3,-1 3-4,0 3-4,-2 3-3,0 3-5,0 3-2,0 3-4,0 3-3,0 2-3,0-1-5,0 0-3,0 1-4,-1-2-4,-2-2-6,-2-2-4,-1-1-5,0-9-9,4-16-16,4-16-13,4-15-15,2-6 1,3 5 16,2 5 16,2 5 17,0 4 8,1 1 2,0 2 1,-1 3 1,1 1 6,2 4 7,0 2 9,1 4 7,0 1 3,-1 0-6,-1 0-4,0 0-5,-3 1-5,-3 0-6,-3 2-4,-2 0-7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39"/>
    </inkml:context>
    <inkml:brush xml:id="br0">
      <inkml:brushProperty name="width" value="0.03869" units="cm"/>
      <inkml:brushProperty name="height" value="0.03869" units="cm"/>
      <inkml:brushProperty name="color" value="#F2395B"/>
    </inkml:brush>
  </inkml:definitions>
  <inkml:trace contextRef="#ctx0" brushRef="#br0">69250 32150 568,'-25'53'60,"0"6"-14,0 7-16,0 6-14,1 6-9,4 6-6,3 7-5,3 6-4,1-4-5,1-11-5,-1-14-5,1-11-5,7-20-2,16-24 1,15-26 0,17-24 0,11-17 3,10-5 6,10-7 5,9-5 7,-1 3 2,-8 17 2,-10 15 1,-9 16 2,-16 18 6,-22 22 12,-22 22 13,-21 23 12,-20 13 3,-15 6-6,-15 7-6,-16 6-6,-8 4-6,0 4-4,0 3-3,0 3-5,3-2-4,6-6-2,7-6-4,6-6-3,7-7-2,10-6 0,10-6 0,9-6-1,9-9 1,9-8-1,10-10-1,10-9 1,14-12 0,23-11 1,22-14 1,22-11 2,18-14-1,16-11 0,15-14-2,17-11 0,5-7-1,-3 0 0,-3 0 0,-2 0 0,-14 4 1,-21 10 4,-22 10 3,-22 9 3,-24 20 6,-24 31 7,-26 32 8,-24 31 8,-20 17 2,-11 3-3,-14 3-4,-11 4-3,-6-1-3,4-3-5,3-3-3,3-2-5,-1-3-2,-2 1-3,-3-1-3,-3 1-2,2-4-1,10-6-1,10-6 0,9-6-2,20-29-4,31-49-12,32-51-11,31-49-11,18-26-4,7 1 4,6-1 2,7 1 3,-4 5 3,-12 14 6,-13 11 4,-12 14 4,-13 18 8,-12 25 9,-13 25 11,-12 25 10,-9 17 4,-2 9-2,-3 10-1,-3 10-2,-2 11 6,0 17 13,0 15 12,0 16 13,0 5 2,0-2-11,0-3-10,0-3-9,1-2-8,4 0-4,3 0-5,3 0-4,3-7-5,3-11-5,3-14-7,4-11-4,5-14-5,10-11-4,10-14-4,9-11-3,13-22-4,20-27-3,18-28-3,20-28-3,6-10-1,-2 9 3,-3 10 3,-3 10 2,-9 10 4,-11 13 1,-14 12 2,-11 13 2,-12 16 9,-9 23 15,-10 22 16,-8 22 16,-6 16 5,1 14-5,-1 11-6,1 14-5,-3 3 1,-2-2 7,-3-3 8,-3-3 8,1-7-1,6-9-9,7-10-7,6-8-9,3-20-19,0-28-32,0-28-31,0-27-31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39"/>
    </inkml:context>
    <inkml:brush xml:id="br0">
      <inkml:brushProperty name="width" value="0.03073" units="cm"/>
      <inkml:brushProperty name="height" value="0.03073" units="cm"/>
      <inkml:brushProperty name="color" value="#F2395B"/>
    </inkml:brush>
  </inkml:definitions>
  <inkml:trace contextRef="#ctx0" brushRef="#br0">71100 32400 715,'76'-47'0,"4"6"0,3 7 0,3 6 0,-2 6 5,-6 6 7,-6 7 9,-6 6 8,-1 3 7,7 0 2,6 0 3,7 0 4,-3 6-8,-8 13-17,-10 12-19,-9 13-19,-13 10-12,-16 10-9,-15 10-8,-15 9-8,-12-2 0,-6-12 8,-6-13 8,-6-12 8,-4-9 7,1-2 4,-1-3 4,1-3 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0"/>
    </inkml:context>
    <inkml:brush xml:id="br0">
      <inkml:brushProperty name="width" value="0.04421" units="cm"/>
      <inkml:brushProperty name="height" value="0.04421" units="cm"/>
      <inkml:brushProperty name="color" value="#F2395B"/>
    </inkml:brush>
  </inkml:definitions>
  <inkml:trace contextRef="#ctx0" brushRef="#br0">71750 33250 497,'-158'90'2,"34"-18"3,35-19 3,35-18 4,18-12 3,3-3 3,3-3 2,4-2 2,4-1 2,6 3-2,7 3 0,6 4-1,3 7-1,0 13 2,0 12 1,0 13 1,-5 10 1,-9 10 0,-10 10 0,-8 9 0,-6 4-2,1 1-4,-1-1-3,1 1-4,2-6-3,7-8-3,6-10-3,7-9-3,7-18-10,9-24-17,10-26-18,10-24-16,14-29-7,23-31 5,22-31 4,22-31 5,7-15 6,-6 4 8,-6 3 9,-6 3 7,-9 10 7,-8 20 4,-10 18 4,-9 20 4,-7 14 7,-3 14 10,-3 11 10,-2 14 9,-6 10 7,-6 9 7,-6 10 6,-6 10 5,-4 8 0,1 10-6,-1 10-8,1 9-6,-3 7-6,-2 7-4,-3 6-4,-3 7-4,-4 0-4,-3-2-4,-3-3-4,-2-3-4,-5-6-1,-2-5 2,-3-7 2,-3-5 1,-4-9-6,-3-9-12,-3-10-12,-2-8-13,-5-12-6,-2-12 0,-3-13 1,-3-12 0,1-16 1,6-19 3,7-18 3,6-19 2,6-7 5,6 7 5,7 6 7,6 7 6,6 7 6,6 9 5,7 10 7,6 10 5,3 8 3,0 10-2,0 10-1,0 9-2,-2 9 1,-3 9 5,-3 10 3,-2 10 5,-9 13 1,-12 19-1,-13 19 0,-12 19-2,-10 7-1,-6-3-3,-6-3-2,-6-2-2,-1-6-3,7-6-3,6-6-3,7-6-3,25-16-9,48-25-15,47-25-16,47-25-16,21-19-4,-3-12 7,-3-13 7,-2-12 7,-5-4 6,-2 7 6,-3 6 7,-3 7 7,-10 8 5,-16 14 7,-15 11 7,-15 14 6,-12 8 4,-6 7 2,-6 6 2,-6 7 2,-9 8 4,-8 14 4,-10 11 5,-9 14 5,-4 5 0,4 1-2,3-1-3,3 1-3,-1 1-5,-2 3-3,-3 3-6,-3 4-4,-6 1-5,-5 0-4,-7 0-4,-5 0-6,-9 0-3,-9 0-7,-10 0-5,-8 0-5,-9-5-5,-6-9-5,-6-10-5,-6-8-4,-1-15-2,7-19 1,6-18 0,7-19 2,5-16 2,7-12 6,6-13 5,7-12 6,5-1 4,7 14 5,6 11 5,7 14 4,8 8 5,14 7 5,11 6 7,14 7 5,10 4 5,9 3 4,10 3 3,10 4 3,4 5 0,0 10-4,0 10-4,0 9-3,0 6-4,0 3-2,0 3-4,0 4-2,-4-1-7,-5-3-11,-7-3-10,-5-2-11,-8-5-4,-5-2 3,-7-3 1,-5-3 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0"/>
    </inkml:context>
    <inkml:brush xml:id="br0">
      <inkml:brushProperty name="width" value="0.02328" units="cm"/>
      <inkml:brushProperty name="height" value="0.02328" units="cm"/>
      <inkml:brushProperty name="color" value="#F2395B"/>
    </inkml:brush>
  </inkml:definitions>
  <inkml:trace contextRef="#ctx0" brushRef="#br0">75050 35300 945,'3'-44'3,"6"13"7,7 12 7,6 13 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1"/>
    </inkml:context>
    <inkml:brush xml:id="br0">
      <inkml:brushProperty name="width" value="0.03866" units="cm"/>
      <inkml:brushProperty name="height" value="0.03866" units="cm"/>
      <inkml:brushProperty name="color" value="#F2395B"/>
    </inkml:brush>
  </inkml:definitions>
  <inkml:trace contextRef="#ctx0" brushRef="#br0">79450 33200 569,'6'-72'2,"13"6"5,12 7 5,13 6 3,4 9 2,-3 13-1,-3 12-1,-2 13-2,5 7 0,16 4 3,15 3 1,17 3 2,5 6 0,-3 9 1,-3 10-2,-2 10 1,-9 5-2,-12 4-2,-13 3-1,-12 3-1,-12 6-2,-8 9 1,-10 10 1,-9 10 0,-12 4-2,-11 0-4,-14 0-6,-11 0-4,-11-4-3,-5-5-1,-7-7-1,-5-5-1,-1-11-1,6-11-2,7-14-2,6-11-2,4-11 0,4-5 1,3-7 1,3-5 2,3-15 0,3-22 1,3-22 1,4-21 1,4-12-2,6 1-4,7-1-3,6 1-4,3 5-1,0 14 1,0 11 3,0 14 1,-2 14 11,-3 20 21,-3 18 21,-2 20 20,-3 14 6,1 14-7,-1 11-9,1 14-8,1 5-6,3 1-7,3-1-6,4 1-5,-3 1-5,-5 3-2,-7 3-3,-5 4-3,-4 4-3,0 6-8,0 7-6,0 6-6,0-2-3,0-9 4,0-10 2,0-8 2,7-18-6,17-25-16,15-25-15,16-25-17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2"/>
    </inkml:context>
    <inkml:brush xml:id="br0">
      <inkml:brushProperty name="width" value="0.03677" units="cm"/>
      <inkml:brushProperty name="height" value="0.03677" units="cm"/>
      <inkml:brushProperty name="color" value="#F2395B"/>
    </inkml:brush>
  </inkml:definitions>
  <inkml:trace contextRef="#ctx0" brushRef="#br0">81300 33150 598,'23'-85'7,"-3"32"16,-3 31 15,-2 32 16,-5 27 2,-2 26-6,-3 24-9,-3 26-7,-4 12-6,-3 0-5,-3 0-4,-2 0-4,-3-2-5,1-3-7,-1-3-4,1-2-6,-4-6-7,-6-6-8,-6-6-8,-6-6-8,-1-12-6,7-15-3,6-15-4,7-16-4,2-13 2,1-9 8,-1-10 8,1-8 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2"/>
    </inkml:context>
    <inkml:brush xml:id="br0">
      <inkml:brushProperty name="width" value="0.02887" units="cm"/>
      <inkml:brushProperty name="height" value="0.02887" units="cm"/>
      <inkml:brushProperty name="color" value="#F2395B"/>
    </inkml:brush>
  </inkml:definitions>
  <inkml:trace contextRef="#ctx0" brushRef="#br0">81250 34250 762,'28'-49'2,"6"4"6,7 3 5,6 3 5,6 1 3,6 1 1,7-1 0,6 1 1,3 2-1,0 7-1,0 6-1,0 7-1,-4 4-4,-5 3-6,-7 3-7,-5 4-5,-8 2-7,-5 4-11,-7 3-8,-5 3-10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2"/>
    </inkml:context>
    <inkml:brush xml:id="br0">
      <inkml:brushProperty name="width" value="0.04476" units="cm"/>
      <inkml:brushProperty name="height" value="0.04476" units="cm"/>
      <inkml:brushProperty name="color" value="#F2395B"/>
    </inkml:brush>
  </inkml:definitions>
  <inkml:trace contextRef="#ctx0" brushRef="#br0">82600 32850 491,'21'-32'0,"-5"-11"0,-7-14 0,-5-11 0,-3 5 11,4 26 21,3 24 21,3 26 21,-1 21 3,-2 19-14,-3 19-14,-3 19-15,-4 18-9,-3 19-2,-3 19-3,-2 19-2,-6 13-4,-6 10-4,-6 10-5,-6 9-4,-9 20-9,-8 31-9,-10 32-11,-9 31-11,-1 6-6,10-19-1,10-18-2,9-19-1,7-37-1,7-52 1,6-53-1,7-53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2"/>
    </inkml:context>
    <inkml:brush xml:id="br0">
      <inkml:brushProperty name="width" value="0.03168" units="cm"/>
      <inkml:brushProperty name="height" value="0.03168" units="cm"/>
      <inkml:brushProperty name="color" value="#F2395B"/>
    </inkml:brush>
  </inkml:definitions>
  <inkml:trace contextRef="#ctx0" brushRef="#br0">83550 33850 694,'26'-49'4,"4"4"7,3 3 7,3 3 8,1 4 4,1 7-1,-1 6 0,1 7 0,5 2-2,14 1-2,11-1-2,14 1-1,5-1-5,1 1-6,-1-1-7,1 1-5,-6 1-5,-8 3-6,-10 3-6,-9 4-4,-10 5-2,-9 10 3,-10 10 2,-8 9 3,-15 9-3,-19 9-10,-18 10-9,-19 10-11,-7-1 0,7-9 9,6-10 8,7-8 9,2-8 7,1-2 3,-1-3 3,1-3 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2"/>
    </inkml:context>
    <inkml:brush xml:id="br0">
      <inkml:brushProperty name="width" value="0.03385" units="cm"/>
      <inkml:brushProperty name="height" value="0.03385" units="cm"/>
      <inkml:brushProperty name="color" value="#F2395B"/>
    </inkml:brush>
  </inkml:definitions>
  <inkml:trace contextRef="#ctx0" brushRef="#br0">83700 34500 649,'-179'45'32,"45"-9"0,43-10 2,45-8 2,28-8-1,17-2-1,15-3-3,16-3-1,20-2-3,25 0-6,25 0-4,25 0-6,17 0-4,9 0-3,10 0-5,10 0-3,0 1-6,-5 4-9,-7 3-10,-5 3-8,-17 1-5,-24 1 0,-26-1 1,-24 1-1,-17-1 2,-5 1 2,-7-1 3,-5 1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2"/>
    </inkml:context>
    <inkml:brush xml:id="br0">
      <inkml:brushProperty name="width" value="0.04045" units="cm"/>
      <inkml:brushProperty name="height" value="0.04045" units="cm"/>
      <inkml:brushProperty name="color" value="#F2385B"/>
    </inkml:brush>
  </inkml:definitions>
  <inkml:trace contextRef="#ctx0" brushRef="#br0">66300 18105 543,'1'-30'26,"2"17"15,2 18 15,2 18 15,0 9 1,-1 4-13,0 3-14,-2 2-13,0 7-10,0 8-6,0 9-5,0 9-5,-1 3-10,0-2-13,-2-1-12,0-3-12,-1-8-3,0-14 7,0-15 7,0-15 8,0-8-3,2 1-11,0 0-12,2 0-11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3"/>
    </inkml:context>
    <inkml:brush xml:id="br0">
      <inkml:brushProperty name="width" value="0.05081" units="cm"/>
      <inkml:brushProperty name="height" value="0.05081" units="cm"/>
      <inkml:brushProperty name="color" value="#F2395B"/>
    </inkml:brush>
  </inkml:definitions>
  <inkml:trace contextRef="#ctx0" brushRef="#br0">87000 32350 433,'-2'-65'7,"-3"23"16,-3 22 15,-2 22 14,-6 21 5,-6 22-7,-6 22-8,-6 23-7,-7 17-5,-6 17-3,-6 15-2,-6 16-3,-6 9-2,-2 3 0,-3 3-2,-3 4 0,-2 1-2,0 0-1,0 0-2,0 0-2,6-7-2,13-11-2,12-14-3,13-11-2,12-14-1,13-11 0,12-14 0,13-11 2,18-17-5,26-18-8,24-19-8,26-18-9,13-26-5,4-31-4,3-31-3,3-31-3,-5-12 0,-12 10 5,-13 10 4,-12 9 5,-16 6 5,-19 3 6,-18 3 4,-19 4 6,-22 8 4,-25 17 3,-25 15 3,-25 16 2,-16 13 3,-6 14 2,-6 11 4,-6 14 1,-10 11-1,-12 14-7,-13 11-8,-12 14-6,10 0-7,35-8-5,35-10-7,34-9-6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88450 34300 333,'157'63'167,"51"46"-1,50 47 1,49 47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4"/>
    </inkml:context>
    <inkml:brush xml:id="br0">
      <inkml:brushProperty name="width" value="0.04363" units="cm"/>
      <inkml:brushProperty name="height" value="0.04363" units="cm"/>
      <inkml:brushProperty name="color" value="#F2395B"/>
    </inkml:brush>
  </inkml:definitions>
  <inkml:trace contextRef="#ctx0" brushRef="#br0">92400 33050 504,'7'-94'3,"17"13"5,15 12 7,16 13 5,5 13 4,-2 17 1,-3 15 1,-3 16 1,4 13-3,13 14-5,12 11-5,13 14-6,-2 8-7,-16 7-8,-15 6-9,-15 7-8,-20 5-4,-21 7-1,-22 6 0,-22 7 0,-26 0 0,-27-2 2,-28-3 1,-28-3 2,-10-7 4,9-9 4,10-10 4,10-8 5,7-11 4,6-8 2,7-10 1,6-9 4,9-7 1,13-3 4,12-3 3,13-2 3,15-5 3,19-2 3,19-3 4,19-3 4,19-2 0,23 0-2,22 0-3,22 0-3,16 0-3,14 0-4,11 0-5,14 0-3,-4-2-2,-19-3 1,-18-3 1,-19-2 1,-18-3-6,-15 1-12,-15-1-12,-16 1-13,-13-4-4,-9-6 3,-10-6 4,-8-6 4,-11-6 4,-8-2 3,-10-3 5,-9-3 4,-2-6 3,6-5 3,7-7 1,6-5 3,6 0 3,6 10 4,7 10 3,6 9 5,1 18 5,-3 29 9,-3 28 9,-2 28 8,-12 18 1,-19 10-4,-18 10-6,-19 9-5,-12 2-3,-2-2-4,-3-3-2,-3-3-3,-1-4-3,4-3-3,3-3-4,3-2-3,7-9-3,14-12-3,11-13-2,14-12-2,14-13-6,20-12-7,18-13-7,20-12-9,17-15-1,20-15 2,18-15 3,20-16 3,5-2 4,-6 13 4,-6 12 4,-6 13 5,-7 13 4,-6 17 7,-6 15 5,-6 16 7,-7 13 3,-6 14 2,-6 11 2,-6 14 2,-4 0 0,1-8 0,-1-10-1,1-9 0,2-10-1,7-9 0,6-10 0,7-8 0,8-15-4,14-19-7,11-18-6,14-19-7,5-15-8,1-8-7,-1-10-8,1-9-7,-4-9-5,-6-5 2,-6-7-1,-6-5 2,-4-12 3,1-16 6,-1-15 8,1-15 7,-1-6 5,1 7 4,-1 6 4,1 7 4,-4 13 7,-6 22 6,-6 22 8,-6 23 7,-6 19 3,-2 19 2,-3 19 0,-3 19 1,-7 15-2,-9 13-5,-10 12-4,-8 13-5,-12 10-3,-12 10-2,-13 10 0,-12 9-2,-7 1-4,1-6-4,-1-6-5,1-6-5,8-7-4,20-6-5,18-6-5,20-6-4,8-6-2,1-2 4,-1-3 3,1-3 2,-4 2 3,-6 10 2,-6 10 2,-6 9 2,-12 4 3,-15 1 2,-15-1 2,-16 1 3,-12-4 1,-5-6-1,-7-6 1,-5-6-1,-4-7 0,0-6 1,0-6-1,0-6 1,4-12-2,10-15-6,10-15-5,9-16-6,12-13-2,16-9 0,15-10 0,17-8 0,5-6-1,-3 1 0,-3-1 0,-2 1-1,-3 5 2,1 14 5,-1 11 3,1 14 6,-6 14 8,-8 20 16,-10 18 13,-9 20 15,-4 14 5,4 14-7,3 11-5,3 14-7,-1 13-4,-2 16-5,-3 15-4,-3 17-5,-4 27-3,-3 41-4,-3 40-2,-2 42-5,-3 16-5,1-6-11,-1-6-9,1-6-10,1-16-7,3-25-6,3-25-5,4-25-4,2-27-2,4-28 5,3-28 4,3-27 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5"/>
    </inkml:context>
    <inkml:brush xml:id="br0">
      <inkml:brushProperty name="width" value="0.041" units="cm"/>
      <inkml:brushProperty name="height" value="0.041" units="cm"/>
      <inkml:brushProperty name="color" value="#F2395B"/>
    </inkml:brush>
  </inkml:definitions>
  <inkml:trace contextRef="#ctx0" brushRef="#br0">96450 33050 536,'54'-146'4,"10"10"9,10 10 8,9 9 8,-1 15 3,-8 22-3,-10 22-3,-9 23-4,1 13-1,13 6 0,12 7 0,13 6 1,1 7-1,-9 10-2,-10 10-1,-8 9-3,-14 13-2,-15 20-4,-15 18-4,-16 20-4,-19 14-2,-22 14-2,-22 11-1,-21 14-1,-12-1-1,1-12-2,-1-13-2,1-12-2,4-16 0,9-19 0,10-18 2,10-19 0,8-19-3,10-19-8,10-18-8,9-19-8,-1-5-1,-8 9 4,-10 10 4,-9 10 5,-7 5 3,-3 4 2,-3 3 2,-2 3 2,-1-1 2,3-2 2,3-3 4,4-3 2,5-4 2,10-3 2,10-3 2,9-2 2,9-9 2,9-12 2,10-13 2,10-12 1,5-5 2,4 3 2,3 3 1,3 4 2,-2 16 4,-6 32 6,-6 31 5,-6 32 7,-12 16 1,-15 4-1,-15 3-2,-16 3-2,-7 1-2,4 1-4,3-1-3,3 1-3,4 1-3,7 3-2,6 3-1,7 4-2,4 1-2,3 0-4,3 0-4,4 0-2,7-4-5,13-5-5,12-7-5,13-5-4,7-12-2,4-16 2,3-15 1,3-15 1,6-23-4,9-28-10,10-28-11,10-27-10,7-19-2,6-5 3,7-7 5,6-5 5,-5-1 4,-16 6 7,-15 7 7,-15 6 5,-15 9 7,-12 13 6,-13 12 7,-12 13 6,-16 12 5,-19 13 3,-18 12 3,-19 13 3,-12 7 5,-2 4 5,-3 3 7,-3 3 6,-1 3-1,4 3-5,3 3-6,3 4-6,6 2-4,9 4-5,10 3-2,10 3-4,7 1-2,6 1-1,7-1-1,6 1-2,15 1-1,26 3-2,24 3-2,26 4-2,18 5-4,13 10-5,12 10-5,13 9-5,4 7-6,-3 7-4,-3 6-6,-2 7-5,-15-9 0,-25-21 4,-25-22 5,-25-22 4,-15-11-1,-2 0-5,-3 0-6,-3 0-7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8"/>
    </inkml:context>
    <inkml:brush xml:id="br0">
      <inkml:brushProperty name="width" value="0.03267" units="cm"/>
      <inkml:brushProperty name="height" value="0.03267" units="cm"/>
      <inkml:brushProperty name="color" value="#F2395B"/>
    </inkml:brush>
  </inkml:definitions>
  <inkml:trace contextRef="#ctx0" brushRef="#br0">99350 32200 673,'-18'-18'37,"17"17"-2,15 15-4,16 16-3,9 7-3,3 1-5,3-1-3,4 1-3,4 1-5,6 3-3,7 3-4,6 4-4,-4-1-3,-11-3-3,-14-3-3,-11-2-3,-11-5-1,-5-2 0,-7-3 1,-5-3 0,-6-2 0,-3 0-3,-3 0-3,-2 0-1,-12 6-1,-19 13-1,-18 12 1,-19 13 0,-13 6 1,-6 0 0,-6 0 3,-6 0 0,-4-2 3,1-3 3,-1-3 4,1-2 3,2-5 3,7-2 3,6-3 3,7-3 2,8-7 4,14-9 4,11-10 3,14-8 4,14-8 3,20-2 1,18-3 1,20-3 1,24-10 0,31-16-3,32-15-2,31-15-2,13-9-3,-2 1-1,-3-1-2,-3 1-2,-2 4-6,0 9-9,0 10-8,0 10-10,-22 11-7,-44 17-2,-43 15-4,-44 16-3,-27 4 0,-9-6 5,-10-6 5,-8-6 5,-6-6 4,1-2 4,-1-3 4,1-3 5,4-7 3,9-9 5,10-10 4,10-8 5,7-6 3,6 1 0,7-1 2,6 1 0,3 8 6,0 20 11,0 18 10,0 20 10,0 17 1,0 20-9,0 18-9,0 20-9,-2 10-7,-3 3-3,-3 3-4,-2 4-3,-5 4-4,-2 6-6,-3 7-3,-3 6-6,-4 6-1,-3 6 0,-3 7 2,-2 6 0,0-8-2,7-22-6,6-22-6,7-21-7,5-31-6,7-36-9,6-39-7,7-36-9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9"/>
    </inkml:context>
    <inkml:brush xml:id="br0">
      <inkml:brushProperty name="width" value="0.03156" units="cm"/>
      <inkml:brushProperty name="height" value="0.03156" units="cm"/>
      <inkml:brushProperty name="color" value="#F2395B"/>
    </inkml:brush>
  </inkml:definitions>
  <inkml:trace contextRef="#ctx0" brushRef="#br0">100100 33850 697,'12'-57'12,"-24"39"4,-26 36 3,-24 39 4,-15 18-1,-3 0-5,-3 0-6,-2 0-5,-8 3-3,-8 6-1,-10 7-2,-9 6-1,2-2 0,17-9 3,15-10 2,16-8 3,21-15-2,29-19-4,28-18-5,28-19-5,21-21-3,17-21-1,15-22-1,16-22-2,21-24-1,29-24 0,28-26 0,28-24-2,6-10 2,-16 6 2,-15 7 3,-15 6 3,-20 10 2,-21 17 4,-22 15 4,-22 16 4,-15 15 4,-5 16 4,-7 15 6,-5 17 4,-9 10 3,-9 6 3,-10 7 3,-8 6 2,-4 17 0,3 28-1,3 28-3,4 29-2,-10 18-6,-22 9-9,-22 10-9,-21 10-8,-18 4-9,-12 0-9,-13 0-6,-12 0-9,-4-8-2,7-16 2,6-15 4,7-15 2,10-15 3,16-12 3,15-13 4,17-12 2,11-15 3,10-15 4,10-15 2,9-16 3,13-12 3,20-5 2,18-7 2,20-5 2,10 2 1,3 13-2,3 12-1,4 13-1,-4 10 2,-9 10 7,-10 10 6,-8 9 6,-17 10 2,-21 14-4,-22 11-3,-22 14-4,-22 8-3,-22 7 0,-22 6-2,-21 7-1,-12-3-1,1-8 0,-1-10 0,1-9-1,8-9 1,20-5 1,18-7 0,20-5 0,17-9-1,20-9-3,18-10-4,20-8-3,17-9-3,20-6 0,18-6 0,20-6-1,6-1 0,-2 7 2,-3 6 0,-3 7 2,-12 7 1,-18 9 1,-19 10 0,-18 10 1,-23 8 0,-24 10-2,-26 10 0,-24 9-2,-23 4 1,-18 1 3,-19-1 4,-18 1 3,-7-1 2,6 1 3,7-1 2,6 1 3,9-4 2,13-6 4,12-6 3,13-6 4,12-6-1,13-2-4,12-3-5,13-3-4,15-4-4,19-3-3,19-3-3,19-2-4,18-11-2,19-15-1,19-15-2,19-16-1,12-12-2,6-5-5,7-7-3,6-5-4,1-1-2,-3 6-1,-3 7 0,-2 6-1,-11 6 2,-15 6 6,-15 7 4,-16 6 5,-23 12 7,-27 19 10,-28 19 11,-28 19 9,-23 12 4,-15 6-4,-15 7-3,-16 6-3,-5 1-5,6-3-4,7-3-4,6-2-4,4-6-3,4-6-1,3-6-1,3-6-2,6-9-3,9-8-3,10-10-5,10-9-4,7-10-4,6-9-3,7-10-3,6-8-4,7-12-1,10-12 3,10-13 2,9-12 1,4-5 3,1 3 4,-1 3 2,1 4 3,-4 8 4,-6 17 1,-6 15 3,-6 16 1,-6 13 5,-2 14 7,-3 11 7,-3 14 6,-2 14 5,0 20 2,0 18 2,0 20 2,-4 11 0,-5 7-2,-7 6-4,-5 7-2,-3-3-2,4-8 0,3-10-1,3-9-1,3-13-7,3-16-17,3-15-17,4-15-15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49"/>
    </inkml:context>
    <inkml:brush xml:id="br0">
      <inkml:brushProperty name="width" value="0.0341" units="cm"/>
      <inkml:brushProperty name="height" value="0.0341" units="cm"/>
      <inkml:brushProperty name="color" value="#F2395B"/>
    </inkml:brush>
  </inkml:definitions>
  <inkml:trace contextRef="#ctx0" brushRef="#br0">102650 33100 645,'46'-46'0,"-5"10"0,-7 10 0,-5 9 0,2-1 2,13-8 6,12-10 5,13-9 6,-1 1 0,-11 13-2,-14 12-3,-11 13-4,-11 10-3,-5 10-5,-7 10-5,-5 9-5,-12 10-2,-16 14 0,-15 11 0,-15 14 0,-14 5 1,-8 1-1,-10-1 1,-9 1-1,1-7 2,13-12 1,12-13 2,13-12 2,15-12 2,19-8 2,19-10 2,19-9 1,16-9 1,17-5-2,15-7-1,16-5-1,1-1-3,-12 6 0,-13 7-1,-12 6-2,-13 7 0,-12 10-2,-13 10-1,-12 9 0,-15 6-1,-15 3 2,-15 3 1,-16 4 1,-4-4 1,10-9-1,10-10 0,9-8-1,12-8 5,16-2 7,15-3 9,17-3 9,11-2 1,10 0-4,10 0-5,9 0-5,-1 0-4,-8 0-2,-10 0-4,-9 0-3,-13 6-2,-16 13-3,-15 12-2,-15 13-3,-17 4 1,-15-3 1,-15-3 3,-16-2 1,-8-5 2,0-2 2,0-3 2,0-3 1,6-4 2,13-3 2,12-3 3,13-2 3,15-5 2,19-2 3,19-3 4,19-3 3,21-4 0,26-3-1,24-3-3,26-2-3,12-6-3,0-6-6,0-6-5,0-6-6,-8-2-5,-16 3-6,-15 3-5,-15 4-6,-15-1-3,-12-3-1,-13-3 0,-12-2-1,-12-3 1,-8 1 4,-10-1 3,-9 1 4,-10-3 3,-9-2 4,-10-3 3,-8-3 4,-1-1 3,9 4 3,10 3 2,10 3 4,5 4 0,4 7 0,3 6-1,3 7-1,3 10 8,3 16 17,3 15 17,4 17 17,1 11 3,0 10-12,0 10-11,0 9-11,0 7-8,0 7-3,0 6-2,0 7-4,-5 5-2,-9 7-5,-10 6-3,-8 7-4,-8 0-6,-2-2-7,-3-3-8,-3-3-7,1-12-4,6-18-1,7-19 0,6-18-2,4-29-1,4-37-5,3-38-3,3-37-5,6-15 3,9 10 9,10 10 8,10 9 9,4 7 6,0 7 2,0 6 4,0 7 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50"/>
    </inkml:context>
    <inkml:brush xml:id="br0">
      <inkml:brushProperty name="width" value="0.0255" units="cm"/>
      <inkml:brushProperty name="height" value="0.0255" units="cm"/>
      <inkml:brushProperty name="color" value="#F2395B"/>
    </inkml:brush>
  </inkml:definitions>
  <inkml:trace contextRef="#ctx0" brushRef="#br0">102550 34750 862,'62'-18'15,"-24"17"1,-26 15 2,-24 16 1,-18 10-1,-9 7-2,-10 6-2,-8 7-3,-6 2-4,1 1-3,-1-1-6,1 1-3,4-6-5,9-8-2,10-10-3,10-9-3,10-9-1,13-5-2,12-7-2,13-5 0,9-9 0,6-9 4,7-10 2,6-8 3,1-6 1,-3 1-2,-3-1-2,-2 1-3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50"/>
    </inkml:context>
    <inkml:brush xml:id="br0">
      <inkml:brushProperty name="width" value="0.03004" units="cm"/>
      <inkml:brushProperty name="height" value="0.03004" units="cm"/>
      <inkml:brushProperty name="color" value="#F2395B"/>
    </inkml:brush>
  </inkml:definitions>
  <inkml:trace contextRef="#ctx0" brushRef="#br0">103850 33100 732,'53'-100'4,"6"0"7,7 0 7,6 0 8,6 7 3,6 17-3,7 15-1,6 16-3,-5 12-2,-16 9-4,-15 10-3,-15 10-3,-15 16-2,-12 26 0,-13 24 0,-12 26 0,-18 18-3,-21 13-6,-22 12-7,-22 13-7,-10-2-3,4-16 0,3-15 1,3-15-1,9-17 2,16-15 2,15-15 1,17-16 2,17-13 1,23-9-1,22-10-1,22-8-1,18-11-1,16-8 0,15-10-2,17-9 0,2-2 1,-9 6 5,-10 7 4,-8 6 4,-17 12 2,-21 19-2,-22 19-2,-22 19-2,-29 13-2,-33 10 1,-35 10-1,-34 9 0,-21 1 2,-6-6 2,-6-6 4,-6-6 3,7-9 2,22-8 3,22-10 1,23-9 3,31-10 1,45-9 4,43-10 1,45-8 3,27-6 1,13 1-1,12-1 0,13 1-1,-2 1-2,-16 3-2,-15 3-2,-15 4-3,-15 1-3,-12 0-3,-13 0-4,-12 0-3,-19 6-2,-25 13 0,-25 12-2,-25 13-1,-19 4 1,-12-3 0,-13-3 1,-12-2 1,-5-1 1,3 3 1,3 3 0,4 4 2,2-1 0,4-3 1,3-3 2,3-2 1,4-1 0,7 3-2,6 3-1,7 4-1,11-3 3,20-5 5,18-7 5,20-5 7,16-6 1,16-3-2,15-3-3,17-2-2,13-6-5,13-6-7,12-6-8,13-6-5,6-7-8,0-6-5,0-6-5,0-6-7,-10-2-2,-18 3 2,-19 3 1,-18 4 1,-15 2 2,-9 4 3,-10 3 3,-8 3 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50"/>
    </inkml:context>
    <inkml:brush xml:id="br0">
      <inkml:brushProperty name="width" value="0.03455" units="cm"/>
      <inkml:brushProperty name="height" value="0.03455" units="cm"/>
      <inkml:brushProperty name="color" value="#F2395B"/>
    </inkml:brush>
  </inkml:definitions>
  <inkml:trace contextRef="#ctx0" brushRef="#br0">104700 34050 636,'-24'-24'6,"4"4"12,3 3 11,3 3 12,3 6 3,3 9-6,3 10-5,4 10-5,-3 13-4,-5 19-2,-7 19-1,-5 19-2,-3 21-3,4 26-4,3 24-3,3 26-6,-1 33-4,-2 45-7,-3 43-7,-3 45-6,-6 39-6,-5 39-3,-7 36-5,-5 39-3,-1-31-3,6-96-4,7-97-3,6-97-3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2"/>
    </inkml:context>
    <inkml:brush xml:id="br0">
      <inkml:brushProperty name="width" value="0.03411" units="cm"/>
      <inkml:brushProperty name="height" value="0.03411" units="cm"/>
      <inkml:brushProperty name="color" value="#F2385B"/>
    </inkml:brush>
  </inkml:definitions>
  <inkml:trace contextRef="#ctx0" brushRef="#br0">67800 18194 645,'25'-8'75,"5"2"-13,3 1-12,4 0-13,4 1-8,2 0-6,4 0-5,2 1-5,7-2-2,10-2-1,9-2 1,10-2 0,0 1-6,-11 3-12,-11 2-11,-10 4-11,-10 1-10,-6 0-5,-7 0-8,-7 0-5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54"/>
    </inkml:context>
    <inkml:brush xml:id="br0">
      <inkml:brushProperty name="width" value="0.04461" units="cm"/>
      <inkml:brushProperty name="height" value="0.04461" units="cm"/>
      <inkml:brushProperty name="color" value="#00BFF3"/>
    </inkml:brush>
  </inkml:definitions>
  <inkml:trace contextRef="#ctx0" brushRef="#br0">82200 36950 493,'-71'-46'1,"-40"10"4,-40 10 3,-41 9 3,46 13 4,135 20 4,135 18 6,134 20 5,54 0 3,-24-15 0,-26-15 0,-24-16 1,-23-8-3,-18 0-4,-19 0-4,-18 0-5,13 1-3,47 4-2,47 3-2,48 3-2,14 3-1,-15 3 0,-15 3 1,-16 4 0,18 1 0,54 0 0,53 0-1,53 0 1,15 0-1,-21 0 0,-22 0-1,-22 0-1,-5-2-2,13-3-2,12-3-3,13-2-3,1-3-1,-9 1 1,-10-1 1,-8 1 1,-4 1 1,3 3 1,3 3 1,4 4 1,-9 4 0,-18 6 0,-19 7 1,-18 6 1,-17-1-1,-11-5-1,-14-7 0,-11-5-2,-7-6 1,0-3 0,0-3 1,0-2 0,1-6-1,4-6-2,3-6-3,3-6-2,1-6-3,1-2 1,-1-3-2,1-3 0,-3-2 1,-2 0 1,-3 0 1,-3 0 2,-12 3 2,-18 6 0,-19 7 2,-18 6 1,-20 4 0,-18 4-1,-19 3 1,-18 3-1,-14 3-1,-5 3 0,-7 3 0,-5 4 0,-8 1-1,-5 0 1,-7 0-1,-5 0-1,-1-4 1,6-5 0,7-7 1,6-5 0,6-4-1,6 0 0,7 0-1,6 0-1,-4 0-2,-11 0-1,-14 0-3,-11 0-1,-9 0-3,-3 0-3,-3 0-3,-2 0-2,-23 0-6,-41 0-11,-40 0-11,-40 0-10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3:55"/>
    </inkml:context>
    <inkml:brush xml:id="br0">
      <inkml:brushProperty name="width" value="0.03108" units="cm"/>
      <inkml:brushProperty name="height" value="0.03108" units="cm"/>
      <inkml:brushProperty name="color" value="#00BFF3"/>
    </inkml:brush>
  </inkml:definitions>
  <inkml:trace contextRef="#ctx0" brushRef="#br0">81050 37700 707,'-102'-90'4,"47"23"8,47 22 7,48 22 7,33 13 3,22 7-6,22 6-4,23 7-5,36 0-2,54-2-3,53-3-1,53-3-2,39-2 0,25 0 1,25 0 2,25 0 1,20 0-1,16 0-2,15 0-2,17 0-2,14 1-2,17 4 0,15 3-1,16 3 0,10 1 1,7 1-1,6-1 0,7 1 1,4-3 0,3-2 1,3-3 1,4-3 1,8-2-1,17 0-1,15 0-1,16 0-1,4 1 0,-6 4 3,-6 3 1,-6 3 2,-9 3 0,-8 3 0,-10 3-2,-9 4 0,-10 2-2,-9 4-1,-10 3-2,-8 3-1,-26 3-4,-41 3-8,-40 3-7,-40 4-8,-32 4-6,-22 6-6,-22 7-5,-21 6-7,-46-4 2,-69-11 9,-68-14 8,-69-11 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4:04"/>
    </inkml:context>
    <inkml:brush xml:id="br0">
      <inkml:brushProperty name="width" value="0.04867" units="cm"/>
      <inkml:brushProperty name="height" value="0.04867" units="cm"/>
      <inkml:brushProperty name="color" value="#00BFF3"/>
    </inkml:brush>
  </inkml:definitions>
  <inkml:trace contextRef="#ctx0" brushRef="#br0">60450 40600 451,'-46'-25'2,"10"0"1,10 0 3,9 0 3,10 0 3,14 0 6,11 0 5,14 0 6,7 3 0,3 6-3,3 7-3,4 6-4,2 1-3,4-3 0,3-3-2,3-2 0,3-3-2,3 1 0,3-1 0,4 1-1,1 1-1,0 3 0,0 3-2,0 4 0,1 2 0,4 4-1,3 3 0,3 3 0,-1 4 0,-2 7 0,-3 6-1,-3 7 0,-2 4 0,0 3-1,0 3-2,0 4 0,-4-3-1,-5-5 0,-7-7 0,-5-5 0,-1-6-1,6-3 1,7-3 0,6-2 0,9-6 0,13-6 0,12-6 0,13-6 0,12-10 0,13-12-3,12-13-1,13-12-3,2-4 1,-5 7 0,-7 6 1,-5 7 0,-11 7 2,-11 9 0,-14 10 1,-11 10 0,-12 7 2,-9 6 0,-10 7 2,-8 6 0,-8 1 1,-2-3 0,-3-3-1,-3-2 0,-4-1 0,-3 3 1,-3 3 0,-2 4 0,0-3 1,7-5 0,6-7 0,7-5 0,8-4 0,14 0 0,11 0 0,14 0 0,3 0-1,-2 0-1,-3 0-1,-3 0-1,-4 0-2,-3 0-1,-3 0-2,-2 0-2,-3 0 0,1 0 0,-1 0 1,1 0 1,1-2-1,3-3-2,3-3-1,4-2-3,1-5 0,0-2 0,0-3 0,0-3 2,-2-1 0,-3 4 1,-3 3 0,-2 3 2,-8 3 2,-8 3 3,-10 3 2,-9 4 4,-7 2 2,-3 4 1,-3 3 1,-2 3 0,-3 3 1,1 3-1,-1 3 0,1 4-1,4-3-2,9-5 0,10-7-1,10-5-2,11-9-1,17-9-3,15-10-2,16-8-3,12-6-1,9 1 0,10-1-1,10 1-1,2 2 2,-3 7 1,-3 6 3,-2 7 2,-11 5 2,-15 7-1,-15 6 1,-16 7 0,-10 5 1,-3 7 0,-3 6 2,-2 7-1,-3 0 2,1-2-1,-1-3 0,1-3 1,5-6-1,14-5-2,11-7-2,14-5-1,7-9-2,3-9-1,3-10 0,4-8-2,1-4 0,0 3 0,0 3 1,0 4-1,-7 4 2,-11 6 2,-14 7 2,-11 6 1,-12 7 1,-9 10 1,-10 10 1,-8 9 0,-8 4 0,-2 1 1,-3-1 0,-3 1 0,2-3 0,10-2-1,10-3-2,9-3 0,10-6-1,14-5-3,11-7 0,14-5-2,7-6-2,3-3-1,3-3-3,4-2-1,1-3 0,0 1 2,0-1 2,0 1 2,-5 1 2,-9 3 0,-10 3 1,-8 4 0,-11 4 2,-8 6 1,-10 7 1,-9 6 1,-5 3 1,0 0 0,0 0 0,0 0 1,4 0-2,10 0-3,10 0-3,9 0-2,6-2-2,3-3-2,3-3-2,4-2-2,2-1-7,4 3-10,3 3-12,3 4-11,-4 4-3,-8 6 7,-10 7 6,-9 6 5,-13-2 4,-16-9-3,-15-10 0,-15-8-3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4:05"/>
    </inkml:context>
    <inkml:brush xml:id="br0">
      <inkml:brushProperty name="width" value="0.0449" units="cm"/>
      <inkml:brushProperty name="height" value="0.0449" units="cm"/>
      <inkml:brushProperty name="color" value="#00BFF3"/>
    </inkml:brush>
  </inkml:definitions>
  <inkml:trace contextRef="#ctx0" brushRef="#br0">79900 40350 489,'-91'0'-10,"19"0"0,19 0 1,19 0 2,18 3 7,19 6 13,19 7 13,19 6 13,12 1 4,6-3-6,7-3-5,6-2-7,7-6-3,10-6-4,10-6-3,9-6-3,10-7-2,14-6 1,11-6 1,14-6 0,10-6-1,9-2-3,10-3-2,10-3-3,5 2-1,4 10 1,3 10 1,3 9-1,-8 7 2,-19 7 0,-18 6 0,-19 7 1,-16 4 0,-12 3 0,-13 3-2,-12 4 0,-10-1-1,-6-3-1,-6-3 1,-6-2-1,2-3 1,14 1 1,11-1 2,14 1 0,3-1 2,-2 1 0,-3-1 0,-3 1 1,-1-1-1,4 1 0,3-1 0,3 1 0,-1-3 0,-2-2 0,-3-3 0,-3-3 0,-7-2-1,-9 0-3,-10 0-2,-8 0-3,-6 0-2,1 0-1,-1 0-1,1 0-1,5 1-2,14 4-6,11 3-3,14 3-5,0 3-5,-8 3-6,-10 3-5,-9 4-7,-10-3-3,-9-5-5,-10-7-4,-8-5-4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4:48"/>
    </inkml:context>
    <inkml:brush xml:id="br0">
      <inkml:brushProperty name="width" value="0.0495" units="cm"/>
      <inkml:brushProperty name="height" value="0.0495" units="cm"/>
      <inkml:brushProperty name="color" value="#00BFF3"/>
    </inkml:brush>
  </inkml:definitions>
  <inkml:trace contextRef="#ctx0" brushRef="#br0">2850 40400 444,'-91'46'0,"19"-5"-1,19-7 0,19-5 0,7-4 2,-3 0 8,-3 0 6,-2 0 8,5-5 3,16-9 2,15-10 2,17-8 1,21-15 0,28-19-3,28-18-2,29-19-4,21-13-1,16-6-4,15-6-2,17-6-3,8-4-2,4 1-2,3-1-1,3 1-2,-1-1-1,-2 1 1,-3-1 1,-3 1 0,-10 2-3,-16 7-6,-15 6-6,-15 7-6,-15 7-1,-12 9 1,-13 10 3,-12 10 3,-13 8 1,-12 10 1,-13 10 1,-12 9 1,-12 12 4,-8 16 7,-10 15 7,-9 17 7,-12 13 3,-11 13-2,-14 12-2,-11 13-2,-9 13-3,-3 17-2,-3 15-2,-2 16-4,-9 12-1,-12 9-4,-13 10-1,-12 10-4,-12 13 0,-8 19 0,-10 19 0,-9 19 1,-4 4-1,4-9-2,3-10-2,3-8-2,6-18 0,9-25 2,10-25 4,10-25 2,10-21 2,13-15 2,12-15 2,13-16 1,7-15 2,4-11-1,3-14 1,3-11-1,4-18-2,7-22-4,6-22-4,7-21-4,4-31-2,3-36-3,3-39-2,4-36-2,-1-40-1,-3-41-1,-3-40 0,-2-40 1,3-12-1,14 19 2,11 19 1,14 19 2,5 12 1,1 6 4,-1 7 2,1 6 4,-3 15 2,-2 26 2,-3 24 2,-3 26 2,1 19 1,6 17 2,7 15 2,6 16 0,1 16 2,-3 20 1,-3 18 0,-2 20 2,-3 14 0,1 14 0,-1 11-1,1 14-1,-1 19 1,1 29 1,-1 28 2,1 28 0,1 29 1,3 32 0,3 31-2,4 32-1,1 13-1,0-3-2,0-3-2,0-2-2,3-9 0,6-12 1,7-13 0,6-12 2,3-4-2,0 7-5,0 6-3,0 7-3,-2-3-3,-3-8 0,-3-10 0,-2-9-1,-6-16 1,-6-22 1,-6-22 0,-6-21 2,-7-18 0,-6-12 0,-6-13-1,-6-12 0,-23-18 1,-36-21 2,-39-22 1,-36-22 3,-28-22-1,-15-22-2,-15-22-3,-16-21-2,-10-15-1,-3-6-1,-3-6 0,-2-6-1,-1 4 1,3 16 0,3 15 1,4 17 0,5 10-1,10 6-3,10 7-3,9 6-4,10 3 0,14 0 1,11 0 1,14 0 1,14 1-1,20 4-6,18 3-5,20 3-4,16 4-7,16 7-8,15 6-8,17 7-7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4:51"/>
    </inkml:context>
    <inkml:brush xml:id="br0">
      <inkml:brushProperty name="width" value="0.03928" units="cm"/>
      <inkml:brushProperty name="height" value="0.03928" units="cm"/>
      <inkml:brushProperty name="color" value="#00BFF3"/>
    </inkml:brush>
  </inkml:definitions>
  <inkml:trace contextRef="#ctx0" brushRef="#br0">21550 43900 560,'-22'-91'2,"6"19"5,7 19 4,6 19 5,7 15 3,10 13 1,10 12 0,9 13 2,2 21-2,-2 32-1,-3 31-4,-3 32-1,-7 16-3,-9 4-3,-10 3-4,-8 3-3,-9-4-2,-6-8 0,-6-10-2,-6-9 1,-2-15-2,3-18 2,3-19-1,4-18 1,11-17 0,23-11 0,22-14 0,22-11 1,18-15 0,16-16 1,15-15-1,17-15 1,8-6-1,4 7 1,3 6 1,3 7-1,-2 4 0,-6 3 0,-6 3 0,-6 4-1,-13 2 1,-19 4-1,-18 3 1,-19 3 0,-15-4-1,-8-8 0,-10-10-1,-9-9-1,-10-13 0,-9-16 0,-10-15 1,-8-15-1,-4-17 0,3-15-3,3-15-3,4-16-2,4-1 0,6 17 0,7 15 1,6 16 0,1 18 3,-3 22 6,-3 22 4,-2 23 5,-5 14 4,-2 10 2,-3 10 2,-3 9 3,-4 12 1,-3 16 0,-3 15 1,-2 17 0,-1 14 1,3 17-1,3 15 0,4 16-1,4 10-1,6 7-2,7 6-1,6 7-4,3 2 0,0 1-2,0-1 0,0 1-1,0 2-2,0 7-3,0 6-2,0 7-2,0 7-2,0 9-1,0 10-2,0 10 0,-4-6-4,-5-18-3,-7-19-5,-5-18-3,-6-21-2,-3-22 1,-3-22 2,-2-21 1,-6-20 2,-6-15 4,-6-15 3,-6-16 3,-9-15 2,-8-11 1,-10-14 0,-9-11 1,-1-14 0,10-11 0,10-14-1,9-11 0,10-9 1,14-3 1,11-3 2,14-2 2,14-1 1,20 3-1,18 3-1,20 4 1,11 2-3,7 4-1,6 3-4,7 3-2,7 3-3,9 3-3,10 3-3,10 4-4,2 1-2,-3 0-3,-3 0-4,-2 0-2,-14 6 0,-21 13 1,-22 12 2,-22 13 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4:52"/>
    </inkml:context>
    <inkml:brush xml:id="br0">
      <inkml:brushProperty name="width" value="0.04039" units="cm"/>
      <inkml:brushProperty name="height" value="0.04039" units="cm"/>
      <inkml:brushProperty name="color" value="#00BFF3"/>
    </inkml:brush>
  </inkml:definitions>
  <inkml:trace contextRef="#ctx0" brushRef="#br0">23550 44350 544,'9'-97'3,"19"6"7,19 7 6,19 6 7,4 9 1,-9 13-2,-10 12-2,-8 13-2,2 7-2,16 4-2,15 3-2,17 3-2,3 3-3,-5 3-4,-7 3-4,-5 4-4,-9 10-6,-9 19-7,-10 19-7,-8 19-7,-14 16-2,-15 17 3,-15 15 1,-16 16 4,-16 1 1,-16-12 4,-15-13 4,-15-12 2,-14-13 3,-8-12 3,-10-13 3,-9-12 2,-5-7 3,0 1 2,0-1 3,0 1 2,6-4 5,13-6 6,12-6 5,13-6 6,24-4 4,39 1 2,36-1 2,39 1 3,28-7-3,23-12-6,22-13-6,22-12-6,12-9-5,3-2 0,3-3-2,4-3-1,-4-1-4,-9 4-4,-10 3-5,-8 3-4,-15 4-5,-19 7-4,-18 6-5,-19 7-3,-29-6-5,-36-15-6,-39-15-7,-36-16-5,-20-23 1,1-27 10,-1-28 9,1-28 10,4-12 5,9 7 4,10 6 1,10 7 4,5 13 3,4 22 7,3 22 6,3 23 7,6 16 3,9 13 3,10 12 1,10 13 2,7 20 2,6 28 3,7 28 2,6 29 3,-1 24-3,-5 22-7,-7 22-7,-5 23-7,-8 19-5,-5 19 0,-7 19-2,-5 19-1,-6-1-6,-3-18-7,-3-19-10,-2-18-8,-6-20-5,-6-18 0,-6-19-1,-6-18 0,-7-15 1,-6-9 3,-6-10 5,-6-8 2,-2-12 6,3-12 4,3-13 5,4-12 5,7-9 4,13-2 3,12-3 3,13-3 3,13-6 3,17-5 5,15-7 3,16-5 4,18-4 1,22 0-3,22 0-2,23 0-2,11 0-3,4 0-3,3 0-5,3 0-2,-1 0-3,-2 0 0,-3 0-1,-3 0 0,-12 1-5,-18 4-8,-19 3-9,-18 3-8,-20-4-5,-18-8-2,-19-10-1,-18-9-3,-14-4 2,-5 4 5,-7 3 6,-5 3 4,-4 4 8,0 7 10,0 6 9,0 7 9,1 4 6,4 3 2,3 3 2,3 4 2,6 5 0,9 10-1,10 10-4,10 9-1,2 12-2,-3 16-3,-3 15-2,-2 17-2,0 10-3,7 6-1,6 7-2,7 6-2,0 12 0,-2 19 1,-3 19 1,-3 19 1,-2 7-2,0-3-3,0-3-3,0-2-5,0-14-4,0-21-4,0-22-4,0-22-5,-11-22-4,-22-22-1,-22-22-3,-21-21-3,-17-23 2,-8-21 5,-10-22 4,-9-22 6,2-13 3,17-3 5,15-3 3,16-2 5,16 0 2,20 7 3,18 6 2,20 7 2,21 0 0,25-2-2,25-3-3,25-3-2,15-2-2,7 0-1,6 0-3,7 0-1,0 1-4,-2 4-6,-3 3-4,-3 3-6,-6 1-5,-5 1-3,-7-1-4,-5 1-4,-14 2 1,-18 7 4,-19 6 6,-18 7 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4:53"/>
    </inkml:context>
    <inkml:brush xml:id="br0">
      <inkml:brushProperty name="width" value="0.04355" units="cm"/>
      <inkml:brushProperty name="height" value="0.04355" units="cm"/>
      <inkml:brushProperty name="color" value="#00BFF3"/>
    </inkml:brush>
  </inkml:definitions>
  <inkml:trace contextRef="#ctx0" brushRef="#br0">26450 43900 505,'117'-230'6,"-16"41"-4,-15 40-3,-15 42-5,-14 28 3,-8 20 10,-10 18 9,-9 20 10,-12 27 3,-11 38-3,-14 37-4,-11 38-3,-15 32-3,-16 29-3,-15 28-3,-15 28-2,-7 4-2,3-18-3,3-19-1,4-18-1,5-25-4,10-27-4,10-28-3,9-28-5,20-31-1,31-30 1,32-32 1,31-30 0,18-19 2,7-2 4,6-3 2,7-3 3,-6 7 4,-15 19 2,-15 19 3,-16 19 3,-13 23 1,-9 28 0,-10 28-1,-8 29 1,-17 21 0,-21 16 1,-22 15 2,-22 17 1,-13 7 1,-3 0-1,-3 0-2,-2 0 0,2-5-2,9-9-2,10-10-3,10-8-1,8-15-3,10-19-2,10-18-3,9-19-3,13-41-5,20-62-9,18-63-9,20-62-8,10-48-4,3-30 3,3-32 3,4-30 3,4-6 3,6 22 6,7 22 4,6 23 5,-2 17 4,-9 17 3,-10 15 3,-8 16 3,-8 16 1,-2 20 0,-3 18-1,-3 20 0,-4 14 5,-3 14 8,-3 11 8,-2 14 8,-3 10 4,1 9 0,-1 10 0,1 10-1,-3 13-2,-2 19-3,-3 19-4,-3 19-4,-6 13-3,-5 10-4,-7 10-4,-5 9-3,-4-2-5,0-12-3,0-13-5,0-12-3,4-16-3,10-19 1,10-18 0,9-19 0,10-16 0,14-12 3,11-13 2,14-12 3,2-1 0,-6 14 3,-6 11 1,-6 14 2,-10 21 1,-12 31 3,-13 32 1,-12 31 3,-18 20 2,-21 9 3,-22 10 1,-22 10 3,-16 4 1,-9 0 0,-10 0-1,-8 0-1,-1-10 0,9-18-1,10-19-1,10-18 0,11-17-2,17-11-2,15-14-2,16-11-2,-2-12-9,-19-9-18,-18-10-16,-19-8-17,-7-8-3,7-2 12,6-3 13,7-3 12,2-6 10,1-5 6,-1-7 7,1-5 7,7-3 2,16 4-2,15 3-1,17 3-3,17 3 2,23 3 7,22 3 6,22 4 7,12 2 2,3 4-3,3 3-2,4 3-3,2 3-3,4 3-1,3 3-1,3 4-3,-4 1-2,-8 0-2,-10 0-4,-9 0-2,-10 1-3,-9 4-3,-10 3-2,-8 3-3,-1-4-4,9-8-6,10-10-7,10-9-6,4-13-1,0-16 4,0-15 3,0-15 4,-4-3 4,-5 14 7,-7 11 6,-5 14 5,-8 10 7,-5 9 4,-7 10 4,-5 10 6,-8 8 4,-5 10 2,-7 10 4,-5 9 2,-4 7 1,0 7 0,0 6-2,0 7-1,1 4-4,4 3-4,3 3-6,3 4-6,3-4-4,3-9-6,3-10-4,4-8-5,4-18-9,6-25-10,7-25-11,6-25-11,1-27-3,-3-28 3,-3-28 5,-2-27 3,-5-25 5,-2-18 3,-3-19 5,-3-18 4,-1-3 6,4 17 5,3 15 7,3 16 6,-2 16 5,-6 20 6,-6 18 4,-6 20 6,-4 16 4,1 16 3,-1 15 3,1 17 3,-3 22 2,-2 32 1,-3 31 3,-3 32 0,-1 36-2,4 45-5,3 43-6,3 45-7,-1 39-3,-2 39-2,-3 36-2,-3 39-2,-7 49-3,-9 63-5,-10 62-6,-8 63-4,-4 45-8,3 28-10,3 28-9,4 29-10,1-31-2,0-86 7,0-89 5,0-86 7,1-76-2,4-62-10,3-63-9,3-62-9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4:53"/>
    </inkml:context>
    <inkml:brush xml:id="br0">
      <inkml:brushProperty name="width" value="0.02844" units="cm"/>
      <inkml:brushProperty name="height" value="0.02844" units="cm"/>
      <inkml:brushProperty name="color" value="#00BFF3"/>
    </inkml:brush>
  </inkml:definitions>
  <inkml:trace contextRef="#ctx0" brushRef="#br0">32650 45700 773,'29'25'40,"10"0"-3,10 0-4,9 0-3,1-4-4,-6-5-4,-6-7-5,-6-5-4,-2-1-6,3 6-5,3 7-8,4 6-5,-6 3-5,-11 0-2,-14 0-2,-11 0-3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4:53"/>
    </inkml:context>
    <inkml:brush xml:id="br0">
      <inkml:brushProperty name="width" value="0.02853" units="cm"/>
      <inkml:brushProperty name="height" value="0.02853" units="cm"/>
      <inkml:brushProperty name="color" value="#00BFF3"/>
    </inkml:brush>
  </inkml:definitions>
  <inkml:trace contextRef="#ctx0" brushRef="#br0">32600 47000 771,'120'92'80,"-9"-16"-16,-10-15-17,-8-15-17,-12-12-22,-12-6-29,-13-6-27,-12-6-29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2"/>
    </inkml:context>
    <inkml:brush xml:id="br0">
      <inkml:brushProperty name="width" value="0.03712" units="cm"/>
      <inkml:brushProperty name="height" value="0.03712" units="cm"/>
      <inkml:brushProperty name="color" value="#F2385B"/>
    </inkml:brush>
  </inkml:definitions>
  <inkml:trace contextRef="#ctx0" brushRef="#br0">70483 17524 592,'-6'-21'4,"4"5"8,4 5 9,4 5 7,4 3 6,3 3 3,5 4 3,4 2 4,2 2-3,2 2-8,3 0-8,1 1-8,2 0-5,1 0-1,1-2-3,0 0-1,1-1-1,-3 1 2,-2 1 1,-1 2 1,-5-1-13,-7 1-28,-7 0-29,-6 0-29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4:59"/>
    </inkml:context>
    <inkml:brush xml:id="br0">
      <inkml:brushProperty name="width" value="0.03195" units="cm"/>
      <inkml:brushProperty name="height" value="0.03195" units="cm"/>
      <inkml:brushProperty name="color" value="#00BFF3"/>
    </inkml:brush>
  </inkml:definitions>
  <inkml:trace contextRef="#ctx0" brushRef="#br0">41400 43150 688,'20'-29'7,"-9"45"14,-10 43 13,-8 45 14,-9 22 2,-6 4-9,-6 3-9,-6 3-10,-6 3-6,-2 3-3,-3 3-2,-3 4-2,-1-4-4,4-9-2,3-10-5,3-8-3,3-11-3,3-8-5,3-10-3,4-9-4,5-18-8,10-24-10,10-26-11,9-24-10,4-13 0,1 0 12,-1 0 10,1 0 12,-1-2 7,1-3 3,-1-3 3,1-2 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4:5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41425 43575 333,'157'63'167,"51"46"-1,50 47 1,49 47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00"/>
    </inkml:context>
    <inkml:brush xml:id="br0">
      <inkml:brushProperty name="width" value="0.03559" units="cm"/>
      <inkml:brushProperty name="height" value="0.03559" units="cm"/>
      <inkml:brushProperty name="color" value="#00BFF3"/>
    </inkml:brush>
  </inkml:definitions>
  <inkml:trace contextRef="#ctx0" brushRef="#br0">41400 43400 618,'25'-16'52,"0"19"-9,0 19-9,0 19-10,0 16-5,0 17-1,0 15-1,0 16-1,1 10-2,4 7-1,3 6-3,3 7-1,1-1-2,1-6-3,-1-6-1,1-6-3,-4-7 0,-6-6 0,-6-6 0,-6-6 0,-2-9 0,3-8 0,3-10-2,4-9 1,1-13 1,0-16 4,0-15 5,0-15 4,3-21 2,6-25-2,7-25-1,6-25-2,6-22-1,6-19-3,7-18-1,6-19-2,1-8-1,-3 3-1,-3 3-2,-2 4 0,-6 10-1,-6 19-2,-6 19-2,-6 19-1,-7 15-1,-6 13-1,-6 12 0,-6 13-1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01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44400 44200 575,'45'-46'1,"-9"10"2,-10 10 2,-8 9 3,-8 2 2,-2-2 4,-3-3 4,-3-3 4,-2-2 1,0 0-5,0 0-2,0 0-4,-2 0-2,-3 0-1,-3 0 0,-2 0-2,-6 1 0,-6 4-4,-6 3-2,-6 3-3,-6 4-1,-2 7 0,-3 6 0,-3 7 0,-6 13 1,-5 22 4,-7 22 3,-5 23 5,-4 14 1,0 10 1,0 10 0,0 9 0,3 1 1,6-6 0,7-6-1,6-6 0,7-9 0,10-8-3,10-10-1,9-9-2,9-12-3,9-11 0,10-14-3,10-11 0,8-14-3,10-11-1,10-14-1,9-11-1,6-15-2,3-16-3,3-15-2,4-15-2,-1-12-1,-3-6 0,-3-6 1,-2-6 1,-8 4 2,-8 16 2,-10 15 3,-9 17 2,-7 24 8,-3 34 10,-3 35 11,-2 35 11,-3 11 4,1-8-5,-1-10-5,1-9-4,2-5-6,7 0-4,6 0-6,7 0-4,2-5-6,1-9-4,-1-10-4,1-8-4,-1-6-2,1 1 1,-1-1 1,1 1 0,-1-3-5,1-2-12,-1-3-12,1-3-12,-3-4-4,-2-3 4,-3-3 4,-3-2 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02"/>
    </inkml:context>
    <inkml:brush xml:id="br0">
      <inkml:brushProperty name="width" value="0.03922" units="cm"/>
      <inkml:brushProperty name="height" value="0.03922" units="cm"/>
      <inkml:brushProperty name="color" value="#00BFF3"/>
    </inkml:brush>
  </inkml:definitions>
  <inkml:trace contextRef="#ctx0" brushRef="#br0">46500 43850 560,'-25'-69'4,"0"13"7,0 12 8,0 13 7,-4 18 5,-5 26 2,-7 24 2,-5 26 2,-4 19-3,0 17-11,0 15-9,0 16-10,3 7-2,6 1 4,7-1 6,6 1 4,6-7 2,6-12-2,7-13-2,6-12-2,6-13-2,6-12-4,7-13-2,6-12-3,7-12-2,10-8-1,10-10-1,9-9-2,9-10-2,9-9-5,10-10-5,10-8-3,8-14-3,10-15 1,10-15 1,9-16 1,1-8 1,-6 0 0,-6 0 1,-6 0 0,-9-4 2,-8-5 0,-10-7 0,-9-5 2,-12-6 1,-11-3 0,-14-3 2,-11-2 0,-9 3 3,-3 14 3,-3 11 4,-2 14 3,-5 11 4,-2 14 6,-3 11 5,-3 14 5,-4 28 7,-3 48 9,-3 47 8,-2 47 9,-3 29 0,1 13-11,-1 12-11,1 13-10,1 7-9,3 4-7,3 3-8,4 3-8,2-11-5,4-25-5,3-25-5,3-25-4,1-18-3,1-8-4,-1-10-2,1-9-2,1-10-4,3-9-1,3-10-4,4-8-2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04"/>
    </inkml:context>
    <inkml:brush xml:id="br0">
      <inkml:brushProperty name="width" value="0.02831" units="cm"/>
      <inkml:brushProperty name="height" value="0.02831" units="cm"/>
      <inkml:brushProperty name="color" value="#00BFF3"/>
    </inkml:brush>
  </inkml:definitions>
  <inkml:trace contextRef="#ctx0" brushRef="#br0">55450 43950 777,'-24'-30'-3,"4"-9"-3,3-10-5,3-8-3,10 2 2,20 16 10,18 15 11,20 17 10,10 11 5,3 10 0,3 10 0,4 9 1,-1 4-2,-3 1-1,-3-1-2,-2 1-2,-5-1-2,-2 1-2,-3-1-2,-3 1-3,-7 1-2,-9 3-3,-10 3-4,-8 4-2,-8 2-2,-2 4-1,-3 3 0,-3 3-1,-10 4-2,-16 7 0,-15 6-2,-15 7-1,-11-1 0,-2-6 1,-3-6 1,-3-6 0,1-9-1,6-8-3,7-10-5,6-9-3,6-9-1,6-5 2,7-7 1,6-5 3,6-11 0,6-11 0,7-14 1,6-11-1,3-9 2,0-3 0,0-3 1,0-2 1,1-1 3,4 3 5,3 3 6,3 4 4,-1 4 6,-2 6 4,-3 7 5,-3 6 5,-1 10 2,4 17 3,3 15 0,3 16 2,-1 12-1,-2 9-3,-3 10-3,-3 10-4,-2 7-3,0 6-5,0 7-5,0 6-5,0 3-3,0 0-3,0 0-3,0 0-2,0 0-1,0 0-2,0 0-2,0 0 0,3-5-5,6-9-5,7-10-7,6-8-5,4-14-4,4-15 2,3-15 0,3-16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04"/>
    </inkml:context>
    <inkml:brush xml:id="br0">
      <inkml:brushProperty name="width" value="0.02474" units="cm"/>
      <inkml:brushProperty name="height" value="0.02474" units="cm"/>
      <inkml:brushProperty name="color" value="#00BFF3"/>
    </inkml:brush>
  </inkml:definitions>
  <inkml:trace contextRef="#ctx0" brushRef="#br0">57450 44350 889,'-2'-50'2,"-3"50"7,-3 50 4,-2 50 7,-1 21-1,3-5-5,3-7-4,4-5-5,-1-6-5,-3-3-3,-3-3-4,-2-2-4,-3-5-3,1-2-4,-1-3-3,1-3-4,2-18-2,7-31-1,6-31-2,7-31 0,2-21 2,1-9 6,-1-10 6,1-8 7,-1-1 4,1 9 5,-1 10 2,1 10 5,1 8 4,3 10 9,3 10 7,4 9 7,5 6 3,10 3-4,10 3-2,9 4-2,4 2-5,1 4-3,-1 3-4,1 3-5,-1-1-5,1-2-7,-1-3-7,1-3-8,-4-1-5,-6 4-1,-6 3-2,-6 3-3,-6-2 1,-2-6 1,-3-6 1,-3-6 2,-6-10 1,-5-12 1,-7-13 1,-5-12 2,-3-4 2,4 7 2,3 6 4,3 7 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04"/>
    </inkml:context>
    <inkml:brush xml:id="br0">
      <inkml:brushProperty name="width" value="0.03173" units="cm"/>
      <inkml:brushProperty name="height" value="0.03173" units="cm"/>
      <inkml:brushProperty name="color" value="#00BFF3"/>
    </inkml:brush>
  </inkml:definitions>
  <inkml:trace contextRef="#ctx0" brushRef="#br0">58600 44200 693,'21'-32'0,"-5"-11"0,-7-14 0,-5-11 0,-4-4 0,0 6 0,0 7 0,0 6 0,0 4 2,0 4 4,0 3 3,0 3 5,3 9 4,6 16 5,7 15 5,6 17 6,1 16 0,-3 19-3,-3 19-4,-2 19-4,-5 16-3,-2 17-5,-3 15-3,-3 16-5,-2 5-3,0-2-6,0-3-4,0-3-5,-5-4-3,-9-3-4,-10-3-4,-8-2-3,-3-6-4,7-6-4,6-6-4,7-6-5,4-15 1,3-21 2,3-22 4,4-22 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05"/>
    </inkml:context>
    <inkml:brush xml:id="br0">
      <inkml:brushProperty name="width" value="0.02631" units="cm"/>
      <inkml:brushProperty name="height" value="0.02631" units="cm"/>
      <inkml:brushProperty name="color" value="#00BFF3"/>
    </inkml:brush>
  </inkml:definitions>
  <inkml:trace contextRef="#ctx0" brushRef="#br0">59450 44650 836,'7'-93'3,"17"17"6,15 15 7,16 16 6,9 10 2,3 7-1,3 6-3,4 7-2,2 5-4,4 7-4,3 6-5,3 7-6,-2 4-3,-6 3-6,-6 3-4,-6 4-4,-10 2-4,-12 4-2,-13 3 0,-12 3-3,-10-1-1,-6-2-2,-6-3-1,-6-3-2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05"/>
    </inkml:context>
    <inkml:brush xml:id="br0">
      <inkml:brushProperty name="width" value="0.02791" units="cm"/>
      <inkml:brushProperty name="height" value="0.02791" units="cm"/>
      <inkml:brushProperty name="color" value="#00BFF3"/>
    </inkml:brush>
  </inkml:definitions>
  <inkml:trace contextRef="#ctx0" brushRef="#br0">59700 45200 788,'-47'21'0,"6"-5"0,7-7 0,6-5 0,10-1 6,17 6 11,15 7 13,16 6 11,12 1 1,9-3-11,10-3-11,10-2-11,7-3-5,6 1 0,7-1 0,6 1 0,-1-3-5,-5-2-10,-7-3-9,-5-3-10,-8-2-5,-5 0-2,-7 0-2,-5 0-2,-9-2 1,-9-3 6,-10-3 6,-8-2 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2"/>
    </inkml:context>
    <inkml:brush xml:id="br0">
      <inkml:brushProperty name="width" value="0.03772" units="cm"/>
      <inkml:brushProperty name="height" value="0.03772" units="cm"/>
      <inkml:brushProperty name="color" value="#F2385B"/>
    </inkml:brush>
  </inkml:definitions>
  <inkml:trace contextRef="#ctx0" brushRef="#br0">68674 18863 583,'-15'0'4,"1"0"9,1 0 9,1 0 8,9-1 7,19-1 3,19 0 3,18-1 4,11-2-1,1 0-6,3-1-6,2-2-6,-1 1-8,-3 1-9,-3 0-10,-3 2-8,-5 0-10,-8 2-8,-8 0-8,-7 2-8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05"/>
    </inkml:context>
    <inkml:brush xml:id="br0">
      <inkml:brushProperty name="width" value="0.03858" units="cm"/>
      <inkml:brushProperty name="height" value="0.03858" units="cm"/>
      <inkml:brushProperty name="color" value="#00BFF3"/>
    </inkml:brush>
  </inkml:definitions>
  <inkml:trace contextRef="#ctx0" brushRef="#br0">61650 43400 570,'-18'-71'3,"17"10"7,15 10 7,16 9 6,10 9 1,7 9-4,6 10-6,7 10-4,5 8-3,7 10-2,6 10-2,7 9 0,0 4-3,-2 1-2,-3-1-2,-3 1-2,-6-4 0,-5-6 3,-7-6 2,-5-6 2,-8-4 4,-5 1 6,-7-1 5,-5 1 5,-9 4 4,-9 9 0,-10 10 2,-8 10 0,-9 16-1,-6 26 0,-6 24-2,-6 26-2,-4 16-2,1 10-5,-1 10-3,1 9-5,-4 12-4,-6 16-7,-6 15-5,-6 17-5,-4 25-8,1 39-9,-1 36-9,1 39-9,5-23 0,14-81 9,11-81 9,14-81 9,3-43 1,-2-3-6,-3-3-8,-3-2-6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12"/>
    </inkml:context>
    <inkml:brush xml:id="br0">
      <inkml:brushProperty name="width" value="0.0272" units="cm"/>
      <inkml:brushProperty name="height" value="0.0272" units="cm"/>
      <inkml:brushProperty name="color" value="#00BFF3"/>
    </inkml:brush>
  </inkml:definitions>
  <inkml:trace contextRef="#ctx0" brushRef="#br0">41500 51200 808,'-24'-24'-1,"4"4"-3,3 3-2,3 3-3,6 3 2,9 3 5,10 3 6,10 4 6,5 1 4,4 0 1,3 0 3,3 0 1,4 0 0,7 0 0,6 0-2,7 0-1,4-2-2,3-3 0,3-3-3,4-2 0,2-1-3,4 3-2,3 3-2,3 4-3,1 1-1,1 0-2,-1 0-3,1 0 0,-1-2-4,1-3-2,-1-3-3,1-2-3,-4-3-2,-6 1 1,-6-1 0,-6 1 0,-9 1 1,-8 3 2,-10 3 1,-9 4 2,-7 2-1,-3 4-7,-3 3-5,-2 3-7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12"/>
    </inkml:context>
    <inkml:brush xml:id="br0">
      <inkml:brushProperty name="width" value="0.02567" units="cm"/>
      <inkml:brushProperty name="height" value="0.02567" units="cm"/>
      <inkml:brushProperty name="color" value="#00BFF3"/>
    </inkml:brush>
  </inkml:definitions>
  <inkml:trace contextRef="#ctx0" brushRef="#br0">42900 51450 856,'-47'-24'1,"6"4"3,7 3 1,6 3 2,6 9 3,6 16 2,7 15 2,6 17 3,3 11 0,0 10-2,0 10-2,0 9-2,0 6-2,0 3-3,0 3-4,0 4-2,-2 2-3,-3 4-6,-3 3-4,-2 3-4,-1-2-3,3-6 0,3-6-1,4-6 1,4-12-1,6-15-3,7-15-1,6-16-2,3-12 1,0-5 2,0-7 5,0-5 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12"/>
    </inkml:context>
    <inkml:brush xml:id="br0">
      <inkml:brushProperty name="width" value="0.03005" units="cm"/>
      <inkml:brushProperty name="height" value="0.03005" units="cm"/>
      <inkml:brushProperty name="color" value="#00BFF3"/>
    </inkml:brush>
  </inkml:definitions>
  <inkml:trace contextRef="#ctx0" brushRef="#br0">45600 50450 732,'-24'-46'2,"4"10"4,3 10 5,3 9 5,3 10 0,3 14-1,3 11-2,4 14-2,2 11-1,4 14 1,3 11 0,3 14 2,4 8 0,7 7 1,6 6 0,7 7 1,0 7 0,-2 9-1,-3 10-1,-3 10-1,-6 11-2,-5 17-3,-7 15-3,-5 16-3,-9 7-2,-9 1-1,-10-1-2,-8 1-2,-8-3-2,-2-2-4,-3-3-3,-3-3-5,-1-4-2,4-3-1,3-3 0,3-2-2,1-9 0,1-12-4,-1-13-1,1-12-2,4-21 0,9-28 3,10-28 4,10-27 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13"/>
    </inkml:context>
    <inkml:brush xml:id="br0">
      <inkml:brushProperty name="width" value="0.02511" units="cm"/>
      <inkml:brushProperty name="height" value="0.02511" units="cm"/>
      <inkml:brushProperty name="color" value="#00BFF3"/>
    </inkml:brush>
  </inkml:definitions>
  <inkml:trace contextRef="#ctx0" brushRef="#br0">45850 50700 875,'-68'-68'0,"17"17"0,15 15 0,16 16 0,5 7 2,-2 1 4,-3-1 3,-3 1 5,-4 7 1,-3 16 0,-3 15 0,-2 17 0,-5 11-1,-2 10-4,-3 10-3,-3 9-4,-4 4-5,-3 1-5,-3-1-6,-2 1-5,0-4-6,7-6-4,6-6-5,7-6-5,4-12 0,3-15 5,3-15 6,4-16 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13"/>
    </inkml:context>
    <inkml:brush xml:id="br0">
      <inkml:brushProperty name="width" value="0.02868" units="cm"/>
      <inkml:brushProperty name="height" value="0.02868" units="cm"/>
      <inkml:brushProperty name="color" value="#00BFF3"/>
    </inkml:brush>
  </inkml:definitions>
  <inkml:trace contextRef="#ctx0" brushRef="#br0">45650 50750 767,'29'48'29,"10"-3"-5,10-3-6,9-2-6,6-5 0,3-2 4,3-3 5,4-3 5,-3-2-1,-5 0-5,-7 0-5,-5 0-4,-8-2-7,-5-3-8,-7-3-6,-5-2-7,-11-3-10,-11 1-12,-14-1-13,-11 1-11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19"/>
    </inkml:context>
    <inkml:brush xml:id="br0">
      <inkml:brushProperty name="width" value="0.03475" units="cm"/>
      <inkml:brushProperty name="height" value="0.03475" units="cm"/>
      <inkml:brushProperty name="color" value="#F2395B"/>
    </inkml:brush>
  </inkml:definitions>
  <inkml:trace contextRef="#ctx0" brushRef="#br0">56550 50900 633,'-47'-25'0,"6"0"0,7 0 1,6 0 0,6 0 4,6 0 7,7 0 8,6 0 8,10 3 2,17 6-3,15 7-3,16 6-4,10 3 0,7 0-2,6 0 1,7 0-1,0 6-1,-2 13-4,-3 12-2,-3 13-4,-9 12-2,-11 13-3,-14 12-1,-11 13-4,-14 10 0,-11 10 0,-14 10-1,-11 9 0,-14 6 0,-11 3-1,-14 3 0,-11 4 0,-7-6-2,0-11-2,0-14-2,0-11-2,3-18-1,6-22 0,7-22-1,6-21 1,6-20 0,6-15-1,7-15 0,6-16-1,6-18-1,6-18-2,7-19-1,6-18-1,3-9 0,0 4 2,0 3 3,0 3 1,1 7 5,4 14 7,3 11 6,3 14 7,-1 19 11,-2 29 15,-3 28 16,-3 28 15,-4 23 1,-3 19-15,-3 19-14,-2 19-15,-5 16-8,-2 17-3,-3 15-3,-3 16-3,-1-5-4,4-25-7,3-25-6,3-25-5,3-16-7,3-6-4,3-6-5,4-6-6,7-12-3,13-15-2,12-15-3,13-16-2,4-15 3,-3-11 7,-3-14 9,-2-11 7,-3-6 6,1 4 2,-1 3 1,1 3 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19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57550 51600 634,'46'-50'-1,"-5"0"-1,-7 0-1,-5 0-2,-3-2 2,4-3 4,3-3 6,3-2 4,-1 5 4,-2 16 6,-3 15 4,-3 17 5,-2 11 1,0 10 0,0 10-2,0 9-1,-4 13-2,-5 20-3,-7 18-2,-5 20-4,-6 19-1,-3 22-2,-3 22 0,-2 23-1,-8 3-6,-8-11-11,-10-14-10,-9-11-11,-1-18-6,10-22-3,10-22-4,9-21-2,6-23-2,3-21 0,3-22 0,4-22 1,5-24 2,10-24 7,10-26 6,9-24 6,1-13 5,-6 0 3,-6 0 4,-6 0 3,-2 4 2,3 10 1,3 10 0,4 9 1,2 10 6,4 14 10,3 11 11,3 14 10,6 7 4,9 3-2,10 3-4,10 4-2,2 2-5,-3 4-5,-3 3-4,-2 3-6,-5 4-5,-2 7-8,-3 6-6,-3 7-8,-7 4-1,-9 3 2,-10 3 2,-8 4 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20"/>
    </inkml:context>
    <inkml:brush xml:id="br0">
      <inkml:brushProperty name="width" value="0.04045" units="cm"/>
      <inkml:brushProperty name="height" value="0.04045" units="cm"/>
      <inkml:brushProperty name="color" value="#F2395B"/>
    </inkml:brush>
  </inkml:definitions>
  <inkml:trace contextRef="#ctx0" brushRef="#br0">59150 50950 543,'1'-96'3,"4"10"6,3 10 6,3 9 5,-1 9 3,-2 9 1,-3 10 0,-3 10 0,1 7 1,6 6 3,7 7 3,6 6 2,1 17 0,-3 28-2,-3 28-2,-2 29-2,-6 22-3,-6 20-4,-6 18-5,-6 20-3,-9 27-5,-8 38-8,-10 37-6,-9 38-6,-5 21-3,0 7 1,0 6 3,0 7 1,4-20-4,10-43-7,10-44-9,9-43-8,4-35-6,1-25-6,-1-25-6,1-25-4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20"/>
    </inkml:context>
    <inkml:brush xml:id="br0">
      <inkml:brushProperty name="width" value="0.02381" units="cm"/>
      <inkml:brushProperty name="height" value="0.02381" units="cm"/>
      <inkml:brushProperty name="color" value="#F2395B"/>
    </inkml:brush>
  </inkml:definitions>
  <inkml:trace contextRef="#ctx0" brushRef="#br0">57950 50950 924,'-25'-25'0,"0"0"3,0 0 1,0 0 2,3 9 3,6 19 1,7 19 3,6 19 2,1 18-3,-3 19-8,-3 19-10,-2 19-8,-3 1-9,1-16-7,-1-15-7,1-15-8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3"/>
    </inkml:context>
    <inkml:brush xml:id="br0">
      <inkml:brushProperty name="width" value="0.03603" units="cm"/>
      <inkml:brushProperty name="height" value="0.03603" units="cm"/>
      <inkml:brushProperty name="color" value="#F2385B"/>
    </inkml:brush>
  </inkml:definitions>
  <inkml:trace contextRef="#ctx0" brushRef="#br0">69249 19150 610,'-29'7'4,"5"-1"9,5 0 8,5-2 9,8 2 7,14 2 8,12 3 9,12 4 6,8 0-3,2-1-18,3-1-16,1-1-17,-2 0-15,-5 0-14,-4-1-14,-5 1-14,-5-1-7,-5-2-1,-5-2 0,-4-2-1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22"/>
    </inkml:context>
    <inkml:brush xml:id="br0">
      <inkml:brushProperty name="width" value="0.03142" units="cm"/>
      <inkml:brushProperty name="height" value="0.03142" units="cm"/>
      <inkml:brushProperty name="color" value="#F2395B"/>
    </inkml:brush>
  </inkml:definitions>
  <inkml:trace contextRef="#ctx0" brushRef="#br0">60500 51550 700,'-41'0'8,"19"0"5,19 0 7,19 0 5,10-2 1,4-3-1,3-3-4,3-2-2,4-3-1,7 1-1,6-1 0,7 1 0,4 1-2,3 3 0,3 3-3,4 4 0,2-1-3,4-3-2,3-3-4,3-2-2,3-1-4,3 3-1,3 3-2,4 4-3,-3 2-1,-5 4-1,-7 3 0,-5 3-1,-4-1-2,0-2-1,0-3-1,0-3-2,-7-1-1,-11 4 2,-14 3 0,-11 3 2,-9 3-4,-3 3-9,-3 3-8,-2 4-8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23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60650 52700 616,'-69'0'-3,"13"0"-6,12 0-6,13 0-7,6-2 3,0-3 10,0-3 11,0-2 9,6-1 13,13 3 16,12 3 15,13 4 16,7 1-1,4 0-15,3 0-16,3 0-15,6 1-9,9 4-1,10 3-1,10 3-1,7 1-3,6 1-3,7-1-6,6 1-3,-1-3-3,-5-2-1,-7-3-1,-5-3 0,-4-2-2,0 0 0,0 0-1,0 0 0,-4 0 0,-5 0 0,-7 0 1,-5 0-1,-6 0 1,-3 0 0,-3 0 0,-2 0 1,-5 0-1,-2 0 0,-3 0 1,-3 0 0,-4 6-3,-3 13-3,-3 12-6,-2 13-3,-5 2-3,-2-5 0,-3-7 1,-3-5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5:28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65400 50050 493,'21'-94'4,"-5"13"7,-7 12 8,-5 13 7,-9 21 7,-9 32 2,-10 31 5,-8 32 3,-8 18-1,-2 6-6,-3 7-5,-3 6-7,-9 7-3,-11 10-3,-14 10-1,-11 9-2,-7 10-3,0 14 0,0 11-1,0 14-2,1 10 0,4 9-1,3 10-1,3 10-2,9-6 1,16-18-2,15-19 0,17-18-1,13-20-2,13-18-1,12-19-2,13-18-3,13-15-1,17-9 0,15-10 1,16-8-1,10-11 0,7-8-1,6-10-1,7-9 0,2-16-1,1-22 0,-1-22 0,1-21 0,-4-15 0,-6-6 1,-6-6 1,-6-6 1,-10-6 2,-12-2 3,-13-3 2,-12-3 3,-13 2 2,-12 10 1,-13 10 0,-12 9 1,-15 12 0,-15 16-1,-15 15 0,-16 17-1,-18 13-2,-18 13-3,-19 12-2,-18 13-3,-18 20-5,-16 28-5,-15 28-5,-15 29-5,-1 13-6,16 1-7,15-1-6,17 1-7,21-12-2,28-21 2,28-22 2,29-22 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39"/>
    </inkml:context>
    <inkml:brush xml:id="br0">
      <inkml:brushProperty name="width" value="0.03613" units="cm"/>
      <inkml:brushProperty name="height" value="0.03613" units="cm"/>
    </inkml:brush>
  </inkml:definitions>
  <inkml:trace contextRef="#ctx0" brushRef="#br0">71500 51550 608,'-21'142'115,"10"-16"-24,10-15-26,9-15-23,2-7-16,-2 3-6,-3 3-5,-3 4-7,-2 1-4,0 0-1,0 0-1,0 0-1,-2-5-6,-3-9-8,-3-10-9,-2-8-9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40"/>
    </inkml:context>
    <inkml:brush xml:id="br0">
      <inkml:brushProperty name="width" value="0.05249" units="cm"/>
      <inkml:brushProperty name="height" value="0.05249" units="cm"/>
    </inkml:brush>
  </inkml:definitions>
  <inkml:trace contextRef="#ctx0" brushRef="#br0">71800 51900 419,'-71'0'0,"10"0"0,10 0 0,9 0 0,17-2 7,25-3 16,25-3 15,25-2 16,17-5 3,9-2-9,10-3-8,10-3-8,5-2-5,4 0-2,3 0-2,3 0-3,1 1-1,1 4-2,-1 3-1,1 3-2,-4 3-2,-6 3-3,-6 3-1,-6 4-3,-9 4-2,-8 6-1,-10 7 0,-9 6-2,-9 4 2,-5 4 2,-7 3 2,-5 3 3,-12 4 0,-16 7-1,-15 6 0,-15 7-2,-12 2-1,-6 1 0,-6-1-2,-6 1 0,-9 2 0,-8 7-1,-10 6 1,-9 7 0,-4 0-3,4-2-7,3-3-7,3-3-7,6-9-3,9-11 0,10-14 1,10-11 0,5-9-1,4-3-1,3-3-2,3-2-2,-1-3 3,-2 1 7,-3-1 6,-3 1 7,8-7 8,23-12 8,22-13 9,22-12 9,16-5 0,14 3-7,11 3-8,14 4-7,14 1-8,20 0-6,18 0-7,20 0-6,-3 1-6,-21 4-5,-22 3-5,-22 3-6,-18 3 2,-11 3 6,-14 3 7,-11 4 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40"/>
    </inkml:context>
    <inkml:brush xml:id="br0">
      <inkml:brushProperty name="width" value="0.04742" units="cm"/>
      <inkml:brushProperty name="height" value="0.04742" units="cm"/>
    </inkml:brush>
  </inkml:definitions>
  <inkml:trace contextRef="#ctx0" brushRef="#br0">72800 51050 463,'-69'-71'2,"13"10"4,12 10 3,13 9 4,9 6 2,6 3-2,7 3 0,6 4-1,3 7 5,0 13 10,0 12 10,0 13 10,1 20 3,4 28-6,3 28-5,3 29-5,1 32-5,1 38-3,-1 37-4,1 38-3,-6 24-2,-8 14-2,-10 11-1,-9 14-1,-4-1-9,4-12-19,3-13-17,3-12-19,1-16-9,1-19-4,-1-18-2,1-19-3,2-33 4,7-47 10,6-47 10,7-46 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41"/>
    </inkml:context>
    <inkml:brush xml:id="br0">
      <inkml:brushProperty name="width" value="0.04031" units="cm"/>
      <inkml:brushProperty name="height" value="0.04031" units="cm"/>
    </inkml:brush>
  </inkml:definitions>
  <inkml:trace contextRef="#ctx0" brushRef="#br0">74650 51450 545,'-22'-38'51,"6"26"-4,7 24-1,6 26-3,3 21-3,0 19-2,0 19-4,0 19-4,0 10-2,0 4-4,0 3-2,0 3-4,0-2-3,0-6-4,0-6-5,0-6-4,1-12-8,4-15-8,3-15-9,3-16-9,3-18-11,3-18-13,3-19-13,4-18-12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41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75200 50850 471,'0'-38'74,"0"26"-9,0 24-9,0 26-10,0 21-6,0 19-3,0 19-2,0 19-3,0 15-2,0 13-4,0 12-2,0 13-4,-2 10-3,-3 10-4,-3 10-4,-2 9-5,-1-5-3,3-19-7,3-18-4,4-19-6,2-18-7,4-15-7,3-15-8,3-16-8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41"/>
    </inkml:context>
    <inkml:brush xml:id="br0">
      <inkml:brushProperty name="width" value="0.03651" units="cm"/>
      <inkml:brushProperty name="height" value="0.03651" units="cm"/>
    </inkml:brush>
  </inkml:definitions>
  <inkml:trace contextRef="#ctx0" brushRef="#br0">74400 52150 602,'3'-71'6,"6"10"13,7 10 12,6 9 13,10 10 5,17 14-3,15 11-1,16 14-3,9 8-4,3 7-8,3 6-6,4 7-8,-4 4-9,-9 3-8,-10 3-10,-8 4-10,-11-4-8,-8-9-8,-10-10-8,-9-8-8,-7-12-2,-3-12 2,-3-13 2,-2-12 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42"/>
    </inkml:context>
    <inkml:brush xml:id="br0">
      <inkml:brushProperty name="width" value="0.0494" units="cm"/>
      <inkml:brushProperty name="height" value="0.0494" units="cm"/>
    </inkml:brush>
  </inkml:definitions>
  <inkml:trace contextRef="#ctx0" brushRef="#br0">75600 51600 445,'1'-90'2,"4"23"5,3 22 5,3 22 4,3 12 5,3 3 2,3 3 5,4 4 2,2 1 1,4 0-2,3 0-4,3 0-2,1 0-2,1 0-4,-1 0-3,1 0-3,-1 0-1,1 0 0,-1 0 1,1 0-1,1 0-2,3 0-6,3 0-7,4 0-7,1-2-4,0-3-3,0-3-2,0-2-2,0-8-3,0-8 1,0-10-1,0-9-1,-4-4 2,-5 4 3,-7 3 3,-5 3 3,-9 3 2,-9 3 3,-10 3 2,-8 4 2,-9 2 3,-6 4 3,-6 3 4,-6 3 4,-4 3 2,1 3 2,-1 3 2,1 4 3,1 1-1,3 0 0,3 0-2,4 0 0,1 1 2,0 4 4,0 3 6,0 3 4,1 4 2,4 7-2,3 6-1,3 7-2,3 2-3,3 1-2,3-1-3,4 1-3,2 4 0,4 9-1,3 10 1,3 10 0,1 8-1,1 10-3,-1 10-2,1 9-3,-3 4-2,-2 1-4,-3-1-2,-3 1-4,-2-3-4,0-2-5,0-3-6,0-3-5,0-10-2,0-16 0,0-15 0,0-15 1,-8-21-2,-16-25-4,-15-25-4,-15-25-4,-4-11 2,9 3 12,10 3 10,10 4 11,8 4 8,10 6 6,10 7 5,9 6 7,10 3 2,14 0 0,11 0 0,14 0-1,8 1 1,7 4-2,6 3 1,7 3-2,-1 4-1,-6 7-1,-6 6-4,-6 7-1,-9 7-2,-8 9-2,-10 10-3,-9 10-1,-10 5-3,-9 4-1,-10 3-3,-8 3-1,-12 4-3,-12 7-3,-13 6-1,-12 7-3,-10-3-1,-6-8-1,-6-10-1,-6-9-1,-4-9 0,1-5 1,-1-7 0,1-5 1,1-4 2,3 0 6,3 0 4,4 0 6,5 0 4,10 0 7,10 0 5,9 0 6,15-4 6,22-5 4,22-7 5,23-5 4,19-8-1,19-5-8,19-7-8,19-5-8,12-4-5,6 0-5,7 0-4,6 0-5,4 3-4,4 6-5,3 7-5,3 6-4,-7 3-2,-15 0 1,-15 0 2,-16 0 1,-16 0-3,-16 0-6,-15 0-8,-15 0-7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3"/>
    </inkml:context>
    <inkml:brush xml:id="br0">
      <inkml:brushProperty name="width" value="0.0501" units="cm"/>
      <inkml:brushProperty name="height" value="0.0501" units="cm"/>
      <inkml:brushProperty name="color" value="#F2385B"/>
    </inkml:brush>
  </inkml:definitions>
  <inkml:trace contextRef="#ctx0" brushRef="#br0">74185 17654 439,'-30'-7'23,"5"4"-3,3 2 0,5 4-3,1 1-2,2 0 1,1-1-1,1 1 0,-3 3 0,-6 4 3,-5 5 2,-6 5 2,-2 3 0,5-1-2,3 1-2,5-1-1,3 1-2,3-1 0,2 0-1,4 1-1,3-1 0,2 1-4,4-1-1,3 1-3,3-2-2,7-3-4,5-3-2,7-3-2,4-4-5,3-4-4,2-6-5,4-4-4,1-4 0,-2-2 2,0-1 3,-1-3 3,-1-1-2,-2-1-5,0-2-6,-1 1-5,-2-2-1,-3 1 5,-3-1 6,-3 0 5,-3 0 4,-3-3 4,-3-1 3,-2-2 3,-2-2 3,0 1 5,-1-1 2,1 1 5,-1 1 4,0 5 6,-2 3 6,0 5 5,-2 4 8,-1 6 7,0 6 7,-1 6 8,-1 3-1,0 3-11,0 2-9,0 1-11,-1 2-7,-1 0-6,0-1-4,-1 1-6,-2 1-3,-2 5-5,-2 3-4,-2 4-4,-1 2-3,1-2-4,-1 0-4,0-1-3,3-6-9,5-11-16,4-10-15,6-12-16,2-7-1,1-5 12,1-5 14,2-5 12,-1-1 9,-1 3 8,-1 4 6,0 2 7,-2 3 6,-1 4 5,0 4 7,-2 5 5,1 1 5,0 0 5,1 0 5,2 0 5,1 0 0,3 0-2,4 0-2,2 0-3,1 1-6,-1 0-8,-1 2-8,-1 1-8,-1 0-6,-3 0-4,-1 0-3,-2 0-4,-2-2-1,-2-1-1,-2-2-1,-2-1 0,-1-2 1,2 2 5,0 1 5,2 0 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45"/>
    </inkml:context>
    <inkml:brush xml:id="br0">
      <inkml:brushProperty name="width" value="0.03411" units="cm"/>
      <inkml:brushProperty name="height" value="0.03411" units="cm"/>
    </inkml:brush>
  </inkml:definitions>
  <inkml:trace contextRef="#ctx0" brushRef="#br0">70000 43800 645,'45'3'81,"-9"6"-18,-10 7-16,-8 6-18,-6 7-8,1 10-3,-1 10 0,1 9-2,-1 10-2,1 14-1,-1 11-1,1 14-1,-6 5-3,-8 1-5,-10-1-3,-9 1-6,-5-4-4,0-6-6,0-6-6,0-6-5,3-12-4,6-15-4,7-15-3,6-16-3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46"/>
    </inkml:context>
    <inkml:brush xml:id="br0">
      <inkml:brushProperty name="width" value="0.03687" units="cm"/>
      <inkml:brushProperty name="height" value="0.03687" units="cm"/>
    </inkml:brush>
  </inkml:definitions>
  <inkml:trace contextRef="#ctx0" brushRef="#br0">70250 44500 596,'-19'-24'4,"13"4"6,12 3 7,13 3 6,13 1 5,17 1 2,15-1 2,16 1 2,9-3-2,3-2-5,3-3-6,4-3-5,1-1-4,0 4 0,0 3-1,0 3-2,-5 3 0,-9 3 1,-10 3 0,-8 4 1,-11 7-2,-8 13-5,-10 12-5,-9 13-3,-12 6-2,-11 0 2,-14 0 2,-11 0 3,-14 1 0,-11 4-1,-14 3-2,-11 3-1,-9 3-3,-3 3-2,-3 3-3,-2 4-3,-5-1-2,-2-3-4,-3-3-2,-3-2-3,-1-5 0,4-2 4,3-3 5,3-3 3,3-4 2,3-3 0,3-3 0,4-2 0,5-8 2,10-8 3,10-10 5,9-9 4,15-10 9,22-9 12,22-10 15,23-8 12,19-6 2,19 1-9,19-1-9,19 1-10,7 1-9,-3 3-9,-3 3-8,-2 4-9,-6 2-5,-6 4 1,-6 3-1,-6 3 1,-9 3-5,-8 3-9,-10 3-9,-9 4-9,-9 1-4,-5 0 0,-7 0 0,-5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46"/>
    </inkml:context>
    <inkml:brush xml:id="br0">
      <inkml:brushProperty name="width" value="0.03689" units="cm"/>
      <inkml:brushProperty name="height" value="0.03689" units="cm"/>
    </inkml:brush>
  </inkml:definitions>
  <inkml:trace contextRef="#ctx0" brushRef="#br0">71000 43450 596,'-2'-50'0,"-3"0"0,-3 0 0,-2 0-1,-1 3 4,3 6 4,3 7 4,4 6 5,4 20 8,6 34 8,7 35 10,6 35 9,-1 29 1,-5 25-9,-7 25-9,-5 25-8,-4 14-6,0 3-4,0 3-2,0 4-5,-5 4-5,-9 6-8,-10 7-8,-8 6-9,-1-7-8,9-18-7,10-19-8,10-18-8,5-28-1,4-33 4,3-35 4,3-34 4,1-21 5,1-6 6,-1-6 5,1-6 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46"/>
    </inkml:context>
    <inkml:brush xml:id="br0">
      <inkml:brushProperty name="width" value="0.03021" units="cm"/>
      <inkml:brushProperty name="height" value="0.03021" units="cm"/>
    </inkml:brush>
  </inkml:definitions>
  <inkml:trace contextRef="#ctx0" brushRef="#br0">73000 44200 728,'-22'-57'7,"6"39"15,7 36 14,6 39 16,3 19 0,0 4-10,0 3-12,0 3-12,0-1-8,0-2-8,0-3-6,0-3-8,-2-7-7,-3-9-8,-3-10-9,-2-8-9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47"/>
    </inkml:context>
    <inkml:brush xml:id="br0">
      <inkml:brushProperty name="width" value="0.03782" units="cm"/>
      <inkml:brushProperty name="height" value="0.03782" units="cm"/>
    </inkml:brush>
  </inkml:definitions>
  <inkml:trace contextRef="#ctx0" brushRef="#br0">73550 42750 581,'-24'29'79,"4"10"-14,3 10-16,3 9-14,3 12-8,3 16-2,3 15-3,4 17-1,2 11-3,4 10-1,3 10-3,3 9-2,-1 6-1,-2 3-3,-3 3-1,-3 4-1,-2-1-3,0-3-6,0-3-4,0-2-5,0-11-4,0-15-2,0-15-3,0-16-4,1-16-3,4-16-8,3-15-6,3-15-6,-1-17-2,-2-15 3,-3-15 2,-3-16 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47"/>
    </inkml:context>
    <inkml:brush xml:id="br0">
      <inkml:brushProperty name="width" value="0.039" units="cm"/>
      <inkml:brushProperty name="height" value="0.039" units="cm"/>
    </inkml:brush>
  </inkml:definitions>
  <inkml:trace contextRef="#ctx0" brushRef="#br0">72950 44550 564,'-18'-68'3,"17"17"6,15 15 7,16 16 6,10 7 3,7 1 2,6-1 1,7 1 1,7 1 0,9 3-3,10 3-3,10 4-2,-3 2-6,-11 4-10,-14 3-9,-11 3-9,-9 1-8,-3 1-5,-3-1-6,-2 1-5,-3-4-2,1-6 0,-1-6 0,1-6 0,-3-10 3,-2-12 9,-3-13 6,-3-12 8,-4-5 4,-3 3 2,-3 3 2,-2 4 3,-3 4 2,1 6 4,-1 7 4,1 6 3,-1 4 5,1 4 4,-1 3 5,1 3 3,1 3 3,3 3 0,3 3 0,4 4 1,1 2-2,0 4-2,0 3-4,0 3-2,0 3-3,0 3-4,0 3-5,0 4-3,1-3-5,4-5-4,3-7-5,3-5-4,-1-4-4,-2 0-3,-3 0-2,-3 0-2,-2-5-1,0-9 0,0-10 1,0-8 0,-2-9 0,-3-6 2,-3-6 1,-2-6 0,-5-4 4,-2 1 6,-3-1 6,-3 1 5,-2 1 4,0 3 0,0 3 1,0 4 0,-4 13 8,-5 26 15,-7 24 13,-5 26 14,-3 18 2,4 13-11,3 12-10,3 13-10,1 4-7,1-3-2,-1-3-2,1-2-3,1 0-1,3 7-3,3 6-2,4 7-3,-1-1-3,-3-6-7,-3-6-5,-2-6-6,-3-10-5,1-12-3,-1-13-5,1-12-3,-3-10-1,-2-6 1,-3-6 4,-3-6 1,1-12 2,6-15 3,7-15 2,6-16 3,7-5 2,10 6 2,10 7 3,9 6 2,6 4 3,3 4 6,3 3 4,4 3 7,-3 3 1,-5 3 0,-7 3 0,-5 4-1,-6 4-1,-3 6-3,-3 7-2,-2 6-3,-6 4-2,-6 4-1,-6 3-2,-6 3-1,-7 1-1,-6 1-1,-6-1 0,-6 1-2,-7-1 0,-6 1 2,-6-1 1,-6 1 1,-7-3 2,-6-2 1,-6-3 2,-6-3 2,-2-2 1,3 0 4,3 0 3,4 0 3,5-2 3,10-3 1,10-3 3,9-2 1,15-3 1,22 1 3,22-1 1,23 1 2,19-3-1,19-2-6,19-3-6,19-3-4,10-4-4,4-3-1,3-3-2,3-2-2,1-1-2,1 3-2,-1 3-4,1 4-4,-4 1-4,-6 0-6,-6 0-6,-6 0-6,-10 0-5,-12 0-3,-13 0-3,-12 0-3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57"/>
    </inkml:context>
    <inkml:brush xml:id="br0">
      <inkml:brushProperty name="width" value="0.03992" units="cm"/>
      <inkml:brushProperty name="height" value="0.03992" units="cm"/>
    </inkml:brush>
  </inkml:definitions>
  <inkml:trace contextRef="#ctx0" brushRef="#br0">62650 54850 551,'-22'26'63,"6"4"-12,7 3-11,6 3-13,3 1-7,0 1-2,0-1-3,0 1-2,0-1-2,0 1-2,0-1-1,0 1-1,0 1-2,0 3 0,0 3-1,0 4-1,-2 2 0,-3 4 0,-3 3-1,-2 3 1,-1 1-1,3 1 1,3-1 0,4 1 0,1-1 1,0 1-2,0-1-1,0 1-1,0-3 0,0-2 0,0-3 1,0-3-1,0-2 1,0 0 0,0 0-1,0 0 0,0 3 0,0 6 0,0 7-1,0 6 1,-2 4-1,-3 4-1,-3 3 0,-2 3 0,-1 1-1,3 1 1,3-1-1,4 1 1,-1-3 0,-3-2-1,-3-3 1,-2-3-1,-1-7 1,3-9-1,3-10 1,4-8-1,-1-14-1,-3-15-3,-3-15-3,-2-16-3,-1-13-1,3-9 3,3-10 2,4-8 3,2-4 2,4 3 2,3 3 1,3 4 2,3 1 0,3 0 0,3 0 0,4 0 0,2 1-1,4 4 1,3 3-1,3 3 0,3 1 0,3 1 1,3-1 1,4 1 1,-1 2-1,-3 7 1,-3 6 0,-2 7 1,-3 4-1,1 3 1,-1 3 0,1 4 1,-1 1 0,1 0 0,-1 0-1,1 0 1,-1 1 0,1 4 0,-1 3-1,1 3 1,-3 1-1,-2 1 0,-3-1 1,-3 1 0,-2 1 0,0 3 0,0 3-1,0 4 1,-2 4-1,-3 6 0,-3 7 1,-2 6-1,-5 3 1,-2 0-1,-3 0 0,-3 0 0,-2 1 0,0 4 0,0 3 1,0 3 0,-2-2 0,-3-6 1,-3-6-1,-2-6 1,-5-2-1,-2 3 0,-3 3 0,-3 4 0,-4-1-1,-3-3 1,-3-3 0,-2-2 0,-6-5-1,-6-2-1,-6-3-1,-6-3-3,-4-2 0,1 0 0,-1 0-1,1 0 0,-3-2 0,-2-3-1,-3-3 1,-3-2 1,1-5-3,6-2-2,7-3-3,6-3-4,7-7-6,10-9-12,10-10-11,9-8-11,9-6-5,9 1 1,10-1 1,10 1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58"/>
    </inkml:context>
    <inkml:brush xml:id="br0">
      <inkml:brushProperty name="width" value="0.03099" units="cm"/>
      <inkml:brushProperty name="height" value="0.03099" units="cm"/>
    </inkml:brush>
  </inkml:definitions>
  <inkml:trace contextRef="#ctx0" brushRef="#br0">56950 55950 709,'-15'-46'1,"23"10"-1,22 10 1,22 9 0,10 9 3,1 9 7,-1 10 6,1 10 7,1 5 2,3 4-1,3 3 0,4 3-1,-4 3-2,-9 3-4,-10 3-3,-8 4-5,-11 2-2,-8 4-1,-10 3-2,-9 3-1,-10 6-2,-9 9 0,-10 10-1,-8 10-1,-11 4-1,-8 0-4,-10 0-3,-9 0-4,-2-8-2,6-16-3,7-15-2,6-15-4,4-17 0,4-15-1,3-15 0,3-16 0,3-15 0,3-11 0,3-14 1,4-11 0,4-7 2,6 0 3,7 0 4,6 0 2,6 3 4,6 6 5,7 7 3,6 6 4,3 7 5,0 10 4,0 10 4,0 9 6,0 10 5,0 14 6,0 11 8,0 14 7,-4 11-1,-5 14-8,-7 11-8,-5 14-7,-6 10-8,-3 9-4,-3 10-7,-2 10-5,-5 4-2,-2 0 1,-3 0 0,-3 0 1,-1-5-3,4-9-10,3-10-9,3-8-9,6-15-4,9-19 3,10-18 1,10-19 3,4-16-1,0-12-5,0-13-5,0-12-4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59"/>
    </inkml:context>
    <inkml:brush xml:id="br0">
      <inkml:brushProperty name="width" value="0.03068" units="cm"/>
      <inkml:brushProperty name="height" value="0.03068" units="cm"/>
    </inkml:brush>
  </inkml:definitions>
  <inkml:trace contextRef="#ctx0" brushRef="#br0">58550 56300 717,'23'-25'5,"-3"0"10,-3 0 9,-2 0 11,-5 10 2,-2 23-5,-3 22-6,-3 22-5,-2 16-4,0 14 0,0 11-1,0 14 0,-5 7-4,-9 3-5,-10 3-4,-8 4-7,-3-6-5,7-11-6,6-14-8,7-11-6,4-20-8,3-24-6,3-26-9,4-24-6,1-21 2,0-16 12,0-15 13,0-15 12,3-4 10,6 9 8,7 10 6,6 10 8,3 8 5,0 10 4,0 10 3,0 9 2,3 4 3,6 1-2,7-1-1,6 1 0,4 1-2,4 3 0,3 3 0,3 4-1,1 1-6,1 0-8,-1 0-10,1 0-8,-3 0-9,-2 0-6,-3 0-7,-3 0-5,-6-4-4,-5-5 1,-7-7 0,-5-5 1,-8-4 4,-5 0 7,-7 0 7,-5 0 8,-4 0 4,0 0 2,0 0 1,0 0 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59"/>
    </inkml:context>
    <inkml:brush xml:id="br0">
      <inkml:brushProperty name="width" value="0.03472" units="cm"/>
      <inkml:brushProperty name="height" value="0.03472" units="cm"/>
    </inkml:brush>
  </inkml:definitions>
  <inkml:trace contextRef="#ctx0" brushRef="#br0">59650 56450 633,'-24'-135'15,"4"32"7,3 31 7,3 32 8,3 21 1,3 13-5,3 12-5,4 13-4,1 9-4,0 6-1,0 7-2,0 6-1,0 9-2,0 13-1,0 12-1,0 13-2,0 2-1,0-5-3,0-7-2,0-5-4,-5 11-1,-9 32-2,-10 31-3,-8 32-1,-1 8-5,9-11-8,10-14-7,10-11-7,4-22-2,0-27 6,0-28 6,0-28 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4"/>
    </inkml:context>
    <inkml:brush xml:id="br0">
      <inkml:brushProperty name="width" value="0.05101" units="cm"/>
      <inkml:brushProperty name="height" value="0.05101" units="cm"/>
      <inkml:brushProperty name="color" value="#F2385B"/>
    </inkml:brush>
  </inkml:definitions>
  <inkml:trace contextRef="#ctx0" brushRef="#br0">76592 16808 431,'0'-44'0,"2"9"2,0 8 0,2 7 2,-1 5 2,0-1 4,-2 0 3,0 1 4,-1 4 8,0 8 9,0 9 12,0 10 9,-2 5 2,0 5-8,-3 3-8,-2 4-7,0 4-6,2 2-3,2 4-4,2 3-2,1 0-3,-2-1 0,0 0-1,-1-1-2,-1 2-1,2 6-6,0 5-3,2 7-6,-2 3-2,-2 3-4,-4 1-2,-2 3-3,0-3-5,3-7-6,2-7-8,4-6-6,0-7-4,0-6-1,-2-6 0,0-5-1,-2-7 0,-2-5-2,-1-6-1,-3-6-2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59"/>
    </inkml:context>
    <inkml:brush xml:id="br0">
      <inkml:brushProperty name="width" value="0.02691" units="cm"/>
      <inkml:brushProperty name="height" value="0.02691" units="cm"/>
    </inkml:brush>
  </inkml:definitions>
  <inkml:trace contextRef="#ctx0" brushRef="#br0">59950 56750 817,'4'-46'0,"10"10"1,10 10 1,9 9 0,10 4 3,14 1 4,11-1 4,14 1 4,8 1 3,7 3 3,6 3 1,7 4 3,-3 1-4,-8 0-10,-10 0-10,-9 0-9,-12 4-8,-11 10-7,-14 10-7,-11 9-7,-11 2-1,-5-2 4,-7-3 4,-5-3 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8:59"/>
    </inkml:context>
    <inkml:brush xml:id="br0">
      <inkml:brushProperty name="width" value="0.03331" units="cm"/>
      <inkml:brushProperty name="height" value="0.03331" units="cm"/>
    </inkml:brush>
  </inkml:definitions>
  <inkml:trace contextRef="#ctx0" brushRef="#br0">60150 57500 660,'-43'20'8,"17"-9"15,15-10 15,16-8 16,23-6 3,31 1-9,32-1-9,31 1-9,18 1-9,7 3-6,6 3-9,7 4-6,0 1-9,-2 0-10,-3 0-9,-3 0-10,-15 0-8,-24 0-5,-26 0-5,-24 0-5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71975 58275 333,'157'63'167,"51"46"-1,50 47 1,49 47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08"/>
    </inkml:context>
    <inkml:brush xml:id="br0">
      <inkml:brushProperty name="width" value="0.03704" units="cm"/>
      <inkml:brushProperty name="height" value="0.03704" units="cm"/>
    </inkml:brush>
  </inkml:definitions>
  <inkml:trace contextRef="#ctx0" brushRef="#br0">87800 43900 593,'-2'-46'4,"-3"10"8,-3 10 9,-2 9 7,-1 9 2,3 9-3,3 10-3,4 10-4,1 10 0,0 13 0,0 12 2,0 13 0,-2 6 1,-3 0-3,-3 0-1,-2 0-3,-1 3-1,3 6 0,3 7-2,4 6-2,1 1-1,0-3-2,0-3-4,0-2-1,0-5-6,0-2-6,0-3-6,0-3-7,0-7-6,0-9-7,0-10-5,0-8-7,3-9-3,6-6 0,7-6 0,6-6-1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09"/>
    </inkml:context>
    <inkml:brush xml:id="br0">
      <inkml:brushProperty name="width" value="0.03259" units="cm"/>
      <inkml:brushProperty name="height" value="0.03259" units="cm"/>
    </inkml:brush>
  </inkml:definitions>
  <inkml:trace contextRef="#ctx0" brushRef="#br0">88000 45000 675,'-19'-66'70,"13"19"-12,12 19-12,13 19-13,9 9-6,6 0-3,7 0-3,6 0-2,1 0-5,-3 0-5,-3 0-5,-2 0-7,-1 0-7,3 0-11,3 0-9,4 0-12,-3 0-6,-5 0-2,-7 0-4,-5 0-3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09"/>
    </inkml:context>
    <inkml:brush xml:id="br0">
      <inkml:brushProperty name="width" value="0.04359" units="cm"/>
      <inkml:brushProperty name="height" value="0.04359" units="cm"/>
    </inkml:brush>
  </inkml:definitions>
  <inkml:trace contextRef="#ctx0" brushRef="#br0">88750 43450 504,'0'-71'1,"0"10"1,0 10 2,0 9 2,-2 20 8,-3 31 18,-3 32 17,-2 31 17,-1 18 2,3 7-11,3 6-12,4 7-12,1 4-8,0 3-2,0 3-3,0 4-3,0 2-3,0 4-4,0 3-3,0 3-5,-2-1-2,-3-2-5,-3-3-3,-2-3-3,-3 1-4,1 6-4,-1 7-3,1 6-5,-1 6-1,1 6 1,-1 7 0,1 6 1,-1-8 0,1-22-3,-1-22-1,1-21-3,1-18-2,3-12-2,3-13-3,4-12-2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09"/>
    </inkml:context>
    <inkml:brush xml:id="br0">
      <inkml:brushProperty name="width" value="0.04105" units="cm"/>
      <inkml:brushProperty name="height" value="0.04105" units="cm"/>
    </inkml:brush>
  </inkml:definitions>
  <inkml:trace contextRef="#ctx0" brushRef="#br0">89150 45450 535,'23'-47'0,"-3"6"0,-3 7 0,-2 6 0,2 4 5,9 4 11,10 3 9,10 3 10,4 3 2,0 3-7,0 3-7,0 4-7,-4 2-4,-5 4-2,-7 3-2,-5 3-2,-6 4-1,-3 7 1,-3 6 0,-2 7 1,-5 4-2,-2 3-4,-3 3-2,-3 4-5,-6 1 0,-5 0 1,-7 0 2,-5 0 1,3-7 2,17-11 2,15-14 0,16-11 2,12-15 0,9-16-4,10-15-2,10-15-3,4-9-2,0 1-1,0-1-1,0 1-1,-4 5 1,-5 14 3,-7 11 4,-5 14 3,-9 13 4,-9 16 3,-10 15 5,-8 17 5,-6 7 2,1 0 2,-1 0 3,1 0 2,2-2 0,7-3-1,6-3-2,7-2-2,4-8-4,3-8-5,3-10-4,4-9-7,1-10-2,0-9-1,0-10-2,0-8 0,-2-6-2,-3 1-2,-3-1-2,-2 1-1,-5-4-1,-2-6 1,-3-6 2,-3-6 1,-7-1 1,-9 7 1,-10 6 2,-8 7 1,-11 5 1,-8 7-1,-10 6 0,-9 7 0,-7 5-2,-3 7-4,-3 6-5,-2 7-3,2 5-5,9 7-6,10 6-6,10 7-6,5 0-2,4-2-1,3-3-1,3-3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0"/>
    </inkml:context>
    <inkml:brush xml:id="br0">
      <inkml:brushProperty name="width" value="0.03691" units="cm"/>
      <inkml:brushProperty name="height" value="0.03691" units="cm"/>
    </inkml:brush>
  </inkml:definitions>
  <inkml:trace contextRef="#ctx0" brushRef="#br0">92350 44950 596,'-15'-22'7,"23"6"17,22 7 16,22 6 15,18 1 3,16-3-8,15-3-10,17-2-8,13-1-7,13 3-4,12 3-3,13 4-3,2-1-4,-5-3-5,-7-3-5,-5-2-3,-9-1-6,-9 3-8,-10 3-7,-8 4-8,-14 1-2,-15 0 2,-15 0 2,-16 0 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0"/>
    </inkml:context>
    <inkml:brush xml:id="br0">
      <inkml:brushProperty name="width" value="0.03308" units="cm"/>
      <inkml:brushProperty name="height" value="0.03308" units="cm"/>
    </inkml:brush>
  </inkml:definitions>
  <inkml:trace contextRef="#ctx0" brushRef="#br0">94500 44100 665,'142'3'118,"-16"6"-27,-15 7-29,-15 6-28,-12 4-18,-6 4-6,-6 3-7,-6 3-6,-10 1-6,-12 1-8,-13-1-6,-12 1-7,-9-1-7,-2 1-6,-3-1-7,-3 1-7,-4-4 3,-3-6 8,-3-6 10,-2-6 10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0"/>
    </inkml:context>
    <inkml:brush xml:id="br0">
      <inkml:brushProperty name="width" value="0.03167" units="cm"/>
      <inkml:brushProperty name="height" value="0.03167" units="cm"/>
    </inkml:brush>
  </inkml:definitions>
  <inkml:trace contextRef="#ctx0" brushRef="#br0">93100 45450 694,'-68'-2'1,"17"-3"2,15-3 1,16-2 3,18-1 5,22 3 10,22 3 9,23 4 10,19-1 1,19-3-6,19-3-7,19-2-6,10-1-4,4 3-5,3 3-3,3 4-3,-7 2-5,-15 4-7,-15 3-4,-16 3-7,-15 3-7,-11 3-7,-14 3-9,-11 4-7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4"/>
    </inkml:context>
    <inkml:brush xml:id="br0">
      <inkml:brushProperty name="width" value="0.03769" units="cm"/>
      <inkml:brushProperty name="height" value="0.03769" units="cm"/>
      <inkml:brushProperty name="color" value="#F2385B"/>
    </inkml:brush>
  </inkml:definitions>
  <inkml:trace contextRef="#ctx0" brushRef="#br0">77400 17947 583,'9'-10'4,"1"-2"7,3-3 8,2-3 8,-1 0 6,-1 2 4,-2 4 6,-2 3 5,-2 3 0,-1 6-7,0 4-7,-1 6-6,-4 3-6,-2 5-8,-5 3-7,-4 5-7,-2 0-5,0-1-4,0-3-3,1-1-5,0-3-3,2-1-4,2-2-4,3-2-3,2-3-1,5-3 1,6-2 3,4-4 2,3-1 2,1 0 6,1 0 4,2 0 4,-2 0 5,-1 0 5,-3 0 4,-1 0 5,-3 2 2,-2 6 3,-4 4 1,-2 5 2,-5 4 0,-2 1 0,-5 3 1,-4 1-2,-3 1 0,-1 1-2,-3-1-1,-1 1-2,0-3-4,3-3-3,3-5-5,3-3-5,2-5-7,6-6-10,3-6-12,4-6-10,2-3-4,2-2 2,0 0 3,1-1 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0"/>
    </inkml:context>
    <inkml:brush xml:id="br0">
      <inkml:brushProperty name="width" value="0.02967" units="cm"/>
      <inkml:brushProperty name="height" value="0.02967" units="cm"/>
    </inkml:brush>
  </inkml:definitions>
  <inkml:trace contextRef="#ctx0" brushRef="#br0">93200 45700 741,'-96'4'8,"60"10"16,60 10 16,59 9 16,32 4 1,7 1-17,6-1-15,7 1-17,-7-3-13,-19-2-11,-18-3-12,-19-3-12,-13-4-6,-6-3-2,-6-3-1,-6-2-2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1"/>
    </inkml:context>
    <inkml:brush xml:id="br0">
      <inkml:brushProperty name="width" value="0.03644" units="cm"/>
      <inkml:brushProperty name="height" value="0.03644" units="cm"/>
    </inkml:brush>
  </inkml:definitions>
  <inkml:trace contextRef="#ctx0" brushRef="#br0">97000 44000 603,'-24'-24'0,"4"4"0,3 3 0,3 3 0,3 10 9,3 20 19,3 18 18,4 20 18,1 10 4,0 3-13,0 3-12,0 4-13,-2 4-9,-3 6-5,-3 7-5,-2 6-6,-5 1-6,-2-3-9,-3-3-7,-3-2-10,-1-8-6,4-8-6,3-10-6,3-9-5,3-9-2,3-5 3,3-7 2,4-5 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1"/>
    </inkml:context>
    <inkml:brush xml:id="br0">
      <inkml:brushProperty name="width" value="0.0326" units="cm"/>
      <inkml:brushProperty name="height" value="0.0326" units="cm"/>
    </inkml:brush>
  </inkml:definitions>
  <inkml:trace contextRef="#ctx0" brushRef="#br0">96950 44900 674,'3'-69'6,"6"13"10,7 12 11,6 13 10,7 7 5,10 4-3,10 3-2,9 3-2,1 3-4,-6 3-8,-6 3-5,-6 4-7,-6 4-8,-2 6-7,-3 7-8,-3 6-8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1"/>
    </inkml:context>
    <inkml:brush xml:id="br0">
      <inkml:brushProperty name="width" value="0.04659" units="cm"/>
      <inkml:brushProperty name="height" value="0.04659" units="cm"/>
    </inkml:brush>
  </inkml:definitions>
  <inkml:trace contextRef="#ctx0" brushRef="#br0">97850 43500 472,'-2'-46'7,"-3"10"16,-3 10 15,-2 9 15,-1 13 5,3 20-5,3 18-4,4 20-5,1 8-4,0 1-5,0-1-5,0 1-4,0 10-5,0 22-3,0 22-3,0 23-4,0 13-5,0 6-6,0 7-5,0 6-7,-2 4-3,-3 4 3,-3 3 1,-2 3 1,-1 4-8,3 7-18,3 6-19,4 7-18,-1-17-4,-3-36 8,-3-39 10,-2-36 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2"/>
    </inkml:context>
    <inkml:brush xml:id="br0">
      <inkml:brushProperty name="width" value="0.02874" units="cm"/>
      <inkml:brushProperty name="height" value="0.02874" units="cm"/>
    </inkml:brush>
  </inkml:definitions>
  <inkml:trace contextRef="#ctx0" brushRef="#br0">98450 43950 765,'-2'-46'6,"47"10"11,47 10 11,48 9 12,10 6 1,-25 3-7,-25 3-7,-25 4-8,-18 1-6,-8 0-5,-10 0-7,-9 0-4,2 3-7,17 6-8,15 7-8,16 6-8,1-1-3,-12-5 0,-13-7 1,-12-5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2"/>
    </inkml:context>
    <inkml:brush xml:id="br0">
      <inkml:brushProperty name="width" value="0.03582" units="cm"/>
      <inkml:brushProperty name="height" value="0.03582" units="cm"/>
    </inkml:brush>
  </inkml:definitions>
  <inkml:trace contextRef="#ctx0" brushRef="#br0">99400 43050 614,'-71'-21'6,"10"10"13,10 10 13,9 9 12,9 12 3,9 16-5,10 15-6,10 17-6,4 13-4,0 13-2,0 12-2,0 13-3,0 10-3,0 10-4,0 10-5,0 9-3,0-7-12,0-21-15,0-22-18,0-22-16,0-16-7,0-9 2,0-10 3,0-8 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2"/>
    </inkml:context>
    <inkml:brush xml:id="br0">
      <inkml:brushProperty name="width" value="0.03133" units="cm"/>
      <inkml:brushProperty name="height" value="0.03133" units="cm"/>
    </inkml:brush>
  </inkml:definitions>
  <inkml:trace contextRef="#ctx0" brushRef="#br0">99550 45300 702,'9'-69'6,"19"13"13,19 12 13,19 13 13,15 7 3,13 4-7,12 3-6,13 3-7,4 1-6,-3 1-8,-3-1-7,-2 1-7,-11 2-8,-15 7-8,-15 6-8,-16 7-9,-12 4-7,-5 3-6,-7 3-7,-5 4-7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2"/>
    </inkml:context>
    <inkml:brush xml:id="br0">
      <inkml:brushProperty name="width" value="0.03672" units="cm"/>
      <inkml:brushProperty name="height" value="0.03672" units="cm"/>
    </inkml:brush>
  </inkml:definitions>
  <inkml:trace contextRef="#ctx0" brushRef="#br0">100650 44550 599,'-68'-68'3,"17"17"8,15 15 8,16 16 7,5 7 5,-2 1 5,-3-1 3,-3 1 4,1 8-1,6 20-5,7 18-5,6 20-7,3 14-4,0 14-5,0 11-4,0 14-4,0 5-9,0 1-11,0-1-12,0 1-11,-2-3-8,-3-2-5,-3-3-5,-2-3-5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3"/>
    </inkml:context>
    <inkml:brush xml:id="br0">
      <inkml:brushProperty name="width" value="0.04214" units="cm"/>
      <inkml:brushProperty name="height" value="0.04214" units="cm"/>
    </inkml:brush>
  </inkml:definitions>
  <inkml:trace contextRef="#ctx0" brushRef="#br0">102400 44600 522,'-25'-47'0,"0"6"0,0 7 0,0 6 0,-2 9 8,-3 13 17,-3 12 17,-2 13 17,-1 10 4,3 10-10,3 10-7,4 9-10,1 7-7,0 7-7,0 6-5,0 7-7,1-1-3,4-6-1,3-6-1,3-6 0,7-7-6,14-6-7,11-6-9,14-6-8,10-13-4,9-19 3,10-18 1,10-19 3,5-15 1,4-8 0,3-10 0,3-9 1,-2-5 2,-6 0 2,-6 0 2,-6 0 3,-10 1 3,-12 4 4,-13 3 4,-12 3 2,-10 3 5,-6 3 2,-6 3 2,-6 4 4,-6 4 0,-2 6-1,-3 7-2,-3 6-2,-2 3 1,0 0 3,0 0 3,0 0 4,9-4 0,19-5-4,19-7-2,19-5-4,9 2-2,0 13 0,0 12-1,0 13-1,-4 12 0,-5 13 0,-7 12 0,-5 13 0,-6 7 0,-3 4 0,-3 3 0,-2 3 0,-5 1 0,-2 1 0,-3-1 1,-3 1 1,-2-3-2,0-2-5,0-3-2,0-3-5,-5-2-5,-9 0-5,-10 0-6,-8 0-6,-4-2-7,3-3-6,3-3-7,4-2-6,10-9 2,19-12 12,19-13 13,19-12 13,9-7 6,0 1 3,0-1 0,0 1 3,1-1 0,4 1 1,3-1 0,3 1 2,-4-1-6,-8 1-11,-10-1-11,-9 1-11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3"/>
    </inkml:context>
    <inkml:brush xml:id="br0">
      <inkml:brushProperty name="width" value="0.04555" units="cm"/>
      <inkml:brushProperty name="height" value="0.04555" units="cm"/>
    </inkml:brush>
  </inkml:definitions>
  <inkml:trace contextRef="#ctx0" brushRef="#br0">103900 44150 482,'0'-100'12,"0"50"21,0 50 24,0 50 21,0 31 5,0 13-15,0 12-15,0 13-15,-2 6-10,-3 0-8,-3 0-6,-2 0-7,-6 0-2,-6 0 0,-6 0 2,-6 0 2,-2-4-8,3-5-16,3-7-16,4-5-16,4-11-10,6-11-5,7-14-3,6-11-4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3"/>
    </inkml:context>
    <inkml:brush xml:id="br0">
      <inkml:brushProperty name="width" value="0.03079" units="cm"/>
      <inkml:brushProperty name="height" value="0.03079" units="cm"/>
      <inkml:brushProperty name="color" value="#F2385B"/>
    </inkml:brush>
  </inkml:definitions>
  <inkml:trace contextRef="#ctx0" brushRef="#br0">33950 23400 714,'59'14'107,"-7"-3"-26,-6-3-27,-7-2-26,-4-2-17,0 2-6,0 0-8,0 1-6,-2 1-8,-3 2-7,-5 0-7,-3 1-8,-5 1-4,-3-1-3,-4 1-1,-4 0-2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5"/>
    </inkml:context>
    <inkml:brush xml:id="br0">
      <inkml:brushProperty name="width" value="0.0465" units="cm"/>
      <inkml:brushProperty name="height" value="0.0465" units="cm"/>
      <inkml:brushProperty name="color" value="#F2385B"/>
    </inkml:brush>
  </inkml:definitions>
  <inkml:trace contextRef="#ctx0" brushRef="#br0">78924 17847 473,'26'-21'37,"-9"7"1,-10 5 1,-10 6 0,-6 5 1,-2 4 0,-2 4-1,-1 3 0,-1 3-3,0 2-6,2 0-6,1 1-6,-1 0-3,0-1 1,-1-1-1,-1-1 1,1-1-4,2-1-6,4 0-5,3-2-7,6-3-9,10-4-13,9-6-12,11-4-14,2-3-3,-2 0 6,-3 1 7,-3-1 5,-3 0 6,-3 2 5,-3 1 5,-2 0 6,-4 3 5,-3 4 6,-2 4 7,-4 4 5,-1 2 4,-2 1 1,0 1 0,-2 2 2,0-1 4,1 1 8,-2 0 8,2-1 7,1-1 3,6-4-2,4-5-3,5-2-3,5-6-7,3-6-13,5-6-12,3-5-12,1-3-8,-1 2-1,-3 3-2,-1 1-2,-4 2 0,-5 1 0,-5 1 0,-4 1 0,-5 0 0,-4 2 2,-4 0 2,-4 2 1,-3 1 4,-1 2 7,-3 3 8,-2 1 6,0 1 6,1 2 5,1 0 5,1 2 4,4-1-2,8 1-5,8 0-7,8 0-6,5-1-5,1-2-7,3-2-4,1-2-6,2 0-4,-1 0-1,1 2-3,-1 0-2,-1 1 2,-3 0 5,-3 0 7,-2 0 5,-4 2 5,-1 2 6,-2 4 4,-2 2 5,-3 2 3,-2 3-1,-3 2-1,-4 2-1,-1-1 4,1-1 6,-1-3 6,0-1 6,1-1 1,2 0-4,2-1-4,2 1-4,5-2-5,8-2-9,7-4-7,9-2-7,1-4-5,-3 0-2,-5-3-1,-3-2-3,-4-1-1,-1-2-1,-2 0-2,-2-1-2,-2-2 1,-2 0 3,-3-1 2,0-1 2,-4 0 2,-2 1 0,-4 0 0,-2 2 0,-2 0 1,1 1 0,-1-1 2,0 0 0,0 1-4,1 2-10,-1 3-9,0 1-11,1 0-5,1 0 1,0-1-1,2-2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3"/>
    </inkml:context>
    <inkml:brush xml:id="br0">
      <inkml:brushProperty name="width" value="0.03018" units="cm"/>
      <inkml:brushProperty name="height" value="0.03018" units="cm"/>
    </inkml:brush>
  </inkml:definitions>
  <inkml:trace contextRef="#ctx0" brushRef="#br0">104500 43850 729,'3'-49'4,"6"4"8,7 3 8,6 3 9,7 4 2,10 7-1,10 6-1,9 7-3,7 2-2,7 1-2,6-1-3,7 1-4,0 2-6,-2 7-10,-3 6-12,-3 7-11,-9 4-2,-11 3 4,-14 3 4,-11 4 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4"/>
    </inkml:context>
    <inkml:brush xml:id="br0">
      <inkml:brushProperty name="width" value="0.0305" units="cm"/>
      <inkml:brushProperty name="height" value="0.0305" units="cm"/>
    </inkml:brush>
  </inkml:definitions>
  <inkml:trace contextRef="#ctx0" brushRef="#br0">91000 49500 721,'-68'-24'0,"17"4"0,15 3 0,16 3 0,26 3 6,38 3 12,37 3 14,38 4 11,15-1 2,-6-3-7,-6-3-10,-6-2-7,2-1-6,14 3-3,11 3-2,14 4-2,-4 4-6,-19 6-4,-18 7-7,-19 6-6,-19 6-9,-19 6-10,-18 7-13,-19 6-11,-13-2-1,-6-9 9,-6-10 9,-6-8 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4"/>
    </inkml:context>
    <inkml:brush xml:id="br0">
      <inkml:brushProperty name="width" value="0.02829" units="cm"/>
      <inkml:brushProperty name="height" value="0.02829" units="cm"/>
    </inkml:brush>
  </inkml:definitions>
  <inkml:trace contextRef="#ctx0" brushRef="#br0">92000 49850 777,'-47'-2'0,"6"-3"0,7-3-1,6-2 1,3-1 3,0 3 10,0 3 9,0 4 9,4 8 2,10 17-3,10 15-4,9 16-5,4 10-3,1 7-5,-1 6-4,1 7-5,-3 2-5,-2 1-9,-3-1-7,-3 1-9,-1-4-2,4-6 4,3-6 3,3-6 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4"/>
    </inkml:context>
    <inkml:brush xml:id="br0">
      <inkml:brushProperty name="width" value="0.03639" units="cm"/>
      <inkml:brushProperty name="height" value="0.03639" units="cm"/>
    </inkml:brush>
  </inkml:definitions>
  <inkml:trace contextRef="#ctx0" brushRef="#br0">93500 48600 604,'46'231'96,"-5"-37"-20,-7-38-20,-5-37-20,-8-12-13,-5 17-3,-7 15-4,-5 16-4,-6 7-2,-3 1-2,-3-1-1,-2 1-1,-6-6-1,-6-8 2,-6-10 0,-6-9 1,-2-13-6,3-16-12,3-15-13,4-15-13,2-12-9,4-6-7,3-6-7,3-6-7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5"/>
    </inkml:context>
    <inkml:brush xml:id="br0">
      <inkml:brushProperty name="width" value="0.0294" units="cm"/>
      <inkml:brushProperty name="height" value="0.0294" units="cm"/>
    </inkml:brush>
  </inkml:definitions>
  <inkml:trace contextRef="#ctx0" brushRef="#br0">93750 48700 748,'21'-93'0,"-5"17"0,-7 15 0,-5 16 0,-8 15 7,-5 16 13,-7 15 13,-5 17 14,-9 14 2,-9 17-11,-10 15-11,-8 16-10,-9 10-8,-6 7-4,-6 6-6,-6 7-4,2-3-4,14-8-3,11-10-4,14-9-4,8-10-6,7-9-8,6-10-10,7-8-7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5"/>
    </inkml:context>
    <inkml:brush xml:id="br0">
      <inkml:brushProperty name="width" value="0.03299" units="cm"/>
      <inkml:brushProperty name="height" value="0.03299" units="cm"/>
    </inkml:brush>
  </inkml:definitions>
  <inkml:trace contextRef="#ctx0" brushRef="#br0">94050 48400 666,'26'-24'6,"4"4"9,3 3 12,3 3 10,6 3 3,9 3-2,10 3-2,10 4-4,5 8-3,4 17-3,3 15-5,3 16-3,-2 9-9,-6 3-15,-6 3-13,-6 4-14,-9-3-4,-8-5 6,-10-7 7,-9-5 6,-7-8-3,-3-5-10,-3-7-12,-2-5-11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5"/>
    </inkml:context>
    <inkml:brush xml:id="br0">
      <inkml:brushProperty name="width" value="0.04173" units="cm"/>
      <inkml:brushProperty name="height" value="0.04173" units="cm"/>
    </inkml:brush>
  </inkml:definitions>
  <inkml:trace contextRef="#ctx0" brushRef="#br0">97800 50050 527,'-94'-4'4,"13"-5"7,12-7 9,13-5 7,16-3 4,23 4-3,22 3-1,22 3-3,18-1-1,16-2-2,15-3-3,17-3-1,14-2-1,17 0 1,15 0 1,16 0 1,7 1 0,1 4 0,-1 3-1,1 3 0,2 1-1,7 1-2,6-1-2,7 1-2,2 1-2,1 3-2,-1 3-3,1 4-2,-3-1-4,-2-3-4,-3-3-4,-3-2-4,-6-1-3,-5 3-3,-7 3-2,-5 4-1,-11 2-3,-11 4-2,-14 3-2,-11 3-1,-14 3-1,-11 3 4,-14 3 1,-11 4 3,-11-1 0,-5-3-2,-7-3-4,-5-2-2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6"/>
    </inkml:context>
    <inkml:brush xml:id="br0">
      <inkml:brushProperty name="width" value="0.04249" units="cm"/>
      <inkml:brushProperty name="height" value="0.04249" units="cm"/>
    </inkml:brush>
  </inkml:definitions>
  <inkml:trace contextRef="#ctx0" brushRef="#br0">101950 48450 517,'75'3'46,"0"6"-6,0 7-3,0 6-6,4 4-3,10 4-2,10 3-3,9 3-2,2 1-2,-2 1-1,-3-1-1,-3 1-1,-6-3-1,-5-2-1,-7-3 0,-5-3-1,-9-1 0,-9 4-2,-10 3-2,-8 3-1,-9 1 0,-6 1 1,-6-1 1,-6 1 1,-6 5 0,-2 14-3,-3 11-3,-3 14-3,-6 0-3,-5-8 0,-7-10-1,-5-9-1,-8-4-2,-5 4-1,-7 3-1,-5 3-1,-19 10-4,-27 20-7,-28 18-7,-28 20-6,-12 5-3,7-6 4,6-6 3,7-6 3,15-15-4,25-21-10,25-22-10,25-22-10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19"/>
    </inkml:context>
    <inkml:brush xml:id="br0">
      <inkml:brushProperty name="width" value="0.03651" units="cm"/>
      <inkml:brushProperty name="height" value="0.03651" units="cm"/>
    </inkml:brush>
  </inkml:definitions>
  <inkml:trace contextRef="#ctx0" brushRef="#br0">92850 53450 602,'-22'-27'2,"6"-3"5,7-3 3,6-2 5,3 8 7,0 22 11,0 22 11,0 23 11,-2 16 0,-3 13-9,-3 12-10,-2 13-9,-3 9-7,1 6-6,-1 7-6,1 6-5,-1 10-6,1 17-8,-1 15-7,1 16-8,-1 1-4,1-12 1,-1-13-2,1-12 1,2-16-2,7-19-2,6-18-4,7-19-1,4-16-1,3-12 4,3-13 3,4-12 4,-1-10 4,-3-6 5,-3-6 6,-2-6 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20"/>
    </inkml:context>
    <inkml:brush xml:id="br0">
      <inkml:brushProperty name="width" value="0.04165" units="cm"/>
      <inkml:brushProperty name="height" value="0.04165" units="cm"/>
    </inkml:brush>
  </inkml:definitions>
  <inkml:trace contextRef="#ctx0" brushRef="#br0">94050 53850 528,'-4'-41'3,"-5"19"7,-7 19 8,-5 19 6,-8 12 1,-5 6-5,-7 7-6,-5 6-4,-8 4-4,-5 4-2,-7 3-2,-5 3-1,-6 1-2,-3 1 1,-3-1-1,-2 1 0,0-4 0,7-6 1,6-6 1,7-6 0,7-7 1,9-6-1,10-6 1,10-6-1,5-2 2,4 3 5,3 3 6,3 4 4,7-1 2,14-3-3,11-3-2,14-2-2,8-3-2,7 1-2,6-1-1,7 1-3,5-3-1,7-2-1,6-3 0,7-3 0,0-4 0,-2-3 0,-3-3 0,-3-2 1,-4-6-5,-3-6-8,-3-6-9,-2-6-9,-5-6-4,-2-2 0,-3-3 2,-3-3-1,-6 1 3,-5 6 3,-7 7 3,-5 6 3,-6 10 9,-3 17 14,-3 15 15,-2 16 15,-5 9 6,-2 3-2,-3 3-2,-3 4-3,-2-1-3,0-3-4,0-3-5,0-2-4,6-5-7,13-2-9,12-3-7,13-3-9,7-12-6,4-18-1,3-19-3,3-18-2,-1-10 0,-2 0 1,-3 0 1,-3 0 2,-6 4 2,-5 10 3,-7 10 4,-5 9 4,-8 12 8,-5 16 16,-7 15 15,-5 17 15,-3 7 5,4 0-5,3 0-5,3 0-6,3-4-5,3-5-6,3-7-5,4-5-5,4-6-4,6-3 1,7-3-1,6-2-1,3-11-2,0-15-8,0-15-5,0-16-7,-2-13-2,-3-9 1,-3-10 2,-2-8 1,-5-6 2,-2 1 4,-3-1 2,-3 1 4,-6 1 2,-5 3 0,-7 3 0,-5 4 1,-4 5-3,0 10-2,0 10-3,0 9-3,-5 9-5,-9 9-7,-10 10-8,-8 10-8,-4 5-4,3 4 1,3 3-2,4 3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5"/>
    </inkml:context>
    <inkml:brush xml:id="br0">
      <inkml:brushProperty name="width" value="0.03762" units="cm"/>
      <inkml:brushProperty name="height" value="0.03762" units="cm"/>
      <inkml:brushProperty name="color" value="#F2385B"/>
    </inkml:brush>
  </inkml:definitions>
  <inkml:trace contextRef="#ctx0" brushRef="#br0">81450 17397 584,'30'-21'93,"-1"7"-16,-3 5-15,-1 6-16,-1 3-12,4 0-7,3 0-7,3 0-8,0 1-3,-3 2 2,-3 2 0,-3 2 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20"/>
    </inkml:context>
    <inkml:brush xml:id="br0">
      <inkml:brushProperty name="width" value="0.04004" units="cm"/>
      <inkml:brushProperty name="height" value="0.04004" units="cm"/>
    </inkml:brush>
  </inkml:definitions>
  <inkml:trace contextRef="#ctx0" brushRef="#br0">98550 52750 549,'23'92'134,"-3"-16"-33,-3-15-31,-2-15-32,-3-3-17,1 14-2,-1 11-1,1 14-3,-3 7-1,-2 3-4,-3 3-4,-3 4-3,-9 10-2,-11 19-1,-14 19 1,-11 19-2,-11 12-2,-5 6-6,-7 7-5,-5 6-6,0-7-4,10-18-4,10-19-3,9-18-4,7-20 0,7-18 4,6-19 5,7-18 3,4-14 0,3-5-3,3-7-5,4-5-4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20"/>
    </inkml:context>
    <inkml:brush xml:id="br0">
      <inkml:brushProperty name="width" value="0.03276" units="cm"/>
      <inkml:brushProperty name="height" value="0.03276" units="cm"/>
    </inkml:brush>
  </inkml:definitions>
  <inkml:trace contextRef="#ctx0" brushRef="#br0">98500 52700 671,'0'-69'1,"0"13"3,0 12 1,0 13 4,-4 10 3,-5 10 8,-7 10 6,-5 9 7,-6 12 2,-3 16-5,-3 15-4,-2 17-3,-5 7-4,-2 0 0,-3 0-2,-3 0-2,-4 0-1,-3 0-4,-3 0-3,-2 0-3,-1-4-6,3-5-8,3-7-7,4-5-8,7-8-10,13-5-11,12-7-12,13-5-13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21"/>
    </inkml:context>
    <inkml:brush xml:id="br0">
      <inkml:brushProperty name="width" value="0.03238" units="cm"/>
      <inkml:brushProperty name="height" value="0.03238" units="cm"/>
    </inkml:brush>
  </inkml:definitions>
  <inkml:trace contextRef="#ctx0" brushRef="#br0">98750 52850 679,'25'-46'2,"0"10"4,0 10 4,0 9 4,3 6 3,6 3 2,7 3 1,6 4 3,3 7 3,0 13 7,0 12 5,0 13 7,0 6-6,0 0-16,0 0-17,0 0-18,-4 0-11,-5 0-7,-7 0-9,-5 0-6,-6-4-5,-3-5 2,-3-7-1,-2-5 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21"/>
    </inkml:context>
    <inkml:brush xml:id="br0">
      <inkml:brushProperty name="width" value="0.02487" units="cm"/>
      <inkml:brushProperty name="height" value="0.02487" units="cm"/>
    </inkml:brush>
  </inkml:definitions>
  <inkml:trace contextRef="#ctx0" brushRef="#br0">101350 53350 884,'46'0'49,"-5"0"-13,-7 0-14,-5 0-14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49:31"/>
    </inkml:context>
    <inkml:brush xml:id="br0">
      <inkml:brushProperty name="width" value="0.04697" units="cm"/>
      <inkml:brushProperty name="height" value="0.04697" units="cm"/>
      <inkml:brushProperty name="color" value="#F2395B"/>
    </inkml:brush>
  </inkml:definitions>
  <inkml:trace contextRef="#ctx0" brushRef="#br0">80650 14750 468,'-338'-171'3,"126"60"8,124 60 7,126 59 7,62 27 3,0-2 1,0-3-1,0-3 0,6-6-3,13-5-4,12-7-6,13-5-4,1-3-4,-9 4 1,-10 3-2,-8 3 1,-8 4-1,-2 7-1,-3 6-1,-3 7-1,-6 2 0,-5 1 1,-7-1-1,-5 1 2,-8-3-1,-5-2 0,-7-3-1,-5-3-1,0-6 1,10-5 1,10-7 0,9-5 1,10-9 1,14-9 0,11-10-1,14-8 0,7-6-1,3 1 0,3-1-1,4 1-2,-7 4 1,-16 9 0,-15 10 0,-15 10 0,-14 13 2,-8 19 0,-10 19 2,-9 19 1,-12 9 0,-11 0 2,-14 0 0,-11 0 1,-4-5-1,6-9 0,7-10-1,6-8-1,9-11-1,13-8 1,12-10-1,13-9 1,13-9-1,17-5-1,15-7-1,16-5 0,7-4-2,1 0-1,-1 0-3,1 0-1,-7 3-1,-12 6 1,-13 7 1,-12 6 1,-12 6 1,-8 6 0,-10 7 1,-9 6-1,-7 3 2,-3 0 0,-3 0 0,-2 0 1,-3-4 0,1-5 0,-1-7 0,1-5 1,2-8-1,7-5 0,6-7-2,7-5 0,-1-6 0,-6-3 0,-6-3 0,-6-2 0,-7-6 0,-6-6-4,-6-6-1,-6-6-3,1-7-2,9-6-1,10-6 0,10-6-2,7-9 0,6-8 1,7-10-1,6-9 1,3-2 0,0 6 0,0 7 1,0 6 0,0 6 0,0 6 1,0 7 0,0 6 1,-5 4 0,-9 4 0,-10 3 0,-8 3 0,-9 3 1,-6 3 0,-6 3-1,-6 4 1,-6-1 0,-2-3 0,-3-3 0,-3-2 1,-4-3 0,-3 1 1,-3-1 2,-2 1 1,-3-1 1,1 1 0,-1-1 1,1 1-1,-1-1 1,1 1-2,-1-1-1,1 1-1,-4-7-1,-6-12 1,-6-13-1,-6-12 0,-9-10 0,-8-6-1,-10-6-1,-9-6-1,-9-7 0,-5-6 1,-7-6 0,-5-6 1,-12-1 1,-16 7 1,-15 6 2,-15 7 0,-11 8 1,-2 14 2,-3 11 1,-3 14 1,-2 5 2,0 1-1,0-1 2,0 1 0,3 4-1,6 9 0,7 10-1,6 10 0,4 10-1,4 13 0,3 12 1,3 13 0,1 18 0,1 26-2,-1 24-1,1 26-1,-6 22-1,-8 23-1,-10 22 1,-9 22-1,1 19 0,13 20-1,12 18-1,13 20-1,24 10-2,39 3-5,36 3-3,39 4-4,41-17-3,47-33-1,47-35-1,48-34 0,8-30-1,-28-25 0,-28-25 2,-27-25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2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88175 20225 333,'157'63'167,"51"46"-1,50 47 1,49 47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30"/>
    </inkml:context>
    <inkml:brush xml:id="br0">
      <inkml:brushProperty name="width" value="0.02384" units="cm"/>
      <inkml:brushProperty name="height" value="0.02384" units="cm"/>
      <inkml:brushProperty name="color" value="#F2395B"/>
    </inkml:brush>
  </inkml:definitions>
  <inkml:trace contextRef="#ctx0" brushRef="#br0">88150 20350 922,'1'-46'-36,"4"10"11,3 10 11,3 9 12,1 4 6,1 1 1,-1-1 0,1 1 2,1-1 0,3 1 0,3-1 0,4 1 0,-1-1 0,-3 1 0,-3-1 0,-2 1 0,-1 4 0,3 9 0,3 10 0,4 10 0,-3 4-1,-5 0-1,-7 0-1,-5 0-1,-6 1 0,-3 4-1,-3 3 1,-2 3-1,-6-2 0,-6-6-1,-6-6 0,-6-6-1,-2-4 0,3 1 0,3-1 0,4 1 0,2-6-1,4-8-2,3-10-2,3-9-2,3-5-1,3 0 2,3 0 1,4 0 1,4 0 0,6 0 1,7 0 1,6 0 0,4 3 0,4 6 1,3 7 1,3 6 1,-2 6 1,-6 6 3,-6 7 2,-6 6 2,-6 3 1,-2 0-2,-3 0-3,-3 0 0,-2 0-2,0 0 0,0 0 0,0 0 1,-4-2-1,-5-3-1,-7-3-1,-5-2-2,-3-9-1,4-12-4,3-13-4,3-12-4,3-5 0,3 3 3,3 3 3,4 4 3,2 2 2,4 4 0,3 3 0,3 3 1,1 4 1,1 7 2,-1 6 1,1 7 2,-3 4 1,-2 3-1,-3 3-1,-3 4-1,-2 1 0,0 0 1,0 0 0,0 0 0,-2-7-3,-3-11-9,-3-14-7,-2-11-9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88400 20450 1000,'-21'23'-60,"10"-3"12,10-3 9,9-2 11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88450 20600 1000,'-2'45'-59,"-3"-9"20,-3-10 21,-2-8 20,-1-4 7,3 3-7,3 3-6,4 4-7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88600 21000 1000,'-65'23'-7,"23"-3"-11,22-3-12,22-2-12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5"/>
    </inkml:context>
    <inkml:brush xml:id="br0">
      <inkml:brushProperty name="width" value="0.03702" units="cm"/>
      <inkml:brushProperty name="height" value="0.03702" units="cm"/>
      <inkml:brushProperty name="color" value="#F2385B"/>
    </inkml:brush>
  </inkml:definitions>
  <inkml:trace contextRef="#ctx0" brushRef="#br0">82600 18113 594,'23'-8'81,"-1"2"-12,-1 1-12,-1 0-12,2 1-9,5 0-4,5 0-5,5 1-5,3-2-4,4 2-7,2-1-4,4 0-7,-3 0-4,-8 2-7,-8 0-5,-7 2-7,-6 0-6,-3 2-7,-3 0-9,-2 2-7,-5-1-3,-2-2 3,-6-2 4,-2-2 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38"/>
    </inkml:context>
    <inkml:brush xml:id="br0">
      <inkml:brushProperty name="width" value="0.02231" units="cm"/>
      <inkml:brushProperty name="height" value="0.02231" units="cm"/>
      <inkml:brushProperty name="color" value="#F2395B"/>
    </inkml:brush>
  </inkml:definitions>
  <inkml:trace contextRef="#ctx0" brushRef="#br0">88650 20500 986,'-24'-19'9,"4"13"-5,3 12-5,3 13-5,3 6-3,3 0 0,3 0 1,4 0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38"/>
    </inkml:context>
    <inkml:brush xml:id="br0">
      <inkml:brushProperty name="width" value="0.02351" units="cm"/>
      <inkml:brushProperty name="height" value="0.02351" units="cm"/>
      <inkml:brushProperty name="color" value="#F2395B"/>
    </inkml:brush>
  </inkml:definitions>
  <inkml:trace contextRef="#ctx0" brushRef="#br0">88500 20650 935,'-46'1'-1,"10"4"-3,10 3-2,9 3-3,6 3 1,3 3 3,3 3 3,4 4 4,2 1 1,4 0-1,3 0-1,3 0 0,-1 0-2,-2 0-2,-3 0-2,-3 0-1,-2 0-2,0 0-1,0 0-2,0 0-2,1 3 1,4 6 0,3 7 3,3 6 0,-1 1 1,-2-3-3,-3-3-2,-3-2-2,-1-3 2,4 1 5,3-1 6,3 1 6,-1-3 3,-2-2 3,-3-3 1,-3-3 2,-4-1 6,-3 4 7,-3 3 8,-2 3 7,-1 1-1,3 1-11,3-1-11,4 1-12,1-3-6,0-2-1,0-3-3,0-3-1,1-1-4,4 4-6,3 3-5,3 3-6,3 3-3,3 3 0,3 3-1,4 4-1,-3-1 4,-5-3 5,-7-3 7,-5-2 6,-4-1 3,0 3 2,0 3 1,0 4 1,0-3 5,0-5 7,0-7 8,0-5 8,0-4 5,0 0 0,0 0 1,0 0 1,-2 3-2,-3 6-7,-3 7-7,-2 6-6,-1-1-7,3-5-9,3-7-9,4-5-7,1-4-6,0 0-3,0 0-3,0 0-2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38"/>
    </inkml:context>
    <inkml:brush xml:id="br0">
      <inkml:brushProperty name="width" value="0.02249" units="cm"/>
      <inkml:brushProperty name="height" value="0.02249" units="cm"/>
      <inkml:brushProperty name="color" value="#F2395B"/>
    </inkml:brush>
  </inkml:definitions>
  <inkml:trace contextRef="#ctx0" brushRef="#br0">88800 23750 978,'-44'48'13,"13"-3"-6,12-3-5,13-2-6,6-1-5,0 3-5,0 3-4,0 4-5,1 2-1,4 4 4,3 3 4,3 3 4,1-4 1,1-8-3,-1-10-2,1-9-3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39"/>
    </inkml:context>
    <inkml:brush xml:id="br0">
      <inkml:brushProperty name="width" value="0.02613" units="cm"/>
      <inkml:brushProperty name="height" value="0.02613" units="cm"/>
      <inkml:brushProperty name="color" value="#F2395B"/>
    </inkml:brush>
  </inkml:definitions>
  <inkml:trace contextRef="#ctx0" brushRef="#br0">88950 25100 842,'0'46'1,"0"-5"3,0-7 2,0-5 3,-2-3 2,-3 4 2,-3 3 2,-2 3 1,-3 3 2,1 3-2,-1 3 0,1 4-2,-1 2-2,1 4-6,-1 3-5,1 3-7,1-1-5,3-2-8,3-3-6,4-3-8,2-2-2,4 0 2,3 0 3,3 0 1,1-2 3,1-3 2,-1-3 3,1-2 2,-1-3 4,1 1 3,-1-1 3,1 1 4,-1-3 2,1-2 0,-1-3 2,1-3 0,-3-2 2,-2 0 6,-3 0 4,-3 0 5,-4 0 1,-3 0-2,-3 0-3,-2 0-2,-3 0 2,1 0 6,-1 0 5,1 0 7,-1 0 0,1 0-3,-1 0-4,1 0-3,1 3-5,3 6-4,3 7-4,4 6-5,1-1 0,0-5 1,0-7 1,0-5 2,0 2-4,0 13-11,0 12-11,0 13-11,0 1-6,0-9 0,0-10-1,0-8 0,1-9 3,4-6 8,3-6 7,3-6 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3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88875 28050 333,'157'63'167,"51"46"-1,50 47 1,49 47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41"/>
    </inkml:context>
    <inkml:brush xml:id="br0">
      <inkml:brushProperty name="width" value="0.03148" units="cm"/>
      <inkml:brushProperty name="height" value="0.03148" units="cm"/>
      <inkml:brushProperty name="color" value="#F2395B"/>
    </inkml:brush>
  </inkml:definitions>
  <inkml:trace contextRef="#ctx0" brushRef="#br0">88900 20150 698,'-5'-60'-1,"-9"32"10,-10 31 10,-8 32 10,-4 18 3,3 6-5,3 7-5,4 6-4,2 3-2,4 0-2,3 0-1,3 0-2,3-2-1,3-3-2,3-3-2,4-2-3,1-1-2,0 3-1,0 3-2,0 4-2,0 2-1,0 4-2,0 3-2,0 3-2,0 3-1,0 3 0,0 3 0,0 4 0,-2-3 1,-3-5 1,-3-7 2,-2-5 2,-1-1 1,3 6-1,3 7 0,4 6 0,1-2 1,0-9 3,0-10 2,0-8 2,0-6 2,0 1 0,0-1 1,0 1-1,0-1 2,0 1 2,0-1 1,0 1 2,0-3 2,0-2 0,0-3 0,0-3 1,0-2-1,0 0 0,0 0-2,0 0-1,0 1-1,0 4-3,0 3 0,0 3-3,0 3-1,0 3 0,0 3-2,0 4 0,0 1 0,0 0-2,0 0 0,0 0-2,0 1 1,0 4 0,0 3 2,0 3 0,1-2-1,4-6-3,3-6-2,3-6-4,-1-4 0,-2 1 1,-3-1 2,-3 1 1,-2-3 1,0-2 0,0-3 2,0-3 1,-2-1 2,-3 4 2,-3 3 2,-2 3 2,-3-2 1,1-6 0,-1-6 0,1-6 0,1-2-1,3 3 1,3 3 1,4 4-1,1-1 1,0-3-3,0-3 0,0-2-2,0-3-1,0 1 1,0-1 0,0 1 0,-2 1 0,-3 3-1,-3 3-1,-2 4-1,-1-1 0,3-3 0,3-3 1,4-2 0,1-3 0,0 1 1,0-1-1,0 1 0,0-1 1,0 1-1,0-1 0,0 1 0,0-1 0,0 1 0,0-1 0,0 1-1,-2 2 0,-3 7 0,-3 6 1,-2 7 0,-3 2-1,1 1 1,-1-1 0,1 1 0,-1-3 0,1-2-1,-1-3 1,1-3 0,-1-4 0,1-3 1,-1-3 0,1-2 1,1-5 0,3-2 0,3-3 1,4-3-1,1-2 1,0 0-1,0 0 0,0 0-1,0 1 0,0 4 0,0 3 0,0 3-1,0-1 1,0-2-1,0-3-1,0-3 1,0-2-1,0 0 0,0 0 1,0 0 1,0 1-1,0 4 1,0 3 0,0 3 0,0-1 0,0-2 0,0-3 0,0-3 1,0-2 0,0 0 0,0 0-1,0 0-1,0 0 1,0 0 0,0 0 0,0 0 0,0 0-1,0 0 0,0 0-2,0 0-2,0 0 1,0 0 0,0 0 2,0 0-1,0 0 2,0 0 0,0 0 1,0 0 0,-2 1 1,-3 4-1,-3 3 1,-2 3 0,-1 1 0,3 1 0,3-1 0,4 1 1,1-1-1,0 1 0,0-1-1,0 1 0,0-1 0,0 1 0,0-1 0,0 1 0,0 2 0,0 7-2,0 6-2,0 7 0,0-1-1,0-6 0,0-6 2,0-6 0,-2-6 0,-3-2 1,-3-3 1,-2-3 0,-1-2 0,3 0 0,3 0 0,4 0 1,1 0-1,0 0 1,0 0-1,0 0 0,0 0-1,0 0 0,0 0-1,0 0-2,0 1 1,0 4 0,0 3 1,0 3 1,1-1 0,4-2 1,3-3 0,3-3 1,-1-1-2,-2 4-4,-3 3-4,-3 3-4,-1-8-9,4-19-15,3-18-16,3-19-15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42"/>
    </inkml:context>
    <inkml:brush xml:id="br0">
      <inkml:brushProperty name="width" value="0.0266" units="cm"/>
      <inkml:brushProperty name="height" value="0.0266" units="cm"/>
      <inkml:brushProperty name="color" value="#F2395B"/>
    </inkml:brush>
  </inkml:definitions>
  <inkml:trace contextRef="#ctx0" brushRef="#br0">88750 20350 827,'-24'-16'-25,"4"19"7,3 19 8,3 19 7,1 7 5,1-3 2,-1-3 3,1-2 2,1-3 1,3 1-1,3-1-1,4 1-1,1 1 1,0 3 1,0 3 2,0 4 2,0 4 1,0 6-1,0 7-1,0 6 0,0 4-2,0 4-2,0 3-3,0 3-3,0 1-2,0 1 1,0-1 0,0 1 0,0 2-1,0 7 1,0 6-2,0 7 1,0 0-1,0-2 1,0-3 1,0-3 0,0-6 1,0-5 0,0-7 0,0-5 0,0-4 0,0 0-1,0 0 0,0 0 0,0-2-1,0-3 1,0-3 0,0-2-1,-2-3 1,-3 1 0,-3-1 0,-2 1 0,-1-1 1,3 1 0,3-1 0,4 1 2,1 1-1,0 3 1,0 3-1,0 4 1,0 1-1,0 0-1,0 0 0,0 0-1,0 1-1,0 4 0,0 3-3,0 3 0,0 1-1,0 1 1,0-1 1,0 1 0,0-3 0,0-2 1,0-3 0,0-3 0,-2-4 0,-3-3 1,-3-3-1,-2-2 1,-1-3 0,3 1-1,3-1 1,4 1-1,1-3 0,0-2-1,0-3-1,0-3-1,0-2-1,0 0-1,0 0-1,0 0-2,0 1 1,0 4 0,0 3 0,0 3 0,0-1 1,0-2 1,0-3 2,0-3 1,0-1 1,0 4 1,0 3 0,0 3 1,0-1 0,0-2 1,0-3-1,0-3 0,0-1 0,0 4-1,0 3 0,0 3-2,0-1 0,0-2 0,0-3-1,0-3 0,-2-2 0,-3 0-1,-3 0 0,-2 0-1,-3 1 1,1 4 0,-1 3 1,1 3 0,1-1 0,3-2 1,3-3 0,4-3 1,1-4 0,0-3 0,0-3-1,0-2 1,0-3 0,0 1 0,0-1 0,0 1 0,0 1 1,0 3 0,0 3 0,0 4 1,-2 1 0,-3 0 0,-3 0 0,-2 0 0,-1 0 0,3 0 0,3 0 0,4 0 0,1 0 0,0 0 0,0 0 0,0 0-1,0 0 1,0 0 1,0 0 0,0 0 1,0 0 0,0 0-1,0 0 0,0 0 0,0 0-1,0 0 1,0 0-1,0 0 1,0 1-1,0 4 1,0 3 0,0 3 1,0-1 0,0-2 1,0-3 1,0-3 0,0-2 0,0 0-1,0 0-1,0 0 0,0-2-1,0-3-1,0-3-1,0-2-1,0-3 0,0 1 0,0-1 0,0 1-1,0-3 0,0-2-2,0-3-1,0-3-3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45"/>
    </inkml:context>
    <inkml:brush xml:id="br0">
      <inkml:brushProperty name="width" value="0.02487" units="cm"/>
      <inkml:brushProperty name="height" value="0.02487" units="cm"/>
      <inkml:brushProperty name="color" value="#F2395B"/>
    </inkml:brush>
  </inkml:definitions>
  <inkml:trace contextRef="#ctx0" brushRef="#br0">98050 18400 884,'-2'70'44,"-3"-9"-12,-3-10-12,-2-8-13,-1-4-6,3 3 1,3 3 2,4 4 0,2-1-2,4-3-8,3-3-6,3-2-6,1-1-8,1 3-7,-1 3-6,1 4-8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46"/>
    </inkml:context>
    <inkml:brush xml:id="br0">
      <inkml:brushProperty name="width" value="0.02228" units="cm"/>
      <inkml:brushProperty name="height" value="0.02228" units="cm"/>
      <inkml:brushProperty name="color" value="#F2395B"/>
    </inkml:brush>
  </inkml:definitions>
  <inkml:trace contextRef="#ctx0" brushRef="#br0">98100 19500 987,'-2'45'-13,"-3"-9"4,-3-10 5,-2-8 5,-3-6 3,1 1 0,-1-1 1,1 1 0,1 1 0,3 3 0,3 3-1,4 4-1,1 2 0,0 4-4,0 3-2,0 3-2,1 3-4,4 3-5,3 3-6,3 4-4,1 1-2,1 0 0,-1 0 1,1 0 0,-1-2 3,1-3 4,-1-3 6,1-2 4,-3-5 4,-2-2 1,-3-3 0,-3-3 2,-4-2 4,-3 0 8,-3 0 9,-2 0 8,-3-2 3,1-3-4,-1-3-4,1-2-3,1-1-3,3 3-3,3 3-2,4 4-3,1 1-3,0 0-4,0 0-3,0 0-4,0 3-4,0 6-5,0 7-5,0 6-6,1-1-1,4-5 2,3-7 2,3-5 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47"/>
    </inkml:context>
    <inkml:brush xml:id="br0">
      <inkml:brushProperty name="width" value="0.03107" units="cm"/>
      <inkml:brushProperty name="height" value="0.03107" units="cm"/>
      <inkml:brushProperty name="color" value="#F2395B"/>
    </inkml:brush>
  </inkml:definitions>
  <inkml:trace contextRef="#ctx0" brushRef="#br0">98100 21500 707,'-22'48'4,"6"-3"6,7-3 6,6-2 6,3-3 1,0 1-5,0-1-6,0 1-6,1 2-3,4 7 2,3 6 0,3 7 2,1 2-6,1 1-11,-1-1-11,1 1-11,-1-1-6,1 1 2,-1-1 1,1 1 2,-3-3 4,-2-2 6,-3-3 6,-3-3 8,-2-4 4,0-3 5,0-3 3,0-2 5,0-3 8,0 1 12,0-1 11,0 1 12,0-1 2,0 1-10,0-1-8,0 1-8,0-1-7,0 1-6,0-1-5,0 1-5,0 1-5,0 3-8,0 3-6,0 4-8,1 2-4,4 4-4,3 3-4,3 3-4,1-2 1,1-6 5,-1-6 5,1-6 5,-3-2 4,-2 3 4,-3 3 5,-3 4 3,-2-3 4,0-5 2,0-7 2,0-5 2,-4-4 4,-5 0 3,-7 0 5,-5 0 5,-3 0 2,4 0-1,3 0 1,3 0 0,3 0 0,3 0 0,3 0 2,4 0 0,1 1-2,0 4-3,0 3-5,0 3-3,0 4-5,0 7-4,0 6-5,0 7-4,1 4-2,4 3-3,3 3-1,3 4-2,1-1-3,1-3-6,-1-3-5,1-2-4,-1-5-1,1-2 5,-1-3 5,1-3 5,-3-4 5,-2-3 2,-3-3 4,-3-2 4,-6-3 4,-5 1 7,-7-1 8,-5 1 7,-3-3 3,4-2 2,3-3 1,3-3 1,1-2 0,1 0-2,-1 0 0,1 0-2,1 1-3,3 4-6,3 3-5,4 3-5,2 1-6,4 1-8,3-1-7,3 1-7,1 1-4,1 3-3,-1 3-2,1 4-3,-1 4 2,1 6 4,-1 7 3,1 6 5,-3-1 3,-2-5 4,-3-7 4,-3-5 3,-4-8 4,-3-5 5,-3-7 3,-2-5 4,-1-4 4,3 0 4,3 0 4,4 0 3,-1-2 3,-3-3 0,-3-3-1,-2-2 2,-1-1-2,3 3 0,3 3-2,4 4-1,1 2-4,0 4-3,0 3-5,0 3-4,0 4-5,0 7-5,0 6-4,0 7-6,0 2-1,0 1 1,0-1 1,0 1 1,0-1-1,0 1-5,0-1-5,0 1-3,0-4-1,0-6 4,0-6 4,0-6 5,0-4 2,0 1 2,0-1 3,0 1 2,0-3 1,0-2 3,0-3 1,0-3 2,0-1 3,0 4 8,0 3 5,0 3 7,0 1 1,0 1-4,0-1-5,0 1-4,0-1-2,0 1-2,0-1-2,0 1-1,0-1-3,0 1-6,0-1-5,0 1-6,0 1-3,0 3-2,0 3-1,0 4-1,0 2-1,0 4 1,0 3 0,0 3 0,0 1 0,0 1-1,0-1-1,0 1-1,0-4 1,0-6 3,0-6 2,0-6 4,0-4 1,0 1 3,0-1 2,0 1 3,0-3 1,0-2 0,0-3 1,0-3 0,0-2 7,0 0 13,0 0 14,0 0 12,0 0 7,0 0 0,0 0 0,0 0 0,-2 1-4,-3 4-9,-3 3-7,-2 3-9,-1 3-13,3 3-20,3 3-19,4 4-20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5"/>
    </inkml:context>
    <inkml:brush xml:id="br0">
      <inkml:brushProperty name="width" value="0.04169" units="cm"/>
      <inkml:brushProperty name="height" value="0.04169" units="cm"/>
      <inkml:brushProperty name="color" value="#F2385B"/>
    </inkml:brush>
  </inkml:definitions>
  <inkml:trace contextRef="#ctx0" brushRef="#br0">83610 17240 527,'-22'-19'30,"5"10"13,3 10 13,4 10 13,3 6 0,4 5-13,3 3-13,2 5-13,2 2-7,0 2-5,0 3-2,0 1-4,-2 2-5,-2 2-6,-4 2-9,-2 2-6,-2 0-11,0-4-14,1-2-14,-1-3-13,1-6-2,2-6 13,2-7 13,2-6 12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50"/>
    </inkml:context>
    <inkml:brush xml:id="br0">
      <inkml:brushProperty name="width" value="0.0243" units="cm"/>
      <inkml:brushProperty name="height" value="0.0243" units="cm"/>
      <inkml:brushProperty name="color" value="#F2395B"/>
    </inkml:brush>
  </inkml:definitions>
  <inkml:trace contextRef="#ctx0" brushRef="#br0">98000 18300 905,'-21'-19'21,"10"13"-4,10 12-3,9 13-3,4 6-2,1 0-1,-1 0-2,1 0 0,-6-2-3,-8-3-4,-10-3-3,-9-2-3,-2-8 0,6-8 3,7-10 3,6-9 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51"/>
    </inkml:context>
    <inkml:brush xml:id="br0">
      <inkml:brushProperty name="width" value="0.02974" units="cm"/>
      <inkml:brushProperty name="height" value="0.02974" units="cm"/>
      <inkml:brushProperty name="color" value="#F2395B"/>
    </inkml:brush>
  </inkml:definitions>
  <inkml:trace contextRef="#ctx0" brushRef="#br0">98050 31250 739,'1'-47'-12,"4"6"6,3 7 5,3 6 5,1 4 5,1 4 1,-1 3 2,1 3 3,1 6 2,3 9 5,3 10 4,4 10 5,-1 4 0,-3 0-4,-3 0-2,-2 0-4,-8 0-5,-8 0-6,-10 0-7,-9 0-5,-5-2-6,0-3-1,0-3-2,0-2-2,-5-1-1,-9 3 1,-10 3 0,-8 4 1,0-6 2,14-11 4,11-14 5,14-11 3,11-7 3,14 0 0,11 0-1,14 0 1,7 1-2,3 4-2,3 3-1,4 3-3,-4 7 0,-9 14 1,-10 11 0,-8 14 0,-8 3-7,-2-2-17,-3-3-17,-3-3-16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52"/>
    </inkml:context>
    <inkml:brush xml:id="br0">
      <inkml:brushProperty name="width" value="0.02354" units="cm"/>
      <inkml:brushProperty name="height" value="0.02354" units="cm"/>
      <inkml:brushProperty name="color" value="#F2395B"/>
    </inkml:brush>
  </inkml:definitions>
  <inkml:trace contextRef="#ctx0" brushRef="#br0">97900 18450 934,'1'-68'0,"4"17"0,3 15 1,3 16 1,1 7 0,1 1 0,-1-1 1,1 1 0,2 1 2,7 3 1,6 3 3,7 4 1,0 7 0,-2 13-3,-3 12-3,-3 13-3,-6 4-1,-5-3-1,-7-3-1,-5-2-1,-8-6 0,-5-6-1,-7-6 1,-5-6-2,-4-6 1,0-2 1,0-3 1,0-3 0,0-4 1,0-3 1,0-3 0,0-2 1,3-6 1,6-6-1,7-6 0,6-6-1,7-2-1,10 3-2,10 3-4,9 4-3,2 7-2,-2 13-2,-3 12-2,-3 13-2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53"/>
    </inkml:context>
    <inkml:brush xml:id="br0">
      <inkml:brushProperty name="width" value="0.02402" units="cm"/>
      <inkml:brushProperty name="height" value="0.02402" units="cm"/>
      <inkml:brushProperty name="color" value="#F2395B"/>
    </inkml:brush>
  </inkml:definitions>
  <inkml:trace contextRef="#ctx0" brushRef="#br0">98200 31650 915,'46'-61'13,"-5"28"-1,-7 28 0,-5 29 0,-8 11-2,-5-2-2,-7-3-1,-5-3-3,-6-1-1,-3 4-1,-3 3-1,-2 3-1,-5-10-7,-2-21-16,-3-22-16,-3-22-14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0:5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98200 18400 1000,'-19'-69'-17,"13"13"5,12 12 6,13 13 6,6 9 2,0 6 0,0 7 0,0 6 0,-2 6-3,-3 6-5,-3 7-5,-2 6-4,-3 3-5,1 0-2,-1 0-3,1 0-3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0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91150 24800 1000,'1'-46'-32,"4"10"-1,3 10-1,3 9-2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08"/>
    </inkml:context>
    <inkml:brush xml:id="br0">
      <inkml:brushProperty name="width" value="0.03016" units="cm"/>
      <inkml:brushProperty name="height" value="0.03016" units="cm"/>
      <inkml:brushProperty name="color" value="#00BFF3"/>
    </inkml:brush>
  </inkml:definitions>
  <inkml:trace contextRef="#ctx0" brushRef="#br0">90850 25250 729,'4'-69'-28,"10"13"11,10 12 12,9 13 11,1 7 7,-6 4 1,-6 3 2,-6 3 2,-2 3 0,3 3 0,3 3-1,4 4 0,-3 4-2,-5 6-3,-7 7-4,-5 6-3,-4 3-2,0 0-1,0 0-2,0 0-1,-4-8-1,-5-16-1,-7-15-2,-5-15-2,-1-9 1,6 1 1,7-1 1,6 1 2,4-1 0,4 1 1,3-1 1,3 1 0,3 2 1,3 7 3,3 6 2,4 7 4,-1 10 1,-3 16 1,-3 15 2,-2 17 1,-5 3-1,-2-5-2,-3-7-4,-3-5-3,-6-6-2,-5-3-4,-7-3-3,-5-2-3,-4-5-2,0-2 2,0-3 2,0-3 0,0-2 1,0 0 1,0 0 1,0 0 0,3-5 0,6-9 1,7-10 0,6-8-1,6-9 1,6-6 1,7-6-1,6-6 1,4-1 0,4 7 0,3 6 1,3 7 0,-1 7 1,-2 9 2,-3 10 3,-3 10 1,-4 7 2,-3 6-1,-3 7-1,-2 6 0,-5 7 0,-2 10 0,-3 10-1,-3 9 1,-4 2-2,-3-2 0,-3-3 0,-2-3-2,-5-6-1,-2-5 0,-3-7-2,-3-5-1,-4-6-1,-3-3-2,-3-3-1,-2-2-3,0-8-1,7-8 2,6-10 1,7-9 0,4-9 1,3-5-1,3-7-1,4-5 0,2-3-1,4 4 2,3 3 1,3 3 1,3 4 0,3 7 2,3 6 0,4 7 1,-1 10 0,-3 16-2,-3 15-1,-2 17-2,-5 5-4,-2-3-8,-3-3-7,-3-2-7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0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91125 24850 333,'157'63'167,"51"46"-1,50 47 1,49 47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0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91250 24900 1000,'-22'-19'-7,"6"13"-11,7 12-12,6 13-12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0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91275 24825 333,'157'63'167,"51"46"-1,50 47 1,49 47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6"/>
    </inkml:context>
    <inkml:brush xml:id="br0">
      <inkml:brushProperty name="width" value="0.03933" units="cm"/>
      <inkml:brushProperty name="height" value="0.03933" units="cm"/>
      <inkml:brushProperty name="color" value="#F2385B"/>
    </inkml:brush>
  </inkml:definitions>
  <inkml:trace contextRef="#ctx0" brushRef="#br0">85478 17146 559,'-7'-22'4,"2"4"9,2 5 8,2 3 8,3 4 5,2 4-1,4 4 0,2 4 0,1 4-2,-1 3-2,0 5-2,-2 4-2,-1 2-2,-1 4-2,0 3-2,-2 3-2,-2 1-2,-6-2-3,-4 0-1,-5-1-3,-3-1-6,1-1-7,-1-1-8,0-1-8,2-3-7,1-3-6,2-5-6,3-3-5,1-5-5,2-6-2,2-6-3,2-6-2,2-2 4,2 0 12,2 2 12,2 1 11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11"/>
    </inkml:context>
    <inkml:brush xml:id="br0">
      <inkml:brushProperty name="width" value="0.02964" units="cm"/>
      <inkml:brushProperty name="height" value="0.02964" units="cm"/>
      <inkml:brushProperty name="color" value="#00BFF3"/>
    </inkml:brush>
  </inkml:definitions>
  <inkml:trace contextRef="#ctx0" brushRef="#br0">92800 13300 742,'-22'-25'4,"6"0"9,7 0 8,6 0 8,6 4 4,6 10-2,7 10-1,6 9-2,7 10-3,10 14-6,10 11-6,9 14-5,6 7-5,3 3-2,3 3-4,4 4-1,-4-1-6,-9-3-6,-10-3-7,-8-2-7,-12-5-6,-12-2-3,-13-3-5,-12-3-3,-9-6 2,-2-5 8,-3-7 7,-3-5 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11"/>
    </inkml:context>
    <inkml:brush xml:id="br0">
      <inkml:brushProperty name="width" value="0.03098" units="cm"/>
      <inkml:brushProperty name="height" value="0.03098" units="cm"/>
      <inkml:brushProperty name="color" value="#00BFF3"/>
    </inkml:brush>
  </inkml:definitions>
  <inkml:trace contextRef="#ctx0" brushRef="#br0">92050 14650 710,'-29'17'4,"45"-16"9,43-15 9,45-15 9,28-7 2,17 3-4,15 3-3,16 4-5,-4 4-6,-21 6-13,-22 7-11,-22 6-11,-21 4-7,-18 4-1,-19 3-1,-18 3-1,-20 1-1,-18 1 0,-19-1-1,-18 1-1,-9-3 6,4-2 10,3-3 12,3-3 11,9 1 11,16 6 12,15 7 12,17 6 11,11 4 3,10 4-8,10 3-8,9 3-8,4-1-5,1-2-4,-1-3-4,1-3-4,-4-1-3,-6 4-7,-6 3-4,-6 3-5,-7-1-7,-6-2-6,-6-3-6,-6-3-7,-7-1-5,-6 4-3,-6 3-3,-6 3-4,-4-2 2,1-6 5,-1-6 7,1-6 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11"/>
    </inkml:context>
    <inkml:brush xml:id="br0">
      <inkml:brushProperty name="width" value="0.02892" units="cm"/>
      <inkml:brushProperty name="height" value="0.02892" units="cm"/>
      <inkml:brushProperty name="color" value="#00BFF3"/>
    </inkml:brush>
  </inkml:definitions>
  <inkml:trace contextRef="#ctx0" brushRef="#br0">92600 14950 760,'-25'71'7,"0"-5"12,0-7 13,0-5 12,0-3 2,0 4-11,0 3-11,0 3-11,-4 3-6,-5 3-1,-7 3-2,-5 4-1,-3-4-6,4-9-7,3-10-8,3-8-9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11"/>
    </inkml:context>
    <inkml:brush xml:id="br0">
      <inkml:brushProperty name="width" value="0.03019" units="cm"/>
      <inkml:brushProperty name="height" value="0.03019" units="cm"/>
      <inkml:brushProperty name="color" value="#00BFF3"/>
    </inkml:brush>
  </inkml:definitions>
  <inkml:trace contextRef="#ctx0" brushRef="#br0">93650 15200 728,'26'-21'4,"4"10"7,3 10 7,3 9 8,-5 9 2,-12 9-4,-13 10-2,-12 10-3,-10 5-2,-6 4 0,-6 3-2,-6 3 0,-7 3-1,-6 3-2,-6 3-1,-6 4-3,-12 5-1,-15 10-4,-15 10-3,-16 9-2,-7 1-5,4-6-6,3-6-6,3-6-7,6-12-1,9-15 2,10-15 1,10-16 3,8-19-2,10-22-5,10-22-3,9-21-6,7-9 2,7 7 4,6 6 6,7 7 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12"/>
    </inkml:context>
    <inkml:brush xml:id="br0">
      <inkml:brushProperty name="width" value="0.03211" units="cm"/>
      <inkml:brushProperty name="height" value="0.03211" units="cm"/>
      <inkml:brushProperty name="color" value="#00BFF3"/>
    </inkml:brush>
  </inkml:definitions>
  <inkml:trace contextRef="#ctx0" brushRef="#br0">92100 15600 685,'92'-65'14,"-16"23"0,-15 22 2,-15 22 0,0 19 3,20 20 2,18 18 5,20 20 3,11 13 0,7 9-6,6 10-5,7 10-5,-1 2-3,-6-3-1,-6-3 0,-6-2 0,-4-6-1,1-6 2,-1-6 0,1-6 1,-10-12-13,-19-15-28,-18-15-29,-19-16-28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12"/>
    </inkml:context>
    <inkml:brush xml:id="br0">
      <inkml:brushProperty name="width" value="0.02414" units="cm"/>
      <inkml:brushProperty name="height" value="0.02414" units="cm"/>
      <inkml:brushProperty name="color" value="#00BFF3"/>
    </inkml:brush>
  </inkml:definitions>
  <inkml:trace contextRef="#ctx0" brushRef="#br0">95000 14600 911,'25'-46'-25,"0"10"9,0 10 9,0 9 7,6 2 6,13-2 1,12-3 1,13-3 1,2-1 0,-5 4-1,-7 3-1,-5 3-1,-8 3-1,-5 3-2,-7 3-1,-5 4-2,-12 2 2,-16 4 6,-15 3 6,-15 3 7,-7 1-4,3 1-13,3-1-11,4 1-14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13"/>
    </inkml:context>
    <inkml:brush xml:id="br0">
      <inkml:brushProperty name="width" value="0.03141" units="cm"/>
      <inkml:brushProperty name="height" value="0.03141" units="cm"/>
      <inkml:brushProperty name="color" value="#00BFF3"/>
    </inkml:brush>
  </inkml:definitions>
  <inkml:trace contextRef="#ctx0" brushRef="#br0">95000 13500 700,'-22'-16'5,"6"19"11,7 19 10,6 19 11,4 16 2,4 17-3,3 15-5,3 16-4,3 5-4,3-2-3,3-3-4,4-3-4,-1-4-4,-3-3-5,-3-3-4,-2-2-6,-3-5-1,1-2 1,-1-3 1,1-3 1,-7-6-6,-12-5-13,-13-7-13,-12-5-14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13"/>
    </inkml:context>
    <inkml:brush xml:id="br0">
      <inkml:brushProperty name="width" value="0.0302" units="cm"/>
      <inkml:brushProperty name="height" value="0.0302" units="cm"/>
      <inkml:brushProperty name="color" value="#00BFF3"/>
    </inkml:brush>
  </inkml:definitions>
  <inkml:trace contextRef="#ctx0" brushRef="#br0">94600 15250 728,'46'-66'29,"-5"19"-3,-7 19-3,-5 19-4,-6 12-1,-3 6-2,-3 7 0,-2 6-2,-5 7 0,-2 10-4,-3 10-2,-3 9-2,-4 4-3,-3 1-5,-3-1-4,-2 1-5,-6-3-3,-6-2-5,-6-3-3,-6-3-5,2-12-3,14-18-3,11-19-3,14-18-2,14-17 4,20-11 11,18-14 11,20-11 11,14-6 7,14 4 1,11 3 2,14 3 2,-1 7 5,-12 14 7,-13 11 8,-12 14 7,-12 7 3,-8 3-2,-10 3-3,-9 4-2,-12 5-4,-11 10-7,-14 10-7,-11 9-6,-18 7-5,-22 7-2,-22 6-4,-21 7-1,-15 0-3,-6-2-2,-6-3 0,-6-3-2,1-6-3,9-5-2,10-7-2,10-5-3,10-6 1,13-3 2,12-3 5,13-2 3,18-6 2,26-6 1,24-6 0,26-6 2,8-4-1,-5 1-2,-7-1-1,-5 1-3,-19 8-4,-27 20-7,-28 18-6,-28 20-7,-17 3-1,-2-8 5,-3-10 5,-3-9 5,2-7 5,10-3 3,10-3 3,9-2 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14"/>
    </inkml:context>
    <inkml:brush xml:id="br0">
      <inkml:brushProperty name="width" value="0.03246" units="cm"/>
      <inkml:brushProperty name="height" value="0.03246" units="cm"/>
      <inkml:brushProperty name="color" value="#00BFF3"/>
    </inkml:brush>
  </inkml:definitions>
  <inkml:trace contextRef="#ctx0" brushRef="#br0">94250 16350 677,'-65'1'3,"23"4"7,22 3 8,22 3 8,15 1 5,9 1-1,10-1 0,10 1-1,5-3 0,4-2-1,3-3-3,3-3-1,1-2-4,1 0-7,-1 0-7,1 0-6,1 0-7,3 0-8,3 0-8,4 0-8,-1 0-5,-3 0-4,-3 0-3,-2 0-4,-6 0 1,-6 0 5,-6 0 6,-6 0 4,-6 0 6,-2 0 5,-3 0 5,-3 0 6,-4 1 6,-3 4 10,-3 3 10,-2 3 9,-1-1 6,3-2 3,3-3 2,4-3 3,5-4 1,10-3-3,10-3-3,9-2-2,4-3-4,1 1-5,-1-1-4,1 1-5,-1 1-5,1 3-7,-1 3-6,1 4-7,-4 4-6,-6 6-5,-6 7-6,-6 6-5,-7 3-3,-6 0-1,-6 0-2,-6 0-2,-2-4 2,3-5 4,3-7 3,4-5 5,1-8 5,0-5 10,0-7 8,0-5 10,0-4 6,0 0 4,0 0 5,0 0 5,-5 6 2,-9 13-1,-10 12 0,-8 13 0,-8 6-12,-2 0-20,-3 0-23,-3 0-21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1"/>
    </inkml:context>
    <inkml:brush xml:id="br0">
      <inkml:brushProperty name="width" value="0.0395" units="cm"/>
      <inkml:brushProperty name="height" value="0.0395" units="cm"/>
      <inkml:brushProperty name="color" value="#00BFF3"/>
    </inkml:brush>
  </inkml:definitions>
  <inkml:trace contextRef="#ctx0" brushRef="#br0">49400 17850 556,'-46'-19'6,"10"13"16,10 12 14,9 13 16,6 9 2,3 6-10,3 7-9,4 6-9,-1 10-6,-3 17-2,-3 15-1,-2 16-1,-5 7-2,-2 1-2,-3-1-2,-3 1-2,-1 4-1,4 9 1,3 10 1,3 10 1,3 7-1,3 6-3,3 7-2,4 6-3,-1 1-4,-3-3-3,-3-3-4,-2-2-4,-1-5-1,3-2 1,3-3 1,4-3 0,-1 1-3,-3 6-9,-3 7-8,-2 6-8,-1-4-3,3-11 6,3-14 4,4-11 5,1-17 3,0-18 0,0-19 2,0-18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6"/>
    </inkml:context>
    <inkml:brush xml:id="br0">
      <inkml:brushProperty name="width" value="0.03078" units="cm"/>
      <inkml:brushProperty name="height" value="0.03078" units="cm"/>
      <inkml:brushProperty name="color" value="#F2385B"/>
    </inkml:brush>
  </inkml:definitions>
  <inkml:trace contextRef="#ctx0" brushRef="#br0">85800 17878 714,'22'-28'46,"-1"7"-2,-3 7 0,-1 7-2,-1 3-4,-1 2-9,1 0-7,0 2-7,-2 0-9,-1 0-9,-2 0-8,-2 0-9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1"/>
    </inkml:context>
    <inkml:brush xml:id="br0">
      <inkml:brushProperty name="width" value="0.03666" units="cm"/>
      <inkml:brushProperty name="height" value="0.03666" units="cm"/>
      <inkml:brushProperty name="color" value="#00BFF3"/>
    </inkml:brush>
  </inkml:definitions>
  <inkml:trace contextRef="#ctx0" brushRef="#br0">50400 19500 600,'-2'-85'7,"-3"32"12,-3 31 13,-2 32 12,-8 19 3,-8 10-7,-10 10-6,-9 9-8,-10 9-5,-9 9-3,-10 10-4,-8 10-3,-4-1-3,3-9 1,3-10-1,4-8 1,1-4-4,0 3-5,0 3-5,0 4-6,4-6-1,10-11 1,10-14 3,9-11 1,15-9 3,22-3 3,22-3 3,23-2 3,14-1 3,10 3 2,10 3 2,9 4 3,4 2 1,1 4-4,-1 3-1,1 3-3,-3 1-2,-2 1-4,-3-1-4,-3 1-3,-6-1-3,-5 1-3,-7-1-1,-5 1-2,-6-4-4,-3-6-5,-3-6-4,-2-6-6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2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51750 21000 529,'-24'-27'14,"4"-3"0,3-3 0,3-2 0,3-3 0,3 1 0,3-1-1,4 1 1,2-3-2,4-2-2,3-3-2,3-3-3,-1 1 0,-2 6 1,-3 7-1,-3 6 2,-9 9 0,-11 13 3,-14 12 1,-11 13 1,-7 12 2,0 13-1,0 12 0,0 13 0,1 6-1,4 0 0,3 0-2,3 0-1,3-2 0,3-3-1,3-3-1,4-2 0,2-5-2,4-2 0,3-3-1,3-3-1,9-9-2,16-11-2,15-14-2,17-11-2,8-15-3,4-16-3,3-15-3,3-15-3,-1-9-2,-2 1-1,-3-1 0,-3 1 0,-4 2 1,-3 7 3,-3 6 3,-2 7 3,-8 13 10,-8 22 17,-10 22 18,-9 23 17,-4 10 3,4 0-10,3 0-10,3 0-10,3-2-7,3-3-5,3-3-2,4-2-5,1-3-5,0 1-11,0-1-8,0 1-10,-2-1-7,-3 1-8,-3-1-6,-2 1-7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2"/>
    </inkml:context>
    <inkml:brush xml:id="br0">
      <inkml:brushProperty name="width" value="0.03306" units="cm"/>
      <inkml:brushProperty name="height" value="0.03306" units="cm"/>
      <inkml:brushProperty name="color" value="#00BFF3"/>
    </inkml:brush>
  </inkml:definitions>
  <inkml:trace contextRef="#ctx0" brushRef="#br0">52500 19950 665,'-44'-4'4,"13"-5"9,12-7 7,13-5 10,10-3 2,10 4 0,10 3-1,9 3-1,7 1-2,7 1-3,6-1-4,7 1-4,5 1-2,7 3-2,6 3-3,7 4-1,-1 1-4,-6 0-6,-6 0-5,-6 0-5,-6 0-6,-2 0-6,-3 0-5,-3 0-7,-6 4-3,-5 10-2,-7 10-3,-5 9-2,-9 2 2,-9-2 6,-10-3 5,-8-3 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2"/>
    </inkml:context>
    <inkml:brush xml:id="br0">
      <inkml:brushProperty name="width" value="0.03112" units="cm"/>
      <inkml:brushProperty name="height" value="0.03112" units="cm"/>
      <inkml:brushProperty name="color" value="#00BFF3"/>
    </inkml:brush>
  </inkml:definitions>
  <inkml:trace contextRef="#ctx0" brushRef="#br0">52600 20750 706,'-69'1'4,"13"4"7,12 3 6,13 3 8,16 1 5,23 1 1,22-1 2,22 1 2,15-3-2,9-2-7,10-3-6,10-3-6,-1-1-6,-9 4-3,-10 3-3,-8 3-4,-6 1-4,1 1-5,-1-1-3,1 1-5,-3-1-4,-2 1-6,-3-1-5,-3 1-6,-2-3-1,0-2 1,0-3 2,0-3 2,-5-1 3,-9 4 6,-10 3 6,-8 3 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3"/>
    </inkml:context>
    <inkml:brush xml:id="br0">
      <inkml:brushProperty name="width" value="0.03847" units="cm"/>
      <inkml:brushProperty name="height" value="0.03847" units="cm"/>
      <inkml:brushProperty name="color" value="#00BFF3"/>
    </inkml:brush>
  </inkml:definitions>
  <inkml:trace contextRef="#ctx0" brushRef="#br0">55600 20650 571,'78'-24'90,"6"4"-20,7 3-20,6 3-18,6 1-11,6 1-1,7-1-3,6 1-1,6-1-2,6 1-1,7-1-1,6 1-2,4-1-1,4 1-1,3-1-1,3 1-1,3 1-1,3 3 1,3 3 1,4 4 1,2 1-2,4 0-4,3 0-5,3 0-5,-2 0 0,-6 0 2,-6 0 3,-6 0 1,-2 0 2,3 0-1,3 0 0,4 0 0,2 0 0,4 0 0,3 0 0,3 0 0,-1 0 0,-2 0 1,-3 0 1,-3 0 0,-2-2 1,0-3-1,0-3 0,0-2-1,4-3 0,10 1-1,10-1 0,9 1-1,2 1 0,-2 3 1,-3 3 0,-3 4 0,-1-1 0,4-3-2,3-3-3,3-2-1,-2-1-3,-6 3-1,-6 3-3,-6 4-2,-2-1-1,3-3 0,3-3 1,4-2 1,-7-1-2,-16 3-3,-15 3-2,-15 4-2,-18-1-2,-19-3 1,-18-3-1,-19-2 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4"/>
    </inkml:context>
    <inkml:brush xml:id="br0">
      <inkml:brushProperty name="width" value="0.04081" units="cm"/>
      <inkml:brushProperty name="height" value="0.04081" units="cm"/>
      <inkml:brushProperty name="color" value="#00BFF3"/>
    </inkml:brush>
  </inkml:definitions>
  <inkml:trace contextRef="#ctx0" brushRef="#br0">57900 17500 539,'0'-35'11,"0"32"22,0 31 23,0 32 21,0 16 3,0 4-17,0 3-17,0 3-18,-4 3-9,-5 3-2,-7 3-3,-5 4-2,-3 4-7,4 6-15,3 7-12,3 6-14,1-2-6,1-9 2,-1-10 3,1-8 1,1-12 1,3-12-1,3-13 0,4-12-2,2-15 1,4-15 2,3-15 3,3-16 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4"/>
    </inkml:context>
    <inkml:brush xml:id="br0">
      <inkml:brushProperty name="width" value="0.03272" units="cm"/>
      <inkml:brushProperty name="height" value="0.03272" units="cm"/>
      <inkml:brushProperty name="color" value="#00BFF3"/>
    </inkml:brush>
  </inkml:definitions>
  <inkml:trace contextRef="#ctx0" brushRef="#br0">57850 18400 672,'1'-46'2,"4"10"8,3 10 8,3 9 7,3 2 4,3-2-1,3-3-1,4-3-1,8-1-1,17 4-2,15 3-2,16 3-1,4 3-2,-6 3-1,-6 3-1,-6 4-2,-6 2-6,-2 4-12,-3 3-12,-3 3-13,-6 1-11,-5 1-9,-7-1-11,-5 1-9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4"/>
    </inkml:context>
    <inkml:brush xml:id="br0">
      <inkml:brushProperty name="width" value="0.04189" units="cm"/>
      <inkml:brushProperty name="height" value="0.04189" units="cm"/>
      <inkml:brushProperty name="color" value="#00BFF3"/>
    </inkml:brush>
  </inkml:definitions>
  <inkml:trace contextRef="#ctx0" brushRef="#br0">59050 17250 525,'0'-72'2,"0"6"7,0 7 5,0 6 5,0 12 8,0 19 9,0 19 9,0 19 10,0 21 0,0 26-8,0 24-8,0 26-9,-4 13-5,-5 4-4,-7 3-4,-5 3-3,-3 3-4,4 3-4,3 3-3,3 4-3,1 5-5,1 10-7,-1 10-5,1 9-8,-1-2-3,1-12-3,-1-13-2,1-12-2,2-18 0,7-21 6,6-22 5,7-22 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5"/>
    </inkml:context>
    <inkml:brush xml:id="br0">
      <inkml:brushProperty name="width" value="0.03868" units="cm"/>
      <inkml:brushProperty name="height" value="0.03868" units="cm"/>
      <inkml:brushProperty name="color" value="#00BFF3"/>
    </inkml:brush>
  </inkml:definitions>
  <inkml:trace contextRef="#ctx0" brushRef="#br0">60450 17250 568,'-25'-24'3,"0"4"4,0 3 5,0 3 5,1 9 7,4 16 8,3 15 10,3 17 8,-2 14 1,-6 17-7,-6 15-8,-6 16-8,-4 9-5,1 3-4,-1 3-3,1 4-3,-4 1-4,-6 0-4,-6 0-5,-6 0-3,-2 1-3,3 4-3,3 3-3,4 3-3,5-10-4,10-21-9,10-22-7,9-22-8,10-22-5,14-22-4,11-22-4,14-21-3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5"/>
    </inkml:context>
    <inkml:brush xml:id="br0">
      <inkml:brushProperty name="width" value="0.04707" units="cm"/>
      <inkml:brushProperty name="height" value="0.04707" units="cm"/>
      <inkml:brushProperty name="color" value="#00BFF3"/>
    </inkml:brush>
  </inkml:definitions>
  <inkml:trace contextRef="#ctx0" brushRef="#br0">60400 17550 467,'3'-88'25,"6"26"10,7 24 8,6 26 9,3 18 1,0 13-9,0 12-7,0 13-9,0 10-4,0 10-2,0 10-2,0 9-1,-2 4-2,-3 1 0,-3-1-1,-2 1-1,-5 2 0,-2 7-3,-3 6-1,-3 7-1,-2-1-3,0-6-1,0-6-3,0-6-2,0 1-3,0 9-5,0 10-5,0 10-5,-2-4-8,-3-16-13,-3-15-12,-2-15-12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6"/>
    </inkml:context>
    <inkml:brush xml:id="br0">
      <inkml:brushProperty name="width" value="0.05054" units="cm"/>
      <inkml:brushProperty name="height" value="0.05054" units="cm"/>
      <inkml:brushProperty name="color" value="#F2385B"/>
    </inkml:brush>
  </inkml:definitions>
  <inkml:trace contextRef="#ctx0" brushRef="#br0">86530 16459 435,'-8'-14'4,"2"3"8,1 3 8,0 2 7,2 4 7,0 4 3,2 4 2,0 4 5,1 5-2,0 7-3,0 7-4,0 7-4,0 3-4,0 2-1,0 0-3,0 2-1,1 0-3,0 0 0,2 0-3,0 0 0,1 1-3,0 2-3,0 2-4,0 2-3,-1 2-5,0 3-8,-2 4-9,0 2-8,-3 0-1,0-3 4,-3-3 6,-2-2 4,-1-6-7,-2-6-18,0-7-20,-1-7-18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5"/>
    </inkml:context>
    <inkml:brush xml:id="br0">
      <inkml:brushProperty name="width" value="0.03616" units="cm"/>
      <inkml:brushProperty name="height" value="0.03616" units="cm"/>
      <inkml:brushProperty name="color" value="#00BFF3"/>
    </inkml:brush>
  </inkml:definitions>
  <inkml:trace contextRef="#ctx0" brushRef="#br0">60050 18600 608,'-19'-47'47,"13"6"3,12 7 3,13 6 3,15 4-2,19 4-10,19 3-7,19 3-9,9 3-10,0 3-13,0 3-14,0 4-12,-8 1-8,-16 0-3,-15 0-3,-15 0-3,-9-2-4,1-3-5,-1-3-5,1-2-4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5"/>
    </inkml:context>
    <inkml:brush xml:id="br0">
      <inkml:brushProperty name="width" value="0.03284" units="cm"/>
      <inkml:brushProperty name="height" value="0.03284" units="cm"/>
      <inkml:brushProperty name="color" value="#00BFF3"/>
    </inkml:brush>
  </inkml:definitions>
  <inkml:trace contextRef="#ctx0" brushRef="#br0">61900 17450 669,'-44'-69'6,"13"13"10,12 12 12,13 13 10,15 7 5,19 4-2,19 3-2,19 3-2,10-1-5,4-2-7,3-3-9,3-3-6,-1 1-11,-2 6-10,-3 7-12,-3 6-11,-7 3-9,-9 0-8,-10 0-7,-8 0-7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6"/>
    </inkml:context>
    <inkml:brush xml:id="br0">
      <inkml:brushProperty name="width" value="0.04249" units="cm"/>
      <inkml:brushProperty name="height" value="0.04249" units="cm"/>
      <inkml:brushProperty name="color" value="#00BFF3"/>
    </inkml:brush>
  </inkml:definitions>
  <inkml:trace contextRef="#ctx0" brushRef="#br0">64950 17350 517,'21'-25'4,"-5"0"8,-7 0 7,-5 0 8,-6 9 5,-3 19 0,-3 19 2,-2 19 2,-5 13-1,-2 10 0,-3 10 0,-3 9-2,-4 6-1,-3 3-5,-3 3-4,-2 4-5,-5 2-2,-2 4-4,-3 3-2,-3 3-3,-4 4-4,-3 7-4,-3 6-4,-2 7-5,3-6-8,14-15-11,11-15-11,14-16-12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6"/>
    </inkml:context>
    <inkml:brush xml:id="br0">
      <inkml:brushProperty name="width" value="0.0467" units="cm"/>
      <inkml:brushProperty name="height" value="0.0467" units="cm"/>
      <inkml:brushProperty name="color" value="#00BFF3"/>
    </inkml:brush>
  </inkml:definitions>
  <inkml:trace contextRef="#ctx0" brushRef="#br0">65200 17300 471,'-21'-46'4,"10"10"10,10 10 9,9 9 10,6 10 2,3 14-3,3 11-5,4 14-3,-1 7-3,-3 3-1,-3 3-2,-2 4-1,-3 4 0,1 6 2,-1 7 2,1 6 3,-1 6 0,1 6-1,-1 7-1,1 6-1,-3 3-2,-2 0-4,-3 0-2,-3 0-4,-1 1-1,4 4 0,3 3-1,3 3 1,-1 1-6,-2 1-9,-3-1-12,-3 1-9,-2-6-11,0-8-11,0-10-11,0-9-11,0-10-1,0-9 9,0-10 9,0-8 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6"/>
    </inkml:context>
    <inkml:brush xml:id="br0">
      <inkml:brushProperty name="width" value="0.03529" units="cm"/>
      <inkml:brushProperty name="height" value="0.03529" units="cm"/>
      <inkml:brushProperty name="color" value="#00BFF3"/>
    </inkml:brush>
  </inkml:definitions>
  <inkml:trace contextRef="#ctx0" brushRef="#br0">64550 18700 623,'-19'-24'3,"13"4"19,12 3 19,13 3 19,9 3 4,6 3-11,7 3-11,6 4-11,6 1-9,6 0-6,7 0-6,6 0-7,3 0-2,0 0 1,0 0 0,0 0 2,-5 0-5,-9 0-13,-10 0-11,-8 0-13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7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66750 17700 602,'25'-44'90,"0"13"-19,0 12-21,0 13-19,3 6-11,6 0 0,7 0-1,6 0-1,6 0-1,6 0-1,7 0-3,6 0-1,-1 0-3,-5 0-3,-7 0-2,-5 0-3,-6 1-14,-3 4-28,-3 3-27,-2 3-27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8"/>
    </inkml:context>
    <inkml:brush xml:id="br0">
      <inkml:brushProperty name="width" value="0.03916" units="cm"/>
      <inkml:brushProperty name="height" value="0.03916" units="cm"/>
      <inkml:brushProperty name="color" value="#00BFF3"/>
    </inkml:brush>
  </inkml:definitions>
  <inkml:trace contextRef="#ctx0" brushRef="#br0">60700 22550 561,'-24'-11'10,"4"28"18,3 28 18,3 29 20,3 13 3,3 1-12,3-1-12,4 1-11,-3 5-9,-5 14-4,-7 11-4,-5 14-5,-3 2-5,4-6-6,3-6-5,3-6-8,3-6-6,3-2-8,3-3-9,4-3-9,1-12-2,0-18 1,0-19 2,0-18 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8"/>
    </inkml:context>
    <inkml:brush xml:id="br0">
      <inkml:brushProperty name="width" value="0.03199" units="cm"/>
      <inkml:brushProperty name="height" value="0.03199" units="cm"/>
      <inkml:brushProperty name="color" value="#00BFF3"/>
    </inkml:brush>
  </inkml:definitions>
  <inkml:trace contextRef="#ctx0" brushRef="#br0">60600 23450 687,'25'-46'5,"0"10"8,0 10 9,0 9 9,1 6 4,4 3-1,3 3-2,3 4-1,7-1-2,14-3-4,11-3-3,14-2-4,2-1-6,-6 3-9,-6 3-8,-6 4-11,-7 1-7,-6 0-8,-6 0-8,-6 0-7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8"/>
    </inkml:context>
    <inkml:brush xml:id="br0">
      <inkml:brushProperty name="width" value="0.04632" units="cm"/>
      <inkml:brushProperty name="height" value="0.04632" units="cm"/>
      <inkml:brushProperty name="color" value="#00BFF3"/>
    </inkml:brush>
  </inkml:definitions>
  <inkml:trace contextRef="#ctx0" brushRef="#br0">61900 22000 474,'-25'-58'50,"0"34"-1,0 35 0,0 35-1,3 19-2,6 7-4,7 6-4,6 7-3,3 7-5,0 9-2,0 10-4,0 10-3,0 7-4,0 6-3,0 7-3,0 6-4,-2 6-2,-3 6-1,-3 7 0,-2 6 0,-1 3-5,3 0-7,3 0-8,4 0-7,1 1-12,0 4-15,0 3-15,0 3-15,1-18-1,4-36 12,3-39 12,3-36 14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9"/>
    </inkml:context>
    <inkml:brush xml:id="br0">
      <inkml:brushProperty name="width" value="0.04146" units="cm"/>
      <inkml:brushProperty name="height" value="0.04146" units="cm"/>
      <inkml:brushProperty name="color" value="#00BFF3"/>
    </inkml:brush>
  </inkml:definitions>
  <inkml:trace contextRef="#ctx0" brushRef="#br0">63600 22450 530,'-24'-46'-38,"4"10"26,3 10 26,3 9 27,-4 13 13,-8 20 3,-10 18 1,-9 20 3,-4 14-4,4 14-10,3 11-9,3 14-10,-1 5-7,-2 1-4,-3-1-4,-3 1-4,-4 1-5,-3 3-4,-3 3-4,-2 4-5,0 1-7,7 0-7,6 0-8,7 0-7,4-8-6,3-16-5,3-15-3,4-15-4,5-20 1,10-21 7,10-22 6,9-22 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6"/>
    </inkml:context>
    <inkml:brush xml:id="br0">
      <inkml:brushProperty name="width" value="0.03064" units="cm"/>
      <inkml:brushProperty name="height" value="0.03064" units="cm"/>
      <inkml:brushProperty name="color" value="#F2385B"/>
    </inkml:brush>
  </inkml:definitions>
  <inkml:trace contextRef="#ctx0" brushRef="#br0">87100 16225 718,'7'-8'0,"-2"0"0,-3 0 0,0 1 0,1-3 3,7 0 8,7-3 8,7-1 7,2 0 2,-3 4-2,-3 4-2,-2 5-2,0 0-2,8-1 2,7 0-1,7-1 2,1-1-4,-2 2-7,-3 0-7,-3 2-6,-5 0-9,-4 2-9,-5 0-9,-4 2-9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9"/>
    </inkml:context>
    <inkml:brush xml:id="br0">
      <inkml:brushProperty name="width" value="0.04169" units="cm"/>
      <inkml:brushProperty name="height" value="0.04169" units="cm"/>
      <inkml:brushProperty name="color" value="#00BFF3"/>
    </inkml:brush>
  </inkml:definitions>
  <inkml:trace contextRef="#ctx0" brushRef="#br0">63700 22650 527,'3'-85'-4,"6"32"20,7 31 20,6 32 22,1 22 4,-3 17-9,-3 15-11,-2 16-10,-3 9-7,1 3-2,-1 3-3,1 4-2,-1 1-2,1 0 1,-1 0 0,1 0 1,-1 0-4,1 0-6,-1 0-7,1 0-6,-1-2-8,1-3-8,-1-3-8,1-2-9,-3-6-5,-2-6 0,-3-6 0,-3-6-2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49"/>
    </inkml:context>
    <inkml:brush xml:id="br0">
      <inkml:brushProperty name="width" value="0.02789" units="cm"/>
      <inkml:brushProperty name="height" value="0.02789" units="cm"/>
      <inkml:brushProperty name="color" value="#00BFF3"/>
    </inkml:brush>
  </inkml:definitions>
  <inkml:trace contextRef="#ctx0" brushRef="#br0">62950 23900 788,'-52'-47'69,"47"6"-15,47 7-13,48 6-15,25 4-12,7 4-7,6 3-7,7 3-9,-7 3-10,-19 3-11,-18 3-11,-19 4-12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50"/>
    </inkml:context>
    <inkml:brush xml:id="br0">
      <inkml:brushProperty name="width" value="0.03739" units="cm"/>
      <inkml:brushProperty name="height" value="0.03739" units="cm"/>
      <inkml:brushProperty name="color" value="#00BFF3"/>
    </inkml:brush>
  </inkml:definitions>
  <inkml:trace contextRef="#ctx0" brushRef="#br0">62850 18850 588,'-19'25'101,"13"0"-19,12 0-18,13 0-17,6 0-13,0 0-5,0 0-6,0 0-5,1-2-7,4-3-9,3-3-7,3-2-9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52"/>
    </inkml:context>
    <inkml:brush xml:id="br0">
      <inkml:brushProperty name="width" value="0.03241" units="cm"/>
      <inkml:brushProperty name="height" value="0.03241" units="cm"/>
      <inkml:brushProperty name="color" value="#00BFF3"/>
    </inkml:brush>
  </inkml:definitions>
  <inkml:trace contextRef="#ctx0" brushRef="#br0">55350 28850 678,'-19'-27'0,"13"-3"0,12-3 0,13-2 0,12 0 8,13 7 15,12 6 15,13 7 15,7 4 3,4 3-9,3 3-10,3 4-9,6 1-10,9 0-7,10 0-9,10 0-7,-3 1-8,-11 4-6,-14 3-6,-11 3-5,-14 1-2,-11 1 2,-14-1 2,-11 1 2,-12 1-1,-9 3-6,-10 3-4,-8 4-6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53"/>
    </inkml:context>
    <inkml:brush xml:id="br0">
      <inkml:brushProperty name="width" value="0.03082" units="cm"/>
      <inkml:brushProperty name="height" value="0.03082" units="cm"/>
      <inkml:brushProperty name="color" value="#00BFF3"/>
    </inkml:brush>
  </inkml:definitions>
  <inkml:trace contextRef="#ctx0" brushRef="#br0">55450 29400 713,'-71'21'5,"10"-5"8,10-7 8,9-5 9,20-4 5,31 0-2,32 0-1,31 0 0,23 0-4,16 0-6,15 0-4,17 0-7,5 0-5,-3 0-6,-3 0-5,-2 0-6,-8 4-6,-8 10-6,-10 10-7,-9 9-6,-12 1-3,-11-6-1,-14-6-1,-11-6 0,-12-4 3,-9 1 5,-10-1 6,-8 1 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53"/>
    </inkml:context>
    <inkml:brush xml:id="br0">
      <inkml:brushProperty name="width" value="0.04069" units="cm"/>
      <inkml:brushProperty name="height" value="0.04069" units="cm"/>
      <inkml:brushProperty name="color" value="#00BFF3"/>
    </inkml:brush>
  </inkml:definitions>
  <inkml:trace contextRef="#ctx0" brushRef="#br0">59600 28200 540,'-52'-65'52,"-3"23"-11,-3 22-10,-2 22-9,0 12-8,7 3-5,6 3-3,7 4-4,0 1-2,-2 0 0,-3 0 1,-3 0-1,1-2 2,6-3 0,7-3 1,6-2 1,6-1 3,6 3 4,7 3 6,6 4 4,4 10 3,4 19 0,3 19 2,3 19-1,-1 9 0,-2 0-5,-3 0-3,-3 0-3,-4 1-4,-3 4-1,-3 3-2,-2 3-2,-1 1-1,3 1-2,3-1 0,4 1-1,2-4-4,4-6-6,3-6-6,3-6-6,3-12-5,3-15-6,3-15-6,4-16-5,2-15-2,4-11-1,3-14 2,3-11-1,1-12 4,1-9 6,-1-10 7,1-8 5,-3-4 4,-2 3 2,-3 3 3,-3 4 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53"/>
    </inkml:context>
    <inkml:brush xml:id="br0">
      <inkml:brushProperty name="width" value="0.04031" units="cm"/>
      <inkml:brushProperty name="height" value="0.04031" units="cm"/>
      <inkml:brushProperty name="color" value="#00BFF3"/>
    </inkml:brush>
  </inkml:definitions>
  <inkml:trace contextRef="#ctx0" brushRef="#br0">60350 28050 545,'23'-49'0,"-3"4"0,-3 3 0,-2 3 0,-5 20 11,-2 38 20,-3 37 22,-3 38 21,-4 20 3,-3 3-15,-3 3-15,-2 4-15,-3-1-10,1-3-5,-1-3-5,1-2-5,-1-5-3,1-2-2,-1-3 0,1-3-1,-1-6-5,1-5-13,-1-7-10,1-5-12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53"/>
    </inkml:context>
    <inkml:brush xml:id="br0">
      <inkml:brushProperty name="width" value="0.03044" units="cm"/>
      <inkml:brushProperty name="height" value="0.03044" units="cm"/>
      <inkml:brushProperty name="color" value="#00BFF3"/>
    </inkml:brush>
  </inkml:definitions>
  <inkml:trace contextRef="#ctx0" brushRef="#br0">60450 29050 722,'46'-66'7,"-5"19"14,-7 19 14,-5 19 13,-1 7 3,6-3-10,7-3-9,6-2-9,1-1-9,-3 3-9,-3 3-7,-2 4-9,-5 1-8,-2 0-6,-3 0-6,-3 0-6,-2 0-4,0 0-3,0 0-2,0 0-2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54"/>
    </inkml:context>
    <inkml:brush xml:id="br0">
      <inkml:brushProperty name="width" value="0.04676" units="cm"/>
      <inkml:brushProperty name="height" value="0.04676" units="cm"/>
      <inkml:brushProperty name="color" value="#00BFF3"/>
    </inkml:brush>
  </inkml:definitions>
  <inkml:trace contextRef="#ctx0" brushRef="#br0">61300 28100 470,'21'-33'1,"-5"-16"4,-7-15 1,-5-15 4,-4 18 10,0 53 18,0 53 18,0 54 18,-2 27 3,-3 4-13,-3 3-11,-2 3-13,-3 4-9,1 7-7,-1 6-7,1 7-7,-4 13-7,-6 22-6,-6 22-8,-6 23-8,-1 3-3,7-11-3,6-14-2,7-11-3,4-23 2,3-31 4,3-31 4,4-31 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54"/>
    </inkml:context>
    <inkml:brush xml:id="br0">
      <inkml:brushProperty name="width" value="0.03198" units="cm"/>
      <inkml:brushProperty name="height" value="0.03198" units="cm"/>
      <inkml:brushProperty name="color" value="#00BFF3"/>
    </inkml:brush>
  </inkml:definitions>
  <inkml:trace contextRef="#ctx0" brushRef="#br0">61800 28300 687,'-21'-25'0,"10"0"0,10 0 0,9 0 0,12 1 8,16 4 13,15 3 15,17 3 15,8 1 3,4 1-9,3-1-8,3 1-8,-2 1-9,-6 3-9,-6 3-10,-6 4-10,-9 2-2,-8 4 3,-10 3 5,-9 3 4,-9 3-9,-5 3-21,-7 3-22,-5 4-21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7"/>
    </inkml:context>
    <inkml:brush xml:id="br0">
      <inkml:brushProperty name="width" value="0.04045" units="cm"/>
      <inkml:brushProperty name="height" value="0.04045" units="cm"/>
      <inkml:brushProperty name="color" value="#F2385B"/>
    </inkml:brush>
  </inkml:definitions>
  <inkml:trace contextRef="#ctx0" brushRef="#br0">88028 15300 543,'-28'-26'71,"9"10"-6,7 12-3,9 11-5,3 7-7,3 7-8,2 5-8,2 7-8,0 4-6,-2 8-6,-3 4-4,0 7-4,-2 5-9,0 2-10,0 3-11,0 3-10,-2-4-5,0-11-1,-3-10 0,-2-11-1,-1-8-1,1-2-4,-1-3-3,0-2-4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54"/>
    </inkml:context>
    <inkml:brush xml:id="br0">
      <inkml:brushProperty name="width" value="0.03271" units="cm"/>
      <inkml:brushProperty name="height" value="0.03271" units="cm"/>
      <inkml:brushProperty name="color" value="#00BFF3"/>
    </inkml:brush>
  </inkml:definitions>
  <inkml:trace contextRef="#ctx0" brushRef="#br0">62500 27400 672,'-24'-24'0,"4"4"0,3 3 0,3 3 0,1 10 7,1 20 16,-1 18 14,1 20 15,1 16 3,3 16-8,3 15-10,4 17-8,-1 5-8,-3-3-8,-3-3-7,-2-2-7,-1-8-5,3-8-5,3-10-4,4-9-3,1-12-1,0-11 2,0-14 2,0-11 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55"/>
    </inkml:context>
    <inkml:brush xml:id="br0">
      <inkml:brushProperty name="width" value="0.05099" units="cm"/>
      <inkml:brushProperty name="height" value="0.05099" units="cm"/>
      <inkml:brushProperty name="color" value="#00BFF3"/>
    </inkml:brush>
  </inkml:definitions>
  <inkml:trace contextRef="#ctx0" brushRef="#br0">62850 27100 431,'137'0'66,"-24"0"-19,-26 0-16,-24 0-19,-15 0-10,-3 0-2,-3 0-4,-2 0-2,-6 3 0,-6 6 3,-6 7 4,-6 6 4,-6 4 3,-2 4 3,-3 3 3,-3 3 2,-2 4 3,0 7 2,0 6 3,0 7 2,0 4 1,0 3-1,0 3 0,0 4-1,0 2 0,0 4-3,0 3-2,0 3-2,0 3-1,0 3-2,0 3-2,0 4-1,0-3-2,0-5-2,0-7-1,0-5-2,0-4-1,0 0-1,0 0-2,0 0 0,0-2-2,0-3 0,0-3-1,0-2 1,-4-3-2,-5 1 1,-7-1 0,-5 1 0,-4-1-1,0 1-2,0-1-1,0 1-2,-7 2-3,-11 7-6,-14 6-5,-11 7-6,-9 0-5,-3-2-5,-3-3-6,-2-3-4,3-10 2,14-16 7,11-15 9,14-15 8,7-9 0,3 1-6,3-1-6,4 1-8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59"/>
    </inkml:context>
    <inkml:brush xml:id="br0">
      <inkml:brushProperty name="width" value="0.03263" units="cm"/>
      <inkml:brushProperty name="height" value="0.03263" units="cm"/>
      <inkml:brushProperty name="color" value="#00BFF3"/>
    </inkml:brush>
  </inkml:definitions>
  <inkml:trace contextRef="#ctx0" brushRef="#br0">65050 28550 674,'50'-22'96,"0"6"-21,0 7-22,0 6-22,0 3-12,0 0-3,0 0-2,0 0-3,3 0-4,6 0-4,7 0-3,6 0-4,1 0-5,-3 0-6,-3 0-6,-2 0-5,-6 0-6,-6 0-5,-6 0-4,-6 0-6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1:59"/>
    </inkml:context>
    <inkml:brush xml:id="br0">
      <inkml:brushProperty name="width" value="0.02992" units="cm"/>
      <inkml:brushProperty name="height" value="0.02992" units="cm"/>
      <inkml:brushProperty name="color" value="#00BFF3"/>
    </inkml:brush>
  </inkml:definitions>
  <inkml:trace contextRef="#ctx0" brushRef="#br0">65050 29250 735,'-40'0'25,"23"0"3,22 0 3,22 0 1,13 1 0,7 4-4,6 3-4,7 3-3,2-1-5,1-2-3,-1-3-5,1-3-3,1-2-4,3 0-1,3 0-1,4 0-3,-1 0 0,-3 0 0,-3 0 1,-2 0 0,-8 0 0,-8 0-4,-10 0-2,-9 0-2,-5 0-6,0 0-8,0 0-10,0 0-8,-2 1-3,-3 4 3,-3 3 3,-2 3 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00"/>
    </inkml:context>
    <inkml:brush xml:id="br0">
      <inkml:brushProperty name="width" value="0.03661" units="cm"/>
      <inkml:brushProperty name="height" value="0.03661" units="cm"/>
      <inkml:brushProperty name="color" value="#00BFF3"/>
    </inkml:brush>
  </inkml:definitions>
  <inkml:trace contextRef="#ctx0" brushRef="#br0">68200 27350 600,'-24'-24'4,"4"4"7,3 3 7,3 3 7,3 10 6,3 20 4,3 18 4,4 20 3,1 8-1,0 1-7,0-1-7,0 1-7,0 4-3,0 9-2,0 10-2,0 10 0,-2 8-3,-3 10-6,-3 10-4,-2 9-4,-6 6-7,-6 3-9,-6 3-8,-6 4-9,-4-1-2,1-3 4,-1-3 6,1-2 3,2-9 0,7-12-5,6-13-6,7-12-6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00"/>
    </inkml:context>
    <inkml:brush xml:id="br0">
      <inkml:brushProperty name="width" value="0.03798" units="cm"/>
      <inkml:brushProperty name="height" value="0.03798" units="cm"/>
      <inkml:brushProperty name="color" value="#00BFF3"/>
    </inkml:brush>
  </inkml:definitions>
  <inkml:trace contextRef="#ctx0" brushRef="#br0">69050 28200 579,'-2'-61'7,"-3"28"14,-3 28 14,-2 29 14,-3 18 2,1 9-8,-1 10-8,1 10-9,-4 5-5,-6 4-2,-6 3-2,-6 3-1,-1 3-3,7 3-1,6 3-2,7 4-2,2-3-1,1-5-2,-1-7 0,1-5-2,2-6-1,7-3 2,6-3-1,7-2 2,5-9-2,7-12-2,6-13-4,7-12-2,5-10-3,7-6-1,6-6-3,7-6-1,4-10-2,3-12-1,3-13 0,4-12-2,-1-9 1,-3-2 1,-3-3 1,-2-3 1,-9-2 1,-12 0 2,-13 0 2,-12 0 2,-10 1 2,-6 4 2,-6 3 2,-6 3 3,-7 4 0,-6 7 0,-6 6-1,-6 7 0,-6 5-2,-2 7-1,-3 6-3,-3 7-1,-2 4-5,0 3-6,0 3-6,0 4-6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00"/>
    </inkml:context>
    <inkml:brush xml:id="br0">
      <inkml:brushProperty name="width" value="0.02476" units="cm"/>
      <inkml:brushProperty name="height" value="0.02476" units="cm"/>
      <inkml:brushProperty name="color" value="#00BFF3"/>
    </inkml:brush>
  </inkml:definitions>
  <inkml:trace contextRef="#ctx0" brushRef="#br0">70150 27200 888,'-38'-25'4,"26"0"7,24 0 8,26 0 8,15 3-1,6 6-9,7 7-9,6 6-11,1 4-6,-3 4-7,-3 3-5,-2 3-6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01"/>
    </inkml:context>
    <inkml:brush xml:id="br0">
      <inkml:brushProperty name="width" value="0.0358" units="cm"/>
      <inkml:brushProperty name="height" value="0.0358" units="cm"/>
      <inkml:brushProperty name="color" value="#00BFF3"/>
    </inkml:brush>
  </inkml:definitions>
  <inkml:trace contextRef="#ctx0" brushRef="#br0">71400 26050 614,'-4'-41'7,"-5"19"12,-7 19 14,-5 19 12,-6 16 4,-3 17-6,-3 15-7,-2 16-6,-1 4-4,3-6-4,3-6-3,4-6-3,4-6-3,6-2-2,7-3-3,6-3-3,7-2-2,10 0-3,10 0-2,9 0-3,7-5-4,7-9-7,6-10-5,7-8-7,4-8-2,3-2 2,3-3 1,4-3 1,-3-7-3,-5-9-7,-7-10-7,-5-8-7,-8-4 1,-5 3 10,-7 3 9,-5 4 10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01"/>
    </inkml:context>
    <inkml:brush xml:id="br0">
      <inkml:brushProperty name="width" value="0.03153" units="cm"/>
      <inkml:brushProperty name="height" value="0.03153" units="cm"/>
      <inkml:brushProperty name="color" value="#00BFF3"/>
    </inkml:brush>
  </inkml:definitions>
  <inkml:trace contextRef="#ctx0" brushRef="#br0">72150 26300 697,'-49'-22'-17,"4"6"14,3 7 13,3 6 14,1 7 7,1 10 1,-1 10 1,1 9 1,-1 9-1,1 9-3,-1 10-3,1 10-3,-3 5-4,-2 4-6,-3 3-6,-3 3-6,-4 4-5,-3 7-5,-3 6-5,-2 7-6,-1 2-3,3 1-2,3-1 0,4 1-2,5-10-3,10-19-9,10-18-7,9-19-7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01"/>
    </inkml:context>
    <inkml:brush xml:id="br0">
      <inkml:brushProperty name="width" value="0.02607" units="cm"/>
      <inkml:brushProperty name="height" value="0.02607" units="cm"/>
      <inkml:brushProperty name="color" value="#00BFF3"/>
    </inkml:brush>
  </inkml:definitions>
  <inkml:trace contextRef="#ctx0" brushRef="#br0">71800 27600 843,'48'73'41,"-3"-3"-7,-3-3-4,-2-2-6,-3-8-7,1-8-8,-1-10-8,1-9-8,-3-7-7,-2-3-7,-3-3-7,-3-2-7,-2-6-3,0-6 1,0-6 0,0-6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8"/>
    </inkml:context>
    <inkml:brush xml:id="br0">
      <inkml:brushProperty name="width" value="0.02681" units="cm"/>
      <inkml:brushProperty name="height" value="0.02681" units="cm"/>
      <inkml:brushProperty name="color" value="#F2385B"/>
    </inkml:brush>
  </inkml:definitions>
  <inkml:trace contextRef="#ctx0" brushRef="#br0">52144 23805 820,'-18'-7'-44,"10"1"27,11 0 26,12 2 27,7-1 9,7 0-6,5-1-8,6-2-6,3 1-6,0 1-4,0 0-4,1 2-4,-3 0-3,-2 0-6,-4 0-4,-2 0-5,-4 2-5,-3 2-4,-5 4-6,-3 2-4,-4 3-2,-4 2 4,-5 1 3,-2 3 2,-4-1 3,-1-3 1,0-3 2,-1-2 0,-1-2 2,0 0 1,0 0 1,0 0 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01"/>
    </inkml:context>
    <inkml:brush xml:id="br0">
      <inkml:brushProperty name="width" value="0.03908" units="cm"/>
      <inkml:brushProperty name="height" value="0.03908" units="cm"/>
      <inkml:brushProperty name="color" value="#00BFF3"/>
    </inkml:brush>
  </inkml:definitions>
  <inkml:trace contextRef="#ctx0" brushRef="#br0">72750 26400 563,'137'23'45,"-24"-3"-9,-26-3-8,-24-2-8,-18-1-6,-9 3-1,-10 3-2,-8 4-2,-8 4-1,-2 6 2,-3 7 0,-3 6 2,-4 9 2,-3 13 7,-3 12 5,-2 13 7,-6 9 0,-6 6-3,-6 7-5,-6 6-2,-10 20-9,-12 34-13,-13 35-11,-12 35-14,2-12-3,20-56 3,18-56 5,20-56 4,8-29-8,1 1-17,-1-1-18,1 1-19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13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33450 43300 581,'0'-105'46,"0"41"-1,0 40 0,0 42-2,0 30-2,0 22-6,0 22-5,0 23-6,-2 14-3,-3 10-3,-3 10-1,-2 9-3,-3 4-1,1 1-3,-1-1-2,1 1-3,-1-1-2,1 1-3,-1-1-2,1 1-4,-1 7-2,1 16-1,-1 15-1,1 17-2,-1 8 0,1 4-3,-1 3-2,1 3-3,1-8 1,3-19 0,3-18 2,4-19 1,1-15-2,0-8-3,0-10-4,0-9-2,1-12-3,4-11 2,3-14 0,3-11 2,1-15 0,1-16 3,-1-15 0,1-15 3,-1-9 2,1 1 2,-1-1 3,1 1 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13"/>
    </inkml:context>
    <inkml:brush xml:id="br0">
      <inkml:brushProperty name="width" value="0.02828" units="cm"/>
      <inkml:brushProperty name="height" value="0.02828" units="cm"/>
      <inkml:brushProperty name="color" value="#F2395B"/>
    </inkml:brush>
  </inkml:definitions>
  <inkml:trace contextRef="#ctx0" brushRef="#br0">35300 45250 777,'-2'-49'-1,"-3"4"-4,-3 3-4,-2 3-2,-9 10 3,-12 20 10,-13 18 12,-12 20 11,-10 16 2,-6 16-4,-6 15-6,-6 17-4,-7 7-4,-6 0-4,-6 0-2,-6 0-3,-2-2-3,3-3 0,3-3-1,4-2-2,4-5 1,6-2 2,7-3 2,6-3 2,7-9 1,10-11 2,10-14 3,9-11 1,20-4 3,31 6 0,32 7 3,31 6 0,17 3 1,3 0-3,3 0-2,4 0-2,2-2-2,4-3 0,3-3 0,3-2-1,-1-3-2,-2 1-3,-3-1-2,-3 1-3,-4-1-5,-3 1-7,-3-1-7,-2 1-7,-8-3-5,-8-2-3,-10-3-3,-9-3-3,-10-4 3,-9-3 8,-10-3 9,-8-2 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14"/>
    </inkml:context>
    <inkml:brush xml:id="br0">
      <inkml:brushProperty name="width" value="0.03726" units="cm"/>
      <inkml:brushProperty name="height" value="0.03726" units="cm"/>
      <inkml:brushProperty name="color" value="#F2395B"/>
    </inkml:brush>
  </inkml:definitions>
  <inkml:trace contextRef="#ctx0" brushRef="#br0">36200 46150 590,'-24'-24'-1,"4"4"-3,3 3-2,3 3-3,3 14 9,3 25 19,3 25 20,4 25 21,1 12 4,0 1-11,0-1-10,0 1-11,-4 13-8,-5 29-4,-7 28-5,-5 28-5,-8 7-4,-5-11-3,-7-14-3,-5-11-4,0-20-2,10-24-2,10-26-2,9-24-3,6-28-2,3-27-4,3-28-2,4-28-4,4-13 1,6 3 3,7 3 4,6 4 4,7 1 2,10 0 0,10 0 2,9 0 0,4 0 1,1 0-1,-1 0-1,1 0 0,-1 0-1,1 0 1,-1 0 1,1 0 0,-3 1 2,-2 4 3,-3 3 5,-3 3 4,-7 14 5,-9 25 8,-10 25 8,-8 25 7,-8 12 3,-2 1 0,-3-1-2,-3 1 0,-2-3-4,0-2-4,0-3-5,0-3-5,0-2-3,0 0-3,0 0-2,0 0-2,0-2-5,0-3-4,0-3-6,0-2-6,-2-1-4,-3 3-4,-3 3-5,-2 4-4,-1-3-1,3-5 2,3-7 1,4-5 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14"/>
    </inkml:context>
    <inkml:brush xml:id="br0">
      <inkml:brushProperty name="width" value="0.03468" units="cm"/>
      <inkml:brushProperty name="height" value="0.03468" units="cm"/>
      <inkml:brushProperty name="color" value="#F2395B"/>
    </inkml:brush>
  </inkml:definitions>
  <inkml:trace contextRef="#ctx0" brushRef="#br0">38350 45500 634,'-46'-46'4,"10"10"7,10 10 7,9 9 8,12 6 4,16 3 0,15 3 1,17 4 1,14 1-2,17 0-2,15 0-4,16 0-2,10-2-4,7-3-5,6-3-4,7-2-5,-4-1-1,-12 3 3,-13 3 3,-12 4 3,-12 4-7,-8 6-15,-10 7-16,-9 6-15,-12 3-11,-11 0-1,-14 0-4,-11 0-2,-7 0 3,0 0 10,0 0 11,0 0 10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14"/>
    </inkml:context>
    <inkml:brush xml:id="br0">
      <inkml:brushProperty name="width" value="0.03003" units="cm"/>
      <inkml:brushProperty name="height" value="0.03003" units="cm"/>
      <inkml:brushProperty name="color" value="#F2395B"/>
    </inkml:brush>
  </inkml:definitions>
  <inkml:trace contextRef="#ctx0" brushRef="#br0">38350 46650 732,'-30'0'7,"41"0"15,40 0 14,42 0 14,21 0 2,3 0-11,3 0-11,4 0-11,1 1-10,0 4-7,0 3-9,0 3-7,-4 1-8,-5 1-7,-7-1-8,-5 1-7,-11-1-2,-11 1 3,-14-1 5,-11 1 3,-11-3 5,-5-2 5,-7-3 4,-5-3 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15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41800 46450 547,'46'0'0,"-5"0"2,-7 0-1,-5 0 2,-1 0 3,6 0 7,7 0 7,6 0 7,7 0 3,10 0-2,10 0 0,9 0-1,10 0-2,14 0 0,11 0-3,14 0 0,7 0-3,3 0 0,3 0-2,4 0-2,4 0 0,6 0-3,7 0-1,6 0-2,6 0 0,6 0 0,7 0 1,6 0 0,1 0-1,-3 0-3,-3 0-3,-2 0-3,-6-2-2,-6-3-4,-6-3-2,-6-2-3,-4-1-1,1 3 1,-1 3 2,1 4 0,-4 4 1,-6 6 2,-6 7 2,-6 6 0,-6 1 2,-2-3-1,-3-3 1,-3-2 0,-12-5 0,-18-2 1,-19-3 1,-18-3 1,2-2 0,26 0 0,24 0 0,26 0-1,33-2 1,45-3-3,43-3 0,45-2-1,13-5-1,-16-2-1,-15-3 1,-15-3 0,-11 1 0,-2 6 0,-3 7 0,-3 6 1,-4 3 0,-3 0-2,-3 0-1,-2 0-1,-3-2-1,1-3-1,-1-3 1,1-2-1,-3-3-2,-2 1-1,-3-1-3,-3 1-2,-2-3-2,0-2 0,0-3-2,0-3 0,-8 1-2,-16 6 1,-15 7-1,-15 6 0,-14 3-1,-8 0 1,-10 0-1,-9 0 0,-18-2 2,-24-3 5,-26-3 5,-24-2 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3"/>
    </inkml:context>
    <inkml:brush xml:id="br0">
      <inkml:brushProperty name="width" value="0.0368" units="cm"/>
      <inkml:brushProperty name="height" value="0.0368" units="cm"/>
      <inkml:brushProperty name="color" value="#F2395B"/>
    </inkml:brush>
  </inkml:definitions>
  <inkml:trace contextRef="#ctx0" brushRef="#br0">45500 42950 597,'-49'0'14,"4"0"4,3 0 4,3 0 4,-1 1 0,-2 4-6,-3 3-5,-3 3-6,-6 3-4,-5 3-4,-7 3-3,-5 4-3,-3-1-2,4-3 2,3-3 1,3-2 0,4-5 1,7-2 1,6-3 0,7-3 0,4-1 1,3 4 1,3 3 1,4 3 1,4 4 3,6 7 5,7 6 6,6 7 6,3 5 1,0 7-1,0 6-2,0 7-1,1 5-1,4 7-2,3 6 0,3 7 0,-1 4-2,-2 3-1,-3 3-1,-3 4-1,-2-7-1,0-16-3,0-15-2,0-15-3,-2 4 0,-3 25-1,-3 25-1,-2 25 0,-1 4 0,3-15 0,3-15 0,4-16 0,1-13-1,0-9 1,0-10 1,0-8-1,3-8 0,6-2-2,7-3-1,6-3-3,4-6 1,4-5 1,3-7 1,3-5 2,3-4-5,3 0-11,3 0-11,4 0-11,-1-2-5,-3-3 0,-3-3 1,-2-2 1,-6-5 0,-6-2 3,-6-3 1,-6-3 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4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46100 43900 502,'-25'170'101,"0"-9"-21,0-10-23,0-8-23,1-15-11,4-19-1,3-18-2,3-19-1,3-12-1,3-2-4,3-3-2,4-3-2,10-12-4,19-18-7,19-19-6,19-18-6,10-18-3,4-16 2,3-15 1,3-15 1,-4-9 0,-8 1 0,-10-1 0,-9 1-1,-10-1 1,-9 1 3,-10-1 2,-8 1 3,-9 4 1,-6 9 0,-6 10 2,-6 10-1,-4 5 2,1 4 2,-1 3 3,1 3 1,1 1 2,3 1 2,3-1 2,4 1 1,2-1 0,4 1-1,3-1-1,3 1-2,4 4-3,7 9-4,6 10-4,7 10-5,0 7 0,-2 6 4,-3 7 3,-3 6 4,-2 7 2,0 10 2,0 10 3,0 9 2,-2 4 0,-3 1 0,-3-1 0,-2 1-1,-3 1 0,1 3 1,-1 3 0,1 4 1,-6 1-4,-8 0-7,-10 0-8,-9 0-7,-5 0-6,0 0-2,0 0-5,0 0-2,6-21-5,13-40-5,12-40-4,13-41-6,9-16 1,6 9 9,7 10 7,6 10 9,3 5 4,0 4 3,0 3 2,0 3 2,0 4 1,0 7-1,0 6-1,0 7-2,-4 4 0,-5 3-2,-7 3-1,-5 4-1,-6-1 1,-3-3 2,-3-3 4,-2-2 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4"/>
    </inkml:context>
    <inkml:brush xml:id="br0">
      <inkml:brushProperty name="width" value="0.04274" units="cm"/>
      <inkml:brushProperty name="height" value="0.04274" units="cm"/>
      <inkml:brushProperty name="color" value="#F2395B"/>
    </inkml:brush>
  </inkml:definitions>
  <inkml:trace contextRef="#ctx0" brushRef="#br0">47950 43400 514,'-22'-52'23,"6"47"16,7 47 18,6 48 18,3 27 0,0 9-15,0 10-15,0 10-15,0 7-8,0 6-3,0 7-3,0 6-2,0 6-5,0 6-8,0 7-6,0 6-8,0 4-10,0 4-12,0 3-13,0 3-12,0-21-6,0-43 3,0-44 1,0-43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3"/>
    </inkml:context>
    <inkml:brush xml:id="br0">
      <inkml:brushProperty name="width" value="0.02978" units="cm"/>
      <inkml:brushProperty name="height" value="0.02978" units="cm"/>
      <inkml:brushProperty name="color" value="#F2385B"/>
    </inkml:brush>
  </inkml:definitions>
  <inkml:trace contextRef="#ctx0" brushRef="#br0">31298 25113 738,'-22'0'14,"1"0"1,2 0 0,3 0 0,5 0 3,8 0 4,9 0 4,10 0 5,6-1-1,6 0-5,6-2-5,7 0-6,3-1-5,4 1-3,2-1-4,4 0-5,-1 1-2,-1 0-3,-2 2-1,-2 1-2,-1 0-1,-2 0 1,-1 0 2,0 0 0,-4 0-3,-7 0-11,-7 0-9,-7 0-9,-5-1-4,-1-1 3,-2 0 5,-2-1 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8"/>
    </inkml:context>
    <inkml:brush xml:id="br0">
      <inkml:brushProperty name="width" value="0.02652" units="cm"/>
      <inkml:brushProperty name="height" value="0.02652" units="cm"/>
      <inkml:brushProperty name="color" value="#F2385B"/>
    </inkml:brush>
  </inkml:definitions>
  <inkml:trace contextRef="#ctx0" brushRef="#br0">53028 24200 829,'-28'14'-1,"7"-1"5,7-2 5,7-2 4,3 0 4,2 3 1,0 4 1,2 2 1,0 3-1,0 5-2,0 3-4,0 4-2,0 1-3,0-5-4,0-4-5,0-3-3,0-3-1,0-1 1,0-1 1,0 0 2,0 0-2,0 5-6,0 3-7,0 5-6,0-2-4,2-4-5,0-5-4,2-4-4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4"/>
    </inkml:context>
    <inkml:brush xml:id="br0">
      <inkml:brushProperty name="width" value="0.03068" units="cm"/>
      <inkml:brushProperty name="height" value="0.03068" units="cm"/>
      <inkml:brushProperty name="color" value="#F2395B"/>
    </inkml:brush>
  </inkml:definitions>
  <inkml:trace contextRef="#ctx0" brushRef="#br0">48700 43750 717,'-46'-24'6,"10"4"13,10 3 12,9 3 14,10 3 2,14 3-8,11 3-6,14 4-8,10-1-6,9-3-7,10-3-5,10-2-8,4-1-4,0 3-4,0 3-3,0 4-4,-4 2-5,-5 4-6,-7 3-5,-5 3-6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5"/>
    </inkml:context>
    <inkml:brush xml:id="br0">
      <inkml:brushProperty name="width" value="0.05044" units="cm"/>
      <inkml:brushProperty name="height" value="0.05044" units="cm"/>
      <inkml:brushProperty name="color" value="#F2395B"/>
    </inkml:brush>
  </inkml:definitions>
  <inkml:trace contextRef="#ctx0" brushRef="#br0">49400 42800 436,'-21'-24'1,"10"4"1,10 3 2,9 3 2,10 3 2,14 3 2,11 3 3,14 4 3,7 1-1,3 0-4,3 0-3,4 0-4,-3 1-2,-5 4 0,-7 3 0,-5 3 0,-9 3 1,-9 3 2,-10 3 3,-8 4 3,-8 2 0,-2 4-1,-3 3 0,-3 3-1,-4 1 1,-3 1 4,-3-1 4,-2 1 4,-1 1 2,3 3-1,3 3 1,4 4-2,1 2 0,0 4-2,0 3-2,0 3-1,0 4-2,0 7 1,0 6-1,0 7-1,-2 7 0,-3 9 0,-3 10-2,-2 10-1,-1 2-1,3-3 0,3-3-2,4-2-1,1-8-1,0-8-3,0-10-1,0-9-3,-2-7-1,-3-3 2,-3-3 0,-2-2 0,-5-3 0,-2 1-3,-3-1-3,-3 1-3,-7-4-3,-9-6-3,-10-6-4,-8-6-4,-9-6-3,-6-2-5,-6-3-5,-6-3-5,1-6-2,9-5 1,10-7 2,10-5 0,5-8 1,4-5-1,3-7 0,3-5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6"/>
    </inkml:context>
    <inkml:brush xml:id="br0">
      <inkml:brushProperty name="width" value="0.04487" units="cm"/>
      <inkml:brushProperty name="height" value="0.04487" units="cm"/>
      <inkml:brushProperty name="color" value="#F2395B"/>
    </inkml:brush>
  </inkml:definitions>
  <inkml:trace contextRef="#ctx0" brushRef="#br0">53550 43050 490,'-55'0'3,"-9"0"8,-10 0 6,-8 0 8,2 1 1,16 4-3,15 3-5,17 3-3,3 1-4,-5 1-4,-7-1-3,-5 1-4,-1-3-3,6-2-2,7-3-2,6-3-1,4 2 2,4 10 6,3 10 8,3 9 6,3 7 4,3 7 1,3 6 1,4 7 0,1 7 1,0 9 1,0 10 2,0 10 0,0 7 0,0 6-1,0 7-2,0 6-2,-2 1-1,-3-3-1,-3-3-3,-2-2-1,-3-5-1,1-2-2,-1-3-2,1-3-2,1-7-3,3-9-4,3-10-6,4-8-5,1-9-5,0-6-4,0-6-4,0-6-5,4-7-4,10-6-5,10-6-3,9-6-4,7-13-1,7-19 3,6-18 2,7-19 3,-3-7 3,-8 7 4,-10 6 5,-9 7 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6"/>
    </inkml:context>
    <inkml:brush xml:id="br0">
      <inkml:brushProperty name="width" value="0.04073" units="cm"/>
      <inkml:brushProperty name="height" value="0.04073" units="cm"/>
      <inkml:brushProperty name="color" value="#F2395B"/>
    </inkml:brush>
  </inkml:definitions>
  <inkml:trace contextRef="#ctx0" brushRef="#br0">54000 43600 540,'21'-36'8,"-5"28"15,-7 28 17,-5 29 15,-4 19 5,0 14-4,0 11-5,0 14-5,-2 5-7,-3 1-7,-3-1-9,-2 1-7,-5-3-7,-2-2-7,-3-3-7,-3-3-6,-1-10-8,4-16-9,3-15-8,3-15-9,3-17-5,3-15-2,3-15-3,4-16-3,1-10 4,0-3 9,0-3 8,0-2 10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6"/>
    </inkml:context>
    <inkml:brush xml:id="br0">
      <inkml:brushProperty name="width" value="0.03034" units="cm"/>
      <inkml:brushProperty name="height" value="0.03034" units="cm"/>
      <inkml:brushProperty name="color" value="#F2395B"/>
    </inkml:brush>
  </inkml:definitions>
  <inkml:trace contextRef="#ctx0" brushRef="#br0">54000 44200 725,'1'-69'3,"4"13"9,3 12 7,3 13 7,4 7 6,7 4 0,6 3 2,7 3 2,5 3-3,7 3-9,6 3-8,7 4-8,2 1-10,1 0-10,-1 0-9,1 0-11,-6 0-5,-8 0 2,-10 0 1,-9 0 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7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55000 43050 483,'-25'-43'46,"0"17"1,0 15 2,0 16 2,3 16-3,6 20-5,7 18-6,6 20-6,1 11-4,-3 7-3,-3 6-3,-2 7-2,-6 11-3,-6 20 0,-6 18-2,-6 20 0,-2 8-4,3 1-6,3-1-8,4 1-6,4-7-7,6-12-9,7-13-8,6-12-8,3-18-8,0-21-10,0-22-8,0-22-10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7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55950 43250 536,'-46'-47'7,"10"6"12,10 7 13,9 6 13,6 10 5,3 17-3,3 15-3,4 16-4,-1 16-3,-3 20-6,-3 18-4,-2 20-6,-9 13-3,-12 9-3,-13 10-2,-12 10-3,-9 2-4,-2-3-5,-3-3-4,-3-2-5,4-12-6,13-19-8,12-18-7,13-19-9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7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56100 43250 484,'-21'-10'74,"10"32"-2,10 31-1,9 32-2,7 16-6,7 4-13,6 3-11,7 3-13,2 4-8,1 7-4,-1 6-3,1 7-5,-4-1-3,-6-6-6,-6-6-5,-6-6-5,-6-9-9,-2-8-14,-3-10-12,-3-9-13,-6-10-3,-5-9 7,-7-10 7,-5-8 7,-4-9 5,0-6 2,0-6 3,0-6 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7"/>
    </inkml:context>
    <inkml:brush xml:id="br0">
      <inkml:brushProperty name="width" value="0.03517" units="cm"/>
      <inkml:brushProperty name="height" value="0.03517" units="cm"/>
      <inkml:brushProperty name="color" value="#F2395B"/>
    </inkml:brush>
  </inkml:definitions>
  <inkml:trace contextRef="#ctx0" brushRef="#br0">55750 44950 625,'-85'-90'88,"32"23"-12,31 22-11,32 22-13,24 10-11,19 1-12,19-1-11,19 1-13,12-1-8,6 1-8,7-1-8,6 1-7,-10-1-10,-24 1-13,-26-1-13,-24 1-13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8"/>
    </inkml:context>
    <inkml:brush xml:id="br0">
      <inkml:brushProperty name="width" value="0.05269" units="cm"/>
      <inkml:brushProperty name="height" value="0.05269" units="cm"/>
      <inkml:brushProperty name="color" value="#F2395B"/>
    </inkml:brush>
  </inkml:definitions>
  <inkml:trace contextRef="#ctx0" brushRef="#br0">57150 42900 417,'26'-22'81,"4"6"-21,3 7-20,3 6-20,3 3-11,3 0-2,3 0-2,4 0-1,2 0-2,4 0 1,3 0-2,3 0 1,-1 0-2,-2 0 1,-3 0-1,-3 0 0,-2 1 3,0 4 3,0 3 5,0 3 4,-7 7 3,-11 14-1,-14 11 1,-11 14 0,-7 7 0,0 3 0,0 3 1,0 4-1,0 2-1,0 4-1,0 3-3,0 3-2,-2 10 0,-3 20 0,-3 18 0,-2 20 1,-1 3 0,3-8-2,3-10-2,4-9-1,1-12-1,0-11 0,0-14 0,0-11-1,0-9 0,0-3-3,0-3-3,0-2-2,-5-3-4,-9 1-5,-10-1-3,-8 1-6,-9-9-1,-6-15 0,-6-15 1,-6-16 0,-9-5-4,-8 6-10,-10 7-11,-9 6-9,1 1-4,13-3 2,12-3 2,13-2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8"/>
    </inkml:context>
    <inkml:brush xml:id="br0">
      <inkml:brushProperty name="width" value="0.0326" units="cm"/>
      <inkml:brushProperty name="height" value="0.0326" units="cm"/>
      <inkml:brushProperty name="color" value="#F2385B"/>
    </inkml:brush>
  </inkml:definitions>
  <inkml:trace contextRef="#ctx0" brushRef="#br0">54850 23274 674,'8'-16'1,"0"-1"0,0-2 0,-1 1 2,1 1 4,0 6 8,0 6 9,0 6 8,0 6 2,-1 4-5,1 5-4,0 5-5,0 4-3,0 1-1,0 2-3,0 3-1,-1 6-1,-1 12 1,-1 11 3,0 13 0,-1 6-2,0 1-5,0 0-6,0 2-7,-2-1-3,-4-3-4,-4-3-4,-4-3-3,-2-3-4,1-2-2,-1-1-2,0-2-3,2-5-3,2-7-1,4-6-1,2-7-2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29"/>
    </inkml:context>
    <inkml:brush xml:id="br0">
      <inkml:brushProperty name="width" value="0.04734" units="cm"/>
      <inkml:brushProperty name="height" value="0.04734" units="cm"/>
      <inkml:brushProperty name="color" value="#F2395B"/>
    </inkml:brush>
  </inkml:definitions>
  <inkml:trace contextRef="#ctx0" brushRef="#br0">50850 48000 464,'-52'-22'4,"-3"6"6,-3 7 7,-2 6 6,2 3 5,9 0 1,10 0 2,10 0 0,0 3-1,-5 6-6,-7 7-6,-5 6-6,-8 3-3,-5 0-2,-7 0-1,-5 0-3,-1-2 0,6-3-2,7-3-1,6-2 0,6-1-1,6 3 3,7 3 2,6 4 1,6 2 2,6 4-2,7 3 1,6 3-1,3 7 2,0 14 5,0 11 6,0 14 4,0 13 2,0 16-1,0 15-3,0 17-1,0 7-3,0 0-2,0 0-2,0 0-2,0-7-2,0-11-2,0-14-2,0-11-2,-2-9-3,-3-3-1,-3-3-2,-2-2-3,-3-9-1,1-12 0,-1-13-2,1-12 0,8-10-9,20-6-16,18-6-15,20-6-16,3-9-5,-8-8 9,-10-10 8,-9-9 7,-5-7 8,0-3 4,0-3 5,0-2 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0"/>
    </inkml:context>
    <inkml:brush xml:id="br0">
      <inkml:brushProperty name="width" value="0.04255" units="cm"/>
      <inkml:brushProperty name="height" value="0.04255" units="cm"/>
      <inkml:brushProperty name="color" value="#F2395B"/>
    </inkml:brush>
  </inkml:definitions>
  <inkml:trace contextRef="#ctx0" brushRef="#br0">52450 47450 517,'-49'98'119,"4"-3"-27,3-3-28,3-2-26,-2 2-15,-6 9-1,-6 10-1,-6 10-1,-12 10-2,-15 13-2,-15 12-2,-16 13-2,-5 6-2,6 0-3,7 0-3,6 0-1,9-11-6,13-22-6,12-22-6,13-21-7,27-34-10,45-43-15,43-44-13,45-43-15,8-20 0,-24 7 10,-26 6 11,-24 7 12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0"/>
    </inkml:context>
    <inkml:brush xml:id="br0">
      <inkml:brushProperty name="width" value="0.04172" units="cm"/>
      <inkml:brushProperty name="height" value="0.04172" units="cm"/>
      <inkml:brushProperty name="color" value="#F2395B"/>
    </inkml:brush>
  </inkml:definitions>
  <inkml:trace contextRef="#ctx0" brushRef="#br0">52650 47750 527,'-5'-46'6,"-9"10"13,-10 10 13,-8 9 13,-1 10 4,9 14-6,10 11-5,10 14-4,7 8-6,6 7-3,7 6-4,6 7-4,3 7-2,0 9-2,0 10 0,0 10-2,-2 8 0,-3 10-1,-3 10-1,-2 9 0,-5 10-1,-2 14-1,-3 11-2,-3 14-1,-2-1-3,0-12-8,0-13-6,0-12-7,0-16-7,0-19-6,0-18-6,0-19-6,-4-18-6,-5-15-3,-7-15-4,-5-16-4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0"/>
    </inkml:context>
    <inkml:brush xml:id="br0">
      <inkml:brushProperty name="width" value="0.02984" units="cm"/>
      <inkml:brushProperty name="height" value="0.02984" units="cm"/>
      <inkml:brushProperty name="color" value="#F2395B"/>
    </inkml:brush>
  </inkml:definitions>
  <inkml:trace contextRef="#ctx0" brushRef="#br0">51800 49350 737,'10'-68'8,"23"17"17,22 15 17,22 16 17,15 7-1,9 1-17,10-1-18,10 1-17,2 1-8,-3 3 1,-3 3 0,-2 4 1,-14 1 0,-21 0 1,-22 0 0,-22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0"/>
    </inkml:context>
    <inkml:brush xml:id="br0">
      <inkml:brushProperty name="width" value="0.02733" units="cm"/>
      <inkml:brushProperty name="height" value="0.02733" units="cm"/>
      <inkml:brushProperty name="color" value="#F2395B"/>
    </inkml:brush>
  </inkml:definitions>
  <inkml:trace contextRef="#ctx0" brushRef="#br0">53950 48150 805,'-24'-24'0,"4"4"0,3 3 0,3 3 0,9 3 5,16 3 11,15 3 11,17 4 11,11-1 1,10-3-9,10-3-7,9-2-10,2-1-9,-2 3-13,-3 3-12,-3 4-13,-9-1-6,-11-3-3,-14-3-3,-11-2-3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1"/>
    </inkml:context>
    <inkml:brush xml:id="br0">
      <inkml:brushProperty name="width" value="0.0514" units="cm"/>
      <inkml:brushProperty name="height" value="0.0514" units="cm"/>
      <inkml:brushProperty name="color" value="#F2395B"/>
    </inkml:brush>
  </inkml:definitions>
  <inkml:trace contextRef="#ctx0" brushRef="#br0">54700 47550 428,'9'-44'22,"19"13"-5,19 12-6,19 13-5,9 6-4,0 0-3,0 0-3,0 0-4,-7 0 0,-11 0 1,-14 0 1,-11 0 2,-11 3 3,-5 6 5,-7 7 5,-5 6 6,-6 6 4,-3 6 5,-3 7 4,-2 6 5,-1 6 3,3 6 0,3 7 0,4 6 2,1 3-3,0 0-4,0 0-5,0 0-4,0 1-2,0 4 0,0 3-1,0 3 1,0-1-1,0-2-3,0-3-2,0-3-2,0 4-3,0 13-3,0 12-2,0 13-3,0 2-1,0-5 0,0-7-1,0-5 0,-2-9-2,-3-9-1,-3-10-2,-2-8-2,-9-8-1,-12-2 1,-13-3-1,-12-3 1,-15-6-4,-15-5-9,-15-7-8,-16-5-8,-13-8-5,-9-5 1,-10-7 0,-8-5-1,8-4-1,29 0-3,28 0-3,28 0-4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4"/>
    </inkml:context>
    <inkml:brush xml:id="br0">
      <inkml:brushProperty name="width" value="0.03458" units="cm"/>
      <inkml:brushProperty name="height" value="0.03458" units="cm"/>
      <inkml:brushProperty name="color" value="#00BFF3"/>
    </inkml:brush>
  </inkml:definitions>
  <inkml:trace contextRef="#ctx0" brushRef="#br0">57450 46450 636,'-41'-49'-24,"19"4"7,19 3 8,19 3 8,12 6 8,6 9 12,7 10 10,6 10 11,4 4 3,4 0-6,3 0-5,3 0-5,6 0-4,9 0-1,10 0-2,10 0-1,7-4-2,6-5-2,7-7 0,6-5-2,4-1-2,4 6-2,3 7-2,3 6-1,3 4-3,3 4-2,3 3-3,4 3-1,-3 4-2,-5 7 0,-7 6-1,-5 7 0,0 0 0,10-2-1,10-3 0,9-3 0,4-6 0,1-5 1,-1-7 2,1-5 0,2-6 0,7-3 0,6-3-1,7-2 0,-1-5-1,-6-2 2,-6-3 1,-6-3 1,-6-1 1,-2 4-1,-3 3-1,-3 3 1,-10 3-2,-16 3-1,-15 3-2,-15 4-1,-14 2-1,-8 4 1,-10 3-1,-9 3 0,-9-1 0,-5-2 1,-7-3 0,-5-3 1,-4-2-4,0 0-6,0 0-7,0 0-6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4"/>
    </inkml:context>
    <inkml:brush xml:id="br0">
      <inkml:brushProperty name="width" value="0.0382" units="cm"/>
      <inkml:brushProperty name="height" value="0.0382" units="cm"/>
      <inkml:brushProperty name="color" value="#00BFF3"/>
    </inkml:brush>
  </inkml:definitions>
  <inkml:trace contextRef="#ctx0" brushRef="#br0">62350 42500 575,'-33'-41'5,"-16"19"7,-15 19 9,-15 19 8,-1 5 1,16-5-7,15-7-6,17-5-8,3 0-2,-5 10 0,-7 10 0,-5 9 0,-8 1-1,-5-6-1,-7-6-2,-5-6-1,6-1 0,23 7 4,22 6 3,22 7 4,12 7 2,3 9-1,3 10 0,4 10 1,-1 10 0,-3 13-1,-3 12 1,-2 13 0,-6 9-1,-6 6 0,-6 7-1,-6 6 0,-7 3-2,-6 0-2,-6 0-2,-6 0-3,-1-5-2,7-9-2,6-10-2,7-8-3,4-14-4,3-15-7,3-15-7,4-16-6,5-15-4,10-11 1,10-14-1,9-11 0,7-15 0,7-16 0,6-15-2,7-15 0,-3-6 1,-8 7 1,-10 6 2,-9 7 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5"/>
    </inkml:context>
    <inkml:brush xml:id="br0">
      <inkml:brushProperty name="width" value="0.03461" units="cm"/>
      <inkml:brushProperty name="height" value="0.03461" units="cm"/>
      <inkml:brushProperty name="color" value="#00BFF3"/>
    </inkml:brush>
  </inkml:definitions>
  <inkml:trace contextRef="#ctx0" brushRef="#br0">62650 43000 635,'21'-27'2,"-5"-3"5,-7-3 4,-5-2 4,-3 11 7,4 29 9,3 28 9,3 28 9,-1 20-1,-2 13-8,-3 12-9,-3 13-10,-6 10-5,-5 10-3,-7 10-3,-5 9-3,-6 1-5,-3-6-10,-3-6-9,-2-6-8,2-15-5,9-21-2,10-22 0,10-22-2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5"/>
    </inkml:context>
    <inkml:brush xml:id="br0">
      <inkml:brushProperty name="width" value="0.03104" units="cm"/>
      <inkml:brushProperty name="height" value="0.03104" units="cm"/>
      <inkml:brushProperty name="color" value="#00BFF3"/>
    </inkml:brush>
  </inkml:definitions>
  <inkml:trace contextRef="#ctx0" brushRef="#br0">62800 43700 708,'25'-66'39,"0"19"-1,0 19 0,0 19 0,1 10-3,4 4-8,3 3-8,3 3-7,1 3-3,1 3 1,-1 3 1,1 4 1,-1 1-8,1 0-18,-1 0-16,1 0-17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9"/>
    </inkml:context>
    <inkml:brush xml:id="br0">
      <inkml:brushProperty name="width" value="0.02509" units="cm"/>
      <inkml:brushProperty name="height" value="0.02509" units="cm"/>
      <inkml:brushProperty name="color" value="#F2385B"/>
    </inkml:brush>
  </inkml:definitions>
  <inkml:trace contextRef="#ctx0" brushRef="#br0">54848 22967 876,'-3'-15'-1,"-2"-1"-2,-5 0-4,-4 1-1,-1 2 4,1 6 11,1 6 12,1 6 10,0 6 3,0 5-9,0 7-7,1 5-8,-2 4-4,0 1-1,-1 1 0,-1 1-1,-1-1-2,0-2-3,1-2-5,-1-1-4,1-3-3,2 0-5,3 0-3,1-2-4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5"/>
    </inkml:context>
    <inkml:brush xml:id="br0">
      <inkml:brushProperty name="width" value="0.04429" units="cm"/>
      <inkml:brushProperty name="height" value="0.04429" units="cm"/>
      <inkml:brushProperty name="color" value="#00BFF3"/>
    </inkml:brush>
  </inkml:definitions>
  <inkml:trace contextRef="#ctx0" brushRef="#br0">63500 42750 496,'-2'-113'34,"-3"26"1,-3 24-1,-2 26 1,0 22 1,7 23 2,6 22 3,7 22 3,0 18-2,-2 16-7,-3 15-7,-3 17-7,-4 19-4,-3 26-3,-3 24-2,-2 26-3,-6 16-1,-6 10-1,-6 10 0,-6 9-1,-1-5-6,7-19-11,6-18-11,7-19-12,4-24-3,3-28 6,3-28 5,4-27 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5"/>
    </inkml:context>
    <inkml:brush xml:id="br0">
      <inkml:brushProperty name="width" value="0.03141" units="cm"/>
      <inkml:brushProperty name="height" value="0.03141" units="cm"/>
      <inkml:brushProperty name="color" value="#00BFF3"/>
    </inkml:brush>
  </inkml:definitions>
  <inkml:trace contextRef="#ctx0" brushRef="#br0">64100 43050 700,'-18'-71'6,"17"10"13,15 10 12,16 9 12,13 7 5,14 7-5,11 6-4,14 7-5,5 5-8,1 7-16,-1 6-13,1 7-15,-7 4-11,-12 3-7,-13 3-7,-12 4-7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5"/>
    </inkml:context>
    <inkml:brush xml:id="br0">
      <inkml:brushProperty name="width" value="0.03576" units="cm"/>
      <inkml:brushProperty name="height" value="0.03576" units="cm"/>
      <inkml:brushProperty name="color" value="#00BFF3"/>
    </inkml:brush>
  </inkml:definitions>
  <inkml:trace contextRef="#ctx0" brushRef="#br0">64700 42400 615,'-46'-83'24,"10"34"14,10 35 16,9 35 14,6 22 1,3 14-15,3 11-15,4 14-14,1 11-13,0 14-10,0 11-11,0 14-9,-2 3-7,-3-2-4,-3-3-4,-2-3-4,-1-15 2,3-24 6,3-26 7,4-24 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6"/>
    </inkml:context>
    <inkml:brush xml:id="br0">
      <inkml:brushProperty name="width" value="0.05102" units="cm"/>
      <inkml:brushProperty name="height" value="0.05102" units="cm"/>
      <inkml:brushProperty name="color" value="#00BFF3"/>
    </inkml:brush>
  </inkml:definitions>
  <inkml:trace contextRef="#ctx0" brushRef="#br0">65350 41950 431,'3'-52'2,"6"-3"5,7-3 5,6-2 5,6 5 3,6 16 2,7 15 3,6 17 1,3 11-2,0 10-6,0 10-6,0 9-7,-2 7-3,-3 7-2,-3 6-1,-2 7-2,-6 5 1,-6 7 2,-6 6 3,-6 7 2,-7 5 5,-6 7 8,-6 6 7,-6 7 9,-4 7 1,1 9-1,-1 10-2,1 10-1,-1 5-4,1 4-2,-1 3-3,1 3-4,1-2-2,3-6-2,3-6-4,4-6-2,1-10-1,0-12-3,0-13-1,0-12-1,-4-9-4,-5-2-2,-7-3-4,-5-3-4,-12-4-1,-16-3 0,-15-3 1,-15-2 0,-17-1-5,-15 3-13,-15 3-12,-16 4-12,4-6-7,26-11-2,24-14-1,26-11-2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6"/>
    </inkml:context>
    <inkml:brush xml:id="br0">
      <inkml:brushProperty name="width" value="0.04669" units="cm"/>
      <inkml:brushProperty name="height" value="0.04669" units="cm"/>
      <inkml:brushProperty name="color" value="#00BFF3"/>
    </inkml:brush>
  </inkml:definitions>
  <inkml:trace contextRef="#ctx0" brushRef="#br0">61600 47900 471,'-2'-47'2,"-3"6"4,-3 7 4,-2 6 4,-6 3 6,-6 0 9,-6 0 7,-6 0 9,-4 3-1,1 6-9,-1 7-8,1 6-10,-3 4-5,-2 4-3,-3 3-2,-3 3-2,-1 3-2,4 3-2,3 3 0,3 4-2,4 4 0,7 6-1,6 7 0,7 6-1,4 3 1,3 0 1,3 0 2,4 0 1,4 1 2,6 4 2,7 3 2,6 3 1,1 4 2,-3 7 1,-3 6 1,-2 7 0,-5 7 2,-2 9 0,-3 10 1,-3 10 1,-4 8-1,-3 10 0,-3 10-1,-2 9 0,-5-1-5,-2-8-6,-3-10-8,-3-9-8,1-15-1,6-18 2,7-19 2,6-18 2,9-18-6,13-16-12,12-15-14,13-15-14,9-21-1,6-25 8,7-25 9,6-25 9,-2-5 1,-9 16-6,-10 15-6,-8 17-7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6"/>
    </inkml:context>
    <inkml:brush xml:id="br0">
      <inkml:brushProperty name="width" value="0.04237" units="cm"/>
      <inkml:brushProperty name="height" value="0.04237" units="cm"/>
      <inkml:brushProperty name="color" value="#00BFF3"/>
    </inkml:brush>
  </inkml:definitions>
  <inkml:trace contextRef="#ctx0" brushRef="#br0">62450 47950 519,'21'-60'9,"-5"32"17,-7 31 18,-5 32 17,-4 19 6,0 10-7,0 10-6,0 9-7,0 10-8,0 14-8,0 11-9,0 14-8,-4 7-8,-5 3-6,-7 3-5,-5 4-7,-3-9-7,4-18-8,3-19-8,3-18-8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6"/>
    </inkml:context>
    <inkml:brush xml:id="br0">
      <inkml:brushProperty name="width" value="0.02911" units="cm"/>
      <inkml:brushProperty name="height" value="0.02911" units="cm"/>
      <inkml:brushProperty name="color" value="#00BFF3"/>
    </inkml:brush>
  </inkml:definitions>
  <inkml:trace contextRef="#ctx0" brushRef="#br0">62600 48800 755,'73'-113'64,"-3"26"-11,-3 24-10,-2 26-10,-5 13-9,-2 4-8,-3 3-7,-3 3-7,-2 3-5,0 3-3,0 3-4,0 4-3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7"/>
    </inkml:context>
    <inkml:brush xml:id="br0">
      <inkml:brushProperty name="width" value="0.04351" units="cm"/>
      <inkml:brushProperty name="height" value="0.04351" units="cm"/>
      <inkml:brushProperty name="color" value="#00BFF3"/>
    </inkml:brush>
  </inkml:definitions>
  <inkml:trace contextRef="#ctx0" brushRef="#br0">63500 47650 505,'-24'-47'5,"4"6"10,3 7 10,3 6 10,3 17 8,3 28 5,3 28 5,4 29 6,2 22-3,4 20-8,3 18-9,3 20-10,-2 19-8,-6 22-8,-6 22-8,-6 23-7,-6 13-8,-2 6-8,-3 7-6,-3 6-9,1-7-6,6-18-7,7-19-7,6-18-7,3-31 0,0-40 5,0-40 6,0-41 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7"/>
    </inkml:context>
    <inkml:brush xml:id="br0">
      <inkml:brushProperty name="width" value="0.03343" units="cm"/>
      <inkml:brushProperty name="height" value="0.03343" units="cm"/>
      <inkml:brushProperty name="color" value="#00BFF3"/>
    </inkml:brush>
  </inkml:definitions>
  <inkml:trace contextRef="#ctx0" brushRef="#br0">64350 48100 658,'-46'-69'5,"10"13"13,10 12 11,9 13 11,12 9 5,16 6-4,15 7-3,17 6-2,11 3-6,10 0-6,10 0-6,9 0-6,4 0-6,1 0-8,-1 0-7,1 0-7,-7 0-7,-12 0-6,-13 0-7,-12 0-5,-13 3-5,-12 6-1,-13 7-2,-12 6-1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7"/>
    </inkml:context>
    <inkml:brush xml:id="br0">
      <inkml:brushProperty name="width" value="0.04054" units="cm"/>
      <inkml:brushProperty name="height" value="0.04054" units="cm"/>
      <inkml:brushProperty name="color" value="#00BFF3"/>
    </inkml:brush>
  </inkml:definitions>
  <inkml:trace contextRef="#ctx0" brushRef="#br0">64850 47450 542,'-25'-24'0,"0"4"0,0 3 0,0 3 0,0 6 9,0 9 17,0 10 17,0 10 17,3 10 5,6 13-9,7 12-7,6 13-8,3 7-6,0 4-7,0 3-6,0 3-5,0 3-10,0 3-15,0 3-13,0 4-15,0-4-6,0-9 3,0-10 1,0-8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9:39"/>
    </inkml:context>
    <inkml:brush xml:id="br0">
      <inkml:brushProperty name="width" value="0.02926" units="cm"/>
      <inkml:brushProperty name="height" value="0.02926" units="cm"/>
      <inkml:brushProperty name="color" value="#F2385B"/>
    </inkml:brush>
  </inkml:definitions>
  <inkml:trace contextRef="#ctx0" brushRef="#br0">55400 23133 751,'30'-6'18,"-3"4"2,-3 4 2,-3 4 3,-1 3 0,1 1-1,1 3 0,1 2-2,0 0-2,1-1-4,-1-1-3,1-1-4,-2-1-3,-3 0-2,-3-2-4,-3 0-2,-2-1-4,-2 1-7,-2 1-6,-2 2-6,-3-1-8,-4-1-7,-4-1-10,-4 0-7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7"/>
    </inkml:context>
    <inkml:brush xml:id="br0">
      <inkml:brushProperty name="width" value="0.04777" units="cm"/>
      <inkml:brushProperty name="height" value="0.04777" units="cm"/>
      <inkml:brushProperty name="color" value="#00BFF3"/>
    </inkml:brush>
  </inkml:definitions>
  <inkml:trace contextRef="#ctx0" brushRef="#br0">65850 47350 460,'4'-68'6,"10"17"11,10 15 11,9 16 12,10 9-1,14 3-9,11 3-11,14 4-11,-3 5-7,-15 10-3,-15 10-4,-16 9-3,-12 6 0,-5 3 6,-7 3 6,-5 4 5,-4 2 1,0 4-1,0 3-3,0 3-2,-2 4 4,-3 7 9,-3 6 10,-2 7 10,-1 4 1,3 3-4,3 3-5,4 4-5,2-1-3,4-3-3,3-3-3,3-2-2,-1-1-1,-2 3-1,-3 3 0,-3 4-1,-6-3 0,-5-5-1,-7-7-1,-5-5 0,-4-9-3,0-9-4,0-10-2,0-8-4,-8-1-6,-16 9-9,-15 10-7,-15 10-9,-7-3-6,3-11-3,3-14-3,4-11-3,5-9-2,10-3 2,10-3 1,9-2 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8"/>
    </inkml:context>
    <inkml:brush xml:id="br0">
      <inkml:brushProperty name="width" value="0.0361" units="cm"/>
      <inkml:brushProperty name="height" value="0.0361" units="cm"/>
      <inkml:brushProperty name="color" value="#00BFF3"/>
    </inkml:brush>
  </inkml:definitions>
  <inkml:trace contextRef="#ctx0" brushRef="#br0">64500 46200 609,'-38'-47'49,"26"6"-2,24 7-1,26 6-1,18 6-4,13 6-5,12 7-5,13 6-6,9 1-4,6-3-3,7-3-5,6-2-4,4-1-3,4 3-3,3 3-3,3 4-2,6 1-7,9 0-10,10 0-10,10 0-11,-14-2-8,-33-3-6,-35-3-6,-34-2-7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8"/>
    </inkml:context>
    <inkml:brush xml:id="br0">
      <inkml:brushProperty name="width" value="0.03605" units="cm"/>
      <inkml:brushProperty name="height" value="0.03605" units="cm"/>
      <inkml:brushProperty name="color" value="#00BFF3"/>
    </inkml:brush>
  </inkml:definitions>
  <inkml:trace contextRef="#ctx0" brushRef="#br0">68250 45400 610,'12'-47'8,"26"6"16,24 7 17,26 6 16,8 6 2,-5 6-10,-7 7-11,-5 6-11,3 3-6,17 0-1,15 0-1,16 0-2,1 1-7,-12 4-17,-13 3-14,-12 3-16,-15 4-8,-15 7-1,-15 6-2,-16 7-1,-13 0 2,-9-2 5,-10-3 4,-8-3 6,-6-4 5,1-3 3,-1-3 4,1-2 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8"/>
    </inkml:context>
    <inkml:brush xml:id="br0">
      <inkml:brushProperty name="width" value="0.0339" units="cm"/>
      <inkml:brushProperty name="height" value="0.0339" units="cm"/>
      <inkml:brushProperty name="color" value="#00BFF3"/>
    </inkml:brush>
  </inkml:definitions>
  <inkml:trace contextRef="#ctx0" brushRef="#br0">68450 46350 649,'-25'23'6,"0"-3"12,0-3 14,0-2 11,7-5 4,17-2-6,15-3-6,16-3-5,16-2-5,20 0-4,18 0-3,20 0-4,11 0-4,7 0-3,6 0-4,7 0-3,-3 1-7,-8 4-10,-10 3-10,-9 3-9,-10-1-6,-9-2-2,-10-3 0,-8-3-2,-11-1 2,-8 4 4,-10 3 3,-9 3 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9"/>
    </inkml:context>
    <inkml:brush xml:id="br0">
      <inkml:brushProperty name="width" value="0.04222" units="cm"/>
      <inkml:brushProperty name="height" value="0.04222" units="cm"/>
      <inkml:brushProperty name="color" value="#00BFF3"/>
    </inkml:brush>
  </inkml:definitions>
  <inkml:trace contextRef="#ctx0" brushRef="#br0">71200 46150 521,'-13'23'8,"26"-3"15,24-3 17,26-2 16,22-3 3,23 1-9,22-1-8,22 1-10,21-3-5,22-2-3,22-3-3,23-3-2,14-2-2,10 0-1,10 0-1,9 0 0,-1 0-5,-8 0-5,-10 0-7,-9 0-6,-13 3-2,-16 6 1,-15 7 1,-15 6 2,-15 1-4,-12-3-8,-13-3-9,-12-2-9,-15-5-3,-15-2 3,-15-3 4,-16-3 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9"/>
    </inkml:context>
    <inkml:brush xml:id="br0">
      <inkml:brushProperty name="width" value="0.04607" units="cm"/>
      <inkml:brushProperty name="height" value="0.04607" units="cm"/>
      <inkml:brushProperty name="color" value="#00BFF3"/>
    </inkml:brush>
  </inkml:definitions>
  <inkml:trace contextRef="#ctx0" brushRef="#br0">73350 41950 477,'0'-91'0,"0"19"0,0 19 0,0 19 0,-2 10 6,-3 4 11,-3 3 12,-2 3 11,-3 7 5,1 14-2,-1 11-2,1 14-1,-1 18-3,1 25-3,-1 25-4,1 25-3,-1 15-2,1 7-1,-1 6-2,1 7-1,1 8-3,3 14-5,3 11-5,4 14-5,-1 8-7,-3 7-5,-3 6-7,-2 7-6,-3-7-5,1-19-1,-1-18-1,1-19-3,2-19 0,7-19 2,6-18 2,7-19 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39"/>
    </inkml:context>
    <inkml:brush xml:id="br0">
      <inkml:brushProperty name="width" value="0.04073" units="cm"/>
      <inkml:brushProperty name="height" value="0.04073" units="cm"/>
      <inkml:brushProperty name="color" value="#00BFF3"/>
    </inkml:brush>
  </inkml:definitions>
  <inkml:trace contextRef="#ctx0" brushRef="#br0">74850 42900 540,'-25'-25'0,"0"0"0,0 0 0,0 0 0,-4 0 3,-5 0 6,-7 0 7,-5 0 7,-4 4 6,0 10 10,0 10 7,0 9 10,-5 13-2,-9 20-12,-10 18-11,-8 20-11,-8 13-7,-2 9 1,-3 10-1,-3 10 0,4-1-3,13-9-7,12-10-7,13-8-6,9-9-3,6-6 4,7-6 3,6-6 3,7-7 2,10-6 1,10-6 1,9-6 1,13-6 3,20-2 2,18-3 4,20-3 4,11-6-2,7-5-3,6-7-4,7-5-5,-1-3-5,-6 4-9,-6 3-8,-6 3-9,-6-1-3,-2-2 3,-3-3 0,-3-3 3,-9-4-1,-11-3-3,-14-3-4,-11-2-2,-7-3-2,0 1 0,0-1 0,0 1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40"/>
    </inkml:context>
    <inkml:brush xml:id="br0">
      <inkml:brushProperty name="width" value="0.04771" units="cm"/>
      <inkml:brushProperty name="height" value="0.04771" units="cm"/>
      <inkml:brushProperty name="color" value="#00BFF3"/>
    </inkml:brush>
  </inkml:definitions>
  <inkml:trace contextRef="#ctx0" brushRef="#br0">75300 43800 461,'-25'-24'7,"0"4"13,0 3 15,0 3 14,3 10 4,6 20-5,7 18-4,6 20-6,3 11-6,0 7-5,0 6-6,0 7-6,0-3-5,0-8-2,0-10-4,0-9-3,6-10-7,13-9-11,12-10-11,13-8-11,6-14-3,0-15 2,0-15 2,0-16 4,-4-7 3,-5 4 7,-7 3 5,-5 3 7,-4 4 10,0 7 15,0 6 15,0 7 15,0 10 6,0 16-3,0 15-1,0 17-3,0 5-4,0-3-5,0-3-5,0-2-5,3-5-4,6-2-2,7-3-3,6-3-1,3-13-6,0-22-7,0-22-6,0-21-8,-2-17-3,-3-8 1,-3-10 1,-2-9 0,-6-4 1,-6 4 1,-6 3 3,-6 3 1,-10 6-1,-12 9-5,-13 10-5,-12 10-4,-7 10-4,1 13-3,-1 12-3,1 13-3,1 7-3,3 4-3,3 3-2,4 3-3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40"/>
    </inkml:context>
    <inkml:brush xml:id="br0">
      <inkml:brushProperty name="width" value="0.04899" units="cm"/>
      <inkml:brushProperty name="height" value="0.04899" units="cm"/>
      <inkml:brushProperty name="color" value="#00BFF3"/>
    </inkml:brush>
  </inkml:definitions>
  <inkml:trace contextRef="#ctx0" brushRef="#br0">72550 47550 449,'-24'-46'0,"4"10"0,3 10 0,3 9 0,3 12 9,3 16 20,3 15 20,4 17 18,-3 14 6,-5 17-11,-7 15-9,-5 16-10,-4 12-7,0 9-5,0 10-6,0 10-4,-2 16-4,-3 26-3,-3 24-4,-2 26-2,-1 7-4,3-9-7,3-10-7,4-8-5,4-12-7,6-12-8,7-13-7,6-12-8,6-10-5,6-6-2,7-6-4,6-6-3,-1-18 5,-5-28 10,-7-28 11,-5-27 10,-3-17 6,4-3-1,3-3 0,3-2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41"/>
    </inkml:context>
    <inkml:brush xml:id="br0">
      <inkml:brushProperty name="width" value="0.04484" units="cm"/>
      <inkml:brushProperty name="height" value="0.04484" units="cm"/>
      <inkml:brushProperty name="color" value="#00BFF3"/>
    </inkml:brush>
  </inkml:definitions>
  <inkml:trace contextRef="#ctx0" brushRef="#br0">73950 48750 490,'-2'-68'4,"-3"17"9,-3 15 8,-2 16 8,-5 9 5,-2 3 0,-3 3 0,-3 4 0,-7 5-2,-9 10-4,-10 10-5,-8 9-4,-12 9-4,-12 9-3,-13 10-3,-12 10-3,-9 5-3,-2 4-2,-3 3-3,-3 3-3,2-2 1,10-6 1,10-6 3,9-6 1,12-6 3,16-2 3,15-3 2,17-3 3,13-4 1,13-3-2,12-3 0,13-2-2,18-5 0,26-2 0,24-3 1,26-3 0,15-4 1,6-3 1,7-3 1,6-2 0,-2-3-5,-9 1-9,-10-1-11,-8 1-11,-12-1-6,-12 1-6,-13-1-3,-12 1-5,-12 1 1,-8 3 4,-10 3 4,-9 4 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09-25T10:51: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181 737,'0'-16,"0"16,0 0,0 0,0 0,0 0,0 0,0 0,0 0,0 0,0 0,0 0,0 0,0 0,0 0,0 0,0-17,0 17,0 0,0 0,0 0,0 0,0 0,0 0,0 0,0 0,18 0,-18 0,17 0,1 0,-1-16,1 16,-18 0,35 0,18 0,0 0,-1 0,-34 0,70 0,18 0,-1 0,-87 0,70 0,0-16,0 16,-18 0,0 0,1 0,-18 0,-36 0,36-16,17 16,-17 0,-35 0,-1 0,54 0,-1 0,0 0,-52 0,52 0,18 16,0-16,-70 0,87 0,-17 16,18-16,-89 16,89-16,-18 17,0-1,-70-16,70 16,-1 0,-16-16,-1 17,1-17,-1 16,-17-16,-36 0,36 0,-18 0,18 0,-53 0,35 0,-17 0,17 0,-17-16,-1 16,18 0,-17 0,0 0,-1 0,18-17,1 17,-19 0,18 0,1 0,-19 0,18-16,18 16,17-16,18 16,-17-16,-1 16,1-17,-1 1,18 16,-88 0,70-16,-17 16,0-16,0 16,-36 0,18 0,1 0,-1-17,-18 17,1 0,17 0,0 0,-17 0,-1 0,-17 0,18 0,-18 0,18 0,-1 0,1 0,-1 0,19 0,-19 0,-17 0,18 0,17 0,-17 0,-1-16,1 16,-1 0,1 0,0 0,-1 0,1 0,-1 0,18 0,1 0,16 0,1 0,-18 0,1 0,-1 0,-18 0,1 0,0 0,-1 0,-17 0,0 0,0 0,0 0,0 0,0 0,0 0,0 0,0 0,0 0,0 0,0 0,0 0,0 16,0-16,0 0,0 0,0 0,0 0,0 0,0 0,0 0,0 0,0 0,0 0,0 0,0 0,0 0,0 0,0 0,0 0,0 0,0 0,0 0,0 0,0 0,0 0,0 0,0 0,0 0,0 0,0 0,0 0,0 0,18 0,-18 0,0 0,0 0,0 0,0 0,0 0,0 0,0 0,0 0,0 0,0 0,0 0,0 0,0 0,0 0,0 0,0 0,0 0,17 0,-17 0,18 0,-18 0,18 17,-1-17,-17 0,18 0,-18 0,17 0,-17 0,0 0,0 0,0 0,0 0,0 0,0 0,18 0,-18 0,0 0,0 0,0 0,0 0,0 0,0 0,0 0,0 0,0 0,0 0,0 0,0 0,0 0,0 0,0 0,0 0,0 0,0 0,0 0,0 0,0 0,0 0,0 0,0 0,17 0,-17 16,0-16,0 0,0 0,0 0,0 0,0 0,0 0,0 0,0 0,0 0,0 16,0-16,18 16,-18-16,0 17,0-1,0-16,0 16,0-16,18 16,-18-16,0 0,0 17,0-17,0 0,0 0,0 0,0 0,0 0,0 0,0 0,0 0,0 0,0 0,17 0,-17 0,0 0,0 0,0 0,0 0,0 0,0 0,0 0,0 0,0 0,0 0,0 0,0 0,0 0,0 0,0 0,0 0,0 0,0 0,18 0,-18 0,0 0,0 0,0 0,17 0,-17 0,0 16,0-16,0 0,18 0,-18 0,0 0,0 0,0 0,18 0,-18 0,0 0,0 0,0 0,17 0,-17 0,18 0,-18 0,17 0,1 0,0 16,-18-16,17 0,18 0,-17 0,0 16,-1-16,1 0,-18 0,17 0,-17 0,0 0,0 0,0 0,18 0,-18 0,0 0,0 0,0 0,0 0,18 0,-1 0,1 0,17 0,-18 0,19 17,-1-17,0 16,18-16,35 16,-18 1,18-1,-35 0,17 0,-35-16,1 17,-19-17,1 0,-1 0,-17 0,0 0,0 0,0 0,-17 0,17 0,0 0,0 0,0 0,0 0,0 0,0 0,0 0,-18 0,18 0,0 0,0 0,0 0,0 0,-17 0,17 0,-18 0,0 0,1 0,-1 0,-17 16,-18-16,-17 16,-36 0,-17-16,-18 17,36-17,-1 16,-17-16,35 0,-35 0,0 0,17 16,18-16,18 0,0-16,17 16,18 0,0 0,17 0,-17 0,0 16,17-16,-17 0,17 0,-17 16,0-16,0 0,-18 0,0 0,-17 17,70-17,-53-17,0 17,0 0,1 0,34 0,-35-16,0 16,-17-16,53 16,-54 0,1-16,-1 16,54 0,-54 0,1-17,0 17,17 0,0-16,0 16,53 0,-35 0,0 0,0 0,35 0,-18 0,-17 0,17 0,1 0,-1 0,-17 0,0 0,0 0,0 0,-1 0,-16 0,52 0,-53 0,18 0,-18 0,35 0,-35 0,1 0,-1 0,0 0,0 0,1 0,16 0,19 0,-1 0,1 0,-1 0,0 0,18 0,-17 0,-1 0,-17 0,35 0,-18 0,1 0,-1 0,1 0,-1 0,0 0,-17 0,0 0,-35 0,-1 0,1 0,52 0,-70 0,18 0,-18 0,35 0,36-16,-54 16,19 0,-1 0,18 0,-1 0,1 0,18 0,-1 0,0 0,1 0,17 0,-18 0,1 0,17 0,-18 0,18 0,-17 16,-1-16,0 0,18 0,-17 0,-1 0,18 0,-17 0,17 0,-18 0,0 0,18 0,0 0,-17 0,-1 0,18 0,-17 0,17 0,-18 0,0 0,-17 16,18-16,-1 0,18 0,-18 0,-17 0,18 0,-1 0,18 0,-18 0,1 0,17 0,0 17,-18-17,1 0,17 0,0 0,-18 0,1 0,17 16,-18-16,18 0,-18 0,18 0,0 0,0 16,-17-16,17 0,0 0,0 0,0 0,0 0,0 0,0 0,0 0,-18 16,18-16,-17 0,17 0,-18 0,18 0,-18 0,18 0,-17 0,17 0,-18 0,1 0,-19 0,19 0,-1 0,1 0,17 0,-18 0,18 0,0 0,-18 0,18 0,0 0,0 0,0 0,0 0,0 0,0 0,0 0,0 0,0 0,0 0,0 0,0 0,0 0,0 0,0 0,0 0,0 0,0 0,0 0,0 0,0 0,-17 0,17 0,0 0,0 0,0 0,0 0,0 0,0 0,0 0,0 0,0 0,0 0,0 0,0 0,0 0,-18 0,18 0,0 0,-17 0,17 0,-18 0,0 0,18 0,-17 0,17 0,-18 0,18 0,0 0,0 0,-17 0,17 0,0 0,0 17,0-17,0 0,0 0,0 0,0 0,0 0,0 0,0 0,0 0,0 0,0 0,0 0,0 0,0 0,0 0,0 0,0 0,0 0,0 0,0 16,0-16,0 0,0 0,17 16,-17-16,18 0,-1 17,19-1,-1 0,0 0,0 1,0-17,18 16,0 16,0-15,-18-1,35 16,18-15,-17 15,-54-32,54 16,17 1,-18-1,-52 0,69 1,-16-1,-1 0,1-16,-1 16,18 1,0-1,-71-16,54 16,17 0,-18-16,1 17,-19-17,1 16,0-16,-18 0,-17 0,-1 0,1 0,-1 0,1 0,17 0,0 0,18 0,-18 0,-17 0,52 0,-17 0,17 0,-17 0,18 0,-19 0,-16 0,-1 0,0 0,0-16,0 16,1 0,-19 0,1-17,-1 17,1 0,-1 0,1 0,0 0,-1 0,1 0,17 0,0 0,0 0,18 0,-35 0,52 0,1 0,16 0,1 0,-17 0,17 0,-71 0,54 0,-1 0,0 17,-52-17,52 0,1 0,-1 16,-17-16,-35 0,52 0,18 16,-18-16,-17 0,17 16,-17-16,0 0,-18 0,0 0,1 0,-1 0,0 0,0 0,-17 0,-1 0,1 0,-18 0,17 0,-17 0,0 0,0 0,18 0,-18 0,0 0,0 0,0 0,0 17,0-17,0 0,18 0,-1 0,-17 0,18 0,17 0,-17 0,17 0,-18 0,1 0,0 0,17 0,-18 0,-17 0,18 0,-18 0,18 0,-18 0,0 0,0 0,0 0,-18 0,18 0,0 0,0 0,0 0,0 0,0 0,0 0,0 0,0 0,0 0,-18 0,18 0,0 0,0 0,0 0,0 0,0 0,0 0,0 0,0 0,-17 0,-1 0,-17 0,-18 0,-17 0,-18 0,0-17,0 17,-18-16,18 0,-35 0,18-1,-18 1,17 0,88 0,-122-1,34-15,1 16,87 16,-70-17,0 1,35 16,0-16,18 16,0 0,18 0,17 0,-18 0,0 0,1 0,17 0,-18 0,1 0,-1 0,-17 0,17 0,-17 0,0 0,0 0,-36 0,18 0,1 0,-1 0,0 0,0 0,1 0,16 0,1 0,0 0,-18 0,18 0,-18 0,1 0,-36-17,17 17,-17 0,18-16,-1 16,-16-16,16 0,54 16,-54-17,18 17,18-16,-18 0,1 0,16 16,1-17,18 17,-18 0,17-16,0 16,-17 0,0 0,17 0,-17 0,0 0,17 0,-17 0,0-16,-18 16,18 0,0-16,0 16,0-17,-1 17,19 0,-1-16,1 16,17 0,-18 0,18 0,0 0,-18 0,18 0,-17 0,-1 0,1 0,17 0,-18 16,0-16,1 0,17 0,-18 0,18 0,0 0,0 0,0 0,-17 0,17 0,0 0,0 0,0 0,-18 0,18 0,0 0,0 0,-18 0,18 0,-17 0,-1 0,18 0,-17 0,-1 0,0 0,1 0,-1 0,1 17,-1-17,1 0,-1 0,18 0,-18 0,18 0,0 0,-17 0,17 0,0 0,0 0,0 0,0 0,0 0,0 0,0 0,0 0,17 0,-17 0,0 0,0 0,0 0,0 0,0 0,0 0,18 0,-18 0,0 0,0 0,0 0,0 0,0 0,0 0,18 0,-1 0,18 0,36 0,34 0,1 0,17 0,0 0,0 16,18-16,52 0,19 16,-19 0,-140-16,158 17,18-1,-1 0,-16-16,-1 16,-18 1,1-17,-54 16,19 0,-1 0,-123-16,141 33,-17-17,-19 1,-17 15,-35-32,-35 16,-18-16,18 17,-18-17,-17 16,-1-16,-17 0,0 0,0 0,0 0,0 0,0 0,0 0,18-16,-18 16,0 0,18 0,-1-17,1 17,17 0,-17-16,17 16,0 0,-17-16,17 16,-18 0,-17 0,36-16,-19 16,1 0,-1 0,1 0,0 0,-1 0,1 0,-1 0,1 0,-18 0,17 0,1 0,0 0,-1 0,1 0,-1 0,19-17,-19 17,18 0,-17 0,17-16,0 16,-17 0,17 0,-17-16,-1 16,1 0,0 0,-18 0,0 0,0 0,0 0,0 0,0 0,0 0,0 0,0 0,0 0,0 0,0 0,0 0,0 0,0 0,0 0,0 0,0 0,0 0,0 0,0 0,0 0,0 0,0 0,0 0,0 0,0 0,0 0,0 0,0 0,0 0,0 0,0 16,0-16,0 0,0 0,0 0,0 0,0 0,-18 0,18 0,-18 0,1 0,-1 0,-17 0,0 0,-36 0,1 0,0 0,17 0,-17 0,17 0,-18 0,54 0,-89-16,1 16,17-17,70 17,-70-16,0 0,0 0,71 16,-36-17,0 1,18 16,-18-16,18 0,17 16,-17-17,35 17,-17 0,17 0,0 0,0-16,0 16,0 0,17 0,-17 0,0 0,0 0,0 0,0 0,0 0,0 0,0 0,0 0,0-16,0 16,18 0,-18 0,0 0,0 0,17 0,19 16,-19-16,1 0,34 0,1 0,18 0,-1 0,-52 0,87 0,18 0,-17 0,17 16,-35-16,0 0,0 0,-18 0,-17 0,-18 0,-17 0,-1 0,1 0,-18 0,0 0,0 0,0 0,0 0,0 0,0 0,-18 0,18 0,0 0,0 0,0 0,0 0,0 0,0 0,0 0,0 0,0 0,0 0,0 0,0 0,0 0,0 0,0 0,0 0,0 0,-17 0,17 0,0 0,0 0,0 0,0 0,0 0,0 0,0 0,0 0,0 0,0 0,0 0,-18 0,1 0,-19 0,-16 0,-1-16,-17 0,70 16,-88-16,-18-1,0 1,71 16,-70-16,-1 0,1-1,-1-15,18 15,0 1,18 0,-1 0,1-1,17 17,0-16,18 16,18-16,-19 16,19 0,-1 0,18 0,-17 0,17 0,0 0,17 0,-17 0,0 16,18-16,-18 0,0 0,0 0,0 0,0 0,-18 0,18 0,-17 0,17 0,-18 0,18 0,-17 0,-1-16,-35 16,-17-16,-18-1,17 17,54-16,-71 16,18-16,-1 16,1 0,-18 0,17 16,-17-16,71 0,-89 0,18 0,0-16,18 16,-18-16,35-1,18 1,0 16,17-16,1 16,-1-17,18 17,0 0,0 0,0 0,18 0,-18 0,0 0,17 0,19 0,-19 17,18-17,0 16,-17-16,17 16,36-16,-19 17,36-1,18 0,-1 0,1 1,17-1,-17 0,-1-16,-87 0,70 16,0-16,-18 0,-52 17,52-17,-17 0,0 0,-1 0,-34 0,0 0,-1 0,18 0,-17 0,0 0,-1 0,1 0,35 0,-18 0,0 0,18 0,0 0,-1 0,1 0,0 0,0 0,-1-17,-16 17,16 0,-16-16,-1 16,0 0,0 0,0-16,-35 16,35 0,-17 16,17-16,-17 0,-1 0,-17 0,18 16,-18-16,0 0,18 0,-18 0,17 0,-17 0,0 0,18 0,-18 0,17 0,1 17,-18-17,18 0,-18 0,17 0,-17 0,18 0,-18 0,17 0,1 0,0 0,-18 0,0 0,17 16,1-16,-1 0,1 0,0 16,-18-16,17 0,1 0,-18 0,0 0,17 16,-17-16,0 0,0 0,0 0,0 0,0 0,18 0,-1 0,1 0,0 0,-1 17,36-17,35 16,0 17,-70-33,87 32,1-16,-1 17,-87-33,87 32,-17-15,-17 15,-19-32,-16 16,-19 1,1-17,-1 0,-17 0,0 0,0 0,0 0,0 0,0 0,-17 0,17 0,0 0,0 0,0 0,0 0,0 0,0 0,0 0,0 0,0 0,0 0,0 0,0 0,0 0,0 0,0 0,0 0,0 0,0 0,0 0,0 0,-18 0,18 0,0 16,-17-16,17 0,-18 0,0 0,1 0,-1 0,1 0,-1 16,1-16,-19 0,1 16,-18-16,18 17,-18-17,1 16,16-16,-16 16,16-16,19 17,-18-17,17 16,1-16,-1 16,0-16,-17 16,0-16,0 17,0-17,-1 16,1-16,18 16,-19-16,19 0,-1 16,1-16,-1 17,18-17,-18 16,1-16,-1 16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41"/>
    </inkml:context>
    <inkml:brush xml:id="br0">
      <inkml:brushProperty name="width" value="0.05027" units="cm"/>
      <inkml:brushProperty name="height" value="0.05027" units="cm"/>
      <inkml:brushProperty name="color" value="#00BFF3"/>
    </inkml:brush>
  </inkml:definitions>
  <inkml:trace contextRef="#ctx0" brushRef="#br0">75000 50250 437,'1'-50'3,"4"0"4,3 0 5,3 0 5,1 1 5,1 4 2,-1 3 4,1 3 3,1-2-1,3-6-4,3-6-4,4-6-5,-3-1-2,-5 7-2,-7 6-2,-5 7-1,-15 16 0,-22 29 3,-22 28 2,-21 28 3,-9 18-1,7 10 0,6 10-2,7 9-2,4-1-1,3-8-2,3-10-2,4-9-2,7-10 0,13-9 0,12-10 0,13-8 0,12-9-3,13-6-4,12-6-5,13-6-5,10-12-1,10-15 2,10-15 0,9-16 3,2-7-3,-2 4-4,-3 3-5,-3 3-4,-7 10 7,-9 20 20,-10 18 20,-8 20 19,-4 11 7,3 7-9,3 6-7,4 7-9,-1-1-14,-3-6-19,-3-6-21,-2-6-20,-5-6-15,-2-2-8,-3-3-8,-3-3-8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54"/>
    </inkml:context>
    <inkml:brush xml:id="br0">
      <inkml:brushProperty name="width" value="0.03971" units="cm"/>
      <inkml:brushProperty name="height" value="0.03971" units="cm"/>
      <inkml:brushProperty name="color" value="#00BFF3"/>
    </inkml:brush>
  </inkml:definitions>
  <inkml:trace contextRef="#ctx0" brushRef="#br0">78600 21000 554,'23'-24'-16,"-3"4"7,-3 3 6,-2 3 7,0 3 11,7 3 17,6 3 15,7 4 16,4 1 3,3 0-11,3 0-11,4 0-11,2-2-8,4-3-4,3-3-4,3-2-5,1-3-3,1 1-3,-1-1-3,1 1-3,-4 2-3,-6 7-4,-6 6-3,-6 7-4,-16 2-4,-25 1-5,-25-1-6,-25 1-5,-11-1-1,3 1 5,3-1 5,4 1 4,1-3 4,0-2 4,0-3 4,0-3 4,1-1 1,4 4 1,3 3-1,3 3-1,3-1 4,3-2 4,3-3 6,4-3 5,13-2 7,26 0 8,24 0 8,26 0 9,12-4-1,0-5-8,0-7-9,0-5-8,-5-1-7,-9 6-1,-10 7-4,-8 6-1,-14 7-5,-15 10-4,-15 10-5,-16 9-5,-12 2-2,-5-2-2,-7-3 0,-5-3-1,-4-6 1,0-5 0,0-7 2,0-5 1,1-4 1,4 0 3,3 0 2,3 0 1,10 0 0,20 0-4,18 0-4,20 0-5,6 0 0,-2 0 1,-3 0 2,-3 0 2,-2 0-4,0 0-9,0 0-11,0 0-9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55"/>
    </inkml:context>
    <inkml:brush xml:id="br0">
      <inkml:brushProperty name="width" value="0.0397" units="cm"/>
      <inkml:brushProperty name="height" value="0.0397" units="cm"/>
      <inkml:brushProperty name="color" value="#00BFF3"/>
    </inkml:brush>
  </inkml:definitions>
  <inkml:trace contextRef="#ctx0" brushRef="#br0">78400 28950 554,'-47'-2'5,"6"-3"10,7-3 11,6-2 11,9-1 1,13 3-4,12 3-6,13 4-5,15-1-2,19-3 2,19-3 2,19-2 2,5-1-1,-5 3-4,-7 3-3,-5 4-4,-9 1-1,-9 0 0,-10 0 0,-8 0 0,-15 1-8,-19 4-19,-18 3-17,-19 3-18,-10-1-3,1-2 11,-1-3 11,1-3 11,13-1 14,29 4 17,28 3 18,28 3 17,14-2 2,0-6-13,0-6-12,0-6-13,4-4-8,10 1-5,10-1-5,9 1-4,-5 1-4,-19 3-7,-18 3-4,-19 4-6,-10-1-8,1-3-11,-1-3-12,1-2-11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56"/>
    </inkml:context>
    <inkml:brush xml:id="br0">
      <inkml:brushProperty name="width" value="0.03493" units="cm"/>
      <inkml:brushProperty name="height" value="0.03493" units="cm"/>
      <inkml:brushProperty name="color" value="#00BFF3"/>
    </inkml:brush>
  </inkml:definitions>
  <inkml:trace contextRef="#ctx0" brushRef="#br0">89200 28550 629,'-4'-44'43,"-5"13"0,-7 12-1,-5 13 0,-1 9-1,6 6 0,7 7-1,6 6-1,1-5-10,-3-16-19,-3-15-19,-2-15-19,-3-7-11,1 3-4,-1 3-3,1 4-4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57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88750 28550 333,'157'63'167,"51"46"-1,50 47 1,49 47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2:5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88725 28925 333,'157'63'167,"51"46"-1,50 47 1,49 47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4"/>
    </inkml:context>
    <inkml:brush xml:id="br0">
      <inkml:brushProperty name="width" value="0.03667" units="cm"/>
      <inkml:brushProperty name="height" value="0.03667" units="cm"/>
      <inkml:brushProperty name="color" value="#00BFF3"/>
    </inkml:brush>
  </inkml:definitions>
  <inkml:trace contextRef="#ctx0" brushRef="#br0">12600 35750 599,'21'-40'49,"-5"23"-8,-7 22-7,-5 22-6,-4 16-5,0 14-1,0 11-2,0 14-1,-5 5-2,-9 1 0,-10-1-2,-8 1 0,-6 1-1,1 3-1,-1 3 0,1 4-2,-3 2-1,-2 4 0,-3 3-1,-3 3 0,-1-2-3,4-6-2,3-6-3,3-6-2,3-9-3,3-8-2,3-10-2,4-9-2,4-5-3,6 0-4,7 0-5,6 0-5,7-16-5,10-31-5,10-31-7,9-31-4,6-18-2,3-3 6,3-3 4,4-2 4,-3 3 7,-5 14 5,-7 11 6,-5 14 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4"/>
    </inkml:context>
    <inkml:brush xml:id="br0">
      <inkml:brushProperty name="width" value="0.04284" units="cm"/>
      <inkml:brushProperty name="height" value="0.04284" units="cm"/>
      <inkml:brushProperty name="color" value="#00BFF3"/>
    </inkml:brush>
  </inkml:definitions>
  <inkml:trace contextRef="#ctx0" brushRef="#br0">12900 35900 513,'0'-69'4,"0"13"7,0 12 8,0 13 7,3 10 6,6 10 3,7 10 4,6 9 3,1 7-1,-3 7-4,-3 6-5,-2 7-5,-3 7-3,1 9-4,-1 10-4,1 10-2,1 4-2,3 0-1,3 0 0,4 0 0,-1 1-2,-3 4-2,-3 3-2,-2 3-4,-1 3-1,3 3-1,3 3-1,4 4-2,-1-3-1,-3-5 1,-3-7-1,-2-5 1,-5-6 0,-2-3 0,-3-3 1,-3-2 1,-2-3-3,0 1-5,0-1-5,0 1-7,0-4-3,0-6-2,0-6-3,0-6-3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4"/>
    </inkml:context>
    <inkml:brush xml:id="br0">
      <inkml:brushProperty name="width" value="0.03447" units="cm"/>
      <inkml:brushProperty name="height" value="0.03447" units="cm"/>
      <inkml:brushProperty name="color" value="#00BFF3"/>
    </inkml:brush>
  </inkml:definitions>
  <inkml:trace contextRef="#ctx0" brushRef="#br0">12500 37500 638,'-50'0'1,"0"0"4,0 0 2,0 0 4,9-2 8,19-3 15,19-3 15,19-2 14,18-5 1,19-2-15,19-3-15,19-3-15,10-4-13,4-3-9,3-3-12,3-2-10,-5-1-3,-12 3 4,-13 3 4,-12 4 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4"/>
    </inkml:context>
    <inkml:brush xml:id="br0">
      <inkml:brushProperty name="width" value="0.03179" units="cm"/>
      <inkml:brushProperty name="height" value="0.03179" units="cm"/>
      <inkml:brushProperty name="color" value="#00BFF3"/>
    </inkml:brush>
  </inkml:definitions>
  <inkml:trace contextRef="#ctx0" brushRef="#br0">13900 35650 691,'-41'-50'8,"19"0"14,19 0 15,19 0 15,16 4 4,17 10-10,15 10-8,16 9-9,7 6-11,1 3-15,-1 3-16,1 4-13,-6 2-5,-8 4 7,-10 3 7,-9 3 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09-25T10:51:2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234 653,'0'0,"0"0,0 0,0 0,0 0,0 0,0 0,0 0,0 0,0 0,0 0,0 0,0 0,0 0,17 0,-17 0,0 0,0 0,0 0,0 0,0 0,0 0,0 0,18 0,-18 0,17 0,18 0,-17 0,17 0,0 0,17 0,1 0,17 0,17 0,1 0,34-17,0 17,1 0,-18-18,-18 18,-17 0,18-17,-18 17,-1-18,-16 18,-18 0,0 0,-18 0,1-18,-1 18,-17 0,18 0,-18 0,0 0,0 0,0 0,17 0,-17 0,18 0,17 0,0 0,-18 0,18-17,0 17,0 0,0 0,0 0,0 0,-17 0,34-18,-17 18,0 0,0 0,-18 0,1 0,-1 0,1 0,-1 0,1 0,-1 0,-17 0,18 0,-18 0,0 18,0-18,17 0,-17 0,0 0,0 0,0 0,0 0,0 0,0 0,0 0,18 0,-18 0,17 0,-17 0,18 0,-1 0,1 0,-1 0,36 17,17-17,0 18,0-18,0 18,-1-18,1 17,-52-17,52 0,0 18,0-18,-18 0,1 0,-36 17,18-17,-17 0,-1 0,-17 0,0 0,0 0,0 0,0 0,0 0,0 0,0 0,0 0,0 0,0 0,0 0,0 0,0 0,0 0,0 0,0 0,0 0,0 0,0 0,0 0,0 0,0 18,0-18,18 0,-18 0,17 0,1 0,-1 0,1 0,-1 0,0 0,18 0,-17 0,17 0,0 0,-18 0,18 0,-17 18,-18-18,17 0,-17 0,0 0,0 0,18 0,-18 0,0 0,0 0,0 0,0 0,0 0,0 0,0 17,0-17,0 0,17 0,-17 0,18 0,-18 0,17 0,-17 0,18 18,-1-18,1 0,-1 0,1 0,-1 0,1 0,17 0,0 0,0 0,0 18,0-18,-18 0,1 0,-1 0,-17 17,18-17,-18 0,0 0,0 0,0 0,0 0,0 0,0 0,-18 0,18 0,0 0,0 0,0 0,0 0,0 0,0 0,0 0,0 0,0 0,0 0,0 0,0 0,0 0,0 0,0 0,0 0,0 0,0 0,0 0,0 0,0 0,0 0,0 0,0 0,0 0,0 0,0 0,0 0,0 0,0 0,0 0,-17 0,17 0,0 18,-18-18,1 17,-1-17,1 18,-1-18,-34 18,17-1,35-17,-53 18,18 0,0-18,0 17,18-17,-36 18,1-18,-1 17,36-17,-36 18,1-18,0 0,34 0,-17 18,0-18,0 0,0 0,35 0,-35 0,0 0,18 0,-18 0,17 0,-17-18,18 18,-18 0,17 0,-17 0,18 0,-1 0,18 0,-17 0,-1 0,1 0,-1 0,1 0,-1 0,1 0,0 0,17 0,-35 0,0 0,0 18,0-18,17 17,18 1,0 0,0-1,18 18,-1-17,-17-18,-17 0,-53-18,0-17,52 35,-52-35,0 0,0-1,0 19,0-18,1 17,16 0,18 1,-17 17,17 0,17-18,-17 18,18 0,-18 0,35 0,-35 0,17 0,1 0,-1 0,1 18,-1-18,1 0,17 0,0 0,-18 0,18 0,0 0,0 0,0 0,-17 0,17 0,-18 0,18 0,-17 0,-1 0,18 0,-17 0,-1 0,1 0,-1 0,18 0,-35 0,1 0,-1 0,17 0,-17 0,18 0,-18 0,35 0,-35 0,17 0,1 0,17 0,-18 0,1 0,-1 0,1 0,-1 0,1 0,17 0,-18 0,18 0,-17 0,17 0,0 0,0 0,-18 0,18 0,0 0,-17 0,17 0,0 0,0 0,0 0,-18 0,18 0,0 0,-17 0,17 0,-18 0,1 0,17 0,-18 0,1 0,17 0,-18 0,18 0,-17 0,17 0,0 0,-18 0,18 17,0-17,0 0,0 0,0 0,-17 0,17 0,0 0,-18 0,1 18,17-18,-18 0,18 18,-17-18,17 0,-17 17,17-17,-18 0,18 0,0 18,0-18,0 0,0 0,0 0,0 0,0 0,-17 0,17 0,0 0,0 0,0 0,0 0,0 0,0 0,-18 17,18-17,0 0,0 0,0 0,0 0,0 0,0 18,0-18,0 0,0 0,0 0,0 0,0 18,-17-18,17 0,0 0,0 0,0 0,0 0,-18 17,18-17,0 0,-17 18,17-18,-18 0,18 18,-17-18,-1 17,18-17,-17 0,-1 18,18-18,-17 17,-1-17,18 0,0 0,-17 0,17 0,0 0,0 0,0 0,0 0,0 0,0 0,17 0,-17 0,0 0,0 0,0 0,0 0,0 0,0 0,0 0,0 0,0 0,0 0,0 0,0 0,0 0,0 0,0 0,0 0,0 0,0 0,0 0,0 0,0 0,0 0,0 0,18 0,-18 0,17 0,1 0,-18 0,35 0,0 0,0 0,-18 0,18 0,0 0,0 0,0 0,0 0,0 0,0 0,0 0,0 0,-18 0,1 0,-1 0,18 0,-17 0,-18 0,17 0,1 0,-1 0,-17 0,18 0,-1 0,1 0,-18 0,17 0,1 0,17 0,-35 0,17 0,1 0,17 0,-35 0,35 0,-1 0,1 0,0 0,0 0,0 0,0 0,18 0,-1 0,1 0,-36 0,18 0,18 0,-18 0,17 0,-52 0,35 0,18 0,-18 0,-1 0,-16 0,17 0,-18 0,18 0,-17 0,-1 0,-17 0,18 0,-18 0,0 0,0 0,0 0,0 0,0 0,0 0,17 18,-17-18,18 0,-18 0,0 18,17-18,-17 0,18 0,-18 0,17 0,-17 17,18-17,-18 0,17 0,-17 0,18 0,-18 0,17 0,18 0,-35 0,18 18,17-18,-18 0,18 0,0 0,-17 18,17-18,0 0,-18 0,18 0,-17 0,-1 0,-17 0,17 0,-17 0,0 0,0 0,18 0,-18 0,0 0,0 0,0 0,0 0,17 0,-17 0,18 0,-18 0,17 0,-17 0,18 0,-1 0,-17 0,18 0,-1 0,-17 0,18 0,-18 0,17 0,-17 0,0 0,18 17,-18-17,0 0,0 0,17 0,1 0,-18 0,17 18,-17-18,18 0,-18 0,0 17,17-17,-17 0,0 0,18 18,-18-18,0 0,0 0,17 0,-17 0,0 0,18 0,-18 0,17 0,1 0,-1 0,-17 0,18 0,-1 0,-17 18,18-18,-1 0,1 0,-1 0,1 17,-18-17,17 0,-17 0,0 0,18 0,-18 0,0 0,0 0,0 0,0 0,0 0,0 0,0 0,0 0,0 0,0 0,0 0,17 0,-17 0,0 0,0 0,0 0,0 0,0 0,0 0,18 0,-18 0,0 0,17 0,1 0,-1 0,-17 0,17 0,1-17,-1 17,1 0,-18 0,17 0,-17 0,0 0,0 0,0-18,0 18,0 0,0 0,0 0,0 0,0 0,0 0,0 0,0 0,0 0,0 0,0 0,0 0,0 0,0 0,0 0,0 0,0 0,0 0,0 0,0 0,0 0,0 0,0 0,18 0,-18 0,0 0,0 0,0 0,0 0,0 0,0 0,0 0,0 0,0 0,0 0,17 0,-17 0,0 0,0 0,0 0,0 0,0 0,0 0,0-18,18 18,-18 0,0 0,0 0,0 0,0 0,17 0,-17 0,0 0,0-17,0 17,0 0,0 0,0 0,0 0,0 0,0 0,0 0,0 0,0 0,0 0,0 0,0 0,0 0,0 0,0 0,0 0,0 0,0 0,0 0,0 0,18 0,-18 0,0 0,0 0,0 0,0 0,0 0,0 0,0 0,17 0,-17 0,0 0,0 0,0 0,0 0,0 0,0 0,0 0,0 0,0 0,18 0,-18 0,0 0,0 0,0 0,0 0,0 0,0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5"/>
    </inkml:context>
    <inkml:brush xml:id="br0">
      <inkml:brushProperty name="width" value="0.03398" units="cm"/>
      <inkml:brushProperty name="height" value="0.03398" units="cm"/>
      <inkml:brushProperty name="color" value="#00BFF3"/>
    </inkml:brush>
  </inkml:definitions>
  <inkml:trace contextRef="#ctx0" brushRef="#br0">14650 36450 647,'-68'45'2,"17"-9"6,15-10 4,16-8 5,13-4 7,14 3 6,11 3 7,14 4 7,11-6 0,14-11-8,11-14-8,14-11-7,7-7-6,3 0-4,3 0-4,4 0-3,-3 3-2,-5 6 1,-7 7 0,-5 6 2,-6 3-10,-3 0-17,-3 0-19,-2 0-17,-8 1-8,-8 4 5,-10 3 5,-9 3 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5"/>
    </inkml:context>
    <inkml:brush xml:id="br0">
      <inkml:brushProperty name="width" value="0.03522" units="cm"/>
      <inkml:brushProperty name="height" value="0.03522" units="cm"/>
      <inkml:brushProperty name="color" value="#00BFF3"/>
    </inkml:brush>
  </inkml:definitions>
  <inkml:trace contextRef="#ctx0" brushRef="#br0">15500 35950 624,'-46'-68'0,"10"17"0,10 15 0,9 16 0,4 7 3,1 1 7,-1-1 6,1 1 7,1 15 7,3 31 9,3 32 7,4 31 10,2 17-3,4 3-11,3 3-11,3 4-13,-1 2-9,-2 4-11,-3 3-8,-3 3-10,-1-8-8,4-19-7,3-18-7,3-19-7,3-16-3,3-12 2,3-13 0,4-12 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5"/>
    </inkml:context>
    <inkml:brush xml:id="br0">
      <inkml:brushProperty name="width" value="0.03977" units="cm"/>
      <inkml:brushProperty name="height" value="0.03977" units="cm"/>
      <inkml:brushProperty name="color" value="#00BFF3"/>
    </inkml:brush>
  </inkml:definitions>
  <inkml:trace contextRef="#ctx0" brushRef="#br0">16550 35350 553,'-22'78'68,"6"6"-4,7 7-5,6 6-3,4 6-6,4 6-7,3 7-8,3 6-7,-1 1-7,-2-3-7,-3-3-6,-3-2-8,-2-8-2,0-8 0,0-10 0,0-9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5"/>
    </inkml:context>
    <inkml:brush xml:id="br0">
      <inkml:brushProperty name="width" value="0.03392" units="cm"/>
      <inkml:brushProperty name="height" value="0.03392" units="cm"/>
      <inkml:brushProperty name="color" value="#00BFF3"/>
    </inkml:brush>
  </inkml:definitions>
  <inkml:trace contextRef="#ctx0" brushRef="#br0">16650 36450 648,'23'-94'4,"-3"13"9,-3 12 8,-2 13 9,0 7 4,7 4-1,6 3-1,7 3-2,2 4-1,1 7-4,-1 6-4,1 7-4,-1 4-2,1 3 0,-1 3 0,1 4-1,-4 4-10,-6 6-21,-6 7-20,-6 6-20,-6 3-7,-2 0 4,-3 0 4,-3 0 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6"/>
    </inkml:context>
    <inkml:brush xml:id="br0">
      <inkml:brushProperty name="width" value="0.04796" units="cm"/>
      <inkml:brushProperty name="height" value="0.04796" units="cm"/>
      <inkml:brushProperty name="color" value="#00BFF3"/>
    </inkml:brush>
  </inkml:definitions>
  <inkml:trace contextRef="#ctx0" brushRef="#br0">17250 35050 458,'0'-71'3,"0"10"5,0 10 6,0 9 5,0 13 7,0 20 10,0 18 8,0 20 11,0 16 0,0 16-7,0 15-8,0 17-6,0 10-6,0 6-3,0 7-2,0 6-3,0 6-3,0 6-3,0 7-3,0 6-4,0 1-5,0-3-6,0-3-6,0-2-7,0-8-4,0-8-4,0-10-3,0-9-3,1-12-2,4-11-2,3-14-1,3-11-2,1-26-2,1-37-5,-1-38-5,1-37-5,1-18 3,3 4 12,3 3 12,4 3 10,4 3 11,6 3 6,7 3 8,6 4 7,1 4 4,-3 6 2,-3 7 1,-2 6 1,-5 7 0,-2 10 1,-3 10-1,-3 9 1,-1 2 0,4-2 4,3-3 2,3-3 4,-2 7-1,-6 19-4,-6 19-4,-6 19-4,-6 15-2,-2 13-3,-3 12-1,-3 13-2,-4 4-1,-3-3-2,-3-3-3,-2-2-1,11-23-7,29-41-12,28-40-14,28-40-12,10-23-4,-5-3 5,-7-3 5,-5-2 6,-11 5 5,-11 16 7,-14 15 8,-11 17 7,-9 17 9,-3 23 14,-3 22 12,-2 22 14,-6 10 3,-6 1-6,-6-1-5,-6 1-5,-2-3-6,3-2-4,3-3-5,4-3-4,5-4-4,10-3-3,10-3-2,9-2-3,10-12-4,14-19-7,11-18-6,14-19-7,-1-13-3,-12-6 0,-13-6 0,-12-6-1,-9-4 2,-2 1 0,-3-1 2,-3 1 1,-6-3 3,-5-2 5,-7-3 4,-5-3 4,-11 2 3,-11 10 2,-14 10 0,-11 9 2,-7 7 0,0 7-5,0 6-3,0 7-3,-2 7-1,-3 9 0,-3 10 1,-2 10 1,3 4-3,14 0-5,11 0-6,14 0-4,5 0-7,1 0-5,-1 0-5,1 0-6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6"/>
    </inkml:context>
    <inkml:brush xml:id="br0">
      <inkml:brushProperty name="width" value="0.03515" units="cm"/>
      <inkml:brushProperty name="height" value="0.03515" units="cm"/>
      <inkml:brushProperty name="color" value="#00BFF3"/>
    </inkml:brush>
  </inkml:definitions>
  <inkml:trace contextRef="#ctx0" brushRef="#br0">20500 36000 625,'-16'-27'7,"19"-3"11,19-3 14,19-2 11,13-1 5,10 3-5,10 3-4,9 4-5,15-1-5,22-3-3,22-3-4,23-2-4,8-3-6,-3 1-8,-3-1-9,-2 1-7,-9 4-8,-12 9-10,-13 10-8,-12 10-9,-18 4-1,-21 0 6,-22 0 7,-22 0 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7"/>
    </inkml:context>
    <inkml:brush xml:id="br0">
      <inkml:brushProperty name="width" value="0.03706" units="cm"/>
      <inkml:brushProperty name="height" value="0.03706" units="cm"/>
      <inkml:brushProperty name="color" value="#00BFF3"/>
    </inkml:brush>
  </inkml:definitions>
  <inkml:trace contextRef="#ctx0" brushRef="#br0">22300 34900 593,'-15'-24'43,"23"4"6,22 3 6,22 3 7,13 3-2,7 3-12,6 3-11,7 4-12,2 2-9,1 4-7,-1 3-7,1 3-7,-3 3-6,-2 3-7,-3 3-6,-3 4-6,-9 2-2,-11 4 3,-14 3 4,-11 3 2,-11-1-2,-5-2-6,-7-3-8,-5-3-7,-8-2 0,-5 0 7,-7 0 6,-5 0 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7"/>
    </inkml:context>
    <inkml:brush xml:id="br0">
      <inkml:brushProperty name="width" value="0.03709" units="cm"/>
      <inkml:brushProperty name="height" value="0.03709" units="cm"/>
      <inkml:brushProperty name="color" value="#00BFF3"/>
    </inkml:brush>
  </inkml:definitions>
  <inkml:trace contextRef="#ctx0" brushRef="#br0">21600 36300 593,'-71'21'0,"10"-5"0,10-7 0,9-5 0,18-6 11,29-3 22,28-3 22,28-2 23,20-5 2,13-2-17,12-3-17,13-3-18,10-4-16,10-3-14,10-3-15,9-2-15,-1 2-9,-8 9-2,-10 10-2,-9 10-1,-18 5-2,-24 4 1,-26 3 0,-24 3 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7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21650 36800 582,'-149'-24'94,"54"4"-12,53 3-10,53 3-12,32 6-12,14 9-14,11 10-13,14 10-15,8 4-11,7 0-11,6 0-11,7 0-12,0-2-2,-2-3 3,-3-3 5,-3-2 3,-12-5 0,-18-2-8,-19-3-7,-18-3-6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7"/>
    </inkml:context>
    <inkml:brush xml:id="br0">
      <inkml:brushProperty name="width" value="0.04188" units="cm"/>
      <inkml:brushProperty name="height" value="0.04188" units="cm"/>
      <inkml:brushProperty name="color" value="#00BFF3"/>
    </inkml:brush>
  </inkml:definitions>
  <inkml:trace contextRef="#ctx0" brushRef="#br0">24400 35100 525,'3'-86'11,"6"28"22,7 28 22,6 29 23,1 22 3,-3 20-15,-3 18-15,-2 20-15,-5 13-11,-2 9-6,-3 10-7,-3 10-6,-6 4-5,-5 0-2,-7 0-5,-5 0-2,-3-7-8,4-11-12,3-14-11,3-11-13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09-25T10:51:2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1854 1033,'40'0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7"/>
    </inkml:context>
    <inkml:brush xml:id="br0">
      <inkml:brushProperty name="width" value="0.03456" units="cm"/>
      <inkml:brushProperty name="height" value="0.03456" units="cm"/>
      <inkml:brushProperty name="color" value="#00BFF3"/>
    </inkml:brush>
  </inkml:definitions>
  <inkml:trace contextRef="#ctx0" brushRef="#br0">24450 35950 636,'26'-50'5,"4"0"8,3 0 10,3 0 9,1 3 4,1 6-2,-1 7-2,1 6-1,2 4-2,7 4 0,6 3-1,7 3 0,2 3-5,1 3-9,-1 3-7,1 4-10,-4 2-9,-6 4-12,-6 3-13,-6 3-11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8"/>
    </inkml:context>
    <inkml:brush xml:id="br0">
      <inkml:brushProperty name="width" value="0.04861" units="cm"/>
      <inkml:brushProperty name="height" value="0.04861" units="cm"/>
      <inkml:brushProperty name="color" value="#00BFF3"/>
    </inkml:brush>
  </inkml:definitions>
  <inkml:trace contextRef="#ctx0" brushRef="#br0">25350 35000 452,'-22'-63'47,"6"26"10,7 24 9,6 26 10,3 22-2,0 23-13,0 22-13,0 22-13,-2 18-9,-3 16-5,-3 15-3,-2 17-5,-3 8-8,1 4-9,-1 3-11,1 3-11,1-10-11,3-21-14,3-22-12,4-22-13,2-21-1,4-18 8,3-19 11,3-18 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8"/>
    </inkml:context>
    <inkml:brush xml:id="br0">
      <inkml:brushProperty name="width" value="0.04503" units="cm"/>
      <inkml:brushProperty name="height" value="0.04503" units="cm"/>
      <inkml:brushProperty name="color" value="#00BFF3"/>
    </inkml:brush>
  </inkml:definitions>
  <inkml:trace contextRef="#ctx0" brushRef="#br0">26350 34800 488,'0'-71'5,"0"10"9,0 10 9,0 9 10,-2 15 7,-3 22 6,-3 22 5,-2 23 6,-6 17-3,-6 17-8,-6 15-10,-6 16-10,-7 12-5,-6 9-2,-6 10-1,-6 10-3,-2 4-8,3 0-13,3 0-14,4 0-13,5-11-8,10-22 0,10-22 1,9-21-1,9-20-3,9-15-6,10-15-6,10-16-6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8"/>
    </inkml:context>
    <inkml:brush xml:id="br0">
      <inkml:brushProperty name="width" value="0.04881" units="cm"/>
      <inkml:brushProperty name="height" value="0.04881" units="cm"/>
      <inkml:brushProperty name="color" value="#00BFF3"/>
    </inkml:brush>
  </inkml:definitions>
  <inkml:trace contextRef="#ctx0" brushRef="#br0">26650 34550 450,'1'-90'7,"4"23"12,3 22 12,3 22 14,3 13 4,3 7-2,3 6-4,4 7-3,-1 8-4,-3 14-4,-3 11-3,-2 14-5,-5 13-3,-2 16 0,-3 15-2,-3 17 0,-2 11-3,0 10-1,0 10-2,0 9-1,0 4-4,0 1-4,0-1-5,0 1-3,1-6-7,4-8-7,3-10-9,3-9-8,-1-15-7,-2-18-5,-3-19-6,-3-18-6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8"/>
    </inkml:context>
    <inkml:brush xml:id="br0">
      <inkml:brushProperty name="width" value="0.0375" units="cm"/>
      <inkml:brushProperty name="height" value="0.0375" units="cm"/>
      <inkml:brushProperty name="color" value="#00BFF3"/>
    </inkml:brush>
  </inkml:definitions>
  <inkml:trace contextRef="#ctx0" brushRef="#br0">26150 36250 586,'-66'-47'60,"19"6"-3,19 7-3,19 6-2,15 4-5,13 4-7,12 3-7,13 3-8,12 3-6,13 3-5,12 3-5,13 4-5,6 1-12,0 0-16,0 0-16,0 0-18,-8-2-6,-16-3 1,-15-3 1,-15-2 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8"/>
    </inkml:context>
    <inkml:brush xml:id="br0">
      <inkml:brushProperty name="width" value="0.03702" units="cm"/>
      <inkml:brushProperty name="height" value="0.03702" units="cm"/>
      <inkml:brushProperty name="color" value="#00BFF3"/>
    </inkml:brush>
  </inkml:definitions>
  <inkml:trace contextRef="#ctx0" brushRef="#br0">27550 35700 594,'4'-71'6,"10"10"12,10 10 12,9 9 12,9 4 6,9 1-2,10-1-1,10 1-2,10 1-5,13 3-10,12 3-9,13 4-10,2 4-3,-5 6 1,-7 7 1,-5 6 3,-11 4-10,-11 4-17,-14 3-19,-11 3-17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9"/>
    </inkml:context>
    <inkml:brush xml:id="br0">
      <inkml:brushProperty name="width" value="0.04536" units="cm"/>
      <inkml:brushProperty name="height" value="0.04536" units="cm"/>
      <inkml:brushProperty name="color" value="#00BFF3"/>
    </inkml:brush>
  </inkml:definitions>
  <inkml:trace contextRef="#ctx0" brushRef="#br0">28700 34650 485,'-25'-22'4,"0"6"8,0 7 9,0 6 9,3 13 9,6 23 11,7 22 10,6 22 11,1 15-1,-3 9-13,-3 10-14,-2 10-14,-1 5-10,3 4-10,3 3-8,4 3-10,1-5-11,0-12-14,0-13-16,0-12-13,3-15-7,6-15 2,7-15 2,6-16 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9"/>
    </inkml:context>
    <inkml:brush xml:id="br0">
      <inkml:brushProperty name="width" value="0.05086" units="cm"/>
      <inkml:brushProperty name="height" value="0.05086" units="cm"/>
      <inkml:brushProperty name="color" value="#00BFF3"/>
    </inkml:brush>
  </inkml:definitions>
  <inkml:trace contextRef="#ctx0" brushRef="#br0">30050 34850 432,'-25'-22'9,"0"6"20,0 7 18,0 6 19,0 12 5,0 19-8,0 19-9,0 19-8,0 13-7,0 10-6,0 10-6,0 9-6,1 4-4,4 1-2,3-1-3,3 1-3,3-9-3,3-15-3,3-15-3,4-16-3,15-27-10,28-37-15,28-38-16,29-37-14,5-24-5,-15-9 8,-15-10 6,-16-8 7,-13 2 6,-9 16 8,-10 15 7,-8 17 7,-8 11 6,-2 10 6,-3 10 6,-3 9 5,10 6 9,26 3 13,24 3 12,26 4 12,10 4 1,-3 6-11,-3 7-10,-2 6-10,-9 7-7,-12 10-4,-13 10-3,-12 9-4,-13 7-1,-12 7 0,-13 6-1,-12 7 1,-10 2 0,-6 1 0,-6-1 1,-6 1 2,-4-3-2,1-2-4,-1-3-4,1-3-2,2-4-6,7-3-4,6-3-5,7-2-6,13-8-2,22-8 0,22-10-1,23-9 0,8-9 2,-3-5 4,-3-7 6,-2-5 4,-6-3 2,-6 4 1,-6 3-1,-6 3 1,-6 1-2,-2 1-6,-3-1-6,-3 1-4,-4-7-4,-3-12-2,-3-13-1,-2-12-2,-3-2 2,1 9 4,-1 10 5,1 10 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4:59"/>
    </inkml:context>
    <inkml:brush xml:id="br0">
      <inkml:brushProperty name="width" value="0.05404" units="cm"/>
      <inkml:brushProperty name="height" value="0.05404" units="cm"/>
      <inkml:brushProperty name="color" value="#00BFF3"/>
    </inkml:brush>
  </inkml:definitions>
  <inkml:trace contextRef="#ctx0" brushRef="#br0">31800 34650 407,'-44'-80'78,"13"41"1,12 40 1,13 42 1,6 25-6,0 14-13,0 11-14,0 14-12,1 11-11,4 14-8,3 11-7,3 14-9,1 11-9,1 14-12,-1 11-13,1 14-11,-3-3-6,-2-15 1,-3-15 2,-3-16 0,-2-23 5,0-27 6,0-28 6,0-28 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00"/>
    </inkml:context>
    <inkml:brush xml:id="br0">
      <inkml:brushProperty name="width" value="0.04071" units="cm"/>
      <inkml:brushProperty name="height" value="0.04071" units="cm"/>
      <inkml:brushProperty name="color" value="#00BFF3"/>
    </inkml:brush>
  </inkml:definitions>
  <inkml:trace contextRef="#ctx0" brushRef="#br0">32750 34800 540,'28'-24'9,"6"4"18,7 3 19,6 3 17,6 3 6,6 3-7,7 3-7,6 4-7,4-1-10,4-3-12,3-3-12,3-2-12,-5-1-11,-12 3-12,-13 3-12,-12 4-11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00"/>
    </inkml:context>
    <inkml:brush xml:id="br0">
      <inkml:brushProperty name="width" value="0.03103" units="cm"/>
      <inkml:brushProperty name="height" value="0.03103" units="cm"/>
      <inkml:brushProperty name="color" value="#F2385B"/>
    </inkml:brush>
  </inkml:definitions>
  <inkml:trace contextRef="#ctx0" brushRef="#br0">97013 20355 709,'0'-13'-5,"0"6"13,0 6 13,0 6 14,-1 4 3,0 1-6,-2 3-6,0 2-7,-2 3-3,0 3 1,-1 5-1,-2 3 0,2 2-1,0 1-4,4-1-4,1 0-2,0 1-3,0-1 1,-2 0 0,0 1-1,-1-2 1,2-2-3,0-1 0,2-3-2,0-1-6,2-3-10,0-1-10,2-2-10,0-3-5,2-3-1,0-3-1,1-2 0,1-3 3,-2-2 6,-1-2 6,0-2 7,-1-2 5,0 0 4,0-1 4,0-2 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20"/>
    </inkml:context>
    <inkml:brush xml:id="br0">
      <inkml:brushProperty name="width" value="0.02517" units="cm"/>
      <inkml:brushProperty name="height" value="0.02517" units="cm"/>
      <inkml:brushProperty name="color" value="#F2395B"/>
    </inkml:brush>
  </inkml:definitions>
  <inkml:trace contextRef="#ctx0" brushRef="#br0">100100 31650 873,'-61'-46'15,"28"10"0,28 10 0,29 9 1,16 4-3,7 1-5,6-1-6,7 1-5,5-1-2,7 1 1,6-1 2,7 1 2,8 1 1,14 3 2,11 3 1,14 4 1,0 1 0,-8 0 1,-10 0 0,-9 0-1,-2 0 0,6 0 0,7 0-1,6 0 0,-2 1-2,-9 4-1,-10 3-1,-8 3-2,-6 1-1,1 1 0,-1-1 1,1 1 0,-4-1 0,-6 1 1,-6-1-1,-6 1 1,-2-3 0,3-2 0,3-3 0,4-3 0,4-2 1,6 0-1,7 0 0,6 0-1,-1-2 0,-5-3 2,-7-3 0,-5-2 0,-6-3 1,-3 1 1,-3-1-1,-2 1 1,-5 1-1,-2 3 0,-3 3-2,-3 4-2,-6 2 0,-5 4 0,-7 3-1,-5 3 0,-3-1-1,4-2 0,3-3 0,3-3-1,1-2 0,1 0 0,-1 0 1,1 0 1,-3 0 0,-2 0-1,-3 0-1,-3 0 0,-4 3-4,-3 6-6,-3 7-8,-2 6-6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20"/>
    </inkml:context>
    <inkml:brush xml:id="br0">
      <inkml:brushProperty name="width" value="0.02791" units="cm"/>
      <inkml:brushProperty name="height" value="0.02791" units="cm"/>
      <inkml:brushProperty name="color" value="#F2395B"/>
    </inkml:brush>
  </inkml:definitions>
  <inkml:trace contextRef="#ctx0" brushRef="#br0">105150 30500 788,'71'7'-46,"-5"17"20,-7 15 21,-5 16 21,-1 7 9,6 1-1,7-1-1,6 1-2,6-3-2,6-2-3,7-3-1,6-3-2,3-4-2,0-3 1,0-3-1,0-2 1,3-3-2,6 1 0,7-1-2,6 1-1,-4-1-1,-11 1-1,-14-1-2,-11 1-1,-14 1 0,-11 3 1,-14 3 2,-11 4 0,-18-1-1,-22-3-4,-22-3-2,-21-2-5,-29 5-2,-34 16-2,-35 15-2,-33 17-1,-33 19-4,-27 26-5,-28 24-4,-28 26-6,1 1 1,31-22 5,32-22 7,31-21 4,26-20 2,22-15-3,22-15-3,23-16-4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20"/>
    </inkml:context>
    <inkml:brush xml:id="br0">
      <inkml:brushProperty name="width" value="0.02359" units="cm"/>
      <inkml:brushProperty name="height" value="0.02359" units="cm"/>
      <inkml:brushProperty name="color" value="#F2395B"/>
    </inkml:brush>
  </inkml:definitions>
  <inkml:trace contextRef="#ctx0" brushRef="#br0">97500 37200 932,'10'-44'0,"23"13"1,22 12 0,22 13 1,7 6 0,-6 0 2,-6 0 1,-6 0 0,1 3 2,9 6 2,10 7 2,10 6 1,-4 6-3,-16 6-10,-15 7-7,-15 6-10,-20 9-6,-21 13-4,-22 12-3,-22 13-5,-11-2 1,0-16 6,0-15 6,0-15 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21"/>
    </inkml:context>
    <inkml:brush xml:id="br0">
      <inkml:brushProperty name="width" value="0.0294" units="cm"/>
      <inkml:brushProperty name="height" value="0.0294" units="cm"/>
      <inkml:brushProperty name="color" value="#F2395B"/>
    </inkml:brush>
  </inkml:definitions>
  <inkml:trace contextRef="#ctx0" brushRef="#br0">97400 38600 748,'48'20'-54,"-3"-9"20,-3-10 18,-2-8 19,-1-3 10,3 7-2,3 6 0,4 7 0,-4 5-2,-9 7-1,-10 6-3,-8 7-1,-9 13 0,-6 22 3,-6 22 2,-6 23 2,-10 11 2,-12 4 0,-13 3 1,-12 3-1,-5-4 0,3-8-1,3-10-1,4-9-2,5-12 0,10-11-2,10-14 0,9-11-1,12-17-2,16-18-4,15-19-4,17-18-4,21-26-4,28-31-4,28-31-5,29-31-4,19-27-3,14-22 0,11-22 0,14-21-1,-6-6 2,-21 14 8,-22 11 5,-22 14 7,-22 21 5,-22 31 3,-22 32 4,-21 31 4,-20 32 7,-15 35 9,-15 35 11,-16 34 9,-7 21 3,4 10-6,3 10-6,3 9-4,3 6-6,3 3-4,3 3-6,4 4-4,-1 1-4,-3 0-3,-3 0-2,-2 0-4,-5-4-4,-2-5-6,-3-7-5,-3-5-6,-4-12-3,-3-16 0,-3-15 0,-2-15-1,0-21-2,7-25-5,6-25-5,7-25-5,7-11 3,9 3 8,10 3 9,10 4 10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22"/>
    </inkml:context>
    <inkml:brush xml:id="br0">
      <inkml:brushProperty name="width" value="0.03587" units="cm"/>
      <inkml:brushProperty name="height" value="0.03587" units="cm"/>
      <inkml:brushProperty name="color" value="#F2395B"/>
    </inkml:brush>
  </inkml:definitions>
  <inkml:trace contextRef="#ctx0" brushRef="#br0">100450 37150 613,'26'-49'1,"4"4"2,3 3 2,3 3 2,7 6 0,14 9-3,11 10-4,14 10-3,3 5-2,-2 4 0,-3 3-2,-3 3 0,-6 6 0,-5 9 2,-7 10 1,-5 10 3,-9 4 1,-9 0 3,-10 0 2,-8 0 3,-6 1 1,1 4 3,-1 3 3,1 3 2,-3 3 1,-2 3 2,-3 3 0,-3 4 1,-2 7 0,0 13 0,0 12-1,0 13-1,1 10 0,4 10 0,3 10 0,3 9-1,-1 2 0,-2-2-2,-3-3 0,-3-3-3,-2-4-1,0-3-3,0-3-2,0-2-2,-4-3-2,-5 1-3,-7-1 0,-5 1-2,-3-4-2,4-6 1,3-6 0,3-6 0,4-10-2,7-12-2,6-13-2,7-12-2,2-19-4,1-25-4,-1-25-4,1-25-4,-9-32-1,-15-36 1,-15-39 2,-16-36 3,-16-22-3,-16-2-3,-15-3-6,-15-3-4,-9 2 1,1 10 7,-1 10 7,1 9 7,4 9 5,9 9 5,10 10 5,10 10 4,11 8 3,17 10 1,15 10 2,16 9 0,13 9 1,14 9 3,11 10 0,14 10 3,8 8 0,7 10-2,6 10-2,7 9-1,-1 7-2,-6 7-1,-6 6 0,-6 7-1,-9 10-3,-8 16-3,-10 15-5,-9 17-3,-13 8-3,-16 4 1,-15 3 0,-15 3 1,-11 1 0,-2 1 5,-3-1 2,-3 1 3,2-6 3,10-8 1,10-10 2,9-9 2,7-9 0,7-5 0,6-7-2,7-5 0,11-8-1,20-5-1,18-7 0,20-5-2,13-14-3,9-18-6,10-19-4,10-18-6,2-15-2,-3-9-2,-3-10 0,-2-8-2,-8-8 1,-8-2 3,-10-3 1,-9-3 3,-10 2 1,-9 10 3,-10 10 2,-8 9 3,-11 10 0,-8 14 0,-10 11-1,-9 14 1,-9 8 4,-5 7 10,-7 6 11,-5 7 10,-4 10 3,0 16-3,0 15-3,0 17-4,-2 11-2,-3 10-2,-3 10-3,-2 9-1,0 6-2,7 3-3,6 3-3,7 4-2,5-1-3,7-3-1,6-3-2,7-2-1,8-6-1,14-6-1,11-6-1,14-6 0,8-7-1,7-6 1,6-6 0,7-6 0,4-4 0,3 1 1,3-1-1,4 1 2,-7-1-1,-16 1 1,-15-1 1,-15 1-1,-15-1 1,-12 1 0,-13-1-1,-12 1 0,-15 1 1,-15 3-1,-15 3 2,-16 4 0,-7-4 0,4-9 1,3-10 0,3-8 0,9-9-1,16-6-1,15-6-3,17-6-2,16-13-4,19-19-4,19-18-5,19-19-5,7-4-3,-3 14-1,-3 11 0,-2 14-2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23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98750 36600 591,'-160'-47'0,"32"6"0,31 7 0,32 6 0,18 3 5,6 0 8,7 0 9,6 0 10,9 3 1,13 6-5,12 7-4,13 6-6,24-2-2,39-9 0,36-10-1,39-8 0,24-3 0,13 7 0,12 6 0,13 7 0,6 4-1,0 3 0,0 3-1,0 4-1,0 2-2,0 4-1,0 3-2,0 3-3,-2 3 1,-3 3-1,-3 3 2,-2 4-1,-9 1 0,-12 0-2,-13 0-3,-12 0-1,-13-2-3,-12-3-3,-13-3-2,-12-2-3,-10-5-1,-6-2 1,-6-3 1,-6-3 0,-7-4 1,-6-3 0,-6-3 0,-6-2 0,-9-5 0,-8-2 1,-10-3-1,-9-3 1,-7-2 0,-3 0-1,-3 0-2,-2 0 0,-8 3-3,-8 6-4,-10 7-4,-9 6-4,-10 6-1,-9 6 3,-10 7 2,-8 6 4,-1 1 0,9-3-3,10-3-2,10-2-1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24"/>
    </inkml:context>
    <inkml:brush xml:id="br0">
      <inkml:brushProperty name="width" value="0.03001" units="cm"/>
      <inkml:brushProperty name="height" value="0.03001" units="cm"/>
      <inkml:brushProperty name="color" value="#F2395B"/>
    </inkml:brush>
  </inkml:definitions>
  <inkml:trace contextRef="#ctx0" brushRef="#br0">103050 37900 733,'7'-68'-22,"17"17"15,15 15 14,16 16 14,4 9 6,-6 3-4,-6 3-4,-6 4-4,-1 2-1,7 4 0,6 3-1,7 3 1,0 7-2,-2 14 0,-3 11 0,-3 14-2,-7 7-1,-9 3-3,-10 3-2,-8 4-3,-9 2-1,-6 4-1,-6 3-1,-6 3-2,-13 4 0,-19 7 1,-18 6 0,-19 7 1,-8-4-1,3-12-3,3-13-2,4-12-3,7-12-2,13-8 1,12-10 0,13-9 0,7-16-1,4-22-4,3-22-1,3-21-4,6-15 1,9-6 3,10-6 3,10-6 3,4 1 4,0 9 5,0 10 5,0 10 4,-4 16 8,-5 26 9,-7 24 8,-5 26 10,-6 16 2,-3 10-8,-3 10-6,-2 9-6,-3 1-6,1-6-5,-1-6-5,1-6-4,-3 2-1,-2 14 1,-3 11 1,-3 14 2,-4 2-2,-3-6-5,-3-6-6,-2-6-5,0-9-6,7-8-4,6-10-6,7-9-4,7-13-3,9-16 2,10-15 1,10-15 1,4-11 3,0-2 4,0-3 3,0-3 3,0-2 3,0 0 0,0 0 0,0 0 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24"/>
    </inkml:context>
    <inkml:brush xml:id="br0">
      <inkml:brushProperty name="width" value="0.02867" units="cm"/>
      <inkml:brushProperty name="height" value="0.02867" units="cm"/>
      <inkml:brushProperty name="color" value="#F2395B"/>
    </inkml:brush>
  </inkml:definitions>
  <inkml:trace contextRef="#ctx0" brushRef="#br0">104450 38300 767,'21'-25'0,"-5"0"0,-7 0 0,-5 0 0,-3-2 2,4-3 3,3-3 5,3-2 3,3 8 4,3 22 4,3 22 6,4 23 3,-1 19 0,-3 19-4,-3 19-6,-2 19-4,-6 10-6,-6 4-4,-6 3-7,-6 3-4,-9-5-6,-8-12-5,-10-13-4,-9-12-6,-2-12-3,6-8-1,7-10-1,6-9-2,7-16 0,10-22 1,10-22 1,9-21 2,7-14 2,7-2 6,6-3 6,7-3 6,0 1 3,-2 6 1,-3 7 2,-3 6 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25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104750 39000 618,'25'-74'0,"0"4"0,0 3 0,0 3 0,0 7 3,0 14 3,0 11 4,0 14 4,3 5 2,6 1-2,7-1-1,6 1-2,3 1-2,0 3-5,0 3-3,0 4-5,-4 1-3,-5 0-3,-7 0-3,-5 0-3,-4-2-3,0-3-3,0-3-5,0-2-2,-4-9 0,-5-12 7,-7-13 5,-5-12 6,-3-13 3,4-12 2,3-13 2,3-12 2,4-4 0,7 7 1,6 6 0,7 7 1,-1 4 0,-6 3 1,-6 3 0,-6 4 1,-2 2 2,3 4 1,3 3 3,4 3 1,-1 6 4,-3 9 6,-3 10 7,-2 10 6,-5 11 5,-2 17 2,-3 15 3,-3 16 2,-2 18-1,0 22-6,0 22-6,0 23-7,-5 31-3,-9 45-4,-10 43-3,-8 45-3,-8 35-2,-2 28-2,-3 28 0,-3 29-2,-6 33 0,-5 42 0,-7 40 1,-5 41 0,3-35-6,17-109-16,15-110-15,16-108-15,5-54-9,-2 3-3,-3 3-4,-3 4-2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29"/>
    </inkml:context>
    <inkml:brush xml:id="br0">
      <inkml:brushProperty name="width" value="0.03402" units="cm"/>
      <inkml:brushProperty name="height" value="0.03402" units="cm"/>
      <inkml:brushProperty name="color" value="#F2395B"/>
    </inkml:brush>
  </inkml:definitions>
  <inkml:trace contextRef="#ctx0" brushRef="#br0">97750 42950 646,'-91'184'7,"19"-31"1,19-31 1,19-31 2,12-23-1,6-11-2,7-14-3,6-11-3,7-9-1,10-3-1,10-3-2,9-2 0,6-5-1,3-2 1,3-3-1,4-3 2,-1 1 0,-3 6 3,-3 7 2,-2 6 3,-8 7 1,-8 10-1,-10 10-1,-9 9 0,-5 6 0,0 3 1,0 3 1,0 4 1,-2-1 0,-3-3-2,-3-3-1,-2-2-1,-6-5-1,-6-2 0,-6-3 0,-6-3-1,-7-4-1,-6-3-1,-6-3-1,-6-2-1,-6-3-1,-2 1-4,-3-1-2,-3 1-2,-1-6-1,4-8-1,3-10-1,3-9 1,6-10-1,9-9 0,10-10 0,10-8-1,7-11 0,6-8 0,7-10 1,6-9 1,4-5 0,4 0 3,3 0 2,3 0 2,1 7 3,1 17 5,-1 15 5,1 16 4,-1 7 2,1 1-2,-1-1-3,1 1-1,4 5 0,9 14 3,10 11 3,10 14 2,2 5 2,-3 1-2,-3-1 0,-2 1-2,-1-1-2,3 1-4,3-1-5,4 1-3,-3-4-2,-5-6 1,-7-6 3,-5-6 0,-3-6-2,4-2-9,3-3-8,3-3-8,3-10-4,3-16-1,3-15 0,4-15 0,4-20 1,6-21 5,7-22 3,6-22 4,-1-11 4,-5 0 2,-7 0 4,-5 0 2,-8 6 3,-5 13 2,-7 12 1,-5 13 3,-6 12 1,-3 13 4,-3 12 3,-2 13 2,-3 9 3,1 6 2,-1 7 3,1 6 1,-3 10 3,-2 17 4,-3 15 4,-3 16 4,-2 9-2,0 3-6,0 3-7,0 4-7,0 2-4,0 4 0,0 3 0,0 3-1,-2 20 1,-3 38-1,-3 37 1,-2 38 0,-3 23 0,1 9-1,-1 10 0,1 10 0,-1 10-6,1 13-9,-1 12-10,1 13-11,-1 7-6,1 4-3,-1 3-4,1 3-3,-1-15-1,1-30 2,-1-32 1,1-30 1,-1-33 4,1-30 5,-1-32 3,1-30 6,-1-22 4,1-8 3,-1-10 4,1-9 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01"/>
    </inkml:context>
    <inkml:brush xml:id="br0">
      <inkml:brushProperty name="width" value="0.03372" units="cm"/>
      <inkml:brushProperty name="height" value="0.03372" units="cm"/>
      <inkml:brushProperty name="color" value="#F2385B"/>
    </inkml:brush>
  </inkml:definitions>
  <inkml:trace contextRef="#ctx0" brushRef="#br0">97333 19809 652,'16'-8'-6,"-1"0"9,1 0 9,0 0 10,0 1 3,5 1-2,2 0 0,3 2-2,1 1-2,1 0-1,-1 1-3,0 2-1,0 0-2,-1 0-1,-1 0-1,-1 0-2,-1 1-1,-3 4-2,-1 2-2,-2 4-1,-3 0-3,-3-1 0,-3-1-1,-2 0-2,-3 0 0,-2 1-1,-2 3-1,-2 2 1,-3 0-1,-4 1 1,-4 0 1,-3-1 1,-4 0 0,0-1 0,-1 0 0,0-2-1,-4 1 0,-3 1-2,-5 3 0,-3 2-2,0-1-1,4-3 0,3-3 0,5-3-1,3-2 1,2-2 0,5-2 2,1-2 0,3-3 0,3-4 1,1-4 1,2-3 0,5-4 0,8-2 2,8-1 1,7-2 1,5-2 1,1 2 2,1 2 2,1-1 1,-1 4 2,0 3 2,-1 4 2,-1 5 2,-3 1 0,-5 3-2,-5 2-1,-4 3-2,-5 1-1,-3 5 0,-2 4-2,-4 3 0,-3 4-1,-5 1 2,-5 3 0,-5 1 0,-4 2 0,-1 1-4,-3 1-2,-1 1-3,0-1-3,3-2-2,3-1-2,3-3-2,2-2 0,3-3 1,1-3 3,2-2 1,6-6 1,7-7 2,7-6 1,9-7 2,4-5-1,3-1 0,1-3-1,3-1-2,0-3 1,-1-1-2,-1-3 0,-1-1 0,-2-1-1,-1 0-3,-3-1-2,-1 1-2,-2 0-3,-2-1-3,-3 1-3,-1 0-4,-2-1 1,0 1 5,-2 0 3,0-1 5,-2 2 3,-1 2 3,0 1 4,-1 3 1,-3 2 4,0 3 3,-3 3 2,-2 3 4,-1 1 1,0 0 0,0 0 2,1 1 0,-1 0 2,2 2 2,0 2 3,2 2 3,1 4 2,0 6 1,2 6 3,0 6 2,1 4-1,-2 5-3,0 3-5,-2 4-3,0 3-3,-2 2-1,0 2-1,-1 3-2,-2 0 0,0 2-1,-1 0-2,-1 2-1,-1 1-2,0 3-2,0 4-2,1 2-2,0-1-1,4-5 0,2-4-1,4-5 0,2-6-2,0-2-4,2-5-3,0-3-5,2-6-3,4-5-3,2-6-5,3-6-3,3-6-1,3-6 0,3-6 0,3-5 1,3-7 1,1-7-1,2-7 1,3-6 1,-1-4 0,-2 0 3,-1 0 3,-3 1 2,-3 4 4,-5 9 2,-5 11 4,-4 9 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29"/>
    </inkml:context>
    <inkml:brush xml:id="br0">
      <inkml:brushProperty name="width" value="0.02636" units="cm"/>
      <inkml:brushProperty name="height" value="0.02636" units="cm"/>
      <inkml:brushProperty name="color" value="#F2395B"/>
    </inkml:brush>
  </inkml:definitions>
  <inkml:trace contextRef="#ctx0" brushRef="#br0">98000 44600 834,'23'-71'0,"-3"10"0,-3 10 0,-2 9 0,2 9 4,9 9 6,10 10 8,10 10 7,11 8 1,17 10-4,15 10-5,16 9-4,10 4-3,7 1-1,6-1-2,7 1-2,-3-3-8,-8-2-13,-10-3-14,-9-3-13,-15-4-4,-18-3 8,-19-3 8,-18-2 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30"/>
    </inkml:context>
    <inkml:brush xml:id="br0">
      <inkml:brushProperty name="width" value="0.03357" units="cm"/>
      <inkml:brushProperty name="height" value="0.03357" units="cm"/>
      <inkml:brushProperty name="color" value="#F2395B"/>
    </inkml:brush>
  </inkml:definitions>
  <inkml:trace contextRef="#ctx0" brushRef="#br0">99700 44100 655,'31'-66'15,"13"19"2,12 19 2,13 19 2,9 9-1,6 0-4,7 0-4,6 0-4,-1 1-3,-5 4-3,-7 3-2,-5 3-2,-9 4 0,-9 7 1,-10 6 1,-8 7 1,-9 2 1,-6 1 3,-6-1 1,-6 1 3,-6 2 0,-2 7-1,-3 6 1,-3 7-1,-7 4 2,-9 3 3,-10 3 5,-8 4 3,-8-1 1,-2-3-3,-3-3-3,-3-2-2,-4-3-4,-3 1-2,-3-1-3,-2 1-4,-5-4-2,-2-6-3,-3-6-4,-3-6-3,1-7-2,6-6-2,7-6 0,6-6-2,9-12-2,13-15-5,12-15-3,13-16-6,12-21-1,13-24-2,12-26 0,13-24 0,10-18 1,10-9 5,10-10 3,9-8 5,2 3 4,-2 20 4,-3 18 4,-3 20 4,-9 16 3,-11 16 3,-14 15 2,-11 17 3,-15 22 8,-16 32 13,-15 31 14,-15 32 13,-12 16 2,-6 4-8,-6 3-10,-6 3-8,-13 10-10,-19 20-10,-18 18-11,-19 20-11,-2 0-5,16-15-1,15-15-1,17-16 0,13-16-2,13-16 1,12-15-2,13-15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30"/>
    </inkml:context>
    <inkml:brush xml:id="br0">
      <inkml:brushProperty name="width" value="0.02883" units="cm"/>
      <inkml:brushProperty name="height" value="0.02883" units="cm"/>
      <inkml:brushProperty name="color" value="#F2395B"/>
    </inkml:brush>
  </inkml:definitions>
  <inkml:trace contextRef="#ctx0" brushRef="#br0">101100 44450 763,'89'-21'1,"-22"10"3,-22 10 3,-21 9 3,-15 9 2,-6 9 3,-6 10 3,-6 10 2,-6 5 0,-2 4-4,-3 3-3,-3 3-5,-1-2-1,4-6-2,3-6-2,3-6-1,14-10-2,25-12-2,25-13-4,25-12-2,12-10-4,1-6-3,-1-6-3,1-6-3,-6 1 0,-8 9 7,-10 10 5,-9 10 6,-7 5 5,-3 4 2,-3 3 4,-2 3 4,-8 4 1,-8 7 2,-10 6 1,-9 7 2,-5 2 1,0 1 2,0-1 1,0 1 2,4-4-4,10-6-10,10-6-10,9-6-8,2-6-6,-2-2 1,-3-3 1,-3-3-1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34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100950 48000 556,'-50'-38'40,"0"26"-7,0 24-6,0 26-5,3 12-4,6 0-4,7 0-1,6 0-3,3 3-2,0 6-1,0 7-1,0 6-1,3-2-1,6-9-1,7-10-2,6-8 0,4-8-2,4-2 0,3-3 0,3-3-1,4-6 0,7-5-1,6-7 0,7-5-1,7-9 0,9-9 0,10-10-1,10-8 0,4-11 0,0-8 0,0-10 0,0-9 0,-5-4 0,-9 4 1,-10 3 1,-8 3 1,-12 3 0,-12 3 1,-13 3 1,-12 4 0,-12 1 1,-8 0 1,-10 0 0,-9 0 0,-7 4 1,-3 10 2,-3 10 3,-2 9 1,0 4 0,7 1-2,6-1-2,7 1-2,19-4-4,35-6-7,35-6-7,34-6-6,17-2-2,0 3 4,0 3 5,0 4 3,-2 4 3,-3 6-1,-3 7 0,-2 6 0,-8 3 2,-8 0 3,-10 0 5,-9 0 4,-9 3 3,-5 6 2,-7 7 1,-5 6 2,-8 4 2,-5 4 3,-7 3 2,-5 3 2,-4 4 1,0 7-1,0 6-2,0 7 0,-4 2-2,-5 1-2,-7-1-2,-5 1-2,-3-1-2,4 1-2,3-1-1,3 1-3,1-3-2,1-2-3,-1-3-5,1-3-3,5-15-9,14-24-13,11-26-12,14-24-13,8-12 0,7 4 15,6 3 15,7 3 14,-1 4 8,-6 7 3,-6 6 4,-6 7 2,-4 4 0,1 3-5,-1 3-4,1 4-4,-1-1-2,1-3 0,-1-3 0,1-2 1,-3-5-2,-2-2-1,-3-3-1,-3-3-2,-6-6 0,-5-5 2,-7-7 1,-5-5 2,-3-6 1,4-3 3,3-3 1,3-2 2,1-5 1,1-2 1,-1-3 0,1-3 1,-3 1 1,-2 6 1,-3 7 1,-3 6 2,-1 6 3,4 6 5,3 7 6,3 6 5,-2 15 9,-6 26 11,-6 24 12,-6 26 12,-4 15 0,1 6-12,-1 7-11,1 6-13,-1 6-7,1 6-4,-1 7-4,1 6-3,1 12-4,3 19-3,3 19-3,4 19-2,-3 16-4,-5 17 0,-7 15-3,-5 16-1,-4-1-7,0-15-9,0-15-10,0-16-11,0-13-6,0-9-3,0-10-5,0-8-3,1-22 3,4-30 10,3-32 10,3-30 9,-1-20 8,-2-6 5,-3-6 3,-3-6 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35"/>
    </inkml:context>
    <inkml:brush xml:id="br0">
      <inkml:brushProperty name="width" value="0.03087" units="cm"/>
      <inkml:brushProperty name="height" value="0.03087" units="cm"/>
      <inkml:brushProperty name="color" value="#F2395B"/>
    </inkml:brush>
  </inkml:definitions>
  <inkml:trace contextRef="#ctx0" brushRef="#br0">103700 47700 712,'1'-69'0,"4"13"0,3 12 0,3 13 0,3 6 2,3 0 5,3 0 4,4 0 4,7 1 5,13 4 5,12 3 6,13 3 5,9 1 0,6 1-5,7-1-4,6 1-5,-1 1-6,-5 3-8,-7 3-7,-5 4-9,-11 4-3,-11 6-3,-14 7-1,-11 6-3,-11 3 2,-5 0 3,-7 0 3,-5 0 4,-8 0-7,-5 0-15,-7 0-17,-5 0-15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5:35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99300 50650 641,'-22'-25'0,"6"0"1,7 0 0,6 0 1,18 0 5,32 0 9,31 0 10,32 0 9,11 3 2,-5 6-5,-7 7-4,-5 6-4,16 1-5,41-3-1,40-3-2,42-2-1,30-1-2,22 3 1,22 3 0,23 4 1,8-1-2,-3-3-5,-3-3-4,-2-2-4,-11-1-7,-15 3-11,-15 3-11,-16 4-9,-30 1-7,-44 0-1,-43 0-4,-44 0-1,-29 1 2,-11 4 7,-14 3 7,-11 3 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28"/>
    </inkml:context>
    <inkml:brush xml:id="br0">
      <inkml:brushProperty name="width" value="0.05853" units="cm"/>
      <inkml:brushProperty name="height" value="0.05853" units="cm"/>
      <inkml:brushProperty name="color" value="#F2395B"/>
    </inkml:brush>
  </inkml:definitions>
  <inkml:trace contextRef="#ctx0" brushRef="#br0">25450 18250 375,'-58'0'8,"34"0"13,35 0 16,35 0 14,14 0 2,-2 0-9,-3 0-9,-3 0-10,1 3-5,6 6-3,7 7-3,6 6-2,1-1-2,-3-5 0,-3-7-2,-2-5 0,-3-4-1,1 0-3,-1 0-2,1 0-3,4-5-1,9-9-1,10-10 0,10-8 0,4-6 0,0 1 0,0-1 1,0 1 0,-2 2 1,-3 7 0,-3 6 1,-2 7 0,-5 5 1,-2 7 0,-3 6 0,-3 7 1,-4 2 0,-3 1 0,-3-1 1,-2 1-1,-5-1 1,-2 1 1,-3-1 0,-3 1 1,-4 1 0,-3 3 1,-3 3 2,-2 4 0,6-3 0,20-5 0,18-7 0,20-5 0,5-6-1,-6-3-1,-6-3-3,-6-2-1,-4-1-2,1 3 0,-1 3 0,1 4-2,-1 1 0,1 0 1,-1 0 0,1 0-1,-1 0 1,1 0-1,-1 0 0,1 0 0,-3 0-1,-2 0 1,-3 0-1,-3 0 1,-1 0-1,4 0 2,3 0-1,3 0 1,3 1 2,3 4 1,3 3 1,4 3 2,1 3 2,0 3 2,0 3 2,0 4 2,0-1 0,0-3 2,0-3-1,0-2 1,0-5-1,0-2-1,0-3-2,0-3-1,-2-4-2,-3-3-1,-3-3 0,-2-2-1,-6-5-3,-6-2-4,-6-3-5,-6-3-5,-7-2-12,-6 0-16,-6 0-19,-6 0-17,-16 1-6,-25 4 3,-25 3 5,-25 3 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29"/>
    </inkml:context>
    <inkml:brush xml:id="br0">
      <inkml:brushProperty name="width" value="0.04794" units="cm"/>
      <inkml:brushProperty name="height" value="0.04794" units="cm"/>
      <inkml:brushProperty name="color" value="#F2395B"/>
    </inkml:brush>
  </inkml:definitions>
  <inkml:trace contextRef="#ctx0" brushRef="#br0">16150 18400 458,'-33'23'0,"-16"-3"0,-15-3 0,-15-2 0,-3-5 0,14-2 0,11-3 0,14-3 0,3-2 2,-2 0 3,-3 0 3,-3 0 4,1-2 3,6-3 4,7-3 4,6-2 3,13-6 2,23-6-3,22-6-3,22-6-1,10-2-3,1 3-2,-1 3-1,1 4-3,1 2-1,3 4-4,3 3-2,4 3-4,1 3 0,0 3-1,0 3 1,0 4-1,1 1 1,4 0-1,3 0 1,3 0-1,4-2 0,7-3 0,6-3 1,7-2 0,5-1 0,7 3-1,6 3 0,7 4 0,2-1-1,1-3 0,-1-3 0,1-2 0,-4 0 0,-6 7 1,-6 6 0,-6 7 0,-6 2 0,-2 1 0,-3-1 1,-3 1 0,-4-1 0,-3 1 0,-3-1 2,-2 1-1,-1-3 1,3-2-1,3-3-1,4-3-1,2-2 0,4 0 0,3 0 1,3 0-1,1 1 0,1 4 1,-1 3-1,1 3 1,-3 1 0,-2 1 1,-3-1-1,-3 1 1,-4 1 1,-3 3 1,-3 3 1,-2 4 1,-3 1 1,1 0 0,-1 0 1,1 0 0,-1-2 1,1-3-1,-1-3 0,1-2 0,1-5-1,3-2 1,3-3-1,4-3 0,5-7 0,10-9-1,10-10 0,9-8-1,4-8-1,1-2 1,-1-3 0,1-3 1,-3 1 0,-2 6 0,-3 7-1,-3 6 0,-10 4-1,-16 4 1,-15 3-1,-15 3 0,-11 3 0,-2 3 0,-3 3 0,-3 4 1,-4 2-1,-3 4 0,-3 3-1,-2 3 1,-3-2-13,1-6-21,-1-6-22,1-6-23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1"/>
    </inkml:context>
    <inkml:brush xml:id="br0">
      <inkml:brushProperty name="width" value="0.04227" units="cm"/>
      <inkml:brushProperty name="height" value="0.04227" units="cm"/>
      <inkml:brushProperty name="color" value="#F2395B"/>
    </inkml:brush>
  </inkml:definitions>
  <inkml:trace contextRef="#ctx0" brushRef="#br0">76700 11350 520,'0'-113'2,"0"26"4,0 24 3,0 26 4,0 21 6,0 19 7,0 19 8,0 19 8,0 10 0,0 4-6,0 3-5,0 3-7,-4 7-3,-5 14-1,-7 11-1,-5 14-2,-3 3-2,4-2 0,3-3-2,3-3-2,1-2 0,1 0-2,-1 0-1,1 0 0,-3 4-2,-2 10-1,-3 10-1,-3 9-1,-2 13-1,0 20 1,0 18-1,0 20 1,0 11-2,0 7-4,0 6-4,0 7-4,1-3-4,4-8-7,3-10-7,3-9-6,1-9-3,1-5 0,-1-7 1,1-5-1,4-11 2,9-11 1,10-14 1,10-11 1,0-20 3,-5-24 5,-7-26 5,-5-24 5,-3-15 2,4-3-1,3-3 0,3-2-2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2"/>
    </inkml:context>
    <inkml:brush xml:id="br0">
      <inkml:brushProperty name="width" value="0.04286" units="cm"/>
      <inkml:brushProperty name="height" value="0.04286" units="cm"/>
      <inkml:brushProperty name="color" value="#F2395B"/>
    </inkml:brush>
  </inkml:definitions>
  <inkml:trace contextRef="#ctx0" brushRef="#br0">78050 13100 513,'-121'54'113,"10"10"-28,10 10-29,9 9-28,4 2-14,1-2-4,-1-3-1,1-3-2,-3-2-3,-2 0 0,-3 0-2,-3 0-1,5-5 0,17-9 2,15-10 1,16-8 3,10-4 1,7 3 0,6 3 1,7 4 0,10-4 0,16-9-1,15-10 0,17-8-1,10-4-1,6 3 1,7 3 0,6 4 0,4 2 0,4 4-1,3 3 1,3 3-1,3 1 0,3 1-1,3-1-1,4 1-1,-4-1-1,-9 1-4,-10-1-1,-8 1-4,-6-3 1,1-2 1,-1-3 2,1-3 2,-4-4 1,-6-3-2,-6-3 1,-6-2-2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03"/>
    </inkml:context>
    <inkml:brush xml:id="br0">
      <inkml:brushProperty name="width" value="0.02897" units="cm"/>
      <inkml:brushProperty name="height" value="0.02897" units="cm"/>
      <inkml:brushProperty name="color" value="#F2385B"/>
    </inkml:brush>
  </inkml:definitions>
  <inkml:trace contextRef="#ctx0" brushRef="#br0">99500 19055 759,'1'-13'-17,"5"6"15,4 6 15,4 6 15,2 3 4,-1 2-6,1 0-6,0 1-6,-2 2-4,-1 1-2,-2 3-2,-2 2-2,-3 0-4,-1 1-7,-2-1-5,-2 1-8,-2 0-3,-4 1-4,-2 1-3,-3 1-3,-4 0 0,-2-3 4,-3-1 3,-3-2 3,-1-3 4,-1-3 4,1-3 5,-1-2 3,1-3 4,-1-1 0,1 0 1,-1-1 0,2-1 3,3 0 3,3 0 4,3 0 2,3-1 4,4-1 5,4 0 3,4-1 5,4-2 0,4 0-2,3-2-3,5 0-1,2-1-4,1-2-2,1 0-3,1-1-3,2 0-3,1 2-2,2 2-1,3 3-3,-3 0-1,-5 2-2,-7 0 0,-5 2-2,-4 2 0,-2 4 3,-2 3 0,-2 5 2,-3 3 2,-4 1 3,-4 3 2,-3 2 3,-4 0 1,0 1 0,-1-1 0,-1 1 0,-1-2-1,1 0-2,-1-1-1,1 0-2,0-3-1,0-3 0,2-3-1,1-3 0,3-3-5,6-6-10,7-4-9,5-5-10,4-5-2,5-4 7,4-3 6,3-5 7,3 0 3,-1 3 0,1 3 0,-1 3 0,-1 3 3,-5 3 6,-3 2 5,-4 4 6,-2 2 4,0 2 2,-1 2 0,1 2 3,-1 2-2,-2 2-3,-2 1-3,-2 3-3,-2 2-3,-2 2 0,-2 1-2,-2 3 0,-2 0-5,-3-1-5,-4-1-8,-2-1-5,-2 0-4,-1-2 1,-1-1 0,-1-1 0,0-1 1,-1-2 2,1-2 2,-1-2 1,0-2 2,-1 1 2,-1 0 1,-1 0 2,1-1 2,1-2 3,3-2 1,1-2 3,3-1 3,5 0 3,3 0 3,4 1 4,2-1 2,0 0 3,0 0 3,1 0 3,-1 1 0,4 2-1,0 2-2,4 2-2,-1 2 1,1 3 0,0 4 0,0 2 2,-1 3-1,-2 3-2,-2 3-1,-2 3-1,-2 2-2,-2 3-1,-1 1 0,-3 3-1,-1-1-2,0-2-3,1-2-2,-1-1-3,1-3-4,2-3-3,2-3-3,3-3-5,2-4-4,5-7-9,6-5-8,4-5-7,4-7-2,1-6 6,3-5 6,1-7 4,3-2 6,1 0 2,3-1 5,1 1 2,2 1 4,1 1 3,1 3 3,0 1 3,2 3 4,1 1 3,0 3 5,2 1 5,0 3 1,1 2 2,-1 4 0,0 3 2,-1 2 0,0 2 2,-1 2 0,-1 2 3,-5 2-3,-5 3-4,-8 4-4,-7 2-6,-4 3-2,-2 3-1,-3 3-1,0 3-1,-5 2-1,-6 1 0,-6 1-1,-5 1 0,-5-1-2,-1-2 0,-3-1-3,-1-3 0,-1-1-1,1-3-1,1-1-1,1-2 0,2-3 0,1-3 1,3-3 0,1-2 2,3-4-2,3-4-6,3-4-4,3-4-7,2-5-3,2-7-4,2-7-2,2-7-5,2-4 2,2-2 4,2-2 5,2-2 5,1 1 4,1 6 5,1 4 4,2 5 4,-2 5 4,-1 5 2,-2 5 2,-2 5 3,-2 4 4,0 6 7,-2 4 6,0 6 7,-3 3 1,-4 3-5,-4 3-5,-3 3-6,-3 1-2,0-1-1,1-1-3,-1-1 0,1-1-5,4-1-8,3-1-7,3 0-8,3-4-6,7-3-3,6-4-4,6-4-3,2-3 1,1 0 5,0-2 6,-1 0 5,0 0 4,-2 0 5,-3 2 2,-1 0 4,-1 2 3,0 2 2,-1 2 2,1 2 2,-1 1 1,-1 0 0,0 0-1,-2-1 0,0 0-1,0-2-1,0-2-1,0-2-2,0-2-2,1-2-5,2-2-4,0-2-4,0-3-4,1-3-5,0-5-4,0-3-4,-1-5-1,1-5 3,0-5 2,0-4 3,-2-3 2,-1 1 4,-2 2 2,-2 0 4,-1 4 1,0 5 3,0 7 0,0 6 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3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79000 15350 529,'23'-50'7,"-3"0"6,-3 0 4,-2 0 7,-5 3 1,-2 6-3,-3 7-3,-3 6-3,-4 3-2,-3 0-3,-3 0-1,-2 0-2,-5 1-1,-2 4-2,-3 3-1,-3 3-1,-2 3 0,0 3 0,0 3 0,0 4 0,-5 8 0,-9 17 1,-10 15 0,-8 16 1,-8 12-1,-2 9 1,-3 10 0,-3 10-1,1 0 2,6-5 2,7-7 3,6-5 3,6-8 0,6-5-1,7-7 0,6-5-2,10-9-1,17-9-2,15-10-3,16-8-2,12-14-3,9-15-2,10-15-2,10-16-3,8-13-5,10-9-8,10-10-8,9-8-9,-4 0-1,-15 14 4,-15 11 6,-16 14 5,-15 14 10,-11 20 16,-14 18 15,-11 20 17,-7 10 7,0 3-2,0 3 0,0 4-1,0-1-4,0-3-5,0-3-6,0-2-6,3-5-5,6-2-4,7-3-6,6-3-3,6-1-14,6 4-23,7 3-23,6 3-23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3"/>
    </inkml:context>
    <inkml:brush xml:id="br0">
      <inkml:brushProperty name="width" value="0.03697" units="cm"/>
      <inkml:brushProperty name="height" value="0.03697" units="cm"/>
      <inkml:brushProperty name="color" value="#F2395B"/>
    </inkml:brush>
  </inkml:definitions>
  <inkml:trace contextRef="#ctx0" brushRef="#br0">79800 15450 594,'28'-24'39,"6"4"-1,7 3-1,6 3 0,4 4-2,4 7-5,3 6-4,3 7-4,-4 7-2,-8 9-3,-10 10-2,-9 10-3,-10 5 0,-9 4 1,-10 3 1,-8 3 0,-9 4-1,-6 7-5,-6 6-4,-6 7-5,-6-1-2,-2-6-2,-3-6-2,-3-6-1,2-7 0,10-6 1,10-6 2,9-6 2,13-12-2,20-15-3,18-15-5,20-16-3,11-12-5,7-5-7,6-7-5,7-5-5,-3 0-1,-8 10 5,-10 10 7,-9 9 5,-9 4 0,-5 1-3,-7-1-5,-5 1-4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4"/>
    </inkml:context>
    <inkml:brush xml:id="br0">
      <inkml:brushProperty name="width" value="0.0362" units="cm"/>
      <inkml:brushProperty name="height" value="0.0362" units="cm"/>
      <inkml:brushProperty name="color" value="#F2395B"/>
    </inkml:brush>
  </inkml:definitions>
  <inkml:trace contextRef="#ctx0" brushRef="#br0">81450 14400 607,'9'-47'22,"19"6"11,19 7 13,19 6 11,10 6 1,4 6-10,3 7-11,3 6-9,4 3-8,7 0-4,6 0-3,7 0-4,-1 1-4,-6 4-4,-6 3-5,-6 3-4,-10 1-1,-12 1-1,-13-1 1,-12 1 1,-7-1-6,1 1-10,-1-1-11,1 1-10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4"/>
    </inkml:context>
    <inkml:brush xml:id="br0">
      <inkml:brushProperty name="width" value="0.0333" units="cm"/>
      <inkml:brushProperty name="height" value="0.0333" units="cm"/>
      <inkml:brushProperty name="color" value="#F2395B"/>
    </inkml:brush>
  </inkml:definitions>
  <inkml:trace contextRef="#ctx0" brushRef="#br0">81600 15500 660,'-35'23'20,"32"-3"11,31-3 11,32-2 11,16-5 1,4-2-8,3-3-9,3-3-9,1-1-8,1 4-11,-1 3-11,1 3-10,-1 1-7,1 1-5,-1-1-5,1 1-5,-7-1-1,-12 1 1,-13-1 2,-12 1 1,-9-3-1,-2-2-1,-3-3-1,-3-3-3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5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84050 15450 532,'95'1'60,"-9"4"-8,-10 3-7,-8 3-6,-1-1-6,9-2-3,10-3-4,10-3-4,5-2-3,4 0-1,3 0-2,3 0-3,-1 0-1,-2 0-1,-3 0-2,-3 0-1,-2 1-1,0 4-2,0 3-2,0 3-1,0 1-2,0 1 0,0-1 0,0 1-1,0-3 0,0-2 1,0-3-1,0-3 1,3-2-1,6 0 2,7 0 0,6 0 0,4 0 2,4 0 0,3 0 0,3 0 1,1-2 0,1-3 0,-1-3-2,1-2-1,-1-1 0,1 3 0,-1 3 0,1 4 1,-3 2-1,-2 4 1,-3 3 0,-3 3 0,-2-1 0,0-2-1,0-3-2,0-3-2,3-2 1,6 0-1,7 0 2,6 0 0,4 0 0,4 0-1,3 0 0,3 0-1,-1-4 0,-2-5-2,-3-7-2,-3-5 0,-4-3-2,-3 4 2,-3 3-1,-2 3 1,-5 1 1,-2 1 2,-3-1 2,-3 1 2,-1-1 1,4 1 0,3-1-1,3 1 1,1 1 0,1 3 1,-1 3 0,1 4 0,1-1 0,3-3 0,3-3-1,4-2 1,-3-3-1,-5 1-1,-7-1 0,-5 1 0,-4 1-1,0 3 1,0 3 0,0 4 0,-2 1 0,-3 0-1,-3 0-3,-2 0 0,-3 0-2,1 0 0,-1 0-1,1 0 0,-3 1-1,-2 4-1,-3 3-1,-3 3-1,-2-1-2,0-2-1,0-3-1,0-3-2,-2-2-1,-3 0 1,-3 0-1,-2 0 1,-6 0-4,-6 0-5,-6 0-7,-6 0-5,-9-2-2,-8-3 5,-10-3 3,-9-2 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87050 12150 1000,'-46'-2'-87,"10"-3"23,10-3 22,9-2 21,4-3 12,1 1 3,-1-1 1,1 1 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86875 11975 333,'157'63'167,"51"46"-1,50 47 1,49 47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7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87150 12750 550,'21'-25'70,"-5"0"-15,-7 0-14,-5 0-16,-8 0-8,-5 0-3,-7 0-4,-5 0-3,-8 1-2,-5 4 3,-7 3 0,-5 3 3,-3 7-1,4 14 0,3 11-1,3 14-1,-1 7 0,-2 3 0,-3 3 0,-3 4 0,-1 1 1,4 0-2,3 0 1,3 0-1,-1 1 0,-2 4 0,-3 3 0,-3 3-1,-1 4 1,4 7-1,3 6-1,3 7 0,3 2 0,3 1 1,3-1-1,4 1 1,4-3-2,6-2-2,7-3-2,6-3-3,6-4-1,6-3 1,7-3 0,6-2 0,9-6-1,13-6-6,12-6-6,13-6-4,9-9-4,6-8-3,7-10-3,6-9-2,6-10 0,6-9 3,7-10 3,6-8 2,-5-4 0,-16 3-5,-15 3-4,-15 4-5,-14-1 1,-8-3 5,-10-3 6,-9-2 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7"/>
    </inkml:context>
    <inkml:brush xml:id="br0">
      <inkml:brushProperty name="width" value="0.04677" units="cm"/>
      <inkml:brushProperty name="height" value="0.04677" units="cm"/>
      <inkml:brushProperty name="color" value="#F2395B"/>
    </inkml:brush>
  </inkml:definitions>
  <inkml:trace contextRef="#ctx0" brushRef="#br0">88650 12400 470,'-4'-57'47,"-5"39"-4,-7 36-3,-5 39-3,-6 18-3,-3 0-3,-3 0-3,-2 0-2,-1-2-2,3-3-3,3-3-2,4-2-1,2-3-2,4 1 0,3-1 0,3 1 0,3-3-1,3-2-4,3-3-3,4-3-3,5-6-4,10-5-4,10-7-5,9-5-3,7-8-6,7-5-4,6-7-6,7-5-5,2-8-3,1-5 1,-1-7 0,1-5 0,-3-8 0,-2-5-1,-3-7-1,-3-5-1,-4-8 2,-3-5 3,-3-7 4,-2-5 3,-3-1 5,1 6 4,-1 7 4,1 6 5,-6 3 3,-8 0 1,-10 0 1,-9 0 1,-5 3 0,0 6 2,0 7 1,0 6 1,0 3 3,0 0 4,0 0 4,0 0 5,0 0 2,0 0 3,0 0 2,0 0 3,-2 14 6,-3 28 12,-3 28 11,-2 29 11,-1 18 0,3 9-12,3 10-10,4 10-12,-1 4-9,-3 0-6,-3 0-6,-2 0-6,-3-4-6,1-5-7,-1-7-7,1-5-5,1-12-7,3-16-8,3-15-7,4-15-7,-1-17-7,-3-15-6,-3-15-5,-2-16-7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8"/>
    </inkml:context>
    <inkml:brush xml:id="br0">
      <inkml:brushProperty name="width" value="0.03239" units="cm"/>
      <inkml:brushProperty name="height" value="0.03239" units="cm"/>
      <inkml:brushProperty name="color" value="#F2395B"/>
    </inkml:brush>
  </inkml:definitions>
  <inkml:trace contextRef="#ctx0" brushRef="#br0">89300 13250 679,'48'-47'4,"-3"6"11,-3 7 8,-2 6 10,-1 4 4,3 4-3,3 3-1,4 3-3,1 3-2,0 3-3,0 3-2,0 4-3,-2 1-6,-3 0-13,-3 0-10,-2 0-12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08:43"/>
    </inkml:context>
    <inkml:brush xml:id="br0">
      <inkml:brushProperty name="width" value="0.0297" units="cm"/>
      <inkml:brushProperty name="height" value="0.0297" units="cm"/>
      <inkml:brushProperty name="color" value="#F2385B"/>
    </inkml:brush>
  </inkml:definitions>
  <inkml:trace contextRef="#ctx0" brushRef="#br0">31137 25637 740,'-32'-6'-45,"14"6"35,16 4 34,14 6 36,10 1 11,5-1-14,5-1-14,5 0-14,3-1-11,1 1-7,4 1-9,0 1-9,-1 0-4,-8-2-2,-6-3-1,-7-1-2,-4 0-7,-3 0-14,-1 1-12,-2 2-13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04"/>
    </inkml:context>
    <inkml:brush xml:id="br0">
      <inkml:brushProperty name="width" value="0.02842" units="cm"/>
      <inkml:brushProperty name="height" value="0.02842" units="cm"/>
      <inkml:brushProperty name="color" value="#F2385B"/>
    </inkml:brush>
  </inkml:definitions>
  <inkml:trace contextRef="#ctx0" brushRef="#br0">101586 18763 774,'23'-72'0,"-1"13"2,-1 12 1,0 14 1,-2 7 3,1 5 3,-1 3 4,1 4 3,-2 4 2,-1 3-1,-2 2 0,-3 4 0,-1 2-3,0 4-2,-2 2-3,0 3-3,-3 4-4,-3 4-4,-2 3-6,-4 5-4,-3 2-3,-5 2 2,-5 3 1,-5 1 1,-3 0 0,1-3-1,-1-3-2,1-3-1,0-3-1,4-3 2,3-3 1,3-3 1,5-4 2,6-4 4,8-6 2,6-4 4,5-3 1,1 0 1,3 0-1,1 1 1,3-2 0,1 0 2,3-2 2,1 0 0,-1 1 0,-5 3-2,-5 2-4,-5 4-3,-5 2-3,-6 2-3,-6 2-4,-6 2-4,-4 0 0,-1-1 3,-3-1 5,-2 0 3,1 0 5,1 2 4,2 1 6,3 3 5,1 2 2,2 0-1,2 1 1,2 1-2,1 2 1,-2 3 0,0 3 1,-1 3-1,-1 4 0,0 3 0,1 4-1,-1 4 0,-2 6-3,-4 8-3,-4 8-2,-3 7-5,-2 6 0,1 1 2,1 2 0,1 3 2,1-4-5,3-7-10,1-9-11,2-7-11,1-8-5,1-6-2,-1-7 0,0-7-1,0-5 1,1-3 4,-1-3 4,0-3 4,1-2 4,3-2 4,1-2 6,2-2 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8"/>
    </inkml:context>
    <inkml:brush xml:id="br0">
      <inkml:brushProperty name="width" value="0.05307" units="cm"/>
      <inkml:brushProperty name="height" value="0.05307" units="cm"/>
      <inkml:brushProperty name="color" value="#F2395B"/>
    </inkml:brush>
  </inkml:definitions>
  <inkml:trace contextRef="#ctx0" brushRef="#br0">90250 12150 414,'-22'-83'10,"6"34"18,7 35 19,6 35 20,1 22 4,-3 14-10,-3 11-10,-2 14-10,-3 7-6,1 3-3,-1 3-4,1 4-2,-1 7-4,1 13-2,-1 12-3,1 13-3,-1 15-4,1 19-5,-1 19-4,1 19-6,-1 5-7,1-5-10,-1-7-9,1-5-9,-1-15-8,1-22-2,-1-22-4,1-21-4,-1-23 0,1-21 3,-1-22 2,1-22 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8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90650 12700 669,'25'-46'0,"0"10"0,0 10 0,0 9 0,7 6 9,17 3 16,15 3 16,16 4 18,5 1 2,-2 0-12,-3 0-11,-3 0-11,-6 1-11,-5 4-11,-7 3-9,-5 3-10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8"/>
    </inkml:context>
    <inkml:brush xml:id="br0">
      <inkml:brushProperty name="width" value="0.04138" units="cm"/>
      <inkml:brushProperty name="height" value="0.04138" units="cm"/>
      <inkml:brushProperty name="color" value="#F2395B"/>
    </inkml:brush>
  </inkml:definitions>
  <inkml:trace contextRef="#ctx0" brushRef="#br0">91450 12100 531,'-66'-38'62,"19"26"0,19 24-1,19 26 0,9 15-4,0 6-8,0 7-9,0 6-9,0 3-7,0 0-9,0 0-8,0 0-9,0 0-5,0 0-1,0 0-3,0 0-2,-2-5 0,-3-9 3,-3-10 2,-2-8 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9"/>
    </inkml:context>
    <inkml:brush xml:id="br0">
      <inkml:brushProperty name="width" value="0.05108" units="cm"/>
      <inkml:brushProperty name="height" value="0.05108" units="cm"/>
      <inkml:brushProperty name="color" value="#F2395B"/>
    </inkml:brush>
  </inkml:definitions>
  <inkml:trace contextRef="#ctx0" brushRef="#br0">91750 11750 430,'96'-110'57,"-5"32"-7,-7 31-6,-5 32-6,-8 19-5,-5 10-4,-7 10-5,-5 9-3,-1 10-1,6 14 3,7 11 2,6 14 2,-2 7 2,-9 3-3,-10 3-1,-8 4-2,-11 1-3,-8 0-2,-10 0-4,-9 0-3,-15 3-3,-18 6-4,-19 7-4,-18 6-3,-12 4-1,-3 4 2,-3 3 4,-2 3 2,-8 9-13,-8 16-29,-10 15-29,-9 17-30,7-14-6,26-40 16,24-40 16,26-41 15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39"/>
    </inkml:context>
    <inkml:brush xml:id="br0">
      <inkml:brushProperty name="width" value="0.04827" units="cm"/>
      <inkml:brushProperty name="height" value="0.04827" units="cm"/>
      <inkml:brushProperty name="color" value="#F2395B"/>
    </inkml:brush>
  </inkml:definitions>
  <inkml:trace contextRef="#ctx0" brushRef="#br0">93750 13300 455,'-19'23'76,"13"-3"-8,12-3-7,13-2-6,7-1-6,4 3-4,3 3-4,3 4-4,1 1-5,1 0-4,-1 0-5,1 0-5,-3 1-7,-2 4-11,-3 3-9,-3 3-11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0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97000 11750 461,'1'-46'-31,"4"10"7,3 10 9,3 9 7,1 4 5,1 1 5,-1-1 3,1 1 4,-6-1 7,-8 1 10,-10-1 12,-9 1 10,-10 7 2,-9 16-5,-10 15-6,-8 17-6,-6 10-4,1 6-2,-1 7-3,1 6-3,-1 4-2,1 4-2,-1 3-1,1 3-2,-3-1-1,-2-2 1,-3-3 1,-3-3 1,2-1 0,10 4-2,10 3-1,9 3-2,7 1-1,7 1-2,6-1-2,7 1-2,5-3-2,7-2-6,6-3-3,7-3-5,10-6-4,16-5-5,15-7-6,17-5-4,17-11-7,23-11-7,22-14-7,22-11-8,-4-11 0,-28-5 4,-28-7 6,-27-5 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1"/>
    </inkml:context>
    <inkml:brush xml:id="br0">
      <inkml:brushProperty name="width" value="0.05217" units="cm"/>
      <inkml:brushProperty name="height" value="0.05217" units="cm"/>
      <inkml:brushProperty name="color" value="#F2395B"/>
    </inkml:brush>
  </inkml:definitions>
  <inkml:trace contextRef="#ctx0" brushRef="#br0">98700 11800 421,'-69'1'49,"13"4"-6,12 3-6,13 3-6,4 4-2,-3 7 1,-3 6 0,-2 7 2,-3 4-1,1 3-4,-1 3-2,1 4-3,-1 4-2,1 6-2,-1 7-1,1 6-2,-1 1-1,1-3 0,-1-3-1,1-2 0,1-3-1,3 1-1,3-1 0,4 1-1,4-3-1,6-2-2,7-3-2,6-3-2,6-1-5,6 4-9,7 3-10,6 3-8,4-4-7,4-8-3,3-10-2,3-9-4,4-9 1,7-5 4,6-7 4,7-5 5,2-8 1,1-5 2,-1-7 1,1-5 1,2-6 1,7-3 1,6-3 1,7-2 1,-6-1 3,-15 3 1,-15 3 3,-16 4 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2"/>
    </inkml:context>
    <inkml:brush xml:id="br0">
      <inkml:brushProperty name="width" value="0.0484" units="cm"/>
      <inkml:brushProperty name="height" value="0.0484" units="cm"/>
      <inkml:brushProperty name="color" value="#F2395B"/>
    </inkml:brush>
  </inkml:definitions>
  <inkml:trace contextRef="#ctx0" brushRef="#br0">99900 12250 454,'-27'-22'18,"-3"6"3,-3 7 5,-2 6 4,-1 6 2,3 6 0,3 7-1,4 6 1,-1 4-2,-3 4-1,-3 3-3,-2 3-2,-5 7 0,-2 14-1,-3 11 1,-3 14-1,1 2 0,6-6-2,7-6-3,6-6-2,4-4-3,4 1-2,3-1-3,3 1-2,4-3-2,7-2-3,6-3-3,7-3-2,7-9-3,9-11-4,10-14-5,10-11-4,8-12-3,10-9-1,10-10-3,9-8-1,4-6 0,1 1 2,-1-1 2,1 1 2,-6-1 3,-8 1 2,-10-1 3,-9 1 2,-9-1 2,-5 1 2,-7-1 1,-5 1 1,-8 1 2,-5 3 3,-7 3 2,-5 4 4,-6 11 8,-3 23 14,-3 22 15,-2 22 14,-1 8 2,3-2-12,3-3-12,4-3-11,7-6-10,13-5-8,12-7-7,13-5-7,6-9-5,0-9 1,0-10-1,0-8 1,-2-8-1,-3-2 1,-3-3 1,-2-3 0,-1-6 2,3-5 0,3-7 2,4-5 2,-3-8 2,-5-5 2,-7-7 2,-5-5 2,-8-3 1,-5 4-2,-7 3 0,-5 3-1,-3-1-1,4-2 1,3-3 0,3-3 0,-4 2 2,-8 10 2,-10 10 3,-9 9 2,-9 9 1,-5 9-1,-7 10-1,-5 10-1,-6 5-4,-3 4-5,-3 3-6,-2 3-6,-3 4-6,1 7-4,-1 6-6,1 7-6,4 5-3,9 7-2,10 6-3,10 7-3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3"/>
    </inkml:context>
    <inkml:brush xml:id="br0">
      <inkml:brushProperty name="width" value="0.05276" units="cm"/>
      <inkml:brushProperty name="height" value="0.05276" units="cm"/>
      <inkml:brushProperty name="color" value="#F2395B"/>
    </inkml:brush>
  </inkml:definitions>
  <inkml:trace contextRef="#ctx0" brushRef="#br0">101150 12850 416,'73'0'25,"-3"0"2,-3 0 2,-2 0 3,-5 0 1,-2 0-2,-3 0-1,-3 0-2,-4 3-1,-3 6 0,-3 7-1,-2 6 0,-8 7-3,-8 10-2,-10 10-5,-9 9-2,-12 6-5,-11 3-4,-14 3-5,-11 4-5,-11 1-3,-5 0-3,-7 0-3,-5 0-2,-1-4-1,6-5 0,7-7 1,6-5 1,9-6 3,13-3 4,12-3 6,13-2 3,13-6 4,17-6 2,15-6 2,16-6 1,9-1 3,3 7 1,3 6 1,4 7 2,-3 4 0,-5 3 1,-7 3 0,-5 4 0,-9 4 0,-9 6-2,-10 7-1,-8 6-2,-12 3 0,-12 0-1,-13 0 0,-12 0 0,-13 3-3,-12 6-2,-13 7-2,-12 6-3,-10 4-5,-6 4-6,-6 3-5,-6 3-7,-1-4-6,7-8-8,6-10-8,7-9-8,8-12-6,14-11-6,11-14-4,14-11-5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3"/>
    </inkml:context>
    <inkml:brush xml:id="br0">
      <inkml:brushProperty name="width" value="0.04278" units="cm"/>
      <inkml:brushProperty name="height" value="0.04278" units="cm"/>
      <inkml:brushProperty name="color" value="#F2395B"/>
    </inkml:brush>
  </inkml:definitions>
  <inkml:trace contextRef="#ctx0" brushRef="#br0">102200 11850 514,'90'-68'65,"-18"17"-11,-19 15-12,-18 16-13,-6 10-3,10 7 1,10 6 4,9 7 1,-1 7 0,-8 9-2,-10 10-4,-9 10-3,-10 7-4,-9 6-2,-10 7-3,-8 6-3,-14 3-4,-15 0-6,-15 0-6,-16 0-6,-7-2-2,4-3-1,3-3 0,3-2 0,6-8 0,9-8 3,10-10 1,10-9 3,13-7 2,19-3 4,19-3 2,19-2 3,12-5 2,6-2-1,7-3-1,6-3 0,-1-4-7,-5-3-12,-7-3-12,-5-2-12,-6-1-8,-3 3-1,-3 3-1,-2 4-2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05"/>
    </inkml:context>
    <inkml:brush xml:id="br0">
      <inkml:brushProperty name="width" value="0.02878" units="cm"/>
      <inkml:brushProperty name="height" value="0.02878" units="cm"/>
      <inkml:brushProperty name="color" value="#F2385B"/>
    </inkml:brush>
  </inkml:definitions>
  <inkml:trace contextRef="#ctx0" brushRef="#br0">101400 20441 764,'11'-17'-8,"7"-2"0,7-2 2,7-1 0,0 1 1,-7 5 1,-7 5 1,-7 4 1,0 2 2,8-1 1,6-3 4,7-2 1,3-1 1,0 1 0,0-1-1,1 0-1,-3 1 0,-2 2 0,-3 3-2,-3 1 0,-3 1 0,-2 2 1,-4 0 1,-3 2 1,-4-2-7,-6-4-12,-6-4-12,-6-3-14,-2-2-1,2 4 8,2 3 10,3 3 8,-1 2 13,0 3 18,-2 4 17,0 2 17,0 3 4,2 2-9,2 2-10,2 1-10,0 4-4,-3 3 0,-4 5 0,-2 3 1,-2 1-3,0-3-7,1-3-6,-1-3-8,1-2-4,0-3-3,2-1-4,1-2-3,4-5-4,10-7-3,8-6-4,9-7-5,3-5 1,-1-3 4,-3-4 4,-1-1 3,-2-3 2,1 1 0,0-1 0,-1 1-1,0 1 2,-2 5 8,-3 3 5,-1 5 7,-3 3 4,-4 4 4,-4 4 3,-4 4 3,-4 4 2,-2 4 1,-3 3 1,-3 5 1,-2 1 0,0-1 0,1-1-2,-1 0-1,1-2-2,2-1-4,3-1-4,1-1-5,3-1-6,6-2-10,4-2-9,6-2-10,1-1-2,1 0 5,0-1 3,0 1 5,-2 1 3,-1 2 0,-2 2 0,-2 2 1,-4 1 0,-6 3 1,-6 2 1,-5 1 1,-4 1 2,1-3 2,-1-1 2,0-2 3,1-2 2,1-1 3,1 0 3,1-2 3,2-2 3,6-2 0,5-4 1,4-2 1,6-3 0,4 0-1,5-1-3,5-1-1,2-1-2,-1 2-1,-1 0-2,-1 2-2,-2 1 0,-2 0 1,-4 1 0,-3 2 1,-2 2 2,-2 4 1,-2 4 3,-2 4 1,-3 1 1,-4 3-1,-4 0-2,-3 1-1,-5 1-1,-2 1-2,-3 1-2,-3 1-1,-1 1-1,-1-1 1,1 1 1,0-1 1,-2-1-3,0-1-6,0-3-7,-2-1-7,1-3-3,3-4-3,3-5-2,3-2-2,3-4 2,5-1 4,3 0 5,4-1 4,2-2 4,0 0 2,0-1 3,0-2 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3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103050 12200 563,'95'-68'83,"-9"17"-10,-10 15-10,-8 16-11,-6 9-8,1 3-8,-1 3-9,1 4-7,-3 1-6,-2 0-3,-3 0-3,-3 0-2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3"/>
    </inkml:context>
    <inkml:brush xml:id="br0">
      <inkml:brushProperty name="width" value="0.05747" units="cm"/>
      <inkml:brushProperty name="height" value="0.05747" units="cm"/>
      <inkml:brushProperty name="color" value="#F2395B"/>
    </inkml:brush>
  </inkml:definitions>
  <inkml:trace contextRef="#ctx0" brushRef="#br0">103800 10850 382,'115'-43'21,"-18"17"2,-19 15 2,-18 16 3,-9 15 2,4 16 3,3 15 3,3 17 4,1 11-1,1 10 0,-1 10-3,1 9-1,-1 9-2,1 9-5,-1 10-3,1 10-5,-3 0-2,-2-5 1,-3-7 0,-3-5-1,-4-6-1,-3-3-3,-3-3-3,-2-2-4,-12-1-4,-19 3-4,-18 3-4,-19 4-5,-27 5-7,-34 10-11,-35 10-10,-33 9-10,-6-8-10,26-25-9,24-25-10,26-25-10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4"/>
    </inkml:context>
    <inkml:brush xml:id="br0">
      <inkml:brushProperty name="width" value="0.0424" units="cm"/>
      <inkml:brushProperty name="height" value="0.0424" units="cm"/>
      <inkml:brushProperty name="color" value="#F2395B"/>
    </inkml:brush>
  </inkml:definitions>
  <inkml:trace contextRef="#ctx0" brushRef="#br0">97100 15650 518,'46'-22'3,"-5"6"3,-7 7 5,-5 6 4,-1 1 2,6-3 2,7-3 1,6-2 0,4-3 2,4 1 0,3-1 1,3 1 0,1-1 0,1 1-2,-1-1-3,1 1-1,-1 1-3,1 3-2,-1 3-2,1 4-2,-3 1-4,-2 0-3,-3 0-4,-3 0-3,-2 0-3,0 0 0,0 0-1,0 0 1,-2 0-1,-3 0 3,-3 0 2,-2 0 2,-1-2 2,3-3 2,3-3 2,4-2 2,2-3 2,4 1 0,3-1 0,3 1 0,3 1 1,3 3-1,3 3 0,4 4 0,1-1-1,0-3-1,0-3 1,0-2-2,1-1 1,4 3 1,3 3 0,3 4 0,3 1 1,3 0-2,3 0-1,4 0-2,1-2 0,0-3 0,0-3 0,0-2 0,1-1-1,4 3 1,3 3-1,3 4-1,-1 1 1,-2 0 0,-3 0 1,-3 0 0,-2 1 1,0 4 1,0 3 1,0 3 1,-2 1 0,-3 1 0,-3-1 0,-2 1-2,-3-3 1,1-2 0,-1-3 0,1-3 0,-3-2 0,-2 0-1,-3 0 0,-3 0-2,-2 0 0,0 0-1,0 0 0,0 0-2,1 0 0,4 0 0,3 0 1,3 0-1,1 0 0,1 0 0,-1 0 0,1 0 0,-4-2 0,-6-3 0,-6-3 0,-6-2 1,-4-1-1,1 3 0,-1 3 0,1 4-1,-4 1 0,-6 0 1,-6 0 0,-6 0 1,-2 0-2,3 0-3,3 0-2,4 0-2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6"/>
    </inkml:context>
    <inkml:brush xml:id="br0">
      <inkml:brushProperty name="width" value="0.03818" units="cm"/>
      <inkml:brushProperty name="height" value="0.03818" units="cm"/>
      <inkml:brushProperty name="color" value="#F2395B"/>
    </inkml:brush>
  </inkml:definitions>
  <inkml:trace contextRef="#ctx0" brushRef="#br0">90500 17600 576,'-47'0'3,"6"0"5,7 0 6,6 0 6,-1 4 3,-5 10-1,-7 10 0,-5 9 1,-3 7-2,4 7 0,3 6-1,3 7 0,-1 4-2,-2 3-1,-3 3 0,-3 4-2,-1 1 0,4 0 0,3 0 1,3 0 0,3 1-1,3 4 0,3 3-1,4 3-1,4 4-3,6 7-3,7 6-4,6 7-3,12-1-6,19-6-9,19-6-8,19-6-8,16-12-6,17-15-1,15-15-4,16-16-1,-2-12 2,-19-5 5,-18-7 5,-19-5 7,-12-8 0,-2-5-1,-3-7-2,-3-5-2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7"/>
    </inkml:context>
    <inkml:brush xml:id="br0">
      <inkml:brushProperty name="width" value="0.04124" units="cm"/>
      <inkml:brushProperty name="height" value="0.04124" units="cm"/>
      <inkml:brushProperty name="color" value="#F2395B"/>
    </inkml:brush>
  </inkml:definitions>
  <inkml:trace contextRef="#ctx0" brushRef="#br0">92050 17850 533,'-25'-22'1,"0"6"1,0 7 3,0 6 1,1 7 5,4 10 11,3 10 11,3 9 9,1 6 4,1 3-4,-1 3-3,1 4-3,-3 5-4,-2 10-4,-3 10-4,-3 9-4,-6 7-2,-5 7-2,-7 6-1,-5 7-1,-1 4-4,6 3-6,7 3-5,6 4-6,4-6-7,4-11-10,3-14-9,3-11-10,6-15-3,9-16 2,10-15 2,10-15 2,7-14 2,6-8 2,7-10 1,6-9 3,-2-5 2,-9 0 3,-10 0 3,-8 0 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7"/>
    </inkml:context>
    <inkml:brush xml:id="br0">
      <inkml:brushProperty name="width" value="0.03165" units="cm"/>
      <inkml:brushProperty name="height" value="0.03165" units="cm"/>
      <inkml:brushProperty name="color" value="#F2395B"/>
    </inkml:brush>
  </inkml:definitions>
  <inkml:trace contextRef="#ctx0" brushRef="#br0">91950 18400 695,'71'-24'61,"-5"4"-7,-7 3-7,-5 3-7,-3 1-7,4 1-6,3-1-6,3 1-7,1 1-6,1 3-9,-1 3-7,1 4-8,-6 1-8,-8 0-7,-10 0-9,-9 0-7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7"/>
    </inkml:context>
    <inkml:brush xml:id="br0">
      <inkml:brushProperty name="width" value="0.04844" units="cm"/>
      <inkml:brushProperty name="height" value="0.04844" units="cm"/>
      <inkml:brushProperty name="color" value="#F2395B"/>
    </inkml:brush>
  </inkml:definitions>
  <inkml:trace contextRef="#ctx0" brushRef="#br0">93100 17500 454,'0'-69'6,"0"13"4,0 12 5,0 13 4,-2 12 8,-3 13 12,-3 12 12,-2 13 13,-3 12 1,1 13-9,-1 12-9,1 13-9,-3 10-7,-2 10-5,-3 10-4,-3 9-6,-4 7-6,-3 7-6,-3 6-9,-2 7-6,-3 11-7,1 20-6,-1 18-6,1 20-5,2-3-6,7-21-5,6-22-5,7-22-5,4-22 1,3-22 9,3-22 9,4-21 7,2-14 5,4-2 0,3-3 1,3-3-1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8"/>
    </inkml:context>
    <inkml:brush xml:id="br0">
      <inkml:brushProperty name="width" value="0.04986" units="cm"/>
      <inkml:brushProperty name="height" value="0.04986" units="cm"/>
      <inkml:brushProperty name="color" value="#F2395B"/>
    </inkml:brush>
  </inkml:definitions>
  <inkml:trace contextRef="#ctx0" brushRef="#br0">94950 17750 441,'-5'-68'21,"-9"17"8,-10 15 10,-8 16 8,-8 15 1,-2 16-6,-3 15-6,-3 17-7,-7 11-4,-9 10-1,-10 10-3,-8 9-1,-6 6-2,1 3-2,-1 3-2,1 4-1,5-3-3,14-5-1,11-7-1,14-5-2,5-4-1,1 0 0,-1 0 0,1 0 0,8-7 0,20-11-2,18-14-1,20-11-2,19-20-5,22-24-10,22-26-9,23-24-10,11-15-2,4-3 2,3-3 2,3-2 4,-2 0 2,-6 7-2,-6 6 1,-6 7-1,-13 8 3,-19 14 6,-18 11 5,-19 14 7,-19 13 8,-19 16 11,-18 15 12,-19 17 11,-10 7 5,1 0 0,-1 0 0,1 0-1,1 3-2,3 6-5,3 7-4,4 6-5,4 1-5,6-3-2,7-3-5,6-2-2,6-6-2,6-6 0,7-6 1,6-6-1,13-16-5,23-25-14,22-25-13,22-25-13,7-19-4,-6-12 3,-6-13 5,-6-12 3,-9-4 5,-8 7 6,-10 6 6,-9 7 5,-12 5 4,-11 7 1,-14 6 1,-11 7 2,-11 7 1,-5 9 3,-7 10 2,-5 10 2,-6 7 0,-3 6 0,-3 7 0,-2 6-1,-5 6-4,-2 6-6,-3 7-6,-3 6-6,2 4-6,10 4-5,10 3-6,9 3-4,6-1-2,3-2 2,3-3 2,4-3 1,4-6 4,6-5 6,7-7 6,6-5 6,7-3 3,10 4 2,10 3 2,9 3 3,7-1 1,7-2 4,6-3 3,7-3 3,0-4 5,-2-3 4,-3-3 4,-3-2 5,-7-1 4,-9 3 0,-10 3 1,-8 4 1,-9 7-2,-6 13-3,-6 12-5,-6 13-4,-12 12-4,-15 13-2,-15 12-3,-16 13-3,-8 4-2,0-3-1,0-3-2,0-2 0,4-6-2,10-6 2,10-6 0,9-6 0,6-7 1,3-6 2,3-6 0,4-6 1,7-6 0,13-2 1,12-3 0,13-3 0,6-1 0,0 4 0,0 3 1,0 3-1,-5 6 0,-9 9-1,-10 10-1,-8 10-1,-12 8-2,-12 10-2,-13 10-2,-12 9-3,-15 2-4,-15-2-4,-15-3-5,-16-3-5,-8-4-5,0-3-5,0-3-5,0-2-6,9-12 0,19-19 1,19-18 2,19-19 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8"/>
    </inkml:context>
    <inkml:brush xml:id="br0">
      <inkml:brushProperty name="width" value="0.03264" units="cm"/>
      <inkml:brushProperty name="height" value="0.03264" units="cm"/>
      <inkml:brushProperty name="color" value="#F2395B"/>
    </inkml:brush>
  </inkml:definitions>
  <inkml:trace contextRef="#ctx0" brushRef="#br0">97200 18050 674,'135'-22'71,"-27"6"-13,-28 7-13,-28 6-14,-7 3-7,16 0 1,15 0 0,17 0 1,3 0-8,-5 0-15,-7 0-16,-5 0-15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49"/>
    </inkml:context>
    <inkml:brush xml:id="br0">
      <inkml:brushProperty name="width" value="0.04196" units="cm"/>
      <inkml:brushProperty name="height" value="0.04196" units="cm"/>
      <inkml:brushProperty name="color" value="#F2395B"/>
    </inkml:brush>
  </inkml:definitions>
  <inkml:trace contextRef="#ctx0" brushRef="#br0">87700 18300 524,'-69'-22'25,"13"6"-1,12 7-1,13 6-1,2 4 0,-5 4 0,-7 3 1,-5 3 1,-4 4 0,0 7-3,0 6-1,0 7-1,-4 8-1,-5 14 1,-7 11 2,-5 14 0,2 3 0,13-2-4,12-3-4,13-3-4,6 2-2,0 10 0,0 10 0,0 9 0,3 2 1,6-2 0,7-3 0,6-3 1,9-7-3,13-9-6,12-10-7,13-8-6,15-11-11,19-8-14,19-10-15,19-9-14,1-10-5,-16-9 7,-15-10 5,-15-8 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05"/>
    </inkml:context>
    <inkml:brush xml:id="br0">
      <inkml:brushProperty name="width" value="0.02525" units="cm"/>
      <inkml:brushProperty name="height" value="0.02525" units="cm"/>
      <inkml:brushProperty name="color" value="#F2385B"/>
    </inkml:brush>
  </inkml:definitions>
  <inkml:trace contextRef="#ctx0" brushRef="#br0">101850 21495 871,'21'-13'-32,"-3"4"12,-4 6 10,-4 5 10,-2 4 10,3 7 6,2 5 6,2 7 7,3 5 1,5 7-3,5 4-3,5 8-4,5 4-8,6 5-11,6 5-14,6 5-11,-4-5-8,-10-14-6,-13-15-3,-11-15-6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7:50"/>
    </inkml:context>
    <inkml:brush xml:id="br0">
      <inkml:brushProperty name="width" value="0.05067" units="cm"/>
      <inkml:brushProperty name="height" value="0.05067" units="cm"/>
      <inkml:brushProperty name="color" value="#F2395B"/>
    </inkml:brush>
  </inkml:definitions>
  <inkml:trace contextRef="#ctx0" brushRef="#br0">98550 17150 434,'68'-22'33,"-11"6"-3,-14 7-3,-11 6-4,-3 9-1,10 13 4,10 12 2,9 13 4,2 6 0,-2 0-2,-3 0-1,-3 0-1,2 6-1,10 13-1,10 12-1,9 13 0,-1 4-1,-8-3-3,-10-3-3,-9-2-3,-10 0-2,-9 7-2,-10 6-1,-8 7-3,-14 8-3,-15 14-8,-15 11-7,-16 14-6,-24 11-8,-31 14-8,-31 11-7,-31 14-8,-2-15-1,28-41 7,28-40 5,29-40 7,13-21-1,1 0-7,-1 0-8,1 0-6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8:10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82100 27300 1000,'-5'-52'0,"-9"-3"0,-10-3 0,-8-2 0,-4 2-7,3 9-11,3 10-12,4 10-12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8:12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90050 20950 1000,'-74'23'0,"4"-3"0,3-3 0,3-2 0,4-3-7,7 1-11,6-1-12,7 1-12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8:13"/>
    </inkml:context>
    <inkml:brush xml:id="br0">
      <inkml:brushProperty name="width" value="0.05854" units="cm"/>
      <inkml:brushProperty name="height" value="0.05854" units="cm"/>
      <inkml:brushProperty name="color" value="#6ADCAB"/>
    </inkml:brush>
  </inkml:definitions>
  <inkml:trace contextRef="#ctx0" brushRef="#br0">84850 21800 375,'-63'-18'2,"26"17"13,24 15 13,26 16 14,13 7 3,4 1-5,3-1-6,3 1-7,1-3-3,1-2-2,-1-3-2,1-3-3,-1-4 0,1-3-1,-1-3 0,1-2 0,1-1 0,3 3-1,3 3 1,4 4 0,1-1-2,0-3-1,0-3-2,0-2-1,6-6-2,13-6 0,12-6 0,13-6 0,1-2-1,-9 3-2,-10 3-1,-8 4-1,-8 1-1,-2 0-1,-3 0 0,-3 0 1,2 0-1,10 0 0,10 0 0,9 0 0,1 1 0,-6 4-1,-6 3 1,-6 3-1,-2-1 0,3-2-1,3-3 1,4-3 0,2-2-1,4 0 0,3 0 0,3 0 0,6-2 0,9-3 1,10-3 1,10-2 0,10-6 1,13-6 1,12-6 1,13-6 2,6-2-1,0 3-1,0 3 0,0 4-1,-4 2 0,-5 4 0,-7 3 1,-5 3-1,-4 3 1,0 3 0,0 3-1,0 4 0,-2 1-1,-3 0-1,-3 0 0,-2 0-1,-8 3-1,-8 6 0,-10 7 0,-9 6-1,-5 1 1,0-3 0,0-3 0,0-2 0,0-1 1,0 3 0,0 3 0,0 4 1,4-3 1,10-5-1,10-7 1,9-5 0,7-4 0,7 0 0,6 0-1,7 0 0,2 0 0,1 0 1,-1 0-1,1 0 0,2 0 0,7 0-1,6 0 0,7 0 0,4 0-1,3 0 0,3 0 0,4 0 1,-1 3-1,-3 6 1,-3 7-1,-2 6 1,-6 1-1,-6-3-1,-6-3 0,-6-2 0,-6-5-1,-2-2 0,-3-3 0,-3-3 0,-4-2-1,-3 0 0,-3 0 0,-2 0-1,-6 0 1,-6 0 1,-6 0 2,-6 0 2,-9 0 0,-8 0 1,-10 0-1,-9 0 1,-7 0 0,-3 0 0,-3 0-1,-2 0 0,-17 9-12,-28 19-21,-28 19-22,-27 19-22,-17 2-9,-3-11 6,-3-14 5,-2-11 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8:14"/>
    </inkml:context>
    <inkml:brush xml:id="br0">
      <inkml:brushProperty name="width" value="0.05702" units="cm"/>
      <inkml:brushProperty name="height" value="0.05702" units="cm"/>
      <inkml:brushProperty name="color" value="#6ADCAB"/>
    </inkml:brush>
  </inkml:definitions>
  <inkml:trace contextRef="#ctx0" brushRef="#br0">95250 14900 385,'-49'-5'1,"4"-9"2,3-10 2,3-8 2,4-6 3,7 1 4,6-1 6,7 1 5,7 1 1,9 3-2,10 3-2,10 4-3,5 2 0,4 4 1,3 3-1,3 3 1,6 1 0,9 1-1,10-1-2,10 1 0,5-1-1,4 1-1,3-1 1,3 1-1,4 1-1,7 3 0,6 3-2,7 4-1,0 1 0,-2 0-1,-3 0 1,-3 0-1,-4 0 0,-3 0-2,-3 0 0,-2 0-1,-1 1-1,3 4 1,3 3-1,4 3 0,4 1 0,6 1-1,7-1 0,6 1-1,4-3 0,4-2 0,3-3-1,3-3 0,4-2 0,7 0-1,6 0 0,7 0-1,0 0 0,-2 0 0,-3 0 0,-3 0 0,-4-2 0,-3-3-1,-3-3 0,-2-2 0,-5-1 0,-2 3 0,-3 3 1,-3 4 0,-4 2-1,-3 4 0,-3 3-2,-2 3 0,-1 1-2,3 1 1,3-1 0,4 1 0,2-1 0,4 1 0,3-1 1,3 1 0,-2-3 1,-6-2 1,-6-3 1,-6-3 1,-6-2 1,-2 0-1,-3 0 0,-3 0-1,-2 1 1,0 4-2,0 3 0,0 3 0,-2-1 0,-3-2-1,-3-3 1,-2-3 0,-5-2-1,-2 0 1,-3 0 0,-3 0 1,-1 0-1,4 0 1,3 0-1,3 0 1,1-2 1,1-3 0,-1-3 1,1-2 1,-3-5 1,-2-2-1,-3-3-1,-3-3 1,-4-1-1,-3 4 0,-3 3-1,-2 3 1,-5 1-1,-2 1-3,-3-1 0,-3 1-3,-21 4-13,-37 9-27,-38 10-27,-37 10-25,-12 2-6,17-3 14,15-3 15,16-2 15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8:15"/>
    </inkml:context>
    <inkml:brush xml:id="br0">
      <inkml:brushProperty name="width" value="0.05181" units="cm"/>
      <inkml:brushProperty name="height" value="0.05181" units="cm"/>
      <inkml:brushProperty name="color" value="#6ADCAB"/>
    </inkml:brush>
  </inkml:definitions>
  <inkml:trace contextRef="#ctx0" brushRef="#br0">95000 14650 424,'-68'-24'-1,"17"4"11,15 3 10,16 3 11,18-1 6,22-2 2,22-3 2,23-3 1,8-1-2,-3 4-7,-3 3-6,-2 3-6,6 1-4,20 1-2,18-1-1,20 1-1,10 1-1,3 3-1,3 3-2,4 4-1,1 1 0,0 0-1,0 0 0,0 0-1,0 0 0,0 0 0,0 0 0,0 0-1,3 1 0,6 4-1,7 3 0,6 3 0,4 1 0,4 1 0,3-1-1,3 1 1,3-1-1,3 1-1,3-1 0,4 1-1,-4-3-1,-9-2 1,-10-3-1,-8-3 0,-6-2 0,1 0 1,-1 0 1,1 0 0,-3 0 0,-2 0 1,-3 0 0,-3 0 1,-4 1 0,-3 4-1,-3 3 0,-2 3-1,-3 1 0,1 1 1,-1-1 0,1 1 0,-3 1-1,-2 3 0,-3 3-2,-3 4 0,-1-1-1,4-3-1,3-3 0,3-2 0,1-5-1,1-2 0,-1-3-1,1-3 0,1-2 0,3 0 0,3 0 2,4 0 0,-1 0 1,-3 0-1,-3 0 0,-2 0-1,-8 0 0,-8 0 0,-10 0 0,-9 0 0,-12 0 0,-11 0 1,-14 0-1,-11 0 1,-20 3-9,-24 6-19,-26 7-20,-24 6-18,-13 1-8,0-3 5,0-3 4,0-2 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8:21"/>
    </inkml:context>
    <inkml:brush xml:id="br0">
      <inkml:brushProperty name="width" value="0.04617" units="cm"/>
      <inkml:brushProperty name="height" value="0.04617" units="cm"/>
      <inkml:brushProperty name="color" value="#6ADCAB"/>
    </inkml:brush>
  </inkml:definitions>
  <inkml:trace contextRef="#ctx0" brushRef="#br0">52100 15300 476,'-2'-36'45,"-3"28"8,-3 28 8,-2 29 6,-5 15 0,-2 3-12,-3 3-11,-3 4-10,-1 1-8,4 0-5,3 0-3,3 0-5,-1 3-3,-2 6-4,-3 7-3,-3 6-3,-1-1-4,4-5-6,3-7-7,3-5-6,4-9-6,7-9-8,6-10-7,7-8-8,5-11-2,7-8 2,6-10 2,7-9 3,0-10 2,-2-9 7,-3-10 5,-3-8 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8:21"/>
    </inkml:context>
    <inkml:brush xml:id="br0">
      <inkml:brushProperty name="width" value="0.04787" units="cm"/>
      <inkml:brushProperty name="height" value="0.04787" units="cm"/>
      <inkml:brushProperty name="color" value="#6ADCAB"/>
    </inkml:brush>
  </inkml:definitions>
  <inkml:trace contextRef="#ctx0" brushRef="#br0">52850 15800 459,'-46'50'99,"10"0"-17,10 0-18,9 0-18,6 1-11,3 4-3,3 3-3,4 3-5,1 1-2,0 1-2,0-1-3,0 1-1,1-4-3,4-6-1,3-6 0,3-6-2,4-7-3,7-6-7,6-6-4,7-6-7,7-7-3,9-6-2,10-6 0,10-6-3,2-12 1,-3-15-1,-3-15 1,-2-16 0,-6-10 1,-6-3 3,-6-3 2,-6-2 2,-7 3 2,-6 14 0,-6 11 0,-6 14 1,-9 3 5,-8-2 12,-10-3 11,-9-3 12,-12 4 1,-11 13-8,-14 12-8,-11 13-8,-17 13-10,-18 17-10,-19 15-12,-18 16-10,4 2-4,28-8 7,28-10 5,29-9 6,13-5-4,1 0-15,-1 0-14,1 0-14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8:33"/>
    </inkml:context>
    <inkml:brush xml:id="br0">
      <inkml:brushProperty name="width" value="0.02273" units="cm"/>
      <inkml:brushProperty name="height" value="0.02273" units="cm"/>
      <inkml:brushProperty name="color" value="#F2395B"/>
    </inkml:brush>
  </inkml:definitions>
  <inkml:trace contextRef="#ctx0" brushRef="#br0">47750 37650 967,'-200'-90'30,"50"23"-28,50 22-25,50 22-28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8:54"/>
    </inkml:context>
    <inkml:brush xml:id="br0">
      <inkml:brushProperty name="width" value="0.0537" units="cm"/>
      <inkml:brushProperty name="height" value="0.0537" units="cm"/>
      <inkml:brushProperty name="color" value="#F2395B"/>
    </inkml:brush>
  </inkml:definitions>
  <inkml:trace contextRef="#ctx0" brushRef="#br0">47950 31250 409,'-25'-52'-1,"0"-3"-2,0-3-1,0-2-3,3 2 4,6 9 10,7 10 9,6 10 10,6 8 5,6 10-3,7 10 0,6 9-3,3 6 0,0 3-3,0 3-2,0 4-1,1-1-2,4-3-1,3-3-2,3-2-1,1-1 0,1 3-2,-1 3 0,1 4-1,1-1 0,3-3-1,3-3-1,4-2 1,2-3-1,4 1-1,3-1 1,3 1 0,-1-3-2,-2-2 0,-3-3-2,-3-3-1,1-2-1,6 0 1,7 0 0,6 0 0,4-2 1,4-3-2,3-3 0,3-2 0,4-5-1,7-2 0,6-3 0,7-3 0,0 1 0,-2 6 0,-3 7-1,-3 6-1,-7 3 0,-9 0 0,-10 0 0,-8 0 0,-8 1 0,-2 4 1,-3 3 1,-3 3-1,-4 1 2,-3 1 0,-3-1 1,-2 1 0,-3-1 1,1 1 0,-1-1-1,1 1 0,1-1 0,3 1 0,3-1 0,4 1 1,2-1-1,4 1 0,3-1 1,3 1-1,4-3-1,7-2 0,6-3-1,7-3-1,4-4-1,3-3-1,3-3-1,4-2-1,2-5-2,4-2 0,3-3-1,3-3-2,1-1 1,1 4 0,-1 3 2,1 3 0,-4 3 2,-6 3 0,-6 3 0,-6 4 1,-12 4 2,-15 6 2,-15 7 2,-16 6 3,-7 3 1,4 0 3,3 0 2,3 0 1,6 1 2,9 4 2,10 3 1,10 3 1,4-4 0,0-8-5,0-10-4,0-9-3,3-9-3,6-5-4,7-7-1,6-5-3,3-3-1,0 4 1,0 3 0,0 3 0,-4 1 1,-5 1 0,-7-1-1,-5 1 1,-3-1-1,4 1 1,3-1 0,3 1 1,-4 1-4,-8 3-5,-10 3-6,-9 4-5,-7 2-6,-3 4-5,-3 3-5,-2 3-5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19"/>
    </inkml:context>
    <inkml:brush xml:id="br0">
      <inkml:brushProperty name="width" value="0.03282" units="cm"/>
      <inkml:brushProperty name="height" value="0.03282" units="cm"/>
      <inkml:brushProperty name="color" value="#F2385B"/>
    </inkml:brush>
  </inkml:definitions>
  <inkml:trace contextRef="#ctx0" brushRef="#br0">103315 29355 670,'0'-13'18,"2"6"2,0 6 2,2 6 2,0 4-1,0 3-2,-1 4-3,1 2-3,1 2 0,0 3-1,1 1 2,2 3 0,-1-1-1,-1-1-2,0-3-1,-1-1-1,-1 0-2,1 3-1,1 3-2,2 3 0,-1 1-1,-2 2 0,-3 1-1,0 1 0,-2 1-1,0 2 0,0 2-2,0 2 0,-3 3-1,-2 4 1,-5 4-1,-4 4 1,-1 2-2,-1 3-2,0 2-2,1 2-2,-2-3-1,0-3 2,-1-6 2,-1-4 1,0-6-2,3-4-8,1-6-7,2-4-8,2-7-7,3-9-5,1-8-6,2-9-7,2-6 2,2 0 9,2-2 8,2 0 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8:54"/>
    </inkml:context>
    <inkml:brush xml:id="br0">
      <inkml:brushProperty name="width" value="0.05551" units="cm"/>
      <inkml:brushProperty name="height" value="0.05551" units="cm"/>
      <inkml:brushProperty name="color" value="#F2395B"/>
    </inkml:brush>
  </inkml:definitions>
  <inkml:trace contextRef="#ctx0" brushRef="#br0">59350 30900 396,'-16'-24'6,"19"4"14,19 3 12,19 3 13,16 3 3,17 3-8,15 3-6,16 4-7,4 1-4,-6 0-3,-6 0-2,-6 0-3,1 0-1,9 0-1,10 0-2,10 0-2,10 0-1,13 0-3,12 0-2,13 0-3,1 0-2,-9 0-1,-10 0-1,-8 0-2,0 0-1,14 0-2,11 0-2,14 0-2,-3 1 1,-15 4 4,-15 3 5,-16 3 3,-12 3 3,-5 3 1,-7 3 1,-5 4 0,-9 1 2,-9 0 1,-10 0 3,-8 0 1,-1-2 3,9-3 4,10-3 5,10-2 4,4-5-1,0-2-5,0-3-4,0-3-6,6-2-4,13 0-4,12 0-3,13 0-4,4 0-1,-3 0 2,-3 0 0,-2 0 2,-5 0-1,-2 0-4,-3 0-5,-3 0-3,-2 0 0,0 0 3,0 0 4,0 0 4,-4 0 4,-5 0 3,-7 0 5,-5 0 3,-3 0 2,4 0-1,3 0 0,3 0-2,-2 0 0,-6 0-2,-6 0-2,-6 0 0,-7-2-4,-6-3-3,-6-3-3,-6-2-4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8:57"/>
    </inkml:context>
    <inkml:brush xml:id="br0">
      <inkml:brushProperty name="width" value="0.02264" units="cm"/>
      <inkml:brushProperty name="height" value="0.02264" units="cm"/>
      <inkml:brushProperty name="color" value="#F2395B"/>
    </inkml:brush>
  </inkml:definitions>
  <inkml:trace contextRef="#ctx0" brushRef="#br0">63850 38500 971,'-68'-107'27,"17"39"-26,15 36-25,16 39-26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04"/>
    </inkml:context>
    <inkml:brush xml:id="br0">
      <inkml:brushProperty name="width" value="0.05387" units="cm"/>
      <inkml:brushProperty name="height" value="0.05387" units="cm"/>
      <inkml:brushProperty name="color" value="#F2395B"/>
    </inkml:brush>
  </inkml:definitions>
  <inkml:trace contextRef="#ctx0" brushRef="#br0">23850 30450 408,'-24'-41'0,"4"19"1,3 19 1,3 19 0,3 12 3,3 6 7,3 7 7,4 6 6,5 1 2,10-3-4,10-3-3,9-2-4,9-3-1,9 1-2,10-1-2,10 1 0,5-6-1,4-8 0,3-10 0,3-9 0,1-5-1,1 0-3,-1 0-2,1 0-1,1 0-2,3 0 0,3 0 0,4 0 0,2-2 1,4-3-2,3-3 1,3-2-1,-1-5 0,-2-2-1,-3-3 1,-3-3 0,-6-2 0,-5 0 0,-7 0 0,-5 0 0,-6 1 1,-3 4 0,-3 3 1,-2 3 1,-3 4 0,1 7 0,-1 6 0,1 7 0,-4 8 0,-6 14 1,-6 11 0,-6 14 1,-4 3 0,1-2 0,-1-3 0,1-3-1,2-6 1,7-5 0,6-7-1,7-5 1,7-8-2,9-5 0,10-7-1,10-5-1,10-9-1,13-9 0,12-10-1,13-8 0,4-8 0,-3-2 0,-3-3 0,-2-3 0,-6 4 0,-6 13 0,-6 12 1,-6 13 1,-9 9 0,-8 6 1,-10 7 1,-9 6 0,-7 4 1,-3 4 1,-3 3 0,-2 3 0,-5-1 0,-2-2 1,-3-3-1,-3-3 1,2-6 0,10-5 0,10-7 0,9-5-1,9-6 1,9-3-2,10-3 1,10-2-1,4-3-1,0 1 0,0-1 1,0 1-1,-5 2 0,-9 7 2,-10 6-1,-8 7 2,-8 7-1,-2 9 1,-3 10-1,-3 10 1,-1-1-1,4-9-1,3-10 0,3-8-1,10-9-1,20-6-1,18-6 0,20-6-2,14-12 1,14-15 2,11-15 1,14-16 1,-1-5 2,-12 6 0,-13 7 1,-12 6 0,-18 6 1,-21 6 1,-22 7 1,-22 6 2,-15 6-4,-5 6-8,-7 7-10,-5 6-9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35"/>
    </inkml:context>
    <inkml:brush xml:id="br0">
      <inkml:brushProperty name="width" value="0.04292" units="cm"/>
      <inkml:brushProperty name="height" value="0.04292" units="cm"/>
      <inkml:brushProperty name="color" value="#F2395B"/>
    </inkml:brush>
  </inkml:definitions>
  <inkml:trace contextRef="#ctx0" brushRef="#br0">23600 39950 512,'0'-75'2,"0"0"5,0 0 4,0 0 4,-2 14 6,-3 28 10,-3 28 9,-2 29 8,-3 19 1,1 14-7,-1 11-8,1 14-7,-3 10-4,-2 9-3,-3 10-2,-3 10-3,-2 14 0,0 23-1,0 22-1,0 22 0,-2 13-1,-3 7-4,-3 6-2,-2 7-3,-1-4-3,3-12-5,3-13-5,4-12-5,1-5-2,0 3-3,0 3 0,0 4-3,3-4-1,6-9-1,7-10-1,6-8-2,4-17-1,4-21-4,3-22-2,3-22-3,3-21 1,3-18 5,3-19 6,4-18 4,-1-12 3,-3-3 0,-3-3-2,-2-2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35"/>
    </inkml:context>
    <inkml:brush xml:id="br0">
      <inkml:brushProperty name="width" value="0.03761" units="cm"/>
      <inkml:brushProperty name="height" value="0.03761" units="cm"/>
      <inkml:brushProperty name="color" value="#F2395B"/>
    </inkml:brush>
  </inkml:definitions>
  <inkml:trace contextRef="#ctx0" brushRef="#br0">24700 41350 584,'-2'-47'4,"-3"6"7,-3 7 8,-2 6 7,-6 10 4,-6 17-1,-6 15 0,-6 16 0,-7 13-2,-6 14-2,-6 11-4,-6 14-1,-7 7-6,-6 3-6,-6 3-7,-6 4-7,-4-4-4,1-9-1,-1-10-1,1-8 0,2-8 0,7-2 4,6-3 4,7-3 3,7-6 2,9-5 2,10-7 1,10-5 1,8-4 1,10 0 3,10 0 1,9 0 3,10 1 0,14 4 2,11 3 1,14 3 1,7 1-1,3 1-2,3-1-2,4 1-2,1-1-1,0 1-2,0-1-3,0 1 0,0-1-2,0 1 1,0-1 0,0 1 0,-5-1-9,-9 1-18,-10-1-18,-8 1-17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36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25500 42900 496,'3'-47'68,"6"6"-16,7 7-16,6 6-15,1 1-10,-3-3-2,-3-3-3,-2-2-2,-6-1-2,-6 3-3,-6 3-2,-6 4-2,-9 2 0,-8 4 2,-10 3 3,-9 3 3,-7 9 2,-3 16 3,-3 15 1,-2 17 1,-1 11 3,3 10 1,3 10 1,4 9 1,4 6 1,6 3-1,7 3-1,6 4-1,4-3-1,4-5-3,3-7-2,3-5-2,6-11-3,9-11 0,10-14-2,10-11-2,8-20-2,10-24 0,10-26-2,9-24-2,6-15-2,3-3-5,3-3-4,4-2-4,-3 0-1,-5 7 3,-7 6 1,-5 7 3,-9 19 8,-9 35 14,-10 35 15,-8 34 13,-8 15 7,-2-3-2,-3-3-2,-3-2-1,1-5-7,6-2-9,7-3-9,6-3-11,4-2-2,4 0 2,3 0 3,3 0 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36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26700 42500 622,'-40'0'7,"23"0"15,22 0 15,22 0 14,12 3 4,3 6-8,3 7-7,4 6-8,-1 3-6,-3 0-6,-3 0-4,-2 0-6,-6 3-3,-6 6-2,-6 7-3,-6 6-2,-12 4-1,-15 4-1,-15 3-2,-16 3 0,-10 1-2,-3 1 0,-3-1-1,-2 1-1,2-4 0,9-6 1,10-6 0,10-6 1,8-6 3,10-2 2,10-3 5,9-3 3,10-6-1,14-5-3,11-7-3,14-5-4,7-4-4,3 0-2,3 0-2,4 0-3,-4 0-4,-9 0-7,-10 0-6,-8 0-6,-8-2-5,-2-3 0,-3-3-2,-3-2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36"/>
    </inkml:context>
    <inkml:brush xml:id="br0">
      <inkml:brushProperty name="width" value="0.03346" units="cm"/>
      <inkml:brushProperty name="height" value="0.03346" units="cm"/>
      <inkml:brushProperty name="color" value="#F2395B"/>
    </inkml:brush>
  </inkml:definitions>
  <inkml:trace contextRef="#ctx0" brushRef="#br0">29050 41350 657,'-44'-25'4,"13"0"7,12 0 7,13 0 7,20 3 6,28 6 5,28 7 3,29 6 5,15 3-2,3 0-9,3 0-10,4 0-9,-4 0-5,-9 0-2,-10 0-3,-8 0-1,-11 3-6,-8 6-9,-10 7-8,-9 6-8,-10 4-7,-9 4-4,-10 3-4,-8 3-5,-9-1 0,-6-2 3,-6-3 5,-6-3 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36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29150 42600 613,'-68'-2'5,"17"-3"10,15-3 9,16-2 10,12-1 4,9 3-1,10 3-1,10 4-1,13-1-2,19-3-3,19-3-4,19-2-2,12-1-4,6 3-5,7 3-6,6 4-3,-1 4-7,-5 6-5,-7 7-5,-5 6-6,-6 3-7,-3 0-5,-3 0-7,-2 0-7,-9-2-2,-12-3 1,-13-3 1,-12-2 1,-7-3 3,1 1 5,-1-1 5,1 1 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37"/>
    </inkml:context>
    <inkml:brush xml:id="br0">
      <inkml:brushProperty name="width" value="0.04325" units="cm"/>
      <inkml:brushProperty name="height" value="0.04325" units="cm"/>
      <inkml:brushProperty name="color" value="#F2395B"/>
    </inkml:brush>
  </inkml:definitions>
  <inkml:trace contextRef="#ctx0" brushRef="#br0">32450 42550 508,'115'-22'3,"-18"6"6,-19 7 7,-18 6 5,-6 1 4,10-3 3,10-3 3,9-2 1,13-3 1,20 1-1,18-1-3,20 1-2,11-1-2,7 1-3,6-1-4,7 1-2,4 1-3,3 3-2,3 3-2,4 4-2,1 1-1,0 0-2,0 0-1,0 0-2,1 3-1,4 6 1,3 7 0,3 6 0,1-1 0,1-5 0,-1-7-1,1-5 0,2-4 0,7 0 0,6 0 1,7 0 0,4-2 1,3-3 1,3-3 0,4-2 0,4-5 1,6-2 0,7-3 2,6-3 0,7 1 0,10 6 0,10 7-2,9 6 0,4 1-1,1-3 0,-1-3 0,1-2-1,-1-1 0,1 3-5,-1 3-3,1 4-3,1 1-2,3 0-1,3 0 0,4 0 0,1 0 0,0 0-2,0 0-1,0 0-1,-4 0-2,-5 0 0,-7 0-3,-5 0-1,-17-2-3,-24-3-5,-26-3-5,-24-2-4,-35-1 1,-44 3 7,-43 3 7,-44 4 7,-21-1 2,4-3-5,3-3-3,3-2-5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20"/>
    </inkml:context>
    <inkml:brush xml:id="br0">
      <inkml:brushProperty name="width" value="0.02739" units="cm"/>
      <inkml:brushProperty name="height" value="0.02739" units="cm"/>
      <inkml:brushProperty name="color" value="#F2385B"/>
    </inkml:brush>
  </inkml:definitions>
  <inkml:trace contextRef="#ctx0" brushRef="#br0">103519 29214 803,'7'-8'0,"-2"0"0,-3 1 0,0-1 0,-2 2 3,0 4 7,0 4 6,0 4 7,-2 3 1,-2 3-3,-4 3-4,-2 4-3,-2 1-2,-1 2-1,-2 3 0,0 1 1,0 1-3,-1-1-2,1-1-2,-1-1-3,1-1-5,0-1-4,2-1-7,1-1-4,1-2-4,1-3 1,0-3 1,2-2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38"/>
    </inkml:context>
    <inkml:brush xml:id="br0">
      <inkml:brushProperty name="width" value="0.04205" units="cm"/>
      <inkml:brushProperty name="height" value="0.04205" units="cm"/>
      <inkml:brushProperty name="color" value="#F2395B"/>
    </inkml:brush>
  </inkml:definitions>
  <inkml:trace contextRef="#ctx0" brushRef="#br0">35550 38750 523,'-27'-46'3,"-3"10"8,-3 10 7,-2 9 8,-6 10 2,-6 14-2,-6 11-2,-6 14-2,-2 5-3,3 1-3,3-1-4,4 1-2,4-4-4,6-6-3,7-6-2,6-6-3,7 1 2,10 9 6,10 10 4,9 10 6,2 7 3,-2 6 0,-3 7-1,-3 6 0,-2 6-1,0 6 0,0 7-1,0 6 0,-4 3 0,-5 0-2,-7 0-1,-5 0 0,-1 0-2,6 0-4,7 0-2,6 0-2,3-7-5,0-11-5,0-14-4,0-11-5,1-9-3,4-3 0,3-3-1,3-2 0,4-8-1,7-8 2,6-10 1,7-9 1,5-9-2,7-5-4,6-7-4,7-5-4,-3-4-5,-8 0-3,-10 0-5,-9 0-4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39"/>
    </inkml:context>
    <inkml:brush xml:id="br0">
      <inkml:brushProperty name="width" value="0.04931" units="cm"/>
      <inkml:brushProperty name="height" value="0.04931" units="cm"/>
      <inkml:brushProperty name="color" value="#F2395B"/>
    </inkml:brush>
  </inkml:definitions>
  <inkml:trace contextRef="#ctx0" brushRef="#br0">37400 38800 446,'-2'-72'2,"-3"6"5,-3 7 6,-2 6 4,-6 9 2,-6 13 0,-6 12-1,-6 13 0,-6 15 1,-2 19 3,-3 19 3,-3 19 3,-4 15 0,-3 13-2,-3 12-3,-2 13-3,-3 6-2,1 0-1,-1 0-3,1 0-2,2-7-1,7-11 0,6-14-1,7-11-1,7-12 0,9-9-1,10-10-2,10-8-1,8-9-2,10-6-5,10-6-4,9-6-4,15-13-3,22-19-3,22-18-2,23-19-4,11-13-1,4-6-1,3-6 0,3-6-2,-7 1 1,-15 9 2,-15 10 1,-16 10 3,-19 16 11,-22 26 21,-22 24 21,-21 26 20,-14 16 7,-2 10-9,-3 10-8,-3 9-9,1-1-6,6-8-5,7-10-4,6-9-4,12-9-5,19-5-6,19-7-7,19-5-5,9-14-4,0-18 0,0-19-1,0-18 0,-2-17-1,-3-11-1,-3-14-2,-2-11 0,-8-6-1,-8 4 2,-10 3 0,-9 3 2,-9 6 3,-5 9 5,-7 10 6,-5 10 4,-9 7 3,-9 6-1,-10 7-1,-8 6-2,-9 6-2,-6 6-6,-6 7-5,-6 6-6,1 9-5,9 13-5,10 12-5,10 13-5,7 4-4,6-3 0,7-3-2,6-2-2,7-8 2,10-8 6,10-10 4,9-9 6,9-5 5,9 0 5,10 0 5,10 0 4,4-2 4,0-3 5,0-3 5,0-2 4,-4-1 5,-5 3 7,-7 3 7,-5 4 7,-9 4 2,-9 6-1,-10 7-2,-8 6-1,-6 9-2,1 13-3,-1 12-4,1 13-2,-6 6-5,-8 0-4,-10 0-5,-9 0-4,-4-2-4,4-3 0,3-3-1,3-2-2,4-6 0,7-6 0,6-6-1,7-6 0,7-2-1,9 3 1,10 3 0,10 4 0,2 1 1,-3 0 0,-3 0 1,-2 0-1,-8 1 2,-8 4-1,-10 3 1,-9 3 0,-10 6 0,-9 9-3,-10 10-1,-8 10-2,-14 5-4,-15 4-3,-15 3-5,-16 3-5,-5-5-5,6-12-5,7-13-7,6-12-5,9-13-2,13-12 1,12-13 2,13-12 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39"/>
    </inkml:context>
    <inkml:brush xml:id="br0">
      <inkml:brushProperty name="width" value="0.03768" units="cm"/>
      <inkml:brushProperty name="height" value="0.03768" units="cm"/>
      <inkml:brushProperty name="color" value="#F2395B"/>
    </inkml:brush>
  </inkml:definitions>
  <inkml:trace contextRef="#ctx0" brushRef="#br0">39500 38050 583,'70'-68'109,"-9"17"-24,-10 15-25,-8 16-23,-3 12-14,7 9 0,6 10-2,7 10-1,-6 10-3,-15 13-5,-15 12-5,-16 13-5,-15 10-3,-11 10-4,-14 10-4,-11 9-4,-9 1 0,-3-6 0,-3-6 2,-2-6 0,2-10 2,9-12 0,10-13 0,10-12 2,16-10 0,26-6 0,24-6 0,26-6 0,13-10-2,4-12-5,3-13-5,3-12-4,-2-5-4,-6 3-4,-6 3-3,-6 4-3,-10 1-1,-12 0 2,-13 0 3,-12 0 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39"/>
    </inkml:context>
    <inkml:brush xml:id="br0">
      <inkml:brushProperty name="width" value="0.03031" units="cm"/>
      <inkml:brushProperty name="height" value="0.03031" units="cm"/>
      <inkml:brushProperty name="color" value="#F2395B"/>
    </inkml:brush>
  </inkml:definitions>
  <inkml:trace contextRef="#ctx0" brushRef="#br0">40400 38550 725,'34'-46'65,"19"10"-12,19 10-10,19 9-10,5 4-8,-5 1-4,-7-1-3,-5 1-4,-9 1-12,-9 3-19,-10 3-20,-8 4-19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39"/>
    </inkml:context>
    <inkml:brush xml:id="br0">
      <inkml:brushProperty name="width" value="0.04846" units="cm"/>
      <inkml:brushProperty name="height" value="0.04846" units="cm"/>
      <inkml:brushProperty name="color" value="#F2395B"/>
    </inkml:brush>
  </inkml:definitions>
  <inkml:trace contextRef="#ctx0" brushRef="#br0">41150 37750 454,'6'-47'16,"13"6"4,12 7 5,13 6 4,7 6-1,4 6-9,3 7-7,3 6-8,-2 3-6,-6 0 0,-6 0-2,-6 0-1,-7 4 2,-6 10 5,-6 10 4,-6 9 6,-6 7 3,-2 7 5,-3 6 3,-3 7 3,-2 2 2,0 1 0,0-1 0,0 1 0,0 7-2,0 16 0,0 15-2,0 17-1,1 5-2,4-3-4,3-3-4,3-2-4,1-6-2,1-6-1,-1-6-1,1-6-2,-1-7 0,1-6-1,-1-6-1,1-6-1,-1-4 0,1 1 1,-1-1-1,1 1 1,-4-1 0,-6 1 0,-6-1 0,-6 1 0,-13 1-2,-19 3-5,-18 3-6,-19 4-4,-18 4-7,-15 6-7,-15 7-6,-16 6-8,-4-2-3,10-9-1,10-10-2,9-8 0,13-11 0,20-8 4,18-10 3,20-9 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0"/>
    </inkml:context>
    <inkml:brush xml:id="br0">
      <inkml:brushProperty name="width" value="0.04658" units="cm"/>
      <inkml:brushProperty name="height" value="0.04658" units="cm"/>
      <inkml:brushProperty name="color" value="#F2395B"/>
    </inkml:brush>
  </inkml:definitions>
  <inkml:trace contextRef="#ctx0" brushRef="#br0">44300 38150 472,'-91'-66'69,"19"19"-16,19 19-15,19 19-14,2 12-10,-11 6-1,-14 7-3,-11 6-1,-6 1-1,4-3-3,3-3 0,3-2-2,4-3-2,7 1-1,6-1-2,7 1-1,5 1 1,7 3 4,6 3 5,7 4 4,5 4 3,7 6 1,6 7 0,7 6 1,0 9 0,-2 13 2,-3 12 1,-3 13 1,-6 9-1,-5 6-1,-7 7-1,-5 6-2,-3-2-1,4-9-3,3-10-2,3-8-2,1-8-1,1-2-1,-1-3 0,1-3-2,1-4-2,3-3-6,3-3-6,4-2-5,7-6-4,13-6-3,12-6-4,13-6-4,9-15-6,6-21-10,7-22-10,6-22-10,-2-8 0,-9 6 10,-10 7 10,-8 6 11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0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44750 38550 550,'0'-69'5,"0"13"10,0 12 10,0 13 9,-2 12 6,-3 13 0,-3 12 1,-2 13-1,-1 16-2,3 23-4,3 22-4,4 22-5,-1 12-3,-3 3-4,-3 3-4,-2 4-3,-5-1-3,-2-3-2,-3-3-3,-3-2-2,-4-6-6,-3-6-8,-3-6-8,-2-6-8,0-12-3,7-15 2,6-15 0,7-16 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1"/>
    </inkml:context>
    <inkml:brush xml:id="br0">
      <inkml:brushProperty name="width" value="0.03078" units="cm"/>
      <inkml:brushProperty name="height" value="0.03078" units="cm"/>
      <inkml:brushProperty name="color" value="#F2395B"/>
    </inkml:brush>
  </inkml:definitions>
  <inkml:trace contextRef="#ctx0" brushRef="#br0">44750 39150 714,'23'-25'0,"-3"0"0,-3 0 0,-2 0 0,-1-2 7,3-3 12,3-3 14,4-2 13,4 2 3,6 9-7,7 10-7,6 10-6,3 7-10,0 6-12,0 7-13,0 6-12,-5 3-5,-9 0 3,-10 0 3,-8 0 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1"/>
    </inkml:context>
    <inkml:brush xml:id="br0">
      <inkml:brushProperty name="width" value="0.0507" units="cm"/>
      <inkml:brushProperty name="height" value="0.0507" units="cm"/>
      <inkml:brushProperty name="color" value="#F2395B"/>
    </inkml:brush>
  </inkml:definitions>
  <inkml:trace contextRef="#ctx0" brushRef="#br0">45550 38050 433,'-2'-47'4,"-3"6"7,-3 7 7,-2 6 7,-1 13 9,3 23 7,3 22 8,4 22 9,1 19 0,0 20-8,0 18-7,0 20-9,0 14-4,0 14-3,0 11-1,0 14-3,-4 5-4,-5 1-8,-7-1-5,-5 1-8,-4 18-9,0 38-11,0 37-12,0 38-11,3-2-8,6-41-3,7-40-4,6-40-4,3-39 2,0-33 7,0-35 6,0-34 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1"/>
    </inkml:context>
    <inkml:brush xml:id="br0">
      <inkml:brushProperty name="width" value="0.02899" units="cm"/>
      <inkml:brushProperty name="height" value="0.02899" units="cm"/>
      <inkml:brushProperty name="color" value="#F2395B"/>
    </inkml:brush>
  </inkml:definitions>
  <inkml:trace contextRef="#ctx0" brushRef="#br0">46000 38350 758,'48'-22'30,"-3"6"3,-3 7 4,-2 6 3,2 3-2,9 0-9,10 0-8,10 0-9,4 0-10,0 0-14,0 0-12,0 0-12,-7 0-7,-11 0-1,-14 0 1,-11 0-1,-9 1 3,-3 4 7,-3 3 6,-2 3 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36"/>
    </inkml:context>
    <inkml:brush xml:id="br0">
      <inkml:brushProperty name="width" value="0.05078" units="cm"/>
      <inkml:brushProperty name="height" value="0.05078" units="cm"/>
      <inkml:brushProperty name="color" value="#F2385B"/>
    </inkml:brush>
  </inkml:definitions>
  <inkml:trace contextRef="#ctx0" brushRef="#br0">7331 37843 433,'-35'-1'-19,"7"-2"10,9-2 9,7-1 10,6 0 7,6 4 2,4 4 4,6 4 3,1 3 0,1 3-5,0 3-3,0 3-5,-1 0-2,1-4 0,0-5-2,0-3 0,-1-2-1,1 0 0,0 0 0,0 0 0,-1-1 0,1 0-2,0-2 0,0 0-2,0-1 0,-1 0 0,1 0-2,0 0 0,0-1-1,3 0 0,2-2-2,2 0 1,1-3-1,3-2 0,1-3 0,3-3 0,2-2 1,4-2 0,4 0 2,5 0 1,1 0 0,0 2 0,0 4 0,0 3 0,0 2 1,0 2-2,0 2 1,1 2 0,-3 3 0,-2 2-1,-3 3 1,-3 4 0,-3 0 0,0 1 0,-1 0 0,-1 0-1,0-1 1,1-1 0,1-1 0,1 0 0,-1-2 0,-2-1 0,-1-1 0,-3 0-1,1-2 0,3 0 0,3-2-1,3 0 1,0-1-1,0 0 0,-1 0 0,-1 0 0,0 0 0,1 0 0,1 0 0,1 0 0,0 0 0,0 0 0,0 0 0,1 0 0,-2-1 0,0 0 0,-1-2 0,-1 0 0,0-2-1,2-2 1,3-2 0,1-1 0,1-2 0,0 0 0,0 1-1,1-1 0,-1 1 0,0 0 0,0 2 1,0 1 1,0 0-1,-1 2 0,-2 1 0,0 1 0,-1 0 1,-1 2 1,-1 0 1,-1 2 2,-1-1 1,0 0-1,1-2 1,-1 0-1,0 0 0,1 0 1,-1 1 0,0 2 1,2 0 0,1 0-1,2 0 1,3 0-1,0 0-1,0 0 0,0 0-1,0 0-1,0 0-1,1 0 0,-1 0 0,0 0 0,0 0-1,-2 0 0,0 0 0,-1 0-2,-2 0 1,0-2 0,-1-1 1,-1 0-1,1-2 1,3-2-2,2-1-2,4-3-1,2-2-2,2-1 0,2-3-3,2-1 0,2-1-1,0 1 0,1 0-1,2 2 1,-2 2 0,0 1 3,-4 2 2,0 3 3,-3 1 1,-1 2 0,0 2 1,-1 2 0,-2 1 1,0 2 0,-1 0 1,-1 2-1,-1 0 2,0 1 0,0 2 1,0 0 2,0 0-1,1-2 0,-1-2-2,0-2 0,0-1-1,0 2 0,1 0-1,-1 2 0,-1 0 1,0 1-1,-1 2 1,-1 0-1,-1 1 1,0 2-1,0 0-1,1 1 0,0 1-1,0 1 0,2 1-1,1 2-2,0-2 1,2-3 0,1-3 1,0-2 0,3-3-1,4-1-2,4 0-2,4-1-1,2-2-1,0-1 1,-1 0 0,1-1 1,0-1 1,0 0 1,-1 0 1,1 0 2,-1 1 0,0 0 1,-2 2 1,0 0 1,-3 2 1,-1 0 0,-2 2 0,-2 0 0,-2 1 1,-3 0-1,-4 0 0,-2 0 1,-1-1-2,2 2 1,2-2-1,3 1 0,1-1 1,4-2 0,2-2 1,4-2 2,0-1-1,-1-2-2,0 0-1,-2-1-1,0 0-2,0 2 1,0 2 0,0 2-1,0 2 0,0 0 1,0 2 0,0 0 0,0 1 0,2 2 0,0 0-1,2 2 0,1-2 0,5-1 0,4-2-1,3-2 1,4-1-1,3 0-1,3 0 1,3 0 0,1 0-1,-2-2 1,0-1 0,-1 0 0,-1 1 1,-1 2 2,-1 4 0,-1 2 2,-2 3 1,-5 2 0,-3 1 0,-4 3 0,-3 0 0,1-1 0,0-1-1,0 0 0,-1-2 0,-1-1-1,0-1 0,-2 0-1,0-3 0,0-1-1,0-2 0,0-2 0,0-1-1,1-2 0,2 0-2,0-2 0,0 0 0,-3 1 1,-1-1 1,-2 0 1,-2 0 1,-4 2-1,-2 0 0,-3 2 0,-2 1 0,0 2 1,0 2 2,0 2 1,1 0 0,2-1-1,3-1-2,1 0-1,3-2-1,4 0-1,3-2 0,5 0 0,3-2 0,3-2-1,4-2 0,2-2 1,1-1-1,2-2 1,1 0 0,1-1 1,-1 0 1,-1 3 1,-3 1 1,-1 2 0,-1 2 2,-1 0 2,1 2 2,-1 0 2,-1 2 0,-5 4-2,-3 2-1,-4 4-1,-2 0-2,0-1 0,0-1 0,0 0-2,0-2 1,3 1-1,2 0-1,2 0 0,2-2-1,3-2 0,3-4 0,3-2-1,4-4-1,5-2 1,4-3-1,6-3 1,2-2-1,0 2 1,0 1 0,0 1 0,-1 1 1,-2 0 1,-2 2 0,-1 1 1,-3 1 0,-2 2-1,-2 2 0,-1 2-2,-3 2 0,-3 0 0,-3 2-1,-3 0 0,-2 0-1,1 0 1,0-2-2,-1 0 1,2-2 0,0 0 0,1-2 0,1 0 1,-1 0 0,-1 0 1,-3 2 0,-1 0 1,-3 2 0,-2 0 0,-4 2 0,-2 0-1,-2 2 1,1 2 1,2 1 0,0 3 1,0 1 0,0 0-1,-2-1 1,0 1 0,-1 0 0,0 0-1,0-1 0,0 1-1,1-1 0,3-3-2,3-1 1,4-2-2,3-2 0,3 0 0,5-2-1,3 0 1,3-2-1,3 0 0,1-2 0,2 0-1,2-1 0,3 0 2,1 0 0,2 1 2,1-1-1,0 0 1,0 0-1,0 0-1,-2 0 1,-4 0-1,-4 0 0,-3 0 1,-3 0-1,-1 1 0,-2-1 1,1 0 0,-4 0 1,-1 2-1,-4 0 1,-3 2-1,-2 0 1,-1 2 0,-1 0 0,0 2 0,0-1 0,1-1 0,3 0 0,2-1-1,-3-1 1,-5 2-1,-6 0 0,-6 1-1,-7 1 0,-7-2 0,-9 0 1,-7-2-1,1 0 0,9 0 0,10 0 0,10 0 1,5 1-1,0 0 1,0 2 0,0 0 0,-1 1 0,0 0 1,-2 0 0,0 0-1,-1-1 1,0 1 0,0 0 0,0 0 1,0-1-1,0 0 0,0-2 0,0 0 0,0-1-1,0 0 1,0 0 0,0 0-1,0 0 1,-2 0 0,0 0 1,-1 0-1,-1 0 0,0 0 1,0 0-1,0 0 1,-1 0-1,-4 0 0,-2 0-2,-3 0 0,-2 0-1,-1 0 0,-2 0 1,1 0-1,-1-1 1,0 0 0,2-2 0,1 0 0,-1-1-1,-1 0 1,-3 0 0,-1 1 0,-2-1-1,-1 2 1,-1 0 0,-1 2 0,-1-1 0,-3 0-1,-1-2 0,-2 0 0,-2-2-3,-1-2-6,0-2-7,-2-1-6,-3-1-7,-4 0-7,-6 2-7,-4 1-8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1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46650 37800 575,'-90'-19'8,"23"13"18,22 12 16,22 13 17,12 15 5,3 19-9,3 19-9,4 19-9,1 13-7,0 10-6,0 10-6,0 9-6,0 2-9,0-2-10,0-3-10,0-3-12,-2-12-1,-3-18 5,-3-19 5,-2-18 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2"/>
    </inkml:context>
    <inkml:brush xml:id="br0">
      <inkml:brushProperty name="width" value="0.05183" units="cm"/>
      <inkml:brushProperty name="height" value="0.05183" units="cm"/>
      <inkml:brushProperty name="color" value="#F2395B"/>
    </inkml:brush>
  </inkml:definitions>
  <inkml:trace contextRef="#ctx0" brushRef="#br0">47200 37450 424,'96'-66'55,"-5"19"-14,-7 19-13,-5 19-14,-6 10-10,-3 4-5,-3 3-6,-2 3-6,-9 3-3,-12 3 2,-13 3 2,-12 4 0,-9 2 5,-2 4 7,-3 3 7,-3 3 7,-4 4 6,-3 7 4,-3 6 6,-2 7 4,-3 4 3,1 3 1,-1 3 1,1 4 0,1 5-2,3 10-4,3 10-5,4 9-4,1 7-5,0 7-3,0 6-4,0 7-4,1-3-2,4-8 0,3-10-1,3-9 0,-1-5 1,-2 0-1,-3 0 1,-3 0 1,-2-5-1,0-9-2,0-10-3,0-8-3,-2-8-1,-3-2-2,-3-3-1,-2-3-1,-9-2-4,-12 0-3,-13 0-5,-12 0-4,-21 3-6,-28 6-7,-28 7-7,-27 6-7,-3-5-5,26-16-3,24-15-3,26-15-2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3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38050 43750 530,'-2'-68'0,"-3"17"0,-3 15 0,-2 16 0,-11 7 5,-15 1 10,-15-1 11,-16 1 9,-5 7 3,6 16-3,7 15-4,6 17-3,3 5-6,0-3-5,0-3-6,0-2-6,3-6-4,6-6-3,7-6-1,6-6-2,4-1 0,4 7 4,3 6 4,3 7 2,3 8 4,3 14 2,3 11 1,4 14 3,-1 7 0,-3 3 0,-3 3-2,-2 4 0,-6-1-1,-6-3-1,-6-3 0,-6-2-1,-1-6-1,7-6 1,6-6 0,7-6 0,2-6-1,1-2-2,-1-3-3,1-3-1,1-4-4,3-3-2,3-3-4,4-2-3,11-8-13,23-8-20,22-10-23,22-9-20,2-9-3,-15-5 18,-15-7 16,-16-5 18,-8-4 10,0 0 5,0 0 5,0 0 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3"/>
    </inkml:context>
    <inkml:brush xml:id="br0">
      <inkml:brushProperty name="width" value="0.04149" units="cm"/>
      <inkml:brushProperty name="height" value="0.04149" units="cm"/>
      <inkml:brushProperty name="color" value="#F2395B"/>
    </inkml:brush>
  </inkml:definitions>
  <inkml:trace contextRef="#ctx0" brushRef="#br0">38450 43900 530,'23'-47'3,"-3"6"8,-3 7 7,-2 6 7,-5 10 6,-2 17 3,-3 15 5,-3 16 3,-4 13 0,-3 14-5,-3 11-5,-2 14-5,-1 7-4,3 3-3,3 3-4,4 4-3,-3 2-1,-5 4 0,-7 3 1,-5 3 0,-3-2-7,4-6-12,3-6-15,3-6-13,3-9-9,3-8-5,3-10-5,4-9-5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3"/>
    </inkml:context>
    <inkml:brush xml:id="br0">
      <inkml:brushProperty name="width" value="0.03145" units="cm"/>
      <inkml:brushProperty name="height" value="0.03145" units="cm"/>
      <inkml:brushProperty name="color" value="#F2395B"/>
    </inkml:brush>
  </inkml:definitions>
  <inkml:trace contextRef="#ctx0" brushRef="#br0">38500 44850 699,'26'-68'21,"4"17"5,3 15 5,3 16 4,6 7 3,9 1-3,10-1-2,10 1-2,5-1-5,4 1-9,3-1-10,3 1-7,-4 1-5,-8 3 2,-10 3 2,-9 4 1,-10 4-10,-9 6-24,-10 7-24,-8 6-23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3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39700 43650 541,'-2'-49'0,"-3"4"0,-3 3 0,-2 3 0,-1 15 10,3 29 21,3 28 21,4 28 21,-1 21 3,-3 17-14,-3 15-13,-2 16-14,-5 9-10,-2 3-5,-3 3-6,-3 4-5,-2-1-6,0-3-8,0-3-6,0-2-7,6-11-11,13-15-13,12-15-14,13-16-13,6-18-4,0-18 10,0-19 9,0-18 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4"/>
    </inkml:context>
    <inkml:brush xml:id="br0">
      <inkml:brushProperty name="width" value="0.05015" units="cm"/>
      <inkml:brushProperty name="height" value="0.05015" units="cm"/>
      <inkml:brushProperty name="color" value="#F2395B"/>
    </inkml:brush>
  </inkml:definitions>
  <inkml:trace contextRef="#ctx0" brushRef="#br0">41050 43900 438,'-52'-38'27,"-3"26"2,-3 24 3,-2 26 2,-1 19 1,3 17-1,3 15-2,4 16 0,1 7-4,0 1-4,0-1-5,0 1-4,3-6-3,6-8 0,7-10 0,6-9 0,4-10-1,4-9-2,3-10-1,3-8-1,7-11-4,14-8-3,11-10-4,14-9-5,14-13-3,20-16-4,18-15-5,20-15-3,8-11-2,1-2 4,-1-3 3,1-3 4,-6 2-1,-8 10-1,-10 10-2,-9 9-2,-15 15 5,-18 22 10,-19 22 12,-18 23 10,-15 11 9,-9 4 6,-10 3 6,-8 3 7,-3 1 1,7 1-4,6-1-3,7 1-5,4-3-4,3-2-7,3-3-6,4-3-6,13-9-6,26-11-4,24-14-5,26-11-4,12-17-4,0-18-4,0-19-4,0-18-4,-4-15-1,-5-9 1,-7-10 1,-5-8 1,-12-6 2,-16 1 5,-15-1 5,-15 1 4,-12 5 4,-6 14 2,-6 11 2,-6 14 2,-10 11 1,-12 14-1,-13 11-1,-12 14-1,-10 16-3,-6 22-5,-6 22-3,-6 23-5,5 8-2,20-3 1,18-3 2,20-2 0,13-8-2,9-8-5,10-10-7,10-9-6,11-10 0,17-9 6,15-10 6,16-8 5,7-6 7,1 1 5,-1-1 7,1 1 6,-6 2 6,-8 7 6,-10 6 7,-9 7 7,-12 8 1,-11 14 0,-14 11-2,-11 14-2,-11 7-2,-5 3-3,-7 3-5,-5 4-4,-4 1-4,0 0-5,0 0-5,0 0-5,3-5-3,6-9-1,7-10-1,6-8-2,7-6 0,10 1 1,10-1 1,9 1 0,4-1 2,1 1 4,-1-1 2,1 1 4,-3 1 1,-2 3 2,-3 3 0,-3 4 1,-9 8 1,-11 17-1,-14 15-1,-11 16 0,-15 13-4,-16 14-7,-15 11-7,-15 14-6,-7-3-5,3-15-3,3-15-2,4-16-3,7-18-5,13-18-7,12-19-8,13-18-7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4"/>
    </inkml:context>
    <inkml:brush xml:id="br0">
      <inkml:brushProperty name="width" value="0.03233" units="cm"/>
      <inkml:brushProperty name="height" value="0.03233" units="cm"/>
      <inkml:brushProperty name="color" value="#F2395B"/>
    </inkml:brush>
  </inkml:definitions>
  <inkml:trace contextRef="#ctx0" brushRef="#br0">43200 44450 680,'70'-22'100,"-9"6"-22,-10 7-24,-8 6-22,-4 3-13,3 0-4,3 0-4,4 0-3,2 0-6,4 0-7,3 0-9,3 0-8,-2 0-5,-6 0-4,-6 0-2,-6 0-3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5"/>
    </inkml:context>
    <inkml:brush xml:id="br0">
      <inkml:brushProperty name="width" value="0.04688" units="cm"/>
      <inkml:brushProperty name="height" value="0.04688" units="cm"/>
      <inkml:brushProperty name="color" value="#F2395B"/>
    </inkml:brush>
  </inkml:definitions>
  <inkml:trace contextRef="#ctx0" brushRef="#br0">44300 43300 469,'7'-44'5,"17"13"10,15 12 10,16 13 10,12 6 1,9 0-7,10 0-8,10 0-7,-1 0-7,-9 0-6,-10 0-7,-8 0-6,-11 1-1,-8 4 2,-10 3 3,-9 3 3,-9 4 2,-5 7 1,-7 6 2,-5 7 0,-4 2 6,0 1 7,0-1 9,0 1 8,0 4 3,0 9-1,0 10-1,0 10-2,0 5-1,0 4-3,0 3-2,0 3-2,0 6-3,0 9-3,0 10-2,0 10-3,0 0-2,0-5 0,0-7-2,0-5 0,1-8-1,4-5 0,3-7-2,3-5 0,-2-4-1,-6 0 0,-6 0-1,-6 0 0,-7-4 0,-6-5 0,-6-7 0,-6-5-1,-9-4-1,-8 0-3,-10 0-3,-9 0-4,-10 0-4,-9 0-6,-10 0-4,-8 0-6,3-5-4,20-9-2,18-10-2,20-8-1,6-6-4,-2 1-4,-3-1-4,-3 1-5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49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50500 41450 608,'-11'-22'70,"28"6"-8,28 7-9,29 6-7,16 1-8,7-3-6,6-3-6,7-2-6,0-1-5,-2 3-3,-3 3-3,-3 4-3,-7 2-4,-9 4-4,-10 3-6,-8 3-4,-11 4-7,-8 7-6,-10 6-7,-9 7-7,-9 7-4,-5 9-2,-7 10-2,-5 10-2,-6-3 2,-3-11 7,-3-14 7,-2-11 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0"/>
    </inkml:context>
    <inkml:brush xml:id="br0">
      <inkml:brushProperty name="width" value="0.04362" units="cm"/>
      <inkml:brushProperty name="height" value="0.04362" units="cm"/>
      <inkml:brushProperty name="color" value="#F2385B"/>
    </inkml:brush>
  </inkml:definitions>
  <inkml:trace contextRef="#ctx0" brushRef="#br0">30490 11128 504,'-5'-7'5,"8"2"12,6 2 12,7 2 12,5 1 2,1 0-6,3 0-7,1 0-7,2 0-3,-1 0-2,0 0-2,1 0-1,-1 0-4,1 0-4,-1 0-5,1 0-6,0 0-2,0 0-1,2 0 0,1 0-2,0 1 0,-1 2 1,-1 2 1,-1 2 0,-1 0 1,1-1 0,-1 0-1,1-2 0,0-1 1,2-2 1,2-2 1,3-2 2,3-2 1,4-2 0,6-1 2,4-3 1,2-1 1,0 1-1,-2-1 1,0 0-1,-2 2 2,-1 3 0,0 2 2,-1 4 1,-3 3 1,-4 4 2,-4 3 1,-4 5 1,-2 2 1,-3 1 1,-2 1-1,-1 1 1,-2 0 0,-1-1-1,-1-1 0,-1-1 0,1-1-1,1-3 0,3-1 0,1-2-2,3-2-1,1-2-2,2-3-3,3 0-3,1-4-1,2-2 0,2-4 0,3-2 0,-1-1 0,-2 1-2,-2 0-1,-2 2-2,0 2-1,1 1-1,0 2 1,2 2 0,0 1 0,-2 0 1,0 0 0,-1 0 2,0 0 0,1 0 2,0 0 2,2 0 2,0 0 1,-2 0 2,0 0 0,-1 0 3,-1 0-1,1 0-1,-1 0 0,0 0-2,1 0 0,0 0-1,2 0 1,1 0-1,0 1 0,-2 2 1,0 2-1,-1 1 0,-1 2 0,0-2-2,1-1 0,-1 0-1,1-2-2,0-1 1,2 0-1,1-1 0,0-1 0,0 0-1,0 0 0,1 0-1,0 0 0,4 0-1,2 0-1,4 0 0,2-1 0,2-1-1,1 0 0,3-1 0,2-2 0,0 0 0,1-1-1,1-2-1,1 0 1,2-1 0,0-2 1,1 0 1,0 0 0,1-1 1,0 0 1,-1 1 2,1-1 0,1 2 2,1 1 1,2 1 0,-2 1 2,-1 2 1,-3 2 1,-1 2 1,-2 2 1,-3 4 0,-1 2 0,-2 4-1,-2 1 0,0 1-1,-2 1-1,0 1-2,-1-1 0,0-3 1,0-3-1,0-2 1,-1-3-1,1 0-2,0-2-1,0 0-2,0-1 0,0 0-1,0 0 1,0 0 1,1 0-1,0 0 0,1 0 0,2 0-1,0-1 1,-1-2 0,1-2 0,0-2 1,-1 0-1,-2 1 0,-2 0 0,-2 2-1,-1 0 0,2 0 1,0 0 0,2 0 2,-1 0-1,0-2 0,-2 0 1,0-1-2,-1 0 2,2 2 0,0 2 2,2 2 1,-1 1 1,-1 0-1,0 0 1,-1 0-2,-1 1 1,0 0-2,0 2-1,0 0-1,0 1-1,0 0 0,0 0 0,0 0 0,0-1 0,2-1 1,0 0 0,2-2 0,1 0 0,1 0 0,3 0 1,2 0-1,1 0 1,0-2 0,-1 0 1,1-1 0,0-1 0,0 2 0,0 0-1,-1 2-1,-1-1-2,-6 0-3,-4-2-4,-6 0-3,-4 0 0,-3 2 1,-5 2 4,-3 2 2,-4 1 3,-3 0 2,-3 0 2,-3 0 2,-1 0 3,0 1 0,-1 2 2,1 0 0,2 0 0,4-1-4,3 0-3,5-2-4,2 0-1,1-2 0,0 0-1,2-2 1,0 0 0,-1 0-2,-1 0 0,-1 0 0,-1 1-1,1 0 2,-1 2 2,1 0 0,-1 0 2,0 0 0,1-2 2,-1 0 0,2-1 0,3 0-1,3 0 0,3 0-2,0 0 1,0 0 2,-2 0 1,0 0 2,-1 0 1,-1 0-3,-1 0-2,-1 0-3,-1 0 0,0 2-2,1 0 0,-1 2 0,0-1-1,1 1 1,-1 0 1,0 0 1,0-1 1,-3 0 0,-2-2 0,-1 0 0,-1-1 1,-1 0 1,1 0 2,-1 0 0,0 0 1,-1 0 0,-1 0-1,-1 0-1,0 0 1,0 0 0,-1 0 2,1 0 1,-1 0-1,-1 2 0,-1 0 0,-1 2-1,0-1-1,2-1 1,0 0-1,1-1 1,0-1-1,1 0-1,0 0 0,-1 0 0,1-1-1,1-1 1,1 0-1,1-1 0,0-1 0,-1 2-1,-1 0-1,0 2-1,-2 0 0,1 0-1,-1 0 1,1 0 0,-1 0-1,-1 0 1,-1 0-1,0 0 1,-2 0 0,-1 0 0,-1 0 0,-1 0 0,-4-1-10,-10-2-22,-8-2-21,-9-2-22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50"/>
    </inkml:context>
    <inkml:brush xml:id="br0">
      <inkml:brushProperty name="width" value="0.03096" units="cm"/>
      <inkml:brushProperty name="height" value="0.03096" units="cm"/>
      <inkml:brushProperty name="color" value="#F2395B"/>
    </inkml:brush>
  </inkml:definitions>
  <inkml:trace contextRef="#ctx0" brushRef="#br0">50600 42700 710,'-30'-22'41,"41"6"1,40 7 1,42 6 3,24 4-5,9 4-8,10 3-10,10 3-8,-1-1-10,-9-2-9,-10-3-10,-8-3-9,-9-2-8,-6 0-6,-6 0-5,-6 0-5,-12 0-1,-15 0 4,-15 0 5,-16 0 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50"/>
    </inkml:context>
    <inkml:brush xml:id="br0">
      <inkml:brushProperty name="width" value="0.04484" units="cm"/>
      <inkml:brushProperty name="height" value="0.04484" units="cm"/>
      <inkml:brushProperty name="color" value="#F2395B"/>
    </inkml:brush>
  </inkml:definitions>
  <inkml:trace contextRef="#ctx0" brushRef="#br0">54650 40700 490,'-47'-22'7,"6"6"13,7 7 14,6 6 14,3 12 3,0 19-5,0 19-6,0 19-6,3 13-4,6 10-3,7 10-3,6 9-3,3 7-4,0 7-2,0 6-4,0 7-3,0-3-1,0-8 0,0-10 1,0-9 0,0-7 1,0-3-1,0-3-1,0-2-1,3-8 0,6-8-1,7-10-2,6-9-1,3-5-2,0 0-5,0 0-5,0 0-5,-7-2-1,-11-3 0,-14-3 1,-11-2 0,-15-3 2,-16 1-1,-15-1 2,-15 1 0,-14 2-2,-8 7-5,-10 6-6,-9 7-4,1-3-3,13-8-1,12-10-1,13-9 0,12-9 1,13-5 3,12-7 5,13-5 3,7-8 2,4-5-1,3-7-1,3-5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50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54400 41300 594,'25'-68'50,"0"17"-7,0 15-8,0 16-7,4 9-4,10 3 0,10 3 1,9 4 0,7 1-1,7 0-1,6 0-3,7 0-2,0 3 0,-2 6-2,-3 7 1,-3 6-2,-9 3-15,-11 0-34,-14 0-33,-11 0-33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51"/>
    </inkml:context>
    <inkml:brush xml:id="br0">
      <inkml:brushProperty name="width" value="0.04203" units="cm"/>
      <inkml:brushProperty name="height" value="0.04203" units="cm"/>
      <inkml:brushProperty name="color" value="#F2395B"/>
    </inkml:brush>
  </inkml:definitions>
  <inkml:trace contextRef="#ctx0" brushRef="#br0">57550 40750 523,'-50'35'65,"0"23"1,0 22 1,0 22 0,-2 12-6,-3 3-13,-3 3-11,-2 4-13,-6 1-8,-6 0-4,-6 0-4,-6 0-4,-6-2-2,-2-3-3,-3-3-2,-3-2-3,2-8-4,10-8-9,10-10-8,9-9-8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51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56400 41000 497,'-24'-24'0,"4"4"0,3 3 0,3 3 0,7 12 10,14 22 20,11 22 19,14 23 19,8 14 5,7 10-11,6 10-11,7 9-11,2 6-7,1 3-5,-1 3-5,1 4-3,-4-1-8,-6-3-9,-6-3-9,-6-2-9,-7-3-8,-6 1-8,-6-1-6,-6 1-7,-4-9-2,1-15 2,-1-15 3,1-16 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51"/>
    </inkml:context>
    <inkml:brush xml:id="br0">
      <inkml:brushProperty name="width" value="0.0432" units="cm"/>
      <inkml:brushProperty name="height" value="0.0432" units="cm"/>
      <inkml:brushProperty name="color" value="#F2395B"/>
    </inkml:brush>
  </inkml:definitions>
  <inkml:trace contextRef="#ctx0" brushRef="#br0">58350 40850 509,'-44'-41'9,"13"19"19,12 19 19,13 19 18,6 21 5,0 26-8,0 24-10,0 26-8,-4 13-8,-5 4-7,-7 3-7,-5 3-7,-8 1-6,-5 1-7,-7-1-5,-5 1-6,-4-6-6,0-8-7,0-10-8,0-9-6,6-12-6,13-11-6,12-14-4,13-11-7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51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59400 41400 487,'-24'-41'86,"4"19"-13,3 19-14,3 19-12,1 18-10,1 19-3,-1 19-5,1 19-4,-1 9-3,1 0-3,-1 0-1,1 0-3,1-4-2,3-5-2,3-7-2,4-5-1,8-9-3,17-9-2,15-10-4,16-8-1,7-12-2,1-12 2,-1-13 2,1-12 0,1-13-1,3-12-6,3-13-7,4-12-5,-4-7-3,-9 1 1,-10-1 0,-8 1 0,-9-3 2,-6-2 3,-6-3 3,-6-3 2,-7-4 2,-6-3 2,-6-3 1,-6-2 1,-10 2 1,-12 9 0,-13 10-1,-12 10 1,-7 8-6,1 10-10,-1 10-10,1 9-10,4 7-4,9 7 0,10 6 2,10 7 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52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61150 40500 591,'-19'-24'6,"13"4"15,12 3 13,13 3 14,13 3 5,17 3-4,15 3-4,16 4-4,9 1-5,3 0-7,3 0-6,4 0-6,-4 1-10,-9 4-15,-10 3-13,-8 3-14,-9-1-9,-6-2-4,-6-3-4,-6-3-3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52"/>
    </inkml:context>
    <inkml:brush xml:id="br0">
      <inkml:brushProperty name="width" value="0.04868" units="cm"/>
      <inkml:brushProperty name="height" value="0.04868" units="cm"/>
      <inkml:brushProperty name="color" value="#F2395B"/>
    </inkml:brush>
  </inkml:definitions>
  <inkml:trace contextRef="#ctx0" brushRef="#br0">62750 39900 451,'-22'-38'59,"6"26"3,7 24 3,6 26 4,3 16-3,0 10-8,0 10-10,0 9-9,-4 6-8,-5 3-8,-7 3-6,-5 4-7,-4-1-9,0-3-7,0-3-10,0-2-8,1-5-2,4-2 3,3-3 3,3-3 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59:52"/>
    </inkml:context>
    <inkml:brush xml:id="br0">
      <inkml:brushProperty name="width" value="0.0612" units="cm"/>
      <inkml:brushProperty name="height" value="0.0612" units="cm"/>
      <inkml:brushProperty name="color" value="#F2395B"/>
    </inkml:brush>
  </inkml:definitions>
  <inkml:trace contextRef="#ctx0" brushRef="#br0">64200 39700 359,'0'-41'42,"0"19"19,0 19 19,0 19 19,0 12 0,0 6-17,0 7-19,0 6-18,1 9-13,4 13-10,3 12-10,3 13-9,-1 7-6,-2 4-3,-3 3-3,-3 3-3,-9 20-1,-11 38 1,-14 37 1,-11 38 1,-3-7-1,10-49-4,10-51-5,9-49-3,4-26-13,1 1-20,-1-1-20,1 1-20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2"/>
    </inkml:context>
    <inkml:brush xml:id="br0">
      <inkml:brushProperty name="width" value="0.0382" units="cm"/>
      <inkml:brushProperty name="height" value="0.0382" units="cm"/>
      <inkml:brushProperty name="color" value="#F2385B"/>
    </inkml:brush>
  </inkml:definitions>
  <inkml:trace contextRef="#ctx0" brushRef="#br0">72953 7027 575,'13'-33'32,"-5"15"1,-4 13 0,-6 14 0,-4 8-1,-5 3-3,-5 3-2,-5 3-3,-4 3-3,-1 5-3,-3 3-4,-1 4-3,-1 3-3,0 0-2,0 1-4,-1 2-1,3-3-4,6-6-2,4-6-3,4-5-3,4-6 0,3-3 1,1-5 3,2-3 1,3-4-6,4-6-11,4-4-13,4-5-12,2-5-3,3-2 9,2-3 8,1-3 8,0 0 6,-3 3 4,-2 3 3,-4 3 5,-1 2 1,0 4-1,-1 3-1,1 2-1,-1 4 9,0 4 17,-2 4 17,0 4 18,-2 2 6,-1 5-2,0 2-3,-1 3-3,-1 1-5,0 0-5,0 1-6,0-1-6,-1 2-5,-1 3-4,0 2-3,-1 4-5,-2 2-5,0 0-6,-2 2-6,0 1-6,-1-1-7,1-2-9,-1-2-8,0-2-9,1-4-3,2-5 2,2-7 2,2-5 3,1-7 2,0-6 3,0-8 4,0-6 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0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25925 53125 333,'157'63'167,"51"46"-1,50 47 1,49 47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0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26050 53150 1000,'45'-2'-87,"-9"-3"23,-10-3 22,-8-2 21,-6-3 12,1 1 3,-1-1 1,1 1 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22"/>
    </inkml:context>
    <inkml:brush xml:id="br0">
      <inkml:brushProperty name="width" value="0.05335" units="cm"/>
      <inkml:brushProperty name="height" value="0.05335" units="cm"/>
      <inkml:brushProperty name="color" value="#6ADCAB"/>
    </inkml:brush>
  </inkml:definitions>
  <inkml:trace contextRef="#ctx0" brushRef="#br0">42600 41650 412,'-85'-68'38,"32"17"-3,31 15-4,32 16-4,16 9-1,4 3 1,3 3 0,3 4 0,4 2 1,7 4-1,6 3 0,7 3 1,2-1-2,1-2-4,-1-3-3,1-3-3,-1-4-3,1-3-2,-1-3 0,1-2-3,-1-3 0,1 1 0,-1-1-1,1 1 1,-1-1-2,1 1-1,-1-1-2,1 1-1,-1-1-1,1 1 0,-1-1 0,1 1 0,4-4-1,9-6 0,10-6-1,10-6 0,2-2 0,-3 3-1,-3 3 1,-2 4-1,-8 2 1,-8 4 0,-10 3 0,-9 3 1,-5 3 0,0 3 1,0 3 1,0 4-1,0 1 1,0 0 0,0 0-1,0 0 1,0 1-1,0 4 1,0 3 2,0 3 0,1-1 0,4-2-1,3-3 1,3-3-1,1-2-1,1 0 0,-1 0-2,1 0 0,-3 0-1,-2 0 1,-3 0 1,-3 0 0,-1 1 0,4 4 1,3 3-1,3 3 1,1-1-1,1-2 0,-1-3 1,1-3-1,-1-2 0,1 0 0,-1 0-1,1 0 0,2 0 1,7 0-2,6 0 1,7 0 0,2 0 0,1 0-1,-1 0 1,1 0-1,-3 0 1,-2 0 1,-3 0 1,-3 0 1,-4 0 1,-3 0-1,-3 0-1,-2 0 0,-1 1 0,3 4-1,3 3 0,4 3-1,-3 1-5,-5 1-10,-7-1-12,-5 1-11,-11 2-10,-11 7-11,-14 6-10,-11 7-11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22"/>
    </inkml:context>
    <inkml:brush xml:id="br0">
      <inkml:brushProperty name="width" value="0.04286" units="cm"/>
      <inkml:brushProperty name="height" value="0.04286" units="cm"/>
      <inkml:brushProperty name="color" value="#6ADCAB"/>
    </inkml:brush>
  </inkml:definitions>
  <inkml:trace contextRef="#ctx0" brushRef="#br0">47000 34950 513,'25'-38'36,"0"26"7,0 24 7,0 26 7,-5 12-1,-9 0-8,-10 0-10,-8 0-8,-8 4-5,-2 10-3,-3 10-3,-3 9-3,-4 7-2,-3 7-2,-3 6-3,-2 7-1,-1 4-4,3 3-7,3 3-5,4 4-6,1-3-3,0-5 1,0-7 0,0-5 0,3-8-2,6-5-4,7-7-6,6-5-4,3-9-5,0-9-3,0-10-3,0-8-4,3-9 0,6-6 5,7-6 4,6-6 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23"/>
    </inkml:context>
    <inkml:brush xml:id="br0">
      <inkml:brushProperty name="width" value="0.04067" units="cm"/>
      <inkml:brushProperty name="height" value="0.04067" units="cm"/>
      <inkml:brushProperty name="color" value="#6ADCAB"/>
    </inkml:brush>
  </inkml:definitions>
  <inkml:trace contextRef="#ctx0" brushRef="#br0">48300 35600 540,'-25'-46'4,"0"10"5,0 10 8,0 9 6,0 9 4,0 9 2,0 10 3,0 10 2,0 13 0,0 19-4,0 19-4,0 19-3,0 10-3,0 4-1,0 3-1,0 3-2,1-1-1,4-2-1,3-3-1,3-3-1,3-7-2,3-9-1,3-10-4,4-8-1,2-9-1,4-6 0,3-6 1,3-6 0,6-9-1,9-8-5,10-10-3,10-9-5,7-12-2,6-11-1,7-14-1,6-11-2,3-12 0,0-9 0,0-10-1,0-8 1,-5-6 1,-9 1 3,-10-1 3,-8 1 4,-11-1 3,-8 1 1,-10-1 2,-9 1 2,-10 4 0,-9 9 0,-10 10 0,-8 10 0,-8 7 0,-2 6 2,-3 7 2,-3 6 2,-2 6-3,0 6-9,0 7-9,0 6-9,4 6-6,10 6-5,10 7-4,9 6-6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23"/>
    </inkml:context>
    <inkml:brush xml:id="br0">
      <inkml:brushProperty name="width" value="0.03212" units="cm"/>
      <inkml:brushProperty name="height" value="0.03212" units="cm"/>
      <inkml:brushProperty name="color" value="#6ADCAB"/>
    </inkml:brush>
  </inkml:definitions>
  <inkml:trace contextRef="#ctx0" brushRef="#br0">49150 34900 684,'75'-44'94,"0"13"-18,0 12-19,0 13-18,0 7-14,0 4-8,0 3-9,0 3-9,-2 3-11,-3 3-12,-3 3-12,-2 4-13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23"/>
    </inkml:context>
    <inkml:brush xml:id="br0">
      <inkml:brushProperty name="width" value="0.04254" units="cm"/>
      <inkml:brushProperty name="height" value="0.04254" units="cm"/>
      <inkml:brushProperty name="color" value="#6ADCAB"/>
    </inkml:brush>
  </inkml:definitions>
  <inkml:trace contextRef="#ctx0" brushRef="#br0">50750 34450 517,'-46'-2'0,"10"-3"0,10-3 0,9-2 0,2 2 10,-2 9 20,-3 10 20,-3 10 20,1 5 4,6 4-12,7 3-12,6 3-12,3 3-9,0 3-5,0 3-5,0 4-5,-2 2-5,-3 4-6,-3 3-4,-2 3-5,-3-1-2,1-2 2,-1-3 1,1-3 2,-1-2-6,1 0-13,-1 0-13,1 0-13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24"/>
    </inkml:context>
    <inkml:brush xml:id="br0">
      <inkml:brushProperty name="width" value="0.04074" units="cm"/>
      <inkml:brushProperty name="height" value="0.04074" units="cm"/>
      <inkml:brushProperty name="color" value="#6ADCAB"/>
    </inkml:brush>
  </inkml:definitions>
  <inkml:trace contextRef="#ctx0" brushRef="#br0">51350 34350 539,'23'-46'0,"-3"10"0,-3 10 0,-2 9 0,3 2 8,14-2 14,11-3 15,14-3 14,2 1 4,-6 6-6,-6 7-8,-6 6-6,-6 9-6,-2 13-1,-3 12-4,-3 13-2,-6 7-3,-5 4-4,-7 3-4,-5 3-5,-11 3-2,-11 3-1,-14 3-2,-11 4-1,-9-1-2,-3-3-5,-3-3-5,-2-2-3,0-3-1,7 1 3,6-1 4,7 1 3,7-4 3,9-6 3,10-6 2,10-6 2,14-7 3,23-6 0,22-6 3,22-6 0,19-10 1,20-12-1,18-13-2,20-12 0,3-7-6,-8 1-10,-10-1-8,-9 1-11,-16 2-12,-22 7-16,-22 6-15,-21 7-17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29"/>
    </inkml:context>
    <inkml:brush xml:id="br0">
      <inkml:brushProperty name="width" value="0.05055" units="cm"/>
      <inkml:brushProperty name="height" value="0.05055" units="cm"/>
      <inkml:brushProperty name="color" value="#00BFF3"/>
    </inkml:brush>
  </inkml:definitions>
  <inkml:trace contextRef="#ctx0" brushRef="#br0">28100 51500 435,'0'-50'5,"0"0"12,0 0 10,0 0 11,-22 18 4,-44 39-2,-43 36-4,-44 39-4,-8 10-3,28-16-5,28-15-4,29-15-6,16-11-2,7-2-2,6-3-1,7-3-1,-1-1-4,-6 4-7,-6 3-6,-6 3-7,-1 1-2,7 1 5,6-1 2,7 1 5,8 1 4,14 3 5,11 3 6,14 4 6,5 1 2,1 0 0,-1 0-2,1 0 1,-1 3-2,1 6 0,-1 7 0,1 6-1,-3 4 0,-2 4 0,-3 3 0,-3 3 0,-2-1 0,0-2 0,0-3-1,0-3 0,0-4-2,0-3-2,0-3-2,0-2-4,1-5-1,4-2-4,3-3-1,3-3-3,1-4-1,1-3 0,-1-3-2,1-2 0,1-3-4,3 1-8,3-1-6,4 1-8,10-10-8,19-19-9,19-18-9,19-19-10,-1-8 2,-18 3 12,-19 3 12,-18 4 13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29"/>
    </inkml:context>
    <inkml:brush xml:id="br0">
      <inkml:brushProperty name="width" value="0.05115" units="cm"/>
      <inkml:brushProperty name="height" value="0.05115" units="cm"/>
      <inkml:brushProperty name="color" value="#00BFF3"/>
    </inkml:brush>
  </inkml:definitions>
  <inkml:trace contextRef="#ctx0" brushRef="#br0">29150 51900 430,'1'-50'2,"4"0"4,3 0 5,3 0 5,-1 3 4,-2 6 5,-3 7 6,-3 6 5,-7 12 1,-9 19-7,-10 19-6,-8 19-5,-11 16-3,-8 17-1,-10 15-1,-9 16-1,-5 10 1,0 7 0,0 6 1,0 7 1,4 0-1,10-2 0,10-3-1,9-3-1,7-7-1,7-9-1,6-10-2,7-8-1,8-14-2,14-15-2,11-15-3,14-16-2,11-13-4,14-9-2,11-10-4,14-8-3,7-15-2,3-19-5,3-18-2,4-19-3,-3-8-2,-5 3 3,-7 3 1,-5 4 2,-9 4 5,-9 6 6,-10 7 6,-8 6 7,-11 13 11,-8 23 15,-10 22 14,-9 22 15,-5 15 2,0 9-13,0 10-11,0 10-12,0 4-8,0 0-3,0 0-5,0 0-3,3-5-4,6-9-1,7-10-4,6-8-1,10-14-3,17-15-1,15-15-3,16-16-1,4-18-1,-6-18 4,-6-19 1,-6-18 3,-6-15 1,-2-9 1,-3-10 0,-3-8 1,-7-4 0,-9 3 2,-10 3 0,-8 4 2,-12 8 0,-12 17-1,-13 15-1,-12 16 1,-12 15-4,-8 16-3,-10 15-5,-9 17-4,-7 17-2,-3 23 1,-3 22 1,-2 22 1,5 8-1,16-2-2,15-3-4,17-3-2,8-7-5,4-9-8,3-10-8,3-8-9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2"/>
    </inkml:context>
    <inkml:brush xml:id="br0">
      <inkml:brushProperty name="width" value="0.04317" units="cm"/>
      <inkml:brushProperty name="height" value="0.04317" units="cm"/>
      <inkml:brushProperty name="color" value="#F2385B"/>
    </inkml:brush>
  </inkml:definitions>
  <inkml:trace contextRef="#ctx0" brushRef="#br0">73254 8488 509,'6'-15'0,"-1"2"0,-2 3 0,-2 1 0,1-1 1,2-4 0,3-3 2,4-5 0,1 1 0,1 3-1,1 4-3,2 5-1,-1 2-2,-1 2-3,-1 2 0,-1 2-3,-1 1-1,0 0 1,-2 0 1,-1 0 1,0 0 1,0 2 2,0 0 4,0 2 2,-1 0 1,-1 0-1,0-1-2,-2 1-1,0 0 3,0 0 5,0 0 7,0 0 6,-1 1 2,0 0 0,-2 1 0,0 2-2,-1 0 0,0 1 1,0 1-1,0 2 0,-1 1-1,0 3 1,-2 3 0,0 3-1,-1 2 1,0 1 1,0 1 1,0 1 1,1 0-1,0-1-1,2-1-2,0-1-1,1 0-3,0 1-1,0 1-3,0 0-1,0 2-2,0 1 2,0 1 0,0 1 1,0 0 0,0 1 0,0-1 1,0 0 0,0 0-5,0 1-10,0-1-10,0 0-9,0-2-5,0-5 1,0-5 0,0-5 2,-1-6-3,-4-10-4,-2-8-5,-3-9-6,-3-6 1,-2-3 4,-1-3 6,-3-2 4,-1-3 4,-3 1 2,-1 0 3,-3 0 2,2 0 4,5 3 5,5 2 4,5 1 6,3 3 5,2 3 5,2 3 5,2 3 6,3 2 2,2 1-2,4 1-1,2 1-2,2 1-1,1 4-2,1 2-1,2 4-2,-2 1-3,-1 2-1,-3 0-2,0 2-3,-4 2-1,-1 4-1,-2 3-1,-2 5 0,-2 2-2,-2 3 0,-2 1-1,-1 3-2,-4 0 0,0 1 1,-3-1 1,-1 0 1,-2 0-1,0-1 2,1-1-1,-1-1 1,1-2 0,2-1 0,3-2 2,1-3 1,5-5-2,8-8-2,8-9-4,7-9-3,6-8-6,1-4-9,3-4-11,1-6-9,0 0-1,-2 4 5,-1 3 5,-3 5 7,-1 3 5,-3 3 3,-1 3 5,-2 2 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0"/>
    </inkml:context>
    <inkml:brush xml:id="br0">
      <inkml:brushProperty name="width" value="0.04076" units="cm"/>
      <inkml:brushProperty name="height" value="0.04076" units="cm"/>
      <inkml:brushProperty name="color" value="#00BFF3"/>
    </inkml:brush>
  </inkml:definitions>
  <inkml:trace contextRef="#ctx0" brushRef="#br0">30700 52700 539,'28'-44'6,"6"13"11,7 12 12,6 13 12,1 6 2,-3 0-6,-3 0-6,-2 0-7,-1 6-3,3 13 0,3 12 1,4 13 0,-4 9 0,-9 6-3,-10 7-2,-8 6-2,-11 4-2,-8 4-4,-10 3-1,-9 3-4,-12-1-1,-11-2-2,-14-3-1,-11-3-1,-6-7-2,4-9-1,3-10 0,3-8-1,15-8 2,29-2 4,28-3 5,28-3 4,18-1 2,10 4-3,10 3-2,9 3-1,-4 4-3,-15 7-2,-15 6 0,-16 7-3,-13 10-1,-9 16-2,-10 15-3,-8 17-1,-15 8-3,-19 4-4,-18 3-4,-19 3-4,-12-2-6,-2-6-6,-3-6-7,-3-6-7,7-16 1,19-25 10,19-25 8,19-25 10,9-11 3,0 3-5,0 3-3,0 4-4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0"/>
    </inkml:context>
    <inkml:brush xml:id="br0">
      <inkml:brushProperty name="width" value="0.03964" units="cm"/>
      <inkml:brushProperty name="height" value="0.03964" units="cm"/>
      <inkml:brushProperty name="color" value="#00BFF3"/>
    </inkml:brush>
  </inkml:definitions>
  <inkml:trace contextRef="#ctx0" brushRef="#br0">31950 51650 554,'4'-44'9,"10"13"15,10 12 16,9 13 17,6 7 3,3 4-9,3 3-8,4 3-10,-1 9-5,-3 16-3,-3 15-3,-2 17-2,-9 13-5,-12 13-4,-13 12-5,-12 13-5,-13 1-3,-12-9-4,-13-10-2,-12-8-3,-5-9-2,3-6-1,3-6 1,4-6-1,19-13 0,39-19 2,36-18 2,39-19 1,16-12 0,-3-2-1,-3-3-1,-2-3-1,-9 1-5,-12 6-9,-13 7-10,-12 6-10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1"/>
    </inkml:context>
    <inkml:brush xml:id="br0">
      <inkml:brushProperty name="width" value="0.03243" units="cm"/>
      <inkml:brushProperty name="height" value="0.03243" units="cm"/>
      <inkml:brushProperty name="color" value="#00BFF3"/>
    </inkml:brush>
  </inkml:definitions>
  <inkml:trace contextRef="#ctx0" brushRef="#br0">32800 52100 678,'93'-44'112,"-11"13"-26,-14 12-24,-11 13-25,-1 6-19,13 0-12,12 0-11,13 0-13,-1 0-9,-11 0-8,-14 0-8,-11 0-8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1"/>
    </inkml:context>
    <inkml:brush xml:id="br0">
      <inkml:brushProperty name="width" value="0.05492" units="cm"/>
      <inkml:brushProperty name="height" value="0.05492" units="cm"/>
      <inkml:brushProperty name="color" value="#00BFF3"/>
    </inkml:brush>
  </inkml:definitions>
  <inkml:trace contextRef="#ctx0" brushRef="#br0">33750 51000 400,'98'-24'78,"-3"4"-16,-3 3-16,-2 3-17,-6 3-11,-6 3-6,-6 3-7,-6 4-7,-7 4-1,-6 6 1,-6 7 3,-6 6 2,-9 6 4,-8 6 5,-10 7 4,-9 6 5,-5 4 3,0 4-1,0 3 1,0 3-1,0 7 1,0 14-1,0 11 1,0 14-1,1 13-1,4 16-3,3 15-4,3 17-3,-1 0-2,-2-11-2,-3-14-2,-3-11-1,-1-12-1,4-9-1,3-10 0,3-8-2,-2-9-1,-6-6-4,-6-6-5,-6-6-3,-9-7-3,-8-6-1,-10-6-2,-9-6 0,-16-2 0,-22 3 3,-22 3 2,-21 4 3,-12 1-5,1 0-9,-1 0-11,1 0-10,12-5-7,25-9-4,25-10-4,25-8-4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1"/>
    </inkml:context>
    <inkml:brush xml:id="br0">
      <inkml:brushProperty name="width" value="0.03795" units="cm"/>
      <inkml:brushProperty name="height" value="0.03795" units="cm"/>
      <inkml:brushProperty name="color" value="#00BFF3"/>
    </inkml:brush>
  </inkml:definitions>
  <inkml:trace contextRef="#ctx0" brushRef="#br0">36800 51850 579,'-36'-2'10,"28"-3"18,28-3 19,29-2 19,24-3 4,22 1-10,22-1-11,23 1-11,8 1-10,-3 3-11,-3 3-9,-2 4-12,-12 2-8,-19 4-8,-18 3-6,-19 3-8,-16 9-7,-12 16-4,-13 15-6,-12 17-5,-10 0 1,-6-11 7,-6-14 7,-6-11 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2"/>
    </inkml:context>
    <inkml:brush xml:id="br0">
      <inkml:brushProperty name="width" value="0.0348" units="cm"/>
      <inkml:brushProperty name="height" value="0.0348" units="cm"/>
      <inkml:brushProperty name="color" value="#00BFF3"/>
    </inkml:brush>
  </inkml:definitions>
  <inkml:trace contextRef="#ctx0" brushRef="#br0">36850 52900 632,'-49'0'4,"4"0"7,3 0 8,3 0 8,9 0 5,16 0 0,15 0 1,17 0 1,17-2-1,23-3-4,22-3-3,22-2-3,18-3-4,16 1-2,15-1-4,17 1-2,2 4-6,-9 9-11,-10 10-9,-8 10-9,-17 4-8,-21 0-3,-22 0-5,-22 0-3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2"/>
    </inkml:context>
    <inkml:brush xml:id="br0">
      <inkml:brushProperty name="width" value="0.0489" units="cm"/>
      <inkml:brushProperty name="height" value="0.0489" units="cm"/>
      <inkml:brushProperty name="color" value="#00BFF3"/>
    </inkml:brush>
  </inkml:definitions>
  <inkml:trace contextRef="#ctx0" brushRef="#br0">41800 50650 449,'-49'-69'9,"4"13"16,3 12 16,3 13 17,1 18 6,1 26-6,-1 24-5,1 26-5,1 16-7,3 10-5,3 10-7,4 9-7,1 12-4,0 16-2,0 15-2,0 17-3,0 10-4,0 6-7,0 7-7,0 6-8,0-1-6,0-5-5,0-7-5,0-5-5,3-14-6,6-18-6,7-19-7,6-18-6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2"/>
    </inkml:context>
    <inkml:brush xml:id="br0">
      <inkml:brushProperty name="width" value="0.04878" units="cm"/>
      <inkml:brushProperty name="height" value="0.04878" units="cm"/>
      <inkml:brushProperty name="color" value="#00BFF3"/>
    </inkml:brush>
  </inkml:definitions>
  <inkml:trace contextRef="#ctx0" brushRef="#br0">42950 51100 451,'-2'-46'1,"-3"10"4,-3 10 3,-2 9 4,-3 10 6,1 14 12,-1 11 11,1 14 11,-4 13 2,-6 16-7,-6 15-8,-6 17-8,-2 8-5,3 4-3,3 3-3,4 3-4,2 1-1,4 1-1,3-1 0,3 1 0,3-7-2,3-12-2,3-13-2,4-12-3,7-13 0,13-12 1,12-13 2,13-12 2,12-16-5,13-19-11,12-18-9,13-19-11,6-21-4,0-21 4,0-22 1,0-22 4,-8-10 2,-16 4 2,-15 3 2,-15 3 3,-17 7 1,-15 14 3,-15 11 2,-16 14 2,-16 13 0,-16 16-3,-15 15-3,-15 17-4,-12 11-2,-6 10-3,-6 10-3,-6 9-2,5 6-4,20 3-7,18 3-6,20 4-6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3"/>
    </inkml:context>
    <inkml:brush xml:id="br0">
      <inkml:brushProperty name="width" value="0.04566" units="cm"/>
      <inkml:brushProperty name="height" value="0.04566" units="cm"/>
      <inkml:brushProperty name="color" value="#00BFF3"/>
    </inkml:brush>
  </inkml:definitions>
  <inkml:trace contextRef="#ctx0" brushRef="#br0">44700 49850 481,'-2'-40'13,"-3"23"25,-3 22 25,-2 22 25,-1 16 4,3 14-18,3 11-17,4 14-19,-3 5-12,-5 1-8,-7-1-9,-5 1-6,-4-1-10,0 1-10,0-1-9,0 1-10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3"/>
    </inkml:context>
    <inkml:brush xml:id="br0">
      <inkml:brushProperty name="width" value="0.0398" units="cm"/>
      <inkml:brushProperty name="height" value="0.0398" units="cm"/>
      <inkml:brushProperty name="color" value="#00BFF3"/>
    </inkml:brush>
  </inkml:definitions>
  <inkml:trace contextRef="#ctx0" brushRef="#br0">45500 49400 552,'51'-111'8,"4"28"13,3 28 16,3 29 13,1 16 6,1 7-6,-1 6-4,1 7-6,-6 8-5,-8 14-5,-10 11-5,-9 14-5,-9 10-5,-5 9-6,-7 10-4,-5 10-4,-14 4-6,-18 0-2,-19 0-5,-18 0-3,-9-4-1,4-5 0,3-7 0,3-5 2,6-9 1,9-9 4,10-10 3,10-8 3,18-8 5,28-2 8,28-3 7,29-3 6,15-9-1,3-11-12,3-14-12,4-11-12,-7-4-7,-16 6-2,-15 7-2,-15 6-2,-11 3-7,-2 0-11,-3 0-11,-3 0-12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1:10:43"/>
    </inkml:context>
    <inkml:brush xml:id="br0">
      <inkml:brushProperty name="width" value="0.04333" units="cm"/>
      <inkml:brushProperty name="height" value="0.04333" units="cm"/>
      <inkml:brushProperty name="color" value="#F2385B"/>
    </inkml:brush>
  </inkml:definitions>
  <inkml:trace contextRef="#ctx0" brushRef="#br0">75451 7700 507,'-12'0'20,"8"0"0,8 0 1,8 0 2,3 1-2,1 2-3,0 2-4,-1 2-4,0-1-2,-2-1-3,-3-2-1,-1-2-2,-1 1-1,2 2 2,0 3 1,1 4 2,0 1-1,-2 3-1,-2 2-1,-2 1-3,-5 3-2,-6 3-3,-7 3-4,-7 3-2,-4 2-3,1 1 1,-1 0 1,1 2-1,-1-2 1,3-3 1,0-5 0,1-3 1,1-4 0,2-3 1,2-3 0,3-2 1,3-4 5,6-3 8,6-2 10,6-4 8,4-2 3,5-1-4,4-3-4,3-2-4,1 0-4,-3 1-3,-3 0-2,-3 2-4,-2 1-4,-2 2-6,-3 2-6,-1 2-5,-2 3-3,-4 2-1,-3 4 0,-2 2-1,-3 1 1,-2 1 1,-2 0 1,-1 0 1,-3-2 2,0-1 4,-1-2 5,-1-2 3,0-1 3,1 2 1,0 0 2,2 2 2,0-1 2,1 1 4,-1 0 4,0 0 4,1 0 0,2 0-1,3-1-2,1 1-2,1 0 2,2 0 7,0 0 8,2 0 6,0 0 3,0 1-5,0 1-5,0 2-3,0-1-3,0 1-2,0 0-2,0 0-2,0 0-1,0 1 0,0 1-1,0 1-1,0 1 0,0 0-3,0-1 0,0 1-3,1-2-1,4-1-3,2-2-1,4-2-3,1-2-1,3-1-1,1 0-1,3-2 0,2-1-1,5-4 2,3-2 0,5-3 2,2-3 1,2 0 0,2-2 1,2 1 2,2-2 1,0 0 3,2 0 2,0 1 3,-1-1 2,-6 2-2,-4 1 0,-5 0-1,-5 2 1,-5-1 2,-5 0 4,-4 0 1,-5-1 2,-3-3-2,-2-4 0,-4-2-1,-1-5-3,1-7-8,-1-6-5,0-8-8,0-2-5,0 0-3,0 2-4,0 0-4,1 3-11,0 2-17,2 3-18,0 3-17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4"/>
    </inkml:context>
    <inkml:brush xml:id="br0">
      <inkml:brushProperty name="width" value="0.04791" units="cm"/>
      <inkml:brushProperty name="height" value="0.04791" units="cm"/>
      <inkml:brushProperty name="color" value="#00BFF3"/>
    </inkml:brush>
  </inkml:definitions>
  <inkml:trace contextRef="#ctx0" brushRef="#br0">50900 49250 459,'0'-69'0,"0"13"0,0 12 0,0 13 0,0 4 2,0-3 4,0-3 4,0-2 4,-2 6 9,-3 20 14,-3 18 14,-2 20 15,-5 17 1,-2 20-12,-3 18-10,-3 20-12,-2 13-7,0 9-3,0 10-2,0 10-3,0 7-3,0 6-3,0 7-3,0 6-4,0 1-2,0-3-5,0-3-3,0-2-3,1 0-7,4 7-7,3 6-8,3 7-7,1-3-3,1-8 3,-1-10 3,1-9 3,1-13-2,3-16-5,3-15-6,4-15-6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4"/>
    </inkml:context>
    <inkml:brush xml:id="br0">
      <inkml:brushProperty name="width" value="0.04323" units="cm"/>
      <inkml:brushProperty name="height" value="0.04323" units="cm"/>
      <inkml:brushProperty name="color" value="#00BFF3"/>
    </inkml:brush>
  </inkml:definitions>
  <inkml:trace contextRef="#ctx0" brushRef="#br0">52600 49950 508,'-72'-86'34,"6"28"1,7 28 0,6 29 1,-2 22-3,-9 20-4,-10 18-5,-8 20-5,-8 6-3,-2-2-5,-3-3-4,-3-3-4,1-6-2,6-5-3,7-7-3,6-5-2,7-8 1,10-5 3,10-7 3,9-5 4,7-4 4,7 0 6,6 0 5,7 0 5,11 0 3,20 0-2,18 0 0,20 0-2,10 1-2,3 4-4,3 3-5,4 3-4,1 3-4,0 3-4,0 3-3,0 4-5,-4 2-5,-5 4-6,-7 3-6,-5 3-7,-6-2-5,-3-6-3,-3-6-3,-2-6-4,-5-7-2,-2-6 0,-3-6 0,-3-6-1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5"/>
    </inkml:context>
    <inkml:brush xml:id="br0">
      <inkml:brushProperty name="width" value="0.04613" units="cm"/>
      <inkml:brushProperty name="height" value="0.04613" units="cm"/>
      <inkml:brushProperty name="color" value="#00BFF3"/>
    </inkml:brush>
  </inkml:definitions>
  <inkml:trace contextRef="#ctx0" brushRef="#br0">53500 51350 476,'45'-47'67,"-9"6"-11,-10 7-12,-8 6-11,-6-1-7,1-5-4,-1-7-5,1-5-3,-6-1-2,-8 6-1,-10 7 0,-9 6-1,-10 6 0,-9 6 0,-10 7-1,-8 6 1,-8 7-1,-2 10 3,-3 10 0,-3 9 2,-2 9 0,0 9-1,0 10-2,0 10-2,4 4 0,10 0 0,10 0 1,9 0 0,7-2-1,7-3-1,6-3-2,7-2-1,4-6-4,3-6-2,3-6-3,4-6-4,5-7-3,10-6-2,10-6-3,9-6-3,7-12 0,7-15 2,6-15 2,7-16 3,2-12-3,1-5-7,-1-7-7,1-5-6,-4-1 0,-6 6 9,-6 7 9,-6 6 8,-9 20 12,-8 34 17,-10 35 17,-9 35 17,-5 13 2,0-6-14,0-6-13,0-6-13,3 1-13,6 9-11,7 10-11,6 10-12,3-3-6,0-11 0,0-14-1,0-11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5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54350 51350 606,'28'-46'6,"6"10"13,7 10 12,6 9 12,-1 4 4,-5 1-7,-7-1-7,-5 1-6,0 2-4,10 7-1,10 6-2,9 7-1,-1 5-2,-8 7-3,-10 6-2,-9 7-2,-12 7-3,-11 9-4,-14 10-3,-11 10-3,-14 8-2,-11 10-3,-14 10-2,-11 9-2,-6-1 0,4-8-2,3-10 1,3-9-1,6-10 1,9-9 3,10-10 2,10-8 2,10-8 5,13-2 7,12-3 7,13-3 8,10-6 1,10-5-4,10-7-4,9-5-4,4-6-7,1-3-9,-1-3-8,1-2-10,-4-1-7,-6 3-7,-6 3-6,-6 4-6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6"/>
    </inkml:context>
    <inkml:brush xml:id="br0">
      <inkml:brushProperty name="width" value="0.05092" units="cm"/>
      <inkml:brushProperty name="height" value="0.05092" units="cm"/>
      <inkml:brushProperty name="color" value="#00BFF3"/>
    </inkml:brush>
  </inkml:definitions>
  <inkml:trace contextRef="#ctx0" brushRef="#br0">58800 49250 432,'-4'-71'0,"-5"10"0,-7 10 0,-5 9 0,-14 10 7,-18 14 14,-19 11 14,-18 14 15,-9 8 1,4 7-11,3 6-13,3 7-10,4 0-9,7-2-2,6-3-4,7-3-3,7 1 0,9 6 3,10 7 4,10 6 3,7 9 3,6 13 3,7 12 3,6 13 2,1 1 0,-3-9-2,-3-10-2,-2-8-2,-6 8-1,-6 29 1,-6 28 0,-6 28 1,-2 1 0,3-24-2,3-26-2,4-24-1,4-12 0,6 4 0,7 3 0,6 3 1,3 1-3,0 1-6,0-1-8,0 1-5,3-7-8,6-12-6,7-13-6,6-12-7,4-9-6,4-2-3,3-3-4,3-3-4,-1-7-1,-2-9 3,-3-10 2,-3-8 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7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59750 49350 551,'-24'-61'10,"4"28"19,3 28 20,3 29 19,3 26 4,3 25-11,3 25-11,4 25-12,1 9-8,0-6-9,0-6-7,0-6-8,-4-6-6,-5-2-6,-7-3-5,-5-3-5,-6-6-6,-3-5-4,-3-7-5,-2-5-5,0-9-4,7-9 0,6-10-2,7-8-2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7"/>
    </inkml:context>
    <inkml:brush xml:id="br0">
      <inkml:brushProperty name="width" value="0.03498" units="cm"/>
      <inkml:brushProperty name="height" value="0.03498" units="cm"/>
      <inkml:brushProperty name="color" value="#00BFF3"/>
    </inkml:brush>
  </inkml:definitions>
  <inkml:trace contextRef="#ctx0" brushRef="#br0">59750 50350 628,'3'-66'8,"6"19"16,7 19 15,6 19 16,10 9 4,17 0-7,15 0-6,16 0-8,12 0-9,9 0-12,10 0-13,10 0-11,-9 1-17,-24 4-17,-26 3-18,-24 3-18,-18 1-2,-9 1 14,-10-1 15,-8 1 15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7"/>
    </inkml:context>
    <inkml:brush xml:id="br0">
      <inkml:brushProperty name="width" value="0.04543" units="cm"/>
      <inkml:brushProperty name="height" value="0.04543" units="cm"/>
      <inkml:brushProperty name="color" value="#00BFF3"/>
    </inkml:brush>
  </inkml:definitions>
  <inkml:trace contextRef="#ctx0" brushRef="#br0">61000 49400 484,'21'-50'0,"-5"0"0,-7 0 0,-5 0 0,-4 3 4,0 6 9,0 7 8,0 6 8,0 17 8,0 28 8,0 28 6,0 29 7,-2 18-2,-3 9-8,-3 10-9,-2 10-8,-6 5-8,-6 4-3,-6 3-3,-6 3-5,-4 3-4,1 3-5,-1 3-4,1 4-6,-1-3-1,1-5 0,-1-7 2,1-5 1,4-11-7,9-11-16,10-14-15,10-11-15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8"/>
    </inkml:context>
    <inkml:brush xml:id="br0">
      <inkml:brushProperty name="width" value="0.04861" units="cm"/>
      <inkml:brushProperty name="height" value="0.04861" units="cm"/>
      <inkml:brushProperty name="color" value="#00BFF3"/>
    </inkml:brush>
  </inkml:definitions>
  <inkml:trace contextRef="#ctx0" brushRef="#br0">62750 49800 452,'23'-93'3,"-3"17"4,-3 15 6,-2 16 5,-11 16 7,-15 20 9,-15 18 9,-16 20 9,-12 14 1,-5 14-8,-7 11-8,-5 14-9,-4 7-4,0 3-1,0 3-2,0 4 0,3-1-2,6-3-2,7-3-2,6-2-2,6-6-1,6-6-4,7-6-3,6-6-2,7-7-3,10-6-2,10-6-3,9-6-3,10-7-4,14-6-5,11-6-5,14-6-6,8-10-3,7-12-2,6-13-1,7-12-1,2-10 1,1-6 3,-1-6 4,1-6 4,-7-1 3,-12 7 3,-13 6 4,-12 7 3,-9 5 6,-2 7 9,-3 6 8,-3 7 10,-6 10 8,-5 16 5,-7 15 8,-5 17 6,-6 8 0,-3 4-9,-3 3-8,-2 3-8,-1 1-5,3 1-4,3-1-3,4 1-4,10-4-3,19-6-7,19-6-4,19-6-6,9-15-2,0-21 0,0-22 0,0-22 1,1-15-1,4-5 2,3-7 1,3-5 0,-4-6 3,-8-3 2,-10-3 4,-9-2 3,-10-1 2,-9 3 0,-10 3 1,-8 4 1,-12 5-2,-12 10-2,-13 10-2,-12 9-3,-13 7-4,-12 7-5,-13 6-5,-12 7-5,-7 10-5,1 16-5,-1 15-4,1 17-4,7 7-3,16 0-1,15 0-1,17 0-1,8-5 4,4-9 6,3-10 7,3-8 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09-26T02:00:38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64300 50500 478,'70'-46'7,"-9"10"13,-10 10 14,-8 9 13,-8 13 7,-2 20-3,-3 18-1,-3 20-2,-9 11-7,-11 7-13,-14 6-12,-11 7-13,-11 2-7,-5 1-1,-7-1-2,-5 1-2,2-6-1,13-8 0,12-10 0,13-9 0,9-5 3,6 0 6,7 0 7,6 0 6,6 1 5,6 4 1,7 3 1,6 3 2,3 1 1,0 1-3,0-1 0,0 1-2,-5 2-4,-9 7-4,-10 6-5,-8 7-6,-14 5-1,-15 7 1,-15 6 1,-16 7 2,-19 5-4,-22 7-13,-22 6-12,-21 7-11,-9-3-8,7-8-4,6-10-3,7-9-5,11-13 1,20-16 4,18-15 4,20-15 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89916-5EC3-4590-8CB1-0934F6982E25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603B-E5D8-42A3-B21E-4A6C6E9A9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603B-E5D8-42A3-B21E-4A6C6E9A906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slide" Target="../slides/slide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slideMaster" Target="../slideMasters/slideMaster1.xml"/><Relationship Id="rId7" Type="http://schemas.openxmlformats.org/officeDocument/2006/relationships/slide" Target="../slides/slide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12.xml"/><Relationship Id="rId5" Type="http://schemas.openxmlformats.org/officeDocument/2006/relationships/slide" Target="../slides/slide1.xml"/><Relationship Id="rId4" Type="http://schemas.openxmlformats.org/officeDocument/2006/relationships/image" Target="../media/image1.jpeg"/><Relationship Id="rId9" Type="http://schemas.openxmlformats.org/officeDocument/2006/relationships/slide" Target="../slides/slide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" Target="../slides/slide25.xml"/><Relationship Id="rId5" Type="http://schemas.openxmlformats.org/officeDocument/2006/relationships/slide" Target="../slides/slide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slide" Target="../slides/slide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slide" Target="../slides/sl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slide" Target="../slides/sl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slide" Target="../slides/slide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slide" Target="../slides/slide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slide" Target="../slides/slide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slide" Target="../slides/slide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slide" Target="../slides/sl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3" y="-36669"/>
            <a:ext cx="12312541" cy="69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知识点四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4700294" y="0"/>
            <a:ext cx="752377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7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09965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8" name="标题 1"/>
          <p:cNvSpPr/>
          <p:nvPr userDrawn="1"/>
        </p:nvSpPr>
        <p:spPr>
          <a:xfrm>
            <a:off x="257142" y="121920"/>
            <a:ext cx="4375696" cy="4660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集训真题  走进高考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6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7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8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49" name="Rectangle 21">
            <a:hlinkClick r:id="rId6" action="ppaction://hlinksldjump"/>
          </p:cNvPr>
          <p:cNvSpPr/>
          <p:nvPr userDrawn="1"/>
        </p:nvSpPr>
        <p:spPr bwMode="auto">
          <a:xfrm>
            <a:off x="910630" y="62373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</a:p>
        </p:txBody>
      </p:sp>
      <p:sp>
        <p:nvSpPr>
          <p:cNvPr id="50" name="Rectangle 21">
            <a:hlinkClick r:id="rId7" action="ppaction://hlinksldjump"/>
          </p:cNvPr>
          <p:cNvSpPr/>
          <p:nvPr userDrawn="1"/>
        </p:nvSpPr>
        <p:spPr bwMode="auto">
          <a:xfrm>
            <a:off x="1323707" y="62373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</a:p>
        </p:txBody>
      </p:sp>
      <p:sp>
        <p:nvSpPr>
          <p:cNvPr id="51" name="Rectangle 21">
            <a:hlinkClick r:id="rId8" action="ppaction://hlinksldjump"/>
          </p:cNvPr>
          <p:cNvSpPr/>
          <p:nvPr userDrawn="1"/>
        </p:nvSpPr>
        <p:spPr bwMode="auto">
          <a:xfrm>
            <a:off x="1735134" y="62373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</a:p>
        </p:txBody>
      </p:sp>
      <p:sp>
        <p:nvSpPr>
          <p:cNvPr id="52" name="Rectangle 21">
            <a:hlinkClick r:id="rId9" action="ppaction://hlinksldjump"/>
          </p:cNvPr>
          <p:cNvSpPr/>
          <p:nvPr userDrawn="1"/>
        </p:nvSpPr>
        <p:spPr bwMode="auto">
          <a:xfrm>
            <a:off x="2147829" y="62373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4700294" y="0"/>
            <a:ext cx="752377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4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09965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15" name="标题 1"/>
          <p:cNvSpPr/>
          <p:nvPr userDrawn="1"/>
        </p:nvSpPr>
        <p:spPr>
          <a:xfrm>
            <a:off x="257142" y="121920"/>
            <a:ext cx="4910614" cy="4660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知能落实  素养提升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Rectangle 21">
            <a:hlinkClick r:id="rId5" action="ppaction://hlinksldjump"/>
          </p:cNvPr>
          <p:cNvSpPr/>
          <p:nvPr userDrawn="1"/>
        </p:nvSpPr>
        <p:spPr bwMode="auto">
          <a:xfrm>
            <a:off x="919461" y="62179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</a:p>
        </p:txBody>
      </p:sp>
      <p:sp>
        <p:nvSpPr>
          <p:cNvPr id="17" name="Rectangle 21">
            <a:hlinkClick r:id="rId5" action="ppaction://hlinksldjump"/>
          </p:cNvPr>
          <p:cNvSpPr/>
          <p:nvPr userDrawn="1"/>
        </p:nvSpPr>
        <p:spPr bwMode="auto">
          <a:xfrm>
            <a:off x="1332538" y="62179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</a:p>
        </p:txBody>
      </p:sp>
      <p:sp>
        <p:nvSpPr>
          <p:cNvPr id="18" name="Rectangle 21">
            <a:hlinkClick r:id="rId5" action="ppaction://hlinksldjump"/>
          </p:cNvPr>
          <p:cNvSpPr/>
          <p:nvPr userDrawn="1"/>
        </p:nvSpPr>
        <p:spPr bwMode="auto">
          <a:xfrm>
            <a:off x="1743965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</a:p>
        </p:txBody>
      </p:sp>
      <p:sp>
        <p:nvSpPr>
          <p:cNvPr id="19" name="Rectangle 21">
            <a:hlinkClick r:id="rId5" action="ppaction://hlinksldjump"/>
          </p:cNvPr>
          <p:cNvSpPr/>
          <p:nvPr userDrawn="1"/>
        </p:nvSpPr>
        <p:spPr bwMode="auto">
          <a:xfrm>
            <a:off x="2156660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</a:p>
        </p:txBody>
      </p:sp>
      <p:sp>
        <p:nvSpPr>
          <p:cNvPr id="20" name="Rectangle 21">
            <a:hlinkClick r:id="rId5" action="ppaction://hlinksldjump"/>
          </p:cNvPr>
          <p:cNvSpPr/>
          <p:nvPr userDrawn="1"/>
        </p:nvSpPr>
        <p:spPr bwMode="auto">
          <a:xfrm>
            <a:off x="2569357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05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 userDrawn="1"/>
        </p:nvSpPr>
        <p:spPr bwMode="auto">
          <a:xfrm>
            <a:off x="2982053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06</a:t>
            </a:r>
          </a:p>
        </p:txBody>
      </p:sp>
      <p:sp>
        <p:nvSpPr>
          <p:cNvPr id="23" name="Rectangle 21">
            <a:hlinkClick r:id="rId5" action="ppaction://hlinksldjump"/>
          </p:cNvPr>
          <p:cNvSpPr/>
          <p:nvPr userDrawn="1"/>
        </p:nvSpPr>
        <p:spPr bwMode="auto">
          <a:xfrm>
            <a:off x="3394750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07</a:t>
            </a:r>
          </a:p>
        </p:txBody>
      </p:sp>
      <p:sp>
        <p:nvSpPr>
          <p:cNvPr id="24" name="Rectangle 21">
            <a:hlinkClick r:id="rId5" action="ppaction://hlinksldjump"/>
          </p:cNvPr>
          <p:cNvSpPr/>
          <p:nvPr userDrawn="1"/>
        </p:nvSpPr>
        <p:spPr bwMode="auto">
          <a:xfrm>
            <a:off x="3807446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08</a:t>
            </a:r>
          </a:p>
        </p:txBody>
      </p:sp>
      <p:sp>
        <p:nvSpPr>
          <p:cNvPr id="25" name="Rectangle 21">
            <a:hlinkClick r:id="rId5" action="ppaction://hlinksldjump"/>
          </p:cNvPr>
          <p:cNvSpPr/>
          <p:nvPr userDrawn="1"/>
        </p:nvSpPr>
        <p:spPr bwMode="auto">
          <a:xfrm>
            <a:off x="4220143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09</a:t>
            </a:r>
          </a:p>
        </p:txBody>
      </p:sp>
      <p:sp>
        <p:nvSpPr>
          <p:cNvPr id="26" name="Rectangle 21">
            <a:hlinkClick r:id="rId6" action="ppaction://hlinksldjump"/>
          </p:cNvPr>
          <p:cNvSpPr/>
          <p:nvPr userDrawn="1"/>
        </p:nvSpPr>
        <p:spPr bwMode="auto">
          <a:xfrm>
            <a:off x="4632838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10</a:t>
            </a:r>
          </a:p>
        </p:txBody>
      </p:sp>
      <p:sp>
        <p:nvSpPr>
          <p:cNvPr id="27" name="Rectangle 21">
            <a:hlinkClick r:id="rId5" action="ppaction://hlinksldjump"/>
          </p:cNvPr>
          <p:cNvSpPr/>
          <p:nvPr userDrawn="1"/>
        </p:nvSpPr>
        <p:spPr bwMode="auto">
          <a:xfrm>
            <a:off x="5045535" y="6219986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11</a:t>
            </a:r>
          </a:p>
        </p:txBody>
      </p:sp>
      <p:sp>
        <p:nvSpPr>
          <p:cNvPr id="28" name="Rectangle 21">
            <a:hlinkClick r:id="rId5" action="ppaction://hlinksldjump"/>
          </p:cNvPr>
          <p:cNvSpPr/>
          <p:nvPr userDrawn="1"/>
        </p:nvSpPr>
        <p:spPr bwMode="auto">
          <a:xfrm>
            <a:off x="5458231" y="6219986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12</a:t>
            </a:r>
          </a:p>
        </p:txBody>
      </p:sp>
      <p:sp>
        <p:nvSpPr>
          <p:cNvPr id="3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7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1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任意多边形: 形状 42"/>
          <p:cNvSpPr/>
          <p:nvPr userDrawn="1">
            <p:custDataLst>
              <p:tags r:id="rId1"/>
            </p:custDataLst>
          </p:nvPr>
        </p:nvSpPr>
        <p:spPr>
          <a:xfrm>
            <a:off x="9363" y="16288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9363" y="16288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solidFill>
            <a:srgbClr val="2F5597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847876" y="13514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知识点一　弱电解质的电离平衡及影响因素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31" name="矩形 30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847876" y="13514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知识点一　弱电解质的电离平衡及影响因素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知识点二　电离常数及应用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知识点二　电离常数及应用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知识点三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知识点三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知识点四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2.png"/><Relationship Id="rId42" Type="http://schemas.openxmlformats.org/officeDocument/2006/relationships/customXml" Target="../ink/ink21.xml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6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5" Type="http://schemas.openxmlformats.org/officeDocument/2006/relationships/image" Target="../media/image4.png"/><Relationship Id="rId90" Type="http://schemas.openxmlformats.org/officeDocument/2006/relationships/customXml" Target="../ink/ink45.xml"/><Relationship Id="rId95" Type="http://schemas.openxmlformats.org/officeDocument/2006/relationships/image" Target="../media/image49.png"/><Relationship Id="rId22" Type="http://schemas.openxmlformats.org/officeDocument/2006/relationships/customXml" Target="../ink/ink11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80" Type="http://schemas.openxmlformats.org/officeDocument/2006/relationships/customXml" Target="../ink/ink40.xml"/><Relationship Id="rId85" Type="http://schemas.openxmlformats.org/officeDocument/2006/relationships/image" Target="../media/image44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4.png"/><Relationship Id="rId73" Type="http://schemas.openxmlformats.org/officeDocument/2006/relationships/image" Target="../media/image38.png"/><Relationship Id="rId78" Type="http://schemas.openxmlformats.org/officeDocument/2006/relationships/customXml" Target="../ink/ink39.xml"/><Relationship Id="rId81" Type="http://schemas.openxmlformats.org/officeDocument/2006/relationships/image" Target="../media/image42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04" Type="http://schemas.openxmlformats.org/officeDocument/2006/relationships/customXml" Target="../ink/ink52.xml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15" Type="http://schemas.openxmlformats.org/officeDocument/2006/relationships/image" Target="../media/image59.png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" Type="http://schemas.openxmlformats.org/officeDocument/2006/relationships/image" Target="../media/image11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105" Type="http://schemas.openxmlformats.org/officeDocument/2006/relationships/image" Target="../media/image54.png"/><Relationship Id="rId8" Type="http://schemas.openxmlformats.org/officeDocument/2006/relationships/customXml" Target="../ink/ink4.xml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98" Type="http://schemas.openxmlformats.org/officeDocument/2006/relationships/customXml" Target="../ink/ink49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customXml" Target="../ink/ink553.xml"/><Relationship Id="rId7" Type="http://schemas.openxmlformats.org/officeDocument/2006/relationships/customXml" Target="../ink/ink555.xml"/><Relationship Id="rId12" Type="http://schemas.openxmlformats.org/officeDocument/2006/relationships/image" Target="../media/image56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559.png"/><Relationship Id="rId11" Type="http://schemas.openxmlformats.org/officeDocument/2006/relationships/customXml" Target="../ink/ink557.xml"/><Relationship Id="rId5" Type="http://schemas.openxmlformats.org/officeDocument/2006/relationships/customXml" Target="../ink/ink554.xml"/><Relationship Id="rId10" Type="http://schemas.openxmlformats.org/officeDocument/2006/relationships/image" Target="../media/image561.png"/><Relationship Id="rId4" Type="http://schemas.openxmlformats.org/officeDocument/2006/relationships/image" Target="../media/image558.png"/><Relationship Id="rId9" Type="http://schemas.openxmlformats.org/officeDocument/2006/relationships/customXml" Target="../ink/ink55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62.xml"/><Relationship Id="rId18" Type="http://schemas.openxmlformats.org/officeDocument/2006/relationships/image" Target="../media/image570.png"/><Relationship Id="rId26" Type="http://schemas.openxmlformats.org/officeDocument/2006/relationships/image" Target="../media/image574.png"/><Relationship Id="rId39" Type="http://schemas.openxmlformats.org/officeDocument/2006/relationships/customXml" Target="../ink/ink575.xml"/><Relationship Id="rId21" Type="http://schemas.openxmlformats.org/officeDocument/2006/relationships/customXml" Target="../ink/ink566.xml"/><Relationship Id="rId34" Type="http://schemas.openxmlformats.org/officeDocument/2006/relationships/image" Target="../media/image578.png"/><Relationship Id="rId42" Type="http://schemas.openxmlformats.org/officeDocument/2006/relationships/image" Target="../media/image582.png"/><Relationship Id="rId47" Type="http://schemas.openxmlformats.org/officeDocument/2006/relationships/customXml" Target="../ink/ink579.xml"/><Relationship Id="rId50" Type="http://schemas.openxmlformats.org/officeDocument/2006/relationships/image" Target="../media/image586.png"/><Relationship Id="rId7" Type="http://schemas.openxmlformats.org/officeDocument/2006/relationships/customXml" Target="../ink/ink559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9.png"/><Relationship Id="rId29" Type="http://schemas.openxmlformats.org/officeDocument/2006/relationships/customXml" Target="../ink/ink570.xml"/><Relationship Id="rId11" Type="http://schemas.openxmlformats.org/officeDocument/2006/relationships/customXml" Target="../ink/ink561.xml"/><Relationship Id="rId24" Type="http://schemas.openxmlformats.org/officeDocument/2006/relationships/image" Target="../media/image573.png"/><Relationship Id="rId32" Type="http://schemas.openxmlformats.org/officeDocument/2006/relationships/image" Target="../media/image577.png"/><Relationship Id="rId37" Type="http://schemas.openxmlformats.org/officeDocument/2006/relationships/customXml" Target="../ink/ink574.xml"/><Relationship Id="rId40" Type="http://schemas.openxmlformats.org/officeDocument/2006/relationships/image" Target="../media/image581.png"/><Relationship Id="rId45" Type="http://schemas.openxmlformats.org/officeDocument/2006/relationships/customXml" Target="../ink/ink578.xml"/><Relationship Id="rId5" Type="http://schemas.openxmlformats.org/officeDocument/2006/relationships/customXml" Target="../ink/ink558.xml"/><Relationship Id="rId15" Type="http://schemas.openxmlformats.org/officeDocument/2006/relationships/customXml" Target="../ink/ink563.xml"/><Relationship Id="rId23" Type="http://schemas.openxmlformats.org/officeDocument/2006/relationships/customXml" Target="../ink/ink567.xml"/><Relationship Id="rId28" Type="http://schemas.openxmlformats.org/officeDocument/2006/relationships/image" Target="../media/image575.png"/><Relationship Id="rId36" Type="http://schemas.openxmlformats.org/officeDocument/2006/relationships/image" Target="../media/image579.png"/><Relationship Id="rId49" Type="http://schemas.openxmlformats.org/officeDocument/2006/relationships/customXml" Target="../ink/ink580.xml"/><Relationship Id="rId10" Type="http://schemas.openxmlformats.org/officeDocument/2006/relationships/image" Target="../media/image566.png"/><Relationship Id="rId19" Type="http://schemas.openxmlformats.org/officeDocument/2006/relationships/customXml" Target="../ink/ink565.xml"/><Relationship Id="rId31" Type="http://schemas.openxmlformats.org/officeDocument/2006/relationships/customXml" Target="../ink/ink571.xml"/><Relationship Id="rId44" Type="http://schemas.openxmlformats.org/officeDocument/2006/relationships/image" Target="../media/image583.png"/><Relationship Id="rId52" Type="http://schemas.openxmlformats.org/officeDocument/2006/relationships/image" Target="../media/image587.png"/><Relationship Id="rId4" Type="http://schemas.openxmlformats.org/officeDocument/2006/relationships/image" Target="../media/image64.emf"/><Relationship Id="rId9" Type="http://schemas.openxmlformats.org/officeDocument/2006/relationships/customXml" Target="../ink/ink560.xml"/><Relationship Id="rId14" Type="http://schemas.openxmlformats.org/officeDocument/2006/relationships/image" Target="../media/image568.png"/><Relationship Id="rId22" Type="http://schemas.openxmlformats.org/officeDocument/2006/relationships/image" Target="../media/image572.png"/><Relationship Id="rId27" Type="http://schemas.openxmlformats.org/officeDocument/2006/relationships/customXml" Target="../ink/ink569.xml"/><Relationship Id="rId30" Type="http://schemas.openxmlformats.org/officeDocument/2006/relationships/image" Target="../media/image576.png"/><Relationship Id="rId35" Type="http://schemas.openxmlformats.org/officeDocument/2006/relationships/customXml" Target="../ink/ink573.xml"/><Relationship Id="rId43" Type="http://schemas.openxmlformats.org/officeDocument/2006/relationships/customXml" Target="../ink/ink577.xml"/><Relationship Id="rId48" Type="http://schemas.openxmlformats.org/officeDocument/2006/relationships/image" Target="../media/image585.png"/><Relationship Id="rId8" Type="http://schemas.openxmlformats.org/officeDocument/2006/relationships/image" Target="../media/image565.png"/><Relationship Id="rId51" Type="http://schemas.openxmlformats.org/officeDocument/2006/relationships/customXml" Target="../ink/ink581.xml"/><Relationship Id="rId3" Type="http://schemas.openxmlformats.org/officeDocument/2006/relationships/oleObject" Target="NULL"/><Relationship Id="rId12" Type="http://schemas.openxmlformats.org/officeDocument/2006/relationships/image" Target="../media/image567.png"/><Relationship Id="rId17" Type="http://schemas.openxmlformats.org/officeDocument/2006/relationships/customXml" Target="../ink/ink564.xml"/><Relationship Id="rId25" Type="http://schemas.openxmlformats.org/officeDocument/2006/relationships/customXml" Target="../ink/ink568.xml"/><Relationship Id="rId33" Type="http://schemas.openxmlformats.org/officeDocument/2006/relationships/customXml" Target="../ink/ink572.xml"/><Relationship Id="rId38" Type="http://schemas.openxmlformats.org/officeDocument/2006/relationships/image" Target="../media/image580.png"/><Relationship Id="rId46" Type="http://schemas.openxmlformats.org/officeDocument/2006/relationships/image" Target="../media/image584.png"/><Relationship Id="rId20" Type="http://schemas.openxmlformats.org/officeDocument/2006/relationships/image" Target="../media/image571.png"/><Relationship Id="rId41" Type="http://schemas.openxmlformats.org/officeDocument/2006/relationships/customXml" Target="../ink/ink57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3.png"/><Relationship Id="rId21" Type="http://schemas.openxmlformats.org/officeDocument/2006/relationships/customXml" Target="../ink/ink591.xml"/><Relationship Id="rId63" Type="http://schemas.openxmlformats.org/officeDocument/2006/relationships/customXml" Target="../ink/ink612.xml"/><Relationship Id="rId159" Type="http://schemas.openxmlformats.org/officeDocument/2006/relationships/image" Target="../media/image664.png"/><Relationship Id="rId170" Type="http://schemas.openxmlformats.org/officeDocument/2006/relationships/customXml" Target="../ink/ink666.xml"/><Relationship Id="rId226" Type="http://schemas.openxmlformats.org/officeDocument/2006/relationships/customXml" Target="../ink/ink694.xml"/><Relationship Id="rId107" Type="http://schemas.openxmlformats.org/officeDocument/2006/relationships/image" Target="../media/image638.png"/><Relationship Id="rId11" Type="http://schemas.openxmlformats.org/officeDocument/2006/relationships/customXml" Target="../ink/ink586.xml"/><Relationship Id="rId32" Type="http://schemas.openxmlformats.org/officeDocument/2006/relationships/image" Target="../media/image602.png"/><Relationship Id="rId53" Type="http://schemas.openxmlformats.org/officeDocument/2006/relationships/customXml" Target="../ink/ink607.xml"/><Relationship Id="rId74" Type="http://schemas.openxmlformats.org/officeDocument/2006/relationships/image" Target="../media/image622.png"/><Relationship Id="rId128" Type="http://schemas.openxmlformats.org/officeDocument/2006/relationships/customXml" Target="../ink/ink645.xml"/><Relationship Id="rId149" Type="http://schemas.openxmlformats.org/officeDocument/2006/relationships/image" Target="../media/image659.png"/><Relationship Id="rId5" Type="http://schemas.openxmlformats.org/officeDocument/2006/relationships/customXml" Target="../ink/ink583.xml"/><Relationship Id="rId95" Type="http://schemas.openxmlformats.org/officeDocument/2006/relationships/image" Target="../media/image632.png"/><Relationship Id="rId160" Type="http://schemas.openxmlformats.org/officeDocument/2006/relationships/customXml" Target="../ink/ink661.xml"/><Relationship Id="rId181" Type="http://schemas.openxmlformats.org/officeDocument/2006/relationships/image" Target="../media/image675.png"/><Relationship Id="rId216" Type="http://schemas.openxmlformats.org/officeDocument/2006/relationships/customXml" Target="../ink/ink689.xml"/><Relationship Id="rId237" Type="http://schemas.openxmlformats.org/officeDocument/2006/relationships/image" Target="../media/image702.png"/><Relationship Id="rId258" Type="http://schemas.openxmlformats.org/officeDocument/2006/relationships/customXml" Target="../ink/ink710.xml"/><Relationship Id="rId22" Type="http://schemas.openxmlformats.org/officeDocument/2006/relationships/image" Target="../media/image597.png"/><Relationship Id="rId43" Type="http://schemas.openxmlformats.org/officeDocument/2006/relationships/customXml" Target="../ink/ink602.xml"/><Relationship Id="rId64" Type="http://schemas.openxmlformats.org/officeDocument/2006/relationships/image" Target="../media/image617.png"/><Relationship Id="rId118" Type="http://schemas.openxmlformats.org/officeDocument/2006/relationships/customXml" Target="../ink/ink640.xml"/><Relationship Id="rId139" Type="http://schemas.openxmlformats.org/officeDocument/2006/relationships/image" Target="../media/image654.png"/><Relationship Id="rId85" Type="http://schemas.openxmlformats.org/officeDocument/2006/relationships/image" Target="../media/image627.png"/><Relationship Id="rId150" Type="http://schemas.openxmlformats.org/officeDocument/2006/relationships/customXml" Target="../ink/ink656.xml"/><Relationship Id="rId171" Type="http://schemas.openxmlformats.org/officeDocument/2006/relationships/image" Target="../media/image670.png"/><Relationship Id="rId192" Type="http://schemas.openxmlformats.org/officeDocument/2006/relationships/customXml" Target="../ink/ink677.xml"/><Relationship Id="rId206" Type="http://schemas.openxmlformats.org/officeDocument/2006/relationships/customXml" Target="../ink/ink684.xml"/><Relationship Id="rId227" Type="http://schemas.openxmlformats.org/officeDocument/2006/relationships/image" Target="../media/image697.png"/><Relationship Id="rId248" Type="http://schemas.openxmlformats.org/officeDocument/2006/relationships/customXml" Target="../ink/ink705.xml"/><Relationship Id="rId12" Type="http://schemas.openxmlformats.org/officeDocument/2006/relationships/image" Target="../media/image592.png"/><Relationship Id="rId33" Type="http://schemas.openxmlformats.org/officeDocument/2006/relationships/customXml" Target="../ink/ink597.xml"/><Relationship Id="rId108" Type="http://schemas.openxmlformats.org/officeDocument/2006/relationships/customXml" Target="../ink/ink635.xml"/><Relationship Id="rId129" Type="http://schemas.openxmlformats.org/officeDocument/2006/relationships/image" Target="../media/image649.png"/><Relationship Id="rId54" Type="http://schemas.openxmlformats.org/officeDocument/2006/relationships/image" Target="../media/image612.png"/><Relationship Id="rId75" Type="http://schemas.openxmlformats.org/officeDocument/2006/relationships/customXml" Target="../ink/ink618.xml"/><Relationship Id="rId96" Type="http://schemas.openxmlformats.org/officeDocument/2006/relationships/customXml" Target="../ink/ink629.xml"/><Relationship Id="rId140" Type="http://schemas.openxmlformats.org/officeDocument/2006/relationships/customXml" Target="../ink/ink651.xml"/><Relationship Id="rId161" Type="http://schemas.openxmlformats.org/officeDocument/2006/relationships/image" Target="../media/image665.png"/><Relationship Id="rId182" Type="http://schemas.openxmlformats.org/officeDocument/2006/relationships/customXml" Target="../ink/ink672.xml"/><Relationship Id="rId217" Type="http://schemas.openxmlformats.org/officeDocument/2006/relationships/image" Target="../media/image692.png"/><Relationship Id="rId6" Type="http://schemas.openxmlformats.org/officeDocument/2006/relationships/image" Target="../media/image589.png"/><Relationship Id="rId238" Type="http://schemas.openxmlformats.org/officeDocument/2006/relationships/customXml" Target="../ink/ink700.xml"/><Relationship Id="rId259" Type="http://schemas.openxmlformats.org/officeDocument/2006/relationships/image" Target="../media/image713.png"/><Relationship Id="rId23" Type="http://schemas.openxmlformats.org/officeDocument/2006/relationships/customXml" Target="../ink/ink592.xml"/><Relationship Id="rId119" Type="http://schemas.openxmlformats.org/officeDocument/2006/relationships/image" Target="../media/image644.png"/><Relationship Id="rId44" Type="http://schemas.openxmlformats.org/officeDocument/2006/relationships/image" Target="../media/image607.png"/><Relationship Id="rId65" Type="http://schemas.openxmlformats.org/officeDocument/2006/relationships/customXml" Target="../ink/ink613.xml"/><Relationship Id="rId86" Type="http://schemas.openxmlformats.org/officeDocument/2006/relationships/customXml" Target="../ink/ink624.xml"/><Relationship Id="rId130" Type="http://schemas.openxmlformats.org/officeDocument/2006/relationships/customXml" Target="../ink/ink646.xml"/><Relationship Id="rId151" Type="http://schemas.openxmlformats.org/officeDocument/2006/relationships/image" Target="../media/image660.png"/><Relationship Id="rId172" Type="http://schemas.openxmlformats.org/officeDocument/2006/relationships/customXml" Target="../ink/ink667.xml"/><Relationship Id="rId193" Type="http://schemas.openxmlformats.org/officeDocument/2006/relationships/image" Target="../media/image681.png"/><Relationship Id="rId207" Type="http://schemas.openxmlformats.org/officeDocument/2006/relationships/image" Target="../media/image687.png"/><Relationship Id="rId228" Type="http://schemas.openxmlformats.org/officeDocument/2006/relationships/customXml" Target="../ink/ink695.xml"/><Relationship Id="rId249" Type="http://schemas.openxmlformats.org/officeDocument/2006/relationships/image" Target="../media/image708.png"/><Relationship Id="rId13" Type="http://schemas.openxmlformats.org/officeDocument/2006/relationships/customXml" Target="../ink/ink587.xml"/><Relationship Id="rId109" Type="http://schemas.openxmlformats.org/officeDocument/2006/relationships/image" Target="../media/image639.png"/><Relationship Id="rId260" Type="http://schemas.openxmlformats.org/officeDocument/2006/relationships/customXml" Target="../ink/ink711.xml"/><Relationship Id="rId34" Type="http://schemas.openxmlformats.org/officeDocument/2006/relationships/image" Target="../media/image603.png"/><Relationship Id="rId55" Type="http://schemas.openxmlformats.org/officeDocument/2006/relationships/customXml" Target="../ink/ink608.xml"/><Relationship Id="rId76" Type="http://schemas.openxmlformats.org/officeDocument/2006/relationships/image" Target="../media/image623.png"/><Relationship Id="rId97" Type="http://schemas.openxmlformats.org/officeDocument/2006/relationships/image" Target="../media/image633.png"/><Relationship Id="rId120" Type="http://schemas.openxmlformats.org/officeDocument/2006/relationships/customXml" Target="../ink/ink641.xml"/><Relationship Id="rId141" Type="http://schemas.openxmlformats.org/officeDocument/2006/relationships/image" Target="../media/image655.png"/><Relationship Id="rId7" Type="http://schemas.openxmlformats.org/officeDocument/2006/relationships/customXml" Target="../ink/ink584.xml"/><Relationship Id="rId162" Type="http://schemas.openxmlformats.org/officeDocument/2006/relationships/customXml" Target="../ink/ink662.xml"/><Relationship Id="rId183" Type="http://schemas.openxmlformats.org/officeDocument/2006/relationships/image" Target="../media/image676.png"/><Relationship Id="rId218" Type="http://schemas.openxmlformats.org/officeDocument/2006/relationships/customXml" Target="../ink/ink690.xml"/><Relationship Id="rId239" Type="http://schemas.openxmlformats.org/officeDocument/2006/relationships/image" Target="../media/image703.png"/><Relationship Id="rId250" Type="http://schemas.openxmlformats.org/officeDocument/2006/relationships/customXml" Target="../ink/ink706.xml"/><Relationship Id="rId24" Type="http://schemas.openxmlformats.org/officeDocument/2006/relationships/image" Target="../media/image598.png"/><Relationship Id="rId45" Type="http://schemas.openxmlformats.org/officeDocument/2006/relationships/customXml" Target="../ink/ink603.xml"/><Relationship Id="rId66" Type="http://schemas.openxmlformats.org/officeDocument/2006/relationships/image" Target="../media/image618.png"/><Relationship Id="rId87" Type="http://schemas.openxmlformats.org/officeDocument/2006/relationships/image" Target="../media/image628.png"/><Relationship Id="rId110" Type="http://schemas.openxmlformats.org/officeDocument/2006/relationships/customXml" Target="../ink/ink636.xml"/><Relationship Id="rId131" Type="http://schemas.openxmlformats.org/officeDocument/2006/relationships/image" Target="../media/image650.png"/><Relationship Id="rId152" Type="http://schemas.openxmlformats.org/officeDocument/2006/relationships/customXml" Target="../ink/ink657.xml"/><Relationship Id="rId173" Type="http://schemas.openxmlformats.org/officeDocument/2006/relationships/image" Target="../media/image671.png"/><Relationship Id="rId194" Type="http://schemas.openxmlformats.org/officeDocument/2006/relationships/customXml" Target="../ink/ink678.xml"/><Relationship Id="rId208" Type="http://schemas.openxmlformats.org/officeDocument/2006/relationships/customXml" Target="../ink/ink685.xml"/><Relationship Id="rId229" Type="http://schemas.openxmlformats.org/officeDocument/2006/relationships/image" Target="../media/image698.png"/><Relationship Id="rId240" Type="http://schemas.openxmlformats.org/officeDocument/2006/relationships/customXml" Target="../ink/ink701.xml"/><Relationship Id="rId261" Type="http://schemas.openxmlformats.org/officeDocument/2006/relationships/image" Target="../media/image714.png"/><Relationship Id="rId14" Type="http://schemas.openxmlformats.org/officeDocument/2006/relationships/image" Target="../media/image593.png"/><Relationship Id="rId35" Type="http://schemas.openxmlformats.org/officeDocument/2006/relationships/customXml" Target="../ink/ink598.xml"/><Relationship Id="rId56" Type="http://schemas.openxmlformats.org/officeDocument/2006/relationships/image" Target="../media/image613.png"/><Relationship Id="rId77" Type="http://schemas.openxmlformats.org/officeDocument/2006/relationships/customXml" Target="../ink/ink619.xml"/><Relationship Id="rId100" Type="http://schemas.openxmlformats.org/officeDocument/2006/relationships/customXml" Target="../ink/ink631.xml"/><Relationship Id="rId8" Type="http://schemas.openxmlformats.org/officeDocument/2006/relationships/image" Target="../media/image590.png"/><Relationship Id="rId98" Type="http://schemas.openxmlformats.org/officeDocument/2006/relationships/customXml" Target="../ink/ink630.xml"/><Relationship Id="rId121" Type="http://schemas.openxmlformats.org/officeDocument/2006/relationships/image" Target="../media/image645.png"/><Relationship Id="rId142" Type="http://schemas.openxmlformats.org/officeDocument/2006/relationships/customXml" Target="../ink/ink652.xml"/><Relationship Id="rId163" Type="http://schemas.openxmlformats.org/officeDocument/2006/relationships/image" Target="../media/image666.png"/><Relationship Id="rId184" Type="http://schemas.openxmlformats.org/officeDocument/2006/relationships/customXml" Target="../ink/ink673.xml"/><Relationship Id="rId219" Type="http://schemas.openxmlformats.org/officeDocument/2006/relationships/image" Target="../media/image693.png"/><Relationship Id="rId230" Type="http://schemas.openxmlformats.org/officeDocument/2006/relationships/customXml" Target="../ink/ink696.xml"/><Relationship Id="rId251" Type="http://schemas.openxmlformats.org/officeDocument/2006/relationships/image" Target="../media/image709.png"/><Relationship Id="rId25" Type="http://schemas.openxmlformats.org/officeDocument/2006/relationships/customXml" Target="../ink/ink593.xml"/><Relationship Id="rId46" Type="http://schemas.openxmlformats.org/officeDocument/2006/relationships/image" Target="../media/image608.png"/><Relationship Id="rId67" Type="http://schemas.openxmlformats.org/officeDocument/2006/relationships/customXml" Target="../ink/ink614.xml"/><Relationship Id="rId88" Type="http://schemas.openxmlformats.org/officeDocument/2006/relationships/customXml" Target="../ink/ink625.xml"/><Relationship Id="rId111" Type="http://schemas.openxmlformats.org/officeDocument/2006/relationships/image" Target="../media/image640.png"/><Relationship Id="rId132" Type="http://schemas.openxmlformats.org/officeDocument/2006/relationships/customXml" Target="../ink/ink647.xml"/><Relationship Id="rId153" Type="http://schemas.openxmlformats.org/officeDocument/2006/relationships/image" Target="../media/image661.png"/><Relationship Id="rId174" Type="http://schemas.openxmlformats.org/officeDocument/2006/relationships/customXml" Target="../ink/ink668.xml"/><Relationship Id="rId195" Type="http://schemas.openxmlformats.org/officeDocument/2006/relationships/image" Target="../media/image682.png"/><Relationship Id="rId209" Type="http://schemas.openxmlformats.org/officeDocument/2006/relationships/image" Target="../media/image688.png"/><Relationship Id="rId220" Type="http://schemas.openxmlformats.org/officeDocument/2006/relationships/customXml" Target="../ink/ink691.xml"/><Relationship Id="rId241" Type="http://schemas.openxmlformats.org/officeDocument/2006/relationships/image" Target="../media/image704.png"/><Relationship Id="rId15" Type="http://schemas.openxmlformats.org/officeDocument/2006/relationships/customXml" Target="../ink/ink588.xml"/><Relationship Id="rId36" Type="http://schemas.openxmlformats.org/officeDocument/2006/relationships/image" Target="../media/image604.png"/><Relationship Id="rId57" Type="http://schemas.openxmlformats.org/officeDocument/2006/relationships/customXml" Target="../ink/ink609.xml"/><Relationship Id="rId262" Type="http://schemas.openxmlformats.org/officeDocument/2006/relationships/customXml" Target="../ink/ink712.xml"/><Relationship Id="rId78" Type="http://schemas.openxmlformats.org/officeDocument/2006/relationships/image" Target="../media/image624.png"/><Relationship Id="rId99" Type="http://schemas.openxmlformats.org/officeDocument/2006/relationships/image" Target="../media/image634.png"/><Relationship Id="rId101" Type="http://schemas.openxmlformats.org/officeDocument/2006/relationships/image" Target="../media/image635.png"/><Relationship Id="rId122" Type="http://schemas.openxmlformats.org/officeDocument/2006/relationships/customXml" Target="../ink/ink642.xml"/><Relationship Id="rId143" Type="http://schemas.openxmlformats.org/officeDocument/2006/relationships/image" Target="../media/image656.png"/><Relationship Id="rId164" Type="http://schemas.openxmlformats.org/officeDocument/2006/relationships/customXml" Target="../ink/ink663.xml"/><Relationship Id="rId185" Type="http://schemas.openxmlformats.org/officeDocument/2006/relationships/image" Target="../media/image677.png"/><Relationship Id="rId9" Type="http://schemas.openxmlformats.org/officeDocument/2006/relationships/customXml" Target="../ink/ink585.xml"/><Relationship Id="rId210" Type="http://schemas.openxmlformats.org/officeDocument/2006/relationships/customXml" Target="../ink/ink686.xml"/><Relationship Id="rId26" Type="http://schemas.openxmlformats.org/officeDocument/2006/relationships/image" Target="../media/image599.png"/><Relationship Id="rId231" Type="http://schemas.openxmlformats.org/officeDocument/2006/relationships/image" Target="../media/image699.png"/><Relationship Id="rId252" Type="http://schemas.openxmlformats.org/officeDocument/2006/relationships/customXml" Target="../ink/ink707.xml"/><Relationship Id="rId47" Type="http://schemas.openxmlformats.org/officeDocument/2006/relationships/customXml" Target="../ink/ink604.xml"/><Relationship Id="rId68" Type="http://schemas.openxmlformats.org/officeDocument/2006/relationships/image" Target="../media/image619.png"/><Relationship Id="rId89" Type="http://schemas.openxmlformats.org/officeDocument/2006/relationships/image" Target="../media/image629.png"/><Relationship Id="rId112" Type="http://schemas.openxmlformats.org/officeDocument/2006/relationships/customXml" Target="../ink/ink637.xml"/><Relationship Id="rId133" Type="http://schemas.openxmlformats.org/officeDocument/2006/relationships/image" Target="../media/image651.png"/><Relationship Id="rId154" Type="http://schemas.openxmlformats.org/officeDocument/2006/relationships/customXml" Target="../ink/ink658.xml"/><Relationship Id="rId175" Type="http://schemas.openxmlformats.org/officeDocument/2006/relationships/image" Target="../media/image672.png"/><Relationship Id="rId196" Type="http://schemas.openxmlformats.org/officeDocument/2006/relationships/customXml" Target="../ink/ink679.xml"/><Relationship Id="rId200" Type="http://schemas.openxmlformats.org/officeDocument/2006/relationships/customXml" Target="../ink/ink681.xml"/><Relationship Id="rId16" Type="http://schemas.openxmlformats.org/officeDocument/2006/relationships/image" Target="../media/image594.png"/><Relationship Id="rId221" Type="http://schemas.openxmlformats.org/officeDocument/2006/relationships/image" Target="../media/image694.png"/><Relationship Id="rId242" Type="http://schemas.openxmlformats.org/officeDocument/2006/relationships/customXml" Target="../ink/ink702.xml"/><Relationship Id="rId263" Type="http://schemas.openxmlformats.org/officeDocument/2006/relationships/image" Target="../media/image715.png"/><Relationship Id="rId37" Type="http://schemas.openxmlformats.org/officeDocument/2006/relationships/customXml" Target="../ink/ink599.xml"/><Relationship Id="rId58" Type="http://schemas.openxmlformats.org/officeDocument/2006/relationships/image" Target="../media/image614.png"/><Relationship Id="rId79" Type="http://schemas.openxmlformats.org/officeDocument/2006/relationships/customXml" Target="../ink/ink620.xml"/><Relationship Id="rId102" Type="http://schemas.openxmlformats.org/officeDocument/2006/relationships/customXml" Target="../ink/ink632.xml"/><Relationship Id="rId123" Type="http://schemas.openxmlformats.org/officeDocument/2006/relationships/image" Target="../media/image646.png"/><Relationship Id="rId144" Type="http://schemas.openxmlformats.org/officeDocument/2006/relationships/customXml" Target="../ink/ink653.xml"/><Relationship Id="rId90" Type="http://schemas.openxmlformats.org/officeDocument/2006/relationships/customXml" Target="../ink/ink626.xml"/><Relationship Id="rId165" Type="http://schemas.openxmlformats.org/officeDocument/2006/relationships/image" Target="../media/image667.png"/><Relationship Id="rId186" Type="http://schemas.openxmlformats.org/officeDocument/2006/relationships/customXml" Target="../ink/ink674.xml"/><Relationship Id="rId211" Type="http://schemas.openxmlformats.org/officeDocument/2006/relationships/image" Target="../media/image689.png"/><Relationship Id="rId232" Type="http://schemas.openxmlformats.org/officeDocument/2006/relationships/customXml" Target="../ink/ink697.xml"/><Relationship Id="rId253" Type="http://schemas.openxmlformats.org/officeDocument/2006/relationships/image" Target="../media/image710.png"/><Relationship Id="rId27" Type="http://schemas.openxmlformats.org/officeDocument/2006/relationships/customXml" Target="../ink/ink594.xml"/><Relationship Id="rId48" Type="http://schemas.openxmlformats.org/officeDocument/2006/relationships/image" Target="../media/image609.png"/><Relationship Id="rId69" Type="http://schemas.openxmlformats.org/officeDocument/2006/relationships/customXml" Target="../ink/ink615.xml"/><Relationship Id="rId113" Type="http://schemas.openxmlformats.org/officeDocument/2006/relationships/image" Target="../media/image641.png"/><Relationship Id="rId134" Type="http://schemas.openxmlformats.org/officeDocument/2006/relationships/customXml" Target="../ink/ink648.xml"/><Relationship Id="rId80" Type="http://schemas.openxmlformats.org/officeDocument/2006/relationships/image" Target="../media/image625.png"/><Relationship Id="rId155" Type="http://schemas.openxmlformats.org/officeDocument/2006/relationships/image" Target="../media/image662.png"/><Relationship Id="rId176" Type="http://schemas.openxmlformats.org/officeDocument/2006/relationships/customXml" Target="../ink/ink669.xml"/><Relationship Id="rId197" Type="http://schemas.openxmlformats.org/officeDocument/2006/relationships/image" Target="../media/image683.png"/><Relationship Id="rId201" Type="http://schemas.openxmlformats.org/officeDocument/2006/relationships/image" Target="../media/image685.png"/><Relationship Id="rId222" Type="http://schemas.openxmlformats.org/officeDocument/2006/relationships/customXml" Target="../ink/ink692.xml"/><Relationship Id="rId243" Type="http://schemas.openxmlformats.org/officeDocument/2006/relationships/image" Target="../media/image705.png"/><Relationship Id="rId264" Type="http://schemas.openxmlformats.org/officeDocument/2006/relationships/customXml" Target="../ink/ink713.xml"/><Relationship Id="rId17" Type="http://schemas.openxmlformats.org/officeDocument/2006/relationships/customXml" Target="../ink/ink589.xml"/><Relationship Id="rId38" Type="http://schemas.openxmlformats.org/officeDocument/2006/relationships/image" Target="../media/image605.png"/><Relationship Id="rId59" Type="http://schemas.openxmlformats.org/officeDocument/2006/relationships/customXml" Target="../ink/ink610.xml"/><Relationship Id="rId103" Type="http://schemas.openxmlformats.org/officeDocument/2006/relationships/image" Target="../media/image636.png"/><Relationship Id="rId124" Type="http://schemas.openxmlformats.org/officeDocument/2006/relationships/customXml" Target="../ink/ink643.xml"/><Relationship Id="rId70" Type="http://schemas.openxmlformats.org/officeDocument/2006/relationships/image" Target="../media/image620.png"/><Relationship Id="rId91" Type="http://schemas.openxmlformats.org/officeDocument/2006/relationships/image" Target="../media/image630.png"/><Relationship Id="rId145" Type="http://schemas.openxmlformats.org/officeDocument/2006/relationships/image" Target="../media/image657.png"/><Relationship Id="rId166" Type="http://schemas.openxmlformats.org/officeDocument/2006/relationships/customXml" Target="../ink/ink664.xml"/><Relationship Id="rId187" Type="http://schemas.openxmlformats.org/officeDocument/2006/relationships/image" Target="../media/image678.png"/><Relationship Id="rId1" Type="http://schemas.openxmlformats.org/officeDocument/2006/relationships/slideLayout" Target="../slideLayouts/slideLayout11.xml"/><Relationship Id="rId212" Type="http://schemas.openxmlformats.org/officeDocument/2006/relationships/customXml" Target="../ink/ink687.xml"/><Relationship Id="rId233" Type="http://schemas.openxmlformats.org/officeDocument/2006/relationships/image" Target="../media/image700.png"/><Relationship Id="rId254" Type="http://schemas.openxmlformats.org/officeDocument/2006/relationships/customXml" Target="../ink/ink708.xml"/><Relationship Id="rId28" Type="http://schemas.openxmlformats.org/officeDocument/2006/relationships/image" Target="../media/image600.png"/><Relationship Id="rId49" Type="http://schemas.openxmlformats.org/officeDocument/2006/relationships/customXml" Target="../ink/ink605.xml"/><Relationship Id="rId114" Type="http://schemas.openxmlformats.org/officeDocument/2006/relationships/customXml" Target="../ink/ink638.xml"/><Relationship Id="rId60" Type="http://schemas.openxmlformats.org/officeDocument/2006/relationships/image" Target="../media/image615.png"/><Relationship Id="rId81" Type="http://schemas.openxmlformats.org/officeDocument/2006/relationships/customXml" Target="../ink/ink621.xml"/><Relationship Id="rId135" Type="http://schemas.openxmlformats.org/officeDocument/2006/relationships/image" Target="../media/image652.png"/><Relationship Id="rId156" Type="http://schemas.openxmlformats.org/officeDocument/2006/relationships/customXml" Target="../ink/ink659.xml"/><Relationship Id="rId177" Type="http://schemas.openxmlformats.org/officeDocument/2006/relationships/image" Target="../media/image673.png"/><Relationship Id="rId198" Type="http://schemas.openxmlformats.org/officeDocument/2006/relationships/customXml" Target="../ink/ink680.xml"/><Relationship Id="rId202" Type="http://schemas.openxmlformats.org/officeDocument/2006/relationships/customXml" Target="../ink/ink682.xml"/><Relationship Id="rId223" Type="http://schemas.openxmlformats.org/officeDocument/2006/relationships/image" Target="../media/image695.png"/><Relationship Id="rId244" Type="http://schemas.openxmlformats.org/officeDocument/2006/relationships/customXml" Target="../ink/ink703.xml"/><Relationship Id="rId18" Type="http://schemas.openxmlformats.org/officeDocument/2006/relationships/image" Target="../media/image595.png"/><Relationship Id="rId39" Type="http://schemas.openxmlformats.org/officeDocument/2006/relationships/customXml" Target="../ink/ink600.xml"/><Relationship Id="rId265" Type="http://schemas.openxmlformats.org/officeDocument/2006/relationships/image" Target="../media/image716.png"/><Relationship Id="rId50" Type="http://schemas.openxmlformats.org/officeDocument/2006/relationships/image" Target="../media/image610.png"/><Relationship Id="rId104" Type="http://schemas.openxmlformats.org/officeDocument/2006/relationships/customXml" Target="../ink/ink633.xml"/><Relationship Id="rId125" Type="http://schemas.openxmlformats.org/officeDocument/2006/relationships/image" Target="../media/image647.png"/><Relationship Id="rId146" Type="http://schemas.openxmlformats.org/officeDocument/2006/relationships/customXml" Target="../ink/ink654.xml"/><Relationship Id="rId167" Type="http://schemas.openxmlformats.org/officeDocument/2006/relationships/image" Target="../media/image668.png"/><Relationship Id="rId188" Type="http://schemas.openxmlformats.org/officeDocument/2006/relationships/customXml" Target="../ink/ink675.xml"/><Relationship Id="rId71" Type="http://schemas.openxmlformats.org/officeDocument/2006/relationships/customXml" Target="../ink/ink616.xml"/><Relationship Id="rId92" Type="http://schemas.openxmlformats.org/officeDocument/2006/relationships/customXml" Target="../ink/ink627.xml"/><Relationship Id="rId213" Type="http://schemas.openxmlformats.org/officeDocument/2006/relationships/image" Target="../media/image690.png"/><Relationship Id="rId234" Type="http://schemas.openxmlformats.org/officeDocument/2006/relationships/customXml" Target="../ink/ink698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595.xml"/><Relationship Id="rId255" Type="http://schemas.openxmlformats.org/officeDocument/2006/relationships/image" Target="../media/image711.png"/><Relationship Id="rId40" Type="http://schemas.openxmlformats.org/officeDocument/2006/relationships/image" Target="../media/image606.png"/><Relationship Id="rId115" Type="http://schemas.openxmlformats.org/officeDocument/2006/relationships/image" Target="../media/image642.png"/><Relationship Id="rId136" Type="http://schemas.openxmlformats.org/officeDocument/2006/relationships/customXml" Target="../ink/ink649.xml"/><Relationship Id="rId157" Type="http://schemas.openxmlformats.org/officeDocument/2006/relationships/image" Target="../media/image663.png"/><Relationship Id="rId178" Type="http://schemas.openxmlformats.org/officeDocument/2006/relationships/customXml" Target="../ink/ink670.xml"/><Relationship Id="rId61" Type="http://schemas.openxmlformats.org/officeDocument/2006/relationships/customXml" Target="../ink/ink611.xml"/><Relationship Id="rId82" Type="http://schemas.openxmlformats.org/officeDocument/2006/relationships/customXml" Target="../ink/ink622.xml"/><Relationship Id="rId199" Type="http://schemas.openxmlformats.org/officeDocument/2006/relationships/image" Target="../media/image684.png"/><Relationship Id="rId203" Type="http://schemas.openxmlformats.org/officeDocument/2006/relationships/image" Target="../media/image477.png"/><Relationship Id="rId19" Type="http://schemas.openxmlformats.org/officeDocument/2006/relationships/customXml" Target="../ink/ink590.xml"/><Relationship Id="rId224" Type="http://schemas.openxmlformats.org/officeDocument/2006/relationships/customXml" Target="../ink/ink693.xml"/><Relationship Id="rId245" Type="http://schemas.openxmlformats.org/officeDocument/2006/relationships/image" Target="../media/image706.png"/><Relationship Id="rId30" Type="http://schemas.openxmlformats.org/officeDocument/2006/relationships/image" Target="../media/image601.png"/><Relationship Id="rId105" Type="http://schemas.openxmlformats.org/officeDocument/2006/relationships/image" Target="../media/image637.png"/><Relationship Id="rId126" Type="http://schemas.openxmlformats.org/officeDocument/2006/relationships/customXml" Target="../ink/ink644.xml"/><Relationship Id="rId147" Type="http://schemas.openxmlformats.org/officeDocument/2006/relationships/image" Target="../media/image658.png"/><Relationship Id="rId168" Type="http://schemas.openxmlformats.org/officeDocument/2006/relationships/customXml" Target="../ink/ink665.xml"/><Relationship Id="rId51" Type="http://schemas.openxmlformats.org/officeDocument/2006/relationships/customXml" Target="../ink/ink606.xml"/><Relationship Id="rId72" Type="http://schemas.openxmlformats.org/officeDocument/2006/relationships/image" Target="../media/image621.png"/><Relationship Id="rId93" Type="http://schemas.openxmlformats.org/officeDocument/2006/relationships/image" Target="../media/image631.png"/><Relationship Id="rId189" Type="http://schemas.openxmlformats.org/officeDocument/2006/relationships/image" Target="../media/image679.png"/><Relationship Id="rId3" Type="http://schemas.openxmlformats.org/officeDocument/2006/relationships/customXml" Target="../ink/ink582.xml"/><Relationship Id="rId214" Type="http://schemas.openxmlformats.org/officeDocument/2006/relationships/customXml" Target="../ink/ink688.xml"/><Relationship Id="rId235" Type="http://schemas.openxmlformats.org/officeDocument/2006/relationships/image" Target="../media/image701.png"/><Relationship Id="rId256" Type="http://schemas.openxmlformats.org/officeDocument/2006/relationships/customXml" Target="../ink/ink709.xml"/><Relationship Id="rId116" Type="http://schemas.openxmlformats.org/officeDocument/2006/relationships/customXml" Target="../ink/ink639.xml"/><Relationship Id="rId137" Type="http://schemas.openxmlformats.org/officeDocument/2006/relationships/image" Target="../media/image653.png"/><Relationship Id="rId158" Type="http://schemas.openxmlformats.org/officeDocument/2006/relationships/customXml" Target="../ink/ink660.xml"/><Relationship Id="rId20" Type="http://schemas.openxmlformats.org/officeDocument/2006/relationships/image" Target="../media/image596.png"/><Relationship Id="rId41" Type="http://schemas.openxmlformats.org/officeDocument/2006/relationships/customXml" Target="../ink/ink601.xml"/><Relationship Id="rId62" Type="http://schemas.openxmlformats.org/officeDocument/2006/relationships/image" Target="../media/image616.png"/><Relationship Id="rId83" Type="http://schemas.openxmlformats.org/officeDocument/2006/relationships/image" Target="../media/image626.png"/><Relationship Id="rId179" Type="http://schemas.openxmlformats.org/officeDocument/2006/relationships/image" Target="../media/image674.png"/><Relationship Id="rId190" Type="http://schemas.openxmlformats.org/officeDocument/2006/relationships/customXml" Target="../ink/ink676.xml"/><Relationship Id="rId204" Type="http://schemas.openxmlformats.org/officeDocument/2006/relationships/customXml" Target="../ink/ink683.xml"/><Relationship Id="rId225" Type="http://schemas.openxmlformats.org/officeDocument/2006/relationships/image" Target="../media/image696.png"/><Relationship Id="rId246" Type="http://schemas.openxmlformats.org/officeDocument/2006/relationships/customXml" Target="../ink/ink704.xml"/><Relationship Id="rId106" Type="http://schemas.openxmlformats.org/officeDocument/2006/relationships/customXml" Target="../ink/ink634.xml"/><Relationship Id="rId127" Type="http://schemas.openxmlformats.org/officeDocument/2006/relationships/image" Target="../media/image648.png"/><Relationship Id="rId10" Type="http://schemas.openxmlformats.org/officeDocument/2006/relationships/image" Target="../media/image591.png"/><Relationship Id="rId31" Type="http://schemas.openxmlformats.org/officeDocument/2006/relationships/customXml" Target="../ink/ink596.xml"/><Relationship Id="rId52" Type="http://schemas.openxmlformats.org/officeDocument/2006/relationships/image" Target="../media/image611.png"/><Relationship Id="rId73" Type="http://schemas.openxmlformats.org/officeDocument/2006/relationships/customXml" Target="../ink/ink617.xml"/><Relationship Id="rId94" Type="http://schemas.openxmlformats.org/officeDocument/2006/relationships/customXml" Target="../ink/ink628.xml"/><Relationship Id="rId148" Type="http://schemas.openxmlformats.org/officeDocument/2006/relationships/customXml" Target="../ink/ink655.xml"/><Relationship Id="rId169" Type="http://schemas.openxmlformats.org/officeDocument/2006/relationships/image" Target="../media/image669.png"/><Relationship Id="rId4" Type="http://schemas.openxmlformats.org/officeDocument/2006/relationships/image" Target="../media/image588.png"/><Relationship Id="rId180" Type="http://schemas.openxmlformats.org/officeDocument/2006/relationships/customXml" Target="../ink/ink671.xml"/><Relationship Id="rId215" Type="http://schemas.openxmlformats.org/officeDocument/2006/relationships/image" Target="../media/image691.png"/><Relationship Id="rId236" Type="http://schemas.openxmlformats.org/officeDocument/2006/relationships/customXml" Target="../ink/ink699.xml"/><Relationship Id="rId257" Type="http://schemas.openxmlformats.org/officeDocument/2006/relationships/image" Target="../media/image712.png"/><Relationship Id="rId42" Type="http://schemas.openxmlformats.org/officeDocument/2006/relationships/image" Target="../media/image289.png"/><Relationship Id="rId84" Type="http://schemas.openxmlformats.org/officeDocument/2006/relationships/customXml" Target="../ink/ink623.xml"/><Relationship Id="rId138" Type="http://schemas.openxmlformats.org/officeDocument/2006/relationships/customXml" Target="../ink/ink650.xml"/><Relationship Id="rId191" Type="http://schemas.openxmlformats.org/officeDocument/2006/relationships/image" Target="../media/image680.png"/><Relationship Id="rId205" Type="http://schemas.openxmlformats.org/officeDocument/2006/relationships/image" Target="../media/image686.png"/><Relationship Id="rId247" Type="http://schemas.openxmlformats.org/officeDocument/2006/relationships/image" Target="../media/image707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299" Type="http://schemas.openxmlformats.org/officeDocument/2006/relationships/image" Target="../media/image861.png"/><Relationship Id="rId21" Type="http://schemas.openxmlformats.org/officeDocument/2006/relationships/image" Target="../media/image725.png"/><Relationship Id="rId63" Type="http://schemas.openxmlformats.org/officeDocument/2006/relationships/image" Target="../media/image744.png"/><Relationship Id="rId159" Type="http://schemas.openxmlformats.org/officeDocument/2006/relationships/image" Target="../media/image792.png"/><Relationship Id="rId324" Type="http://schemas.openxmlformats.org/officeDocument/2006/relationships/customXml" Target="../ink/ink875.xml"/><Relationship Id="rId170" Type="http://schemas.openxmlformats.org/officeDocument/2006/relationships/customXml" Target="../ink/ink797.xml"/><Relationship Id="rId226" Type="http://schemas.openxmlformats.org/officeDocument/2006/relationships/customXml" Target="../ink/ink825.xml"/><Relationship Id="rId268" Type="http://schemas.openxmlformats.org/officeDocument/2006/relationships/customXml" Target="../ink/ink847.xml"/><Relationship Id="rId32" Type="http://schemas.openxmlformats.org/officeDocument/2006/relationships/image" Target="../media/image730.png"/><Relationship Id="rId74" Type="http://schemas.openxmlformats.org/officeDocument/2006/relationships/customXml" Target="../ink/ink749.xml"/><Relationship Id="rId128" Type="http://schemas.openxmlformats.org/officeDocument/2006/relationships/customXml" Target="../ink/ink776.xml"/><Relationship Id="rId335" Type="http://schemas.openxmlformats.org/officeDocument/2006/relationships/image" Target="../media/image879.png"/><Relationship Id="rId5" Type="http://schemas.openxmlformats.org/officeDocument/2006/relationships/image" Target="../media/image65.emf"/><Relationship Id="rId181" Type="http://schemas.openxmlformats.org/officeDocument/2006/relationships/image" Target="../media/image803.png"/><Relationship Id="rId237" Type="http://schemas.openxmlformats.org/officeDocument/2006/relationships/image" Target="../media/image831.png"/><Relationship Id="rId279" Type="http://schemas.openxmlformats.org/officeDocument/2006/relationships/image" Target="../media/image851.png"/><Relationship Id="rId43" Type="http://schemas.openxmlformats.org/officeDocument/2006/relationships/customXml" Target="../ink/ink733.xml"/><Relationship Id="rId139" Type="http://schemas.openxmlformats.org/officeDocument/2006/relationships/image" Target="../media/image782.png"/><Relationship Id="rId290" Type="http://schemas.openxmlformats.org/officeDocument/2006/relationships/customXml" Target="../ink/ink858.xml"/><Relationship Id="rId304" Type="http://schemas.openxmlformats.org/officeDocument/2006/relationships/customXml" Target="../ink/ink865.xml"/><Relationship Id="rId85" Type="http://schemas.openxmlformats.org/officeDocument/2006/relationships/image" Target="../media/image755.png"/><Relationship Id="rId150" Type="http://schemas.openxmlformats.org/officeDocument/2006/relationships/customXml" Target="../ink/ink787.xml"/><Relationship Id="rId192" Type="http://schemas.openxmlformats.org/officeDocument/2006/relationships/customXml" Target="../ink/ink808.xml"/><Relationship Id="rId206" Type="http://schemas.openxmlformats.org/officeDocument/2006/relationships/customXml" Target="../ink/ink815.xml"/><Relationship Id="rId248" Type="http://schemas.openxmlformats.org/officeDocument/2006/relationships/customXml" Target="../ink/ink836.xml"/><Relationship Id="rId12" Type="http://schemas.openxmlformats.org/officeDocument/2006/relationships/customXml" Target="../ink/ink717.xml"/><Relationship Id="rId108" Type="http://schemas.openxmlformats.org/officeDocument/2006/relationships/customXml" Target="../ink/ink766.xml"/><Relationship Id="rId315" Type="http://schemas.openxmlformats.org/officeDocument/2006/relationships/image" Target="../media/image869.png"/><Relationship Id="rId54" Type="http://schemas.openxmlformats.org/officeDocument/2006/relationships/image" Target="../media/image740.png"/><Relationship Id="rId96" Type="http://schemas.openxmlformats.org/officeDocument/2006/relationships/customXml" Target="../ink/ink760.xml"/><Relationship Id="rId161" Type="http://schemas.openxmlformats.org/officeDocument/2006/relationships/image" Target="../media/image793.png"/><Relationship Id="rId217" Type="http://schemas.openxmlformats.org/officeDocument/2006/relationships/image" Target="../media/image821.png"/><Relationship Id="rId259" Type="http://schemas.openxmlformats.org/officeDocument/2006/relationships/image" Target="../media/image842.png"/><Relationship Id="rId23" Type="http://schemas.openxmlformats.org/officeDocument/2006/relationships/image" Target="../media/image726.png"/><Relationship Id="rId119" Type="http://schemas.openxmlformats.org/officeDocument/2006/relationships/image" Target="../media/image772.png"/><Relationship Id="rId270" Type="http://schemas.openxmlformats.org/officeDocument/2006/relationships/customXml" Target="../ink/ink848.xml"/><Relationship Id="rId326" Type="http://schemas.openxmlformats.org/officeDocument/2006/relationships/customXml" Target="../ink/ink876.xml"/><Relationship Id="rId65" Type="http://schemas.openxmlformats.org/officeDocument/2006/relationships/image" Target="../media/image745.png"/><Relationship Id="rId130" Type="http://schemas.openxmlformats.org/officeDocument/2006/relationships/customXml" Target="../ink/ink777.xml"/><Relationship Id="rId172" Type="http://schemas.openxmlformats.org/officeDocument/2006/relationships/customXml" Target="../ink/ink798.xml"/><Relationship Id="rId228" Type="http://schemas.openxmlformats.org/officeDocument/2006/relationships/customXml" Target="../ink/ink826.xml"/><Relationship Id="rId281" Type="http://schemas.openxmlformats.org/officeDocument/2006/relationships/image" Target="../media/image852.png"/><Relationship Id="rId337" Type="http://schemas.openxmlformats.org/officeDocument/2006/relationships/image" Target="../media/image880.png"/><Relationship Id="rId34" Type="http://schemas.openxmlformats.org/officeDocument/2006/relationships/image" Target="../media/image731.png"/><Relationship Id="rId76" Type="http://schemas.openxmlformats.org/officeDocument/2006/relationships/customXml" Target="../ink/ink750.xml"/><Relationship Id="rId141" Type="http://schemas.openxmlformats.org/officeDocument/2006/relationships/image" Target="../media/image783.png"/><Relationship Id="rId7" Type="http://schemas.openxmlformats.org/officeDocument/2006/relationships/image" Target="../media/image719.png"/><Relationship Id="rId183" Type="http://schemas.openxmlformats.org/officeDocument/2006/relationships/image" Target="../media/image804.png"/><Relationship Id="rId239" Type="http://schemas.openxmlformats.org/officeDocument/2006/relationships/image" Target="../media/image832.png"/><Relationship Id="rId250" Type="http://schemas.openxmlformats.org/officeDocument/2006/relationships/customXml" Target="../ink/ink837.xml"/><Relationship Id="rId292" Type="http://schemas.openxmlformats.org/officeDocument/2006/relationships/customXml" Target="../ink/ink859.xml"/><Relationship Id="rId306" Type="http://schemas.openxmlformats.org/officeDocument/2006/relationships/customXml" Target="../ink/ink866.xml"/><Relationship Id="rId45" Type="http://schemas.openxmlformats.org/officeDocument/2006/relationships/customXml" Target="../ink/ink734.xml"/><Relationship Id="rId87" Type="http://schemas.openxmlformats.org/officeDocument/2006/relationships/image" Target="../media/image756.png"/><Relationship Id="rId110" Type="http://schemas.openxmlformats.org/officeDocument/2006/relationships/customXml" Target="../ink/ink767.xml"/><Relationship Id="rId152" Type="http://schemas.openxmlformats.org/officeDocument/2006/relationships/customXml" Target="../ink/ink788.xml"/><Relationship Id="rId194" Type="http://schemas.openxmlformats.org/officeDocument/2006/relationships/customXml" Target="../ink/ink809.xml"/><Relationship Id="rId208" Type="http://schemas.openxmlformats.org/officeDocument/2006/relationships/customXml" Target="../ink/ink816.xml"/><Relationship Id="rId261" Type="http://schemas.openxmlformats.org/officeDocument/2006/relationships/image" Target="../media/image843.png"/><Relationship Id="rId14" Type="http://schemas.openxmlformats.org/officeDocument/2006/relationships/customXml" Target="../ink/ink718.xml"/><Relationship Id="rId35" Type="http://schemas.openxmlformats.org/officeDocument/2006/relationships/customXml" Target="../ink/ink729.xml"/><Relationship Id="rId56" Type="http://schemas.openxmlformats.org/officeDocument/2006/relationships/customXml" Target="../ink/ink740.xml"/><Relationship Id="rId77" Type="http://schemas.openxmlformats.org/officeDocument/2006/relationships/image" Target="../media/image751.png"/><Relationship Id="rId100" Type="http://schemas.openxmlformats.org/officeDocument/2006/relationships/customXml" Target="../ink/ink762.xml"/><Relationship Id="rId282" Type="http://schemas.openxmlformats.org/officeDocument/2006/relationships/customXml" Target="../ink/ink854.xml"/><Relationship Id="rId317" Type="http://schemas.openxmlformats.org/officeDocument/2006/relationships/image" Target="../media/image870.png"/><Relationship Id="rId338" Type="http://schemas.openxmlformats.org/officeDocument/2006/relationships/customXml" Target="../ink/ink882.xml"/><Relationship Id="rId8" Type="http://schemas.openxmlformats.org/officeDocument/2006/relationships/customXml" Target="../ink/ink715.xml"/><Relationship Id="rId98" Type="http://schemas.openxmlformats.org/officeDocument/2006/relationships/customXml" Target="../ink/ink761.xml"/><Relationship Id="rId121" Type="http://schemas.openxmlformats.org/officeDocument/2006/relationships/image" Target="../media/image773.png"/><Relationship Id="rId142" Type="http://schemas.openxmlformats.org/officeDocument/2006/relationships/customXml" Target="../ink/ink783.xml"/><Relationship Id="rId163" Type="http://schemas.openxmlformats.org/officeDocument/2006/relationships/image" Target="../media/image794.png"/><Relationship Id="rId184" Type="http://schemas.openxmlformats.org/officeDocument/2006/relationships/customXml" Target="../ink/ink804.xml"/><Relationship Id="rId219" Type="http://schemas.openxmlformats.org/officeDocument/2006/relationships/image" Target="../media/image822.png"/><Relationship Id="rId230" Type="http://schemas.openxmlformats.org/officeDocument/2006/relationships/customXml" Target="../ink/ink827.xml"/><Relationship Id="rId251" Type="http://schemas.openxmlformats.org/officeDocument/2006/relationships/image" Target="../media/image838.png"/><Relationship Id="rId25" Type="http://schemas.openxmlformats.org/officeDocument/2006/relationships/image" Target="../media/image727.png"/><Relationship Id="rId46" Type="http://schemas.openxmlformats.org/officeDocument/2006/relationships/image" Target="../media/image737.png"/><Relationship Id="rId67" Type="http://schemas.openxmlformats.org/officeDocument/2006/relationships/image" Target="../media/image746.png"/><Relationship Id="rId272" Type="http://schemas.openxmlformats.org/officeDocument/2006/relationships/customXml" Target="../ink/ink849.xml"/><Relationship Id="rId293" Type="http://schemas.openxmlformats.org/officeDocument/2006/relationships/image" Target="../media/image858.png"/><Relationship Id="rId307" Type="http://schemas.openxmlformats.org/officeDocument/2006/relationships/image" Target="../media/image865.png"/><Relationship Id="rId328" Type="http://schemas.openxmlformats.org/officeDocument/2006/relationships/customXml" Target="../ink/ink877.xml"/><Relationship Id="rId88" Type="http://schemas.openxmlformats.org/officeDocument/2006/relationships/customXml" Target="../ink/ink756.xml"/><Relationship Id="rId111" Type="http://schemas.openxmlformats.org/officeDocument/2006/relationships/image" Target="../media/image768.png"/><Relationship Id="rId132" Type="http://schemas.openxmlformats.org/officeDocument/2006/relationships/customXml" Target="../ink/ink778.xml"/><Relationship Id="rId153" Type="http://schemas.openxmlformats.org/officeDocument/2006/relationships/image" Target="../media/image789.png"/><Relationship Id="rId174" Type="http://schemas.openxmlformats.org/officeDocument/2006/relationships/customXml" Target="../ink/ink799.xml"/><Relationship Id="rId195" Type="http://schemas.openxmlformats.org/officeDocument/2006/relationships/image" Target="../media/image810.png"/><Relationship Id="rId209" Type="http://schemas.openxmlformats.org/officeDocument/2006/relationships/image" Target="../media/image817.png"/><Relationship Id="rId220" Type="http://schemas.openxmlformats.org/officeDocument/2006/relationships/customXml" Target="../ink/ink822.xml"/><Relationship Id="rId241" Type="http://schemas.openxmlformats.org/officeDocument/2006/relationships/image" Target="../media/image833.png"/><Relationship Id="rId15" Type="http://schemas.openxmlformats.org/officeDocument/2006/relationships/image" Target="../media/image722.png"/><Relationship Id="rId36" Type="http://schemas.openxmlformats.org/officeDocument/2006/relationships/image" Target="../media/image732.png"/><Relationship Id="rId57" Type="http://schemas.openxmlformats.org/officeDocument/2006/relationships/image" Target="../media/image741.png"/><Relationship Id="rId262" Type="http://schemas.openxmlformats.org/officeDocument/2006/relationships/customXml" Target="../ink/ink843.xml"/><Relationship Id="rId283" Type="http://schemas.openxmlformats.org/officeDocument/2006/relationships/image" Target="../media/image853.png"/><Relationship Id="rId318" Type="http://schemas.openxmlformats.org/officeDocument/2006/relationships/customXml" Target="../ink/ink872.xml"/><Relationship Id="rId339" Type="http://schemas.openxmlformats.org/officeDocument/2006/relationships/image" Target="../media/image881.png"/><Relationship Id="rId78" Type="http://schemas.openxmlformats.org/officeDocument/2006/relationships/customXml" Target="../ink/ink751.xml"/><Relationship Id="rId99" Type="http://schemas.openxmlformats.org/officeDocument/2006/relationships/image" Target="../media/image762.png"/><Relationship Id="rId101" Type="http://schemas.openxmlformats.org/officeDocument/2006/relationships/image" Target="../media/image763.png"/><Relationship Id="rId122" Type="http://schemas.openxmlformats.org/officeDocument/2006/relationships/customXml" Target="../ink/ink773.xml"/><Relationship Id="rId143" Type="http://schemas.openxmlformats.org/officeDocument/2006/relationships/image" Target="../media/image784.png"/><Relationship Id="rId164" Type="http://schemas.openxmlformats.org/officeDocument/2006/relationships/customXml" Target="../ink/ink794.xml"/><Relationship Id="rId185" Type="http://schemas.openxmlformats.org/officeDocument/2006/relationships/image" Target="../media/image805.png"/><Relationship Id="rId9" Type="http://schemas.openxmlformats.org/officeDocument/2006/relationships/image" Target="../media/image289.png"/><Relationship Id="rId210" Type="http://schemas.openxmlformats.org/officeDocument/2006/relationships/customXml" Target="../ink/ink817.xml"/><Relationship Id="rId26" Type="http://schemas.openxmlformats.org/officeDocument/2006/relationships/customXml" Target="../ink/ink724.xml"/><Relationship Id="rId231" Type="http://schemas.openxmlformats.org/officeDocument/2006/relationships/image" Target="../media/image828.png"/><Relationship Id="rId252" Type="http://schemas.openxmlformats.org/officeDocument/2006/relationships/customXml" Target="../ink/ink838.xml"/><Relationship Id="rId273" Type="http://schemas.openxmlformats.org/officeDocument/2006/relationships/image" Target="../media/image848.png"/><Relationship Id="rId294" Type="http://schemas.openxmlformats.org/officeDocument/2006/relationships/customXml" Target="../ink/ink860.xml"/><Relationship Id="rId308" Type="http://schemas.openxmlformats.org/officeDocument/2006/relationships/customXml" Target="../ink/ink867.xml"/><Relationship Id="rId329" Type="http://schemas.openxmlformats.org/officeDocument/2006/relationships/image" Target="../media/image876.png"/><Relationship Id="rId47" Type="http://schemas.openxmlformats.org/officeDocument/2006/relationships/customXml" Target="../ink/ink735.xml"/><Relationship Id="rId68" Type="http://schemas.openxmlformats.org/officeDocument/2006/relationships/customXml" Target="../ink/ink746.xml"/><Relationship Id="rId89" Type="http://schemas.openxmlformats.org/officeDocument/2006/relationships/image" Target="../media/image757.png"/><Relationship Id="rId112" Type="http://schemas.openxmlformats.org/officeDocument/2006/relationships/customXml" Target="../ink/ink768.xml"/><Relationship Id="rId133" Type="http://schemas.openxmlformats.org/officeDocument/2006/relationships/image" Target="../media/image779.png"/><Relationship Id="rId154" Type="http://schemas.openxmlformats.org/officeDocument/2006/relationships/customXml" Target="../ink/ink789.xml"/><Relationship Id="rId175" Type="http://schemas.openxmlformats.org/officeDocument/2006/relationships/image" Target="../media/image800.png"/><Relationship Id="rId340" Type="http://schemas.openxmlformats.org/officeDocument/2006/relationships/customXml" Target="../ink/ink883.xml"/><Relationship Id="rId196" Type="http://schemas.openxmlformats.org/officeDocument/2006/relationships/customXml" Target="../ink/ink810.xml"/><Relationship Id="rId200" Type="http://schemas.openxmlformats.org/officeDocument/2006/relationships/customXml" Target="../ink/ink812.xml"/><Relationship Id="rId16" Type="http://schemas.openxmlformats.org/officeDocument/2006/relationships/customXml" Target="../ink/ink719.xml"/><Relationship Id="rId221" Type="http://schemas.openxmlformats.org/officeDocument/2006/relationships/image" Target="../media/image823.png"/><Relationship Id="rId242" Type="http://schemas.openxmlformats.org/officeDocument/2006/relationships/customXml" Target="../ink/ink833.xml"/><Relationship Id="rId263" Type="http://schemas.openxmlformats.org/officeDocument/2006/relationships/image" Target="../media/image844.png"/><Relationship Id="rId284" Type="http://schemas.openxmlformats.org/officeDocument/2006/relationships/customXml" Target="../ink/ink855.xml"/><Relationship Id="rId319" Type="http://schemas.openxmlformats.org/officeDocument/2006/relationships/image" Target="../media/image871.png"/><Relationship Id="rId37" Type="http://schemas.openxmlformats.org/officeDocument/2006/relationships/customXml" Target="../ink/ink730.xml"/><Relationship Id="rId58" Type="http://schemas.openxmlformats.org/officeDocument/2006/relationships/customXml" Target="../ink/ink741.xml"/><Relationship Id="rId79" Type="http://schemas.openxmlformats.org/officeDocument/2006/relationships/image" Target="../media/image752.png"/><Relationship Id="rId102" Type="http://schemas.openxmlformats.org/officeDocument/2006/relationships/customXml" Target="../ink/ink763.xml"/><Relationship Id="rId123" Type="http://schemas.openxmlformats.org/officeDocument/2006/relationships/image" Target="../media/image774.png"/><Relationship Id="rId144" Type="http://schemas.openxmlformats.org/officeDocument/2006/relationships/customXml" Target="../ink/ink784.xml"/><Relationship Id="rId330" Type="http://schemas.openxmlformats.org/officeDocument/2006/relationships/customXml" Target="../ink/ink878.xml"/><Relationship Id="rId90" Type="http://schemas.openxmlformats.org/officeDocument/2006/relationships/customXml" Target="../ink/ink757.xml"/><Relationship Id="rId165" Type="http://schemas.openxmlformats.org/officeDocument/2006/relationships/image" Target="../media/image795.png"/><Relationship Id="rId186" Type="http://schemas.openxmlformats.org/officeDocument/2006/relationships/customXml" Target="../ink/ink805.xml"/><Relationship Id="rId211" Type="http://schemas.openxmlformats.org/officeDocument/2006/relationships/image" Target="../media/image818.png"/><Relationship Id="rId232" Type="http://schemas.openxmlformats.org/officeDocument/2006/relationships/customXml" Target="../ink/ink828.xml"/><Relationship Id="rId253" Type="http://schemas.openxmlformats.org/officeDocument/2006/relationships/image" Target="../media/image839.png"/><Relationship Id="rId274" Type="http://schemas.openxmlformats.org/officeDocument/2006/relationships/customXml" Target="../ink/ink850.xml"/><Relationship Id="rId295" Type="http://schemas.openxmlformats.org/officeDocument/2006/relationships/image" Target="../media/image859.png"/><Relationship Id="rId309" Type="http://schemas.openxmlformats.org/officeDocument/2006/relationships/image" Target="../media/image866.png"/><Relationship Id="rId27" Type="http://schemas.openxmlformats.org/officeDocument/2006/relationships/customXml" Target="../ink/ink725.xml"/><Relationship Id="rId48" Type="http://schemas.openxmlformats.org/officeDocument/2006/relationships/image" Target="../media/image738.png"/><Relationship Id="rId69" Type="http://schemas.openxmlformats.org/officeDocument/2006/relationships/image" Target="../media/image747.png"/><Relationship Id="rId113" Type="http://schemas.openxmlformats.org/officeDocument/2006/relationships/image" Target="../media/image769.png"/><Relationship Id="rId134" Type="http://schemas.openxmlformats.org/officeDocument/2006/relationships/customXml" Target="../ink/ink779.xml"/><Relationship Id="rId320" Type="http://schemas.openxmlformats.org/officeDocument/2006/relationships/customXml" Target="../ink/ink873.xml"/><Relationship Id="rId80" Type="http://schemas.openxmlformats.org/officeDocument/2006/relationships/customXml" Target="../ink/ink752.xml"/><Relationship Id="rId155" Type="http://schemas.openxmlformats.org/officeDocument/2006/relationships/image" Target="../media/image790.png"/><Relationship Id="rId176" Type="http://schemas.openxmlformats.org/officeDocument/2006/relationships/customXml" Target="../ink/ink800.xml"/><Relationship Id="rId197" Type="http://schemas.openxmlformats.org/officeDocument/2006/relationships/image" Target="../media/image811.png"/><Relationship Id="rId341" Type="http://schemas.openxmlformats.org/officeDocument/2006/relationships/image" Target="../media/image882.png"/><Relationship Id="rId201" Type="http://schemas.openxmlformats.org/officeDocument/2006/relationships/image" Target="../media/image813.png"/><Relationship Id="rId222" Type="http://schemas.openxmlformats.org/officeDocument/2006/relationships/customXml" Target="../ink/ink823.xml"/><Relationship Id="rId243" Type="http://schemas.openxmlformats.org/officeDocument/2006/relationships/image" Target="../media/image834.png"/><Relationship Id="rId264" Type="http://schemas.openxmlformats.org/officeDocument/2006/relationships/customXml" Target="../ink/ink844.xml"/><Relationship Id="rId285" Type="http://schemas.openxmlformats.org/officeDocument/2006/relationships/image" Target="../media/image854.png"/><Relationship Id="rId17" Type="http://schemas.openxmlformats.org/officeDocument/2006/relationships/image" Target="../media/image723.png"/><Relationship Id="rId38" Type="http://schemas.openxmlformats.org/officeDocument/2006/relationships/image" Target="../media/image733.png"/><Relationship Id="rId59" Type="http://schemas.openxmlformats.org/officeDocument/2006/relationships/image" Target="../media/image742.png"/><Relationship Id="rId103" Type="http://schemas.openxmlformats.org/officeDocument/2006/relationships/image" Target="../media/image764.png"/><Relationship Id="rId124" Type="http://schemas.openxmlformats.org/officeDocument/2006/relationships/customXml" Target="../ink/ink774.xml"/><Relationship Id="rId310" Type="http://schemas.openxmlformats.org/officeDocument/2006/relationships/customXml" Target="../ink/ink868.xml"/><Relationship Id="rId70" Type="http://schemas.openxmlformats.org/officeDocument/2006/relationships/customXml" Target="../ink/ink747.xml"/><Relationship Id="rId91" Type="http://schemas.openxmlformats.org/officeDocument/2006/relationships/image" Target="../media/image758.png"/><Relationship Id="rId145" Type="http://schemas.openxmlformats.org/officeDocument/2006/relationships/image" Target="../media/image785.png"/><Relationship Id="rId166" Type="http://schemas.openxmlformats.org/officeDocument/2006/relationships/customXml" Target="../ink/ink795.xml"/><Relationship Id="rId187" Type="http://schemas.openxmlformats.org/officeDocument/2006/relationships/image" Target="../media/image806.png"/><Relationship Id="rId331" Type="http://schemas.openxmlformats.org/officeDocument/2006/relationships/image" Target="../media/image877.png"/><Relationship Id="rId1" Type="http://schemas.openxmlformats.org/officeDocument/2006/relationships/vmlDrawing" Target="../drawings/vmlDrawing5.vml"/><Relationship Id="rId212" Type="http://schemas.openxmlformats.org/officeDocument/2006/relationships/customXml" Target="../ink/ink818.xml"/><Relationship Id="rId233" Type="http://schemas.openxmlformats.org/officeDocument/2006/relationships/image" Target="../media/image829.png"/><Relationship Id="rId254" Type="http://schemas.openxmlformats.org/officeDocument/2006/relationships/customXml" Target="../ink/ink839.xml"/><Relationship Id="rId28" Type="http://schemas.openxmlformats.org/officeDocument/2006/relationships/image" Target="../media/image728.png"/><Relationship Id="rId49" Type="http://schemas.openxmlformats.org/officeDocument/2006/relationships/customXml" Target="../ink/ink736.xml"/><Relationship Id="rId114" Type="http://schemas.openxmlformats.org/officeDocument/2006/relationships/customXml" Target="../ink/ink769.xml"/><Relationship Id="rId275" Type="http://schemas.openxmlformats.org/officeDocument/2006/relationships/image" Target="../media/image849.png"/><Relationship Id="rId296" Type="http://schemas.openxmlformats.org/officeDocument/2006/relationships/customXml" Target="../ink/ink861.xml"/><Relationship Id="rId300" Type="http://schemas.openxmlformats.org/officeDocument/2006/relationships/customXml" Target="../ink/ink863.xml"/><Relationship Id="rId60" Type="http://schemas.openxmlformats.org/officeDocument/2006/relationships/customXml" Target="../ink/ink742.xml"/><Relationship Id="rId81" Type="http://schemas.openxmlformats.org/officeDocument/2006/relationships/image" Target="../media/image753.png"/><Relationship Id="rId135" Type="http://schemas.openxmlformats.org/officeDocument/2006/relationships/image" Target="../media/image780.png"/><Relationship Id="rId156" Type="http://schemas.openxmlformats.org/officeDocument/2006/relationships/customXml" Target="../ink/ink790.xml"/><Relationship Id="rId177" Type="http://schemas.openxmlformats.org/officeDocument/2006/relationships/image" Target="../media/image801.png"/><Relationship Id="rId198" Type="http://schemas.openxmlformats.org/officeDocument/2006/relationships/customXml" Target="../ink/ink811.xml"/><Relationship Id="rId321" Type="http://schemas.openxmlformats.org/officeDocument/2006/relationships/image" Target="../media/image872.png"/><Relationship Id="rId342" Type="http://schemas.openxmlformats.org/officeDocument/2006/relationships/customXml" Target="../ink/ink884.xml"/><Relationship Id="rId202" Type="http://schemas.openxmlformats.org/officeDocument/2006/relationships/customXml" Target="../ink/ink813.xml"/><Relationship Id="rId223" Type="http://schemas.openxmlformats.org/officeDocument/2006/relationships/image" Target="../media/image824.png"/><Relationship Id="rId244" Type="http://schemas.openxmlformats.org/officeDocument/2006/relationships/customXml" Target="../ink/ink834.xml"/><Relationship Id="rId18" Type="http://schemas.openxmlformats.org/officeDocument/2006/relationships/customXml" Target="../ink/ink720.xml"/><Relationship Id="rId39" Type="http://schemas.openxmlformats.org/officeDocument/2006/relationships/customXml" Target="../ink/ink731.xml"/><Relationship Id="rId265" Type="http://schemas.openxmlformats.org/officeDocument/2006/relationships/customXml" Target="../ink/ink845.xml"/><Relationship Id="rId286" Type="http://schemas.openxmlformats.org/officeDocument/2006/relationships/customXml" Target="../ink/ink856.xml"/><Relationship Id="rId50" Type="http://schemas.openxmlformats.org/officeDocument/2006/relationships/image" Target="../media/image739.png"/><Relationship Id="rId104" Type="http://schemas.openxmlformats.org/officeDocument/2006/relationships/customXml" Target="../ink/ink764.xml"/><Relationship Id="rId125" Type="http://schemas.openxmlformats.org/officeDocument/2006/relationships/image" Target="../media/image775.png"/><Relationship Id="rId146" Type="http://schemas.openxmlformats.org/officeDocument/2006/relationships/customXml" Target="../ink/ink785.xml"/><Relationship Id="rId167" Type="http://schemas.openxmlformats.org/officeDocument/2006/relationships/image" Target="../media/image796.png"/><Relationship Id="rId188" Type="http://schemas.openxmlformats.org/officeDocument/2006/relationships/customXml" Target="../ink/ink806.xml"/><Relationship Id="rId311" Type="http://schemas.openxmlformats.org/officeDocument/2006/relationships/image" Target="../media/image867.png"/><Relationship Id="rId332" Type="http://schemas.openxmlformats.org/officeDocument/2006/relationships/customXml" Target="../ink/ink879.xml"/><Relationship Id="rId71" Type="http://schemas.openxmlformats.org/officeDocument/2006/relationships/image" Target="../media/image748.png"/><Relationship Id="rId92" Type="http://schemas.openxmlformats.org/officeDocument/2006/relationships/customXml" Target="../ink/ink758.xml"/><Relationship Id="rId213" Type="http://schemas.openxmlformats.org/officeDocument/2006/relationships/image" Target="../media/image819.png"/><Relationship Id="rId234" Type="http://schemas.openxmlformats.org/officeDocument/2006/relationships/customXml" Target="../ink/ink829.xml"/><Relationship Id="rId2" Type="http://schemas.openxmlformats.org/officeDocument/2006/relationships/slideLayout" Target="../slideLayouts/slideLayout11.xml"/><Relationship Id="rId29" Type="http://schemas.openxmlformats.org/officeDocument/2006/relationships/customXml" Target="../ink/ink726.xml"/><Relationship Id="rId255" Type="http://schemas.openxmlformats.org/officeDocument/2006/relationships/image" Target="../media/image840.png"/><Relationship Id="rId276" Type="http://schemas.openxmlformats.org/officeDocument/2006/relationships/customXml" Target="../ink/ink851.xml"/><Relationship Id="rId297" Type="http://schemas.openxmlformats.org/officeDocument/2006/relationships/image" Target="../media/image860.png"/><Relationship Id="rId40" Type="http://schemas.openxmlformats.org/officeDocument/2006/relationships/image" Target="../media/image734.png"/><Relationship Id="rId115" Type="http://schemas.openxmlformats.org/officeDocument/2006/relationships/image" Target="../media/image770.png"/><Relationship Id="rId136" Type="http://schemas.openxmlformats.org/officeDocument/2006/relationships/customXml" Target="../ink/ink780.xml"/><Relationship Id="rId157" Type="http://schemas.openxmlformats.org/officeDocument/2006/relationships/image" Target="../media/image791.png"/><Relationship Id="rId178" Type="http://schemas.openxmlformats.org/officeDocument/2006/relationships/customXml" Target="../ink/ink801.xml"/><Relationship Id="rId301" Type="http://schemas.openxmlformats.org/officeDocument/2006/relationships/image" Target="../media/image862.png"/><Relationship Id="rId322" Type="http://schemas.openxmlformats.org/officeDocument/2006/relationships/customXml" Target="../ink/ink874.xml"/><Relationship Id="rId343" Type="http://schemas.openxmlformats.org/officeDocument/2006/relationships/image" Target="../media/image883.png"/><Relationship Id="rId61" Type="http://schemas.openxmlformats.org/officeDocument/2006/relationships/image" Target="../media/image743.png"/><Relationship Id="rId82" Type="http://schemas.openxmlformats.org/officeDocument/2006/relationships/customXml" Target="../ink/ink753.xml"/><Relationship Id="rId199" Type="http://schemas.openxmlformats.org/officeDocument/2006/relationships/image" Target="../media/image812.png"/><Relationship Id="rId203" Type="http://schemas.openxmlformats.org/officeDocument/2006/relationships/image" Target="../media/image814.png"/><Relationship Id="rId19" Type="http://schemas.openxmlformats.org/officeDocument/2006/relationships/image" Target="../media/image724.png"/><Relationship Id="rId224" Type="http://schemas.openxmlformats.org/officeDocument/2006/relationships/customXml" Target="../ink/ink824.xml"/><Relationship Id="rId245" Type="http://schemas.openxmlformats.org/officeDocument/2006/relationships/image" Target="../media/image835.png"/><Relationship Id="rId266" Type="http://schemas.openxmlformats.org/officeDocument/2006/relationships/customXml" Target="../ink/ink846.xml"/><Relationship Id="rId287" Type="http://schemas.openxmlformats.org/officeDocument/2006/relationships/image" Target="../media/image855.png"/><Relationship Id="rId30" Type="http://schemas.openxmlformats.org/officeDocument/2006/relationships/image" Target="../media/image729.png"/><Relationship Id="rId105" Type="http://schemas.openxmlformats.org/officeDocument/2006/relationships/image" Target="../media/image765.png"/><Relationship Id="rId126" Type="http://schemas.openxmlformats.org/officeDocument/2006/relationships/customXml" Target="../ink/ink775.xml"/><Relationship Id="rId147" Type="http://schemas.openxmlformats.org/officeDocument/2006/relationships/image" Target="../media/image786.png"/><Relationship Id="rId168" Type="http://schemas.openxmlformats.org/officeDocument/2006/relationships/customXml" Target="../ink/ink796.xml"/><Relationship Id="rId312" Type="http://schemas.openxmlformats.org/officeDocument/2006/relationships/customXml" Target="../ink/ink869.xml"/><Relationship Id="rId333" Type="http://schemas.openxmlformats.org/officeDocument/2006/relationships/image" Target="../media/image878.png"/><Relationship Id="rId51" Type="http://schemas.openxmlformats.org/officeDocument/2006/relationships/customXml" Target="../ink/ink737.xml"/><Relationship Id="rId72" Type="http://schemas.openxmlformats.org/officeDocument/2006/relationships/customXml" Target="../ink/ink748.xml"/><Relationship Id="rId93" Type="http://schemas.openxmlformats.org/officeDocument/2006/relationships/image" Target="../media/image759.png"/><Relationship Id="rId189" Type="http://schemas.openxmlformats.org/officeDocument/2006/relationships/image" Target="../media/image807.png"/><Relationship Id="rId3" Type="http://schemas.openxmlformats.org/officeDocument/2006/relationships/image" Target="../media/image87.png"/><Relationship Id="rId214" Type="http://schemas.openxmlformats.org/officeDocument/2006/relationships/customXml" Target="../ink/ink819.xml"/><Relationship Id="rId235" Type="http://schemas.openxmlformats.org/officeDocument/2006/relationships/image" Target="../media/image830.png"/><Relationship Id="rId256" Type="http://schemas.openxmlformats.org/officeDocument/2006/relationships/customXml" Target="../ink/ink840.xml"/><Relationship Id="rId277" Type="http://schemas.openxmlformats.org/officeDocument/2006/relationships/image" Target="../media/image850.png"/><Relationship Id="rId298" Type="http://schemas.openxmlformats.org/officeDocument/2006/relationships/customXml" Target="../ink/ink862.xml"/><Relationship Id="rId116" Type="http://schemas.openxmlformats.org/officeDocument/2006/relationships/customXml" Target="../ink/ink770.xml"/><Relationship Id="rId137" Type="http://schemas.openxmlformats.org/officeDocument/2006/relationships/image" Target="../media/image781.png"/><Relationship Id="rId158" Type="http://schemas.openxmlformats.org/officeDocument/2006/relationships/customXml" Target="../ink/ink791.xml"/><Relationship Id="rId302" Type="http://schemas.openxmlformats.org/officeDocument/2006/relationships/customXml" Target="../ink/ink864.xml"/><Relationship Id="rId323" Type="http://schemas.openxmlformats.org/officeDocument/2006/relationships/image" Target="../media/image873.png"/><Relationship Id="rId344" Type="http://schemas.openxmlformats.org/officeDocument/2006/relationships/customXml" Target="../ink/ink885.xml"/><Relationship Id="rId20" Type="http://schemas.openxmlformats.org/officeDocument/2006/relationships/customXml" Target="../ink/ink721.xml"/><Relationship Id="rId41" Type="http://schemas.openxmlformats.org/officeDocument/2006/relationships/customXml" Target="../ink/ink732.xml"/><Relationship Id="rId62" Type="http://schemas.openxmlformats.org/officeDocument/2006/relationships/customXml" Target="../ink/ink743.xml"/><Relationship Id="rId83" Type="http://schemas.openxmlformats.org/officeDocument/2006/relationships/image" Target="../media/image754.png"/><Relationship Id="rId179" Type="http://schemas.openxmlformats.org/officeDocument/2006/relationships/image" Target="../media/image802.png"/><Relationship Id="rId190" Type="http://schemas.openxmlformats.org/officeDocument/2006/relationships/customXml" Target="../ink/ink807.xml"/><Relationship Id="rId204" Type="http://schemas.openxmlformats.org/officeDocument/2006/relationships/customXml" Target="../ink/ink814.xml"/><Relationship Id="rId225" Type="http://schemas.openxmlformats.org/officeDocument/2006/relationships/image" Target="../media/image825.png"/><Relationship Id="rId246" Type="http://schemas.openxmlformats.org/officeDocument/2006/relationships/customXml" Target="../ink/ink835.xml"/><Relationship Id="rId267" Type="http://schemas.openxmlformats.org/officeDocument/2006/relationships/image" Target="../media/image845.png"/><Relationship Id="rId288" Type="http://schemas.openxmlformats.org/officeDocument/2006/relationships/customXml" Target="../ink/ink857.xml"/><Relationship Id="rId106" Type="http://schemas.openxmlformats.org/officeDocument/2006/relationships/customXml" Target="../ink/ink765.xml"/><Relationship Id="rId127" Type="http://schemas.openxmlformats.org/officeDocument/2006/relationships/image" Target="../media/image776.png"/><Relationship Id="rId313" Type="http://schemas.openxmlformats.org/officeDocument/2006/relationships/image" Target="../media/image868.png"/><Relationship Id="rId10" Type="http://schemas.openxmlformats.org/officeDocument/2006/relationships/customXml" Target="../ink/ink716.xml"/><Relationship Id="rId31" Type="http://schemas.openxmlformats.org/officeDocument/2006/relationships/customXml" Target="../ink/ink727.xml"/><Relationship Id="rId52" Type="http://schemas.openxmlformats.org/officeDocument/2006/relationships/image" Target="../media/image645.png"/><Relationship Id="rId73" Type="http://schemas.openxmlformats.org/officeDocument/2006/relationships/image" Target="../media/image749.png"/><Relationship Id="rId94" Type="http://schemas.openxmlformats.org/officeDocument/2006/relationships/customXml" Target="../ink/ink759.xml"/><Relationship Id="rId148" Type="http://schemas.openxmlformats.org/officeDocument/2006/relationships/customXml" Target="../ink/ink786.xml"/><Relationship Id="rId169" Type="http://schemas.openxmlformats.org/officeDocument/2006/relationships/image" Target="../media/image797.png"/><Relationship Id="rId334" Type="http://schemas.openxmlformats.org/officeDocument/2006/relationships/customXml" Target="../ink/ink880.xml"/><Relationship Id="rId4" Type="http://schemas.openxmlformats.org/officeDocument/2006/relationships/oleObject" Target="NULL"/><Relationship Id="rId180" Type="http://schemas.openxmlformats.org/officeDocument/2006/relationships/customXml" Target="../ink/ink802.xml"/><Relationship Id="rId215" Type="http://schemas.openxmlformats.org/officeDocument/2006/relationships/image" Target="../media/image820.png"/><Relationship Id="rId236" Type="http://schemas.openxmlformats.org/officeDocument/2006/relationships/customXml" Target="../ink/ink830.xml"/><Relationship Id="rId257" Type="http://schemas.openxmlformats.org/officeDocument/2006/relationships/image" Target="../media/image841.png"/><Relationship Id="rId278" Type="http://schemas.openxmlformats.org/officeDocument/2006/relationships/customXml" Target="../ink/ink852.xml"/><Relationship Id="rId303" Type="http://schemas.openxmlformats.org/officeDocument/2006/relationships/image" Target="../media/image863.png"/><Relationship Id="rId42" Type="http://schemas.openxmlformats.org/officeDocument/2006/relationships/image" Target="../media/image735.png"/><Relationship Id="rId84" Type="http://schemas.openxmlformats.org/officeDocument/2006/relationships/customXml" Target="../ink/ink754.xml"/><Relationship Id="rId138" Type="http://schemas.openxmlformats.org/officeDocument/2006/relationships/customXml" Target="../ink/ink781.xml"/><Relationship Id="rId345" Type="http://schemas.openxmlformats.org/officeDocument/2006/relationships/image" Target="../media/image884.png"/><Relationship Id="rId191" Type="http://schemas.openxmlformats.org/officeDocument/2006/relationships/image" Target="../media/image808.png"/><Relationship Id="rId205" Type="http://schemas.openxmlformats.org/officeDocument/2006/relationships/image" Target="../media/image815.png"/><Relationship Id="rId247" Type="http://schemas.openxmlformats.org/officeDocument/2006/relationships/image" Target="../media/image836.png"/><Relationship Id="rId107" Type="http://schemas.openxmlformats.org/officeDocument/2006/relationships/image" Target="../media/image766.png"/><Relationship Id="rId289" Type="http://schemas.openxmlformats.org/officeDocument/2006/relationships/image" Target="../media/image856.png"/><Relationship Id="rId11" Type="http://schemas.openxmlformats.org/officeDocument/2006/relationships/image" Target="../media/image720.png"/><Relationship Id="rId53" Type="http://schemas.openxmlformats.org/officeDocument/2006/relationships/customXml" Target="../ink/ink738.xml"/><Relationship Id="rId149" Type="http://schemas.openxmlformats.org/officeDocument/2006/relationships/image" Target="../media/image787.png"/><Relationship Id="rId314" Type="http://schemas.openxmlformats.org/officeDocument/2006/relationships/customXml" Target="../ink/ink870.xml"/><Relationship Id="rId95" Type="http://schemas.openxmlformats.org/officeDocument/2006/relationships/image" Target="../media/image760.png"/><Relationship Id="rId160" Type="http://schemas.openxmlformats.org/officeDocument/2006/relationships/customXml" Target="../ink/ink792.xml"/><Relationship Id="rId216" Type="http://schemas.openxmlformats.org/officeDocument/2006/relationships/customXml" Target="../ink/ink820.xml"/><Relationship Id="rId258" Type="http://schemas.openxmlformats.org/officeDocument/2006/relationships/customXml" Target="../ink/ink841.xml"/><Relationship Id="rId22" Type="http://schemas.openxmlformats.org/officeDocument/2006/relationships/customXml" Target="../ink/ink722.xml"/><Relationship Id="rId64" Type="http://schemas.openxmlformats.org/officeDocument/2006/relationships/customXml" Target="../ink/ink744.xml"/><Relationship Id="rId118" Type="http://schemas.openxmlformats.org/officeDocument/2006/relationships/customXml" Target="../ink/ink771.xml"/><Relationship Id="rId325" Type="http://schemas.openxmlformats.org/officeDocument/2006/relationships/image" Target="../media/image874.png"/><Relationship Id="rId171" Type="http://schemas.openxmlformats.org/officeDocument/2006/relationships/image" Target="../media/image798.png"/><Relationship Id="rId227" Type="http://schemas.openxmlformats.org/officeDocument/2006/relationships/image" Target="../media/image826.png"/><Relationship Id="rId269" Type="http://schemas.openxmlformats.org/officeDocument/2006/relationships/image" Target="../media/image846.png"/><Relationship Id="rId33" Type="http://schemas.openxmlformats.org/officeDocument/2006/relationships/customXml" Target="../ink/ink728.xml"/><Relationship Id="rId129" Type="http://schemas.openxmlformats.org/officeDocument/2006/relationships/image" Target="../media/image777.png"/><Relationship Id="rId280" Type="http://schemas.openxmlformats.org/officeDocument/2006/relationships/customXml" Target="../ink/ink853.xml"/><Relationship Id="rId336" Type="http://schemas.openxmlformats.org/officeDocument/2006/relationships/customXml" Target="../ink/ink881.xml"/><Relationship Id="rId75" Type="http://schemas.openxmlformats.org/officeDocument/2006/relationships/image" Target="../media/image750.png"/><Relationship Id="rId140" Type="http://schemas.openxmlformats.org/officeDocument/2006/relationships/customXml" Target="../ink/ink782.xml"/><Relationship Id="rId182" Type="http://schemas.openxmlformats.org/officeDocument/2006/relationships/customXml" Target="../ink/ink803.xml"/><Relationship Id="rId6" Type="http://schemas.openxmlformats.org/officeDocument/2006/relationships/customXml" Target="../ink/ink714.xml"/><Relationship Id="rId238" Type="http://schemas.openxmlformats.org/officeDocument/2006/relationships/customXml" Target="../ink/ink831.xml"/><Relationship Id="rId291" Type="http://schemas.openxmlformats.org/officeDocument/2006/relationships/image" Target="../media/image857.png"/><Relationship Id="rId305" Type="http://schemas.openxmlformats.org/officeDocument/2006/relationships/image" Target="../media/image864.png"/><Relationship Id="rId44" Type="http://schemas.openxmlformats.org/officeDocument/2006/relationships/image" Target="../media/image736.png"/><Relationship Id="rId86" Type="http://schemas.openxmlformats.org/officeDocument/2006/relationships/customXml" Target="../ink/ink755.xml"/><Relationship Id="rId151" Type="http://schemas.openxmlformats.org/officeDocument/2006/relationships/image" Target="../media/image788.png"/><Relationship Id="rId193" Type="http://schemas.openxmlformats.org/officeDocument/2006/relationships/image" Target="../media/image809.png"/><Relationship Id="rId207" Type="http://schemas.openxmlformats.org/officeDocument/2006/relationships/image" Target="../media/image816.png"/><Relationship Id="rId249" Type="http://schemas.openxmlformats.org/officeDocument/2006/relationships/image" Target="../media/image837.png"/><Relationship Id="rId13" Type="http://schemas.openxmlformats.org/officeDocument/2006/relationships/image" Target="../media/image721.png"/><Relationship Id="rId109" Type="http://schemas.openxmlformats.org/officeDocument/2006/relationships/image" Target="../media/image767.png"/><Relationship Id="rId260" Type="http://schemas.openxmlformats.org/officeDocument/2006/relationships/customXml" Target="../ink/ink842.xml"/><Relationship Id="rId316" Type="http://schemas.openxmlformats.org/officeDocument/2006/relationships/customXml" Target="../ink/ink871.xml"/><Relationship Id="rId55" Type="http://schemas.openxmlformats.org/officeDocument/2006/relationships/customXml" Target="../ink/ink739.xml"/><Relationship Id="rId97" Type="http://schemas.openxmlformats.org/officeDocument/2006/relationships/image" Target="../media/image761.png"/><Relationship Id="rId120" Type="http://schemas.openxmlformats.org/officeDocument/2006/relationships/customXml" Target="../ink/ink772.xml"/><Relationship Id="rId162" Type="http://schemas.openxmlformats.org/officeDocument/2006/relationships/customXml" Target="../ink/ink793.xml"/><Relationship Id="rId218" Type="http://schemas.openxmlformats.org/officeDocument/2006/relationships/customXml" Target="../ink/ink821.xml"/><Relationship Id="rId271" Type="http://schemas.openxmlformats.org/officeDocument/2006/relationships/image" Target="../media/image847.png"/><Relationship Id="rId24" Type="http://schemas.openxmlformats.org/officeDocument/2006/relationships/customXml" Target="../ink/ink723.xml"/><Relationship Id="rId66" Type="http://schemas.openxmlformats.org/officeDocument/2006/relationships/customXml" Target="../ink/ink745.xml"/><Relationship Id="rId131" Type="http://schemas.openxmlformats.org/officeDocument/2006/relationships/image" Target="../media/image778.png"/><Relationship Id="rId327" Type="http://schemas.openxmlformats.org/officeDocument/2006/relationships/image" Target="../media/image875.png"/><Relationship Id="rId173" Type="http://schemas.openxmlformats.org/officeDocument/2006/relationships/image" Target="../media/image799.png"/><Relationship Id="rId229" Type="http://schemas.openxmlformats.org/officeDocument/2006/relationships/image" Target="../media/image827.png"/><Relationship Id="rId240" Type="http://schemas.openxmlformats.org/officeDocument/2006/relationships/customXml" Target="../ink/ink8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8.emf"/><Relationship Id="rId4" Type="http://schemas.openxmlformats.org/officeDocument/2006/relationships/oleObject" Target="NUL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3.png"/><Relationship Id="rId299" Type="http://schemas.openxmlformats.org/officeDocument/2006/relationships/customXml" Target="../ink/ink1033.xml"/><Relationship Id="rId21" Type="http://schemas.openxmlformats.org/officeDocument/2006/relationships/image" Target="../media/image896.png"/><Relationship Id="rId63" Type="http://schemas.openxmlformats.org/officeDocument/2006/relationships/image" Target="../media/image916.png"/><Relationship Id="rId159" Type="http://schemas.openxmlformats.org/officeDocument/2006/relationships/image" Target="../media/image964.png"/><Relationship Id="rId324" Type="http://schemas.openxmlformats.org/officeDocument/2006/relationships/image" Target="../media/image1046.png"/><Relationship Id="rId366" Type="http://schemas.openxmlformats.org/officeDocument/2006/relationships/image" Target="../media/image1067.png"/><Relationship Id="rId170" Type="http://schemas.openxmlformats.org/officeDocument/2006/relationships/customXml" Target="../ink/ink968.xml"/><Relationship Id="rId226" Type="http://schemas.openxmlformats.org/officeDocument/2006/relationships/image" Target="../media/image997.png"/><Relationship Id="rId268" Type="http://schemas.openxmlformats.org/officeDocument/2006/relationships/image" Target="../media/image1018.png"/><Relationship Id="rId32" Type="http://schemas.openxmlformats.org/officeDocument/2006/relationships/customXml" Target="../ink/ink899.xml"/><Relationship Id="rId74" Type="http://schemas.openxmlformats.org/officeDocument/2006/relationships/customXml" Target="../ink/ink920.xml"/><Relationship Id="rId128" Type="http://schemas.openxmlformats.org/officeDocument/2006/relationships/customXml" Target="../ink/ink947.xml"/><Relationship Id="rId335" Type="http://schemas.openxmlformats.org/officeDocument/2006/relationships/customXml" Target="../ink/ink1051.xml"/><Relationship Id="rId377" Type="http://schemas.openxmlformats.org/officeDocument/2006/relationships/customXml" Target="../ink/ink1072.xml"/><Relationship Id="rId5" Type="http://schemas.openxmlformats.org/officeDocument/2006/relationships/image" Target="../media/image251.emf"/><Relationship Id="rId181" Type="http://schemas.openxmlformats.org/officeDocument/2006/relationships/customXml" Target="../ink/ink974.xml"/><Relationship Id="rId237" Type="http://schemas.openxmlformats.org/officeDocument/2006/relationships/customXml" Target="../ink/ink1002.xml"/><Relationship Id="rId279" Type="http://schemas.openxmlformats.org/officeDocument/2006/relationships/customXml" Target="../ink/ink1023.xml"/><Relationship Id="rId43" Type="http://schemas.openxmlformats.org/officeDocument/2006/relationships/image" Target="../media/image906.png"/><Relationship Id="rId139" Type="http://schemas.openxmlformats.org/officeDocument/2006/relationships/image" Target="../media/image954.png"/><Relationship Id="rId290" Type="http://schemas.openxmlformats.org/officeDocument/2006/relationships/image" Target="../media/image1029.png"/><Relationship Id="rId304" Type="http://schemas.openxmlformats.org/officeDocument/2006/relationships/image" Target="../media/image1036.png"/><Relationship Id="rId346" Type="http://schemas.openxmlformats.org/officeDocument/2006/relationships/image" Target="../media/image1057.png"/><Relationship Id="rId85" Type="http://schemas.openxmlformats.org/officeDocument/2006/relationships/image" Target="../media/image927.png"/><Relationship Id="rId150" Type="http://schemas.openxmlformats.org/officeDocument/2006/relationships/customXml" Target="../ink/ink958.xml"/><Relationship Id="rId192" Type="http://schemas.openxmlformats.org/officeDocument/2006/relationships/image" Target="../media/image980.png"/><Relationship Id="rId206" Type="http://schemas.openxmlformats.org/officeDocument/2006/relationships/image" Target="../media/image987.png"/><Relationship Id="rId248" Type="http://schemas.openxmlformats.org/officeDocument/2006/relationships/image" Target="../media/image1008.png"/><Relationship Id="rId12" Type="http://schemas.openxmlformats.org/officeDocument/2006/relationships/customXml" Target="../ink/ink889.xml"/><Relationship Id="rId108" Type="http://schemas.openxmlformats.org/officeDocument/2006/relationships/customXml" Target="../ink/ink937.xml"/><Relationship Id="rId315" Type="http://schemas.openxmlformats.org/officeDocument/2006/relationships/customXml" Target="../ink/ink1041.xml"/><Relationship Id="rId357" Type="http://schemas.openxmlformats.org/officeDocument/2006/relationships/customXml" Target="../ink/ink1062.xml"/><Relationship Id="rId54" Type="http://schemas.openxmlformats.org/officeDocument/2006/relationships/customXml" Target="../ink/ink910.xml"/><Relationship Id="rId96" Type="http://schemas.openxmlformats.org/officeDocument/2006/relationships/customXml" Target="../ink/ink931.xml"/><Relationship Id="rId161" Type="http://schemas.openxmlformats.org/officeDocument/2006/relationships/image" Target="../media/image965.png"/><Relationship Id="rId217" Type="http://schemas.openxmlformats.org/officeDocument/2006/relationships/customXml" Target="../ink/ink992.xml"/><Relationship Id="rId259" Type="http://schemas.openxmlformats.org/officeDocument/2006/relationships/customXml" Target="../ink/ink1013.xml"/><Relationship Id="rId23" Type="http://schemas.openxmlformats.org/officeDocument/2006/relationships/image" Target="../media/image897.png"/><Relationship Id="rId119" Type="http://schemas.openxmlformats.org/officeDocument/2006/relationships/image" Target="../media/image944.png"/><Relationship Id="rId270" Type="http://schemas.openxmlformats.org/officeDocument/2006/relationships/image" Target="../media/image1019.png"/><Relationship Id="rId326" Type="http://schemas.openxmlformats.org/officeDocument/2006/relationships/image" Target="../media/image1047.png"/><Relationship Id="rId65" Type="http://schemas.openxmlformats.org/officeDocument/2006/relationships/image" Target="../media/image917.png"/><Relationship Id="rId130" Type="http://schemas.openxmlformats.org/officeDocument/2006/relationships/customXml" Target="../ink/ink948.xml"/><Relationship Id="rId368" Type="http://schemas.openxmlformats.org/officeDocument/2006/relationships/image" Target="../media/image1068.png"/><Relationship Id="rId172" Type="http://schemas.openxmlformats.org/officeDocument/2006/relationships/customXml" Target="../ink/ink969.xml"/><Relationship Id="rId228" Type="http://schemas.openxmlformats.org/officeDocument/2006/relationships/image" Target="../media/image998.png"/><Relationship Id="rId281" Type="http://schemas.openxmlformats.org/officeDocument/2006/relationships/customXml" Target="../ink/ink1024.xml"/><Relationship Id="rId337" Type="http://schemas.openxmlformats.org/officeDocument/2006/relationships/customXml" Target="../ink/ink1052.xml"/><Relationship Id="rId34" Type="http://schemas.openxmlformats.org/officeDocument/2006/relationships/customXml" Target="../ink/ink900.xml"/><Relationship Id="rId76" Type="http://schemas.openxmlformats.org/officeDocument/2006/relationships/customXml" Target="../ink/ink921.xml"/><Relationship Id="rId141" Type="http://schemas.openxmlformats.org/officeDocument/2006/relationships/image" Target="../media/image955.png"/><Relationship Id="rId379" Type="http://schemas.openxmlformats.org/officeDocument/2006/relationships/image" Target="../media/image1073.png"/><Relationship Id="rId7" Type="http://schemas.openxmlformats.org/officeDocument/2006/relationships/image" Target="../media/image889.png"/><Relationship Id="rId183" Type="http://schemas.openxmlformats.org/officeDocument/2006/relationships/customXml" Target="../ink/ink975.xml"/><Relationship Id="rId239" Type="http://schemas.openxmlformats.org/officeDocument/2006/relationships/customXml" Target="../ink/ink1003.xml"/><Relationship Id="rId250" Type="http://schemas.openxmlformats.org/officeDocument/2006/relationships/image" Target="../media/image1009.png"/><Relationship Id="rId292" Type="http://schemas.openxmlformats.org/officeDocument/2006/relationships/image" Target="../media/image1030.png"/><Relationship Id="rId306" Type="http://schemas.openxmlformats.org/officeDocument/2006/relationships/image" Target="../media/image1037.png"/><Relationship Id="rId45" Type="http://schemas.openxmlformats.org/officeDocument/2006/relationships/image" Target="../media/image907.png"/><Relationship Id="rId87" Type="http://schemas.openxmlformats.org/officeDocument/2006/relationships/image" Target="../media/image928.png"/><Relationship Id="rId110" Type="http://schemas.openxmlformats.org/officeDocument/2006/relationships/customXml" Target="../ink/ink938.xml"/><Relationship Id="rId348" Type="http://schemas.openxmlformats.org/officeDocument/2006/relationships/image" Target="../media/image1058.png"/><Relationship Id="rId152" Type="http://schemas.openxmlformats.org/officeDocument/2006/relationships/customXml" Target="../ink/ink959.xml"/><Relationship Id="rId194" Type="http://schemas.openxmlformats.org/officeDocument/2006/relationships/image" Target="../media/image981.png"/><Relationship Id="rId208" Type="http://schemas.openxmlformats.org/officeDocument/2006/relationships/image" Target="../media/image988.png"/><Relationship Id="rId261" Type="http://schemas.openxmlformats.org/officeDocument/2006/relationships/customXml" Target="../ink/ink1014.xml"/><Relationship Id="rId14" Type="http://schemas.openxmlformats.org/officeDocument/2006/relationships/customXml" Target="../ink/ink890.xml"/><Relationship Id="rId56" Type="http://schemas.openxmlformats.org/officeDocument/2006/relationships/customXml" Target="../ink/ink911.xml"/><Relationship Id="rId317" Type="http://schemas.openxmlformats.org/officeDocument/2006/relationships/customXml" Target="../ink/ink1042.xml"/><Relationship Id="rId359" Type="http://schemas.openxmlformats.org/officeDocument/2006/relationships/customXml" Target="../ink/ink1063.xml"/><Relationship Id="rId98" Type="http://schemas.openxmlformats.org/officeDocument/2006/relationships/customXml" Target="../ink/ink932.xml"/><Relationship Id="rId121" Type="http://schemas.openxmlformats.org/officeDocument/2006/relationships/image" Target="../media/image945.png"/><Relationship Id="rId163" Type="http://schemas.openxmlformats.org/officeDocument/2006/relationships/image" Target="../media/image966.png"/><Relationship Id="rId219" Type="http://schemas.openxmlformats.org/officeDocument/2006/relationships/customXml" Target="../ink/ink993.xml"/><Relationship Id="rId370" Type="http://schemas.openxmlformats.org/officeDocument/2006/relationships/image" Target="../media/image1069.png"/><Relationship Id="rId230" Type="http://schemas.openxmlformats.org/officeDocument/2006/relationships/image" Target="../media/image999.png"/><Relationship Id="rId25" Type="http://schemas.openxmlformats.org/officeDocument/2006/relationships/image" Target="../media/image898.png"/><Relationship Id="rId67" Type="http://schemas.openxmlformats.org/officeDocument/2006/relationships/image" Target="../media/image918.png"/><Relationship Id="rId272" Type="http://schemas.openxmlformats.org/officeDocument/2006/relationships/image" Target="../media/image1020.png"/><Relationship Id="rId328" Type="http://schemas.openxmlformats.org/officeDocument/2006/relationships/image" Target="../media/image1048.png"/><Relationship Id="rId132" Type="http://schemas.openxmlformats.org/officeDocument/2006/relationships/customXml" Target="../ink/ink949.xml"/><Relationship Id="rId174" Type="http://schemas.openxmlformats.org/officeDocument/2006/relationships/customXml" Target="../ink/ink970.xml"/><Relationship Id="rId381" Type="http://schemas.openxmlformats.org/officeDocument/2006/relationships/image" Target="../media/image1074.png"/><Relationship Id="rId241" Type="http://schemas.openxmlformats.org/officeDocument/2006/relationships/customXml" Target="../ink/ink1004.xml"/><Relationship Id="rId36" Type="http://schemas.openxmlformats.org/officeDocument/2006/relationships/customXml" Target="../ink/ink901.xml"/><Relationship Id="rId283" Type="http://schemas.openxmlformats.org/officeDocument/2006/relationships/customXml" Target="../ink/ink1025.xml"/><Relationship Id="rId339" Type="http://schemas.openxmlformats.org/officeDocument/2006/relationships/customXml" Target="../ink/ink1053.xml"/><Relationship Id="rId78" Type="http://schemas.openxmlformats.org/officeDocument/2006/relationships/customXml" Target="../ink/ink922.xml"/><Relationship Id="rId101" Type="http://schemas.openxmlformats.org/officeDocument/2006/relationships/image" Target="../media/image935.png"/><Relationship Id="rId143" Type="http://schemas.openxmlformats.org/officeDocument/2006/relationships/image" Target="../media/image956.png"/><Relationship Id="rId185" Type="http://schemas.openxmlformats.org/officeDocument/2006/relationships/customXml" Target="../ink/ink976.xml"/><Relationship Id="rId350" Type="http://schemas.openxmlformats.org/officeDocument/2006/relationships/image" Target="../media/image1059.png"/><Relationship Id="rId9" Type="http://schemas.openxmlformats.org/officeDocument/2006/relationships/image" Target="../media/image890.png"/><Relationship Id="rId210" Type="http://schemas.openxmlformats.org/officeDocument/2006/relationships/image" Target="../media/image989.png"/><Relationship Id="rId26" Type="http://schemas.openxmlformats.org/officeDocument/2006/relationships/customXml" Target="../ink/ink896.xml"/><Relationship Id="rId231" Type="http://schemas.openxmlformats.org/officeDocument/2006/relationships/customXml" Target="../ink/ink999.xml"/><Relationship Id="rId252" Type="http://schemas.openxmlformats.org/officeDocument/2006/relationships/image" Target="../media/image1010.png"/><Relationship Id="rId273" Type="http://schemas.openxmlformats.org/officeDocument/2006/relationships/customXml" Target="../ink/ink1020.xml"/><Relationship Id="rId294" Type="http://schemas.openxmlformats.org/officeDocument/2006/relationships/image" Target="../media/image1031.png"/><Relationship Id="rId308" Type="http://schemas.openxmlformats.org/officeDocument/2006/relationships/image" Target="../media/image1038.png"/><Relationship Id="rId329" Type="http://schemas.openxmlformats.org/officeDocument/2006/relationships/customXml" Target="../ink/ink1048.xml"/><Relationship Id="rId47" Type="http://schemas.openxmlformats.org/officeDocument/2006/relationships/image" Target="../media/image908.png"/><Relationship Id="rId68" Type="http://schemas.openxmlformats.org/officeDocument/2006/relationships/customXml" Target="../ink/ink917.xml"/><Relationship Id="rId89" Type="http://schemas.openxmlformats.org/officeDocument/2006/relationships/image" Target="../media/image929.png"/><Relationship Id="rId112" Type="http://schemas.openxmlformats.org/officeDocument/2006/relationships/customXml" Target="../ink/ink939.xml"/><Relationship Id="rId133" Type="http://schemas.openxmlformats.org/officeDocument/2006/relationships/image" Target="../media/image951.png"/><Relationship Id="rId154" Type="http://schemas.openxmlformats.org/officeDocument/2006/relationships/customXml" Target="../ink/ink960.xml"/><Relationship Id="rId175" Type="http://schemas.openxmlformats.org/officeDocument/2006/relationships/customXml" Target="../ink/ink971.xml"/><Relationship Id="rId340" Type="http://schemas.openxmlformats.org/officeDocument/2006/relationships/image" Target="../media/image1054.png"/><Relationship Id="rId361" Type="http://schemas.openxmlformats.org/officeDocument/2006/relationships/customXml" Target="../ink/ink1064.xml"/><Relationship Id="rId196" Type="http://schemas.openxmlformats.org/officeDocument/2006/relationships/image" Target="../media/image982.png"/><Relationship Id="rId200" Type="http://schemas.openxmlformats.org/officeDocument/2006/relationships/image" Target="../media/image984.png"/><Relationship Id="rId382" Type="http://schemas.openxmlformats.org/officeDocument/2006/relationships/customXml" Target="../ink/ink1075.xml"/><Relationship Id="rId16" Type="http://schemas.openxmlformats.org/officeDocument/2006/relationships/customXml" Target="../ink/ink891.xml"/><Relationship Id="rId221" Type="http://schemas.openxmlformats.org/officeDocument/2006/relationships/customXml" Target="../ink/ink994.xml"/><Relationship Id="rId242" Type="http://schemas.openxmlformats.org/officeDocument/2006/relationships/image" Target="../media/image1005.png"/><Relationship Id="rId263" Type="http://schemas.openxmlformats.org/officeDocument/2006/relationships/customXml" Target="../ink/ink1015.xml"/><Relationship Id="rId284" Type="http://schemas.openxmlformats.org/officeDocument/2006/relationships/image" Target="../media/image1026.png"/><Relationship Id="rId319" Type="http://schemas.openxmlformats.org/officeDocument/2006/relationships/customXml" Target="../ink/ink1043.xml"/><Relationship Id="rId37" Type="http://schemas.openxmlformats.org/officeDocument/2006/relationships/image" Target="../media/image903.png"/><Relationship Id="rId58" Type="http://schemas.openxmlformats.org/officeDocument/2006/relationships/customXml" Target="../ink/ink912.xml"/><Relationship Id="rId79" Type="http://schemas.openxmlformats.org/officeDocument/2006/relationships/image" Target="../media/image924.png"/><Relationship Id="rId102" Type="http://schemas.openxmlformats.org/officeDocument/2006/relationships/customXml" Target="../ink/ink934.xml"/><Relationship Id="rId123" Type="http://schemas.openxmlformats.org/officeDocument/2006/relationships/image" Target="../media/image946.png"/><Relationship Id="rId144" Type="http://schemas.openxmlformats.org/officeDocument/2006/relationships/customXml" Target="../ink/ink955.xml"/><Relationship Id="rId330" Type="http://schemas.openxmlformats.org/officeDocument/2006/relationships/image" Target="../media/image1049.png"/><Relationship Id="rId90" Type="http://schemas.openxmlformats.org/officeDocument/2006/relationships/customXml" Target="../ink/ink928.xml"/><Relationship Id="rId165" Type="http://schemas.openxmlformats.org/officeDocument/2006/relationships/image" Target="../media/image967.png"/><Relationship Id="rId186" Type="http://schemas.openxmlformats.org/officeDocument/2006/relationships/image" Target="../media/image977.png"/><Relationship Id="rId351" Type="http://schemas.openxmlformats.org/officeDocument/2006/relationships/customXml" Target="../ink/ink1059.xml"/><Relationship Id="rId372" Type="http://schemas.openxmlformats.org/officeDocument/2006/relationships/image" Target="../media/image1070.png"/><Relationship Id="rId211" Type="http://schemas.openxmlformats.org/officeDocument/2006/relationships/customXml" Target="../ink/ink989.xml"/><Relationship Id="rId232" Type="http://schemas.openxmlformats.org/officeDocument/2006/relationships/image" Target="../media/image1000.png"/><Relationship Id="rId253" Type="http://schemas.openxmlformats.org/officeDocument/2006/relationships/customXml" Target="../ink/ink1010.xml"/><Relationship Id="rId274" Type="http://schemas.openxmlformats.org/officeDocument/2006/relationships/image" Target="../media/image1021.png"/><Relationship Id="rId295" Type="http://schemas.openxmlformats.org/officeDocument/2006/relationships/customXml" Target="../ink/ink1031.xml"/><Relationship Id="rId309" Type="http://schemas.openxmlformats.org/officeDocument/2006/relationships/customXml" Target="../ink/ink1038.xml"/><Relationship Id="rId27" Type="http://schemas.openxmlformats.org/officeDocument/2006/relationships/image" Target="../media/image289.png"/><Relationship Id="rId48" Type="http://schemas.openxmlformats.org/officeDocument/2006/relationships/customXml" Target="../ink/ink907.xml"/><Relationship Id="rId69" Type="http://schemas.openxmlformats.org/officeDocument/2006/relationships/image" Target="../media/image919.png"/><Relationship Id="rId113" Type="http://schemas.openxmlformats.org/officeDocument/2006/relationships/image" Target="../media/image941.png"/><Relationship Id="rId134" Type="http://schemas.openxmlformats.org/officeDocument/2006/relationships/customXml" Target="../ink/ink950.xml"/><Relationship Id="rId320" Type="http://schemas.openxmlformats.org/officeDocument/2006/relationships/image" Target="../media/image1044.png"/><Relationship Id="rId80" Type="http://schemas.openxmlformats.org/officeDocument/2006/relationships/customXml" Target="../ink/ink923.xml"/><Relationship Id="rId155" Type="http://schemas.openxmlformats.org/officeDocument/2006/relationships/image" Target="../media/image962.png"/><Relationship Id="rId176" Type="http://schemas.openxmlformats.org/officeDocument/2006/relationships/image" Target="../media/image972.png"/><Relationship Id="rId197" Type="http://schemas.openxmlformats.org/officeDocument/2006/relationships/customXml" Target="../ink/ink982.xml"/><Relationship Id="rId341" Type="http://schemas.openxmlformats.org/officeDocument/2006/relationships/customXml" Target="../ink/ink1054.xml"/><Relationship Id="rId362" Type="http://schemas.openxmlformats.org/officeDocument/2006/relationships/image" Target="../media/image1065.png"/><Relationship Id="rId383" Type="http://schemas.openxmlformats.org/officeDocument/2006/relationships/image" Target="../media/image1075.png"/><Relationship Id="rId201" Type="http://schemas.openxmlformats.org/officeDocument/2006/relationships/customXml" Target="../ink/ink984.xml"/><Relationship Id="rId222" Type="http://schemas.openxmlformats.org/officeDocument/2006/relationships/image" Target="../media/image995.png"/><Relationship Id="rId243" Type="http://schemas.openxmlformats.org/officeDocument/2006/relationships/customXml" Target="../ink/ink1005.xml"/><Relationship Id="rId264" Type="http://schemas.openxmlformats.org/officeDocument/2006/relationships/image" Target="../media/image1016.png"/><Relationship Id="rId285" Type="http://schemas.openxmlformats.org/officeDocument/2006/relationships/customXml" Target="../ink/ink1026.xml"/><Relationship Id="rId17" Type="http://schemas.openxmlformats.org/officeDocument/2006/relationships/image" Target="../media/image894.png"/><Relationship Id="rId38" Type="http://schemas.openxmlformats.org/officeDocument/2006/relationships/customXml" Target="../ink/ink902.xml"/><Relationship Id="rId59" Type="http://schemas.openxmlformats.org/officeDocument/2006/relationships/image" Target="../media/image914.png"/><Relationship Id="rId103" Type="http://schemas.openxmlformats.org/officeDocument/2006/relationships/image" Target="../media/image936.png"/><Relationship Id="rId124" Type="http://schemas.openxmlformats.org/officeDocument/2006/relationships/customXml" Target="../ink/ink945.xml"/><Relationship Id="rId310" Type="http://schemas.openxmlformats.org/officeDocument/2006/relationships/image" Target="../media/image1039.png"/><Relationship Id="rId70" Type="http://schemas.openxmlformats.org/officeDocument/2006/relationships/customXml" Target="../ink/ink918.xml"/><Relationship Id="rId91" Type="http://schemas.openxmlformats.org/officeDocument/2006/relationships/image" Target="../media/image930.png"/><Relationship Id="rId145" Type="http://schemas.openxmlformats.org/officeDocument/2006/relationships/image" Target="../media/image957.png"/><Relationship Id="rId166" Type="http://schemas.openxmlformats.org/officeDocument/2006/relationships/customXml" Target="../ink/ink966.xml"/><Relationship Id="rId187" Type="http://schemas.openxmlformats.org/officeDocument/2006/relationships/customXml" Target="../ink/ink977.xml"/><Relationship Id="rId331" Type="http://schemas.openxmlformats.org/officeDocument/2006/relationships/customXml" Target="../ink/ink1049.xml"/><Relationship Id="rId352" Type="http://schemas.openxmlformats.org/officeDocument/2006/relationships/image" Target="../media/image1060.png"/><Relationship Id="rId373" Type="http://schemas.openxmlformats.org/officeDocument/2006/relationships/customXml" Target="../ink/ink1070.xml"/><Relationship Id="rId1" Type="http://schemas.openxmlformats.org/officeDocument/2006/relationships/vmlDrawing" Target="../drawings/vmlDrawing7.vml"/><Relationship Id="rId212" Type="http://schemas.openxmlformats.org/officeDocument/2006/relationships/image" Target="../media/image990.png"/><Relationship Id="rId233" Type="http://schemas.openxmlformats.org/officeDocument/2006/relationships/customXml" Target="../ink/ink1000.xml"/><Relationship Id="rId254" Type="http://schemas.openxmlformats.org/officeDocument/2006/relationships/image" Target="../media/image1011.png"/><Relationship Id="rId28" Type="http://schemas.openxmlformats.org/officeDocument/2006/relationships/customXml" Target="../ink/ink897.xml"/><Relationship Id="rId49" Type="http://schemas.openxmlformats.org/officeDocument/2006/relationships/image" Target="../media/image909.png"/><Relationship Id="rId114" Type="http://schemas.openxmlformats.org/officeDocument/2006/relationships/customXml" Target="../ink/ink940.xml"/><Relationship Id="rId275" Type="http://schemas.openxmlformats.org/officeDocument/2006/relationships/customXml" Target="../ink/ink1021.xml"/><Relationship Id="rId296" Type="http://schemas.openxmlformats.org/officeDocument/2006/relationships/image" Target="../media/image1032.png"/><Relationship Id="rId300" Type="http://schemas.openxmlformats.org/officeDocument/2006/relationships/image" Target="../media/image1034.png"/><Relationship Id="rId60" Type="http://schemas.openxmlformats.org/officeDocument/2006/relationships/customXml" Target="../ink/ink913.xml"/><Relationship Id="rId81" Type="http://schemas.openxmlformats.org/officeDocument/2006/relationships/image" Target="../media/image925.png"/><Relationship Id="rId135" Type="http://schemas.openxmlformats.org/officeDocument/2006/relationships/image" Target="../media/image952.png"/><Relationship Id="rId156" Type="http://schemas.openxmlformats.org/officeDocument/2006/relationships/customXml" Target="../ink/ink961.xml"/><Relationship Id="rId177" Type="http://schemas.openxmlformats.org/officeDocument/2006/relationships/customXml" Target="../ink/ink972.xml"/><Relationship Id="rId198" Type="http://schemas.openxmlformats.org/officeDocument/2006/relationships/image" Target="../media/image983.png"/><Relationship Id="rId321" Type="http://schemas.openxmlformats.org/officeDocument/2006/relationships/customXml" Target="../ink/ink1044.xml"/><Relationship Id="rId342" Type="http://schemas.openxmlformats.org/officeDocument/2006/relationships/image" Target="../media/image1055.png"/><Relationship Id="rId363" Type="http://schemas.openxmlformats.org/officeDocument/2006/relationships/customXml" Target="../ink/ink1065.xml"/><Relationship Id="rId202" Type="http://schemas.openxmlformats.org/officeDocument/2006/relationships/image" Target="../media/image985.png"/><Relationship Id="rId223" Type="http://schemas.openxmlformats.org/officeDocument/2006/relationships/customXml" Target="../ink/ink995.xml"/><Relationship Id="rId244" Type="http://schemas.openxmlformats.org/officeDocument/2006/relationships/image" Target="../media/image1006.png"/><Relationship Id="rId18" Type="http://schemas.openxmlformats.org/officeDocument/2006/relationships/customXml" Target="../ink/ink892.xml"/><Relationship Id="rId39" Type="http://schemas.openxmlformats.org/officeDocument/2006/relationships/image" Target="../media/image904.png"/><Relationship Id="rId265" Type="http://schemas.openxmlformats.org/officeDocument/2006/relationships/customXml" Target="../ink/ink1016.xml"/><Relationship Id="rId286" Type="http://schemas.openxmlformats.org/officeDocument/2006/relationships/image" Target="../media/image1027.png"/><Relationship Id="rId50" Type="http://schemas.openxmlformats.org/officeDocument/2006/relationships/customXml" Target="../ink/ink908.xml"/><Relationship Id="rId104" Type="http://schemas.openxmlformats.org/officeDocument/2006/relationships/customXml" Target="../ink/ink935.xml"/><Relationship Id="rId125" Type="http://schemas.openxmlformats.org/officeDocument/2006/relationships/image" Target="../media/image947.png"/><Relationship Id="rId146" Type="http://schemas.openxmlformats.org/officeDocument/2006/relationships/customXml" Target="../ink/ink956.xml"/><Relationship Id="rId167" Type="http://schemas.openxmlformats.org/officeDocument/2006/relationships/image" Target="../media/image968.png"/><Relationship Id="rId188" Type="http://schemas.openxmlformats.org/officeDocument/2006/relationships/image" Target="../media/image978.png"/><Relationship Id="rId311" Type="http://schemas.openxmlformats.org/officeDocument/2006/relationships/customXml" Target="../ink/ink1039.xml"/><Relationship Id="rId332" Type="http://schemas.openxmlformats.org/officeDocument/2006/relationships/image" Target="../media/image1050.png"/><Relationship Id="rId353" Type="http://schemas.openxmlformats.org/officeDocument/2006/relationships/customXml" Target="../ink/ink1060.xml"/><Relationship Id="rId374" Type="http://schemas.openxmlformats.org/officeDocument/2006/relationships/image" Target="../media/image1071.png"/><Relationship Id="rId71" Type="http://schemas.openxmlformats.org/officeDocument/2006/relationships/image" Target="../media/image920.png"/><Relationship Id="rId92" Type="http://schemas.openxmlformats.org/officeDocument/2006/relationships/customXml" Target="../ink/ink929.xml"/><Relationship Id="rId213" Type="http://schemas.openxmlformats.org/officeDocument/2006/relationships/customXml" Target="../ink/ink990.xml"/><Relationship Id="rId234" Type="http://schemas.openxmlformats.org/officeDocument/2006/relationships/image" Target="../media/image1001.png"/><Relationship Id="rId2" Type="http://schemas.openxmlformats.org/officeDocument/2006/relationships/slideLayout" Target="../slideLayouts/slideLayout11.xml"/><Relationship Id="rId29" Type="http://schemas.openxmlformats.org/officeDocument/2006/relationships/image" Target="../media/image899.png"/><Relationship Id="rId255" Type="http://schemas.openxmlformats.org/officeDocument/2006/relationships/customXml" Target="../ink/ink1011.xml"/><Relationship Id="rId276" Type="http://schemas.openxmlformats.org/officeDocument/2006/relationships/image" Target="../media/image1022.png"/><Relationship Id="rId297" Type="http://schemas.openxmlformats.org/officeDocument/2006/relationships/customXml" Target="../ink/ink1032.xml"/><Relationship Id="rId40" Type="http://schemas.openxmlformats.org/officeDocument/2006/relationships/customXml" Target="../ink/ink903.xml"/><Relationship Id="rId115" Type="http://schemas.openxmlformats.org/officeDocument/2006/relationships/image" Target="../media/image942.png"/><Relationship Id="rId136" Type="http://schemas.openxmlformats.org/officeDocument/2006/relationships/customXml" Target="../ink/ink951.xml"/><Relationship Id="rId157" Type="http://schemas.openxmlformats.org/officeDocument/2006/relationships/image" Target="../media/image963.png"/><Relationship Id="rId178" Type="http://schemas.openxmlformats.org/officeDocument/2006/relationships/image" Target="../media/image973.png"/><Relationship Id="rId301" Type="http://schemas.openxmlformats.org/officeDocument/2006/relationships/customXml" Target="../ink/ink1034.xml"/><Relationship Id="rId322" Type="http://schemas.openxmlformats.org/officeDocument/2006/relationships/image" Target="../media/image1045.png"/><Relationship Id="rId343" Type="http://schemas.openxmlformats.org/officeDocument/2006/relationships/customXml" Target="../ink/ink1055.xml"/><Relationship Id="rId364" Type="http://schemas.openxmlformats.org/officeDocument/2006/relationships/image" Target="../media/image1066.png"/><Relationship Id="rId61" Type="http://schemas.openxmlformats.org/officeDocument/2006/relationships/image" Target="../media/image915.png"/><Relationship Id="rId82" Type="http://schemas.openxmlformats.org/officeDocument/2006/relationships/customXml" Target="../ink/ink924.xml"/><Relationship Id="rId199" Type="http://schemas.openxmlformats.org/officeDocument/2006/relationships/customXml" Target="../ink/ink983.xml"/><Relationship Id="rId203" Type="http://schemas.openxmlformats.org/officeDocument/2006/relationships/customXml" Target="../ink/ink985.xml"/><Relationship Id="rId19" Type="http://schemas.openxmlformats.org/officeDocument/2006/relationships/image" Target="../media/image895.png"/><Relationship Id="rId224" Type="http://schemas.openxmlformats.org/officeDocument/2006/relationships/image" Target="../media/image996.png"/><Relationship Id="rId245" Type="http://schemas.openxmlformats.org/officeDocument/2006/relationships/customXml" Target="../ink/ink1006.xml"/><Relationship Id="rId266" Type="http://schemas.openxmlformats.org/officeDocument/2006/relationships/image" Target="../media/image1017.png"/><Relationship Id="rId287" Type="http://schemas.openxmlformats.org/officeDocument/2006/relationships/customXml" Target="../ink/ink1027.xml"/><Relationship Id="rId30" Type="http://schemas.openxmlformats.org/officeDocument/2006/relationships/customXml" Target="../ink/ink898.xml"/><Relationship Id="rId105" Type="http://schemas.openxmlformats.org/officeDocument/2006/relationships/image" Target="../media/image937.png"/><Relationship Id="rId126" Type="http://schemas.openxmlformats.org/officeDocument/2006/relationships/customXml" Target="../ink/ink946.xml"/><Relationship Id="rId147" Type="http://schemas.openxmlformats.org/officeDocument/2006/relationships/image" Target="../media/image958.png"/><Relationship Id="rId168" Type="http://schemas.openxmlformats.org/officeDocument/2006/relationships/customXml" Target="../ink/ink967.xml"/><Relationship Id="rId312" Type="http://schemas.openxmlformats.org/officeDocument/2006/relationships/image" Target="../media/image1040.png"/><Relationship Id="rId333" Type="http://schemas.openxmlformats.org/officeDocument/2006/relationships/customXml" Target="../ink/ink1050.xml"/><Relationship Id="rId354" Type="http://schemas.openxmlformats.org/officeDocument/2006/relationships/image" Target="../media/image1061.png"/><Relationship Id="rId51" Type="http://schemas.openxmlformats.org/officeDocument/2006/relationships/image" Target="../media/image910.png"/><Relationship Id="rId72" Type="http://schemas.openxmlformats.org/officeDocument/2006/relationships/customXml" Target="../ink/ink919.xml"/><Relationship Id="rId93" Type="http://schemas.openxmlformats.org/officeDocument/2006/relationships/image" Target="../media/image931.png"/><Relationship Id="rId189" Type="http://schemas.openxmlformats.org/officeDocument/2006/relationships/customXml" Target="../ink/ink978.xml"/><Relationship Id="rId375" Type="http://schemas.openxmlformats.org/officeDocument/2006/relationships/customXml" Target="../ink/ink1071.xml"/><Relationship Id="rId3" Type="http://schemas.openxmlformats.org/officeDocument/2006/relationships/oleObject" Target="NULL"/><Relationship Id="rId214" Type="http://schemas.openxmlformats.org/officeDocument/2006/relationships/image" Target="../media/image991.png"/><Relationship Id="rId235" Type="http://schemas.openxmlformats.org/officeDocument/2006/relationships/customXml" Target="../ink/ink1001.xml"/><Relationship Id="rId256" Type="http://schemas.openxmlformats.org/officeDocument/2006/relationships/image" Target="../media/image1012.png"/><Relationship Id="rId277" Type="http://schemas.openxmlformats.org/officeDocument/2006/relationships/customXml" Target="../ink/ink1022.xml"/><Relationship Id="rId298" Type="http://schemas.openxmlformats.org/officeDocument/2006/relationships/image" Target="../media/image1033.png"/><Relationship Id="rId116" Type="http://schemas.openxmlformats.org/officeDocument/2006/relationships/customXml" Target="../ink/ink941.xml"/><Relationship Id="rId137" Type="http://schemas.openxmlformats.org/officeDocument/2006/relationships/image" Target="../media/image953.png"/><Relationship Id="rId158" Type="http://schemas.openxmlformats.org/officeDocument/2006/relationships/customXml" Target="../ink/ink962.xml"/><Relationship Id="rId302" Type="http://schemas.openxmlformats.org/officeDocument/2006/relationships/image" Target="../media/image1035.png"/><Relationship Id="rId323" Type="http://schemas.openxmlformats.org/officeDocument/2006/relationships/customXml" Target="../ink/ink1045.xml"/><Relationship Id="rId344" Type="http://schemas.openxmlformats.org/officeDocument/2006/relationships/image" Target="../media/image1056.png"/><Relationship Id="rId20" Type="http://schemas.openxmlformats.org/officeDocument/2006/relationships/customXml" Target="../ink/ink893.xml"/><Relationship Id="rId41" Type="http://schemas.openxmlformats.org/officeDocument/2006/relationships/image" Target="../media/image905.png"/><Relationship Id="rId62" Type="http://schemas.openxmlformats.org/officeDocument/2006/relationships/customXml" Target="../ink/ink914.xml"/><Relationship Id="rId83" Type="http://schemas.openxmlformats.org/officeDocument/2006/relationships/image" Target="../media/image926.png"/><Relationship Id="rId179" Type="http://schemas.openxmlformats.org/officeDocument/2006/relationships/customXml" Target="../ink/ink973.xml"/><Relationship Id="rId365" Type="http://schemas.openxmlformats.org/officeDocument/2006/relationships/customXml" Target="../ink/ink1066.xml"/><Relationship Id="rId190" Type="http://schemas.openxmlformats.org/officeDocument/2006/relationships/image" Target="../media/image979.png"/><Relationship Id="rId204" Type="http://schemas.openxmlformats.org/officeDocument/2006/relationships/image" Target="../media/image986.png"/><Relationship Id="rId225" Type="http://schemas.openxmlformats.org/officeDocument/2006/relationships/customXml" Target="../ink/ink996.xml"/><Relationship Id="rId246" Type="http://schemas.openxmlformats.org/officeDocument/2006/relationships/image" Target="../media/image1007.png"/><Relationship Id="rId267" Type="http://schemas.openxmlformats.org/officeDocument/2006/relationships/customXml" Target="../ink/ink1017.xml"/><Relationship Id="rId288" Type="http://schemas.openxmlformats.org/officeDocument/2006/relationships/image" Target="../media/image1028.png"/><Relationship Id="rId106" Type="http://schemas.openxmlformats.org/officeDocument/2006/relationships/customXml" Target="../ink/ink936.xml"/><Relationship Id="rId127" Type="http://schemas.openxmlformats.org/officeDocument/2006/relationships/image" Target="../media/image948.png"/><Relationship Id="rId313" Type="http://schemas.openxmlformats.org/officeDocument/2006/relationships/customXml" Target="../ink/ink1040.xml"/><Relationship Id="rId10" Type="http://schemas.openxmlformats.org/officeDocument/2006/relationships/customXml" Target="../ink/ink888.xml"/><Relationship Id="rId31" Type="http://schemas.openxmlformats.org/officeDocument/2006/relationships/image" Target="../media/image900.png"/><Relationship Id="rId52" Type="http://schemas.openxmlformats.org/officeDocument/2006/relationships/customXml" Target="../ink/ink909.xml"/><Relationship Id="rId73" Type="http://schemas.openxmlformats.org/officeDocument/2006/relationships/image" Target="../media/image921.png"/><Relationship Id="rId94" Type="http://schemas.openxmlformats.org/officeDocument/2006/relationships/customXml" Target="../ink/ink930.xml"/><Relationship Id="rId148" Type="http://schemas.openxmlformats.org/officeDocument/2006/relationships/customXml" Target="../ink/ink957.xml"/><Relationship Id="rId169" Type="http://schemas.openxmlformats.org/officeDocument/2006/relationships/image" Target="../media/image969.png"/><Relationship Id="rId334" Type="http://schemas.openxmlformats.org/officeDocument/2006/relationships/image" Target="../media/image1051.png"/><Relationship Id="rId355" Type="http://schemas.openxmlformats.org/officeDocument/2006/relationships/customXml" Target="../ink/ink1061.xml"/><Relationship Id="rId376" Type="http://schemas.openxmlformats.org/officeDocument/2006/relationships/image" Target="../media/image1072.png"/><Relationship Id="rId4" Type="http://schemas.openxmlformats.org/officeDocument/2006/relationships/image" Target="../media/image250.emf"/><Relationship Id="rId180" Type="http://schemas.openxmlformats.org/officeDocument/2006/relationships/image" Target="../media/image974.png"/><Relationship Id="rId215" Type="http://schemas.openxmlformats.org/officeDocument/2006/relationships/customXml" Target="../ink/ink991.xml"/><Relationship Id="rId236" Type="http://schemas.openxmlformats.org/officeDocument/2006/relationships/image" Target="../media/image1002.png"/><Relationship Id="rId257" Type="http://schemas.openxmlformats.org/officeDocument/2006/relationships/customXml" Target="../ink/ink1012.xml"/><Relationship Id="rId278" Type="http://schemas.openxmlformats.org/officeDocument/2006/relationships/image" Target="../media/image1023.png"/><Relationship Id="rId303" Type="http://schemas.openxmlformats.org/officeDocument/2006/relationships/customXml" Target="../ink/ink1035.xml"/><Relationship Id="rId42" Type="http://schemas.openxmlformats.org/officeDocument/2006/relationships/customXml" Target="../ink/ink904.xml"/><Relationship Id="rId84" Type="http://schemas.openxmlformats.org/officeDocument/2006/relationships/customXml" Target="../ink/ink925.xml"/><Relationship Id="rId138" Type="http://schemas.openxmlformats.org/officeDocument/2006/relationships/customXml" Target="../ink/ink952.xml"/><Relationship Id="rId345" Type="http://schemas.openxmlformats.org/officeDocument/2006/relationships/customXml" Target="../ink/ink1056.xml"/><Relationship Id="rId191" Type="http://schemas.openxmlformats.org/officeDocument/2006/relationships/customXml" Target="../ink/ink979.xml"/><Relationship Id="rId205" Type="http://schemas.openxmlformats.org/officeDocument/2006/relationships/customXml" Target="../ink/ink986.xml"/><Relationship Id="rId247" Type="http://schemas.openxmlformats.org/officeDocument/2006/relationships/customXml" Target="../ink/ink1007.xml"/><Relationship Id="rId107" Type="http://schemas.openxmlformats.org/officeDocument/2006/relationships/image" Target="../media/image938.png"/><Relationship Id="rId289" Type="http://schemas.openxmlformats.org/officeDocument/2006/relationships/customXml" Target="../ink/ink1028.xml"/><Relationship Id="rId11" Type="http://schemas.openxmlformats.org/officeDocument/2006/relationships/image" Target="../media/image891.png"/><Relationship Id="rId53" Type="http://schemas.openxmlformats.org/officeDocument/2006/relationships/image" Target="../media/image911.png"/><Relationship Id="rId149" Type="http://schemas.openxmlformats.org/officeDocument/2006/relationships/image" Target="../media/image959.png"/><Relationship Id="rId314" Type="http://schemas.openxmlformats.org/officeDocument/2006/relationships/image" Target="../media/image1041.png"/><Relationship Id="rId356" Type="http://schemas.openxmlformats.org/officeDocument/2006/relationships/image" Target="../media/image1062.png"/><Relationship Id="rId95" Type="http://schemas.openxmlformats.org/officeDocument/2006/relationships/image" Target="../media/image932.png"/><Relationship Id="rId160" Type="http://schemas.openxmlformats.org/officeDocument/2006/relationships/customXml" Target="../ink/ink963.xml"/><Relationship Id="rId216" Type="http://schemas.openxmlformats.org/officeDocument/2006/relationships/image" Target="../media/image992.png"/><Relationship Id="rId258" Type="http://schemas.openxmlformats.org/officeDocument/2006/relationships/image" Target="../media/image1013.png"/><Relationship Id="rId22" Type="http://schemas.openxmlformats.org/officeDocument/2006/relationships/customXml" Target="../ink/ink894.xml"/><Relationship Id="rId64" Type="http://schemas.openxmlformats.org/officeDocument/2006/relationships/customXml" Target="../ink/ink915.xml"/><Relationship Id="rId118" Type="http://schemas.openxmlformats.org/officeDocument/2006/relationships/customXml" Target="../ink/ink942.xml"/><Relationship Id="rId325" Type="http://schemas.openxmlformats.org/officeDocument/2006/relationships/customXml" Target="../ink/ink1046.xml"/><Relationship Id="rId367" Type="http://schemas.openxmlformats.org/officeDocument/2006/relationships/customXml" Target="../ink/ink1067.xml"/><Relationship Id="rId171" Type="http://schemas.openxmlformats.org/officeDocument/2006/relationships/image" Target="../media/image970.png"/><Relationship Id="rId227" Type="http://schemas.openxmlformats.org/officeDocument/2006/relationships/customXml" Target="../ink/ink997.xml"/><Relationship Id="rId269" Type="http://schemas.openxmlformats.org/officeDocument/2006/relationships/customXml" Target="../ink/ink1018.xml"/><Relationship Id="rId33" Type="http://schemas.openxmlformats.org/officeDocument/2006/relationships/image" Target="../media/image901.png"/><Relationship Id="rId129" Type="http://schemas.openxmlformats.org/officeDocument/2006/relationships/image" Target="../media/image949.png"/><Relationship Id="rId280" Type="http://schemas.openxmlformats.org/officeDocument/2006/relationships/image" Target="../media/image1024.png"/><Relationship Id="rId336" Type="http://schemas.openxmlformats.org/officeDocument/2006/relationships/image" Target="../media/image1052.png"/><Relationship Id="rId75" Type="http://schemas.openxmlformats.org/officeDocument/2006/relationships/image" Target="../media/image922.png"/><Relationship Id="rId140" Type="http://schemas.openxmlformats.org/officeDocument/2006/relationships/customXml" Target="../ink/ink953.xml"/><Relationship Id="rId182" Type="http://schemas.openxmlformats.org/officeDocument/2006/relationships/image" Target="../media/image975.png"/><Relationship Id="rId378" Type="http://schemas.openxmlformats.org/officeDocument/2006/relationships/customXml" Target="../ink/ink1073.xml"/><Relationship Id="rId6" Type="http://schemas.openxmlformats.org/officeDocument/2006/relationships/customXml" Target="../ink/ink886.xml"/><Relationship Id="rId238" Type="http://schemas.openxmlformats.org/officeDocument/2006/relationships/image" Target="../media/image1003.png"/><Relationship Id="rId291" Type="http://schemas.openxmlformats.org/officeDocument/2006/relationships/customXml" Target="../ink/ink1029.xml"/><Relationship Id="rId305" Type="http://schemas.openxmlformats.org/officeDocument/2006/relationships/customXml" Target="../ink/ink1036.xml"/><Relationship Id="rId347" Type="http://schemas.openxmlformats.org/officeDocument/2006/relationships/customXml" Target="../ink/ink1057.xml"/><Relationship Id="rId44" Type="http://schemas.openxmlformats.org/officeDocument/2006/relationships/customXml" Target="../ink/ink905.xml"/><Relationship Id="rId86" Type="http://schemas.openxmlformats.org/officeDocument/2006/relationships/customXml" Target="../ink/ink926.xml"/><Relationship Id="rId151" Type="http://schemas.openxmlformats.org/officeDocument/2006/relationships/image" Target="../media/image960.png"/><Relationship Id="rId193" Type="http://schemas.openxmlformats.org/officeDocument/2006/relationships/customXml" Target="../ink/ink980.xml"/><Relationship Id="rId207" Type="http://schemas.openxmlformats.org/officeDocument/2006/relationships/customXml" Target="../ink/ink987.xml"/><Relationship Id="rId249" Type="http://schemas.openxmlformats.org/officeDocument/2006/relationships/customXml" Target="../ink/ink1008.xml"/><Relationship Id="rId13" Type="http://schemas.openxmlformats.org/officeDocument/2006/relationships/image" Target="../media/image892.png"/><Relationship Id="rId109" Type="http://schemas.openxmlformats.org/officeDocument/2006/relationships/image" Target="../media/image939.png"/><Relationship Id="rId260" Type="http://schemas.openxmlformats.org/officeDocument/2006/relationships/image" Target="../media/image1014.png"/><Relationship Id="rId316" Type="http://schemas.openxmlformats.org/officeDocument/2006/relationships/image" Target="../media/image1042.png"/><Relationship Id="rId55" Type="http://schemas.openxmlformats.org/officeDocument/2006/relationships/image" Target="../media/image912.png"/><Relationship Id="rId97" Type="http://schemas.openxmlformats.org/officeDocument/2006/relationships/image" Target="../media/image933.png"/><Relationship Id="rId120" Type="http://schemas.openxmlformats.org/officeDocument/2006/relationships/customXml" Target="../ink/ink943.xml"/><Relationship Id="rId358" Type="http://schemas.openxmlformats.org/officeDocument/2006/relationships/image" Target="../media/image1063.png"/><Relationship Id="rId162" Type="http://schemas.openxmlformats.org/officeDocument/2006/relationships/customXml" Target="../ink/ink964.xml"/><Relationship Id="rId218" Type="http://schemas.openxmlformats.org/officeDocument/2006/relationships/image" Target="../media/image993.png"/><Relationship Id="rId271" Type="http://schemas.openxmlformats.org/officeDocument/2006/relationships/customXml" Target="../ink/ink1019.xml"/><Relationship Id="rId24" Type="http://schemas.openxmlformats.org/officeDocument/2006/relationships/customXml" Target="../ink/ink895.xml"/><Relationship Id="rId66" Type="http://schemas.openxmlformats.org/officeDocument/2006/relationships/customXml" Target="../ink/ink916.xml"/><Relationship Id="rId131" Type="http://schemas.openxmlformats.org/officeDocument/2006/relationships/image" Target="../media/image950.png"/><Relationship Id="rId327" Type="http://schemas.openxmlformats.org/officeDocument/2006/relationships/customXml" Target="../ink/ink1047.xml"/><Relationship Id="rId369" Type="http://schemas.openxmlformats.org/officeDocument/2006/relationships/customXml" Target="../ink/ink1068.xml"/><Relationship Id="rId173" Type="http://schemas.openxmlformats.org/officeDocument/2006/relationships/image" Target="../media/image971.png"/><Relationship Id="rId229" Type="http://schemas.openxmlformats.org/officeDocument/2006/relationships/customXml" Target="../ink/ink998.xml"/><Relationship Id="rId380" Type="http://schemas.openxmlformats.org/officeDocument/2006/relationships/customXml" Target="../ink/ink1074.xml"/><Relationship Id="rId240" Type="http://schemas.openxmlformats.org/officeDocument/2006/relationships/image" Target="../media/image1004.png"/><Relationship Id="rId35" Type="http://schemas.openxmlformats.org/officeDocument/2006/relationships/image" Target="../media/image902.png"/><Relationship Id="rId77" Type="http://schemas.openxmlformats.org/officeDocument/2006/relationships/image" Target="../media/image923.png"/><Relationship Id="rId100" Type="http://schemas.openxmlformats.org/officeDocument/2006/relationships/customXml" Target="../ink/ink933.xml"/><Relationship Id="rId282" Type="http://schemas.openxmlformats.org/officeDocument/2006/relationships/image" Target="../media/image1025.png"/><Relationship Id="rId338" Type="http://schemas.openxmlformats.org/officeDocument/2006/relationships/image" Target="../media/image1053.png"/><Relationship Id="rId8" Type="http://schemas.openxmlformats.org/officeDocument/2006/relationships/customXml" Target="../ink/ink887.xml"/><Relationship Id="rId142" Type="http://schemas.openxmlformats.org/officeDocument/2006/relationships/customXml" Target="../ink/ink954.xml"/><Relationship Id="rId184" Type="http://schemas.openxmlformats.org/officeDocument/2006/relationships/image" Target="../media/image976.png"/><Relationship Id="rId251" Type="http://schemas.openxmlformats.org/officeDocument/2006/relationships/customXml" Target="../ink/ink1009.xml"/><Relationship Id="rId46" Type="http://schemas.openxmlformats.org/officeDocument/2006/relationships/customXml" Target="../ink/ink906.xml"/><Relationship Id="rId293" Type="http://schemas.openxmlformats.org/officeDocument/2006/relationships/customXml" Target="../ink/ink1030.xml"/><Relationship Id="rId307" Type="http://schemas.openxmlformats.org/officeDocument/2006/relationships/customXml" Target="../ink/ink1037.xml"/><Relationship Id="rId349" Type="http://schemas.openxmlformats.org/officeDocument/2006/relationships/customXml" Target="../ink/ink1058.xml"/><Relationship Id="rId88" Type="http://schemas.openxmlformats.org/officeDocument/2006/relationships/customXml" Target="../ink/ink927.xml"/><Relationship Id="rId111" Type="http://schemas.openxmlformats.org/officeDocument/2006/relationships/image" Target="../media/image940.png"/><Relationship Id="rId153" Type="http://schemas.openxmlformats.org/officeDocument/2006/relationships/image" Target="../media/image961.png"/><Relationship Id="rId195" Type="http://schemas.openxmlformats.org/officeDocument/2006/relationships/customXml" Target="../ink/ink981.xml"/><Relationship Id="rId209" Type="http://schemas.openxmlformats.org/officeDocument/2006/relationships/customXml" Target="../ink/ink988.xml"/><Relationship Id="rId360" Type="http://schemas.openxmlformats.org/officeDocument/2006/relationships/image" Target="../media/image1064.png"/><Relationship Id="rId220" Type="http://schemas.openxmlformats.org/officeDocument/2006/relationships/image" Target="../media/image994.png"/><Relationship Id="rId15" Type="http://schemas.openxmlformats.org/officeDocument/2006/relationships/image" Target="../media/image893.png"/><Relationship Id="rId57" Type="http://schemas.openxmlformats.org/officeDocument/2006/relationships/image" Target="../media/image913.png"/><Relationship Id="rId262" Type="http://schemas.openxmlformats.org/officeDocument/2006/relationships/image" Target="../media/image1015.png"/><Relationship Id="rId318" Type="http://schemas.openxmlformats.org/officeDocument/2006/relationships/image" Target="../media/image1043.png"/><Relationship Id="rId99" Type="http://schemas.openxmlformats.org/officeDocument/2006/relationships/image" Target="../media/image934.png"/><Relationship Id="rId122" Type="http://schemas.openxmlformats.org/officeDocument/2006/relationships/customXml" Target="../ink/ink944.xml"/><Relationship Id="rId164" Type="http://schemas.openxmlformats.org/officeDocument/2006/relationships/customXml" Target="../ink/ink965.xml"/><Relationship Id="rId371" Type="http://schemas.openxmlformats.org/officeDocument/2006/relationships/customXml" Target="../ink/ink10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3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64.emf"/><Relationship Id="rId4" Type="http://schemas.openxmlformats.org/officeDocument/2006/relationships/oleObject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18.emf"/><Relationship Id="rId4" Type="http://schemas.openxmlformats.org/officeDocument/2006/relationships/oleObject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NUL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8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NUL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87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80.xml"/><Relationship Id="rId18" Type="http://schemas.openxmlformats.org/officeDocument/2006/relationships/image" Target="../media/image1091.png"/><Relationship Id="rId26" Type="http://schemas.openxmlformats.org/officeDocument/2006/relationships/image" Target="../media/image1095.png"/><Relationship Id="rId39" Type="http://schemas.openxmlformats.org/officeDocument/2006/relationships/customXml" Target="../ink/ink1093.xml"/><Relationship Id="rId21" Type="http://schemas.openxmlformats.org/officeDocument/2006/relationships/customXml" Target="../ink/ink1084.xml"/><Relationship Id="rId34" Type="http://schemas.openxmlformats.org/officeDocument/2006/relationships/image" Target="../media/image1099.png"/><Relationship Id="rId42" Type="http://schemas.openxmlformats.org/officeDocument/2006/relationships/image" Target="../media/image1103.png"/><Relationship Id="rId47" Type="http://schemas.openxmlformats.org/officeDocument/2006/relationships/customXml" Target="../ink/ink1097.xml"/><Relationship Id="rId50" Type="http://schemas.openxmlformats.org/officeDocument/2006/relationships/image" Target="../media/image1107.png"/><Relationship Id="rId55" Type="http://schemas.openxmlformats.org/officeDocument/2006/relationships/customXml" Target="../ink/ink1101.xml"/><Relationship Id="rId63" Type="http://schemas.openxmlformats.org/officeDocument/2006/relationships/customXml" Target="../ink/ink1105.xml"/><Relationship Id="rId7" Type="http://schemas.openxmlformats.org/officeDocument/2006/relationships/customXml" Target="../ink/ink1077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90.png"/><Relationship Id="rId29" Type="http://schemas.openxmlformats.org/officeDocument/2006/relationships/customXml" Target="../ink/ink1088.xml"/><Relationship Id="rId11" Type="http://schemas.openxmlformats.org/officeDocument/2006/relationships/customXml" Target="../ink/ink1079.xml"/><Relationship Id="rId24" Type="http://schemas.openxmlformats.org/officeDocument/2006/relationships/image" Target="../media/image1094.png"/><Relationship Id="rId32" Type="http://schemas.openxmlformats.org/officeDocument/2006/relationships/image" Target="../media/image1098.png"/><Relationship Id="rId37" Type="http://schemas.openxmlformats.org/officeDocument/2006/relationships/customXml" Target="../ink/ink1092.xml"/><Relationship Id="rId40" Type="http://schemas.openxmlformats.org/officeDocument/2006/relationships/image" Target="../media/image1102.png"/><Relationship Id="rId45" Type="http://schemas.openxmlformats.org/officeDocument/2006/relationships/customXml" Target="../ink/ink1096.xml"/><Relationship Id="rId53" Type="http://schemas.openxmlformats.org/officeDocument/2006/relationships/customXml" Target="../ink/ink1100.xml"/><Relationship Id="rId58" Type="http://schemas.openxmlformats.org/officeDocument/2006/relationships/image" Target="../media/image1111.png"/><Relationship Id="rId5" Type="http://schemas.openxmlformats.org/officeDocument/2006/relationships/customXml" Target="../ink/ink1076.xml"/><Relationship Id="rId61" Type="http://schemas.openxmlformats.org/officeDocument/2006/relationships/customXml" Target="../ink/ink1104.xml"/><Relationship Id="rId19" Type="http://schemas.openxmlformats.org/officeDocument/2006/relationships/customXml" Target="../ink/ink1083.xml"/><Relationship Id="rId14" Type="http://schemas.openxmlformats.org/officeDocument/2006/relationships/image" Target="../media/image1089.png"/><Relationship Id="rId22" Type="http://schemas.openxmlformats.org/officeDocument/2006/relationships/image" Target="../media/image1093.png"/><Relationship Id="rId27" Type="http://schemas.openxmlformats.org/officeDocument/2006/relationships/customXml" Target="../ink/ink1087.xml"/><Relationship Id="rId30" Type="http://schemas.openxmlformats.org/officeDocument/2006/relationships/image" Target="../media/image1097.png"/><Relationship Id="rId35" Type="http://schemas.openxmlformats.org/officeDocument/2006/relationships/customXml" Target="../ink/ink1091.xml"/><Relationship Id="rId43" Type="http://schemas.openxmlformats.org/officeDocument/2006/relationships/customXml" Target="../ink/ink1095.xml"/><Relationship Id="rId48" Type="http://schemas.openxmlformats.org/officeDocument/2006/relationships/image" Target="../media/image1106.png"/><Relationship Id="rId56" Type="http://schemas.openxmlformats.org/officeDocument/2006/relationships/image" Target="../media/image1110.png"/><Relationship Id="rId64" Type="http://schemas.openxmlformats.org/officeDocument/2006/relationships/image" Target="../media/image1114.png"/><Relationship Id="rId8" Type="http://schemas.openxmlformats.org/officeDocument/2006/relationships/image" Target="../media/image1086.png"/><Relationship Id="rId51" Type="http://schemas.openxmlformats.org/officeDocument/2006/relationships/customXml" Target="../ink/ink1099.xml"/><Relationship Id="rId3" Type="http://schemas.openxmlformats.org/officeDocument/2006/relationships/package" Target="NULL"/><Relationship Id="rId12" Type="http://schemas.openxmlformats.org/officeDocument/2006/relationships/image" Target="../media/image1088.png"/><Relationship Id="rId17" Type="http://schemas.openxmlformats.org/officeDocument/2006/relationships/customXml" Target="../ink/ink1082.xml"/><Relationship Id="rId25" Type="http://schemas.openxmlformats.org/officeDocument/2006/relationships/customXml" Target="../ink/ink1086.xml"/><Relationship Id="rId33" Type="http://schemas.openxmlformats.org/officeDocument/2006/relationships/customXml" Target="../ink/ink1090.xml"/><Relationship Id="rId38" Type="http://schemas.openxmlformats.org/officeDocument/2006/relationships/image" Target="../media/image1101.png"/><Relationship Id="rId46" Type="http://schemas.openxmlformats.org/officeDocument/2006/relationships/image" Target="../media/image1105.png"/><Relationship Id="rId59" Type="http://schemas.openxmlformats.org/officeDocument/2006/relationships/customXml" Target="../ink/ink1103.xml"/><Relationship Id="rId20" Type="http://schemas.openxmlformats.org/officeDocument/2006/relationships/image" Target="../media/image1092.png"/><Relationship Id="rId41" Type="http://schemas.openxmlformats.org/officeDocument/2006/relationships/customXml" Target="../ink/ink1094.xml"/><Relationship Id="rId54" Type="http://schemas.openxmlformats.org/officeDocument/2006/relationships/image" Target="../media/image1109.png"/><Relationship Id="rId62" Type="http://schemas.openxmlformats.org/officeDocument/2006/relationships/image" Target="../media/image1113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85.png"/><Relationship Id="rId15" Type="http://schemas.openxmlformats.org/officeDocument/2006/relationships/customXml" Target="../ink/ink1081.xml"/><Relationship Id="rId23" Type="http://schemas.openxmlformats.org/officeDocument/2006/relationships/customXml" Target="../ink/ink1085.xml"/><Relationship Id="rId28" Type="http://schemas.openxmlformats.org/officeDocument/2006/relationships/image" Target="../media/image1096.png"/><Relationship Id="rId36" Type="http://schemas.openxmlformats.org/officeDocument/2006/relationships/image" Target="../media/image1100.png"/><Relationship Id="rId49" Type="http://schemas.openxmlformats.org/officeDocument/2006/relationships/customXml" Target="../ink/ink1098.xml"/><Relationship Id="rId57" Type="http://schemas.openxmlformats.org/officeDocument/2006/relationships/customXml" Target="../ink/ink1102.xml"/><Relationship Id="rId10" Type="http://schemas.openxmlformats.org/officeDocument/2006/relationships/image" Target="../media/image1087.png"/><Relationship Id="rId31" Type="http://schemas.openxmlformats.org/officeDocument/2006/relationships/customXml" Target="../ink/ink1089.xml"/><Relationship Id="rId44" Type="http://schemas.openxmlformats.org/officeDocument/2006/relationships/image" Target="../media/image1104.png"/><Relationship Id="rId52" Type="http://schemas.openxmlformats.org/officeDocument/2006/relationships/image" Target="../media/image1108.png"/><Relationship Id="rId60" Type="http://schemas.openxmlformats.org/officeDocument/2006/relationships/image" Target="../media/image1112.png"/><Relationship Id="rId4" Type="http://schemas.openxmlformats.org/officeDocument/2006/relationships/image" Target="../media/image888.emf"/><Relationship Id="rId9" Type="http://schemas.openxmlformats.org/officeDocument/2006/relationships/customXml" Target="../ink/ink10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6.png"/><Relationship Id="rId7" Type="http://schemas.openxmlformats.org/officeDocument/2006/relationships/image" Target="../media/image1117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07.xml"/><Relationship Id="rId5" Type="http://schemas.openxmlformats.org/officeDocument/2006/relationships/image" Target="../media/image1116.png"/><Relationship Id="rId4" Type="http://schemas.openxmlformats.org/officeDocument/2006/relationships/customXml" Target="../ink/ink1106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63.xml"/><Relationship Id="rId299" Type="http://schemas.openxmlformats.org/officeDocument/2006/relationships/customXml" Target="../ink/ink1254.xml"/><Relationship Id="rId21" Type="http://schemas.openxmlformats.org/officeDocument/2006/relationships/customXml" Target="../ink/ink1115.xml"/><Relationship Id="rId63" Type="http://schemas.openxmlformats.org/officeDocument/2006/relationships/customXml" Target="../ink/ink1136.xml"/><Relationship Id="rId159" Type="http://schemas.openxmlformats.org/officeDocument/2006/relationships/customXml" Target="../ink/ink1184.xml"/><Relationship Id="rId324" Type="http://schemas.openxmlformats.org/officeDocument/2006/relationships/image" Target="../media/image1278.png"/><Relationship Id="rId170" Type="http://schemas.openxmlformats.org/officeDocument/2006/relationships/image" Target="../media/image1201.png"/><Relationship Id="rId226" Type="http://schemas.openxmlformats.org/officeDocument/2006/relationships/image" Target="../media/image1229.png"/><Relationship Id="rId268" Type="http://schemas.openxmlformats.org/officeDocument/2006/relationships/image" Target="../media/image1250.png"/><Relationship Id="rId32" Type="http://schemas.openxmlformats.org/officeDocument/2006/relationships/image" Target="../media/image1132.png"/><Relationship Id="rId74" Type="http://schemas.openxmlformats.org/officeDocument/2006/relationships/image" Target="../media/image1153.png"/><Relationship Id="rId128" Type="http://schemas.openxmlformats.org/officeDocument/2006/relationships/image" Target="../media/image1180.png"/><Relationship Id="rId5" Type="http://schemas.openxmlformats.org/officeDocument/2006/relationships/oleObject" Target="NULL"/><Relationship Id="rId181" Type="http://schemas.openxmlformats.org/officeDocument/2006/relationships/customXml" Target="../ink/ink1195.xml"/><Relationship Id="rId237" Type="http://schemas.openxmlformats.org/officeDocument/2006/relationships/customXml" Target="../ink/ink1223.xml"/><Relationship Id="rId279" Type="http://schemas.openxmlformats.org/officeDocument/2006/relationships/customXml" Target="../ink/ink1244.xml"/><Relationship Id="rId43" Type="http://schemas.openxmlformats.org/officeDocument/2006/relationships/customXml" Target="../ink/ink1126.xml"/><Relationship Id="rId139" Type="http://schemas.openxmlformats.org/officeDocument/2006/relationships/customXml" Target="../ink/ink1174.xml"/><Relationship Id="rId290" Type="http://schemas.openxmlformats.org/officeDocument/2006/relationships/image" Target="../media/image1261.png"/><Relationship Id="rId304" Type="http://schemas.openxmlformats.org/officeDocument/2006/relationships/image" Target="../media/image1268.png"/><Relationship Id="rId85" Type="http://schemas.openxmlformats.org/officeDocument/2006/relationships/customXml" Target="../ink/ink1147.xml"/><Relationship Id="rId150" Type="http://schemas.openxmlformats.org/officeDocument/2006/relationships/image" Target="../media/image1191.png"/><Relationship Id="rId192" Type="http://schemas.openxmlformats.org/officeDocument/2006/relationships/image" Target="../media/image1212.png"/><Relationship Id="rId206" Type="http://schemas.openxmlformats.org/officeDocument/2006/relationships/image" Target="../media/image1219.png"/><Relationship Id="rId248" Type="http://schemas.openxmlformats.org/officeDocument/2006/relationships/image" Target="../media/image1240.png"/><Relationship Id="rId12" Type="http://schemas.openxmlformats.org/officeDocument/2006/relationships/image" Target="../media/image1122.png"/><Relationship Id="rId108" Type="http://schemas.openxmlformats.org/officeDocument/2006/relationships/image" Target="../media/image1170.png"/><Relationship Id="rId315" Type="http://schemas.openxmlformats.org/officeDocument/2006/relationships/customXml" Target="../ink/ink1262.xml"/><Relationship Id="rId54" Type="http://schemas.openxmlformats.org/officeDocument/2006/relationships/image" Target="../media/image1143.png"/><Relationship Id="rId96" Type="http://schemas.openxmlformats.org/officeDocument/2006/relationships/image" Target="../media/image1164.png"/><Relationship Id="rId161" Type="http://schemas.openxmlformats.org/officeDocument/2006/relationships/customXml" Target="../ink/ink1185.xml"/><Relationship Id="rId217" Type="http://schemas.openxmlformats.org/officeDocument/2006/relationships/customXml" Target="../ink/ink1213.xml"/><Relationship Id="rId259" Type="http://schemas.openxmlformats.org/officeDocument/2006/relationships/customXml" Target="../ink/ink1234.xml"/><Relationship Id="rId23" Type="http://schemas.openxmlformats.org/officeDocument/2006/relationships/customXml" Target="../ink/ink1116.xml"/><Relationship Id="rId119" Type="http://schemas.openxmlformats.org/officeDocument/2006/relationships/customXml" Target="../ink/ink1164.xml"/><Relationship Id="rId270" Type="http://schemas.openxmlformats.org/officeDocument/2006/relationships/image" Target="../media/image1251.png"/><Relationship Id="rId326" Type="http://schemas.openxmlformats.org/officeDocument/2006/relationships/image" Target="../media/image1279.png"/><Relationship Id="rId65" Type="http://schemas.openxmlformats.org/officeDocument/2006/relationships/customXml" Target="../ink/ink1137.xml"/><Relationship Id="rId130" Type="http://schemas.openxmlformats.org/officeDocument/2006/relationships/image" Target="../media/image1181.png"/><Relationship Id="rId172" Type="http://schemas.openxmlformats.org/officeDocument/2006/relationships/image" Target="../media/image1202.png"/><Relationship Id="rId228" Type="http://schemas.openxmlformats.org/officeDocument/2006/relationships/image" Target="../media/image1230.png"/><Relationship Id="rId281" Type="http://schemas.openxmlformats.org/officeDocument/2006/relationships/customXml" Target="../ink/ink1245.xml"/><Relationship Id="rId34" Type="http://schemas.openxmlformats.org/officeDocument/2006/relationships/image" Target="../media/image1133.png"/><Relationship Id="rId76" Type="http://schemas.openxmlformats.org/officeDocument/2006/relationships/image" Target="../media/image1154.png"/><Relationship Id="rId141" Type="http://schemas.openxmlformats.org/officeDocument/2006/relationships/customXml" Target="../ink/ink1175.xml"/><Relationship Id="rId7" Type="http://schemas.openxmlformats.org/officeDocument/2006/relationships/customXml" Target="../ink/ink1108.xml"/><Relationship Id="rId183" Type="http://schemas.openxmlformats.org/officeDocument/2006/relationships/customXml" Target="../ink/ink1196.xml"/><Relationship Id="rId239" Type="http://schemas.openxmlformats.org/officeDocument/2006/relationships/customXml" Target="../ink/ink1224.xml"/><Relationship Id="rId250" Type="http://schemas.openxmlformats.org/officeDocument/2006/relationships/image" Target="../media/image1241.png"/><Relationship Id="rId271" Type="http://schemas.openxmlformats.org/officeDocument/2006/relationships/customXml" Target="../ink/ink1240.xml"/><Relationship Id="rId292" Type="http://schemas.openxmlformats.org/officeDocument/2006/relationships/image" Target="../media/image1262.png"/><Relationship Id="rId306" Type="http://schemas.openxmlformats.org/officeDocument/2006/relationships/image" Target="../media/image1269.png"/><Relationship Id="rId24" Type="http://schemas.openxmlformats.org/officeDocument/2006/relationships/image" Target="../media/image1128.png"/><Relationship Id="rId45" Type="http://schemas.openxmlformats.org/officeDocument/2006/relationships/customXml" Target="../ink/ink1127.xml"/><Relationship Id="rId66" Type="http://schemas.openxmlformats.org/officeDocument/2006/relationships/image" Target="../media/image1149.png"/><Relationship Id="rId87" Type="http://schemas.openxmlformats.org/officeDocument/2006/relationships/customXml" Target="../ink/ink1148.xml"/><Relationship Id="rId110" Type="http://schemas.openxmlformats.org/officeDocument/2006/relationships/image" Target="../media/image1171.png"/><Relationship Id="rId131" Type="http://schemas.openxmlformats.org/officeDocument/2006/relationships/customXml" Target="../ink/ink1170.xml"/><Relationship Id="rId327" Type="http://schemas.openxmlformats.org/officeDocument/2006/relationships/customXml" Target="../ink/ink1268.xml"/><Relationship Id="rId152" Type="http://schemas.openxmlformats.org/officeDocument/2006/relationships/image" Target="../media/image1192.png"/><Relationship Id="rId173" Type="http://schemas.openxmlformats.org/officeDocument/2006/relationships/customXml" Target="../ink/ink1191.xml"/><Relationship Id="rId194" Type="http://schemas.openxmlformats.org/officeDocument/2006/relationships/image" Target="../media/image1213.png"/><Relationship Id="rId208" Type="http://schemas.openxmlformats.org/officeDocument/2006/relationships/image" Target="../media/image1220.png"/><Relationship Id="rId229" Type="http://schemas.openxmlformats.org/officeDocument/2006/relationships/customXml" Target="../ink/ink1219.xml"/><Relationship Id="rId240" Type="http://schemas.openxmlformats.org/officeDocument/2006/relationships/image" Target="../media/image1236.png"/><Relationship Id="rId261" Type="http://schemas.openxmlformats.org/officeDocument/2006/relationships/customXml" Target="../ink/ink1235.xml"/><Relationship Id="rId14" Type="http://schemas.openxmlformats.org/officeDocument/2006/relationships/image" Target="../media/image1123.png"/><Relationship Id="rId35" Type="http://schemas.openxmlformats.org/officeDocument/2006/relationships/customXml" Target="../ink/ink1122.xml"/><Relationship Id="rId56" Type="http://schemas.openxmlformats.org/officeDocument/2006/relationships/image" Target="../media/image1144.png"/><Relationship Id="rId77" Type="http://schemas.openxmlformats.org/officeDocument/2006/relationships/customXml" Target="../ink/ink1143.xml"/><Relationship Id="rId100" Type="http://schemas.openxmlformats.org/officeDocument/2006/relationships/image" Target="../media/image1166.png"/><Relationship Id="rId282" Type="http://schemas.openxmlformats.org/officeDocument/2006/relationships/image" Target="../media/image1257.png"/><Relationship Id="rId317" Type="http://schemas.openxmlformats.org/officeDocument/2006/relationships/customXml" Target="../ink/ink1263.xml"/><Relationship Id="rId8" Type="http://schemas.openxmlformats.org/officeDocument/2006/relationships/image" Target="../media/image1120.png"/><Relationship Id="rId98" Type="http://schemas.openxmlformats.org/officeDocument/2006/relationships/image" Target="../media/image1165.png"/><Relationship Id="rId121" Type="http://schemas.openxmlformats.org/officeDocument/2006/relationships/customXml" Target="../ink/ink1165.xml"/><Relationship Id="rId142" Type="http://schemas.openxmlformats.org/officeDocument/2006/relationships/image" Target="../media/image1187.png"/><Relationship Id="rId163" Type="http://schemas.openxmlformats.org/officeDocument/2006/relationships/customXml" Target="../ink/ink1186.xml"/><Relationship Id="rId184" Type="http://schemas.openxmlformats.org/officeDocument/2006/relationships/image" Target="../media/image1208.png"/><Relationship Id="rId219" Type="http://schemas.openxmlformats.org/officeDocument/2006/relationships/customXml" Target="../ink/ink1214.xml"/><Relationship Id="rId230" Type="http://schemas.openxmlformats.org/officeDocument/2006/relationships/image" Target="../media/image1231.png"/><Relationship Id="rId251" Type="http://schemas.openxmlformats.org/officeDocument/2006/relationships/customXml" Target="../ink/ink1230.xml"/><Relationship Id="rId25" Type="http://schemas.openxmlformats.org/officeDocument/2006/relationships/customXml" Target="../ink/ink1117.xml"/><Relationship Id="rId46" Type="http://schemas.openxmlformats.org/officeDocument/2006/relationships/image" Target="../media/image1139.png"/><Relationship Id="rId67" Type="http://schemas.openxmlformats.org/officeDocument/2006/relationships/customXml" Target="../ink/ink1138.xml"/><Relationship Id="rId272" Type="http://schemas.openxmlformats.org/officeDocument/2006/relationships/image" Target="../media/image1252.png"/><Relationship Id="rId293" Type="http://schemas.openxmlformats.org/officeDocument/2006/relationships/customXml" Target="../ink/ink1251.xml"/><Relationship Id="rId307" Type="http://schemas.openxmlformats.org/officeDocument/2006/relationships/customXml" Target="../ink/ink1258.xml"/><Relationship Id="rId328" Type="http://schemas.openxmlformats.org/officeDocument/2006/relationships/image" Target="../media/image1280.png"/><Relationship Id="rId88" Type="http://schemas.openxmlformats.org/officeDocument/2006/relationships/image" Target="../media/image1160.png"/><Relationship Id="rId111" Type="http://schemas.openxmlformats.org/officeDocument/2006/relationships/customXml" Target="../ink/ink1160.xml"/><Relationship Id="rId132" Type="http://schemas.openxmlformats.org/officeDocument/2006/relationships/image" Target="../media/image1182.png"/><Relationship Id="rId153" Type="http://schemas.openxmlformats.org/officeDocument/2006/relationships/customXml" Target="../ink/ink1181.xml"/><Relationship Id="rId174" Type="http://schemas.openxmlformats.org/officeDocument/2006/relationships/image" Target="../media/image1203.png"/><Relationship Id="rId195" Type="http://schemas.openxmlformats.org/officeDocument/2006/relationships/customXml" Target="../ink/ink1202.xml"/><Relationship Id="rId209" Type="http://schemas.openxmlformats.org/officeDocument/2006/relationships/customXml" Target="../ink/ink1209.xml"/><Relationship Id="rId220" Type="http://schemas.openxmlformats.org/officeDocument/2006/relationships/image" Target="../media/image1226.png"/><Relationship Id="rId241" Type="http://schemas.openxmlformats.org/officeDocument/2006/relationships/customXml" Target="../ink/ink1225.xml"/><Relationship Id="rId15" Type="http://schemas.openxmlformats.org/officeDocument/2006/relationships/customXml" Target="../ink/ink1112.xml"/><Relationship Id="rId36" Type="http://schemas.openxmlformats.org/officeDocument/2006/relationships/image" Target="../media/image1134.png"/><Relationship Id="rId57" Type="http://schemas.openxmlformats.org/officeDocument/2006/relationships/customXml" Target="../ink/ink1133.xml"/><Relationship Id="rId262" Type="http://schemas.openxmlformats.org/officeDocument/2006/relationships/image" Target="../media/image1247.png"/><Relationship Id="rId283" Type="http://schemas.openxmlformats.org/officeDocument/2006/relationships/customXml" Target="../ink/ink1246.xml"/><Relationship Id="rId318" Type="http://schemas.openxmlformats.org/officeDocument/2006/relationships/image" Target="../media/image1275.png"/><Relationship Id="rId78" Type="http://schemas.openxmlformats.org/officeDocument/2006/relationships/image" Target="../media/image1155.png"/><Relationship Id="rId99" Type="http://schemas.openxmlformats.org/officeDocument/2006/relationships/customXml" Target="../ink/ink1154.xml"/><Relationship Id="rId101" Type="http://schemas.openxmlformats.org/officeDocument/2006/relationships/customXml" Target="../ink/ink1155.xml"/><Relationship Id="rId122" Type="http://schemas.openxmlformats.org/officeDocument/2006/relationships/image" Target="../media/image1177.png"/><Relationship Id="rId143" Type="http://schemas.openxmlformats.org/officeDocument/2006/relationships/customXml" Target="../ink/ink1176.xml"/><Relationship Id="rId164" Type="http://schemas.openxmlformats.org/officeDocument/2006/relationships/image" Target="../media/image1198.png"/><Relationship Id="rId185" Type="http://schemas.openxmlformats.org/officeDocument/2006/relationships/customXml" Target="../ink/ink1197.xml"/><Relationship Id="rId9" Type="http://schemas.openxmlformats.org/officeDocument/2006/relationships/customXml" Target="../ink/ink1109.xml"/><Relationship Id="rId210" Type="http://schemas.openxmlformats.org/officeDocument/2006/relationships/image" Target="../media/image1221.png"/><Relationship Id="rId26" Type="http://schemas.openxmlformats.org/officeDocument/2006/relationships/image" Target="../media/image1129.png"/><Relationship Id="rId231" Type="http://schemas.openxmlformats.org/officeDocument/2006/relationships/customXml" Target="../ink/ink1220.xml"/><Relationship Id="rId252" Type="http://schemas.openxmlformats.org/officeDocument/2006/relationships/image" Target="../media/image1242.png"/><Relationship Id="rId273" Type="http://schemas.openxmlformats.org/officeDocument/2006/relationships/customXml" Target="../ink/ink1241.xml"/><Relationship Id="rId294" Type="http://schemas.openxmlformats.org/officeDocument/2006/relationships/image" Target="../media/image1263.png"/><Relationship Id="rId308" Type="http://schemas.openxmlformats.org/officeDocument/2006/relationships/image" Target="../media/image1270.png"/><Relationship Id="rId329" Type="http://schemas.openxmlformats.org/officeDocument/2006/relationships/customXml" Target="../ink/ink1269.xml"/><Relationship Id="rId47" Type="http://schemas.openxmlformats.org/officeDocument/2006/relationships/customXml" Target="../ink/ink1128.xml"/><Relationship Id="rId68" Type="http://schemas.openxmlformats.org/officeDocument/2006/relationships/image" Target="../media/image1150.png"/><Relationship Id="rId89" Type="http://schemas.openxmlformats.org/officeDocument/2006/relationships/customXml" Target="../ink/ink1149.xml"/><Relationship Id="rId112" Type="http://schemas.openxmlformats.org/officeDocument/2006/relationships/image" Target="../media/image1172.png"/><Relationship Id="rId133" Type="http://schemas.openxmlformats.org/officeDocument/2006/relationships/customXml" Target="../ink/ink1171.xml"/><Relationship Id="rId154" Type="http://schemas.openxmlformats.org/officeDocument/2006/relationships/image" Target="../media/image1193.png"/><Relationship Id="rId175" Type="http://schemas.openxmlformats.org/officeDocument/2006/relationships/customXml" Target="../ink/ink1192.xml"/><Relationship Id="rId196" Type="http://schemas.openxmlformats.org/officeDocument/2006/relationships/image" Target="../media/image1214.png"/><Relationship Id="rId200" Type="http://schemas.openxmlformats.org/officeDocument/2006/relationships/image" Target="../media/image1216.png"/><Relationship Id="rId16" Type="http://schemas.openxmlformats.org/officeDocument/2006/relationships/image" Target="../media/image1124.png"/><Relationship Id="rId221" Type="http://schemas.openxmlformats.org/officeDocument/2006/relationships/customXml" Target="../ink/ink1215.xml"/><Relationship Id="rId242" Type="http://schemas.openxmlformats.org/officeDocument/2006/relationships/image" Target="../media/image1237.png"/><Relationship Id="rId263" Type="http://schemas.openxmlformats.org/officeDocument/2006/relationships/customXml" Target="../ink/ink1236.xml"/><Relationship Id="rId284" Type="http://schemas.openxmlformats.org/officeDocument/2006/relationships/image" Target="../media/image1258.png"/><Relationship Id="rId319" Type="http://schemas.openxmlformats.org/officeDocument/2006/relationships/customXml" Target="../ink/ink1264.xml"/><Relationship Id="rId37" Type="http://schemas.openxmlformats.org/officeDocument/2006/relationships/customXml" Target="../ink/ink1123.xml"/><Relationship Id="rId58" Type="http://schemas.openxmlformats.org/officeDocument/2006/relationships/image" Target="../media/image1145.png"/><Relationship Id="rId79" Type="http://schemas.openxmlformats.org/officeDocument/2006/relationships/customXml" Target="../ink/ink1144.xml"/><Relationship Id="rId102" Type="http://schemas.openxmlformats.org/officeDocument/2006/relationships/image" Target="../media/image1167.png"/><Relationship Id="rId123" Type="http://schemas.openxmlformats.org/officeDocument/2006/relationships/customXml" Target="../ink/ink1166.xml"/><Relationship Id="rId144" Type="http://schemas.openxmlformats.org/officeDocument/2006/relationships/image" Target="../media/image1188.png"/><Relationship Id="rId330" Type="http://schemas.openxmlformats.org/officeDocument/2006/relationships/image" Target="../media/image1281.png"/><Relationship Id="rId90" Type="http://schemas.openxmlformats.org/officeDocument/2006/relationships/image" Target="../media/image1161.png"/><Relationship Id="rId165" Type="http://schemas.openxmlformats.org/officeDocument/2006/relationships/customXml" Target="../ink/ink1187.xml"/><Relationship Id="rId186" Type="http://schemas.openxmlformats.org/officeDocument/2006/relationships/image" Target="../media/image1209.png"/><Relationship Id="rId211" Type="http://schemas.openxmlformats.org/officeDocument/2006/relationships/customXml" Target="../ink/ink1210.xml"/><Relationship Id="rId232" Type="http://schemas.openxmlformats.org/officeDocument/2006/relationships/image" Target="../media/image1232.png"/><Relationship Id="rId253" Type="http://schemas.openxmlformats.org/officeDocument/2006/relationships/customXml" Target="../ink/ink1231.xml"/><Relationship Id="rId274" Type="http://schemas.openxmlformats.org/officeDocument/2006/relationships/image" Target="../media/image1253.png"/><Relationship Id="rId295" Type="http://schemas.openxmlformats.org/officeDocument/2006/relationships/customXml" Target="../ink/ink1252.xml"/><Relationship Id="rId309" Type="http://schemas.openxmlformats.org/officeDocument/2006/relationships/customXml" Target="../ink/ink1259.xml"/><Relationship Id="rId27" Type="http://schemas.openxmlformats.org/officeDocument/2006/relationships/customXml" Target="../ink/ink1118.xml"/><Relationship Id="rId48" Type="http://schemas.openxmlformats.org/officeDocument/2006/relationships/image" Target="../media/image1140.png"/><Relationship Id="rId69" Type="http://schemas.openxmlformats.org/officeDocument/2006/relationships/customXml" Target="../ink/ink1139.xml"/><Relationship Id="rId113" Type="http://schemas.openxmlformats.org/officeDocument/2006/relationships/customXml" Target="../ink/ink1161.xml"/><Relationship Id="rId134" Type="http://schemas.openxmlformats.org/officeDocument/2006/relationships/image" Target="../media/image1183.png"/><Relationship Id="rId320" Type="http://schemas.openxmlformats.org/officeDocument/2006/relationships/image" Target="../media/image1276.png"/><Relationship Id="rId80" Type="http://schemas.openxmlformats.org/officeDocument/2006/relationships/image" Target="../media/image1156.png"/><Relationship Id="rId155" Type="http://schemas.openxmlformats.org/officeDocument/2006/relationships/customXml" Target="../ink/ink1182.xml"/><Relationship Id="rId176" Type="http://schemas.openxmlformats.org/officeDocument/2006/relationships/image" Target="../media/image1204.png"/><Relationship Id="rId197" Type="http://schemas.openxmlformats.org/officeDocument/2006/relationships/customXml" Target="../ink/ink1203.xml"/><Relationship Id="rId201" Type="http://schemas.openxmlformats.org/officeDocument/2006/relationships/customXml" Target="../ink/ink1205.xml"/><Relationship Id="rId222" Type="http://schemas.openxmlformats.org/officeDocument/2006/relationships/image" Target="../media/image1227.png"/><Relationship Id="rId243" Type="http://schemas.openxmlformats.org/officeDocument/2006/relationships/customXml" Target="../ink/ink1226.xml"/><Relationship Id="rId264" Type="http://schemas.openxmlformats.org/officeDocument/2006/relationships/image" Target="../media/image1248.png"/><Relationship Id="rId285" Type="http://schemas.openxmlformats.org/officeDocument/2006/relationships/customXml" Target="../ink/ink1247.xml"/><Relationship Id="rId17" Type="http://schemas.openxmlformats.org/officeDocument/2006/relationships/customXml" Target="../ink/ink1113.xml"/><Relationship Id="rId38" Type="http://schemas.openxmlformats.org/officeDocument/2006/relationships/image" Target="../media/image1135.png"/><Relationship Id="rId59" Type="http://schemas.openxmlformats.org/officeDocument/2006/relationships/customXml" Target="../ink/ink1134.xml"/><Relationship Id="rId103" Type="http://schemas.openxmlformats.org/officeDocument/2006/relationships/customXml" Target="../ink/ink1156.xml"/><Relationship Id="rId124" Type="http://schemas.openxmlformats.org/officeDocument/2006/relationships/image" Target="../media/image1178.png"/><Relationship Id="rId310" Type="http://schemas.openxmlformats.org/officeDocument/2006/relationships/image" Target="../media/image1271.png"/><Relationship Id="rId70" Type="http://schemas.openxmlformats.org/officeDocument/2006/relationships/image" Target="../media/image1151.png"/><Relationship Id="rId91" Type="http://schemas.openxmlformats.org/officeDocument/2006/relationships/customXml" Target="../ink/ink1150.xml"/><Relationship Id="rId145" Type="http://schemas.openxmlformats.org/officeDocument/2006/relationships/customXml" Target="../ink/ink1177.xml"/><Relationship Id="rId166" Type="http://schemas.openxmlformats.org/officeDocument/2006/relationships/image" Target="../media/image1199.png"/><Relationship Id="rId187" Type="http://schemas.openxmlformats.org/officeDocument/2006/relationships/customXml" Target="../ink/ink1198.xml"/><Relationship Id="rId1" Type="http://schemas.openxmlformats.org/officeDocument/2006/relationships/vmlDrawing" Target="../drawings/vmlDrawing13.vml"/><Relationship Id="rId212" Type="http://schemas.openxmlformats.org/officeDocument/2006/relationships/image" Target="../media/image1222.png"/><Relationship Id="rId233" Type="http://schemas.openxmlformats.org/officeDocument/2006/relationships/customXml" Target="../ink/ink1221.xml"/><Relationship Id="rId254" Type="http://schemas.openxmlformats.org/officeDocument/2006/relationships/image" Target="../media/image1243.png"/><Relationship Id="rId28" Type="http://schemas.openxmlformats.org/officeDocument/2006/relationships/image" Target="../media/image1130.png"/><Relationship Id="rId49" Type="http://schemas.openxmlformats.org/officeDocument/2006/relationships/customXml" Target="../ink/ink1129.xml"/><Relationship Id="rId114" Type="http://schemas.openxmlformats.org/officeDocument/2006/relationships/image" Target="../media/image1173.png"/><Relationship Id="rId275" Type="http://schemas.openxmlformats.org/officeDocument/2006/relationships/customXml" Target="../ink/ink1242.xml"/><Relationship Id="rId296" Type="http://schemas.openxmlformats.org/officeDocument/2006/relationships/image" Target="../media/image1264.png"/><Relationship Id="rId300" Type="http://schemas.openxmlformats.org/officeDocument/2006/relationships/image" Target="../media/image1266.png"/><Relationship Id="rId60" Type="http://schemas.openxmlformats.org/officeDocument/2006/relationships/image" Target="../media/image1146.png"/><Relationship Id="rId81" Type="http://schemas.openxmlformats.org/officeDocument/2006/relationships/customXml" Target="../ink/ink1145.xml"/><Relationship Id="rId135" Type="http://schemas.openxmlformats.org/officeDocument/2006/relationships/customXml" Target="../ink/ink1172.xml"/><Relationship Id="rId156" Type="http://schemas.openxmlformats.org/officeDocument/2006/relationships/image" Target="../media/image1194.png"/><Relationship Id="rId177" Type="http://schemas.openxmlformats.org/officeDocument/2006/relationships/customXml" Target="../ink/ink1193.xml"/><Relationship Id="rId198" Type="http://schemas.openxmlformats.org/officeDocument/2006/relationships/image" Target="../media/image1215.png"/><Relationship Id="rId321" Type="http://schemas.openxmlformats.org/officeDocument/2006/relationships/customXml" Target="../ink/ink1265.xml"/><Relationship Id="rId202" Type="http://schemas.openxmlformats.org/officeDocument/2006/relationships/image" Target="../media/image1217.png"/><Relationship Id="rId223" Type="http://schemas.openxmlformats.org/officeDocument/2006/relationships/customXml" Target="../ink/ink1216.xml"/><Relationship Id="rId244" Type="http://schemas.openxmlformats.org/officeDocument/2006/relationships/image" Target="../media/image1238.png"/><Relationship Id="rId18" Type="http://schemas.openxmlformats.org/officeDocument/2006/relationships/image" Target="../media/image1125.png"/><Relationship Id="rId39" Type="http://schemas.openxmlformats.org/officeDocument/2006/relationships/customXml" Target="../ink/ink1124.xml"/><Relationship Id="rId265" Type="http://schemas.openxmlformats.org/officeDocument/2006/relationships/customXml" Target="../ink/ink1237.xml"/><Relationship Id="rId286" Type="http://schemas.openxmlformats.org/officeDocument/2006/relationships/image" Target="../media/image1259.png"/><Relationship Id="rId50" Type="http://schemas.openxmlformats.org/officeDocument/2006/relationships/image" Target="../media/image1141.png"/><Relationship Id="rId104" Type="http://schemas.openxmlformats.org/officeDocument/2006/relationships/image" Target="../media/image1168.png"/><Relationship Id="rId125" Type="http://schemas.openxmlformats.org/officeDocument/2006/relationships/customXml" Target="../ink/ink1167.xml"/><Relationship Id="rId146" Type="http://schemas.openxmlformats.org/officeDocument/2006/relationships/image" Target="../media/image1189.png"/><Relationship Id="rId167" Type="http://schemas.openxmlformats.org/officeDocument/2006/relationships/customXml" Target="../ink/ink1188.xml"/><Relationship Id="rId188" Type="http://schemas.openxmlformats.org/officeDocument/2006/relationships/image" Target="../media/image1210.png"/><Relationship Id="rId311" Type="http://schemas.openxmlformats.org/officeDocument/2006/relationships/customXml" Target="../ink/ink1260.xml"/><Relationship Id="rId71" Type="http://schemas.openxmlformats.org/officeDocument/2006/relationships/customXml" Target="../ink/ink1140.xml"/><Relationship Id="rId92" Type="http://schemas.openxmlformats.org/officeDocument/2006/relationships/image" Target="../media/image1162.png"/><Relationship Id="rId213" Type="http://schemas.openxmlformats.org/officeDocument/2006/relationships/customXml" Target="../ink/ink1211.xml"/><Relationship Id="rId234" Type="http://schemas.openxmlformats.org/officeDocument/2006/relationships/image" Target="../media/image1233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119.xml"/><Relationship Id="rId255" Type="http://schemas.openxmlformats.org/officeDocument/2006/relationships/customXml" Target="../ink/ink1232.xml"/><Relationship Id="rId276" Type="http://schemas.openxmlformats.org/officeDocument/2006/relationships/image" Target="../media/image1254.png"/><Relationship Id="rId297" Type="http://schemas.openxmlformats.org/officeDocument/2006/relationships/customXml" Target="../ink/ink1253.xml"/><Relationship Id="rId40" Type="http://schemas.openxmlformats.org/officeDocument/2006/relationships/image" Target="../media/image1136.png"/><Relationship Id="rId115" Type="http://schemas.openxmlformats.org/officeDocument/2006/relationships/customXml" Target="../ink/ink1162.xml"/><Relationship Id="rId136" Type="http://schemas.openxmlformats.org/officeDocument/2006/relationships/image" Target="../media/image1184.png"/><Relationship Id="rId157" Type="http://schemas.openxmlformats.org/officeDocument/2006/relationships/customXml" Target="../ink/ink1183.xml"/><Relationship Id="rId178" Type="http://schemas.openxmlformats.org/officeDocument/2006/relationships/image" Target="../media/image1205.png"/><Relationship Id="rId301" Type="http://schemas.openxmlformats.org/officeDocument/2006/relationships/customXml" Target="../ink/ink1255.xml"/><Relationship Id="rId322" Type="http://schemas.openxmlformats.org/officeDocument/2006/relationships/image" Target="../media/image1277.png"/><Relationship Id="rId61" Type="http://schemas.openxmlformats.org/officeDocument/2006/relationships/customXml" Target="../ink/ink1135.xml"/><Relationship Id="rId82" Type="http://schemas.openxmlformats.org/officeDocument/2006/relationships/image" Target="../media/image1157.png"/><Relationship Id="rId199" Type="http://schemas.openxmlformats.org/officeDocument/2006/relationships/customXml" Target="../ink/ink1204.xml"/><Relationship Id="rId203" Type="http://schemas.openxmlformats.org/officeDocument/2006/relationships/customXml" Target="../ink/ink1206.xml"/><Relationship Id="rId19" Type="http://schemas.openxmlformats.org/officeDocument/2006/relationships/customXml" Target="../ink/ink1114.xml"/><Relationship Id="rId224" Type="http://schemas.openxmlformats.org/officeDocument/2006/relationships/image" Target="../media/image1228.png"/><Relationship Id="rId245" Type="http://schemas.openxmlformats.org/officeDocument/2006/relationships/customXml" Target="../ink/ink1227.xml"/><Relationship Id="rId266" Type="http://schemas.openxmlformats.org/officeDocument/2006/relationships/image" Target="../media/image1249.png"/><Relationship Id="rId287" Type="http://schemas.openxmlformats.org/officeDocument/2006/relationships/customXml" Target="../ink/ink1248.xml"/><Relationship Id="rId30" Type="http://schemas.openxmlformats.org/officeDocument/2006/relationships/image" Target="../media/image1131.png"/><Relationship Id="rId105" Type="http://schemas.openxmlformats.org/officeDocument/2006/relationships/customXml" Target="../ink/ink1157.xml"/><Relationship Id="rId126" Type="http://schemas.openxmlformats.org/officeDocument/2006/relationships/image" Target="../media/image1179.png"/><Relationship Id="rId147" Type="http://schemas.openxmlformats.org/officeDocument/2006/relationships/customXml" Target="../ink/ink1178.xml"/><Relationship Id="rId168" Type="http://schemas.openxmlformats.org/officeDocument/2006/relationships/image" Target="../media/image1200.png"/><Relationship Id="rId312" Type="http://schemas.openxmlformats.org/officeDocument/2006/relationships/image" Target="../media/image1272.png"/><Relationship Id="rId51" Type="http://schemas.openxmlformats.org/officeDocument/2006/relationships/customXml" Target="../ink/ink1130.xml"/><Relationship Id="rId72" Type="http://schemas.openxmlformats.org/officeDocument/2006/relationships/image" Target="../media/image1152.png"/><Relationship Id="rId93" Type="http://schemas.openxmlformats.org/officeDocument/2006/relationships/customXml" Target="../ink/ink1151.xml"/><Relationship Id="rId189" Type="http://schemas.openxmlformats.org/officeDocument/2006/relationships/customXml" Target="../ink/ink1199.xml"/><Relationship Id="rId3" Type="http://schemas.openxmlformats.org/officeDocument/2006/relationships/image" Target="../media/image885.png"/><Relationship Id="rId214" Type="http://schemas.openxmlformats.org/officeDocument/2006/relationships/image" Target="../media/image1223.png"/><Relationship Id="rId235" Type="http://schemas.openxmlformats.org/officeDocument/2006/relationships/customXml" Target="../ink/ink1222.xml"/><Relationship Id="rId256" Type="http://schemas.openxmlformats.org/officeDocument/2006/relationships/image" Target="../media/image1244.png"/><Relationship Id="rId277" Type="http://schemas.openxmlformats.org/officeDocument/2006/relationships/customXml" Target="../ink/ink1243.xml"/><Relationship Id="rId298" Type="http://schemas.openxmlformats.org/officeDocument/2006/relationships/image" Target="../media/image1265.png"/><Relationship Id="rId116" Type="http://schemas.openxmlformats.org/officeDocument/2006/relationships/image" Target="../media/image1174.png"/><Relationship Id="rId137" Type="http://schemas.openxmlformats.org/officeDocument/2006/relationships/customXml" Target="../ink/ink1173.xml"/><Relationship Id="rId158" Type="http://schemas.openxmlformats.org/officeDocument/2006/relationships/image" Target="../media/image1195.png"/><Relationship Id="rId302" Type="http://schemas.openxmlformats.org/officeDocument/2006/relationships/image" Target="../media/image1267.png"/><Relationship Id="rId323" Type="http://schemas.openxmlformats.org/officeDocument/2006/relationships/customXml" Target="../ink/ink1266.xml"/><Relationship Id="rId20" Type="http://schemas.openxmlformats.org/officeDocument/2006/relationships/image" Target="../media/image1126.png"/><Relationship Id="rId41" Type="http://schemas.openxmlformats.org/officeDocument/2006/relationships/customXml" Target="../ink/ink1125.xml"/><Relationship Id="rId62" Type="http://schemas.openxmlformats.org/officeDocument/2006/relationships/image" Target="../media/image1147.png"/><Relationship Id="rId83" Type="http://schemas.openxmlformats.org/officeDocument/2006/relationships/customXml" Target="../ink/ink1146.xml"/><Relationship Id="rId179" Type="http://schemas.openxmlformats.org/officeDocument/2006/relationships/customXml" Target="../ink/ink1194.xml"/><Relationship Id="rId190" Type="http://schemas.openxmlformats.org/officeDocument/2006/relationships/image" Target="../media/image1211.png"/><Relationship Id="rId204" Type="http://schemas.openxmlformats.org/officeDocument/2006/relationships/image" Target="../media/image1218.png"/><Relationship Id="rId225" Type="http://schemas.openxmlformats.org/officeDocument/2006/relationships/customXml" Target="../ink/ink1217.xml"/><Relationship Id="rId246" Type="http://schemas.openxmlformats.org/officeDocument/2006/relationships/image" Target="../media/image1239.png"/><Relationship Id="rId267" Type="http://schemas.openxmlformats.org/officeDocument/2006/relationships/customXml" Target="../ink/ink1238.xml"/><Relationship Id="rId288" Type="http://schemas.openxmlformats.org/officeDocument/2006/relationships/image" Target="../media/image1260.png"/><Relationship Id="rId106" Type="http://schemas.openxmlformats.org/officeDocument/2006/relationships/image" Target="../media/image1169.png"/><Relationship Id="rId127" Type="http://schemas.openxmlformats.org/officeDocument/2006/relationships/customXml" Target="../ink/ink1168.xml"/><Relationship Id="rId313" Type="http://schemas.openxmlformats.org/officeDocument/2006/relationships/customXml" Target="../ink/ink1261.xml"/><Relationship Id="rId10" Type="http://schemas.openxmlformats.org/officeDocument/2006/relationships/image" Target="../media/image1121.png"/><Relationship Id="rId31" Type="http://schemas.openxmlformats.org/officeDocument/2006/relationships/customXml" Target="../ink/ink1120.xml"/><Relationship Id="rId52" Type="http://schemas.openxmlformats.org/officeDocument/2006/relationships/image" Target="../media/image1142.png"/><Relationship Id="rId73" Type="http://schemas.openxmlformats.org/officeDocument/2006/relationships/customXml" Target="../ink/ink1141.xml"/><Relationship Id="rId94" Type="http://schemas.openxmlformats.org/officeDocument/2006/relationships/image" Target="../media/image1163.png"/><Relationship Id="rId148" Type="http://schemas.openxmlformats.org/officeDocument/2006/relationships/image" Target="../media/image1190.png"/><Relationship Id="rId169" Type="http://schemas.openxmlformats.org/officeDocument/2006/relationships/customXml" Target="../ink/ink1189.xml"/><Relationship Id="rId4" Type="http://schemas.openxmlformats.org/officeDocument/2006/relationships/image" Target="../media/image1078.png"/><Relationship Id="rId180" Type="http://schemas.openxmlformats.org/officeDocument/2006/relationships/image" Target="../media/image1206.png"/><Relationship Id="rId215" Type="http://schemas.openxmlformats.org/officeDocument/2006/relationships/customXml" Target="../ink/ink1212.xml"/><Relationship Id="rId236" Type="http://schemas.openxmlformats.org/officeDocument/2006/relationships/image" Target="../media/image1234.png"/><Relationship Id="rId257" Type="http://schemas.openxmlformats.org/officeDocument/2006/relationships/customXml" Target="../ink/ink1233.xml"/><Relationship Id="rId278" Type="http://schemas.openxmlformats.org/officeDocument/2006/relationships/image" Target="../media/image1255.png"/><Relationship Id="rId303" Type="http://schemas.openxmlformats.org/officeDocument/2006/relationships/customXml" Target="../ink/ink1256.xml"/><Relationship Id="rId42" Type="http://schemas.openxmlformats.org/officeDocument/2006/relationships/image" Target="../media/image1137.png"/><Relationship Id="rId84" Type="http://schemas.openxmlformats.org/officeDocument/2006/relationships/image" Target="../media/image1158.png"/><Relationship Id="rId138" Type="http://schemas.openxmlformats.org/officeDocument/2006/relationships/image" Target="../media/image1185.png"/><Relationship Id="rId191" Type="http://schemas.openxmlformats.org/officeDocument/2006/relationships/customXml" Target="../ink/ink1200.xml"/><Relationship Id="rId205" Type="http://schemas.openxmlformats.org/officeDocument/2006/relationships/customXml" Target="../ink/ink1207.xml"/><Relationship Id="rId247" Type="http://schemas.openxmlformats.org/officeDocument/2006/relationships/customXml" Target="../ink/ink1228.xml"/><Relationship Id="rId107" Type="http://schemas.openxmlformats.org/officeDocument/2006/relationships/customXml" Target="../ink/ink1158.xml"/><Relationship Id="rId289" Type="http://schemas.openxmlformats.org/officeDocument/2006/relationships/customXml" Target="../ink/ink1249.xml"/><Relationship Id="rId11" Type="http://schemas.openxmlformats.org/officeDocument/2006/relationships/customXml" Target="../ink/ink1110.xml"/><Relationship Id="rId53" Type="http://schemas.openxmlformats.org/officeDocument/2006/relationships/customXml" Target="../ink/ink1131.xml"/><Relationship Id="rId149" Type="http://schemas.openxmlformats.org/officeDocument/2006/relationships/customXml" Target="../ink/ink1179.xml"/><Relationship Id="rId314" Type="http://schemas.openxmlformats.org/officeDocument/2006/relationships/image" Target="../media/image1273.png"/><Relationship Id="rId95" Type="http://schemas.openxmlformats.org/officeDocument/2006/relationships/customXml" Target="../ink/ink1152.xml"/><Relationship Id="rId160" Type="http://schemas.openxmlformats.org/officeDocument/2006/relationships/image" Target="../media/image1196.png"/><Relationship Id="rId216" Type="http://schemas.openxmlformats.org/officeDocument/2006/relationships/image" Target="../media/image1224.png"/><Relationship Id="rId258" Type="http://schemas.openxmlformats.org/officeDocument/2006/relationships/image" Target="../media/image1245.png"/><Relationship Id="rId22" Type="http://schemas.openxmlformats.org/officeDocument/2006/relationships/image" Target="../media/image1127.png"/><Relationship Id="rId64" Type="http://schemas.openxmlformats.org/officeDocument/2006/relationships/image" Target="../media/image1148.png"/><Relationship Id="rId118" Type="http://schemas.openxmlformats.org/officeDocument/2006/relationships/image" Target="../media/image1175.png"/><Relationship Id="rId325" Type="http://schemas.openxmlformats.org/officeDocument/2006/relationships/customXml" Target="../ink/ink1267.xml"/><Relationship Id="rId171" Type="http://schemas.openxmlformats.org/officeDocument/2006/relationships/customXml" Target="../ink/ink1190.xml"/><Relationship Id="rId227" Type="http://schemas.openxmlformats.org/officeDocument/2006/relationships/customXml" Target="../ink/ink1218.xml"/><Relationship Id="rId269" Type="http://schemas.openxmlformats.org/officeDocument/2006/relationships/customXml" Target="../ink/ink1239.xml"/><Relationship Id="rId33" Type="http://schemas.openxmlformats.org/officeDocument/2006/relationships/customXml" Target="../ink/ink1121.xml"/><Relationship Id="rId129" Type="http://schemas.openxmlformats.org/officeDocument/2006/relationships/customXml" Target="../ink/ink1169.xml"/><Relationship Id="rId280" Type="http://schemas.openxmlformats.org/officeDocument/2006/relationships/image" Target="../media/image1256.png"/><Relationship Id="rId75" Type="http://schemas.openxmlformats.org/officeDocument/2006/relationships/customXml" Target="../ink/ink1142.xml"/><Relationship Id="rId140" Type="http://schemas.openxmlformats.org/officeDocument/2006/relationships/image" Target="../media/image1186.png"/><Relationship Id="rId182" Type="http://schemas.openxmlformats.org/officeDocument/2006/relationships/image" Target="../media/image1207.png"/><Relationship Id="rId6" Type="http://schemas.openxmlformats.org/officeDocument/2006/relationships/image" Target="../media/image1077.emf"/><Relationship Id="rId238" Type="http://schemas.openxmlformats.org/officeDocument/2006/relationships/image" Target="../media/image1235.png"/><Relationship Id="rId291" Type="http://schemas.openxmlformats.org/officeDocument/2006/relationships/customXml" Target="../ink/ink1250.xml"/><Relationship Id="rId305" Type="http://schemas.openxmlformats.org/officeDocument/2006/relationships/customXml" Target="../ink/ink1257.xml"/><Relationship Id="rId44" Type="http://schemas.openxmlformats.org/officeDocument/2006/relationships/image" Target="../media/image1138.png"/><Relationship Id="rId86" Type="http://schemas.openxmlformats.org/officeDocument/2006/relationships/image" Target="../media/image1159.png"/><Relationship Id="rId151" Type="http://schemas.openxmlformats.org/officeDocument/2006/relationships/customXml" Target="../ink/ink1180.xml"/><Relationship Id="rId193" Type="http://schemas.openxmlformats.org/officeDocument/2006/relationships/customXml" Target="../ink/ink1201.xml"/><Relationship Id="rId207" Type="http://schemas.openxmlformats.org/officeDocument/2006/relationships/customXml" Target="../ink/ink1208.xml"/><Relationship Id="rId249" Type="http://schemas.openxmlformats.org/officeDocument/2006/relationships/customXml" Target="../ink/ink1229.xml"/><Relationship Id="rId13" Type="http://schemas.openxmlformats.org/officeDocument/2006/relationships/customXml" Target="../ink/ink1111.xml"/><Relationship Id="rId109" Type="http://schemas.openxmlformats.org/officeDocument/2006/relationships/customXml" Target="../ink/ink1159.xml"/><Relationship Id="rId260" Type="http://schemas.openxmlformats.org/officeDocument/2006/relationships/image" Target="../media/image1246.png"/><Relationship Id="rId316" Type="http://schemas.openxmlformats.org/officeDocument/2006/relationships/image" Target="../media/image1274.png"/><Relationship Id="rId55" Type="http://schemas.openxmlformats.org/officeDocument/2006/relationships/customXml" Target="../ink/ink1132.xml"/><Relationship Id="rId97" Type="http://schemas.openxmlformats.org/officeDocument/2006/relationships/customXml" Target="../ink/ink1153.xml"/><Relationship Id="rId120" Type="http://schemas.openxmlformats.org/officeDocument/2006/relationships/image" Target="../media/image1176.png"/><Relationship Id="rId162" Type="http://schemas.openxmlformats.org/officeDocument/2006/relationships/image" Target="../media/image1197.png"/><Relationship Id="rId218" Type="http://schemas.openxmlformats.org/officeDocument/2006/relationships/image" Target="../media/image12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NUL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80.emf"/><Relationship Id="rId5" Type="http://schemas.openxmlformats.org/officeDocument/2006/relationships/image" Target="../media/image1081.png"/><Relationship Id="rId4" Type="http://schemas.openxmlformats.org/officeDocument/2006/relationships/image" Target="../media/image107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NUL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83.emf"/><Relationship Id="rId5" Type="http://schemas.openxmlformats.org/officeDocument/2006/relationships/image" Target="../media/image1084.png"/><Relationship Id="rId4" Type="http://schemas.openxmlformats.org/officeDocument/2006/relationships/image" Target="../media/image1082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79.png"/><Relationship Id="rId21" Type="http://schemas.openxmlformats.org/officeDocument/2006/relationships/image" Target="../media/image70.png"/><Relationship Id="rId34" Type="http://schemas.openxmlformats.org/officeDocument/2006/relationships/customXml" Target="../ink/ink74.xml"/><Relationship Id="rId42" Type="http://schemas.openxmlformats.org/officeDocument/2006/relationships/customXml" Target="../ink/ink78.xml"/><Relationship Id="rId47" Type="http://schemas.openxmlformats.org/officeDocument/2006/relationships/image" Target="../media/image83.png"/><Relationship Id="rId50" Type="http://schemas.openxmlformats.org/officeDocument/2006/relationships/customXml" Target="../ink/ink82.xml"/><Relationship Id="rId7" Type="http://schemas.openxmlformats.org/officeDocument/2006/relationships/image" Target="../media/image63.png"/><Relationship Id="rId2" Type="http://schemas.openxmlformats.org/officeDocument/2006/relationships/customXml" Target="../ink/ink58.xml"/><Relationship Id="rId16" Type="http://schemas.openxmlformats.org/officeDocument/2006/relationships/customXml" Target="../ink/ink65.xml"/><Relationship Id="rId29" Type="http://schemas.openxmlformats.org/officeDocument/2006/relationships/image" Target="../media/image74.png"/><Relationship Id="rId11" Type="http://schemas.openxmlformats.org/officeDocument/2006/relationships/image" Target="../media/image65.png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78.png"/><Relationship Id="rId40" Type="http://schemas.openxmlformats.org/officeDocument/2006/relationships/customXml" Target="../ink/ink77.xml"/><Relationship Id="rId45" Type="http://schemas.openxmlformats.org/officeDocument/2006/relationships/image" Target="../media/image82.png"/><Relationship Id="rId53" Type="http://schemas.openxmlformats.org/officeDocument/2006/relationships/image" Target="../media/image86.png"/><Relationship Id="rId5" Type="http://schemas.openxmlformats.org/officeDocument/2006/relationships/image" Target="../media/image62.png"/><Relationship Id="rId10" Type="http://schemas.openxmlformats.org/officeDocument/2006/relationships/customXml" Target="../ink/ink62.xml"/><Relationship Id="rId19" Type="http://schemas.openxmlformats.org/officeDocument/2006/relationships/image" Target="../media/image69.png"/><Relationship Id="rId31" Type="http://schemas.openxmlformats.org/officeDocument/2006/relationships/image" Target="../media/image75.png"/><Relationship Id="rId44" Type="http://schemas.openxmlformats.org/officeDocument/2006/relationships/customXml" Target="../ink/ink79.xml"/><Relationship Id="rId52" Type="http://schemas.openxmlformats.org/officeDocument/2006/relationships/customXml" Target="../ink/ink83.xml"/><Relationship Id="rId4" Type="http://schemas.openxmlformats.org/officeDocument/2006/relationships/customXml" Target="../ink/ink59.xml"/><Relationship Id="rId9" Type="http://schemas.openxmlformats.org/officeDocument/2006/relationships/image" Target="../media/image64.png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73.png"/><Relationship Id="rId30" Type="http://schemas.openxmlformats.org/officeDocument/2006/relationships/customXml" Target="../ink/ink72.xml"/><Relationship Id="rId35" Type="http://schemas.openxmlformats.org/officeDocument/2006/relationships/image" Target="../media/image77.png"/><Relationship Id="rId43" Type="http://schemas.openxmlformats.org/officeDocument/2006/relationships/image" Target="../media/image81.png"/><Relationship Id="rId48" Type="http://schemas.openxmlformats.org/officeDocument/2006/relationships/customXml" Target="../ink/ink81.xml"/><Relationship Id="rId8" Type="http://schemas.openxmlformats.org/officeDocument/2006/relationships/customXml" Target="../ink/ink61.xml"/><Relationship Id="rId51" Type="http://schemas.openxmlformats.org/officeDocument/2006/relationships/image" Target="../media/image85.png"/><Relationship Id="rId3" Type="http://schemas.openxmlformats.org/officeDocument/2006/relationships/image" Target="../media/image61.png"/><Relationship Id="rId12" Type="http://schemas.openxmlformats.org/officeDocument/2006/relationships/customXml" Target="../ink/ink63.xml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33" Type="http://schemas.openxmlformats.org/officeDocument/2006/relationships/image" Target="../media/image76.png"/><Relationship Id="rId38" Type="http://schemas.openxmlformats.org/officeDocument/2006/relationships/customXml" Target="../ink/ink76.xml"/><Relationship Id="rId46" Type="http://schemas.openxmlformats.org/officeDocument/2006/relationships/customXml" Target="../ink/ink80.xml"/><Relationship Id="rId20" Type="http://schemas.openxmlformats.org/officeDocument/2006/relationships/customXml" Target="../ink/ink67.xml"/><Relationship Id="rId41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60.xml"/><Relationship Id="rId15" Type="http://schemas.openxmlformats.org/officeDocument/2006/relationships/image" Target="../media/image67.png"/><Relationship Id="rId23" Type="http://schemas.openxmlformats.org/officeDocument/2006/relationships/image" Target="../media/image71.png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49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customXml" Target="../ink/ink88.xml"/><Relationship Id="rId18" Type="http://schemas.openxmlformats.org/officeDocument/2006/relationships/image" Target="../media/image94.png"/><Relationship Id="rId26" Type="http://schemas.openxmlformats.org/officeDocument/2006/relationships/image" Target="../media/image98.png"/><Relationship Id="rId3" Type="http://schemas.openxmlformats.org/officeDocument/2006/relationships/oleObject" Target="NULL"/><Relationship Id="rId21" Type="http://schemas.openxmlformats.org/officeDocument/2006/relationships/customXml" Target="../ink/ink92.xml"/><Relationship Id="rId7" Type="http://schemas.openxmlformats.org/officeDocument/2006/relationships/customXml" Target="../ink/ink85.xml"/><Relationship Id="rId12" Type="http://schemas.openxmlformats.org/officeDocument/2006/relationships/image" Target="../media/image91.png"/><Relationship Id="rId17" Type="http://schemas.openxmlformats.org/officeDocument/2006/relationships/customXml" Target="../ink/ink90.xml"/><Relationship Id="rId25" Type="http://schemas.openxmlformats.org/officeDocument/2006/relationships/customXml" Target="../ink/ink94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3.png"/><Relationship Id="rId20" Type="http://schemas.openxmlformats.org/officeDocument/2006/relationships/image" Target="../media/image9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8.png"/><Relationship Id="rId11" Type="http://schemas.openxmlformats.org/officeDocument/2006/relationships/customXml" Target="../ink/ink87.xml"/><Relationship Id="rId24" Type="http://schemas.openxmlformats.org/officeDocument/2006/relationships/image" Target="../media/image97.png"/><Relationship Id="rId5" Type="http://schemas.openxmlformats.org/officeDocument/2006/relationships/customXml" Target="../ink/ink84.xml"/><Relationship Id="rId15" Type="http://schemas.openxmlformats.org/officeDocument/2006/relationships/customXml" Target="../ink/ink89.xml"/><Relationship Id="rId23" Type="http://schemas.openxmlformats.org/officeDocument/2006/relationships/customXml" Target="../ink/ink93.xml"/><Relationship Id="rId10" Type="http://schemas.openxmlformats.org/officeDocument/2006/relationships/image" Target="../media/image90.png"/><Relationship Id="rId19" Type="http://schemas.openxmlformats.org/officeDocument/2006/relationships/customXml" Target="../ink/ink91.xml"/><Relationship Id="rId4" Type="http://schemas.openxmlformats.org/officeDocument/2006/relationships/image" Target="../media/image61.emf"/><Relationship Id="rId9" Type="http://schemas.openxmlformats.org/officeDocument/2006/relationships/customXml" Target="../ink/ink86.xml"/><Relationship Id="rId14" Type="http://schemas.openxmlformats.org/officeDocument/2006/relationships/image" Target="../media/image92.png"/><Relationship Id="rId22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.png"/><Relationship Id="rId299" Type="http://schemas.openxmlformats.org/officeDocument/2006/relationships/image" Target="../media/image247.png"/><Relationship Id="rId21" Type="http://schemas.openxmlformats.org/officeDocument/2006/relationships/image" Target="../media/image108.png"/><Relationship Id="rId63" Type="http://schemas.openxmlformats.org/officeDocument/2006/relationships/image" Target="../media/image129.png"/><Relationship Id="rId159" Type="http://schemas.openxmlformats.org/officeDocument/2006/relationships/image" Target="../media/image177.png"/><Relationship Id="rId170" Type="http://schemas.openxmlformats.org/officeDocument/2006/relationships/customXml" Target="../ink/ink179.xml"/><Relationship Id="rId226" Type="http://schemas.openxmlformats.org/officeDocument/2006/relationships/customXml" Target="../ink/ink207.xml"/><Relationship Id="rId268" Type="http://schemas.openxmlformats.org/officeDocument/2006/relationships/customXml" Target="../ink/ink228.xml"/><Relationship Id="rId32" Type="http://schemas.openxmlformats.org/officeDocument/2006/relationships/customXml" Target="../ink/ink110.xml"/><Relationship Id="rId74" Type="http://schemas.openxmlformats.org/officeDocument/2006/relationships/customXml" Target="../ink/ink131.xml"/><Relationship Id="rId128" Type="http://schemas.openxmlformats.org/officeDocument/2006/relationships/customXml" Target="../ink/ink158.xml"/><Relationship Id="rId5" Type="http://schemas.openxmlformats.org/officeDocument/2006/relationships/image" Target="../media/image100.png"/><Relationship Id="rId181" Type="http://schemas.openxmlformats.org/officeDocument/2006/relationships/image" Target="../media/image188.png"/><Relationship Id="rId237" Type="http://schemas.openxmlformats.org/officeDocument/2006/relationships/image" Target="../media/image216.png"/><Relationship Id="rId279" Type="http://schemas.openxmlformats.org/officeDocument/2006/relationships/image" Target="../media/image237.png"/><Relationship Id="rId43" Type="http://schemas.openxmlformats.org/officeDocument/2006/relationships/image" Target="../media/image119.png"/><Relationship Id="rId139" Type="http://schemas.openxmlformats.org/officeDocument/2006/relationships/image" Target="../media/image167.png"/><Relationship Id="rId290" Type="http://schemas.openxmlformats.org/officeDocument/2006/relationships/customXml" Target="../ink/ink239.xml"/><Relationship Id="rId85" Type="http://schemas.openxmlformats.org/officeDocument/2006/relationships/image" Target="../media/image140.png"/><Relationship Id="rId150" Type="http://schemas.openxmlformats.org/officeDocument/2006/relationships/customXml" Target="../ink/ink169.xml"/><Relationship Id="rId192" Type="http://schemas.openxmlformats.org/officeDocument/2006/relationships/customXml" Target="../ink/ink190.xml"/><Relationship Id="rId206" Type="http://schemas.openxmlformats.org/officeDocument/2006/relationships/customXml" Target="../ink/ink197.xml"/><Relationship Id="rId248" Type="http://schemas.openxmlformats.org/officeDocument/2006/relationships/customXml" Target="../ink/ink218.xml"/><Relationship Id="rId12" Type="http://schemas.openxmlformats.org/officeDocument/2006/relationships/customXml" Target="../ink/ink100.xml"/><Relationship Id="rId108" Type="http://schemas.openxmlformats.org/officeDocument/2006/relationships/customXml" Target="../ink/ink148.xml"/><Relationship Id="rId54" Type="http://schemas.openxmlformats.org/officeDocument/2006/relationships/customXml" Target="../ink/ink121.xml"/><Relationship Id="rId96" Type="http://schemas.openxmlformats.org/officeDocument/2006/relationships/customXml" Target="../ink/ink142.xml"/><Relationship Id="rId161" Type="http://schemas.openxmlformats.org/officeDocument/2006/relationships/image" Target="../media/image178.png"/><Relationship Id="rId217" Type="http://schemas.openxmlformats.org/officeDocument/2006/relationships/image" Target="../media/image206.png"/><Relationship Id="rId6" Type="http://schemas.openxmlformats.org/officeDocument/2006/relationships/customXml" Target="../ink/ink97.xml"/><Relationship Id="rId238" Type="http://schemas.openxmlformats.org/officeDocument/2006/relationships/customXml" Target="../ink/ink213.xml"/><Relationship Id="rId259" Type="http://schemas.openxmlformats.org/officeDocument/2006/relationships/image" Target="../media/image227.png"/><Relationship Id="rId23" Type="http://schemas.openxmlformats.org/officeDocument/2006/relationships/image" Target="../media/image109.png"/><Relationship Id="rId119" Type="http://schemas.openxmlformats.org/officeDocument/2006/relationships/image" Target="../media/image157.png"/><Relationship Id="rId270" Type="http://schemas.openxmlformats.org/officeDocument/2006/relationships/customXml" Target="../ink/ink229.xml"/><Relationship Id="rId291" Type="http://schemas.openxmlformats.org/officeDocument/2006/relationships/image" Target="../media/image243.png"/><Relationship Id="rId44" Type="http://schemas.openxmlformats.org/officeDocument/2006/relationships/customXml" Target="../ink/ink116.xml"/><Relationship Id="rId65" Type="http://schemas.openxmlformats.org/officeDocument/2006/relationships/image" Target="../media/image130.png"/><Relationship Id="rId86" Type="http://schemas.openxmlformats.org/officeDocument/2006/relationships/customXml" Target="../ink/ink137.xml"/><Relationship Id="rId130" Type="http://schemas.openxmlformats.org/officeDocument/2006/relationships/customXml" Target="../ink/ink159.xml"/><Relationship Id="rId151" Type="http://schemas.openxmlformats.org/officeDocument/2006/relationships/image" Target="../media/image173.png"/><Relationship Id="rId172" Type="http://schemas.openxmlformats.org/officeDocument/2006/relationships/customXml" Target="../ink/ink180.xml"/><Relationship Id="rId193" Type="http://schemas.openxmlformats.org/officeDocument/2006/relationships/image" Target="../media/image194.png"/><Relationship Id="rId207" Type="http://schemas.openxmlformats.org/officeDocument/2006/relationships/image" Target="../media/image201.png"/><Relationship Id="rId228" Type="http://schemas.openxmlformats.org/officeDocument/2006/relationships/customXml" Target="../ink/ink208.xml"/><Relationship Id="rId249" Type="http://schemas.openxmlformats.org/officeDocument/2006/relationships/image" Target="../media/image222.png"/><Relationship Id="rId13" Type="http://schemas.openxmlformats.org/officeDocument/2006/relationships/image" Target="../media/image104.png"/><Relationship Id="rId109" Type="http://schemas.openxmlformats.org/officeDocument/2006/relationships/image" Target="../media/image152.png"/><Relationship Id="rId260" Type="http://schemas.openxmlformats.org/officeDocument/2006/relationships/customXml" Target="../ink/ink224.xml"/><Relationship Id="rId281" Type="http://schemas.openxmlformats.org/officeDocument/2006/relationships/image" Target="../media/image238.png"/><Relationship Id="rId34" Type="http://schemas.openxmlformats.org/officeDocument/2006/relationships/customXml" Target="../ink/ink111.xml"/><Relationship Id="rId55" Type="http://schemas.openxmlformats.org/officeDocument/2006/relationships/image" Target="../media/image125.png"/><Relationship Id="rId76" Type="http://schemas.openxmlformats.org/officeDocument/2006/relationships/customXml" Target="../ink/ink132.xml"/><Relationship Id="rId97" Type="http://schemas.openxmlformats.org/officeDocument/2006/relationships/image" Target="../media/image146.png"/><Relationship Id="rId120" Type="http://schemas.openxmlformats.org/officeDocument/2006/relationships/customXml" Target="../ink/ink154.xml"/><Relationship Id="rId141" Type="http://schemas.openxmlformats.org/officeDocument/2006/relationships/image" Target="../media/image168.png"/><Relationship Id="rId7" Type="http://schemas.openxmlformats.org/officeDocument/2006/relationships/image" Target="../media/image101.png"/><Relationship Id="rId162" Type="http://schemas.openxmlformats.org/officeDocument/2006/relationships/customXml" Target="../ink/ink175.xml"/><Relationship Id="rId183" Type="http://schemas.openxmlformats.org/officeDocument/2006/relationships/image" Target="../media/image189.png"/><Relationship Id="rId218" Type="http://schemas.openxmlformats.org/officeDocument/2006/relationships/customXml" Target="../ink/ink203.xml"/><Relationship Id="rId239" Type="http://schemas.openxmlformats.org/officeDocument/2006/relationships/image" Target="../media/image217.png"/><Relationship Id="rId250" Type="http://schemas.openxmlformats.org/officeDocument/2006/relationships/customXml" Target="../ink/ink219.xml"/><Relationship Id="rId271" Type="http://schemas.openxmlformats.org/officeDocument/2006/relationships/image" Target="../media/image233.png"/><Relationship Id="rId292" Type="http://schemas.openxmlformats.org/officeDocument/2006/relationships/customXml" Target="../ink/ink240.xml"/><Relationship Id="rId24" Type="http://schemas.openxmlformats.org/officeDocument/2006/relationships/customXml" Target="../ink/ink106.xml"/><Relationship Id="rId45" Type="http://schemas.openxmlformats.org/officeDocument/2006/relationships/image" Target="../media/image120.png"/><Relationship Id="rId66" Type="http://schemas.openxmlformats.org/officeDocument/2006/relationships/customXml" Target="../ink/ink127.xml"/><Relationship Id="rId87" Type="http://schemas.openxmlformats.org/officeDocument/2006/relationships/image" Target="../media/image141.png"/><Relationship Id="rId110" Type="http://schemas.openxmlformats.org/officeDocument/2006/relationships/customXml" Target="../ink/ink149.xml"/><Relationship Id="rId131" Type="http://schemas.openxmlformats.org/officeDocument/2006/relationships/image" Target="../media/image163.png"/><Relationship Id="rId152" Type="http://schemas.openxmlformats.org/officeDocument/2006/relationships/customXml" Target="../ink/ink170.xml"/><Relationship Id="rId173" Type="http://schemas.openxmlformats.org/officeDocument/2006/relationships/image" Target="../media/image184.png"/><Relationship Id="rId194" Type="http://schemas.openxmlformats.org/officeDocument/2006/relationships/customXml" Target="../ink/ink191.xml"/><Relationship Id="rId208" Type="http://schemas.openxmlformats.org/officeDocument/2006/relationships/customXml" Target="../ink/ink198.xml"/><Relationship Id="rId229" Type="http://schemas.openxmlformats.org/officeDocument/2006/relationships/image" Target="../media/image212.png"/><Relationship Id="rId240" Type="http://schemas.openxmlformats.org/officeDocument/2006/relationships/customXml" Target="../ink/ink214.xml"/><Relationship Id="rId261" Type="http://schemas.openxmlformats.org/officeDocument/2006/relationships/image" Target="../media/image228.png"/><Relationship Id="rId14" Type="http://schemas.openxmlformats.org/officeDocument/2006/relationships/customXml" Target="../ink/ink101.xml"/><Relationship Id="rId35" Type="http://schemas.openxmlformats.org/officeDocument/2006/relationships/image" Target="../media/image115.png"/><Relationship Id="rId56" Type="http://schemas.openxmlformats.org/officeDocument/2006/relationships/customXml" Target="../ink/ink122.xml"/><Relationship Id="rId77" Type="http://schemas.openxmlformats.org/officeDocument/2006/relationships/image" Target="../media/image136.png"/><Relationship Id="rId100" Type="http://schemas.openxmlformats.org/officeDocument/2006/relationships/customXml" Target="../ink/ink144.xml"/><Relationship Id="rId282" Type="http://schemas.openxmlformats.org/officeDocument/2006/relationships/customXml" Target="../ink/ink235.xml"/><Relationship Id="rId8" Type="http://schemas.openxmlformats.org/officeDocument/2006/relationships/customXml" Target="../ink/ink98.xml"/><Relationship Id="rId98" Type="http://schemas.openxmlformats.org/officeDocument/2006/relationships/customXml" Target="../ink/ink143.xml"/><Relationship Id="rId121" Type="http://schemas.openxmlformats.org/officeDocument/2006/relationships/image" Target="../media/image158.png"/><Relationship Id="rId142" Type="http://schemas.openxmlformats.org/officeDocument/2006/relationships/customXml" Target="../ink/ink165.xml"/><Relationship Id="rId163" Type="http://schemas.openxmlformats.org/officeDocument/2006/relationships/image" Target="../media/image179.png"/><Relationship Id="rId184" Type="http://schemas.openxmlformats.org/officeDocument/2006/relationships/customXml" Target="../ink/ink186.xml"/><Relationship Id="rId219" Type="http://schemas.openxmlformats.org/officeDocument/2006/relationships/image" Target="../media/image207.png"/><Relationship Id="rId230" Type="http://schemas.openxmlformats.org/officeDocument/2006/relationships/customXml" Target="../ink/ink209.xml"/><Relationship Id="rId251" Type="http://schemas.openxmlformats.org/officeDocument/2006/relationships/image" Target="../media/image223.png"/><Relationship Id="rId25" Type="http://schemas.openxmlformats.org/officeDocument/2006/relationships/image" Target="../media/image110.png"/><Relationship Id="rId46" Type="http://schemas.openxmlformats.org/officeDocument/2006/relationships/customXml" Target="../ink/ink117.xml"/><Relationship Id="rId67" Type="http://schemas.openxmlformats.org/officeDocument/2006/relationships/image" Target="../media/image131.png"/><Relationship Id="rId272" Type="http://schemas.openxmlformats.org/officeDocument/2006/relationships/customXml" Target="../ink/ink230.xml"/><Relationship Id="rId293" Type="http://schemas.openxmlformats.org/officeDocument/2006/relationships/image" Target="../media/image244.png"/><Relationship Id="rId88" Type="http://schemas.openxmlformats.org/officeDocument/2006/relationships/customXml" Target="../ink/ink138.xml"/><Relationship Id="rId111" Type="http://schemas.openxmlformats.org/officeDocument/2006/relationships/image" Target="../media/image153.png"/><Relationship Id="rId132" Type="http://schemas.openxmlformats.org/officeDocument/2006/relationships/customXml" Target="../ink/ink160.xml"/><Relationship Id="rId153" Type="http://schemas.openxmlformats.org/officeDocument/2006/relationships/image" Target="../media/image174.png"/><Relationship Id="rId174" Type="http://schemas.openxmlformats.org/officeDocument/2006/relationships/customXml" Target="../ink/ink181.xml"/><Relationship Id="rId195" Type="http://schemas.openxmlformats.org/officeDocument/2006/relationships/image" Target="../media/image195.png"/><Relationship Id="rId209" Type="http://schemas.openxmlformats.org/officeDocument/2006/relationships/image" Target="../media/image202.png"/><Relationship Id="rId220" Type="http://schemas.openxmlformats.org/officeDocument/2006/relationships/customXml" Target="../ink/ink204.xml"/><Relationship Id="rId241" Type="http://schemas.openxmlformats.org/officeDocument/2006/relationships/image" Target="../media/image218.png"/><Relationship Id="rId15" Type="http://schemas.openxmlformats.org/officeDocument/2006/relationships/image" Target="../media/image105.png"/><Relationship Id="rId36" Type="http://schemas.openxmlformats.org/officeDocument/2006/relationships/customXml" Target="../ink/ink112.xml"/><Relationship Id="rId57" Type="http://schemas.openxmlformats.org/officeDocument/2006/relationships/image" Target="../media/image126.png"/><Relationship Id="rId262" Type="http://schemas.openxmlformats.org/officeDocument/2006/relationships/customXml" Target="../ink/ink225.xml"/><Relationship Id="rId283" Type="http://schemas.openxmlformats.org/officeDocument/2006/relationships/image" Target="../media/image239.png"/><Relationship Id="rId78" Type="http://schemas.openxmlformats.org/officeDocument/2006/relationships/customXml" Target="../ink/ink133.xml"/><Relationship Id="rId99" Type="http://schemas.openxmlformats.org/officeDocument/2006/relationships/image" Target="../media/image147.png"/><Relationship Id="rId101" Type="http://schemas.openxmlformats.org/officeDocument/2006/relationships/image" Target="../media/image148.png"/><Relationship Id="rId122" Type="http://schemas.openxmlformats.org/officeDocument/2006/relationships/customXml" Target="../ink/ink155.xml"/><Relationship Id="rId143" Type="http://schemas.openxmlformats.org/officeDocument/2006/relationships/image" Target="../media/image169.png"/><Relationship Id="rId164" Type="http://schemas.openxmlformats.org/officeDocument/2006/relationships/customXml" Target="../ink/ink176.xml"/><Relationship Id="rId185" Type="http://schemas.openxmlformats.org/officeDocument/2006/relationships/image" Target="../media/image190.png"/><Relationship Id="rId9" Type="http://schemas.openxmlformats.org/officeDocument/2006/relationships/image" Target="../media/image102.png"/><Relationship Id="rId210" Type="http://schemas.openxmlformats.org/officeDocument/2006/relationships/customXml" Target="../ink/ink199.xml"/><Relationship Id="rId26" Type="http://schemas.openxmlformats.org/officeDocument/2006/relationships/customXml" Target="../ink/ink107.xml"/><Relationship Id="rId231" Type="http://schemas.openxmlformats.org/officeDocument/2006/relationships/image" Target="../media/image213.png"/><Relationship Id="rId252" Type="http://schemas.openxmlformats.org/officeDocument/2006/relationships/customXml" Target="../ink/ink220.xml"/><Relationship Id="rId273" Type="http://schemas.openxmlformats.org/officeDocument/2006/relationships/image" Target="../media/image234.png"/><Relationship Id="rId294" Type="http://schemas.openxmlformats.org/officeDocument/2006/relationships/customXml" Target="../ink/ink241.xml"/><Relationship Id="rId47" Type="http://schemas.openxmlformats.org/officeDocument/2006/relationships/image" Target="../media/image121.png"/><Relationship Id="rId68" Type="http://schemas.openxmlformats.org/officeDocument/2006/relationships/customXml" Target="../ink/ink128.xml"/><Relationship Id="rId89" Type="http://schemas.openxmlformats.org/officeDocument/2006/relationships/image" Target="../media/image142.png"/><Relationship Id="rId112" Type="http://schemas.openxmlformats.org/officeDocument/2006/relationships/customXml" Target="../ink/ink150.xml"/><Relationship Id="rId133" Type="http://schemas.openxmlformats.org/officeDocument/2006/relationships/image" Target="../media/image164.png"/><Relationship Id="rId154" Type="http://schemas.openxmlformats.org/officeDocument/2006/relationships/customXml" Target="../ink/ink171.xml"/><Relationship Id="rId175" Type="http://schemas.openxmlformats.org/officeDocument/2006/relationships/image" Target="../media/image185.png"/><Relationship Id="rId196" Type="http://schemas.openxmlformats.org/officeDocument/2006/relationships/customXml" Target="../ink/ink192.xml"/><Relationship Id="rId200" Type="http://schemas.openxmlformats.org/officeDocument/2006/relationships/customXml" Target="../ink/ink194.xml"/><Relationship Id="rId16" Type="http://schemas.openxmlformats.org/officeDocument/2006/relationships/customXml" Target="../ink/ink102.xml"/><Relationship Id="rId221" Type="http://schemas.openxmlformats.org/officeDocument/2006/relationships/image" Target="../media/image208.png"/><Relationship Id="rId242" Type="http://schemas.openxmlformats.org/officeDocument/2006/relationships/customXml" Target="../ink/ink215.xml"/><Relationship Id="rId263" Type="http://schemas.openxmlformats.org/officeDocument/2006/relationships/image" Target="../media/image229.png"/><Relationship Id="rId284" Type="http://schemas.openxmlformats.org/officeDocument/2006/relationships/customXml" Target="../ink/ink236.xml"/><Relationship Id="rId37" Type="http://schemas.openxmlformats.org/officeDocument/2006/relationships/image" Target="../media/image116.png"/><Relationship Id="rId58" Type="http://schemas.openxmlformats.org/officeDocument/2006/relationships/customXml" Target="../ink/ink123.xml"/><Relationship Id="rId79" Type="http://schemas.openxmlformats.org/officeDocument/2006/relationships/image" Target="../media/image137.png"/><Relationship Id="rId102" Type="http://schemas.openxmlformats.org/officeDocument/2006/relationships/customXml" Target="../ink/ink145.xml"/><Relationship Id="rId123" Type="http://schemas.openxmlformats.org/officeDocument/2006/relationships/image" Target="../media/image159.png"/><Relationship Id="rId144" Type="http://schemas.openxmlformats.org/officeDocument/2006/relationships/customXml" Target="../ink/ink166.xml"/><Relationship Id="rId90" Type="http://schemas.openxmlformats.org/officeDocument/2006/relationships/customXml" Target="../ink/ink139.xml"/><Relationship Id="rId165" Type="http://schemas.openxmlformats.org/officeDocument/2006/relationships/image" Target="../media/image180.png"/><Relationship Id="rId186" Type="http://schemas.openxmlformats.org/officeDocument/2006/relationships/customXml" Target="../ink/ink187.xml"/><Relationship Id="rId211" Type="http://schemas.openxmlformats.org/officeDocument/2006/relationships/image" Target="../media/image203.png"/><Relationship Id="rId232" Type="http://schemas.openxmlformats.org/officeDocument/2006/relationships/customXml" Target="../ink/ink210.xml"/><Relationship Id="rId253" Type="http://schemas.openxmlformats.org/officeDocument/2006/relationships/image" Target="../media/image224.png"/><Relationship Id="rId274" Type="http://schemas.openxmlformats.org/officeDocument/2006/relationships/customXml" Target="../ink/ink231.xml"/><Relationship Id="rId295" Type="http://schemas.openxmlformats.org/officeDocument/2006/relationships/image" Target="../media/image245.png"/><Relationship Id="rId27" Type="http://schemas.openxmlformats.org/officeDocument/2006/relationships/image" Target="../media/image111.png"/><Relationship Id="rId48" Type="http://schemas.openxmlformats.org/officeDocument/2006/relationships/customXml" Target="../ink/ink118.xml"/><Relationship Id="rId69" Type="http://schemas.openxmlformats.org/officeDocument/2006/relationships/image" Target="../media/image132.png"/><Relationship Id="rId113" Type="http://schemas.openxmlformats.org/officeDocument/2006/relationships/image" Target="../media/image154.png"/><Relationship Id="rId134" Type="http://schemas.openxmlformats.org/officeDocument/2006/relationships/customXml" Target="../ink/ink161.xml"/><Relationship Id="rId80" Type="http://schemas.openxmlformats.org/officeDocument/2006/relationships/customXml" Target="../ink/ink134.xml"/><Relationship Id="rId155" Type="http://schemas.openxmlformats.org/officeDocument/2006/relationships/image" Target="../media/image175.png"/><Relationship Id="rId176" Type="http://schemas.openxmlformats.org/officeDocument/2006/relationships/customXml" Target="../ink/ink182.xml"/><Relationship Id="rId197" Type="http://schemas.openxmlformats.org/officeDocument/2006/relationships/image" Target="../media/image196.png"/><Relationship Id="rId201" Type="http://schemas.openxmlformats.org/officeDocument/2006/relationships/image" Target="../media/image198.png"/><Relationship Id="rId222" Type="http://schemas.openxmlformats.org/officeDocument/2006/relationships/customXml" Target="../ink/ink205.xml"/><Relationship Id="rId243" Type="http://schemas.openxmlformats.org/officeDocument/2006/relationships/image" Target="../media/image219.png"/><Relationship Id="rId264" Type="http://schemas.openxmlformats.org/officeDocument/2006/relationships/customXml" Target="../ink/ink226.xml"/><Relationship Id="rId285" Type="http://schemas.openxmlformats.org/officeDocument/2006/relationships/image" Target="../media/image240.png"/><Relationship Id="rId17" Type="http://schemas.openxmlformats.org/officeDocument/2006/relationships/image" Target="../media/image106.png"/><Relationship Id="rId38" Type="http://schemas.openxmlformats.org/officeDocument/2006/relationships/customXml" Target="../ink/ink113.xml"/><Relationship Id="rId59" Type="http://schemas.openxmlformats.org/officeDocument/2006/relationships/image" Target="../media/image127.png"/><Relationship Id="rId103" Type="http://schemas.openxmlformats.org/officeDocument/2006/relationships/image" Target="../media/image149.png"/><Relationship Id="rId124" Type="http://schemas.openxmlformats.org/officeDocument/2006/relationships/customXml" Target="../ink/ink156.xml"/><Relationship Id="rId70" Type="http://schemas.openxmlformats.org/officeDocument/2006/relationships/customXml" Target="../ink/ink129.xml"/><Relationship Id="rId91" Type="http://schemas.openxmlformats.org/officeDocument/2006/relationships/image" Target="../media/image143.png"/><Relationship Id="rId145" Type="http://schemas.openxmlformats.org/officeDocument/2006/relationships/image" Target="../media/image170.png"/><Relationship Id="rId166" Type="http://schemas.openxmlformats.org/officeDocument/2006/relationships/customXml" Target="../ink/ink177.xml"/><Relationship Id="rId187" Type="http://schemas.openxmlformats.org/officeDocument/2006/relationships/image" Target="../media/image191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200.xml"/><Relationship Id="rId233" Type="http://schemas.openxmlformats.org/officeDocument/2006/relationships/image" Target="../media/image214.png"/><Relationship Id="rId254" Type="http://schemas.openxmlformats.org/officeDocument/2006/relationships/customXml" Target="../ink/ink221.xml"/><Relationship Id="rId28" Type="http://schemas.openxmlformats.org/officeDocument/2006/relationships/customXml" Target="../ink/ink108.xml"/><Relationship Id="rId49" Type="http://schemas.openxmlformats.org/officeDocument/2006/relationships/image" Target="../media/image122.png"/><Relationship Id="rId114" Type="http://schemas.openxmlformats.org/officeDocument/2006/relationships/customXml" Target="../ink/ink151.xml"/><Relationship Id="rId275" Type="http://schemas.openxmlformats.org/officeDocument/2006/relationships/image" Target="../media/image235.png"/><Relationship Id="rId296" Type="http://schemas.openxmlformats.org/officeDocument/2006/relationships/customXml" Target="../ink/ink242.xml"/><Relationship Id="rId300" Type="http://schemas.openxmlformats.org/officeDocument/2006/relationships/customXml" Target="../ink/ink244.xml"/><Relationship Id="rId60" Type="http://schemas.openxmlformats.org/officeDocument/2006/relationships/customXml" Target="../ink/ink124.xml"/><Relationship Id="rId81" Type="http://schemas.openxmlformats.org/officeDocument/2006/relationships/image" Target="../media/image138.png"/><Relationship Id="rId135" Type="http://schemas.openxmlformats.org/officeDocument/2006/relationships/image" Target="../media/image165.png"/><Relationship Id="rId156" Type="http://schemas.openxmlformats.org/officeDocument/2006/relationships/customXml" Target="../ink/ink172.xml"/><Relationship Id="rId177" Type="http://schemas.openxmlformats.org/officeDocument/2006/relationships/image" Target="../media/image186.png"/><Relationship Id="rId198" Type="http://schemas.openxmlformats.org/officeDocument/2006/relationships/customXml" Target="../ink/ink193.xml"/><Relationship Id="rId202" Type="http://schemas.openxmlformats.org/officeDocument/2006/relationships/customXml" Target="../ink/ink195.xml"/><Relationship Id="rId223" Type="http://schemas.openxmlformats.org/officeDocument/2006/relationships/image" Target="../media/image209.png"/><Relationship Id="rId244" Type="http://schemas.openxmlformats.org/officeDocument/2006/relationships/customXml" Target="../ink/ink216.xml"/><Relationship Id="rId18" Type="http://schemas.openxmlformats.org/officeDocument/2006/relationships/customXml" Target="../ink/ink103.xml"/><Relationship Id="rId39" Type="http://schemas.openxmlformats.org/officeDocument/2006/relationships/image" Target="../media/image117.png"/><Relationship Id="rId265" Type="http://schemas.openxmlformats.org/officeDocument/2006/relationships/image" Target="../media/image230.png"/><Relationship Id="rId286" Type="http://schemas.openxmlformats.org/officeDocument/2006/relationships/customXml" Target="../ink/ink237.xml"/><Relationship Id="rId50" Type="http://schemas.openxmlformats.org/officeDocument/2006/relationships/customXml" Target="../ink/ink119.xml"/><Relationship Id="rId104" Type="http://schemas.openxmlformats.org/officeDocument/2006/relationships/customXml" Target="../ink/ink146.xml"/><Relationship Id="rId125" Type="http://schemas.openxmlformats.org/officeDocument/2006/relationships/image" Target="../media/image160.png"/><Relationship Id="rId146" Type="http://schemas.openxmlformats.org/officeDocument/2006/relationships/customXml" Target="../ink/ink167.xml"/><Relationship Id="rId167" Type="http://schemas.openxmlformats.org/officeDocument/2006/relationships/image" Target="../media/image181.png"/><Relationship Id="rId188" Type="http://schemas.openxmlformats.org/officeDocument/2006/relationships/customXml" Target="../ink/ink188.xml"/><Relationship Id="rId71" Type="http://schemas.openxmlformats.org/officeDocument/2006/relationships/image" Target="../media/image133.png"/><Relationship Id="rId92" Type="http://schemas.openxmlformats.org/officeDocument/2006/relationships/customXml" Target="../ink/ink140.xml"/><Relationship Id="rId213" Type="http://schemas.openxmlformats.org/officeDocument/2006/relationships/image" Target="../media/image204.png"/><Relationship Id="rId234" Type="http://schemas.openxmlformats.org/officeDocument/2006/relationships/customXml" Target="../ink/ink211.xml"/><Relationship Id="rId2" Type="http://schemas.openxmlformats.org/officeDocument/2006/relationships/customXml" Target="../ink/ink95.xml"/><Relationship Id="rId29" Type="http://schemas.openxmlformats.org/officeDocument/2006/relationships/image" Target="../media/image112.png"/><Relationship Id="rId255" Type="http://schemas.openxmlformats.org/officeDocument/2006/relationships/image" Target="../media/image225.png"/><Relationship Id="rId276" Type="http://schemas.openxmlformats.org/officeDocument/2006/relationships/customXml" Target="../ink/ink232.xml"/><Relationship Id="rId297" Type="http://schemas.openxmlformats.org/officeDocument/2006/relationships/image" Target="../media/image246.png"/><Relationship Id="rId40" Type="http://schemas.openxmlformats.org/officeDocument/2006/relationships/customXml" Target="../ink/ink114.xml"/><Relationship Id="rId115" Type="http://schemas.openxmlformats.org/officeDocument/2006/relationships/image" Target="../media/image155.png"/><Relationship Id="rId136" Type="http://schemas.openxmlformats.org/officeDocument/2006/relationships/customXml" Target="../ink/ink162.xml"/><Relationship Id="rId157" Type="http://schemas.openxmlformats.org/officeDocument/2006/relationships/image" Target="../media/image176.png"/><Relationship Id="rId178" Type="http://schemas.openxmlformats.org/officeDocument/2006/relationships/customXml" Target="../ink/ink183.xml"/><Relationship Id="rId301" Type="http://schemas.openxmlformats.org/officeDocument/2006/relationships/image" Target="../media/image248.png"/><Relationship Id="rId61" Type="http://schemas.openxmlformats.org/officeDocument/2006/relationships/image" Target="../media/image128.png"/><Relationship Id="rId82" Type="http://schemas.openxmlformats.org/officeDocument/2006/relationships/customXml" Target="../ink/ink135.xml"/><Relationship Id="rId199" Type="http://schemas.openxmlformats.org/officeDocument/2006/relationships/image" Target="../media/image197.png"/><Relationship Id="rId203" Type="http://schemas.openxmlformats.org/officeDocument/2006/relationships/image" Target="../media/image199.png"/><Relationship Id="rId19" Type="http://schemas.openxmlformats.org/officeDocument/2006/relationships/image" Target="../media/image107.png"/><Relationship Id="rId224" Type="http://schemas.openxmlformats.org/officeDocument/2006/relationships/customXml" Target="../ink/ink206.xml"/><Relationship Id="rId245" Type="http://schemas.openxmlformats.org/officeDocument/2006/relationships/image" Target="../media/image220.png"/><Relationship Id="rId266" Type="http://schemas.openxmlformats.org/officeDocument/2006/relationships/customXml" Target="../ink/ink227.xml"/><Relationship Id="rId287" Type="http://schemas.openxmlformats.org/officeDocument/2006/relationships/image" Target="../media/image241.png"/><Relationship Id="rId30" Type="http://schemas.openxmlformats.org/officeDocument/2006/relationships/customXml" Target="../ink/ink109.xml"/><Relationship Id="rId105" Type="http://schemas.openxmlformats.org/officeDocument/2006/relationships/image" Target="../media/image150.png"/><Relationship Id="rId126" Type="http://schemas.openxmlformats.org/officeDocument/2006/relationships/customXml" Target="../ink/ink157.xml"/><Relationship Id="rId147" Type="http://schemas.openxmlformats.org/officeDocument/2006/relationships/image" Target="../media/image171.png"/><Relationship Id="rId168" Type="http://schemas.openxmlformats.org/officeDocument/2006/relationships/customXml" Target="../ink/ink178.xml"/><Relationship Id="rId51" Type="http://schemas.openxmlformats.org/officeDocument/2006/relationships/image" Target="../media/image123.png"/><Relationship Id="rId72" Type="http://schemas.openxmlformats.org/officeDocument/2006/relationships/customXml" Target="../ink/ink130.xml"/><Relationship Id="rId93" Type="http://schemas.openxmlformats.org/officeDocument/2006/relationships/image" Target="../media/image144.png"/><Relationship Id="rId189" Type="http://schemas.openxmlformats.org/officeDocument/2006/relationships/image" Target="../media/image192.png"/><Relationship Id="rId3" Type="http://schemas.openxmlformats.org/officeDocument/2006/relationships/image" Target="../media/image99.png"/><Relationship Id="rId214" Type="http://schemas.openxmlformats.org/officeDocument/2006/relationships/customXml" Target="../ink/ink201.xml"/><Relationship Id="rId235" Type="http://schemas.openxmlformats.org/officeDocument/2006/relationships/image" Target="../media/image215.png"/><Relationship Id="rId256" Type="http://schemas.openxmlformats.org/officeDocument/2006/relationships/customXml" Target="../ink/ink222.xml"/><Relationship Id="rId277" Type="http://schemas.openxmlformats.org/officeDocument/2006/relationships/image" Target="../media/image236.png"/><Relationship Id="rId298" Type="http://schemas.openxmlformats.org/officeDocument/2006/relationships/customXml" Target="../ink/ink243.xml"/><Relationship Id="rId116" Type="http://schemas.openxmlformats.org/officeDocument/2006/relationships/customXml" Target="../ink/ink152.xml"/><Relationship Id="rId137" Type="http://schemas.openxmlformats.org/officeDocument/2006/relationships/image" Target="../media/image166.png"/><Relationship Id="rId158" Type="http://schemas.openxmlformats.org/officeDocument/2006/relationships/customXml" Target="../ink/ink173.xml"/><Relationship Id="rId20" Type="http://schemas.openxmlformats.org/officeDocument/2006/relationships/customXml" Target="../ink/ink104.xml"/><Relationship Id="rId41" Type="http://schemas.openxmlformats.org/officeDocument/2006/relationships/image" Target="../media/image118.png"/><Relationship Id="rId62" Type="http://schemas.openxmlformats.org/officeDocument/2006/relationships/customXml" Target="../ink/ink125.xml"/><Relationship Id="rId83" Type="http://schemas.openxmlformats.org/officeDocument/2006/relationships/image" Target="../media/image139.png"/><Relationship Id="rId179" Type="http://schemas.openxmlformats.org/officeDocument/2006/relationships/image" Target="../media/image187.png"/><Relationship Id="rId190" Type="http://schemas.openxmlformats.org/officeDocument/2006/relationships/customXml" Target="../ink/ink189.xml"/><Relationship Id="rId204" Type="http://schemas.openxmlformats.org/officeDocument/2006/relationships/customXml" Target="../ink/ink196.xml"/><Relationship Id="rId225" Type="http://schemas.openxmlformats.org/officeDocument/2006/relationships/image" Target="../media/image210.png"/><Relationship Id="rId246" Type="http://schemas.openxmlformats.org/officeDocument/2006/relationships/customXml" Target="../ink/ink217.xml"/><Relationship Id="rId267" Type="http://schemas.openxmlformats.org/officeDocument/2006/relationships/image" Target="../media/image231.png"/><Relationship Id="rId288" Type="http://schemas.openxmlformats.org/officeDocument/2006/relationships/customXml" Target="../ink/ink238.xml"/><Relationship Id="rId106" Type="http://schemas.openxmlformats.org/officeDocument/2006/relationships/customXml" Target="../ink/ink147.xml"/><Relationship Id="rId127" Type="http://schemas.openxmlformats.org/officeDocument/2006/relationships/image" Target="../media/image161.png"/><Relationship Id="rId10" Type="http://schemas.openxmlformats.org/officeDocument/2006/relationships/customXml" Target="../ink/ink99.xml"/><Relationship Id="rId31" Type="http://schemas.openxmlformats.org/officeDocument/2006/relationships/image" Target="../media/image113.png"/><Relationship Id="rId52" Type="http://schemas.openxmlformats.org/officeDocument/2006/relationships/customXml" Target="../ink/ink120.xml"/><Relationship Id="rId73" Type="http://schemas.openxmlformats.org/officeDocument/2006/relationships/image" Target="../media/image134.png"/><Relationship Id="rId94" Type="http://schemas.openxmlformats.org/officeDocument/2006/relationships/customXml" Target="../ink/ink141.xml"/><Relationship Id="rId148" Type="http://schemas.openxmlformats.org/officeDocument/2006/relationships/customXml" Target="../ink/ink168.xml"/><Relationship Id="rId169" Type="http://schemas.openxmlformats.org/officeDocument/2006/relationships/image" Target="../media/image182.png"/><Relationship Id="rId4" Type="http://schemas.openxmlformats.org/officeDocument/2006/relationships/customXml" Target="../ink/ink96.xml"/><Relationship Id="rId180" Type="http://schemas.openxmlformats.org/officeDocument/2006/relationships/customXml" Target="../ink/ink184.xml"/><Relationship Id="rId215" Type="http://schemas.openxmlformats.org/officeDocument/2006/relationships/image" Target="../media/image205.png"/><Relationship Id="rId236" Type="http://schemas.openxmlformats.org/officeDocument/2006/relationships/customXml" Target="../ink/ink212.xml"/><Relationship Id="rId257" Type="http://schemas.openxmlformats.org/officeDocument/2006/relationships/image" Target="../media/image226.png"/><Relationship Id="rId278" Type="http://schemas.openxmlformats.org/officeDocument/2006/relationships/customXml" Target="../ink/ink233.xml"/><Relationship Id="rId42" Type="http://schemas.openxmlformats.org/officeDocument/2006/relationships/customXml" Target="../ink/ink115.xml"/><Relationship Id="rId84" Type="http://schemas.openxmlformats.org/officeDocument/2006/relationships/customXml" Target="../ink/ink136.xml"/><Relationship Id="rId138" Type="http://schemas.openxmlformats.org/officeDocument/2006/relationships/customXml" Target="../ink/ink163.xml"/><Relationship Id="rId191" Type="http://schemas.openxmlformats.org/officeDocument/2006/relationships/image" Target="../media/image193.png"/><Relationship Id="rId205" Type="http://schemas.openxmlformats.org/officeDocument/2006/relationships/image" Target="../media/image200.png"/><Relationship Id="rId247" Type="http://schemas.openxmlformats.org/officeDocument/2006/relationships/image" Target="../media/image221.png"/><Relationship Id="rId107" Type="http://schemas.openxmlformats.org/officeDocument/2006/relationships/image" Target="../media/image151.png"/><Relationship Id="rId289" Type="http://schemas.openxmlformats.org/officeDocument/2006/relationships/image" Target="../media/image242.png"/><Relationship Id="rId11" Type="http://schemas.openxmlformats.org/officeDocument/2006/relationships/image" Target="../media/image103.png"/><Relationship Id="rId53" Type="http://schemas.openxmlformats.org/officeDocument/2006/relationships/image" Target="../media/image124.png"/><Relationship Id="rId149" Type="http://schemas.openxmlformats.org/officeDocument/2006/relationships/image" Target="../media/image172.png"/><Relationship Id="rId95" Type="http://schemas.openxmlformats.org/officeDocument/2006/relationships/image" Target="../media/image145.png"/><Relationship Id="rId160" Type="http://schemas.openxmlformats.org/officeDocument/2006/relationships/customXml" Target="../ink/ink174.xml"/><Relationship Id="rId216" Type="http://schemas.openxmlformats.org/officeDocument/2006/relationships/customXml" Target="../ink/ink202.xml"/><Relationship Id="rId258" Type="http://schemas.openxmlformats.org/officeDocument/2006/relationships/customXml" Target="../ink/ink223.xml"/><Relationship Id="rId22" Type="http://schemas.openxmlformats.org/officeDocument/2006/relationships/customXml" Target="../ink/ink105.xml"/><Relationship Id="rId64" Type="http://schemas.openxmlformats.org/officeDocument/2006/relationships/customXml" Target="../ink/ink126.xml"/><Relationship Id="rId118" Type="http://schemas.openxmlformats.org/officeDocument/2006/relationships/customXml" Target="../ink/ink153.xml"/><Relationship Id="rId171" Type="http://schemas.openxmlformats.org/officeDocument/2006/relationships/image" Target="../media/image183.png"/><Relationship Id="rId227" Type="http://schemas.openxmlformats.org/officeDocument/2006/relationships/image" Target="../media/image211.png"/><Relationship Id="rId269" Type="http://schemas.openxmlformats.org/officeDocument/2006/relationships/image" Target="../media/image232.png"/><Relationship Id="rId33" Type="http://schemas.openxmlformats.org/officeDocument/2006/relationships/image" Target="../media/image114.png"/><Relationship Id="rId129" Type="http://schemas.openxmlformats.org/officeDocument/2006/relationships/image" Target="../media/image162.png"/><Relationship Id="rId280" Type="http://schemas.openxmlformats.org/officeDocument/2006/relationships/customXml" Target="../ink/ink234.xml"/><Relationship Id="rId75" Type="http://schemas.openxmlformats.org/officeDocument/2006/relationships/image" Target="../media/image135.png"/><Relationship Id="rId140" Type="http://schemas.openxmlformats.org/officeDocument/2006/relationships/customXml" Target="../ink/ink164.xml"/><Relationship Id="rId182" Type="http://schemas.openxmlformats.org/officeDocument/2006/relationships/customXml" Target="../ink/ink18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customXml" Target="../ink/ink249.xml"/><Relationship Id="rId18" Type="http://schemas.openxmlformats.org/officeDocument/2006/relationships/image" Target="../media/image256.png"/><Relationship Id="rId3" Type="http://schemas.openxmlformats.org/officeDocument/2006/relationships/oleObject" Target="NULL"/><Relationship Id="rId7" Type="http://schemas.openxmlformats.org/officeDocument/2006/relationships/customXml" Target="../ink/ink246.xml"/><Relationship Id="rId12" Type="http://schemas.openxmlformats.org/officeDocument/2006/relationships/image" Target="../media/image253.png"/><Relationship Id="rId17" Type="http://schemas.openxmlformats.org/officeDocument/2006/relationships/customXml" Target="../ink/ink251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5.png"/><Relationship Id="rId20" Type="http://schemas.openxmlformats.org/officeDocument/2006/relationships/image" Target="../media/image25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0.png"/><Relationship Id="rId11" Type="http://schemas.openxmlformats.org/officeDocument/2006/relationships/customXml" Target="../ink/ink248.xml"/><Relationship Id="rId5" Type="http://schemas.openxmlformats.org/officeDocument/2006/relationships/customXml" Target="../ink/ink245.xml"/><Relationship Id="rId15" Type="http://schemas.openxmlformats.org/officeDocument/2006/relationships/customXml" Target="../ink/ink250.xml"/><Relationship Id="rId10" Type="http://schemas.openxmlformats.org/officeDocument/2006/relationships/image" Target="../media/image252.png"/><Relationship Id="rId19" Type="http://schemas.openxmlformats.org/officeDocument/2006/relationships/customXml" Target="../ink/ink252.xml"/><Relationship Id="rId4" Type="http://schemas.openxmlformats.org/officeDocument/2006/relationships/image" Target="../media/image62.emf"/><Relationship Id="rId9" Type="http://schemas.openxmlformats.org/officeDocument/2006/relationships/customXml" Target="../ink/ink247.xml"/><Relationship Id="rId14" Type="http://schemas.openxmlformats.org/officeDocument/2006/relationships/image" Target="../media/image25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5.png"/><Relationship Id="rId299" Type="http://schemas.openxmlformats.org/officeDocument/2006/relationships/image" Target="../media/image406.png"/><Relationship Id="rId21" Type="http://schemas.openxmlformats.org/officeDocument/2006/relationships/image" Target="../media/image267.png"/><Relationship Id="rId63" Type="http://schemas.openxmlformats.org/officeDocument/2006/relationships/image" Target="../media/image288.png"/><Relationship Id="rId159" Type="http://schemas.openxmlformats.org/officeDocument/2006/relationships/image" Target="../media/image336.png"/><Relationship Id="rId170" Type="http://schemas.openxmlformats.org/officeDocument/2006/relationships/customXml" Target="../ink/ink337.xml"/><Relationship Id="rId226" Type="http://schemas.openxmlformats.org/officeDocument/2006/relationships/customXml" Target="../ink/ink365.xml"/><Relationship Id="rId268" Type="http://schemas.openxmlformats.org/officeDocument/2006/relationships/customXml" Target="../ink/ink386.xml"/><Relationship Id="rId32" Type="http://schemas.openxmlformats.org/officeDocument/2006/relationships/customXml" Target="../ink/ink268.xml"/><Relationship Id="rId74" Type="http://schemas.openxmlformats.org/officeDocument/2006/relationships/customXml" Target="../ink/ink289.xml"/><Relationship Id="rId128" Type="http://schemas.openxmlformats.org/officeDocument/2006/relationships/customXml" Target="../ink/ink316.xml"/><Relationship Id="rId5" Type="http://schemas.openxmlformats.org/officeDocument/2006/relationships/image" Target="../media/image259.png"/><Relationship Id="rId181" Type="http://schemas.openxmlformats.org/officeDocument/2006/relationships/image" Target="../media/image347.png"/><Relationship Id="rId237" Type="http://schemas.openxmlformats.org/officeDocument/2006/relationships/image" Target="../media/image375.png"/><Relationship Id="rId279" Type="http://schemas.openxmlformats.org/officeDocument/2006/relationships/image" Target="../media/image396.png"/><Relationship Id="rId43" Type="http://schemas.openxmlformats.org/officeDocument/2006/relationships/image" Target="../media/image278.png"/><Relationship Id="rId139" Type="http://schemas.openxmlformats.org/officeDocument/2006/relationships/image" Target="../media/image326.png"/><Relationship Id="rId290" Type="http://schemas.openxmlformats.org/officeDocument/2006/relationships/customXml" Target="../ink/ink397.xml"/><Relationship Id="rId85" Type="http://schemas.openxmlformats.org/officeDocument/2006/relationships/image" Target="../media/image299.png"/><Relationship Id="rId150" Type="http://schemas.openxmlformats.org/officeDocument/2006/relationships/customXml" Target="../ink/ink327.xml"/><Relationship Id="rId192" Type="http://schemas.openxmlformats.org/officeDocument/2006/relationships/customXml" Target="../ink/ink348.xml"/><Relationship Id="rId206" Type="http://schemas.openxmlformats.org/officeDocument/2006/relationships/customXml" Target="../ink/ink355.xml"/><Relationship Id="rId248" Type="http://schemas.openxmlformats.org/officeDocument/2006/relationships/customXml" Target="../ink/ink376.xml"/><Relationship Id="rId12" Type="http://schemas.openxmlformats.org/officeDocument/2006/relationships/customXml" Target="../ink/ink258.xml"/><Relationship Id="rId108" Type="http://schemas.openxmlformats.org/officeDocument/2006/relationships/customXml" Target="../ink/ink306.xml"/><Relationship Id="rId54" Type="http://schemas.openxmlformats.org/officeDocument/2006/relationships/customXml" Target="../ink/ink279.xml"/><Relationship Id="rId96" Type="http://schemas.openxmlformats.org/officeDocument/2006/relationships/customXml" Target="../ink/ink300.xml"/><Relationship Id="rId161" Type="http://schemas.openxmlformats.org/officeDocument/2006/relationships/image" Target="../media/image337.png"/><Relationship Id="rId217" Type="http://schemas.openxmlformats.org/officeDocument/2006/relationships/image" Target="../media/image365.png"/><Relationship Id="rId6" Type="http://schemas.openxmlformats.org/officeDocument/2006/relationships/customXml" Target="../ink/ink255.xml"/><Relationship Id="rId238" Type="http://schemas.openxmlformats.org/officeDocument/2006/relationships/customXml" Target="../ink/ink371.xml"/><Relationship Id="rId259" Type="http://schemas.openxmlformats.org/officeDocument/2006/relationships/image" Target="../media/image386.png"/><Relationship Id="rId23" Type="http://schemas.openxmlformats.org/officeDocument/2006/relationships/image" Target="../media/image268.png"/><Relationship Id="rId119" Type="http://schemas.openxmlformats.org/officeDocument/2006/relationships/image" Target="../media/image316.png"/><Relationship Id="rId270" Type="http://schemas.openxmlformats.org/officeDocument/2006/relationships/customXml" Target="../ink/ink387.xml"/><Relationship Id="rId291" Type="http://schemas.openxmlformats.org/officeDocument/2006/relationships/image" Target="../media/image402.png"/><Relationship Id="rId44" Type="http://schemas.openxmlformats.org/officeDocument/2006/relationships/customXml" Target="../ink/ink274.xml"/><Relationship Id="rId65" Type="http://schemas.openxmlformats.org/officeDocument/2006/relationships/image" Target="../media/image289.png"/><Relationship Id="rId86" Type="http://schemas.openxmlformats.org/officeDocument/2006/relationships/customXml" Target="../ink/ink295.xml"/><Relationship Id="rId130" Type="http://schemas.openxmlformats.org/officeDocument/2006/relationships/customXml" Target="../ink/ink317.xml"/><Relationship Id="rId151" Type="http://schemas.openxmlformats.org/officeDocument/2006/relationships/image" Target="../media/image332.png"/><Relationship Id="rId172" Type="http://schemas.openxmlformats.org/officeDocument/2006/relationships/customXml" Target="../ink/ink338.xml"/><Relationship Id="rId193" Type="http://schemas.openxmlformats.org/officeDocument/2006/relationships/image" Target="../media/image353.png"/><Relationship Id="rId207" Type="http://schemas.openxmlformats.org/officeDocument/2006/relationships/image" Target="../media/image360.png"/><Relationship Id="rId228" Type="http://schemas.openxmlformats.org/officeDocument/2006/relationships/customXml" Target="../ink/ink366.xml"/><Relationship Id="rId249" Type="http://schemas.openxmlformats.org/officeDocument/2006/relationships/image" Target="../media/image381.png"/><Relationship Id="rId13" Type="http://schemas.openxmlformats.org/officeDocument/2006/relationships/image" Target="../media/image263.png"/><Relationship Id="rId109" Type="http://schemas.openxmlformats.org/officeDocument/2006/relationships/image" Target="../media/image311.png"/><Relationship Id="rId260" Type="http://schemas.openxmlformats.org/officeDocument/2006/relationships/customXml" Target="../ink/ink382.xml"/><Relationship Id="rId281" Type="http://schemas.openxmlformats.org/officeDocument/2006/relationships/image" Target="../media/image397.png"/><Relationship Id="rId34" Type="http://schemas.openxmlformats.org/officeDocument/2006/relationships/customXml" Target="../ink/ink269.xml"/><Relationship Id="rId55" Type="http://schemas.openxmlformats.org/officeDocument/2006/relationships/image" Target="../media/image284.png"/><Relationship Id="rId76" Type="http://schemas.openxmlformats.org/officeDocument/2006/relationships/customXml" Target="../ink/ink290.xml"/><Relationship Id="rId97" Type="http://schemas.openxmlformats.org/officeDocument/2006/relationships/image" Target="../media/image305.png"/><Relationship Id="rId120" Type="http://schemas.openxmlformats.org/officeDocument/2006/relationships/customXml" Target="../ink/ink312.xml"/><Relationship Id="rId141" Type="http://schemas.openxmlformats.org/officeDocument/2006/relationships/image" Target="../media/image327.png"/><Relationship Id="rId7" Type="http://schemas.openxmlformats.org/officeDocument/2006/relationships/image" Target="../media/image260.png"/><Relationship Id="rId162" Type="http://schemas.openxmlformats.org/officeDocument/2006/relationships/customXml" Target="../ink/ink333.xml"/><Relationship Id="rId183" Type="http://schemas.openxmlformats.org/officeDocument/2006/relationships/image" Target="../media/image348.png"/><Relationship Id="rId218" Type="http://schemas.openxmlformats.org/officeDocument/2006/relationships/customXml" Target="../ink/ink361.xml"/><Relationship Id="rId239" Type="http://schemas.openxmlformats.org/officeDocument/2006/relationships/image" Target="../media/image376.png"/><Relationship Id="rId250" Type="http://schemas.openxmlformats.org/officeDocument/2006/relationships/customXml" Target="../ink/ink377.xml"/><Relationship Id="rId271" Type="http://schemas.openxmlformats.org/officeDocument/2006/relationships/image" Target="../media/image392.png"/><Relationship Id="rId292" Type="http://schemas.openxmlformats.org/officeDocument/2006/relationships/customXml" Target="../ink/ink398.xml"/><Relationship Id="rId24" Type="http://schemas.openxmlformats.org/officeDocument/2006/relationships/customXml" Target="../ink/ink264.xml"/><Relationship Id="rId45" Type="http://schemas.openxmlformats.org/officeDocument/2006/relationships/image" Target="../media/image279.png"/><Relationship Id="rId66" Type="http://schemas.openxmlformats.org/officeDocument/2006/relationships/customXml" Target="../ink/ink285.xml"/><Relationship Id="rId87" Type="http://schemas.openxmlformats.org/officeDocument/2006/relationships/image" Target="../media/image300.png"/><Relationship Id="rId110" Type="http://schemas.openxmlformats.org/officeDocument/2006/relationships/customXml" Target="../ink/ink307.xml"/><Relationship Id="rId131" Type="http://schemas.openxmlformats.org/officeDocument/2006/relationships/image" Target="../media/image322.png"/><Relationship Id="rId152" Type="http://schemas.openxmlformats.org/officeDocument/2006/relationships/customXml" Target="../ink/ink328.xml"/><Relationship Id="rId173" Type="http://schemas.openxmlformats.org/officeDocument/2006/relationships/image" Target="../media/image343.png"/><Relationship Id="rId194" Type="http://schemas.openxmlformats.org/officeDocument/2006/relationships/customXml" Target="../ink/ink349.xml"/><Relationship Id="rId208" Type="http://schemas.openxmlformats.org/officeDocument/2006/relationships/customXml" Target="../ink/ink356.xml"/><Relationship Id="rId229" Type="http://schemas.openxmlformats.org/officeDocument/2006/relationships/image" Target="../media/image371.png"/><Relationship Id="rId240" Type="http://schemas.openxmlformats.org/officeDocument/2006/relationships/customXml" Target="../ink/ink372.xml"/><Relationship Id="rId261" Type="http://schemas.openxmlformats.org/officeDocument/2006/relationships/image" Target="../media/image387.png"/><Relationship Id="rId14" Type="http://schemas.openxmlformats.org/officeDocument/2006/relationships/customXml" Target="../ink/ink259.xml"/><Relationship Id="rId35" Type="http://schemas.openxmlformats.org/officeDocument/2006/relationships/image" Target="../media/image274.png"/><Relationship Id="rId56" Type="http://schemas.openxmlformats.org/officeDocument/2006/relationships/customXml" Target="../ink/ink280.xml"/><Relationship Id="rId77" Type="http://schemas.openxmlformats.org/officeDocument/2006/relationships/image" Target="../media/image295.png"/><Relationship Id="rId100" Type="http://schemas.openxmlformats.org/officeDocument/2006/relationships/customXml" Target="../ink/ink302.xml"/><Relationship Id="rId282" Type="http://schemas.openxmlformats.org/officeDocument/2006/relationships/customXml" Target="../ink/ink393.xml"/><Relationship Id="rId8" Type="http://schemas.openxmlformats.org/officeDocument/2006/relationships/customXml" Target="../ink/ink256.xml"/><Relationship Id="rId98" Type="http://schemas.openxmlformats.org/officeDocument/2006/relationships/customXml" Target="../ink/ink301.xml"/><Relationship Id="rId121" Type="http://schemas.openxmlformats.org/officeDocument/2006/relationships/image" Target="../media/image317.png"/><Relationship Id="rId142" Type="http://schemas.openxmlformats.org/officeDocument/2006/relationships/customXml" Target="../ink/ink323.xml"/><Relationship Id="rId163" Type="http://schemas.openxmlformats.org/officeDocument/2006/relationships/image" Target="../media/image338.png"/><Relationship Id="rId184" Type="http://schemas.openxmlformats.org/officeDocument/2006/relationships/customXml" Target="../ink/ink344.xml"/><Relationship Id="rId219" Type="http://schemas.openxmlformats.org/officeDocument/2006/relationships/image" Target="../media/image366.png"/><Relationship Id="rId230" Type="http://schemas.openxmlformats.org/officeDocument/2006/relationships/customXml" Target="../ink/ink367.xml"/><Relationship Id="rId251" Type="http://schemas.openxmlformats.org/officeDocument/2006/relationships/image" Target="../media/image382.png"/><Relationship Id="rId25" Type="http://schemas.openxmlformats.org/officeDocument/2006/relationships/image" Target="../media/image269.png"/><Relationship Id="rId46" Type="http://schemas.openxmlformats.org/officeDocument/2006/relationships/customXml" Target="../ink/ink275.xml"/><Relationship Id="rId67" Type="http://schemas.openxmlformats.org/officeDocument/2006/relationships/image" Target="../media/image290.png"/><Relationship Id="rId272" Type="http://schemas.openxmlformats.org/officeDocument/2006/relationships/customXml" Target="../ink/ink388.xml"/><Relationship Id="rId293" Type="http://schemas.openxmlformats.org/officeDocument/2006/relationships/image" Target="../media/image403.png"/><Relationship Id="rId88" Type="http://schemas.openxmlformats.org/officeDocument/2006/relationships/customXml" Target="../ink/ink296.xml"/><Relationship Id="rId111" Type="http://schemas.openxmlformats.org/officeDocument/2006/relationships/image" Target="../media/image312.png"/><Relationship Id="rId132" Type="http://schemas.openxmlformats.org/officeDocument/2006/relationships/customXml" Target="../ink/ink318.xml"/><Relationship Id="rId153" Type="http://schemas.openxmlformats.org/officeDocument/2006/relationships/image" Target="../media/image333.png"/><Relationship Id="rId174" Type="http://schemas.openxmlformats.org/officeDocument/2006/relationships/customXml" Target="../ink/ink339.xml"/><Relationship Id="rId195" Type="http://schemas.openxmlformats.org/officeDocument/2006/relationships/image" Target="../media/image354.png"/><Relationship Id="rId209" Type="http://schemas.openxmlformats.org/officeDocument/2006/relationships/image" Target="../media/image361.png"/><Relationship Id="rId220" Type="http://schemas.openxmlformats.org/officeDocument/2006/relationships/customXml" Target="../ink/ink362.xml"/><Relationship Id="rId241" Type="http://schemas.openxmlformats.org/officeDocument/2006/relationships/image" Target="../media/image377.png"/><Relationship Id="rId15" Type="http://schemas.openxmlformats.org/officeDocument/2006/relationships/image" Target="../media/image264.png"/><Relationship Id="rId36" Type="http://schemas.openxmlformats.org/officeDocument/2006/relationships/customXml" Target="../ink/ink270.xml"/><Relationship Id="rId57" Type="http://schemas.openxmlformats.org/officeDocument/2006/relationships/image" Target="../media/image285.png"/><Relationship Id="rId262" Type="http://schemas.openxmlformats.org/officeDocument/2006/relationships/customXml" Target="../ink/ink383.xml"/><Relationship Id="rId283" Type="http://schemas.openxmlformats.org/officeDocument/2006/relationships/image" Target="../media/image398.png"/><Relationship Id="rId78" Type="http://schemas.openxmlformats.org/officeDocument/2006/relationships/customXml" Target="../ink/ink291.xml"/><Relationship Id="rId99" Type="http://schemas.openxmlformats.org/officeDocument/2006/relationships/image" Target="../media/image306.png"/><Relationship Id="rId101" Type="http://schemas.openxmlformats.org/officeDocument/2006/relationships/image" Target="../media/image307.png"/><Relationship Id="rId122" Type="http://schemas.openxmlformats.org/officeDocument/2006/relationships/customXml" Target="../ink/ink313.xml"/><Relationship Id="rId143" Type="http://schemas.openxmlformats.org/officeDocument/2006/relationships/image" Target="../media/image328.png"/><Relationship Id="rId164" Type="http://schemas.openxmlformats.org/officeDocument/2006/relationships/customXml" Target="../ink/ink334.xml"/><Relationship Id="rId185" Type="http://schemas.openxmlformats.org/officeDocument/2006/relationships/image" Target="../media/image349.png"/><Relationship Id="rId9" Type="http://schemas.openxmlformats.org/officeDocument/2006/relationships/image" Target="../media/image261.png"/><Relationship Id="rId210" Type="http://schemas.openxmlformats.org/officeDocument/2006/relationships/customXml" Target="../ink/ink357.xml"/><Relationship Id="rId26" Type="http://schemas.openxmlformats.org/officeDocument/2006/relationships/customXml" Target="../ink/ink265.xml"/><Relationship Id="rId231" Type="http://schemas.openxmlformats.org/officeDocument/2006/relationships/image" Target="../media/image372.png"/><Relationship Id="rId252" Type="http://schemas.openxmlformats.org/officeDocument/2006/relationships/customXml" Target="../ink/ink378.xml"/><Relationship Id="rId273" Type="http://schemas.openxmlformats.org/officeDocument/2006/relationships/image" Target="../media/image393.png"/><Relationship Id="rId294" Type="http://schemas.openxmlformats.org/officeDocument/2006/relationships/customXml" Target="../ink/ink399.xml"/><Relationship Id="rId47" Type="http://schemas.openxmlformats.org/officeDocument/2006/relationships/image" Target="../media/image280.png"/><Relationship Id="rId68" Type="http://schemas.openxmlformats.org/officeDocument/2006/relationships/customXml" Target="../ink/ink286.xml"/><Relationship Id="rId89" Type="http://schemas.openxmlformats.org/officeDocument/2006/relationships/image" Target="../media/image301.png"/><Relationship Id="rId112" Type="http://schemas.openxmlformats.org/officeDocument/2006/relationships/customXml" Target="../ink/ink308.xml"/><Relationship Id="rId133" Type="http://schemas.openxmlformats.org/officeDocument/2006/relationships/image" Target="../media/image323.png"/><Relationship Id="rId154" Type="http://schemas.openxmlformats.org/officeDocument/2006/relationships/customXml" Target="../ink/ink329.xml"/><Relationship Id="rId175" Type="http://schemas.openxmlformats.org/officeDocument/2006/relationships/image" Target="../media/image344.png"/><Relationship Id="rId196" Type="http://schemas.openxmlformats.org/officeDocument/2006/relationships/customXml" Target="../ink/ink350.xml"/><Relationship Id="rId200" Type="http://schemas.openxmlformats.org/officeDocument/2006/relationships/customXml" Target="../ink/ink352.xml"/><Relationship Id="rId16" Type="http://schemas.openxmlformats.org/officeDocument/2006/relationships/customXml" Target="../ink/ink260.xml"/><Relationship Id="rId221" Type="http://schemas.openxmlformats.org/officeDocument/2006/relationships/image" Target="../media/image367.png"/><Relationship Id="rId242" Type="http://schemas.openxmlformats.org/officeDocument/2006/relationships/customXml" Target="../ink/ink373.xml"/><Relationship Id="rId263" Type="http://schemas.openxmlformats.org/officeDocument/2006/relationships/image" Target="../media/image388.png"/><Relationship Id="rId284" Type="http://schemas.openxmlformats.org/officeDocument/2006/relationships/customXml" Target="../ink/ink394.xml"/><Relationship Id="rId37" Type="http://schemas.openxmlformats.org/officeDocument/2006/relationships/image" Target="../media/image275.png"/><Relationship Id="rId58" Type="http://schemas.openxmlformats.org/officeDocument/2006/relationships/customXml" Target="../ink/ink281.xml"/><Relationship Id="rId79" Type="http://schemas.openxmlformats.org/officeDocument/2006/relationships/image" Target="../media/image296.png"/><Relationship Id="rId102" Type="http://schemas.openxmlformats.org/officeDocument/2006/relationships/customXml" Target="../ink/ink303.xml"/><Relationship Id="rId123" Type="http://schemas.openxmlformats.org/officeDocument/2006/relationships/image" Target="../media/image318.png"/><Relationship Id="rId144" Type="http://schemas.openxmlformats.org/officeDocument/2006/relationships/customXml" Target="../ink/ink324.xml"/><Relationship Id="rId90" Type="http://schemas.openxmlformats.org/officeDocument/2006/relationships/customXml" Target="../ink/ink297.xml"/><Relationship Id="rId165" Type="http://schemas.openxmlformats.org/officeDocument/2006/relationships/image" Target="../media/image339.png"/><Relationship Id="rId186" Type="http://schemas.openxmlformats.org/officeDocument/2006/relationships/customXml" Target="../ink/ink345.xml"/><Relationship Id="rId211" Type="http://schemas.openxmlformats.org/officeDocument/2006/relationships/image" Target="../media/image362.png"/><Relationship Id="rId232" Type="http://schemas.openxmlformats.org/officeDocument/2006/relationships/customXml" Target="../ink/ink368.xml"/><Relationship Id="rId253" Type="http://schemas.openxmlformats.org/officeDocument/2006/relationships/image" Target="../media/image383.png"/><Relationship Id="rId274" Type="http://schemas.openxmlformats.org/officeDocument/2006/relationships/customXml" Target="../ink/ink389.xml"/><Relationship Id="rId295" Type="http://schemas.openxmlformats.org/officeDocument/2006/relationships/image" Target="../media/image404.png"/><Relationship Id="rId27" Type="http://schemas.openxmlformats.org/officeDocument/2006/relationships/image" Target="../media/image270.png"/><Relationship Id="rId48" Type="http://schemas.openxmlformats.org/officeDocument/2006/relationships/customXml" Target="../ink/ink276.xml"/><Relationship Id="rId69" Type="http://schemas.openxmlformats.org/officeDocument/2006/relationships/image" Target="../media/image291.png"/><Relationship Id="rId113" Type="http://schemas.openxmlformats.org/officeDocument/2006/relationships/image" Target="../media/image313.png"/><Relationship Id="rId134" Type="http://schemas.openxmlformats.org/officeDocument/2006/relationships/customXml" Target="../ink/ink319.xml"/><Relationship Id="rId80" Type="http://schemas.openxmlformats.org/officeDocument/2006/relationships/customXml" Target="../ink/ink292.xml"/><Relationship Id="rId155" Type="http://schemas.openxmlformats.org/officeDocument/2006/relationships/image" Target="../media/image334.png"/><Relationship Id="rId176" Type="http://schemas.openxmlformats.org/officeDocument/2006/relationships/customXml" Target="../ink/ink340.xml"/><Relationship Id="rId197" Type="http://schemas.openxmlformats.org/officeDocument/2006/relationships/image" Target="../media/image355.png"/><Relationship Id="rId201" Type="http://schemas.openxmlformats.org/officeDocument/2006/relationships/image" Target="../media/image357.png"/><Relationship Id="rId222" Type="http://schemas.openxmlformats.org/officeDocument/2006/relationships/customXml" Target="../ink/ink363.xml"/><Relationship Id="rId243" Type="http://schemas.openxmlformats.org/officeDocument/2006/relationships/image" Target="../media/image378.png"/><Relationship Id="rId264" Type="http://schemas.openxmlformats.org/officeDocument/2006/relationships/customXml" Target="../ink/ink384.xml"/><Relationship Id="rId285" Type="http://schemas.openxmlformats.org/officeDocument/2006/relationships/image" Target="../media/image399.png"/><Relationship Id="rId17" Type="http://schemas.openxmlformats.org/officeDocument/2006/relationships/image" Target="../media/image265.png"/><Relationship Id="rId38" Type="http://schemas.openxmlformats.org/officeDocument/2006/relationships/customXml" Target="../ink/ink271.xml"/><Relationship Id="rId59" Type="http://schemas.openxmlformats.org/officeDocument/2006/relationships/image" Target="../media/image286.png"/><Relationship Id="rId103" Type="http://schemas.openxmlformats.org/officeDocument/2006/relationships/image" Target="../media/image308.png"/><Relationship Id="rId124" Type="http://schemas.openxmlformats.org/officeDocument/2006/relationships/customXml" Target="../ink/ink314.xml"/><Relationship Id="rId70" Type="http://schemas.openxmlformats.org/officeDocument/2006/relationships/customXml" Target="../ink/ink287.xml"/><Relationship Id="rId91" Type="http://schemas.openxmlformats.org/officeDocument/2006/relationships/image" Target="../media/image302.png"/><Relationship Id="rId145" Type="http://schemas.openxmlformats.org/officeDocument/2006/relationships/image" Target="../media/image329.png"/><Relationship Id="rId166" Type="http://schemas.openxmlformats.org/officeDocument/2006/relationships/customXml" Target="../ink/ink335.xml"/><Relationship Id="rId187" Type="http://schemas.openxmlformats.org/officeDocument/2006/relationships/image" Target="../media/image350.png"/><Relationship Id="rId1" Type="http://schemas.openxmlformats.org/officeDocument/2006/relationships/slideLayout" Target="../slideLayouts/slideLayout5.xml"/><Relationship Id="rId212" Type="http://schemas.openxmlformats.org/officeDocument/2006/relationships/customXml" Target="../ink/ink358.xml"/><Relationship Id="rId233" Type="http://schemas.openxmlformats.org/officeDocument/2006/relationships/image" Target="../media/image373.png"/><Relationship Id="rId254" Type="http://schemas.openxmlformats.org/officeDocument/2006/relationships/customXml" Target="../ink/ink379.xml"/><Relationship Id="rId28" Type="http://schemas.openxmlformats.org/officeDocument/2006/relationships/customXml" Target="../ink/ink266.xml"/><Relationship Id="rId49" Type="http://schemas.openxmlformats.org/officeDocument/2006/relationships/image" Target="../media/image281.png"/><Relationship Id="rId114" Type="http://schemas.openxmlformats.org/officeDocument/2006/relationships/customXml" Target="../ink/ink309.xml"/><Relationship Id="rId275" Type="http://schemas.openxmlformats.org/officeDocument/2006/relationships/image" Target="../media/image394.png"/><Relationship Id="rId296" Type="http://schemas.openxmlformats.org/officeDocument/2006/relationships/customXml" Target="../ink/ink400.xml"/><Relationship Id="rId300" Type="http://schemas.openxmlformats.org/officeDocument/2006/relationships/customXml" Target="../ink/ink402.xml"/><Relationship Id="rId60" Type="http://schemas.openxmlformats.org/officeDocument/2006/relationships/customXml" Target="../ink/ink282.xml"/><Relationship Id="rId81" Type="http://schemas.openxmlformats.org/officeDocument/2006/relationships/image" Target="../media/image297.png"/><Relationship Id="rId135" Type="http://schemas.openxmlformats.org/officeDocument/2006/relationships/image" Target="../media/image324.png"/><Relationship Id="rId156" Type="http://schemas.openxmlformats.org/officeDocument/2006/relationships/customXml" Target="../ink/ink330.xml"/><Relationship Id="rId177" Type="http://schemas.openxmlformats.org/officeDocument/2006/relationships/image" Target="../media/image345.png"/><Relationship Id="rId198" Type="http://schemas.openxmlformats.org/officeDocument/2006/relationships/customXml" Target="../ink/ink351.xml"/><Relationship Id="rId202" Type="http://schemas.openxmlformats.org/officeDocument/2006/relationships/customXml" Target="../ink/ink353.xml"/><Relationship Id="rId223" Type="http://schemas.openxmlformats.org/officeDocument/2006/relationships/image" Target="../media/image368.png"/><Relationship Id="rId244" Type="http://schemas.openxmlformats.org/officeDocument/2006/relationships/customXml" Target="../ink/ink374.xml"/><Relationship Id="rId18" Type="http://schemas.openxmlformats.org/officeDocument/2006/relationships/customXml" Target="../ink/ink261.xml"/><Relationship Id="rId39" Type="http://schemas.openxmlformats.org/officeDocument/2006/relationships/image" Target="../media/image276.png"/><Relationship Id="rId265" Type="http://schemas.openxmlformats.org/officeDocument/2006/relationships/image" Target="../media/image389.png"/><Relationship Id="rId286" Type="http://schemas.openxmlformats.org/officeDocument/2006/relationships/customXml" Target="../ink/ink395.xml"/><Relationship Id="rId50" Type="http://schemas.openxmlformats.org/officeDocument/2006/relationships/customXml" Target="../ink/ink277.xml"/><Relationship Id="rId104" Type="http://schemas.openxmlformats.org/officeDocument/2006/relationships/customXml" Target="../ink/ink304.xml"/><Relationship Id="rId125" Type="http://schemas.openxmlformats.org/officeDocument/2006/relationships/image" Target="../media/image319.png"/><Relationship Id="rId146" Type="http://schemas.openxmlformats.org/officeDocument/2006/relationships/customXml" Target="../ink/ink325.xml"/><Relationship Id="rId167" Type="http://schemas.openxmlformats.org/officeDocument/2006/relationships/image" Target="../media/image340.png"/><Relationship Id="rId188" Type="http://schemas.openxmlformats.org/officeDocument/2006/relationships/customXml" Target="../ink/ink346.xml"/><Relationship Id="rId71" Type="http://schemas.openxmlformats.org/officeDocument/2006/relationships/image" Target="../media/image292.png"/><Relationship Id="rId92" Type="http://schemas.openxmlformats.org/officeDocument/2006/relationships/customXml" Target="../ink/ink298.xml"/><Relationship Id="rId213" Type="http://schemas.openxmlformats.org/officeDocument/2006/relationships/image" Target="../media/image363.png"/><Relationship Id="rId234" Type="http://schemas.openxmlformats.org/officeDocument/2006/relationships/customXml" Target="../ink/ink369.xml"/><Relationship Id="rId2" Type="http://schemas.openxmlformats.org/officeDocument/2006/relationships/customXml" Target="../ink/ink253.xml"/><Relationship Id="rId29" Type="http://schemas.openxmlformats.org/officeDocument/2006/relationships/image" Target="../media/image271.png"/><Relationship Id="rId255" Type="http://schemas.openxmlformats.org/officeDocument/2006/relationships/image" Target="../media/image384.png"/><Relationship Id="rId276" Type="http://schemas.openxmlformats.org/officeDocument/2006/relationships/customXml" Target="../ink/ink390.xml"/><Relationship Id="rId297" Type="http://schemas.openxmlformats.org/officeDocument/2006/relationships/image" Target="../media/image405.png"/><Relationship Id="rId40" Type="http://schemas.openxmlformats.org/officeDocument/2006/relationships/customXml" Target="../ink/ink272.xml"/><Relationship Id="rId115" Type="http://schemas.openxmlformats.org/officeDocument/2006/relationships/image" Target="../media/image314.png"/><Relationship Id="rId136" Type="http://schemas.openxmlformats.org/officeDocument/2006/relationships/customXml" Target="../ink/ink320.xml"/><Relationship Id="rId157" Type="http://schemas.openxmlformats.org/officeDocument/2006/relationships/image" Target="../media/image335.png"/><Relationship Id="rId178" Type="http://schemas.openxmlformats.org/officeDocument/2006/relationships/customXml" Target="../ink/ink341.xml"/><Relationship Id="rId301" Type="http://schemas.openxmlformats.org/officeDocument/2006/relationships/image" Target="../media/image407.png"/><Relationship Id="rId61" Type="http://schemas.openxmlformats.org/officeDocument/2006/relationships/image" Target="../media/image287.png"/><Relationship Id="rId82" Type="http://schemas.openxmlformats.org/officeDocument/2006/relationships/customXml" Target="../ink/ink293.xml"/><Relationship Id="rId199" Type="http://schemas.openxmlformats.org/officeDocument/2006/relationships/image" Target="../media/image356.png"/><Relationship Id="rId203" Type="http://schemas.openxmlformats.org/officeDocument/2006/relationships/image" Target="../media/image358.png"/><Relationship Id="rId19" Type="http://schemas.openxmlformats.org/officeDocument/2006/relationships/image" Target="../media/image266.png"/><Relationship Id="rId224" Type="http://schemas.openxmlformats.org/officeDocument/2006/relationships/customXml" Target="../ink/ink364.xml"/><Relationship Id="rId245" Type="http://schemas.openxmlformats.org/officeDocument/2006/relationships/image" Target="../media/image379.png"/><Relationship Id="rId266" Type="http://schemas.openxmlformats.org/officeDocument/2006/relationships/customXml" Target="../ink/ink385.xml"/><Relationship Id="rId287" Type="http://schemas.openxmlformats.org/officeDocument/2006/relationships/image" Target="../media/image400.png"/><Relationship Id="rId30" Type="http://schemas.openxmlformats.org/officeDocument/2006/relationships/customXml" Target="../ink/ink267.xml"/><Relationship Id="rId105" Type="http://schemas.openxmlformats.org/officeDocument/2006/relationships/image" Target="../media/image309.png"/><Relationship Id="rId126" Type="http://schemas.openxmlformats.org/officeDocument/2006/relationships/customXml" Target="../ink/ink315.xml"/><Relationship Id="rId147" Type="http://schemas.openxmlformats.org/officeDocument/2006/relationships/image" Target="../media/image330.png"/><Relationship Id="rId168" Type="http://schemas.openxmlformats.org/officeDocument/2006/relationships/customXml" Target="../ink/ink336.xml"/><Relationship Id="rId51" Type="http://schemas.openxmlformats.org/officeDocument/2006/relationships/image" Target="../media/image282.png"/><Relationship Id="rId72" Type="http://schemas.openxmlformats.org/officeDocument/2006/relationships/customXml" Target="../ink/ink288.xml"/><Relationship Id="rId93" Type="http://schemas.openxmlformats.org/officeDocument/2006/relationships/image" Target="../media/image303.png"/><Relationship Id="rId189" Type="http://schemas.openxmlformats.org/officeDocument/2006/relationships/image" Target="../media/image351.png"/><Relationship Id="rId3" Type="http://schemas.openxmlformats.org/officeDocument/2006/relationships/image" Target="../media/image258.png"/><Relationship Id="rId214" Type="http://schemas.openxmlformats.org/officeDocument/2006/relationships/customXml" Target="../ink/ink359.xml"/><Relationship Id="rId235" Type="http://schemas.openxmlformats.org/officeDocument/2006/relationships/image" Target="../media/image374.png"/><Relationship Id="rId256" Type="http://schemas.openxmlformats.org/officeDocument/2006/relationships/customXml" Target="../ink/ink380.xml"/><Relationship Id="rId277" Type="http://schemas.openxmlformats.org/officeDocument/2006/relationships/image" Target="../media/image395.png"/><Relationship Id="rId298" Type="http://schemas.openxmlformats.org/officeDocument/2006/relationships/customXml" Target="../ink/ink401.xml"/><Relationship Id="rId116" Type="http://schemas.openxmlformats.org/officeDocument/2006/relationships/customXml" Target="../ink/ink310.xml"/><Relationship Id="rId137" Type="http://schemas.openxmlformats.org/officeDocument/2006/relationships/image" Target="../media/image325.png"/><Relationship Id="rId158" Type="http://schemas.openxmlformats.org/officeDocument/2006/relationships/customXml" Target="../ink/ink331.xml"/><Relationship Id="rId20" Type="http://schemas.openxmlformats.org/officeDocument/2006/relationships/customXml" Target="../ink/ink262.xml"/><Relationship Id="rId41" Type="http://schemas.openxmlformats.org/officeDocument/2006/relationships/image" Target="../media/image277.png"/><Relationship Id="rId62" Type="http://schemas.openxmlformats.org/officeDocument/2006/relationships/customXml" Target="../ink/ink283.xml"/><Relationship Id="rId83" Type="http://schemas.openxmlformats.org/officeDocument/2006/relationships/image" Target="../media/image298.png"/><Relationship Id="rId179" Type="http://schemas.openxmlformats.org/officeDocument/2006/relationships/image" Target="../media/image346.png"/><Relationship Id="rId190" Type="http://schemas.openxmlformats.org/officeDocument/2006/relationships/customXml" Target="../ink/ink347.xml"/><Relationship Id="rId204" Type="http://schemas.openxmlformats.org/officeDocument/2006/relationships/customXml" Target="../ink/ink354.xml"/><Relationship Id="rId225" Type="http://schemas.openxmlformats.org/officeDocument/2006/relationships/image" Target="../media/image369.png"/><Relationship Id="rId246" Type="http://schemas.openxmlformats.org/officeDocument/2006/relationships/customXml" Target="../ink/ink375.xml"/><Relationship Id="rId267" Type="http://schemas.openxmlformats.org/officeDocument/2006/relationships/image" Target="../media/image390.png"/><Relationship Id="rId288" Type="http://schemas.openxmlformats.org/officeDocument/2006/relationships/customXml" Target="../ink/ink396.xml"/><Relationship Id="rId106" Type="http://schemas.openxmlformats.org/officeDocument/2006/relationships/customXml" Target="../ink/ink305.xml"/><Relationship Id="rId127" Type="http://schemas.openxmlformats.org/officeDocument/2006/relationships/image" Target="../media/image320.png"/><Relationship Id="rId10" Type="http://schemas.openxmlformats.org/officeDocument/2006/relationships/customXml" Target="../ink/ink257.xml"/><Relationship Id="rId31" Type="http://schemas.openxmlformats.org/officeDocument/2006/relationships/image" Target="../media/image272.png"/><Relationship Id="rId52" Type="http://schemas.openxmlformats.org/officeDocument/2006/relationships/customXml" Target="../ink/ink278.xml"/><Relationship Id="rId73" Type="http://schemas.openxmlformats.org/officeDocument/2006/relationships/image" Target="../media/image293.png"/><Relationship Id="rId94" Type="http://schemas.openxmlformats.org/officeDocument/2006/relationships/customXml" Target="../ink/ink299.xml"/><Relationship Id="rId148" Type="http://schemas.openxmlformats.org/officeDocument/2006/relationships/customXml" Target="../ink/ink326.xml"/><Relationship Id="rId169" Type="http://schemas.openxmlformats.org/officeDocument/2006/relationships/image" Target="../media/image341.png"/><Relationship Id="rId4" Type="http://schemas.openxmlformats.org/officeDocument/2006/relationships/customXml" Target="../ink/ink254.xml"/><Relationship Id="rId180" Type="http://schemas.openxmlformats.org/officeDocument/2006/relationships/customXml" Target="../ink/ink342.xml"/><Relationship Id="rId215" Type="http://schemas.openxmlformats.org/officeDocument/2006/relationships/image" Target="../media/image364.png"/><Relationship Id="rId236" Type="http://schemas.openxmlformats.org/officeDocument/2006/relationships/customXml" Target="../ink/ink370.xml"/><Relationship Id="rId257" Type="http://schemas.openxmlformats.org/officeDocument/2006/relationships/image" Target="../media/image385.png"/><Relationship Id="rId278" Type="http://schemas.openxmlformats.org/officeDocument/2006/relationships/customXml" Target="../ink/ink391.xml"/><Relationship Id="rId42" Type="http://schemas.openxmlformats.org/officeDocument/2006/relationships/customXml" Target="../ink/ink273.xml"/><Relationship Id="rId84" Type="http://schemas.openxmlformats.org/officeDocument/2006/relationships/customXml" Target="../ink/ink294.xml"/><Relationship Id="rId138" Type="http://schemas.openxmlformats.org/officeDocument/2006/relationships/customXml" Target="../ink/ink321.xml"/><Relationship Id="rId191" Type="http://schemas.openxmlformats.org/officeDocument/2006/relationships/image" Target="../media/image352.png"/><Relationship Id="rId205" Type="http://schemas.openxmlformats.org/officeDocument/2006/relationships/image" Target="../media/image359.png"/><Relationship Id="rId247" Type="http://schemas.openxmlformats.org/officeDocument/2006/relationships/image" Target="../media/image380.png"/><Relationship Id="rId107" Type="http://schemas.openxmlformats.org/officeDocument/2006/relationships/image" Target="../media/image310.png"/><Relationship Id="rId289" Type="http://schemas.openxmlformats.org/officeDocument/2006/relationships/image" Target="../media/image401.png"/><Relationship Id="rId11" Type="http://schemas.openxmlformats.org/officeDocument/2006/relationships/image" Target="../media/image262.png"/><Relationship Id="rId53" Type="http://schemas.openxmlformats.org/officeDocument/2006/relationships/image" Target="../media/image283.png"/><Relationship Id="rId149" Type="http://schemas.openxmlformats.org/officeDocument/2006/relationships/image" Target="../media/image331.png"/><Relationship Id="rId95" Type="http://schemas.openxmlformats.org/officeDocument/2006/relationships/image" Target="../media/image304.png"/><Relationship Id="rId160" Type="http://schemas.openxmlformats.org/officeDocument/2006/relationships/customXml" Target="../ink/ink332.xml"/><Relationship Id="rId216" Type="http://schemas.openxmlformats.org/officeDocument/2006/relationships/customXml" Target="../ink/ink360.xml"/><Relationship Id="rId258" Type="http://schemas.openxmlformats.org/officeDocument/2006/relationships/customXml" Target="../ink/ink381.xml"/><Relationship Id="rId22" Type="http://schemas.openxmlformats.org/officeDocument/2006/relationships/customXml" Target="../ink/ink263.xml"/><Relationship Id="rId64" Type="http://schemas.openxmlformats.org/officeDocument/2006/relationships/customXml" Target="../ink/ink284.xml"/><Relationship Id="rId118" Type="http://schemas.openxmlformats.org/officeDocument/2006/relationships/customXml" Target="../ink/ink311.xml"/><Relationship Id="rId171" Type="http://schemas.openxmlformats.org/officeDocument/2006/relationships/image" Target="../media/image342.png"/><Relationship Id="rId227" Type="http://schemas.openxmlformats.org/officeDocument/2006/relationships/image" Target="../media/image370.png"/><Relationship Id="rId269" Type="http://schemas.openxmlformats.org/officeDocument/2006/relationships/image" Target="../media/image391.png"/><Relationship Id="rId33" Type="http://schemas.openxmlformats.org/officeDocument/2006/relationships/image" Target="../media/image273.png"/><Relationship Id="rId129" Type="http://schemas.openxmlformats.org/officeDocument/2006/relationships/image" Target="../media/image321.png"/><Relationship Id="rId280" Type="http://schemas.openxmlformats.org/officeDocument/2006/relationships/customXml" Target="../ink/ink392.xml"/><Relationship Id="rId75" Type="http://schemas.openxmlformats.org/officeDocument/2006/relationships/image" Target="../media/image294.png"/><Relationship Id="rId140" Type="http://schemas.openxmlformats.org/officeDocument/2006/relationships/customXml" Target="../ink/ink322.xml"/><Relationship Id="rId182" Type="http://schemas.openxmlformats.org/officeDocument/2006/relationships/customXml" Target="../ink/ink34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5.png"/><Relationship Id="rId21" Type="http://schemas.openxmlformats.org/officeDocument/2006/relationships/image" Target="../media/image417.png"/><Relationship Id="rId42" Type="http://schemas.openxmlformats.org/officeDocument/2006/relationships/customXml" Target="../ink/ink423.xml"/><Relationship Id="rId63" Type="http://schemas.openxmlformats.org/officeDocument/2006/relationships/image" Target="../media/image438.png"/><Relationship Id="rId84" Type="http://schemas.openxmlformats.org/officeDocument/2006/relationships/customXml" Target="../ink/ink444.xml"/><Relationship Id="rId138" Type="http://schemas.openxmlformats.org/officeDocument/2006/relationships/customXml" Target="../ink/ink471.xml"/><Relationship Id="rId159" Type="http://schemas.openxmlformats.org/officeDocument/2006/relationships/image" Target="../media/image486.png"/><Relationship Id="rId170" Type="http://schemas.openxmlformats.org/officeDocument/2006/relationships/customXml" Target="../ink/ink487.xml"/><Relationship Id="rId191" Type="http://schemas.openxmlformats.org/officeDocument/2006/relationships/image" Target="../media/image502.png"/><Relationship Id="rId107" Type="http://schemas.openxmlformats.org/officeDocument/2006/relationships/image" Target="../media/image460.png"/><Relationship Id="rId11" Type="http://schemas.openxmlformats.org/officeDocument/2006/relationships/image" Target="../media/image412.png"/><Relationship Id="rId32" Type="http://schemas.openxmlformats.org/officeDocument/2006/relationships/customXml" Target="../ink/ink418.xml"/><Relationship Id="rId53" Type="http://schemas.openxmlformats.org/officeDocument/2006/relationships/image" Target="../media/image433.png"/><Relationship Id="rId74" Type="http://schemas.openxmlformats.org/officeDocument/2006/relationships/customXml" Target="../ink/ink439.xml"/><Relationship Id="rId128" Type="http://schemas.openxmlformats.org/officeDocument/2006/relationships/customXml" Target="../ink/ink466.xml"/><Relationship Id="rId149" Type="http://schemas.openxmlformats.org/officeDocument/2006/relationships/image" Target="../media/image481.png"/><Relationship Id="rId5" Type="http://schemas.openxmlformats.org/officeDocument/2006/relationships/image" Target="../media/image409.png"/><Relationship Id="rId95" Type="http://schemas.openxmlformats.org/officeDocument/2006/relationships/image" Target="../media/image454.png"/><Relationship Id="rId160" Type="http://schemas.openxmlformats.org/officeDocument/2006/relationships/customXml" Target="../ink/ink482.xml"/><Relationship Id="rId181" Type="http://schemas.openxmlformats.org/officeDocument/2006/relationships/image" Target="../media/image497.png"/><Relationship Id="rId22" Type="http://schemas.openxmlformats.org/officeDocument/2006/relationships/customXml" Target="../ink/ink413.xml"/><Relationship Id="rId43" Type="http://schemas.openxmlformats.org/officeDocument/2006/relationships/image" Target="../media/image428.png"/><Relationship Id="rId64" Type="http://schemas.openxmlformats.org/officeDocument/2006/relationships/customXml" Target="../ink/ink434.xml"/><Relationship Id="rId118" Type="http://schemas.openxmlformats.org/officeDocument/2006/relationships/customXml" Target="../ink/ink461.xml"/><Relationship Id="rId139" Type="http://schemas.openxmlformats.org/officeDocument/2006/relationships/image" Target="../media/image476.png"/><Relationship Id="rId85" Type="http://schemas.openxmlformats.org/officeDocument/2006/relationships/image" Target="../media/image449.png"/><Relationship Id="rId150" Type="http://schemas.openxmlformats.org/officeDocument/2006/relationships/customXml" Target="../ink/ink477.xml"/><Relationship Id="rId171" Type="http://schemas.openxmlformats.org/officeDocument/2006/relationships/image" Target="../media/image492.png"/><Relationship Id="rId192" Type="http://schemas.openxmlformats.org/officeDocument/2006/relationships/customXml" Target="../ink/ink498.xml"/><Relationship Id="rId12" Type="http://schemas.openxmlformats.org/officeDocument/2006/relationships/customXml" Target="../ink/ink408.xml"/><Relationship Id="rId33" Type="http://schemas.openxmlformats.org/officeDocument/2006/relationships/image" Target="../media/image423.png"/><Relationship Id="rId108" Type="http://schemas.openxmlformats.org/officeDocument/2006/relationships/customXml" Target="../ink/ink456.xml"/><Relationship Id="rId129" Type="http://schemas.openxmlformats.org/officeDocument/2006/relationships/image" Target="../media/image471.png"/><Relationship Id="rId54" Type="http://schemas.openxmlformats.org/officeDocument/2006/relationships/customXml" Target="../ink/ink429.xml"/><Relationship Id="rId75" Type="http://schemas.openxmlformats.org/officeDocument/2006/relationships/image" Target="../media/image444.png"/><Relationship Id="rId96" Type="http://schemas.openxmlformats.org/officeDocument/2006/relationships/customXml" Target="../ink/ink450.xml"/><Relationship Id="rId140" Type="http://schemas.openxmlformats.org/officeDocument/2006/relationships/customXml" Target="../ink/ink472.xml"/><Relationship Id="rId161" Type="http://schemas.openxmlformats.org/officeDocument/2006/relationships/image" Target="../media/image487.png"/><Relationship Id="rId182" Type="http://schemas.openxmlformats.org/officeDocument/2006/relationships/customXml" Target="../ink/ink493.xml"/><Relationship Id="rId6" Type="http://schemas.openxmlformats.org/officeDocument/2006/relationships/customXml" Target="../ink/ink405.xml"/><Relationship Id="rId23" Type="http://schemas.openxmlformats.org/officeDocument/2006/relationships/image" Target="../media/image418.png"/><Relationship Id="rId119" Type="http://schemas.openxmlformats.org/officeDocument/2006/relationships/image" Target="../media/image466.png"/><Relationship Id="rId44" Type="http://schemas.openxmlformats.org/officeDocument/2006/relationships/customXml" Target="../ink/ink424.xml"/><Relationship Id="rId65" Type="http://schemas.openxmlformats.org/officeDocument/2006/relationships/image" Target="../media/image439.png"/><Relationship Id="rId86" Type="http://schemas.openxmlformats.org/officeDocument/2006/relationships/customXml" Target="../ink/ink445.xml"/><Relationship Id="rId130" Type="http://schemas.openxmlformats.org/officeDocument/2006/relationships/customXml" Target="../ink/ink467.xml"/><Relationship Id="rId151" Type="http://schemas.openxmlformats.org/officeDocument/2006/relationships/image" Target="../media/image482.png"/><Relationship Id="rId172" Type="http://schemas.openxmlformats.org/officeDocument/2006/relationships/customXml" Target="../ink/ink488.xml"/><Relationship Id="rId193" Type="http://schemas.openxmlformats.org/officeDocument/2006/relationships/image" Target="../media/image503.png"/><Relationship Id="rId13" Type="http://schemas.openxmlformats.org/officeDocument/2006/relationships/image" Target="../media/image413.png"/><Relationship Id="rId109" Type="http://schemas.openxmlformats.org/officeDocument/2006/relationships/image" Target="../media/image461.png"/><Relationship Id="rId34" Type="http://schemas.openxmlformats.org/officeDocument/2006/relationships/customXml" Target="../ink/ink419.xml"/><Relationship Id="rId50" Type="http://schemas.openxmlformats.org/officeDocument/2006/relationships/customXml" Target="../ink/ink427.xml"/><Relationship Id="rId55" Type="http://schemas.openxmlformats.org/officeDocument/2006/relationships/image" Target="../media/image434.png"/><Relationship Id="rId76" Type="http://schemas.openxmlformats.org/officeDocument/2006/relationships/customXml" Target="../ink/ink440.xml"/><Relationship Id="rId97" Type="http://schemas.openxmlformats.org/officeDocument/2006/relationships/image" Target="../media/image455.png"/><Relationship Id="rId104" Type="http://schemas.openxmlformats.org/officeDocument/2006/relationships/customXml" Target="../ink/ink454.xml"/><Relationship Id="rId120" Type="http://schemas.openxmlformats.org/officeDocument/2006/relationships/customXml" Target="../ink/ink462.xml"/><Relationship Id="rId125" Type="http://schemas.openxmlformats.org/officeDocument/2006/relationships/image" Target="../media/image469.png"/><Relationship Id="rId141" Type="http://schemas.openxmlformats.org/officeDocument/2006/relationships/image" Target="../media/image477.png"/><Relationship Id="rId146" Type="http://schemas.openxmlformats.org/officeDocument/2006/relationships/customXml" Target="../ink/ink475.xml"/><Relationship Id="rId167" Type="http://schemas.openxmlformats.org/officeDocument/2006/relationships/image" Target="../media/image490.png"/><Relationship Id="rId188" Type="http://schemas.openxmlformats.org/officeDocument/2006/relationships/customXml" Target="../ink/ink496.xml"/><Relationship Id="rId7" Type="http://schemas.openxmlformats.org/officeDocument/2006/relationships/image" Target="../media/image410.png"/><Relationship Id="rId71" Type="http://schemas.openxmlformats.org/officeDocument/2006/relationships/image" Target="../media/image442.png"/><Relationship Id="rId92" Type="http://schemas.openxmlformats.org/officeDocument/2006/relationships/customXml" Target="../ink/ink448.xml"/><Relationship Id="rId162" Type="http://schemas.openxmlformats.org/officeDocument/2006/relationships/customXml" Target="../ink/ink483.xml"/><Relationship Id="rId183" Type="http://schemas.openxmlformats.org/officeDocument/2006/relationships/image" Target="../media/image498.png"/><Relationship Id="rId2" Type="http://schemas.openxmlformats.org/officeDocument/2006/relationships/customXml" Target="../ink/ink403.xml"/><Relationship Id="rId29" Type="http://schemas.openxmlformats.org/officeDocument/2006/relationships/image" Target="../media/image421.png"/><Relationship Id="rId24" Type="http://schemas.openxmlformats.org/officeDocument/2006/relationships/customXml" Target="../ink/ink414.xml"/><Relationship Id="rId40" Type="http://schemas.openxmlformats.org/officeDocument/2006/relationships/customXml" Target="../ink/ink422.xml"/><Relationship Id="rId45" Type="http://schemas.openxmlformats.org/officeDocument/2006/relationships/image" Target="../media/image429.png"/><Relationship Id="rId66" Type="http://schemas.openxmlformats.org/officeDocument/2006/relationships/customXml" Target="../ink/ink435.xml"/><Relationship Id="rId87" Type="http://schemas.openxmlformats.org/officeDocument/2006/relationships/image" Target="../media/image450.png"/><Relationship Id="rId110" Type="http://schemas.openxmlformats.org/officeDocument/2006/relationships/customXml" Target="../ink/ink457.xml"/><Relationship Id="rId115" Type="http://schemas.openxmlformats.org/officeDocument/2006/relationships/image" Target="../media/image464.png"/><Relationship Id="rId131" Type="http://schemas.openxmlformats.org/officeDocument/2006/relationships/image" Target="../media/image472.png"/><Relationship Id="rId136" Type="http://schemas.openxmlformats.org/officeDocument/2006/relationships/customXml" Target="../ink/ink470.xml"/><Relationship Id="rId157" Type="http://schemas.openxmlformats.org/officeDocument/2006/relationships/image" Target="../media/image485.png"/><Relationship Id="rId178" Type="http://schemas.openxmlformats.org/officeDocument/2006/relationships/customXml" Target="../ink/ink491.xml"/><Relationship Id="rId61" Type="http://schemas.openxmlformats.org/officeDocument/2006/relationships/image" Target="../media/image437.png"/><Relationship Id="rId82" Type="http://schemas.openxmlformats.org/officeDocument/2006/relationships/customXml" Target="../ink/ink443.xml"/><Relationship Id="rId152" Type="http://schemas.openxmlformats.org/officeDocument/2006/relationships/customXml" Target="../ink/ink478.xml"/><Relationship Id="rId173" Type="http://schemas.openxmlformats.org/officeDocument/2006/relationships/image" Target="../media/image493.png"/><Relationship Id="rId19" Type="http://schemas.openxmlformats.org/officeDocument/2006/relationships/image" Target="../media/image416.png"/><Relationship Id="rId14" Type="http://schemas.openxmlformats.org/officeDocument/2006/relationships/customXml" Target="../ink/ink409.xml"/><Relationship Id="rId30" Type="http://schemas.openxmlformats.org/officeDocument/2006/relationships/customXml" Target="../ink/ink417.xml"/><Relationship Id="rId35" Type="http://schemas.openxmlformats.org/officeDocument/2006/relationships/image" Target="../media/image424.png"/><Relationship Id="rId56" Type="http://schemas.openxmlformats.org/officeDocument/2006/relationships/customXml" Target="../ink/ink430.xml"/><Relationship Id="rId77" Type="http://schemas.openxmlformats.org/officeDocument/2006/relationships/image" Target="../media/image445.png"/><Relationship Id="rId100" Type="http://schemas.openxmlformats.org/officeDocument/2006/relationships/customXml" Target="../ink/ink452.xml"/><Relationship Id="rId105" Type="http://schemas.openxmlformats.org/officeDocument/2006/relationships/image" Target="../media/image459.png"/><Relationship Id="rId126" Type="http://schemas.openxmlformats.org/officeDocument/2006/relationships/customXml" Target="../ink/ink465.xml"/><Relationship Id="rId147" Type="http://schemas.openxmlformats.org/officeDocument/2006/relationships/image" Target="../media/image480.png"/><Relationship Id="rId168" Type="http://schemas.openxmlformats.org/officeDocument/2006/relationships/customXml" Target="../ink/ink486.xml"/><Relationship Id="rId8" Type="http://schemas.openxmlformats.org/officeDocument/2006/relationships/customXml" Target="../ink/ink406.xml"/><Relationship Id="rId51" Type="http://schemas.openxmlformats.org/officeDocument/2006/relationships/image" Target="../media/image432.png"/><Relationship Id="rId72" Type="http://schemas.openxmlformats.org/officeDocument/2006/relationships/customXml" Target="../ink/ink438.xml"/><Relationship Id="rId93" Type="http://schemas.openxmlformats.org/officeDocument/2006/relationships/image" Target="../media/image453.png"/><Relationship Id="rId98" Type="http://schemas.openxmlformats.org/officeDocument/2006/relationships/customXml" Target="../ink/ink451.xml"/><Relationship Id="rId121" Type="http://schemas.openxmlformats.org/officeDocument/2006/relationships/image" Target="../media/image467.png"/><Relationship Id="rId142" Type="http://schemas.openxmlformats.org/officeDocument/2006/relationships/customXml" Target="../ink/ink473.xml"/><Relationship Id="rId163" Type="http://schemas.openxmlformats.org/officeDocument/2006/relationships/image" Target="../media/image488.png"/><Relationship Id="rId184" Type="http://schemas.openxmlformats.org/officeDocument/2006/relationships/customXml" Target="../ink/ink494.xml"/><Relationship Id="rId189" Type="http://schemas.openxmlformats.org/officeDocument/2006/relationships/image" Target="../media/image501.png"/><Relationship Id="rId3" Type="http://schemas.openxmlformats.org/officeDocument/2006/relationships/image" Target="../media/image408.png"/><Relationship Id="rId25" Type="http://schemas.openxmlformats.org/officeDocument/2006/relationships/image" Target="../media/image419.png"/><Relationship Id="rId46" Type="http://schemas.openxmlformats.org/officeDocument/2006/relationships/customXml" Target="../ink/ink425.xml"/><Relationship Id="rId67" Type="http://schemas.openxmlformats.org/officeDocument/2006/relationships/image" Target="../media/image440.png"/><Relationship Id="rId116" Type="http://schemas.openxmlformats.org/officeDocument/2006/relationships/customXml" Target="../ink/ink460.xml"/><Relationship Id="rId137" Type="http://schemas.openxmlformats.org/officeDocument/2006/relationships/image" Target="../media/image475.png"/><Relationship Id="rId158" Type="http://schemas.openxmlformats.org/officeDocument/2006/relationships/customXml" Target="../ink/ink481.xml"/><Relationship Id="rId20" Type="http://schemas.openxmlformats.org/officeDocument/2006/relationships/customXml" Target="../ink/ink412.xml"/><Relationship Id="rId41" Type="http://schemas.openxmlformats.org/officeDocument/2006/relationships/image" Target="../media/image427.png"/><Relationship Id="rId62" Type="http://schemas.openxmlformats.org/officeDocument/2006/relationships/customXml" Target="../ink/ink433.xml"/><Relationship Id="rId83" Type="http://schemas.openxmlformats.org/officeDocument/2006/relationships/image" Target="../media/image448.png"/><Relationship Id="rId88" Type="http://schemas.openxmlformats.org/officeDocument/2006/relationships/customXml" Target="../ink/ink446.xml"/><Relationship Id="rId111" Type="http://schemas.openxmlformats.org/officeDocument/2006/relationships/image" Target="../media/image462.png"/><Relationship Id="rId132" Type="http://schemas.openxmlformats.org/officeDocument/2006/relationships/customXml" Target="../ink/ink468.xml"/><Relationship Id="rId153" Type="http://schemas.openxmlformats.org/officeDocument/2006/relationships/image" Target="../media/image483.png"/><Relationship Id="rId174" Type="http://schemas.openxmlformats.org/officeDocument/2006/relationships/customXml" Target="../ink/ink489.xml"/><Relationship Id="rId179" Type="http://schemas.openxmlformats.org/officeDocument/2006/relationships/image" Target="../media/image496.png"/><Relationship Id="rId190" Type="http://schemas.openxmlformats.org/officeDocument/2006/relationships/customXml" Target="../ink/ink497.xml"/><Relationship Id="rId15" Type="http://schemas.openxmlformats.org/officeDocument/2006/relationships/image" Target="../media/image414.png"/><Relationship Id="rId36" Type="http://schemas.openxmlformats.org/officeDocument/2006/relationships/customXml" Target="../ink/ink420.xml"/><Relationship Id="rId57" Type="http://schemas.openxmlformats.org/officeDocument/2006/relationships/image" Target="../media/image435.png"/><Relationship Id="rId106" Type="http://schemas.openxmlformats.org/officeDocument/2006/relationships/customXml" Target="../ink/ink455.xml"/><Relationship Id="rId127" Type="http://schemas.openxmlformats.org/officeDocument/2006/relationships/image" Target="../media/image470.png"/><Relationship Id="rId10" Type="http://schemas.openxmlformats.org/officeDocument/2006/relationships/customXml" Target="../ink/ink407.xml"/><Relationship Id="rId31" Type="http://schemas.openxmlformats.org/officeDocument/2006/relationships/image" Target="../media/image422.png"/><Relationship Id="rId52" Type="http://schemas.openxmlformats.org/officeDocument/2006/relationships/customXml" Target="../ink/ink428.xml"/><Relationship Id="rId73" Type="http://schemas.openxmlformats.org/officeDocument/2006/relationships/image" Target="../media/image443.png"/><Relationship Id="rId78" Type="http://schemas.openxmlformats.org/officeDocument/2006/relationships/customXml" Target="../ink/ink441.xml"/><Relationship Id="rId94" Type="http://schemas.openxmlformats.org/officeDocument/2006/relationships/customXml" Target="../ink/ink449.xml"/><Relationship Id="rId99" Type="http://schemas.openxmlformats.org/officeDocument/2006/relationships/image" Target="../media/image456.png"/><Relationship Id="rId101" Type="http://schemas.openxmlformats.org/officeDocument/2006/relationships/image" Target="../media/image457.png"/><Relationship Id="rId122" Type="http://schemas.openxmlformats.org/officeDocument/2006/relationships/customXml" Target="../ink/ink463.xml"/><Relationship Id="rId143" Type="http://schemas.openxmlformats.org/officeDocument/2006/relationships/image" Target="../media/image478.png"/><Relationship Id="rId148" Type="http://schemas.openxmlformats.org/officeDocument/2006/relationships/customXml" Target="../ink/ink476.xml"/><Relationship Id="rId164" Type="http://schemas.openxmlformats.org/officeDocument/2006/relationships/customXml" Target="../ink/ink484.xml"/><Relationship Id="rId169" Type="http://schemas.openxmlformats.org/officeDocument/2006/relationships/image" Target="../media/image491.png"/><Relationship Id="rId185" Type="http://schemas.openxmlformats.org/officeDocument/2006/relationships/image" Target="../media/image499.png"/><Relationship Id="rId4" Type="http://schemas.openxmlformats.org/officeDocument/2006/relationships/customXml" Target="../ink/ink404.xml"/><Relationship Id="rId9" Type="http://schemas.openxmlformats.org/officeDocument/2006/relationships/image" Target="../media/image411.png"/><Relationship Id="rId180" Type="http://schemas.openxmlformats.org/officeDocument/2006/relationships/customXml" Target="../ink/ink492.xml"/><Relationship Id="rId26" Type="http://schemas.openxmlformats.org/officeDocument/2006/relationships/customXml" Target="../ink/ink415.xml"/><Relationship Id="rId47" Type="http://schemas.openxmlformats.org/officeDocument/2006/relationships/image" Target="../media/image430.png"/><Relationship Id="rId68" Type="http://schemas.openxmlformats.org/officeDocument/2006/relationships/customXml" Target="../ink/ink436.xml"/><Relationship Id="rId89" Type="http://schemas.openxmlformats.org/officeDocument/2006/relationships/image" Target="../media/image451.png"/><Relationship Id="rId112" Type="http://schemas.openxmlformats.org/officeDocument/2006/relationships/customXml" Target="../ink/ink458.xml"/><Relationship Id="rId133" Type="http://schemas.openxmlformats.org/officeDocument/2006/relationships/image" Target="../media/image473.png"/><Relationship Id="rId154" Type="http://schemas.openxmlformats.org/officeDocument/2006/relationships/customXml" Target="../ink/ink479.xml"/><Relationship Id="rId175" Type="http://schemas.openxmlformats.org/officeDocument/2006/relationships/image" Target="../media/image494.png"/><Relationship Id="rId16" Type="http://schemas.openxmlformats.org/officeDocument/2006/relationships/customXml" Target="../ink/ink410.xml"/><Relationship Id="rId37" Type="http://schemas.openxmlformats.org/officeDocument/2006/relationships/image" Target="../media/image425.png"/><Relationship Id="rId58" Type="http://schemas.openxmlformats.org/officeDocument/2006/relationships/customXml" Target="../ink/ink431.xml"/><Relationship Id="rId79" Type="http://schemas.openxmlformats.org/officeDocument/2006/relationships/image" Target="../media/image446.png"/><Relationship Id="rId102" Type="http://schemas.openxmlformats.org/officeDocument/2006/relationships/customXml" Target="../ink/ink453.xml"/><Relationship Id="rId123" Type="http://schemas.openxmlformats.org/officeDocument/2006/relationships/image" Target="../media/image468.png"/><Relationship Id="rId144" Type="http://schemas.openxmlformats.org/officeDocument/2006/relationships/customXml" Target="../ink/ink474.xml"/><Relationship Id="rId90" Type="http://schemas.openxmlformats.org/officeDocument/2006/relationships/customXml" Target="../ink/ink447.xml"/><Relationship Id="rId165" Type="http://schemas.openxmlformats.org/officeDocument/2006/relationships/image" Target="../media/image489.png"/><Relationship Id="rId186" Type="http://schemas.openxmlformats.org/officeDocument/2006/relationships/customXml" Target="../ink/ink495.xml"/><Relationship Id="rId27" Type="http://schemas.openxmlformats.org/officeDocument/2006/relationships/image" Target="../media/image420.png"/><Relationship Id="rId48" Type="http://schemas.openxmlformats.org/officeDocument/2006/relationships/customXml" Target="../ink/ink426.xml"/><Relationship Id="rId69" Type="http://schemas.openxmlformats.org/officeDocument/2006/relationships/image" Target="../media/image441.png"/><Relationship Id="rId113" Type="http://schemas.openxmlformats.org/officeDocument/2006/relationships/image" Target="../media/image463.png"/><Relationship Id="rId134" Type="http://schemas.openxmlformats.org/officeDocument/2006/relationships/customXml" Target="../ink/ink469.xml"/><Relationship Id="rId80" Type="http://schemas.openxmlformats.org/officeDocument/2006/relationships/customXml" Target="../ink/ink442.xml"/><Relationship Id="rId155" Type="http://schemas.openxmlformats.org/officeDocument/2006/relationships/image" Target="../media/image484.png"/><Relationship Id="rId176" Type="http://schemas.openxmlformats.org/officeDocument/2006/relationships/customXml" Target="../ink/ink490.xml"/><Relationship Id="rId17" Type="http://schemas.openxmlformats.org/officeDocument/2006/relationships/image" Target="../media/image415.png"/><Relationship Id="rId38" Type="http://schemas.openxmlformats.org/officeDocument/2006/relationships/customXml" Target="../ink/ink421.xml"/><Relationship Id="rId59" Type="http://schemas.openxmlformats.org/officeDocument/2006/relationships/image" Target="../media/image436.png"/><Relationship Id="rId103" Type="http://schemas.openxmlformats.org/officeDocument/2006/relationships/image" Target="../media/image458.png"/><Relationship Id="rId124" Type="http://schemas.openxmlformats.org/officeDocument/2006/relationships/customXml" Target="../ink/ink464.xml"/><Relationship Id="rId70" Type="http://schemas.openxmlformats.org/officeDocument/2006/relationships/customXml" Target="../ink/ink437.xml"/><Relationship Id="rId91" Type="http://schemas.openxmlformats.org/officeDocument/2006/relationships/image" Target="../media/image452.png"/><Relationship Id="rId145" Type="http://schemas.openxmlformats.org/officeDocument/2006/relationships/image" Target="../media/image479.png"/><Relationship Id="rId166" Type="http://schemas.openxmlformats.org/officeDocument/2006/relationships/customXml" Target="../ink/ink485.xml"/><Relationship Id="rId187" Type="http://schemas.openxmlformats.org/officeDocument/2006/relationships/image" Target="../media/image500.png"/><Relationship Id="rId1" Type="http://schemas.openxmlformats.org/officeDocument/2006/relationships/slideLayout" Target="../slideLayouts/slideLayout5.xml"/><Relationship Id="rId28" Type="http://schemas.openxmlformats.org/officeDocument/2006/relationships/customXml" Target="../ink/ink416.xml"/><Relationship Id="rId49" Type="http://schemas.openxmlformats.org/officeDocument/2006/relationships/image" Target="../media/image431.png"/><Relationship Id="rId114" Type="http://schemas.openxmlformats.org/officeDocument/2006/relationships/customXml" Target="../ink/ink459.xml"/><Relationship Id="rId60" Type="http://schemas.openxmlformats.org/officeDocument/2006/relationships/customXml" Target="../ink/ink432.xml"/><Relationship Id="rId81" Type="http://schemas.openxmlformats.org/officeDocument/2006/relationships/image" Target="../media/image447.png"/><Relationship Id="rId135" Type="http://schemas.openxmlformats.org/officeDocument/2006/relationships/image" Target="../media/image474.png"/><Relationship Id="rId156" Type="http://schemas.openxmlformats.org/officeDocument/2006/relationships/customXml" Target="../ink/ink480.xml"/><Relationship Id="rId177" Type="http://schemas.openxmlformats.org/officeDocument/2006/relationships/image" Target="../media/image495.png"/><Relationship Id="rId18" Type="http://schemas.openxmlformats.org/officeDocument/2006/relationships/customXml" Target="../ink/ink411.xml"/><Relationship Id="rId39" Type="http://schemas.openxmlformats.org/officeDocument/2006/relationships/image" Target="../media/image426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5.png"/><Relationship Id="rId21" Type="http://schemas.openxmlformats.org/officeDocument/2006/relationships/customXml" Target="../ink/ink507.xml"/><Relationship Id="rId42" Type="http://schemas.openxmlformats.org/officeDocument/2006/relationships/image" Target="../media/image523.png"/><Relationship Id="rId47" Type="http://schemas.openxmlformats.org/officeDocument/2006/relationships/customXml" Target="../ink/ink520.xml"/><Relationship Id="rId63" Type="http://schemas.openxmlformats.org/officeDocument/2006/relationships/customXml" Target="../ink/ink528.xml"/><Relationship Id="rId68" Type="http://schemas.openxmlformats.org/officeDocument/2006/relationships/image" Target="../media/image535.png"/><Relationship Id="rId84" Type="http://schemas.openxmlformats.org/officeDocument/2006/relationships/image" Target="../media/image543.png"/><Relationship Id="rId89" Type="http://schemas.openxmlformats.org/officeDocument/2006/relationships/customXml" Target="../ink/ink541.xml"/><Relationship Id="rId112" Type="http://schemas.openxmlformats.org/officeDocument/2006/relationships/image" Target="../media/image557.png"/><Relationship Id="rId16" Type="http://schemas.openxmlformats.org/officeDocument/2006/relationships/image" Target="../media/image510.png"/><Relationship Id="rId107" Type="http://schemas.openxmlformats.org/officeDocument/2006/relationships/customXml" Target="../ink/ink550.xml"/><Relationship Id="rId11" Type="http://schemas.openxmlformats.org/officeDocument/2006/relationships/customXml" Target="../ink/ink502.xml"/><Relationship Id="rId32" Type="http://schemas.openxmlformats.org/officeDocument/2006/relationships/image" Target="../media/image518.png"/><Relationship Id="rId37" Type="http://schemas.openxmlformats.org/officeDocument/2006/relationships/customXml" Target="../ink/ink515.xml"/><Relationship Id="rId53" Type="http://schemas.openxmlformats.org/officeDocument/2006/relationships/customXml" Target="../ink/ink523.xml"/><Relationship Id="rId58" Type="http://schemas.openxmlformats.org/officeDocument/2006/relationships/image" Target="../media/image531.png"/><Relationship Id="rId74" Type="http://schemas.openxmlformats.org/officeDocument/2006/relationships/image" Target="../media/image538.png"/><Relationship Id="rId79" Type="http://schemas.openxmlformats.org/officeDocument/2006/relationships/customXml" Target="../ink/ink536.xml"/><Relationship Id="rId102" Type="http://schemas.openxmlformats.org/officeDocument/2006/relationships/image" Target="../media/image552.png"/><Relationship Id="rId5" Type="http://schemas.openxmlformats.org/officeDocument/2006/relationships/customXml" Target="../ink/ink499.xml"/><Relationship Id="rId90" Type="http://schemas.openxmlformats.org/officeDocument/2006/relationships/image" Target="../media/image546.png"/><Relationship Id="rId95" Type="http://schemas.openxmlformats.org/officeDocument/2006/relationships/customXml" Target="../ink/ink544.xml"/><Relationship Id="rId22" Type="http://schemas.openxmlformats.org/officeDocument/2006/relationships/image" Target="../media/image513.png"/><Relationship Id="rId27" Type="http://schemas.openxmlformats.org/officeDocument/2006/relationships/customXml" Target="../ink/ink510.xml"/><Relationship Id="rId43" Type="http://schemas.openxmlformats.org/officeDocument/2006/relationships/customXml" Target="../ink/ink518.xml"/><Relationship Id="rId48" Type="http://schemas.openxmlformats.org/officeDocument/2006/relationships/image" Target="../media/image526.png"/><Relationship Id="rId64" Type="http://schemas.openxmlformats.org/officeDocument/2006/relationships/image" Target="../media/image534.png"/><Relationship Id="rId69" Type="http://schemas.openxmlformats.org/officeDocument/2006/relationships/customXml" Target="../ink/ink531.xml"/><Relationship Id="rId80" Type="http://schemas.openxmlformats.org/officeDocument/2006/relationships/image" Target="../media/image541.png"/><Relationship Id="rId85" Type="http://schemas.openxmlformats.org/officeDocument/2006/relationships/customXml" Target="../ink/ink539.xml"/><Relationship Id="rId12" Type="http://schemas.openxmlformats.org/officeDocument/2006/relationships/image" Target="../media/image508.png"/><Relationship Id="rId17" Type="http://schemas.openxmlformats.org/officeDocument/2006/relationships/customXml" Target="../ink/ink505.xml"/><Relationship Id="rId33" Type="http://schemas.openxmlformats.org/officeDocument/2006/relationships/customXml" Target="../ink/ink513.xml"/><Relationship Id="rId38" Type="http://schemas.openxmlformats.org/officeDocument/2006/relationships/image" Target="../media/image521.png"/><Relationship Id="rId59" Type="http://schemas.openxmlformats.org/officeDocument/2006/relationships/customXml" Target="../ink/ink526.xml"/><Relationship Id="rId103" Type="http://schemas.openxmlformats.org/officeDocument/2006/relationships/customXml" Target="../ink/ink548.xml"/><Relationship Id="rId108" Type="http://schemas.openxmlformats.org/officeDocument/2006/relationships/image" Target="../media/image555.png"/><Relationship Id="rId54" Type="http://schemas.openxmlformats.org/officeDocument/2006/relationships/image" Target="../media/image529.png"/><Relationship Id="rId70" Type="http://schemas.openxmlformats.org/officeDocument/2006/relationships/image" Target="../media/image536.png"/><Relationship Id="rId75" Type="http://schemas.openxmlformats.org/officeDocument/2006/relationships/customXml" Target="../ink/ink534.xml"/><Relationship Id="rId91" Type="http://schemas.openxmlformats.org/officeDocument/2006/relationships/customXml" Target="../ink/ink542.xml"/><Relationship Id="rId96" Type="http://schemas.openxmlformats.org/officeDocument/2006/relationships/image" Target="../media/image549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5.png"/><Relationship Id="rId15" Type="http://schemas.openxmlformats.org/officeDocument/2006/relationships/customXml" Target="../ink/ink504.xml"/><Relationship Id="rId23" Type="http://schemas.openxmlformats.org/officeDocument/2006/relationships/customXml" Target="../ink/ink508.xml"/><Relationship Id="rId28" Type="http://schemas.openxmlformats.org/officeDocument/2006/relationships/image" Target="../media/image516.png"/><Relationship Id="rId36" Type="http://schemas.openxmlformats.org/officeDocument/2006/relationships/image" Target="../media/image520.png"/><Relationship Id="rId49" Type="http://schemas.openxmlformats.org/officeDocument/2006/relationships/customXml" Target="../ink/ink521.xml"/><Relationship Id="rId57" Type="http://schemas.openxmlformats.org/officeDocument/2006/relationships/customXml" Target="../ink/ink525.xml"/><Relationship Id="rId106" Type="http://schemas.openxmlformats.org/officeDocument/2006/relationships/image" Target="../media/image554.png"/><Relationship Id="rId10" Type="http://schemas.openxmlformats.org/officeDocument/2006/relationships/image" Target="../media/image507.png"/><Relationship Id="rId31" Type="http://schemas.openxmlformats.org/officeDocument/2006/relationships/customXml" Target="../ink/ink512.xml"/><Relationship Id="rId44" Type="http://schemas.openxmlformats.org/officeDocument/2006/relationships/image" Target="../media/image524.png"/><Relationship Id="rId52" Type="http://schemas.openxmlformats.org/officeDocument/2006/relationships/image" Target="../media/image528.png"/><Relationship Id="rId60" Type="http://schemas.openxmlformats.org/officeDocument/2006/relationships/image" Target="../media/image532.png"/><Relationship Id="rId65" Type="http://schemas.openxmlformats.org/officeDocument/2006/relationships/customXml" Target="../ink/ink529.xml"/><Relationship Id="rId73" Type="http://schemas.openxmlformats.org/officeDocument/2006/relationships/customXml" Target="../ink/ink533.xml"/><Relationship Id="rId78" Type="http://schemas.openxmlformats.org/officeDocument/2006/relationships/image" Target="../media/image540.png"/><Relationship Id="rId81" Type="http://schemas.openxmlformats.org/officeDocument/2006/relationships/customXml" Target="../ink/ink537.xml"/><Relationship Id="rId86" Type="http://schemas.openxmlformats.org/officeDocument/2006/relationships/image" Target="../media/image544.png"/><Relationship Id="rId94" Type="http://schemas.openxmlformats.org/officeDocument/2006/relationships/image" Target="../media/image548.png"/><Relationship Id="rId99" Type="http://schemas.openxmlformats.org/officeDocument/2006/relationships/customXml" Target="../ink/ink546.xml"/><Relationship Id="rId101" Type="http://schemas.openxmlformats.org/officeDocument/2006/relationships/customXml" Target="../ink/ink547.xml"/><Relationship Id="rId4" Type="http://schemas.openxmlformats.org/officeDocument/2006/relationships/image" Target="../media/image63.emf"/><Relationship Id="rId9" Type="http://schemas.openxmlformats.org/officeDocument/2006/relationships/customXml" Target="../ink/ink501.xml"/><Relationship Id="rId13" Type="http://schemas.openxmlformats.org/officeDocument/2006/relationships/customXml" Target="../ink/ink503.xml"/><Relationship Id="rId18" Type="http://schemas.openxmlformats.org/officeDocument/2006/relationships/image" Target="../media/image511.png"/><Relationship Id="rId39" Type="http://schemas.openxmlformats.org/officeDocument/2006/relationships/customXml" Target="../ink/ink516.xml"/><Relationship Id="rId109" Type="http://schemas.openxmlformats.org/officeDocument/2006/relationships/customXml" Target="../ink/ink551.xml"/><Relationship Id="rId34" Type="http://schemas.openxmlformats.org/officeDocument/2006/relationships/image" Target="../media/image519.png"/><Relationship Id="rId50" Type="http://schemas.openxmlformats.org/officeDocument/2006/relationships/image" Target="../media/image527.png"/><Relationship Id="rId55" Type="http://schemas.openxmlformats.org/officeDocument/2006/relationships/customXml" Target="../ink/ink524.xml"/><Relationship Id="rId76" Type="http://schemas.openxmlformats.org/officeDocument/2006/relationships/image" Target="../media/image539.png"/><Relationship Id="rId97" Type="http://schemas.openxmlformats.org/officeDocument/2006/relationships/customXml" Target="../ink/ink545.xml"/><Relationship Id="rId104" Type="http://schemas.openxmlformats.org/officeDocument/2006/relationships/image" Target="../media/image553.png"/><Relationship Id="rId7" Type="http://schemas.openxmlformats.org/officeDocument/2006/relationships/customXml" Target="../ink/ink500.xml"/><Relationship Id="rId71" Type="http://schemas.openxmlformats.org/officeDocument/2006/relationships/customXml" Target="../ink/ink532.xml"/><Relationship Id="rId92" Type="http://schemas.openxmlformats.org/officeDocument/2006/relationships/image" Target="../media/image547.png"/><Relationship Id="rId2" Type="http://schemas.openxmlformats.org/officeDocument/2006/relationships/slideLayout" Target="../slideLayouts/slideLayout6.xml"/><Relationship Id="rId29" Type="http://schemas.openxmlformats.org/officeDocument/2006/relationships/customXml" Target="../ink/ink511.xml"/><Relationship Id="rId24" Type="http://schemas.openxmlformats.org/officeDocument/2006/relationships/image" Target="../media/image514.png"/><Relationship Id="rId40" Type="http://schemas.openxmlformats.org/officeDocument/2006/relationships/image" Target="../media/image522.png"/><Relationship Id="rId45" Type="http://schemas.openxmlformats.org/officeDocument/2006/relationships/customXml" Target="../ink/ink519.xml"/><Relationship Id="rId66" Type="http://schemas.openxmlformats.org/officeDocument/2006/relationships/image" Target="../media/image289.png"/><Relationship Id="rId87" Type="http://schemas.openxmlformats.org/officeDocument/2006/relationships/customXml" Target="../ink/ink540.xml"/><Relationship Id="rId110" Type="http://schemas.openxmlformats.org/officeDocument/2006/relationships/image" Target="../media/image556.png"/><Relationship Id="rId61" Type="http://schemas.openxmlformats.org/officeDocument/2006/relationships/customXml" Target="../ink/ink527.xml"/><Relationship Id="rId82" Type="http://schemas.openxmlformats.org/officeDocument/2006/relationships/image" Target="../media/image542.png"/><Relationship Id="rId19" Type="http://schemas.openxmlformats.org/officeDocument/2006/relationships/customXml" Target="../ink/ink506.xml"/><Relationship Id="rId14" Type="http://schemas.openxmlformats.org/officeDocument/2006/relationships/image" Target="../media/image509.png"/><Relationship Id="rId30" Type="http://schemas.openxmlformats.org/officeDocument/2006/relationships/image" Target="../media/image517.png"/><Relationship Id="rId35" Type="http://schemas.openxmlformats.org/officeDocument/2006/relationships/customXml" Target="../ink/ink514.xml"/><Relationship Id="rId56" Type="http://schemas.openxmlformats.org/officeDocument/2006/relationships/image" Target="../media/image530.png"/><Relationship Id="rId77" Type="http://schemas.openxmlformats.org/officeDocument/2006/relationships/customXml" Target="../ink/ink535.xml"/><Relationship Id="rId100" Type="http://schemas.openxmlformats.org/officeDocument/2006/relationships/image" Target="../media/image551.png"/><Relationship Id="rId105" Type="http://schemas.openxmlformats.org/officeDocument/2006/relationships/customXml" Target="../ink/ink549.xml"/><Relationship Id="rId8" Type="http://schemas.openxmlformats.org/officeDocument/2006/relationships/image" Target="../media/image506.png"/><Relationship Id="rId51" Type="http://schemas.openxmlformats.org/officeDocument/2006/relationships/customXml" Target="../ink/ink522.xml"/><Relationship Id="rId72" Type="http://schemas.openxmlformats.org/officeDocument/2006/relationships/image" Target="../media/image537.png"/><Relationship Id="rId93" Type="http://schemas.openxmlformats.org/officeDocument/2006/relationships/customXml" Target="../ink/ink543.xml"/><Relationship Id="rId98" Type="http://schemas.openxmlformats.org/officeDocument/2006/relationships/image" Target="../media/image550.png"/><Relationship Id="rId3" Type="http://schemas.openxmlformats.org/officeDocument/2006/relationships/oleObject" Target="NULL"/><Relationship Id="rId25" Type="http://schemas.openxmlformats.org/officeDocument/2006/relationships/customXml" Target="../ink/ink509.xml"/><Relationship Id="rId46" Type="http://schemas.openxmlformats.org/officeDocument/2006/relationships/image" Target="../media/image525.png"/><Relationship Id="rId67" Type="http://schemas.openxmlformats.org/officeDocument/2006/relationships/customXml" Target="../ink/ink530.xml"/><Relationship Id="rId20" Type="http://schemas.openxmlformats.org/officeDocument/2006/relationships/image" Target="../media/image512.png"/><Relationship Id="rId41" Type="http://schemas.openxmlformats.org/officeDocument/2006/relationships/customXml" Target="../ink/ink517.xml"/><Relationship Id="rId62" Type="http://schemas.openxmlformats.org/officeDocument/2006/relationships/image" Target="../media/image533.png"/><Relationship Id="rId83" Type="http://schemas.openxmlformats.org/officeDocument/2006/relationships/customXml" Target="../ink/ink538.xml"/><Relationship Id="rId88" Type="http://schemas.openxmlformats.org/officeDocument/2006/relationships/image" Target="../media/image545.png"/><Relationship Id="rId111" Type="http://schemas.openxmlformats.org/officeDocument/2006/relationships/customXml" Target="../ink/ink5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764704"/>
            <a:ext cx="11654075" cy="5822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000" b="1" kern="100">
                <a:latin typeface="Arial" panose="020B0604020202020204" pitchFamily="34" charset="0"/>
                <a:cs typeface="Courier New" panose="02070309020205020404"/>
              </a:rPr>
              <a:t>1</a:t>
            </a: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电离平衡含义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232" y="1390148"/>
            <a:ext cx="11397613" cy="10439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在一定条件下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如浓度、温度等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，当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产生离子的速率和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的速率相等时，达到电离平衡状态</a:t>
            </a:r>
            <a:r>
              <a:rPr lang="zh-CN" altLang="zh-CN" sz="20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0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2167128" y="2677496"/>
              <a:ext cx="321683" cy="26084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"/>
            </p:blipFill>
            <p:spPr>
              <a:xfrm>
                <a:off x="2167128" y="2677496"/>
                <a:ext cx="321683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2502919" y="2571045"/>
              <a:ext cx="25396" cy="67466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2502919" y="2571045"/>
                <a:ext cx="25396" cy="674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590395" y="2737242"/>
              <a:ext cx="79010" cy="22576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2590395" y="2737242"/>
                <a:ext cx="79010" cy="225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2742771" y="2690185"/>
              <a:ext cx="524851" cy="208321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2742771" y="2690185"/>
                <a:ext cx="524851" cy="208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3273266" y="2665511"/>
              <a:ext cx="14109" cy="28128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3273266" y="2665511"/>
                <a:ext cx="14109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3454565" y="2715565"/>
              <a:ext cx="405631" cy="5921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3454565" y="2715565"/>
                <a:ext cx="405631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3831978" y="2639427"/>
              <a:ext cx="177772" cy="5357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3831978" y="2639427"/>
                <a:ext cx="17777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3522288" y="2828361"/>
              <a:ext cx="320978" cy="1409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3522288" y="2828361"/>
                <a:ext cx="3209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3508708" y="2891103"/>
              <a:ext cx="179360" cy="5287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3508708" y="2891103"/>
                <a:ext cx="179360" cy="52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4217681" y="2654760"/>
              <a:ext cx="297169" cy="17642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4217681" y="2654760"/>
                <a:ext cx="297169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4514850" y="2537206"/>
              <a:ext cx="11287" cy="49700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4514850" y="2537206"/>
                <a:ext cx="11287" cy="497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4576223" y="2661986"/>
              <a:ext cx="83243" cy="25537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4576223" y="2661986"/>
                <a:ext cx="83243" cy="25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4681335" y="2686661"/>
              <a:ext cx="375296" cy="17078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4681335" y="2686661"/>
                <a:ext cx="375296" cy="170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5073562" y="2594309"/>
              <a:ext cx="143911" cy="2255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5073562" y="2594309"/>
                <a:ext cx="1439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5265443" y="2690185"/>
              <a:ext cx="239851" cy="1128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5265443" y="2690185"/>
                <a:ext cx="23985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5378314" y="2601887"/>
              <a:ext cx="28218" cy="28569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5378314" y="2601887"/>
                <a:ext cx="28218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5604057" y="2555535"/>
              <a:ext cx="16930" cy="21360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5604057" y="2555535"/>
                <a:ext cx="16930" cy="213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5620988" y="2622508"/>
              <a:ext cx="115693" cy="3947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5620988" y="2622508"/>
                <a:ext cx="11569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5719750" y="2500018"/>
              <a:ext cx="2822" cy="45241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5719750" y="2500018"/>
                <a:ext cx="2822" cy="452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墨迹 22"/>
              <p14:cNvContentPartPr/>
              <p14:nvPr/>
            </p14:nvContentPartPr>
            <p14:xfrm>
              <a:off x="5812869" y="2447674"/>
              <a:ext cx="143910" cy="3947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5812869" y="2447674"/>
                <a:ext cx="14391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墨迹 23"/>
              <p14:cNvContentPartPr/>
              <p14:nvPr/>
            </p14:nvContentPartPr>
            <p14:xfrm>
              <a:off x="5854314" y="2378410"/>
              <a:ext cx="20634" cy="28075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5854314" y="2378410"/>
                <a:ext cx="20634" cy="280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墨迹 24"/>
              <p14:cNvContentPartPr/>
              <p14:nvPr/>
            </p14:nvContentPartPr>
            <p14:xfrm>
              <a:off x="7641383" y="2344747"/>
              <a:ext cx="22574" cy="190484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7641383" y="2344747"/>
                <a:ext cx="22574" cy="1904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7546854" y="2323598"/>
              <a:ext cx="150965" cy="17201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7546854" y="2323598"/>
                <a:ext cx="150965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7680888" y="2325537"/>
              <a:ext cx="155198" cy="11649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7680888" y="2325537"/>
                <a:ext cx="155198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7641383" y="4094496"/>
              <a:ext cx="2700445" cy="37222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7641383" y="4094496"/>
                <a:ext cx="2700445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10288214" y="4258051"/>
              <a:ext cx="361188" cy="38632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10288214" y="4258051"/>
                <a:ext cx="361188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7645263" y="2988390"/>
              <a:ext cx="1076862" cy="57878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7645263" y="2988390"/>
                <a:ext cx="1076862" cy="578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7627274" y="3572815"/>
              <a:ext cx="1106138" cy="83751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7627274" y="3572815"/>
                <a:ext cx="1106138" cy="837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8648759" y="3553075"/>
              <a:ext cx="973515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8648759" y="3553075"/>
                <a:ext cx="97351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7834675" y="2831180"/>
              <a:ext cx="211634" cy="24815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7834675" y="2831180"/>
                <a:ext cx="211634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8095690" y="2952436"/>
              <a:ext cx="17636" cy="13535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8095690" y="2952436"/>
                <a:ext cx="1763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8134490" y="2908728"/>
              <a:ext cx="120101" cy="20444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8134490" y="2908728"/>
                <a:ext cx="120101" cy="204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8211383" y="2848100"/>
              <a:ext cx="259604" cy="33644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8211383" y="2848100"/>
                <a:ext cx="259604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7963066" y="3837004"/>
              <a:ext cx="218688" cy="28498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7963066" y="3837004"/>
                <a:ext cx="218688" cy="284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8200096" y="3864674"/>
              <a:ext cx="152376" cy="21360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8200096" y="3864674"/>
                <a:ext cx="152376" cy="213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8349650" y="3831364"/>
              <a:ext cx="125041" cy="15597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8349650" y="3831364"/>
                <a:ext cx="125041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8459700" y="3853923"/>
              <a:ext cx="107227" cy="5728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8459700" y="3853923"/>
                <a:ext cx="107227" cy="57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8465343" y="3936582"/>
              <a:ext cx="60139" cy="11649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8465343" y="3936582"/>
                <a:ext cx="60139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8705195" y="3887762"/>
              <a:ext cx="19752" cy="652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8705195" y="3887762"/>
                <a:ext cx="19752" cy="6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2093761" y="3511834"/>
              <a:ext cx="33862" cy="31353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2093761" y="3511834"/>
                <a:ext cx="33862" cy="313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2106988" y="3643312"/>
              <a:ext cx="99644" cy="3947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2106988" y="3643312"/>
                <a:ext cx="996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2229207" y="3518531"/>
              <a:ext cx="19752" cy="36447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2229207" y="3518531"/>
                <a:ext cx="19752" cy="364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2330791" y="3516416"/>
              <a:ext cx="432614" cy="28481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2330791" y="3516416"/>
                <a:ext cx="432614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2138910" y="4132212"/>
              <a:ext cx="16930" cy="21819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2138910" y="4132212"/>
                <a:ext cx="16930" cy="218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2150197" y="4218572"/>
              <a:ext cx="138267" cy="2819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2150197" y="4218572"/>
                <a:ext cx="1382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2291286" y="4132212"/>
              <a:ext cx="19752" cy="19633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2291286" y="4132212"/>
                <a:ext cx="19752" cy="196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2443662" y="4026819"/>
              <a:ext cx="107228" cy="3383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2443662" y="4026819"/>
                <a:ext cx="10722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2421088" y="4105776"/>
              <a:ext cx="33861" cy="59217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2421088" y="4105776"/>
                <a:ext cx="33861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2462533" y="4252411"/>
              <a:ext cx="156079" cy="2819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2462533" y="4252411"/>
                <a:ext cx="15607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2084414" y="4820268"/>
              <a:ext cx="379000" cy="21043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2084414" y="4820268"/>
                <a:ext cx="379000" cy="210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2454949" y="4771273"/>
              <a:ext cx="22574" cy="43426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2454949" y="4771273"/>
                <a:ext cx="22574" cy="434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2528316" y="4906628"/>
              <a:ext cx="33861" cy="16355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2528316" y="4906628"/>
                <a:ext cx="3386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2652474" y="4908038"/>
              <a:ext cx="73366" cy="8036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2652474" y="4908038"/>
                <a:ext cx="73366" cy="80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2765345" y="4841065"/>
              <a:ext cx="16931" cy="16302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2765345" y="4841065"/>
                <a:ext cx="16931" cy="163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2770989" y="4886888"/>
              <a:ext cx="76188" cy="4229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2770989" y="4886888"/>
                <a:ext cx="7618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2849999" y="4772154"/>
              <a:ext cx="22574" cy="34314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2849999" y="4772154"/>
                <a:ext cx="22574" cy="343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2900791" y="4852345"/>
              <a:ext cx="280767" cy="14258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2900791" y="4852345"/>
                <a:ext cx="280767" cy="142581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68017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000" b="1" kern="10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双选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)(2023·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青岛二中期中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以下是常温下几种弱酸的电离常数：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3192969"/>
            <a:ext cx="11397613" cy="2428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下列说法正确的是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可发生反应：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2ClO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spc="-8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==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=S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2HClO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B.CH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溶液与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溶液不能反应生成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NaHS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同物质的量浓度的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HClO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CH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溶液，酸性最强的是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CH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COOH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D.Na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NaClO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CH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COONa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中，结合质子能力最强的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000" kern="100" baseline="-250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</a:t>
            </a:r>
            <a:endParaRPr lang="zh-CN" altLang="en-US" sz="20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54735" y="1399540"/>
          <a:ext cx="7231380" cy="178308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CH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H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HClO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000" i="1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K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</a:t>
                      </a: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＝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1.8</a:t>
                      </a:r>
                      <a:r>
                        <a:rPr lang="en-US" sz="20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×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10</a:t>
                      </a:r>
                      <a:r>
                        <a:rPr lang="zh-CN" sz="20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－</a:t>
                      </a:r>
                      <a:r>
                        <a:rPr lang="en-US" sz="20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5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000" i="1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K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a1</a:t>
                      </a: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＝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1.3</a:t>
                      </a:r>
                      <a:r>
                        <a:rPr lang="en-US" sz="20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×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10</a:t>
                      </a:r>
                      <a:r>
                        <a:rPr lang="zh-CN" sz="20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－</a:t>
                      </a:r>
                      <a:r>
                        <a:rPr lang="en-US" sz="20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7</a:t>
                      </a: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；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000" i="1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K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a2</a:t>
                      </a: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＝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7.1</a:t>
                      </a:r>
                      <a:r>
                        <a:rPr lang="en-US" sz="20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×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10</a:t>
                      </a:r>
                      <a:r>
                        <a:rPr lang="zh-CN" sz="20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－</a:t>
                      </a:r>
                      <a:r>
                        <a:rPr lang="en-US" sz="20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15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000" i="1" kern="100" dirty="0" err="1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K</a:t>
                      </a:r>
                      <a:r>
                        <a:rPr lang="en-US" sz="2000" kern="100" baseline="-25000" dirty="0" err="1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＝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4.69</a:t>
                      </a:r>
                      <a:r>
                        <a:rPr lang="en-US" sz="2000" kern="1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×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10</a:t>
                      </a:r>
                      <a:r>
                        <a:rPr lang="zh-CN" sz="2000" kern="100" baseline="30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－</a:t>
                      </a:r>
                      <a:r>
                        <a:rPr lang="en-US" sz="2000" kern="100" baseline="30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8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4023860" y="4167814"/>
              <a:ext cx="189059" cy="2626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4023860" y="4167814"/>
                <a:ext cx="189059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192140" y="4139615"/>
              <a:ext cx="442314" cy="4511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3192140" y="4139615"/>
                <a:ext cx="44231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3095494" y="4096435"/>
              <a:ext cx="601039" cy="9393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3095494" y="4096435"/>
                <a:ext cx="601039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050314" y="4147193"/>
              <a:ext cx="371417" cy="8829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4050314" y="4147193"/>
                <a:ext cx="371417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3188612" y="4114236"/>
              <a:ext cx="67723" cy="3101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3188612" y="4114236"/>
                <a:ext cx="67723" cy="3101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0314" y="737815"/>
            <a:ext cx="11654075" cy="10439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常温下，将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0.1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CH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溶液加水稀释，请填写下列表达式中的数据变化情况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填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“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变大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”“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变小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”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“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不变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8790" y="1628775"/>
          <a:ext cx="9506585" cy="294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3" imgW="11505565" imgH="3573780" progId="Word.Document.8">
                  <p:embed/>
                </p:oleObj>
              </mc:Choice>
              <mc:Fallback>
                <p:oleObj name="Document" r:id="rId3" imgW="11505565" imgH="3573780" progId="Word.Document.8">
                  <p:embed/>
                  <p:pic>
                    <p:nvPicPr>
                      <p:cNvPr id="0" name="图片 133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" y="1628775"/>
                        <a:ext cx="9506585" cy="2948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459715" y="462717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不变</a:t>
            </a:r>
            <a:endParaRPr lang="zh-CN" altLang="en-US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408452" y="3696890"/>
              <a:ext cx="985507" cy="784461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6"/>
            </p:blipFill>
            <p:spPr>
              <a:xfrm>
                <a:off x="408452" y="3696890"/>
                <a:ext cx="985507" cy="784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3899701" y="3688430"/>
              <a:ext cx="158020" cy="26507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3899701" y="3688430"/>
                <a:ext cx="158020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4128265" y="3689135"/>
              <a:ext cx="8466" cy="219952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4128265" y="3689135"/>
                <a:ext cx="846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4131087" y="3733549"/>
              <a:ext cx="101584" cy="10151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4131087" y="3733549"/>
                <a:ext cx="10158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4210097" y="3636262"/>
              <a:ext cx="28218" cy="54001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4210097" y="3636262"/>
                <a:ext cx="28218" cy="540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4255246" y="3716629"/>
              <a:ext cx="84653" cy="2819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4255246" y="3716629"/>
                <a:ext cx="8465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4308860" y="3643312"/>
              <a:ext cx="14108" cy="16637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4308860" y="3643312"/>
                <a:ext cx="14108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4345543" y="3592554"/>
              <a:ext cx="141089" cy="38068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4345543" y="3592554"/>
                <a:ext cx="141089" cy="38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4358241" y="4105776"/>
              <a:ext cx="128391" cy="23123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4358241" y="4105776"/>
                <a:ext cx="12839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4510617" y="4145254"/>
              <a:ext cx="207401" cy="48502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4510617" y="4145254"/>
                <a:ext cx="207401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4778510" y="4218572"/>
              <a:ext cx="86240" cy="1691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4778510" y="4218572"/>
                <a:ext cx="8624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4808315" y="4167814"/>
              <a:ext cx="22574" cy="14663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4808315" y="4167814"/>
                <a:ext cx="22574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4878859" y="4162174"/>
              <a:ext cx="130684" cy="31864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4878859" y="4162174"/>
                <a:ext cx="13068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4271471" y="4026819"/>
              <a:ext cx="821844" cy="7331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4271471" y="4026819"/>
                <a:ext cx="82184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5270382" y="3970420"/>
              <a:ext cx="192586" cy="3665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5270382" y="3970420"/>
                <a:ext cx="19258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5264032" y="4133975"/>
              <a:ext cx="224332" cy="197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5264032" y="4133975"/>
                <a:ext cx="22433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5711285" y="3995800"/>
              <a:ext cx="965049" cy="8177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5711285" y="3995800"/>
                <a:ext cx="965049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6072473" y="3624278"/>
              <a:ext cx="39505" cy="44008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6072473" y="3624278"/>
                <a:ext cx="39505" cy="440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6134552" y="3730024"/>
              <a:ext cx="183416" cy="17271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6134552" y="3730024"/>
                <a:ext cx="183416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6298215" y="3846345"/>
              <a:ext cx="141089" cy="12407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6298215" y="3846345"/>
                <a:ext cx="141089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6010394" y="4181032"/>
              <a:ext cx="25396" cy="34772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6010394" y="4181032"/>
                <a:ext cx="25396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6046900" y="4218572"/>
              <a:ext cx="189236" cy="19175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6046900" y="4218572"/>
                <a:ext cx="18923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6315146" y="4259460"/>
              <a:ext cx="191881" cy="17060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6315146" y="4259460"/>
                <a:ext cx="191881" cy="170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6642473" y="4425482"/>
              <a:ext cx="360" cy="740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6642473" y="4425482"/>
                <a:ext cx="360" cy="7403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956470"/>
            <a:ext cx="11654075" cy="10439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en-US" altLang="zh-CN" sz="2000" b="1" kern="100">
                <a:latin typeface="Times New Roman" panose="02020603050405020304"/>
                <a:cs typeface="Courier New" panose="02070309020205020404"/>
              </a:rPr>
              <a:t>(2021·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浙江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6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月选考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某同学拟用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计测定溶液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以探究某酸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HR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是否为弱电解质。下列说法正确的是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3232" y="2156212"/>
            <a:ext cx="11397613" cy="289052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A.25 </a:t>
            </a:r>
            <a:r>
              <a:rPr lang="en-US" altLang="zh-CN" sz="20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时，若测得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0.01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NaR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7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HR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是弱酸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B.25 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时，若测得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0.01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HR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＞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且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＜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7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HR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是弱酸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C.25 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时，若测得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HR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，取该溶液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10.0 mL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，加蒸馏水稀释至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100.0 mL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，测得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＜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HR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是弱酸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D.25 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时，若测得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NaR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，取该溶液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10.0 mL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，升温至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50 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，测得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＞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HR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是弱酸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493365" y="1443789"/>
              <a:ext cx="5050988" cy="11843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3493365" y="1443789"/>
                <a:ext cx="505098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8115442" y="2808621"/>
              <a:ext cx="496633" cy="313891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6"/>
            </p:blipFill>
            <p:spPr>
              <a:xfrm>
                <a:off x="8115442" y="2808621"/>
                <a:ext cx="496633" cy="313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6811780" y="2645067"/>
              <a:ext cx="837363" cy="826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6811780" y="2645067"/>
                <a:ext cx="837363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墨迹 4"/>
              <p14:cNvContentPartPr/>
              <p14:nvPr/>
            </p14:nvContentPartPr>
            <p14:xfrm>
              <a:off x="7532392" y="2279008"/>
              <a:ext cx="188001" cy="27018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0"/>
            </p:blipFill>
            <p:spPr>
              <a:xfrm>
                <a:off x="7532392" y="2279008"/>
                <a:ext cx="188001" cy="270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7543855" y="2316548"/>
              <a:ext cx="137033" cy="19034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7543855" y="2316548"/>
                <a:ext cx="137033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0118731" y="3603833"/>
              <a:ext cx="1886714" cy="10433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10118731" y="3603833"/>
                <a:ext cx="1886714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634900" y="3966720"/>
              <a:ext cx="14109" cy="652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634900" y="3966720"/>
                <a:ext cx="14109" cy="6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551658" y="3998620"/>
              <a:ext cx="1564677" cy="7895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551658" y="3998620"/>
                <a:ext cx="156467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3374850" y="3656001"/>
              <a:ext cx="60668" cy="14522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3374850" y="3656001"/>
                <a:ext cx="60668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3374850" y="3758928"/>
              <a:ext cx="135445" cy="29679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3374850" y="3758928"/>
                <a:ext cx="135445" cy="296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3540453" y="3623044"/>
              <a:ext cx="164545" cy="48995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3540453" y="3623044"/>
                <a:ext cx="164545" cy="48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3690889" y="3595021"/>
              <a:ext cx="142324" cy="42421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3690889" y="3595021"/>
                <a:ext cx="142324" cy="4242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3747325" y="3954911"/>
              <a:ext cx="220099" cy="17624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3747325" y="3954911"/>
                <a:ext cx="220099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3809404" y="3947861"/>
              <a:ext cx="98763" cy="6203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3809404" y="3947861"/>
                <a:ext cx="9876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4266533" y="3683143"/>
              <a:ext cx="168601" cy="44519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4266533" y="3683143"/>
                <a:ext cx="168601" cy="445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4404095" y="3620753"/>
              <a:ext cx="319567" cy="51956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4404095" y="3620753"/>
                <a:ext cx="319567" cy="519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4762108" y="3656530"/>
              <a:ext cx="94882" cy="37169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4762108" y="3656530"/>
                <a:ext cx="94882" cy="371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4847820" y="3629917"/>
              <a:ext cx="372475" cy="92704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4847820" y="3629917"/>
                <a:ext cx="372475" cy="927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5733859" y="3820084"/>
              <a:ext cx="36683" cy="1780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5733859" y="3820084"/>
                <a:ext cx="36683" cy="17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5711285" y="3928122"/>
              <a:ext cx="105012" cy="5996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5711285" y="3928122"/>
                <a:ext cx="105012" cy="5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2500098" y="3569995"/>
              <a:ext cx="900677" cy="4511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2500098" y="3569995"/>
                <a:ext cx="90067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6459057" y="3758223"/>
              <a:ext cx="31039" cy="23757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6459057" y="3758223"/>
                <a:ext cx="31039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6495740" y="3840705"/>
              <a:ext cx="132624" cy="2819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6495740" y="3840705"/>
                <a:ext cx="13262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6631185" y="3676622"/>
              <a:ext cx="33862" cy="47145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6631185" y="3676622"/>
                <a:ext cx="33862" cy="471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6817423" y="3733549"/>
              <a:ext cx="62079" cy="29608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6817423" y="3733549"/>
                <a:ext cx="62079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6822361" y="3724208"/>
              <a:ext cx="263132" cy="29415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6822361" y="3724208"/>
                <a:ext cx="263132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7090783" y="3603833"/>
              <a:ext cx="395402" cy="55552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7090783" y="3603833"/>
                <a:ext cx="395402" cy="555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7598174" y="3632032"/>
              <a:ext cx="71427" cy="41294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7598174" y="3632032"/>
                <a:ext cx="71427" cy="412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7714750" y="3626393"/>
              <a:ext cx="214455" cy="43356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7714750" y="3626393"/>
                <a:ext cx="214455" cy="433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8025146" y="3632032"/>
              <a:ext cx="144440" cy="8459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8025146" y="3632032"/>
                <a:ext cx="14444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7993224" y="3750468"/>
              <a:ext cx="302812" cy="26084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7993224" y="3750468"/>
                <a:ext cx="302812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8470987" y="3970420"/>
              <a:ext cx="5644" cy="1128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8470987" y="3970420"/>
                <a:ext cx="56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8959861" y="3705350"/>
              <a:ext cx="148849" cy="32992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8959861" y="3705350"/>
                <a:ext cx="148849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9151036" y="3721212"/>
              <a:ext cx="36683" cy="21907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9151036" y="3721212"/>
                <a:ext cx="36683" cy="219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9170789" y="3812506"/>
              <a:ext cx="124158" cy="5075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9170789" y="3812506"/>
                <a:ext cx="12415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9258264" y="3670101"/>
              <a:ext cx="76188" cy="50899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9258264" y="3670101"/>
                <a:ext cx="76188" cy="508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9430393" y="3773027"/>
              <a:ext cx="144263" cy="7331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9430393" y="3773027"/>
                <a:ext cx="14426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9394415" y="3891463"/>
              <a:ext cx="250433" cy="3101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9394415" y="3891463"/>
                <a:ext cx="2504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9692818" y="3634676"/>
              <a:ext cx="169307" cy="36958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9692818" y="3634676"/>
                <a:ext cx="169307" cy="369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9983461" y="3868904"/>
              <a:ext cx="105012" cy="5996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42"/>
            </p:blipFill>
            <p:spPr>
              <a:xfrm>
                <a:off x="9983461" y="3868904"/>
                <a:ext cx="105012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10325955" y="3685082"/>
              <a:ext cx="473530" cy="58424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10325955" y="3685082"/>
                <a:ext cx="473530" cy="584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10835640" y="3632032"/>
              <a:ext cx="282178" cy="39478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10835640" y="3632032"/>
                <a:ext cx="282178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11093833" y="3629917"/>
              <a:ext cx="216218" cy="43920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11093833" y="3629917"/>
                <a:ext cx="216218" cy="439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11152384" y="3642078"/>
              <a:ext cx="332089" cy="42139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11152384" y="3642078"/>
                <a:ext cx="332089" cy="421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11494173" y="3694070"/>
              <a:ext cx="159783" cy="33627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11494173" y="3694070"/>
                <a:ext cx="159783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11515689" y="3917547"/>
              <a:ext cx="71955" cy="8107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11515689" y="3917547"/>
                <a:ext cx="71955" cy="81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11662068" y="3648952"/>
              <a:ext cx="189413" cy="33133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11662068" y="3648952"/>
                <a:ext cx="189413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11749897" y="3831364"/>
              <a:ext cx="67723" cy="58178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11749897" y="3831364"/>
                <a:ext cx="67723" cy="581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9201123" y="4153362"/>
              <a:ext cx="2861286" cy="12724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9201123" y="4153362"/>
                <a:ext cx="2861286" cy="127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9129696" y="4225622"/>
              <a:ext cx="3035002" cy="11138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9129696" y="4225622"/>
                <a:ext cx="3035002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6808252" y="4535811"/>
              <a:ext cx="2246844" cy="11420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6808252" y="4535811"/>
                <a:ext cx="2246844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8988431" y="4518891"/>
              <a:ext cx="834189" cy="5498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8988431" y="4518891"/>
                <a:ext cx="834189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217982" y="4198127"/>
              <a:ext cx="521324" cy="69316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217982" y="4198127"/>
                <a:ext cx="521324" cy="693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2425144" y="4874728"/>
              <a:ext cx="210399" cy="52820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2425144" y="4874728"/>
                <a:ext cx="210399" cy="528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2615791" y="4815157"/>
              <a:ext cx="262425" cy="63024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2615791" y="4815157"/>
                <a:ext cx="262425" cy="630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2957579" y="4806521"/>
              <a:ext cx="473707" cy="118012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2957579" y="4806521"/>
                <a:ext cx="473707" cy="1180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3685246" y="5154779"/>
              <a:ext cx="73366" cy="3383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3685246" y="5154779"/>
                <a:ext cx="733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3679602" y="5301414"/>
              <a:ext cx="76188" cy="4229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3679602" y="5301414"/>
                <a:ext cx="7618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4607086" y="4863977"/>
              <a:ext cx="69487" cy="258373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4607086" y="4863977"/>
                <a:ext cx="69487" cy="258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4675691" y="4915087"/>
              <a:ext cx="105012" cy="5996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4675691" y="4915087"/>
                <a:ext cx="105012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4672869" y="4861509"/>
              <a:ext cx="194703" cy="27406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4672869" y="4861509"/>
                <a:ext cx="194703" cy="274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4889264" y="4930597"/>
              <a:ext cx="195585" cy="204443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4889264" y="4930597"/>
                <a:ext cx="195585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5175146" y="4857103"/>
              <a:ext cx="253961" cy="33997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5175146" y="4857103"/>
                <a:ext cx="253961" cy="339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6249892" y="4923547"/>
              <a:ext cx="116046" cy="31018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6249892" y="4923547"/>
                <a:ext cx="116046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6468933" y="4996865"/>
              <a:ext cx="142500" cy="15650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6468933" y="4996865"/>
                <a:ext cx="142500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6614255" y="4910153"/>
              <a:ext cx="22574" cy="31230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6614255" y="4910153"/>
                <a:ext cx="22574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6710195" y="4992635"/>
              <a:ext cx="134035" cy="4370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6710195" y="4992635"/>
                <a:ext cx="134035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6719366" y="5098381"/>
              <a:ext cx="151671" cy="2819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6719366" y="5098381"/>
                <a:ext cx="15167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6956396" y="4861509"/>
              <a:ext cx="146909" cy="56116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6956396" y="4861509"/>
                <a:ext cx="146909" cy="561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4674809" y="5746958"/>
              <a:ext cx="249199" cy="2820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4674809" y="5746958"/>
                <a:ext cx="249199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4813958" y="5794368"/>
              <a:ext cx="28218" cy="20638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4813958" y="5794368"/>
                <a:ext cx="28218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5096136" y="5675756"/>
              <a:ext cx="73367" cy="606984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5096136" y="5675756"/>
                <a:ext cx="73367" cy="606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5050988" y="5692851"/>
              <a:ext cx="124158" cy="12742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5050988" y="5692851"/>
                <a:ext cx="124158" cy="127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5152572" y="5724399"/>
              <a:ext cx="98762" cy="5921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5152572" y="5724399"/>
                <a:ext cx="9876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6343364" y="5713119"/>
              <a:ext cx="126980" cy="32146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6343364" y="5713119"/>
                <a:ext cx="126980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6495740" y="5758238"/>
              <a:ext cx="166485" cy="24973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6495740" y="5758238"/>
                <a:ext cx="166485" cy="249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6639651" y="5684921"/>
              <a:ext cx="57846" cy="55552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6639651" y="5684921"/>
                <a:ext cx="57846" cy="555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6515493" y="5733916"/>
              <a:ext cx="25396" cy="8918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6515493" y="5733916"/>
                <a:ext cx="25396" cy="89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6821303" y="5797716"/>
              <a:ext cx="252902" cy="1692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6821303" y="5797716"/>
                <a:ext cx="25290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6808958" y="5938712"/>
              <a:ext cx="228564" cy="3947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6808958" y="5938712"/>
                <a:ext cx="22856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7136285" y="5607373"/>
              <a:ext cx="277240" cy="43849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7136285" y="5607373"/>
                <a:ext cx="277240" cy="438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8066591" y="5814636"/>
              <a:ext cx="3703" cy="17765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8066591" y="5814636"/>
                <a:ext cx="3703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8075938" y="5820276"/>
              <a:ext cx="239145" cy="17835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8075938" y="5820276"/>
                <a:ext cx="239145" cy="178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8178932" y="5715940"/>
              <a:ext cx="38094" cy="58371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8178932" y="5715940"/>
                <a:ext cx="38094" cy="583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8420195" y="5797716"/>
              <a:ext cx="11287" cy="204796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8420195" y="5797716"/>
                <a:ext cx="11287" cy="204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8482274" y="5730039"/>
              <a:ext cx="5643" cy="32710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8482274" y="5730039"/>
                <a:ext cx="5643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8397620" y="5850590"/>
              <a:ext cx="138268" cy="4652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8397620" y="5850590"/>
                <a:ext cx="138268" cy="46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8533066" y="5730039"/>
              <a:ext cx="273713" cy="31019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8533066" y="5730039"/>
                <a:ext cx="273713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7900987" y="4940467"/>
              <a:ext cx="26278" cy="18611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7900987" y="4940467"/>
                <a:ext cx="2627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7888995" y="4985585"/>
              <a:ext cx="212339" cy="17483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7888995" y="4985585"/>
                <a:ext cx="21233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8002571" y="4860628"/>
              <a:ext cx="16930" cy="45488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8002571" y="4860628"/>
                <a:ext cx="16930" cy="454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8231136" y="4977125"/>
              <a:ext cx="8465" cy="10715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8231136" y="4977125"/>
                <a:ext cx="8465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墨迹 95"/>
              <p14:cNvContentPartPr/>
              <p14:nvPr/>
            </p14:nvContentPartPr>
            <p14:xfrm>
              <a:off x="8290393" y="4822031"/>
              <a:ext cx="11287" cy="374342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7"/>
            </p:blipFill>
            <p:spPr>
              <a:xfrm>
                <a:off x="8290393" y="4822031"/>
                <a:ext cx="11287" cy="374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7" name="墨迹 96"/>
              <p14:cNvContentPartPr/>
              <p14:nvPr/>
            </p14:nvContentPartPr>
            <p14:xfrm>
              <a:off x="8231841" y="4861509"/>
              <a:ext cx="388700" cy="270711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9"/>
            </p:blipFill>
            <p:spPr>
              <a:xfrm>
                <a:off x="8231841" y="4861509"/>
                <a:ext cx="388700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8" name="墨迹 97"/>
              <p14:cNvContentPartPr/>
              <p14:nvPr/>
            </p14:nvContentPartPr>
            <p14:xfrm>
              <a:off x="7043165" y="6186863"/>
              <a:ext cx="152377" cy="428625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1"/>
            </p:blipFill>
            <p:spPr>
              <a:xfrm>
                <a:off x="7043165" y="6186863"/>
                <a:ext cx="152377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9" name="墨迹 98"/>
              <p14:cNvContentPartPr/>
              <p14:nvPr/>
            </p14:nvContentPartPr>
            <p14:xfrm>
              <a:off x="6426430" y="6295958"/>
              <a:ext cx="103172" cy="28921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3"/>
            </p:blipFill>
            <p:spPr>
              <a:xfrm>
                <a:off x="6426430" y="6295958"/>
                <a:ext cx="103172" cy="289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0" name="墨迹 99"/>
              <p14:cNvContentPartPr/>
              <p14:nvPr/>
            </p14:nvContentPartPr>
            <p14:xfrm>
              <a:off x="6597324" y="6337551"/>
              <a:ext cx="135445" cy="16091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5"/>
            </p:blipFill>
            <p:spPr>
              <a:xfrm>
                <a:off x="6597324" y="6337551"/>
                <a:ext cx="135445" cy="160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1" name="墨迹 100"/>
              <p14:cNvContentPartPr/>
              <p14:nvPr/>
            </p14:nvContentPartPr>
            <p14:xfrm>
              <a:off x="6704552" y="6325038"/>
              <a:ext cx="28217" cy="27635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7"/>
            </p:blipFill>
            <p:spPr>
              <a:xfrm>
                <a:off x="6704552" y="6325038"/>
                <a:ext cx="28217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2" name="墨迹 101"/>
              <p14:cNvContentPartPr/>
              <p14:nvPr/>
            </p14:nvContentPartPr>
            <p14:xfrm>
              <a:off x="6766631" y="6378616"/>
              <a:ext cx="152376" cy="2255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9"/>
            </p:blipFill>
            <p:spPr>
              <a:xfrm>
                <a:off x="6766631" y="6378616"/>
                <a:ext cx="15237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3" name="墨迹 102"/>
              <p14:cNvContentPartPr/>
              <p14:nvPr/>
            </p14:nvContentPartPr>
            <p14:xfrm>
              <a:off x="6780211" y="6480133"/>
              <a:ext cx="217806" cy="934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1"/>
            </p:blipFill>
            <p:spPr>
              <a:xfrm>
                <a:off x="6780211" y="6480133"/>
                <a:ext cx="217806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墨迹 103"/>
              <p14:cNvContentPartPr/>
              <p14:nvPr/>
            </p14:nvContentPartPr>
            <p14:xfrm>
              <a:off x="8123908" y="6573190"/>
              <a:ext cx="105012" cy="59967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3"/>
            </p:blipFill>
            <p:spPr>
              <a:xfrm>
                <a:off x="8123908" y="6573190"/>
                <a:ext cx="105012" cy="5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墨迹 104"/>
              <p14:cNvContentPartPr/>
              <p14:nvPr/>
            </p14:nvContentPartPr>
            <p14:xfrm>
              <a:off x="9898808" y="4936765"/>
              <a:ext cx="11287" cy="21519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5"/>
            </p:blipFill>
            <p:spPr>
              <a:xfrm>
                <a:off x="9898808" y="4936765"/>
                <a:ext cx="11287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6" name="墨迹 105"/>
              <p14:cNvContentPartPr/>
              <p14:nvPr/>
            </p14:nvContentPartPr>
            <p14:xfrm>
              <a:off x="9929848" y="5058902"/>
              <a:ext cx="76188" cy="1692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7"/>
            </p:blipFill>
            <p:spPr>
              <a:xfrm>
                <a:off x="9929848" y="5058902"/>
                <a:ext cx="761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7" name="墨迹 106"/>
              <p14:cNvContentPartPr/>
              <p14:nvPr/>
            </p14:nvContentPartPr>
            <p14:xfrm>
              <a:off x="9989105" y="4873141"/>
              <a:ext cx="28218" cy="453652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9"/>
            </p:blipFill>
            <p:spPr>
              <a:xfrm>
                <a:off x="9989105" y="4873141"/>
                <a:ext cx="28218" cy="453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8" name="墨迹 107"/>
              <p14:cNvContentPartPr/>
              <p14:nvPr/>
            </p14:nvContentPartPr>
            <p14:xfrm>
              <a:off x="10062471" y="5082872"/>
              <a:ext cx="268951" cy="8318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1"/>
            </p:blipFill>
            <p:spPr>
              <a:xfrm>
                <a:off x="10062471" y="5082872"/>
                <a:ext cx="268951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9" name="墨迹 108"/>
              <p14:cNvContentPartPr/>
              <p14:nvPr/>
            </p14:nvContentPartPr>
            <p14:xfrm>
              <a:off x="10422072" y="5053263"/>
              <a:ext cx="289409" cy="1691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3"/>
            </p:blipFill>
            <p:spPr>
              <a:xfrm>
                <a:off x="10422072" y="5053263"/>
                <a:ext cx="28940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0" name="墨迹 109"/>
              <p14:cNvContentPartPr/>
              <p14:nvPr/>
            </p14:nvContentPartPr>
            <p14:xfrm>
              <a:off x="10666333" y="4974305"/>
              <a:ext cx="107228" cy="6485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5"/>
            </p:blipFill>
            <p:spPr>
              <a:xfrm>
                <a:off x="10666333" y="4974305"/>
                <a:ext cx="107228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1" name="墨迹 110"/>
              <p14:cNvContentPartPr/>
              <p14:nvPr/>
            </p14:nvContentPartPr>
            <p14:xfrm>
              <a:off x="10488384" y="5115301"/>
              <a:ext cx="228740" cy="1127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7"/>
            </p:blipFill>
            <p:spPr>
              <a:xfrm>
                <a:off x="10488384" y="5115301"/>
                <a:ext cx="22874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2" name="墨迹 111"/>
              <p14:cNvContentPartPr/>
              <p14:nvPr/>
            </p14:nvContentPartPr>
            <p14:xfrm>
              <a:off x="10504786" y="5154779"/>
              <a:ext cx="136150" cy="4793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9"/>
            </p:blipFill>
            <p:spPr>
              <a:xfrm>
                <a:off x="10504786" y="5154779"/>
                <a:ext cx="136150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3" name="墨迹 112"/>
              <p14:cNvContentPartPr/>
              <p14:nvPr/>
            </p14:nvContentPartPr>
            <p14:xfrm>
              <a:off x="10914650" y="4954214"/>
              <a:ext cx="33861" cy="172366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1"/>
            </p:blipFill>
            <p:spPr>
              <a:xfrm>
                <a:off x="10914650" y="4954214"/>
                <a:ext cx="33861" cy="172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4" name="墨迹 113"/>
              <p14:cNvContentPartPr/>
              <p14:nvPr/>
            </p14:nvContentPartPr>
            <p14:xfrm>
              <a:off x="10942868" y="5030704"/>
              <a:ext cx="62078" cy="3383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3"/>
            </p:blipFill>
            <p:spPr>
              <a:xfrm>
                <a:off x="10942868" y="5030704"/>
                <a:ext cx="6207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5" name="墨迹 114"/>
              <p14:cNvContentPartPr/>
              <p14:nvPr/>
            </p14:nvContentPartPr>
            <p14:xfrm>
              <a:off x="11030343" y="4892176"/>
              <a:ext cx="14109" cy="39513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5"/>
            </p:blipFill>
            <p:spPr>
              <a:xfrm>
                <a:off x="11030343" y="4892176"/>
                <a:ext cx="14109" cy="395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6" name="墨迹 115"/>
              <p14:cNvContentPartPr/>
              <p14:nvPr/>
            </p14:nvContentPartPr>
            <p14:xfrm>
              <a:off x="11111997" y="4940467"/>
              <a:ext cx="155374" cy="1691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7"/>
            </p:blipFill>
            <p:spPr>
              <a:xfrm>
                <a:off x="11111997" y="4940467"/>
                <a:ext cx="15537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7" name="墨迹 116"/>
              <p14:cNvContentPartPr/>
              <p14:nvPr/>
            </p14:nvContentPartPr>
            <p14:xfrm>
              <a:off x="11185541" y="4852168"/>
              <a:ext cx="33861" cy="20955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9"/>
            </p:blipFill>
            <p:spPr>
              <a:xfrm>
                <a:off x="11185541" y="4852168"/>
                <a:ext cx="33861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8" name="墨迹 117"/>
              <p14:cNvContentPartPr/>
              <p14:nvPr/>
            </p14:nvContentPartPr>
            <p14:xfrm>
              <a:off x="11236332" y="5071592"/>
              <a:ext cx="169307" cy="3806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1"/>
            </p:blipFill>
            <p:spPr>
              <a:xfrm>
                <a:off x="11236332" y="5071592"/>
                <a:ext cx="169307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9" name="墨迹 118"/>
              <p14:cNvContentPartPr/>
              <p14:nvPr/>
            </p14:nvContentPartPr>
            <p14:xfrm>
              <a:off x="11323808" y="4999332"/>
              <a:ext cx="36684" cy="149807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3"/>
            </p:blipFill>
            <p:spPr>
              <a:xfrm>
                <a:off x="11323808" y="4999332"/>
                <a:ext cx="36684" cy="149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0" name="墨迹 119"/>
              <p14:cNvContentPartPr/>
              <p14:nvPr/>
            </p14:nvContentPartPr>
            <p14:xfrm>
              <a:off x="11498052" y="4951746"/>
              <a:ext cx="206695" cy="176244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5"/>
            </p:blipFill>
            <p:spPr>
              <a:xfrm>
                <a:off x="11498052" y="4951746"/>
                <a:ext cx="206695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1" name="墨迹 120"/>
              <p14:cNvContentPartPr/>
              <p14:nvPr/>
            </p14:nvContentPartPr>
            <p14:xfrm>
              <a:off x="11693461" y="4963026"/>
              <a:ext cx="33861" cy="248151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7"/>
            </p:blipFill>
            <p:spPr>
              <a:xfrm>
                <a:off x="11693461" y="4963026"/>
                <a:ext cx="33861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2" name="墨迹 121"/>
              <p14:cNvContentPartPr/>
              <p14:nvPr/>
            </p14:nvContentPartPr>
            <p14:xfrm>
              <a:off x="11795045" y="4908038"/>
              <a:ext cx="118514" cy="3806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9"/>
            </p:blipFill>
            <p:spPr>
              <a:xfrm>
                <a:off x="11795045" y="4908038"/>
                <a:ext cx="118514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3" name="墨迹 122"/>
              <p14:cNvContentPartPr/>
              <p14:nvPr/>
            </p14:nvContentPartPr>
            <p14:xfrm>
              <a:off x="10251531" y="5566485"/>
              <a:ext cx="227153" cy="3665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1"/>
            </p:blipFill>
            <p:spPr>
              <a:xfrm>
                <a:off x="10251531" y="5566485"/>
                <a:ext cx="227153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4" name="墨迹 123"/>
              <p14:cNvContentPartPr/>
              <p14:nvPr/>
            </p14:nvContentPartPr>
            <p14:xfrm>
              <a:off x="10352233" y="5617243"/>
              <a:ext cx="31922" cy="121256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3"/>
            </p:blipFill>
            <p:spPr>
              <a:xfrm>
                <a:off x="10352233" y="5617243"/>
                <a:ext cx="319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5" name="墨迹 124"/>
              <p14:cNvContentPartPr/>
              <p14:nvPr/>
            </p14:nvContentPartPr>
            <p14:xfrm>
              <a:off x="10539352" y="5481888"/>
              <a:ext cx="36684" cy="34120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5"/>
            </p:blipFill>
            <p:spPr>
              <a:xfrm>
                <a:off x="10539352" y="5481888"/>
                <a:ext cx="36684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6" name="墨迹 125"/>
              <p14:cNvContentPartPr/>
              <p14:nvPr/>
            </p14:nvContentPartPr>
            <p14:xfrm>
              <a:off x="10488560" y="5457214"/>
              <a:ext cx="98762" cy="14029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7"/>
            </p:blipFill>
            <p:spPr>
              <a:xfrm>
                <a:off x="10488560" y="5457214"/>
                <a:ext cx="98762" cy="140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7" name="墨迹 126"/>
              <p14:cNvContentPartPr/>
              <p14:nvPr/>
            </p14:nvContentPartPr>
            <p14:xfrm>
              <a:off x="10615540" y="5448049"/>
              <a:ext cx="138268" cy="90237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9"/>
            </p:blipFill>
            <p:spPr>
              <a:xfrm>
                <a:off x="10615540" y="5448049"/>
                <a:ext cx="13826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8" name="墨迹 127"/>
              <p14:cNvContentPartPr/>
              <p14:nvPr/>
            </p14:nvContentPartPr>
            <p14:xfrm>
              <a:off x="10998598" y="5589044"/>
              <a:ext cx="593279" cy="5639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1"/>
            </p:blipFill>
            <p:spPr>
              <a:xfrm>
                <a:off x="10998598" y="5589044"/>
                <a:ext cx="59327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9" name="墨迹 128"/>
              <p14:cNvContentPartPr/>
              <p14:nvPr/>
            </p14:nvContentPartPr>
            <p14:xfrm>
              <a:off x="11507224" y="5464968"/>
              <a:ext cx="203168" cy="298910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3"/>
            </p:blipFill>
            <p:spPr>
              <a:xfrm>
                <a:off x="11507224" y="5464968"/>
                <a:ext cx="203168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0" name="墨迹 129"/>
              <p14:cNvContentPartPr/>
              <p14:nvPr/>
            </p14:nvContentPartPr>
            <p14:xfrm>
              <a:off x="10453288" y="6011324"/>
              <a:ext cx="26806" cy="298205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5"/>
            </p:blipFill>
            <p:spPr>
              <a:xfrm>
                <a:off x="10453288" y="6011324"/>
                <a:ext cx="26806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1" name="墨迹 130"/>
              <p14:cNvContentPartPr/>
              <p14:nvPr/>
            </p14:nvContentPartPr>
            <p14:xfrm>
              <a:off x="10465281" y="6066665"/>
              <a:ext cx="359071" cy="151746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7"/>
            </p:blipFill>
            <p:spPr>
              <a:xfrm>
                <a:off x="10465281" y="6066665"/>
                <a:ext cx="359071" cy="151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2" name="墨迹 131"/>
              <p14:cNvContentPartPr/>
              <p14:nvPr/>
            </p14:nvContentPartPr>
            <p14:xfrm>
              <a:off x="11061382" y="5949991"/>
              <a:ext cx="79010" cy="377867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9"/>
            </p:blipFill>
            <p:spPr>
              <a:xfrm>
                <a:off x="11061382" y="5949991"/>
                <a:ext cx="79010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3" name="墨迹 132"/>
              <p14:cNvContentPartPr/>
              <p14:nvPr/>
            </p14:nvContentPartPr>
            <p14:xfrm>
              <a:off x="11016234" y="5918091"/>
              <a:ext cx="101584" cy="133416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1"/>
            </p:blipFill>
            <p:spPr>
              <a:xfrm>
                <a:off x="11016234" y="5918091"/>
                <a:ext cx="101584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4" name="墨迹 133"/>
              <p14:cNvContentPartPr/>
              <p14:nvPr/>
            </p14:nvContentPartPr>
            <p14:xfrm>
              <a:off x="11146035" y="5944352"/>
              <a:ext cx="98763" cy="73317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3"/>
            </p:blipFill>
            <p:spPr>
              <a:xfrm>
                <a:off x="11146035" y="5944352"/>
                <a:ext cx="9876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5" name="墨迹 134"/>
              <p14:cNvContentPartPr/>
              <p14:nvPr/>
            </p14:nvContentPartPr>
            <p14:xfrm>
              <a:off x="11439501" y="6017669"/>
              <a:ext cx="16930" cy="360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5"/>
            </p:blipFill>
            <p:spPr>
              <a:xfrm>
                <a:off x="11439501" y="6017669"/>
                <a:ext cx="16930" cy="360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1041004"/>
            <a:ext cx="11654075" cy="5822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en-US" altLang="zh-CN" sz="2000" b="1" kern="10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海南卷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某弱酸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溶液中主要成分的分布分数随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的变化如图所示。下列说法错误的是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6" name="Picture 2" descr="RJ9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15" y="1904365"/>
            <a:ext cx="3557270" cy="21393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8155" y="1844675"/>
          <a:ext cx="84359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11505565" imgH="2581275" progId="Word.Document.8">
                  <p:embed/>
                </p:oleObj>
              </mc:Choice>
              <mc:Fallback>
                <p:oleObj name="Document" r:id="rId4" imgW="11505565" imgH="2581275" progId="Word.Document.8">
                  <p:embed/>
                  <p:pic>
                    <p:nvPicPr>
                      <p:cNvPr id="0" name="图片 1639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155" y="1844675"/>
                        <a:ext cx="8435975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9031110" y="1003884"/>
              <a:ext cx="986213" cy="744454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9031110" y="1003884"/>
                <a:ext cx="986213" cy="744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9952422" y="2281300"/>
              <a:ext cx="105012" cy="59967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9952422" y="2281300"/>
                <a:ext cx="105012" cy="5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9949600" y="2263499"/>
              <a:ext cx="39505" cy="5234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9949600" y="2263499"/>
                <a:ext cx="39505" cy="52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9974114" y="2306679"/>
              <a:ext cx="3704" cy="845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9974114" y="2306679"/>
                <a:ext cx="3704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9977818" y="2323598"/>
              <a:ext cx="5643" cy="2255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9977818" y="2323598"/>
                <a:ext cx="564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9986107" y="2368717"/>
              <a:ext cx="14285" cy="845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9986107" y="2368717"/>
                <a:ext cx="14285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994749" y="2309499"/>
              <a:ext cx="11287" cy="1409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994749" y="2309499"/>
                <a:ext cx="1128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972175" y="2329238"/>
              <a:ext cx="28217" cy="30454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972175" y="2329238"/>
                <a:ext cx="28217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10011679" y="2678906"/>
              <a:ext cx="11288" cy="8459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10011679" y="2678906"/>
                <a:ext cx="1128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10022967" y="2831180"/>
              <a:ext cx="22574" cy="31301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10022967" y="2831180"/>
                <a:ext cx="22574" cy="313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10031432" y="3163929"/>
              <a:ext cx="105012" cy="5996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9"/>
            </p:blipFill>
            <p:spPr>
              <a:xfrm>
                <a:off x="10031432" y="3163929"/>
                <a:ext cx="105012" cy="5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9949600" y="2262970"/>
              <a:ext cx="84653" cy="128587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9949600" y="2262970"/>
                <a:ext cx="84653" cy="1285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9972175" y="2293637"/>
              <a:ext cx="45148" cy="124815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9972175" y="2293637"/>
                <a:ext cx="45148" cy="1248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11061382" y="2075447"/>
              <a:ext cx="8466" cy="8459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11061382" y="2075447"/>
                <a:ext cx="84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11061382" y="2199522"/>
              <a:ext cx="16930" cy="19175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11061382" y="2199522"/>
                <a:ext cx="1693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11067025" y="2425115"/>
              <a:ext cx="28218" cy="108284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11067025" y="2425115"/>
                <a:ext cx="28218" cy="1082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11055739" y="2061347"/>
              <a:ext cx="9348" cy="2344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11055739" y="2061347"/>
                <a:ext cx="9348" cy="234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11040924" y="3498616"/>
              <a:ext cx="52379" cy="4599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11040924" y="3498616"/>
                <a:ext cx="52379" cy="45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11050095" y="2052888"/>
              <a:ext cx="39505" cy="4511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11050095" y="2052888"/>
                <a:ext cx="3950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11083957" y="3558891"/>
              <a:ext cx="22574" cy="3436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11083957" y="3558891"/>
                <a:ext cx="22574" cy="34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11081134" y="2047248"/>
              <a:ext cx="28218" cy="2819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11081134" y="2047248"/>
                <a:ext cx="2821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10288214" y="2783242"/>
              <a:ext cx="2821" cy="141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10288214" y="2783242"/>
                <a:ext cx="282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10254353" y="2757863"/>
              <a:ext cx="56435" cy="9023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10254353" y="2757863"/>
                <a:ext cx="5643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10285392" y="2802981"/>
              <a:ext cx="105012" cy="5996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10285392" y="2802981"/>
                <a:ext cx="105012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10293857" y="2805801"/>
              <a:ext cx="5644" cy="282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10293857" y="2805801"/>
                <a:ext cx="564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10302323" y="2800162"/>
              <a:ext cx="105011" cy="5996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10302323" y="2800162"/>
                <a:ext cx="105011" cy="5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10468808" y="1485206"/>
              <a:ext cx="88181" cy="12213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10468808" y="1485206"/>
                <a:ext cx="88181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10386624" y="1629902"/>
              <a:ext cx="238793" cy="9869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10386624" y="1629902"/>
                <a:ext cx="238793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10392620" y="1686300"/>
              <a:ext cx="59257" cy="10997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10392620" y="1686300"/>
                <a:ext cx="59257" cy="10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10381333" y="1710798"/>
              <a:ext cx="209518" cy="18576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10381333" y="1710798"/>
                <a:ext cx="209518" cy="185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10395442" y="1745342"/>
              <a:ext cx="262426" cy="19475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10395442" y="1745342"/>
                <a:ext cx="262426" cy="194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10722768" y="1612983"/>
              <a:ext cx="81126" cy="3383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10722768" y="1612983"/>
                <a:ext cx="8112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10717125" y="1520984"/>
              <a:ext cx="26102" cy="19915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10717125" y="1520984"/>
                <a:ext cx="26102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10677620" y="1703220"/>
              <a:ext cx="174950" cy="12689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10677620" y="1703220"/>
                <a:ext cx="174950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10623830" y="1844215"/>
              <a:ext cx="328384" cy="2819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10623830" y="1844215"/>
                <a:ext cx="32838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墨迹 41"/>
              <p14:cNvContentPartPr/>
              <p14:nvPr/>
            </p14:nvContentPartPr>
            <p14:xfrm>
              <a:off x="5525047" y="2010589"/>
              <a:ext cx="50792" cy="56680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5"/>
            </p:blipFill>
            <p:spPr>
              <a:xfrm>
                <a:off x="5525047" y="2010589"/>
                <a:ext cx="50792" cy="566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墨迹 42"/>
              <p14:cNvContentPartPr/>
              <p14:nvPr/>
            </p14:nvContentPartPr>
            <p14:xfrm>
              <a:off x="5541272" y="2181546"/>
              <a:ext cx="161547" cy="22382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7"/>
            </p:blipFill>
            <p:spPr>
              <a:xfrm>
                <a:off x="5541272" y="2181546"/>
                <a:ext cx="161547" cy="223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墨迹 43"/>
              <p14:cNvContentPartPr/>
              <p14:nvPr/>
            </p14:nvContentPartPr>
            <p14:xfrm>
              <a:off x="5758726" y="2298219"/>
              <a:ext cx="119044" cy="14099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9"/>
            </p:blipFill>
            <p:spPr>
              <a:xfrm>
                <a:off x="5758726" y="2298219"/>
                <a:ext cx="1190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墨迹 44"/>
              <p14:cNvContentPartPr/>
              <p14:nvPr/>
            </p14:nvContentPartPr>
            <p14:xfrm>
              <a:off x="5914453" y="2227722"/>
              <a:ext cx="144792" cy="2255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1"/>
            </p:blipFill>
            <p:spPr>
              <a:xfrm>
                <a:off x="5914453" y="2227722"/>
                <a:ext cx="14479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墨迹 45"/>
              <p14:cNvContentPartPr/>
              <p14:nvPr/>
            </p14:nvContentPartPr>
            <p14:xfrm>
              <a:off x="5912866" y="2340518"/>
              <a:ext cx="173716" cy="3101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3"/>
            </p:blipFill>
            <p:spPr>
              <a:xfrm>
                <a:off x="5912866" y="2340518"/>
                <a:ext cx="173716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墨迹 46"/>
              <p14:cNvContentPartPr/>
              <p14:nvPr/>
            </p14:nvContentPartPr>
            <p14:xfrm>
              <a:off x="6275641" y="2275660"/>
              <a:ext cx="1351634" cy="5357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5"/>
            </p:blipFill>
            <p:spPr>
              <a:xfrm>
                <a:off x="6275641" y="2275660"/>
                <a:ext cx="135163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墨迹 47"/>
              <p14:cNvContentPartPr/>
              <p14:nvPr/>
            </p14:nvContentPartPr>
            <p14:xfrm>
              <a:off x="6512671" y="1969701"/>
              <a:ext cx="22574" cy="22065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7"/>
            </p:blipFill>
            <p:spPr>
              <a:xfrm>
                <a:off x="6512671" y="1969701"/>
                <a:ext cx="22574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墨迹 48"/>
              <p14:cNvContentPartPr/>
              <p14:nvPr/>
            </p14:nvContentPartPr>
            <p14:xfrm>
              <a:off x="6529602" y="2041608"/>
              <a:ext cx="112871" cy="3383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9"/>
            </p:blipFill>
            <p:spPr>
              <a:xfrm>
                <a:off x="6529602" y="2041608"/>
                <a:ext cx="11287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墨迹 49"/>
              <p14:cNvContentPartPr/>
              <p14:nvPr/>
            </p14:nvContentPartPr>
            <p14:xfrm>
              <a:off x="6638240" y="1910130"/>
              <a:ext cx="26807" cy="35143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1"/>
            </p:blipFill>
            <p:spPr>
              <a:xfrm>
                <a:off x="6638240" y="1910130"/>
                <a:ext cx="26807" cy="351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墨迹 50"/>
              <p14:cNvContentPartPr/>
              <p14:nvPr/>
            </p14:nvContentPartPr>
            <p14:xfrm>
              <a:off x="6712312" y="1936743"/>
              <a:ext cx="110754" cy="26348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3"/>
            </p:blipFill>
            <p:spPr>
              <a:xfrm>
                <a:off x="6712312" y="1936743"/>
                <a:ext cx="110754" cy="263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墨迹 51"/>
              <p14:cNvContentPartPr/>
              <p14:nvPr/>
            </p14:nvContentPartPr>
            <p14:xfrm>
              <a:off x="6817423" y="1957011"/>
              <a:ext cx="39505" cy="262251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5"/>
            </p:blipFill>
            <p:spPr>
              <a:xfrm>
                <a:off x="6817423" y="1957011"/>
                <a:ext cx="39505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墨迹 52"/>
              <p14:cNvContentPartPr/>
              <p14:nvPr/>
            </p14:nvContentPartPr>
            <p14:xfrm>
              <a:off x="6775096" y="2066987"/>
              <a:ext cx="124159" cy="3101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7"/>
            </p:blipFill>
            <p:spPr>
              <a:xfrm>
                <a:off x="6775096" y="2066987"/>
                <a:ext cx="12415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墨迹 53"/>
              <p14:cNvContentPartPr/>
              <p14:nvPr/>
            </p14:nvContentPartPr>
            <p14:xfrm>
              <a:off x="6975443" y="1923172"/>
              <a:ext cx="115693" cy="4511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9"/>
            </p:blipFill>
            <p:spPr>
              <a:xfrm>
                <a:off x="6975443" y="1923172"/>
                <a:ext cx="11569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墨迹 54"/>
              <p14:cNvContentPartPr/>
              <p14:nvPr/>
            </p14:nvContentPartPr>
            <p14:xfrm>
              <a:off x="7249156" y="1943969"/>
              <a:ext cx="87475" cy="23299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1"/>
            </p:blipFill>
            <p:spPr>
              <a:xfrm>
                <a:off x="7249156" y="1943969"/>
                <a:ext cx="87475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墨迹 55"/>
              <p14:cNvContentPartPr/>
              <p14:nvPr/>
            </p14:nvContentPartPr>
            <p14:xfrm>
              <a:off x="7355502" y="1936567"/>
              <a:ext cx="37564" cy="30525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3"/>
            </p:blipFill>
            <p:spPr>
              <a:xfrm>
                <a:off x="7355502" y="1936567"/>
                <a:ext cx="37564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墨迹 56"/>
              <p14:cNvContentPartPr/>
              <p14:nvPr/>
            </p14:nvContentPartPr>
            <p14:xfrm>
              <a:off x="7283017" y="2098006"/>
              <a:ext cx="107227" cy="1128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5"/>
            </p:blipFill>
            <p:spPr>
              <a:xfrm>
                <a:off x="7283017" y="2098006"/>
                <a:ext cx="10722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8" name="墨迹 57"/>
              <p14:cNvContentPartPr/>
              <p14:nvPr/>
            </p14:nvContentPartPr>
            <p14:xfrm>
              <a:off x="7534155" y="1985210"/>
              <a:ext cx="104406" cy="1128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7"/>
            </p:blipFill>
            <p:spPr>
              <a:xfrm>
                <a:off x="7534155" y="1985210"/>
                <a:ext cx="10440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墨迹 58"/>
              <p14:cNvContentPartPr/>
              <p14:nvPr/>
            </p14:nvContentPartPr>
            <p14:xfrm>
              <a:off x="6823066" y="2542317"/>
              <a:ext cx="28218" cy="23810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9"/>
            </p:blipFill>
            <p:spPr>
              <a:xfrm>
                <a:off x="6823066" y="2542317"/>
                <a:ext cx="28218" cy="238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墨迹 59"/>
              <p14:cNvContentPartPr/>
              <p14:nvPr/>
            </p14:nvContentPartPr>
            <p14:xfrm>
              <a:off x="6839997" y="2622508"/>
              <a:ext cx="110050" cy="2255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1"/>
            </p:blipFill>
            <p:spPr>
              <a:xfrm>
                <a:off x="6839997" y="2622508"/>
                <a:ext cx="1100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墨迹 60"/>
              <p14:cNvContentPartPr/>
              <p14:nvPr/>
            </p14:nvContentPartPr>
            <p14:xfrm>
              <a:off x="6964156" y="2472348"/>
              <a:ext cx="22574" cy="43497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3"/>
            </p:blipFill>
            <p:spPr>
              <a:xfrm>
                <a:off x="6964156" y="2472348"/>
                <a:ext cx="22574" cy="434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墨迹 61"/>
              <p14:cNvContentPartPr/>
              <p14:nvPr/>
            </p14:nvContentPartPr>
            <p14:xfrm>
              <a:off x="7050749" y="2517819"/>
              <a:ext cx="127862" cy="26418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5"/>
            </p:blipFill>
            <p:spPr>
              <a:xfrm>
                <a:off x="7050749" y="2517819"/>
                <a:ext cx="127862" cy="264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3" name="墨迹 62"/>
              <p14:cNvContentPartPr/>
              <p14:nvPr/>
            </p14:nvContentPartPr>
            <p14:xfrm>
              <a:off x="7189898" y="2536853"/>
              <a:ext cx="39505" cy="23510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7"/>
            </p:blipFill>
            <p:spPr>
              <a:xfrm>
                <a:off x="7189898" y="2536853"/>
                <a:ext cx="39505" cy="235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4" name="墨迹 63"/>
              <p14:cNvContentPartPr/>
              <p14:nvPr/>
            </p14:nvContentPartPr>
            <p14:xfrm>
              <a:off x="7098896" y="2667626"/>
              <a:ext cx="116398" cy="2819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9"/>
            </p:blipFill>
            <p:spPr>
              <a:xfrm>
                <a:off x="7098896" y="2667626"/>
                <a:ext cx="11639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5" name="墨迹 64"/>
              <p14:cNvContentPartPr/>
              <p14:nvPr/>
            </p14:nvContentPartPr>
            <p14:xfrm>
              <a:off x="7091136" y="2126205"/>
              <a:ext cx="28217" cy="3101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1"/>
            </p:blipFill>
            <p:spPr>
              <a:xfrm>
                <a:off x="7091136" y="2126205"/>
                <a:ext cx="2821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墨迹 65"/>
              <p14:cNvContentPartPr/>
              <p14:nvPr/>
            </p14:nvContentPartPr>
            <p14:xfrm>
              <a:off x="6244601" y="3225967"/>
              <a:ext cx="181476" cy="2819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3"/>
            </p:blipFill>
            <p:spPr>
              <a:xfrm>
                <a:off x="6244601" y="3225967"/>
                <a:ext cx="18147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墨迹 66"/>
              <p14:cNvContentPartPr/>
              <p14:nvPr/>
            </p14:nvContentPartPr>
            <p14:xfrm>
              <a:off x="6230845" y="3316204"/>
              <a:ext cx="233855" cy="3101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5"/>
            </p:blipFill>
            <p:spPr>
              <a:xfrm>
                <a:off x="6230845" y="3316204"/>
                <a:ext cx="233855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墨迹 67"/>
              <p14:cNvContentPartPr/>
              <p14:nvPr/>
            </p14:nvContentPartPr>
            <p14:xfrm>
              <a:off x="6636829" y="3166572"/>
              <a:ext cx="90297" cy="28216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7"/>
            </p:blipFill>
            <p:spPr>
              <a:xfrm>
                <a:off x="6636829" y="3166572"/>
                <a:ext cx="90297" cy="282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9" name="墨迹 68"/>
              <p14:cNvContentPartPr/>
              <p14:nvPr/>
            </p14:nvContentPartPr>
            <p14:xfrm>
              <a:off x="6803314" y="3142075"/>
              <a:ext cx="19752" cy="21360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9"/>
            </p:blipFill>
            <p:spPr>
              <a:xfrm>
                <a:off x="6803314" y="3142075"/>
                <a:ext cx="19752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0" name="墨迹 69"/>
              <p14:cNvContentPartPr/>
              <p14:nvPr/>
            </p14:nvContentPartPr>
            <p14:xfrm>
              <a:off x="6823066" y="3254166"/>
              <a:ext cx="79010" cy="2255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1"/>
            </p:blipFill>
            <p:spPr>
              <a:xfrm>
                <a:off x="6823066" y="3254166"/>
                <a:ext cx="7901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1" name="墨迹 70"/>
              <p14:cNvContentPartPr/>
              <p14:nvPr/>
            </p14:nvContentPartPr>
            <p14:xfrm>
              <a:off x="6890789" y="3136435"/>
              <a:ext cx="33862" cy="399721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3"/>
            </p:blipFill>
            <p:spPr>
              <a:xfrm>
                <a:off x="6890789" y="3136435"/>
                <a:ext cx="33862" cy="399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2" name="墨迹 71"/>
              <p14:cNvContentPartPr/>
              <p14:nvPr/>
            </p14:nvContentPartPr>
            <p14:xfrm>
              <a:off x="6971739" y="3163929"/>
              <a:ext cx="116575" cy="2819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5"/>
            </p:blipFill>
            <p:spPr>
              <a:xfrm>
                <a:off x="6971739" y="3163929"/>
                <a:ext cx="11657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3" name="墨迹 72"/>
              <p14:cNvContentPartPr/>
              <p14:nvPr/>
            </p14:nvContentPartPr>
            <p14:xfrm>
              <a:off x="7031878" y="3081799"/>
              <a:ext cx="22575" cy="17236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7"/>
            </p:blipFill>
            <p:spPr>
              <a:xfrm>
                <a:off x="7031878" y="3081799"/>
                <a:ext cx="22575" cy="172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墨迹 73"/>
              <p14:cNvContentPartPr/>
              <p14:nvPr/>
            </p14:nvContentPartPr>
            <p14:xfrm>
              <a:off x="7054453" y="3056773"/>
              <a:ext cx="118515" cy="40888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9"/>
            </p:blipFill>
            <p:spPr>
              <a:xfrm>
                <a:off x="7054453" y="3056773"/>
                <a:ext cx="118515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墨迹 74"/>
              <p14:cNvContentPartPr/>
              <p14:nvPr/>
            </p14:nvContentPartPr>
            <p14:xfrm>
              <a:off x="7342274" y="3214687"/>
              <a:ext cx="126981" cy="5640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1"/>
            </p:blipFill>
            <p:spPr>
              <a:xfrm>
                <a:off x="7342274" y="3214687"/>
                <a:ext cx="12698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6" name="墨迹 75"/>
              <p14:cNvContentPartPr/>
              <p14:nvPr/>
            </p14:nvContentPartPr>
            <p14:xfrm>
              <a:off x="7335925" y="3299284"/>
              <a:ext cx="155904" cy="846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3"/>
            </p:blipFill>
            <p:spPr>
              <a:xfrm>
                <a:off x="7335925" y="3299284"/>
                <a:ext cx="15590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7" name="墨迹 76"/>
              <p14:cNvContentPartPr/>
              <p14:nvPr/>
            </p14:nvContentPartPr>
            <p14:xfrm>
              <a:off x="7644205" y="3076159"/>
              <a:ext cx="53614" cy="310542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5"/>
            </p:blipFill>
            <p:spPr>
              <a:xfrm>
                <a:off x="7644205" y="3076159"/>
                <a:ext cx="53614" cy="310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8" name="墨迹 77"/>
              <p14:cNvContentPartPr/>
              <p14:nvPr/>
            </p14:nvContentPartPr>
            <p14:xfrm>
              <a:off x="7755665" y="3169745"/>
              <a:ext cx="115693" cy="19580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7"/>
            </p:blipFill>
            <p:spPr>
              <a:xfrm>
                <a:off x="7755665" y="3169745"/>
                <a:ext cx="115693" cy="195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9" name="墨迹 78"/>
              <p14:cNvContentPartPr/>
              <p14:nvPr/>
            </p14:nvContentPartPr>
            <p14:xfrm>
              <a:off x="7912274" y="3051133"/>
              <a:ext cx="64901" cy="1691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9"/>
            </p:blipFill>
            <p:spPr>
              <a:xfrm>
                <a:off x="7912274" y="3051133"/>
                <a:ext cx="6490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0" name="墨迹 79"/>
              <p14:cNvContentPartPr/>
              <p14:nvPr/>
            </p14:nvContentPartPr>
            <p14:xfrm>
              <a:off x="8019502" y="2930934"/>
              <a:ext cx="107228" cy="12583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1"/>
            </p:blipFill>
            <p:spPr>
              <a:xfrm>
                <a:off x="8019502" y="2930934"/>
                <a:ext cx="107228" cy="125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墨迹 80"/>
              <p14:cNvContentPartPr/>
              <p14:nvPr/>
            </p14:nvContentPartPr>
            <p14:xfrm>
              <a:off x="8005393" y="2960896"/>
              <a:ext cx="138268" cy="200213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3"/>
            </p:blipFill>
            <p:spPr>
              <a:xfrm>
                <a:off x="8005393" y="2960896"/>
                <a:ext cx="138268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2" name="墨迹 81"/>
              <p14:cNvContentPartPr/>
              <p14:nvPr/>
            </p14:nvContentPartPr>
            <p14:xfrm>
              <a:off x="8104155" y="3113170"/>
              <a:ext cx="62080" cy="6062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5"/>
            </p:blipFill>
            <p:spPr>
              <a:xfrm>
                <a:off x="8104155" y="3113170"/>
                <a:ext cx="62080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3" name="墨迹 82"/>
              <p14:cNvContentPartPr/>
              <p14:nvPr/>
            </p14:nvContentPartPr>
            <p14:xfrm>
              <a:off x="8202918" y="2977815"/>
              <a:ext cx="70544" cy="29045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7"/>
            </p:blipFill>
            <p:spPr>
              <a:xfrm>
                <a:off x="8202918" y="2977815"/>
                <a:ext cx="70544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4" name="墨迹 83"/>
              <p14:cNvContentPartPr/>
              <p14:nvPr/>
            </p14:nvContentPartPr>
            <p14:xfrm>
              <a:off x="3747325" y="4862390"/>
              <a:ext cx="28218" cy="667436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9"/>
            </p:blipFill>
            <p:spPr>
              <a:xfrm>
                <a:off x="3747325" y="4862390"/>
                <a:ext cx="28218" cy="667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5" name="墨迹 84"/>
              <p14:cNvContentPartPr/>
              <p14:nvPr/>
            </p14:nvContentPartPr>
            <p14:xfrm>
              <a:off x="3770252" y="5080052"/>
              <a:ext cx="239498" cy="29749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1"/>
            </p:blipFill>
            <p:spPr>
              <a:xfrm>
                <a:off x="3770252" y="5080052"/>
                <a:ext cx="239498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6" name="墨迹 85"/>
              <p14:cNvContentPartPr/>
              <p14:nvPr/>
            </p14:nvContentPartPr>
            <p14:xfrm>
              <a:off x="4035147" y="5197078"/>
              <a:ext cx="124158" cy="26789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3"/>
            </p:blipFill>
            <p:spPr>
              <a:xfrm>
                <a:off x="4035147" y="5197078"/>
                <a:ext cx="124158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7" name="墨迹 86"/>
              <p14:cNvContentPartPr/>
              <p14:nvPr/>
            </p14:nvContentPartPr>
            <p14:xfrm>
              <a:off x="4313974" y="5109661"/>
              <a:ext cx="195232" cy="2819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5"/>
            </p:blipFill>
            <p:spPr>
              <a:xfrm>
                <a:off x="4313974" y="5109661"/>
                <a:ext cx="19523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8" name="墨迹 87"/>
              <p14:cNvContentPartPr/>
              <p14:nvPr/>
            </p14:nvContentPartPr>
            <p14:xfrm>
              <a:off x="4325261" y="5261935"/>
              <a:ext cx="229093" cy="1691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7"/>
            </p:blipFill>
            <p:spPr>
              <a:xfrm>
                <a:off x="4325261" y="5261935"/>
                <a:ext cx="22909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9" name="墨迹 88"/>
              <p14:cNvContentPartPr/>
              <p14:nvPr/>
            </p14:nvContentPartPr>
            <p14:xfrm>
              <a:off x="4718018" y="5208357"/>
              <a:ext cx="1755148" cy="4229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9"/>
            </p:blipFill>
            <p:spPr>
              <a:xfrm>
                <a:off x="4718018" y="5208357"/>
                <a:ext cx="175514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0" name="墨迹 89"/>
              <p14:cNvContentPartPr/>
              <p14:nvPr/>
            </p14:nvContentPartPr>
            <p14:xfrm>
              <a:off x="4994552" y="4844590"/>
              <a:ext cx="141089" cy="29891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1"/>
            </p:blipFill>
            <p:spPr>
              <a:xfrm>
                <a:off x="4994552" y="4844590"/>
                <a:ext cx="141089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1" name="墨迹 90"/>
              <p14:cNvContentPartPr/>
              <p14:nvPr/>
            </p14:nvContentPartPr>
            <p14:xfrm>
              <a:off x="5180790" y="4900988"/>
              <a:ext cx="217277" cy="19915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3"/>
            </p:blipFill>
            <p:spPr>
              <a:xfrm>
                <a:off x="5180790" y="4900988"/>
                <a:ext cx="217277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2" name="墨迹 91"/>
              <p14:cNvContentPartPr/>
              <p14:nvPr/>
            </p14:nvContentPartPr>
            <p14:xfrm>
              <a:off x="5406532" y="4889003"/>
              <a:ext cx="5644" cy="381392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5"/>
            </p:blipFill>
            <p:spPr>
              <a:xfrm>
                <a:off x="5406532" y="4889003"/>
                <a:ext cx="5644" cy="381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3" name="墨迹 92"/>
              <p14:cNvContentPartPr/>
              <p14:nvPr/>
            </p14:nvContentPartPr>
            <p14:xfrm>
              <a:off x="5482015" y="4917907"/>
              <a:ext cx="93825" cy="1692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7"/>
            </p:blipFill>
            <p:spPr>
              <a:xfrm>
                <a:off x="5482015" y="4917907"/>
                <a:ext cx="9382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4" name="墨迹 93"/>
              <p14:cNvContentPartPr/>
              <p14:nvPr/>
            </p14:nvContentPartPr>
            <p14:xfrm>
              <a:off x="5539156" y="4816391"/>
              <a:ext cx="126980" cy="36658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9"/>
            </p:blipFill>
            <p:spPr>
              <a:xfrm>
                <a:off x="5539156" y="4816391"/>
                <a:ext cx="126980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5" name="墨迹 94"/>
              <p14:cNvContentPartPr/>
              <p14:nvPr/>
            </p14:nvContentPartPr>
            <p14:xfrm>
              <a:off x="5931384" y="4855870"/>
              <a:ext cx="112871" cy="302082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1"/>
            </p:blipFill>
            <p:spPr>
              <a:xfrm>
                <a:off x="5931384" y="4855870"/>
                <a:ext cx="112871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6" name="墨迹 95"/>
              <p14:cNvContentPartPr/>
              <p14:nvPr/>
            </p14:nvContentPartPr>
            <p14:xfrm>
              <a:off x="6078117" y="4912972"/>
              <a:ext cx="22574" cy="18188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3"/>
            </p:blipFill>
            <p:spPr>
              <a:xfrm>
                <a:off x="6078117" y="4912972"/>
                <a:ext cx="22574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7" name="墨迹 96"/>
              <p14:cNvContentPartPr/>
              <p14:nvPr/>
            </p14:nvContentPartPr>
            <p14:xfrm>
              <a:off x="6095047" y="4951746"/>
              <a:ext cx="84653" cy="3383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5"/>
            </p:blipFill>
            <p:spPr>
              <a:xfrm>
                <a:off x="6095047" y="4951746"/>
                <a:ext cx="8465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8" name="墨迹 97"/>
              <p14:cNvContentPartPr/>
              <p14:nvPr/>
            </p14:nvContentPartPr>
            <p14:xfrm>
              <a:off x="6157126" y="4846881"/>
              <a:ext cx="50792" cy="33609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7"/>
            </p:blipFill>
            <p:spPr>
              <a:xfrm>
                <a:off x="6157126" y="4846881"/>
                <a:ext cx="50792" cy="336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9" name="墨迹 98"/>
              <p14:cNvContentPartPr/>
              <p14:nvPr/>
            </p14:nvContentPartPr>
            <p14:xfrm>
              <a:off x="6224849" y="4859394"/>
              <a:ext cx="90297" cy="20796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9"/>
            </p:blipFill>
            <p:spPr>
              <a:xfrm>
                <a:off x="6224849" y="4859394"/>
                <a:ext cx="90297" cy="207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0" name="墨迹 99"/>
              <p14:cNvContentPartPr/>
              <p14:nvPr/>
            </p14:nvContentPartPr>
            <p14:xfrm>
              <a:off x="6328373" y="4877371"/>
              <a:ext cx="43208" cy="25766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1"/>
            </p:blipFill>
            <p:spPr>
              <a:xfrm>
                <a:off x="6328373" y="4877371"/>
                <a:ext cx="43208" cy="257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1" name="墨迹 100"/>
              <p14:cNvContentPartPr/>
              <p14:nvPr/>
            </p14:nvContentPartPr>
            <p14:xfrm>
              <a:off x="6274583" y="5027884"/>
              <a:ext cx="113929" cy="4229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3"/>
            </p:blipFill>
            <p:spPr>
              <a:xfrm>
                <a:off x="6274583" y="5027884"/>
                <a:ext cx="113929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2" name="墨迹 101"/>
              <p14:cNvContentPartPr/>
              <p14:nvPr/>
            </p14:nvContentPartPr>
            <p14:xfrm>
              <a:off x="6450591" y="4833310"/>
              <a:ext cx="118515" cy="34120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5"/>
            </p:blipFill>
            <p:spPr>
              <a:xfrm>
                <a:off x="6450591" y="4833310"/>
                <a:ext cx="118515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3" name="墨迹 102"/>
              <p14:cNvContentPartPr/>
              <p14:nvPr/>
            </p14:nvContentPartPr>
            <p14:xfrm>
              <a:off x="5589596" y="5408570"/>
              <a:ext cx="149907" cy="33645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7"/>
            </p:blipFill>
            <p:spPr>
              <a:xfrm>
                <a:off x="5589596" y="5408570"/>
                <a:ext cx="149907" cy="336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4" name="墨迹 103"/>
              <p14:cNvContentPartPr/>
              <p14:nvPr/>
            </p14:nvContentPartPr>
            <p14:xfrm>
              <a:off x="5747615" y="5352172"/>
              <a:ext cx="172481" cy="30595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9"/>
            </p:blipFill>
            <p:spPr>
              <a:xfrm>
                <a:off x="5747615" y="5352172"/>
                <a:ext cx="172481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5" name="墨迹 104"/>
              <p14:cNvContentPartPr/>
              <p14:nvPr/>
            </p14:nvContentPartPr>
            <p14:xfrm>
              <a:off x="5925740" y="5371207"/>
              <a:ext cx="28218" cy="32499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1"/>
            </p:blipFill>
            <p:spPr>
              <a:xfrm>
                <a:off x="5925740" y="5371207"/>
                <a:ext cx="28218" cy="324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6" name="墨迹 105"/>
              <p14:cNvContentPartPr/>
              <p14:nvPr/>
            </p14:nvContentPartPr>
            <p14:xfrm>
              <a:off x="5846730" y="5538286"/>
              <a:ext cx="152377" cy="2819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3"/>
            </p:blipFill>
            <p:spPr>
              <a:xfrm>
                <a:off x="5846730" y="5538286"/>
                <a:ext cx="1523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7" name="墨迹 106"/>
              <p14:cNvContentPartPr/>
              <p14:nvPr/>
            </p14:nvContentPartPr>
            <p14:xfrm>
              <a:off x="6080409" y="5411390"/>
              <a:ext cx="99291" cy="19740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5"/>
            </p:blipFill>
            <p:spPr>
              <a:xfrm>
                <a:off x="6080409" y="5411390"/>
                <a:ext cx="9929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8" name="墨迹 107"/>
              <p14:cNvContentPartPr/>
              <p14:nvPr/>
            </p14:nvContentPartPr>
            <p14:xfrm>
              <a:off x="6072473" y="5352172"/>
              <a:ext cx="180594" cy="338388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7"/>
            </p:blipFill>
            <p:spPr>
              <a:xfrm>
                <a:off x="6072473" y="5352172"/>
                <a:ext cx="180594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9" name="墨迹 108"/>
              <p14:cNvContentPartPr/>
              <p14:nvPr/>
            </p14:nvContentPartPr>
            <p14:xfrm>
              <a:off x="6477045" y="5199898"/>
              <a:ext cx="797506" cy="3947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9"/>
            </p:blipFill>
            <p:spPr>
              <a:xfrm>
                <a:off x="6477045" y="5199898"/>
                <a:ext cx="79750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0" name="墨迹 109"/>
              <p14:cNvContentPartPr/>
              <p14:nvPr/>
            </p14:nvContentPartPr>
            <p14:xfrm>
              <a:off x="6919007" y="4786430"/>
              <a:ext cx="118515" cy="34579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1"/>
            </p:blipFill>
            <p:spPr>
              <a:xfrm>
                <a:off x="6919007" y="4786430"/>
                <a:ext cx="118515" cy="345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1" name="墨迹 110"/>
              <p14:cNvContentPartPr/>
              <p14:nvPr/>
            </p14:nvContentPartPr>
            <p14:xfrm>
              <a:off x="7054453" y="4833486"/>
              <a:ext cx="28217" cy="231056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3"/>
            </p:blipFill>
            <p:spPr>
              <a:xfrm>
                <a:off x="7054453" y="4833486"/>
                <a:ext cx="28217" cy="231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2" name="墨迹 111"/>
              <p14:cNvContentPartPr/>
              <p14:nvPr/>
            </p14:nvContentPartPr>
            <p14:xfrm>
              <a:off x="7088314" y="4912268"/>
              <a:ext cx="59257" cy="2255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5"/>
            </p:blipFill>
            <p:spPr>
              <a:xfrm>
                <a:off x="7088314" y="4912268"/>
                <a:ext cx="5925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3" name="墨迹 112"/>
              <p14:cNvContentPartPr/>
              <p14:nvPr/>
            </p14:nvContentPartPr>
            <p14:xfrm>
              <a:off x="7139106" y="4786606"/>
              <a:ext cx="28218" cy="40201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7"/>
            </p:blipFill>
            <p:spPr>
              <a:xfrm>
                <a:off x="7139106" y="4786606"/>
                <a:ext cx="28218" cy="402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4" name="墨迹 113"/>
              <p14:cNvContentPartPr/>
              <p14:nvPr/>
            </p14:nvContentPartPr>
            <p14:xfrm>
              <a:off x="7232930" y="4817801"/>
              <a:ext cx="100879" cy="3806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9"/>
            </p:blipFill>
            <p:spPr>
              <a:xfrm>
                <a:off x="7232930" y="4817801"/>
                <a:ext cx="100879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5" name="墨迹 114"/>
              <p14:cNvContentPartPr/>
              <p14:nvPr/>
            </p14:nvContentPartPr>
            <p14:xfrm>
              <a:off x="7280195" y="4766162"/>
              <a:ext cx="22574" cy="17430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1"/>
            </p:blipFill>
            <p:spPr>
              <a:xfrm>
                <a:off x="7280195" y="4766162"/>
                <a:ext cx="22574" cy="174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6" name="墨迹 115"/>
              <p14:cNvContentPartPr/>
              <p14:nvPr/>
            </p14:nvContentPartPr>
            <p14:xfrm>
              <a:off x="7308413" y="4692315"/>
              <a:ext cx="145322" cy="47938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3"/>
            </p:blipFill>
            <p:spPr>
              <a:xfrm>
                <a:off x="7308413" y="4692315"/>
                <a:ext cx="145322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7" name="墨迹 116"/>
              <p14:cNvContentPartPr/>
              <p14:nvPr/>
            </p14:nvContentPartPr>
            <p14:xfrm>
              <a:off x="6868215" y="5369091"/>
              <a:ext cx="84654" cy="33609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5"/>
            </p:blipFill>
            <p:spPr>
              <a:xfrm>
                <a:off x="6868215" y="5369091"/>
                <a:ext cx="84654" cy="336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8" name="墨迹 117"/>
              <p14:cNvContentPartPr/>
              <p14:nvPr/>
            </p14:nvContentPartPr>
            <p14:xfrm>
              <a:off x="7040344" y="5398701"/>
              <a:ext cx="14109" cy="201623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7"/>
            </p:blipFill>
            <p:spPr>
              <a:xfrm>
                <a:off x="7040344" y="5398701"/>
                <a:ext cx="14109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9" name="墨迹 118"/>
              <p14:cNvContentPartPr/>
              <p14:nvPr/>
            </p14:nvContentPartPr>
            <p14:xfrm>
              <a:off x="7065740" y="5459328"/>
              <a:ext cx="79010" cy="4511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9"/>
            </p:blipFill>
            <p:spPr>
              <a:xfrm>
                <a:off x="7065740" y="5459328"/>
                <a:ext cx="7901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0" name="墨迹 119"/>
              <p14:cNvContentPartPr/>
              <p14:nvPr/>
            </p14:nvContentPartPr>
            <p14:xfrm>
              <a:off x="7144750" y="5356579"/>
              <a:ext cx="22574" cy="44395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1"/>
            </p:blipFill>
            <p:spPr>
              <a:xfrm>
                <a:off x="7144750" y="5356579"/>
                <a:ext cx="22574" cy="443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1" name="墨迹 120"/>
              <p14:cNvContentPartPr/>
              <p14:nvPr/>
            </p14:nvContentPartPr>
            <p14:xfrm>
              <a:off x="7248626" y="5397291"/>
              <a:ext cx="114106" cy="2819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3"/>
            </p:blipFill>
            <p:spPr>
              <a:xfrm>
                <a:off x="7248626" y="5397291"/>
                <a:ext cx="11410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2" name="墨迹 121"/>
              <p14:cNvContentPartPr/>
              <p14:nvPr/>
            </p14:nvContentPartPr>
            <p14:xfrm>
              <a:off x="7291482" y="5342831"/>
              <a:ext cx="28218" cy="14187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5"/>
            </p:blipFill>
            <p:spPr>
              <a:xfrm>
                <a:off x="7291482" y="5342831"/>
                <a:ext cx="28218" cy="141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3" name="墨迹 122"/>
              <p14:cNvContentPartPr/>
              <p14:nvPr/>
            </p14:nvContentPartPr>
            <p14:xfrm>
              <a:off x="7395888" y="5318333"/>
              <a:ext cx="104406" cy="33556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7"/>
            </p:blipFill>
            <p:spPr>
              <a:xfrm>
                <a:off x="7395888" y="5318333"/>
                <a:ext cx="104406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4" name="墨迹 123"/>
              <p14:cNvContentPartPr/>
              <p14:nvPr/>
            </p14:nvContentPartPr>
            <p14:xfrm>
              <a:off x="7274551" y="5180158"/>
              <a:ext cx="268070" cy="3101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9"/>
            </p:blipFill>
            <p:spPr>
              <a:xfrm>
                <a:off x="7274551" y="5180158"/>
                <a:ext cx="26807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5" name="墨迹 124"/>
              <p14:cNvContentPartPr/>
              <p14:nvPr/>
            </p14:nvContentPartPr>
            <p14:xfrm>
              <a:off x="7703462" y="5098381"/>
              <a:ext cx="189942" cy="3665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1"/>
            </p:blipFill>
            <p:spPr>
              <a:xfrm>
                <a:off x="7703462" y="5098381"/>
                <a:ext cx="18994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6" name="墨迹 125"/>
              <p14:cNvContentPartPr/>
              <p14:nvPr/>
            </p14:nvContentPartPr>
            <p14:xfrm>
              <a:off x="7712633" y="5228097"/>
              <a:ext cx="205285" cy="1973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3"/>
            </p:blipFill>
            <p:spPr>
              <a:xfrm>
                <a:off x="7712633" y="5228097"/>
                <a:ext cx="20528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7" name="墨迹 126"/>
              <p14:cNvContentPartPr/>
              <p14:nvPr/>
            </p14:nvContentPartPr>
            <p14:xfrm>
              <a:off x="8035022" y="5205537"/>
              <a:ext cx="622202" cy="3383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5"/>
            </p:blipFill>
            <p:spPr>
              <a:xfrm>
                <a:off x="8035022" y="5205537"/>
                <a:ext cx="62220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8" name="墨迹 127"/>
              <p14:cNvContentPartPr/>
              <p14:nvPr/>
            </p14:nvContentPartPr>
            <p14:xfrm>
              <a:off x="8246655" y="4694430"/>
              <a:ext cx="32451" cy="446250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7"/>
            </p:blipFill>
            <p:spPr>
              <a:xfrm>
                <a:off x="8246655" y="4694430"/>
                <a:ext cx="32451" cy="446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9" name="墨迹 128"/>
              <p14:cNvContentPartPr/>
              <p14:nvPr/>
            </p14:nvContentPartPr>
            <p14:xfrm>
              <a:off x="8269758" y="4812690"/>
              <a:ext cx="184298" cy="20109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9"/>
            </p:blipFill>
            <p:spPr>
              <a:xfrm>
                <a:off x="8269758" y="4812690"/>
                <a:ext cx="184298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0" name="墨迹 129"/>
              <p14:cNvContentPartPr/>
              <p14:nvPr/>
            </p14:nvContentPartPr>
            <p14:xfrm>
              <a:off x="8482274" y="4895348"/>
              <a:ext cx="155903" cy="131302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1"/>
            </p:blipFill>
            <p:spPr>
              <a:xfrm>
                <a:off x="8482274" y="4895348"/>
                <a:ext cx="155903" cy="131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1" name="墨迹 130"/>
              <p14:cNvContentPartPr/>
              <p14:nvPr/>
            </p14:nvContentPartPr>
            <p14:xfrm>
              <a:off x="8126730" y="5348823"/>
              <a:ext cx="62079" cy="496831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3"/>
            </p:blipFill>
            <p:spPr>
              <a:xfrm>
                <a:off x="8126730" y="5348823"/>
                <a:ext cx="62079" cy="496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2" name="墨迹 131"/>
              <p14:cNvContentPartPr/>
              <p14:nvPr/>
            </p14:nvContentPartPr>
            <p14:xfrm>
              <a:off x="8146482" y="5476248"/>
              <a:ext cx="217277" cy="191753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5"/>
            </p:blipFill>
            <p:spPr>
              <a:xfrm>
                <a:off x="8146482" y="5476248"/>
                <a:ext cx="21727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3" name="墨迹 132"/>
              <p14:cNvContentPartPr/>
              <p14:nvPr/>
            </p14:nvContentPartPr>
            <p14:xfrm>
              <a:off x="8397620" y="5577941"/>
              <a:ext cx="158020" cy="163378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7"/>
            </p:blipFill>
            <p:spPr>
              <a:xfrm>
                <a:off x="8397620" y="5577941"/>
                <a:ext cx="158020" cy="163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4" name="墨迹 133"/>
              <p14:cNvContentPartPr/>
              <p14:nvPr/>
            </p14:nvContentPartPr>
            <p14:xfrm>
              <a:off x="8871680" y="2347567"/>
              <a:ext cx="118515" cy="3806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9"/>
            </p:blipFill>
            <p:spPr>
              <a:xfrm>
                <a:off x="8871680" y="2347567"/>
                <a:ext cx="118515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5" name="墨迹 134"/>
              <p14:cNvContentPartPr/>
              <p14:nvPr/>
            </p14:nvContentPartPr>
            <p14:xfrm>
              <a:off x="8829353" y="3251346"/>
              <a:ext cx="214455" cy="1409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1"/>
            </p:blipFill>
            <p:spPr>
              <a:xfrm>
                <a:off x="8829353" y="3251346"/>
                <a:ext cx="21445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6" name="墨迹 135"/>
              <p14:cNvContentPartPr/>
              <p14:nvPr/>
            </p14:nvContentPartPr>
            <p14:xfrm>
              <a:off x="10048362" y="3197768"/>
              <a:ext cx="19753" cy="2255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3"/>
            </p:blipFill>
            <p:spPr>
              <a:xfrm>
                <a:off x="10048362" y="3197768"/>
                <a:ext cx="1975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7" name="墨迹 136"/>
              <p14:cNvContentPartPr/>
              <p14:nvPr/>
            </p14:nvContentPartPr>
            <p14:xfrm>
              <a:off x="10017323" y="3220327"/>
              <a:ext cx="105012" cy="59967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52"/>
            </p:blipFill>
            <p:spPr>
              <a:xfrm>
                <a:off x="10017323" y="3220327"/>
                <a:ext cx="105012" cy="5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8" name="墨迹 137"/>
              <p14:cNvContentPartPr/>
              <p14:nvPr/>
            </p14:nvContentPartPr>
            <p14:xfrm>
              <a:off x="10014501" y="3262625"/>
              <a:ext cx="105012" cy="59968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52"/>
            </p:blipFill>
            <p:spPr>
              <a:xfrm>
                <a:off x="10014501" y="3262625"/>
                <a:ext cx="105012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9" name="墨迹 138"/>
              <p14:cNvContentPartPr/>
              <p14:nvPr/>
            </p14:nvContentPartPr>
            <p14:xfrm>
              <a:off x="1343167" y="4026114"/>
              <a:ext cx="84654" cy="264366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7"/>
            </p:blipFill>
            <p:spPr>
              <a:xfrm>
                <a:off x="1343167" y="4026114"/>
                <a:ext cx="84654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0" name="墨迹 139"/>
              <p14:cNvContentPartPr/>
              <p14:nvPr/>
            </p14:nvContentPartPr>
            <p14:xfrm>
              <a:off x="1456039" y="4023117"/>
              <a:ext cx="56435" cy="271592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9"/>
            </p:blipFill>
            <p:spPr>
              <a:xfrm>
                <a:off x="1456039" y="4023117"/>
                <a:ext cx="56435" cy="271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1" name="墨迹 140"/>
              <p14:cNvContentPartPr/>
              <p14:nvPr/>
            </p14:nvContentPartPr>
            <p14:xfrm>
              <a:off x="1380909" y="4190373"/>
              <a:ext cx="117456" cy="3947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1"/>
            </p:blipFill>
            <p:spPr>
              <a:xfrm>
                <a:off x="1380909" y="4190373"/>
                <a:ext cx="1174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2" name="墨迹 141"/>
              <p14:cNvContentPartPr/>
              <p14:nvPr/>
            </p14:nvContentPartPr>
            <p14:xfrm>
              <a:off x="1561503" y="3981700"/>
              <a:ext cx="97704" cy="3947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3"/>
            </p:blipFill>
            <p:spPr>
              <a:xfrm>
                <a:off x="1561503" y="3981700"/>
                <a:ext cx="9770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3" name="墨迹 142"/>
              <p14:cNvContentPartPr/>
              <p14:nvPr/>
            </p14:nvContentPartPr>
            <p14:xfrm>
              <a:off x="1633105" y="4111416"/>
              <a:ext cx="167191" cy="2537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5"/>
            </p:blipFill>
            <p:spPr>
              <a:xfrm>
                <a:off x="1633105" y="4111416"/>
                <a:ext cx="16719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4" name="墨迹 143"/>
              <p14:cNvContentPartPr/>
              <p14:nvPr/>
            </p14:nvContentPartPr>
            <p14:xfrm>
              <a:off x="1726930" y="4029638"/>
              <a:ext cx="22574" cy="197394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7"/>
            </p:blipFill>
            <p:spPr>
              <a:xfrm>
                <a:off x="1726930" y="4029638"/>
                <a:ext cx="22574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5" name="墨迹 144"/>
              <p14:cNvContentPartPr/>
              <p14:nvPr/>
            </p14:nvContentPartPr>
            <p14:xfrm>
              <a:off x="1862375" y="3987340"/>
              <a:ext cx="5644" cy="186114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9"/>
            </p:blipFill>
            <p:spPr>
              <a:xfrm>
                <a:off x="1862375" y="3987340"/>
                <a:ext cx="5644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6" name="墨迹 145"/>
              <p14:cNvContentPartPr/>
              <p14:nvPr/>
            </p14:nvContentPartPr>
            <p14:xfrm>
              <a:off x="1879306" y="4043738"/>
              <a:ext cx="67723" cy="6767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1"/>
            </p:blipFill>
            <p:spPr>
              <a:xfrm>
                <a:off x="1879306" y="4043738"/>
                <a:ext cx="6772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7" name="墨迹 146"/>
              <p14:cNvContentPartPr/>
              <p14:nvPr/>
            </p14:nvContentPartPr>
            <p14:xfrm>
              <a:off x="1947029" y="3923892"/>
              <a:ext cx="265247" cy="303844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3"/>
            </p:blipFill>
            <p:spPr>
              <a:xfrm>
                <a:off x="1947029" y="3923892"/>
                <a:ext cx="265247" cy="303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8" name="墨迹 147"/>
              <p14:cNvContentPartPr/>
              <p14:nvPr/>
            </p14:nvContentPartPr>
            <p14:xfrm>
              <a:off x="2312097" y="3992980"/>
              <a:ext cx="267011" cy="67677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5"/>
            </p:blipFill>
            <p:spPr>
              <a:xfrm>
                <a:off x="2312097" y="3992980"/>
                <a:ext cx="267011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9" name="墨迹 148"/>
              <p14:cNvContentPartPr/>
              <p14:nvPr/>
            </p14:nvContentPartPr>
            <p14:xfrm>
              <a:off x="2515441" y="3925302"/>
              <a:ext cx="148320" cy="5075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7"/>
            </p:blipFill>
            <p:spPr>
              <a:xfrm>
                <a:off x="2515441" y="3925302"/>
                <a:ext cx="14832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0" name="墨迹 149"/>
              <p14:cNvContentPartPr/>
              <p14:nvPr/>
            </p14:nvContentPartPr>
            <p14:xfrm>
              <a:off x="2409977" y="4066297"/>
              <a:ext cx="219923" cy="3383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9"/>
            </p:blipFill>
            <p:spPr>
              <a:xfrm>
                <a:off x="2409977" y="4066297"/>
                <a:ext cx="2199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1" name="墨迹 150"/>
              <p14:cNvContentPartPr/>
              <p14:nvPr/>
            </p14:nvContentPartPr>
            <p14:xfrm>
              <a:off x="2411388" y="4141553"/>
              <a:ext cx="150789" cy="26261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1"/>
            </p:blipFill>
            <p:spPr>
              <a:xfrm>
                <a:off x="2411388" y="4141553"/>
                <a:ext cx="150789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2" name="墨迹 151"/>
              <p14:cNvContentPartPr/>
              <p14:nvPr/>
            </p14:nvContentPartPr>
            <p14:xfrm>
              <a:off x="2754058" y="3939402"/>
              <a:ext cx="16931" cy="172014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3"/>
            </p:blipFill>
            <p:spPr>
              <a:xfrm>
                <a:off x="2754058" y="3939402"/>
                <a:ext cx="16931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3" name="墨迹 152"/>
              <p14:cNvContentPartPr/>
              <p14:nvPr/>
            </p14:nvContentPartPr>
            <p14:xfrm>
              <a:off x="2759701" y="4004259"/>
              <a:ext cx="104406" cy="5075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5"/>
            </p:blipFill>
            <p:spPr>
              <a:xfrm>
                <a:off x="2759701" y="4004259"/>
                <a:ext cx="10440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4" name="墨迹 153"/>
              <p14:cNvContentPartPr/>
              <p14:nvPr/>
            </p14:nvContentPartPr>
            <p14:xfrm>
              <a:off x="2844355" y="3935172"/>
              <a:ext cx="16931" cy="27212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7"/>
            </p:blipFill>
            <p:spPr>
              <a:xfrm>
                <a:off x="2844355" y="3935172"/>
                <a:ext cx="16931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5" name="墨迹 154"/>
              <p14:cNvContentPartPr/>
              <p14:nvPr/>
            </p14:nvContentPartPr>
            <p14:xfrm>
              <a:off x="2897087" y="3896398"/>
              <a:ext cx="77070" cy="231937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9"/>
            </p:blipFill>
            <p:spPr>
              <a:xfrm>
                <a:off x="2897087" y="3896398"/>
                <a:ext cx="77070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6" name="墨迹 155"/>
              <p14:cNvContentPartPr/>
              <p14:nvPr/>
            </p14:nvContentPartPr>
            <p14:xfrm>
              <a:off x="3008018" y="3870314"/>
              <a:ext cx="28218" cy="303139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1"/>
            </p:blipFill>
            <p:spPr>
              <a:xfrm>
                <a:off x="3008018" y="3870314"/>
                <a:ext cx="28218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7" name="墨迹 156"/>
              <p14:cNvContentPartPr/>
              <p14:nvPr/>
            </p14:nvContentPartPr>
            <p14:xfrm>
              <a:off x="2934652" y="4057837"/>
              <a:ext cx="121336" cy="3101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3"/>
            </p:blipFill>
            <p:spPr>
              <a:xfrm>
                <a:off x="2934652" y="4057837"/>
                <a:ext cx="12133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8" name="墨迹 157"/>
              <p14:cNvContentPartPr/>
              <p14:nvPr/>
            </p14:nvContentPartPr>
            <p14:xfrm>
              <a:off x="3109603" y="3964781"/>
              <a:ext cx="163663" cy="6203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5"/>
            </p:blipFill>
            <p:spPr>
              <a:xfrm>
                <a:off x="3109603" y="3964781"/>
                <a:ext cx="16366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9" name="墨迹 158"/>
              <p14:cNvContentPartPr/>
              <p14:nvPr/>
            </p14:nvContentPartPr>
            <p14:xfrm>
              <a:off x="3216830" y="3902743"/>
              <a:ext cx="22574" cy="203033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7"/>
            </p:blipFill>
            <p:spPr>
              <a:xfrm>
                <a:off x="3216830" y="3902743"/>
                <a:ext cx="2257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0" name="墨迹 159"/>
              <p14:cNvContentPartPr/>
              <p14:nvPr/>
            </p14:nvContentPartPr>
            <p14:xfrm>
              <a:off x="3346632" y="3914023"/>
              <a:ext cx="234208" cy="16143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9"/>
            </p:blipFill>
            <p:spPr>
              <a:xfrm>
                <a:off x="3346632" y="3914023"/>
                <a:ext cx="234208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1" name="墨迹 160"/>
              <p14:cNvContentPartPr/>
              <p14:nvPr/>
            </p14:nvContentPartPr>
            <p14:xfrm>
              <a:off x="3578018" y="3894988"/>
              <a:ext cx="11287" cy="31512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1"/>
            </p:blipFill>
            <p:spPr>
              <a:xfrm>
                <a:off x="3578018" y="3894988"/>
                <a:ext cx="11287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2" name="墨迹 161"/>
              <p14:cNvContentPartPr/>
              <p14:nvPr/>
            </p14:nvContentPartPr>
            <p14:xfrm>
              <a:off x="3696533" y="3908383"/>
              <a:ext cx="110049" cy="16919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3"/>
            </p:blipFill>
            <p:spPr>
              <a:xfrm>
                <a:off x="3696533" y="3908383"/>
                <a:ext cx="11004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3" name="墨迹 162"/>
              <p14:cNvContentPartPr/>
              <p14:nvPr/>
            </p14:nvContentPartPr>
            <p14:xfrm>
              <a:off x="11287301" y="3541795"/>
              <a:ext cx="572644" cy="28199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5"/>
            </p:blipFill>
            <p:spPr>
              <a:xfrm>
                <a:off x="11287301" y="3541795"/>
                <a:ext cx="572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4" name="墨迹 163"/>
              <p14:cNvContentPartPr/>
              <p14:nvPr/>
            </p14:nvContentPartPr>
            <p14:xfrm>
              <a:off x="11766827" y="3440279"/>
              <a:ext cx="362775" cy="366587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17"/>
            </p:blipFill>
            <p:spPr>
              <a:xfrm>
                <a:off x="11766827" y="3440279"/>
                <a:ext cx="362775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5" name="墨迹 164"/>
              <p14:cNvContentPartPr/>
              <p14:nvPr/>
            </p14:nvContentPartPr>
            <p14:xfrm>
              <a:off x="11004946" y="4184733"/>
              <a:ext cx="124865" cy="87417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9"/>
            </p:blipFill>
            <p:spPr>
              <a:xfrm>
                <a:off x="11004946" y="4184733"/>
                <a:ext cx="124865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6" name="墨迹 165"/>
              <p14:cNvContentPartPr/>
              <p14:nvPr/>
            </p14:nvContentPartPr>
            <p14:xfrm>
              <a:off x="10990308" y="4271445"/>
              <a:ext cx="259427" cy="287277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1"/>
            </p:blipFill>
            <p:spPr>
              <a:xfrm>
                <a:off x="10990308" y="4271445"/>
                <a:ext cx="259427" cy="287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7" name="墨迹 166"/>
              <p14:cNvContentPartPr/>
              <p14:nvPr/>
            </p14:nvContentPartPr>
            <p14:xfrm>
              <a:off x="11283950" y="4162174"/>
              <a:ext cx="189412" cy="507582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3"/>
            </p:blipFill>
            <p:spPr>
              <a:xfrm>
                <a:off x="11283950" y="4162174"/>
                <a:ext cx="189412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8" name="墨迹 167"/>
              <p14:cNvContentPartPr/>
              <p14:nvPr/>
            </p14:nvContentPartPr>
            <p14:xfrm>
              <a:off x="11075491" y="4071937"/>
              <a:ext cx="695040" cy="56398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25"/>
            </p:blipFill>
            <p:spPr>
              <a:xfrm>
                <a:off x="11075491" y="4071937"/>
                <a:ext cx="69504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9" name="墨迹 168"/>
              <p14:cNvContentPartPr/>
              <p14:nvPr/>
            </p14:nvContentPartPr>
            <p14:xfrm>
              <a:off x="11616391" y="4252411"/>
              <a:ext cx="115164" cy="307898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27"/>
            </p:blipFill>
            <p:spPr>
              <a:xfrm>
                <a:off x="11616391" y="4252411"/>
                <a:ext cx="115164" cy="307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70" name="墨迹 169"/>
              <p14:cNvContentPartPr/>
              <p14:nvPr/>
            </p14:nvContentPartPr>
            <p14:xfrm>
              <a:off x="11780054" y="4291184"/>
              <a:ext cx="36154" cy="193164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9"/>
            </p:blipFill>
            <p:spPr>
              <a:xfrm>
                <a:off x="11780054" y="4291184"/>
                <a:ext cx="36154" cy="193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1" name="墨迹 170"/>
              <p14:cNvContentPartPr/>
              <p14:nvPr/>
            </p14:nvContentPartPr>
            <p14:xfrm>
              <a:off x="11823263" y="4148779"/>
              <a:ext cx="141089" cy="746569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1"/>
            </p:blipFill>
            <p:spPr>
              <a:xfrm>
                <a:off x="11823263" y="4148779"/>
                <a:ext cx="141089" cy="746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2" name="墨迹 171"/>
              <p14:cNvContentPartPr/>
              <p14:nvPr/>
            </p14:nvContentPartPr>
            <p14:xfrm>
              <a:off x="10931580" y="4819916"/>
              <a:ext cx="208812" cy="667611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3"/>
            </p:blipFill>
            <p:spPr>
              <a:xfrm>
                <a:off x="10931580" y="4819916"/>
                <a:ext cx="208812" cy="667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3" name="墨迹 172"/>
              <p14:cNvContentPartPr/>
              <p14:nvPr/>
            </p14:nvContentPartPr>
            <p14:xfrm>
              <a:off x="11061382" y="4996865"/>
              <a:ext cx="197525" cy="47938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35"/>
            </p:blipFill>
            <p:spPr>
              <a:xfrm>
                <a:off x="11061382" y="4996865"/>
                <a:ext cx="19752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4" name="墨迹 173"/>
              <p14:cNvContentPartPr/>
              <p14:nvPr/>
            </p14:nvContentPartPr>
            <p14:xfrm>
              <a:off x="11230689" y="4896758"/>
              <a:ext cx="163664" cy="238811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37"/>
            </p:blipFill>
            <p:spPr>
              <a:xfrm>
                <a:off x="11230689" y="4896758"/>
                <a:ext cx="163664" cy="238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5" name="墨迹 174"/>
              <p14:cNvContentPartPr/>
              <p14:nvPr/>
            </p14:nvContentPartPr>
            <p14:xfrm>
              <a:off x="11411283" y="5010083"/>
              <a:ext cx="146732" cy="93938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39"/>
            </p:blipFill>
            <p:spPr>
              <a:xfrm>
                <a:off x="11411283" y="5010083"/>
                <a:ext cx="146732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6" name="墨迹 175"/>
              <p14:cNvContentPartPr/>
              <p14:nvPr/>
            </p14:nvContentPartPr>
            <p14:xfrm>
              <a:off x="11337917" y="5305644"/>
              <a:ext cx="297698" cy="523092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1"/>
            </p:blipFill>
            <p:spPr>
              <a:xfrm>
                <a:off x="11337917" y="5305644"/>
                <a:ext cx="297698" cy="523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7" name="墨迹 176"/>
              <p14:cNvContentPartPr/>
              <p14:nvPr/>
            </p14:nvContentPartPr>
            <p14:xfrm>
              <a:off x="11704749" y="5329613"/>
              <a:ext cx="141089" cy="50758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3"/>
            </p:blipFill>
            <p:spPr>
              <a:xfrm>
                <a:off x="11704749" y="5329613"/>
                <a:ext cx="1410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8" name="墨迹 177"/>
              <p14:cNvContentPartPr/>
              <p14:nvPr/>
            </p14:nvContentPartPr>
            <p14:xfrm>
              <a:off x="11202471" y="5673641"/>
              <a:ext cx="711088" cy="39478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5"/>
            </p:blipFill>
            <p:spPr>
              <a:xfrm>
                <a:off x="11202471" y="5673641"/>
                <a:ext cx="711088" cy="3947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9915" y="548565"/>
            <a:ext cx="11654075" cy="951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en-US" altLang="zh-CN" b="1" kern="100">
                <a:latin typeface="Times New Roman" panose="02020603050405020304"/>
                <a:cs typeface="Courier New" panose="02070309020205020404"/>
              </a:rPr>
              <a:t>(2022·</a:t>
            </a:r>
            <a:r>
              <a:rPr lang="zh-CN" altLang="zh-CN" b="1" kern="100" dirty="0">
                <a:latin typeface="Times New Roman" panose="02020603050405020304"/>
                <a:cs typeface="Times New Roman" panose="02020603050405020304"/>
              </a:rPr>
              <a:t>全国乙卷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常温下，一元酸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HA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(HA)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。在某体系中，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zh-CN" altLang="zh-CN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不能穿过隔膜，未电离的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HA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可自由穿过该膜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如图所示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r>
              <a:rPr lang="en-US" altLang="zh-CN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HPG	</a:t>
            </a:r>
            <a:endParaRPr lang="zh-CN" altLang="zh-CN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49874" y="2140173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B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/>
              <a:ea typeface="华文细黑" panose="02010600040101010101" pitchFamily="2" charset="-122"/>
              <a:cs typeface="Times New Roman" panose="02020603050405020304"/>
            </a:endParaRPr>
          </a:p>
        </p:txBody>
      </p:sp>
      <p:pic>
        <p:nvPicPr>
          <p:cNvPr id="17410" name="Picture 2" descr="K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0" y="2564765"/>
            <a:ext cx="5146040" cy="15995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62255" y="1917065"/>
          <a:ext cx="9044305" cy="280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4" imgW="11505565" imgH="3573780" progId="Word.Document.8">
                  <p:embed/>
                </p:oleObj>
              </mc:Choice>
              <mc:Fallback>
                <p:oleObj name="Document" r:id="rId4" imgW="11505565" imgH="3573780" progId="Word.Document.8">
                  <p:embed/>
                  <p:pic>
                    <p:nvPicPr>
                      <p:cNvPr id="0" name="图片 174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255" y="1917065"/>
                        <a:ext cx="9044305" cy="2805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34645" y="805815"/>
          <a:ext cx="7875905" cy="162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Document" r:id="rId3" imgW="11505565" imgH="2383155" progId="Word.Document.8">
                  <p:embed/>
                </p:oleObj>
              </mc:Choice>
              <mc:Fallback>
                <p:oleObj name="Document" r:id="rId3" imgW="11505565" imgH="2383155" progId="Word.Document.8">
                  <p:embed/>
                  <p:pic>
                    <p:nvPicPr>
                      <p:cNvPr id="0" name="图片 215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645" y="805815"/>
                        <a:ext cx="7875905" cy="162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0545" y="2708910"/>
          <a:ext cx="7284720" cy="113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Document" r:id="rId3" imgW="11398885" imgH="1787525" progId="Word.Document.8">
                  <p:embed/>
                </p:oleObj>
              </mc:Choice>
              <mc:Fallback>
                <p:oleObj name="Document" r:id="rId3" imgW="11398885" imgH="1787525" progId="Word.Document.8">
                  <p:embed/>
                  <p:pic>
                    <p:nvPicPr>
                      <p:cNvPr id="0" name="图片 215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545" y="2708910"/>
                        <a:ext cx="7284720" cy="1137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2863402" y="2031738"/>
              <a:ext cx="906497" cy="4370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2863402" y="2031738"/>
                <a:ext cx="906497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墨迹 3"/>
              <p14:cNvContentPartPr/>
              <p14:nvPr/>
            </p14:nvContentPartPr>
            <p14:xfrm>
              <a:off x="1730986" y="2035968"/>
              <a:ext cx="1082330" cy="5639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9"/>
            </p:blipFill>
            <p:spPr>
              <a:xfrm>
                <a:off x="1730986" y="2035968"/>
                <a:ext cx="108233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8591442" y="1244633"/>
              <a:ext cx="65782" cy="69263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8591442" y="1244633"/>
                <a:ext cx="65782" cy="692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8636943" y="1477628"/>
              <a:ext cx="203697" cy="239691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8636943" y="1477628"/>
                <a:ext cx="203697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8807484" y="1669381"/>
              <a:ext cx="143206" cy="13306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8807484" y="1669381"/>
                <a:ext cx="143206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9007125" y="1732829"/>
              <a:ext cx="112872" cy="1360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9007125" y="1732829"/>
                <a:ext cx="112872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193363" y="1601703"/>
              <a:ext cx="189059" cy="225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193363" y="1601703"/>
                <a:ext cx="18905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206061" y="1748338"/>
              <a:ext cx="167896" cy="2819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206061" y="1748338"/>
                <a:ext cx="16789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9486828" y="1720139"/>
              <a:ext cx="1580197" cy="3947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9486828" y="1720139"/>
                <a:ext cx="158019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9805689" y="1362012"/>
              <a:ext cx="19753" cy="84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9805689" y="1362012"/>
                <a:ext cx="1975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9805689" y="1350732"/>
              <a:ext cx="105012" cy="5996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9805689" y="1350732"/>
                <a:ext cx="105012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9701283" y="1406425"/>
              <a:ext cx="180595" cy="24603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9701283" y="1406425"/>
                <a:ext cx="180595" cy="246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9960887" y="1390211"/>
              <a:ext cx="129802" cy="21360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9960887" y="1390211"/>
                <a:ext cx="129802" cy="213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10079402" y="1466348"/>
              <a:ext cx="81832" cy="2819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10079402" y="1466348"/>
                <a:ext cx="8183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10144303" y="1354081"/>
              <a:ext cx="42327" cy="41117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10144303" y="1354081"/>
                <a:ext cx="42327" cy="411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10231778" y="1415590"/>
              <a:ext cx="101584" cy="1691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10231778" y="1415590"/>
                <a:ext cx="10158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10302323" y="1359192"/>
              <a:ext cx="19752" cy="12689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10302323" y="1359192"/>
                <a:ext cx="19752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10350293" y="1297154"/>
              <a:ext cx="135445" cy="36376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10350293" y="1297154"/>
                <a:ext cx="135445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10578858" y="1500187"/>
              <a:ext cx="47969" cy="422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10578858" y="1500187"/>
                <a:ext cx="4796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10808833" y="1299445"/>
              <a:ext cx="149025" cy="26278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10808833" y="1299445"/>
                <a:ext cx="149025" cy="262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11033164" y="1330993"/>
              <a:ext cx="129802" cy="19739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11033164" y="1330993"/>
                <a:ext cx="12980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11186951" y="1353552"/>
              <a:ext cx="233679" cy="16919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11186951" y="1353552"/>
                <a:ext cx="23367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11357669" y="1449429"/>
              <a:ext cx="153082" cy="39478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11357669" y="1449429"/>
                <a:ext cx="153082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11533678" y="1315483"/>
              <a:ext cx="83596" cy="13958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11533678" y="1315483"/>
                <a:ext cx="83596" cy="139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11631381" y="1353552"/>
              <a:ext cx="90297" cy="2255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11631381" y="1353552"/>
                <a:ext cx="9029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11716035" y="1214848"/>
              <a:ext cx="170718" cy="40659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11716035" y="1214848"/>
                <a:ext cx="170718" cy="406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10959798" y="1720139"/>
              <a:ext cx="891683" cy="4511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10959798" y="1720139"/>
                <a:ext cx="89168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10101976" y="1985210"/>
              <a:ext cx="135446" cy="25379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10101976" y="1985210"/>
                <a:ext cx="13544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10312728" y="2007769"/>
              <a:ext cx="77070" cy="22365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10312728" y="2007769"/>
                <a:ext cx="77070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378511" y="2058527"/>
              <a:ext cx="101584" cy="1692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378511" y="2058527"/>
                <a:ext cx="10158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0446233" y="1948551"/>
              <a:ext cx="62079" cy="32992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0446233" y="1948551"/>
                <a:ext cx="62079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0568982" y="1981861"/>
              <a:ext cx="354838" cy="43479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0568982" y="1981861"/>
                <a:ext cx="354838" cy="434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10971085" y="2030328"/>
              <a:ext cx="112872" cy="564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10971085" y="2030328"/>
                <a:ext cx="11287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9769006" y="2058527"/>
              <a:ext cx="129802" cy="22929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9769006" y="2058527"/>
                <a:ext cx="129802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11123461" y="1928812"/>
              <a:ext cx="144440" cy="38350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11123461" y="1928812"/>
                <a:ext cx="144440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9244155" y="3034213"/>
              <a:ext cx="22574" cy="4511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9244155" y="3034213"/>
                <a:ext cx="2257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10110442" y="2363077"/>
              <a:ext cx="53614" cy="1409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10110442" y="2363077"/>
                <a:ext cx="5361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9564427" y="2456839"/>
              <a:ext cx="1665556" cy="10927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9564427" y="2456839"/>
                <a:ext cx="1665556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10719065" y="1618623"/>
              <a:ext cx="1198023" cy="6203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10719065" y="1618623"/>
                <a:ext cx="119802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10702839" y="1618623"/>
              <a:ext cx="1289731" cy="5921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10702839" y="1618623"/>
                <a:ext cx="128973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5842497" y="1720844"/>
              <a:ext cx="38094" cy="18540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5842497" y="1720844"/>
                <a:ext cx="38094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5917275" y="1776537"/>
              <a:ext cx="136327" cy="11702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5917275" y="1776537"/>
                <a:ext cx="136327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5333166" y="4221392"/>
              <a:ext cx="56436" cy="2537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5333166" y="4221392"/>
                <a:ext cx="5643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5395245" y="3476056"/>
              <a:ext cx="950941" cy="7137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5395245" y="3476056"/>
                <a:ext cx="950941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6697145" y="3474118"/>
              <a:ext cx="1003496" cy="3383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6697145" y="3474118"/>
                <a:ext cx="100349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7187076" y="4319383"/>
              <a:ext cx="19753" cy="2326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7187076" y="4319383"/>
                <a:ext cx="19753" cy="23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2680692" y="3427237"/>
              <a:ext cx="1286732" cy="11878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2680692" y="3427237"/>
                <a:ext cx="1286732" cy="118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墨迹 58"/>
              <p14:cNvContentPartPr/>
              <p14:nvPr/>
            </p14:nvContentPartPr>
            <p14:xfrm>
              <a:off x="2590395" y="4461260"/>
              <a:ext cx="73366" cy="59200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1"/>
            </p:blipFill>
            <p:spPr>
              <a:xfrm>
                <a:off x="2590395" y="4461260"/>
                <a:ext cx="73366" cy="592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0" name="墨迹 59"/>
              <p14:cNvContentPartPr/>
              <p14:nvPr/>
            </p14:nvContentPartPr>
            <p14:xfrm>
              <a:off x="2620552" y="4645082"/>
              <a:ext cx="167367" cy="24744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3"/>
            </p:blipFill>
            <p:spPr>
              <a:xfrm>
                <a:off x="2620552" y="4645082"/>
                <a:ext cx="167367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墨迹 60"/>
              <p14:cNvContentPartPr/>
              <p14:nvPr/>
            </p14:nvContentPartPr>
            <p14:xfrm>
              <a:off x="2801146" y="4784843"/>
              <a:ext cx="119397" cy="14575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5"/>
            </p:blipFill>
            <p:spPr>
              <a:xfrm>
                <a:off x="2801146" y="4784843"/>
                <a:ext cx="119397" cy="145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2" name="墨迹 61"/>
              <p14:cNvContentPartPr/>
              <p14:nvPr/>
            </p14:nvContentPartPr>
            <p14:xfrm>
              <a:off x="3004315" y="4793832"/>
              <a:ext cx="88357" cy="12971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07"/>
            </p:blipFill>
            <p:spPr>
              <a:xfrm>
                <a:off x="3004315" y="4793832"/>
                <a:ext cx="8835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3" name="墨迹 62"/>
              <p14:cNvContentPartPr/>
              <p14:nvPr/>
            </p14:nvContentPartPr>
            <p14:xfrm>
              <a:off x="3267622" y="4647197"/>
              <a:ext cx="173540" cy="3383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09"/>
            </p:blipFill>
            <p:spPr>
              <a:xfrm>
                <a:off x="3267622" y="4647197"/>
                <a:ext cx="17354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4" name="墨迹 63"/>
              <p14:cNvContentPartPr/>
              <p14:nvPr/>
            </p14:nvContentPartPr>
            <p14:xfrm>
              <a:off x="3269562" y="4793832"/>
              <a:ext cx="220981" cy="3101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1"/>
            </p:blipFill>
            <p:spPr>
              <a:xfrm>
                <a:off x="3269562" y="4793832"/>
                <a:ext cx="22098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5" name="墨迹 64"/>
              <p14:cNvContentPartPr/>
              <p14:nvPr/>
            </p14:nvContentPartPr>
            <p14:xfrm>
              <a:off x="3662671" y="4757173"/>
              <a:ext cx="1927277" cy="4229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3"/>
            </p:blipFill>
            <p:spPr>
              <a:xfrm>
                <a:off x="3662671" y="4757173"/>
                <a:ext cx="1927277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6" name="墨迹 65"/>
              <p14:cNvContentPartPr/>
              <p14:nvPr/>
            </p14:nvContentPartPr>
            <p14:xfrm>
              <a:off x="3922275" y="4356042"/>
              <a:ext cx="90298" cy="268596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5"/>
            </p:blipFill>
            <p:spPr>
              <a:xfrm>
                <a:off x="3922275" y="4356042"/>
                <a:ext cx="90298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7" name="墨迹 66"/>
              <p14:cNvContentPartPr/>
              <p14:nvPr/>
            </p14:nvContentPartPr>
            <p14:xfrm>
              <a:off x="4102869" y="4337008"/>
              <a:ext cx="349901" cy="42580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7"/>
            </p:blipFill>
            <p:spPr>
              <a:xfrm>
                <a:off x="4102869" y="4337008"/>
                <a:ext cx="349901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8" name="墨迹 67"/>
              <p14:cNvContentPartPr/>
              <p14:nvPr/>
            </p14:nvContentPartPr>
            <p14:xfrm>
              <a:off x="4458414" y="4271269"/>
              <a:ext cx="104406" cy="15386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19"/>
            </p:blipFill>
            <p:spPr>
              <a:xfrm>
                <a:off x="4458414" y="4271269"/>
                <a:ext cx="104406" cy="15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9" name="墨迹 68"/>
              <p14:cNvContentPartPr/>
              <p14:nvPr/>
            </p14:nvContentPartPr>
            <p14:xfrm>
              <a:off x="4559998" y="4325728"/>
              <a:ext cx="93119" cy="2255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1"/>
            </p:blipFill>
            <p:spPr>
              <a:xfrm>
                <a:off x="4559998" y="4325728"/>
                <a:ext cx="9311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0" name="墨迹 69"/>
              <p14:cNvContentPartPr/>
              <p14:nvPr/>
            </p14:nvContentPartPr>
            <p14:xfrm>
              <a:off x="4568463" y="4235491"/>
              <a:ext cx="170718" cy="41734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3"/>
            </p:blipFill>
            <p:spPr>
              <a:xfrm>
                <a:off x="4568463" y="4235491"/>
                <a:ext cx="170718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1" name="墨迹 70"/>
              <p14:cNvContentPartPr/>
              <p14:nvPr/>
            </p14:nvContentPartPr>
            <p14:xfrm>
              <a:off x="4864750" y="4286250"/>
              <a:ext cx="135446" cy="27141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5"/>
            </p:blipFill>
            <p:spPr>
              <a:xfrm>
                <a:off x="4864750" y="4286250"/>
                <a:ext cx="135446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2" name="墨迹 71"/>
              <p14:cNvContentPartPr/>
              <p14:nvPr/>
            </p14:nvContentPartPr>
            <p14:xfrm>
              <a:off x="5008661" y="4322908"/>
              <a:ext cx="42327" cy="211493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7"/>
            </p:blipFill>
            <p:spPr>
              <a:xfrm>
                <a:off x="5008661" y="4322908"/>
                <a:ext cx="42327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墨迹 72"/>
              <p14:cNvContentPartPr/>
              <p14:nvPr/>
            </p14:nvContentPartPr>
            <p14:xfrm>
              <a:off x="5050988" y="4382126"/>
              <a:ext cx="70544" cy="3383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29"/>
            </p:blipFill>
            <p:spPr>
              <a:xfrm>
                <a:off x="5050988" y="4382126"/>
                <a:ext cx="705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4" name="墨迹 73"/>
              <p14:cNvContentPartPr/>
              <p14:nvPr/>
            </p14:nvContentPartPr>
            <p14:xfrm>
              <a:off x="5113067" y="4273384"/>
              <a:ext cx="28218" cy="49506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1"/>
            </p:blipFill>
            <p:spPr>
              <a:xfrm>
                <a:off x="5113067" y="4273384"/>
                <a:ext cx="28218" cy="495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墨迹 74"/>
              <p14:cNvContentPartPr/>
              <p14:nvPr/>
            </p14:nvContentPartPr>
            <p14:xfrm>
              <a:off x="5192077" y="4320088"/>
              <a:ext cx="110050" cy="5640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3"/>
            </p:blipFill>
            <p:spPr>
              <a:xfrm>
                <a:off x="5192077" y="4320088"/>
                <a:ext cx="11005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6" name="墨迹 75"/>
              <p14:cNvContentPartPr/>
              <p14:nvPr/>
            </p14:nvContentPartPr>
            <p14:xfrm>
              <a:off x="5234404" y="4260870"/>
              <a:ext cx="31039" cy="18329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5"/>
            </p:blipFill>
            <p:spPr>
              <a:xfrm>
                <a:off x="5234404" y="4260870"/>
                <a:ext cx="31039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7" name="墨迹 76"/>
              <p14:cNvContentPartPr/>
              <p14:nvPr/>
            </p14:nvContentPartPr>
            <p14:xfrm>
              <a:off x="5282374" y="4207292"/>
              <a:ext cx="135446" cy="40888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37"/>
            </p:blipFill>
            <p:spPr>
              <a:xfrm>
                <a:off x="5282374" y="4207292"/>
                <a:ext cx="135446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8" name="墨迹 77"/>
              <p14:cNvContentPartPr/>
              <p14:nvPr/>
            </p14:nvContentPartPr>
            <p14:xfrm>
              <a:off x="4159305" y="4908919"/>
              <a:ext cx="135445" cy="25150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39"/>
            </p:blipFill>
            <p:spPr>
              <a:xfrm>
                <a:off x="4159305" y="4908919"/>
                <a:ext cx="135445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9" name="墨迹 78"/>
              <p14:cNvContentPartPr/>
              <p14:nvPr/>
            </p14:nvContentPartPr>
            <p14:xfrm>
              <a:off x="4328612" y="4932712"/>
              <a:ext cx="22574" cy="19950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1"/>
            </p:blipFill>
            <p:spPr>
              <a:xfrm>
                <a:off x="4328612" y="4932712"/>
                <a:ext cx="22574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0" name="墨迹 79"/>
              <p14:cNvContentPartPr/>
              <p14:nvPr/>
            </p14:nvContentPartPr>
            <p14:xfrm>
              <a:off x="4345543" y="5025064"/>
              <a:ext cx="121336" cy="33838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3"/>
            </p:blipFill>
            <p:spPr>
              <a:xfrm>
                <a:off x="4345543" y="5025064"/>
                <a:ext cx="12133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1" name="墨迹 80"/>
              <p14:cNvContentPartPr/>
              <p14:nvPr/>
            </p14:nvContentPartPr>
            <p14:xfrm>
              <a:off x="4449949" y="4901164"/>
              <a:ext cx="31039" cy="25361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5"/>
            </p:blipFill>
            <p:spPr>
              <a:xfrm>
                <a:off x="4449949" y="4901164"/>
                <a:ext cx="31039" cy="253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2" name="墨迹 81"/>
              <p14:cNvContentPartPr/>
              <p14:nvPr/>
            </p14:nvContentPartPr>
            <p14:xfrm>
              <a:off x="4533896" y="4946106"/>
              <a:ext cx="311102" cy="434265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7"/>
            </p:blipFill>
            <p:spPr>
              <a:xfrm>
                <a:off x="4533896" y="4946106"/>
                <a:ext cx="311102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3" name="墨迹 82"/>
              <p14:cNvContentPartPr/>
              <p14:nvPr/>
            </p14:nvContentPartPr>
            <p14:xfrm>
              <a:off x="4876037" y="5008144"/>
              <a:ext cx="93119" cy="564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49"/>
            </p:blipFill>
            <p:spPr>
              <a:xfrm>
                <a:off x="4876037" y="5008144"/>
                <a:ext cx="9311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4" name="墨迹 83"/>
              <p14:cNvContentPartPr/>
              <p14:nvPr/>
            </p14:nvContentPartPr>
            <p14:xfrm>
              <a:off x="4983265" y="4872789"/>
              <a:ext cx="134035" cy="358127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1"/>
            </p:blipFill>
            <p:spPr>
              <a:xfrm>
                <a:off x="4983265" y="4872789"/>
                <a:ext cx="134035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5" name="墨迹 84"/>
              <p14:cNvContentPartPr/>
              <p14:nvPr/>
            </p14:nvContentPartPr>
            <p14:xfrm>
              <a:off x="5698763" y="4664116"/>
              <a:ext cx="170542" cy="6203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3"/>
            </p:blipFill>
            <p:spPr>
              <a:xfrm>
                <a:off x="5698763" y="4664116"/>
                <a:ext cx="17054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6" name="墨迹 85"/>
              <p14:cNvContentPartPr/>
              <p14:nvPr/>
            </p14:nvContentPartPr>
            <p14:xfrm>
              <a:off x="5707934" y="4810751"/>
              <a:ext cx="206519" cy="564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5"/>
            </p:blipFill>
            <p:spPr>
              <a:xfrm>
                <a:off x="5707934" y="4810751"/>
                <a:ext cx="20651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7" name="墨迹 86"/>
              <p14:cNvContentPartPr/>
              <p14:nvPr/>
            </p14:nvContentPartPr>
            <p14:xfrm>
              <a:off x="6001928" y="4585159"/>
              <a:ext cx="166486" cy="34966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7"/>
            </p:blipFill>
            <p:spPr>
              <a:xfrm>
                <a:off x="6001928" y="4585159"/>
                <a:ext cx="166486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8" name="墨迹 87"/>
              <p14:cNvContentPartPr/>
              <p14:nvPr/>
            </p14:nvContentPartPr>
            <p14:xfrm>
              <a:off x="6140195" y="4635917"/>
              <a:ext cx="124159" cy="2255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9"/>
            </p:blipFill>
            <p:spPr>
              <a:xfrm>
                <a:off x="6140195" y="4635917"/>
                <a:ext cx="12415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9" name="墨迹 88"/>
              <p14:cNvContentPartPr/>
              <p14:nvPr/>
            </p14:nvContentPartPr>
            <p14:xfrm>
              <a:off x="6334898" y="4596439"/>
              <a:ext cx="160842" cy="23687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1"/>
            </p:blipFill>
            <p:spPr>
              <a:xfrm>
                <a:off x="6334898" y="4596439"/>
                <a:ext cx="160842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0" name="墨迹 89"/>
              <p14:cNvContentPartPr/>
              <p14:nvPr/>
            </p14:nvContentPartPr>
            <p14:xfrm>
              <a:off x="6356767" y="4616002"/>
              <a:ext cx="96646" cy="251147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3"/>
            </p:blipFill>
            <p:spPr>
              <a:xfrm>
                <a:off x="6356767" y="4616002"/>
                <a:ext cx="96646" cy="251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1" name="墨迹 90"/>
              <p14:cNvContentPartPr/>
              <p14:nvPr/>
            </p14:nvContentPartPr>
            <p14:xfrm>
              <a:off x="6518314" y="4600316"/>
              <a:ext cx="67723" cy="244274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5"/>
            </p:blipFill>
            <p:spPr>
              <a:xfrm>
                <a:off x="6518314" y="4600316"/>
                <a:ext cx="67723" cy="244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2" name="墨迹 91"/>
              <p14:cNvContentPartPr/>
              <p14:nvPr/>
            </p14:nvContentPartPr>
            <p14:xfrm>
              <a:off x="6681977" y="4648607"/>
              <a:ext cx="111461" cy="16002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7"/>
            </p:blipFill>
            <p:spPr>
              <a:xfrm>
                <a:off x="6681977" y="4648607"/>
                <a:ext cx="111461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3" name="墨迹 92"/>
              <p14:cNvContentPartPr/>
              <p14:nvPr/>
            </p14:nvContentPartPr>
            <p14:xfrm>
              <a:off x="6899255" y="4556960"/>
              <a:ext cx="129801" cy="1128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9"/>
            </p:blipFill>
            <p:spPr>
              <a:xfrm>
                <a:off x="6899255" y="4556960"/>
                <a:ext cx="12980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4" name="墨迹 93"/>
              <p14:cNvContentPartPr/>
              <p14:nvPr/>
            </p14:nvContentPartPr>
            <p14:xfrm>
              <a:off x="7051631" y="4494922"/>
              <a:ext cx="31039" cy="15791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1"/>
            </p:blipFill>
            <p:spPr>
              <a:xfrm>
                <a:off x="7051631" y="4494922"/>
                <a:ext cx="31039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5" name="墨迹 94"/>
              <p14:cNvContentPartPr/>
              <p14:nvPr/>
            </p14:nvContentPartPr>
            <p14:xfrm>
              <a:off x="7220938" y="4470600"/>
              <a:ext cx="31039" cy="286573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3"/>
            </p:blipFill>
            <p:spPr>
              <a:xfrm>
                <a:off x="7220938" y="4470600"/>
                <a:ext cx="31039" cy="286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6" name="墨迹 95"/>
              <p14:cNvContentPartPr/>
              <p14:nvPr/>
            </p14:nvContentPartPr>
            <p14:xfrm>
              <a:off x="2926187" y="5992290"/>
              <a:ext cx="105012" cy="5996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27"/>
            </p:blipFill>
            <p:spPr>
              <a:xfrm>
                <a:off x="2926187" y="5992290"/>
                <a:ext cx="105012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7" name="墨迹 96"/>
              <p14:cNvContentPartPr/>
              <p14:nvPr/>
            </p14:nvContentPartPr>
            <p14:xfrm>
              <a:off x="2940296" y="5986650"/>
              <a:ext cx="19752" cy="846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6"/>
            </p:blipFill>
            <p:spPr>
              <a:xfrm>
                <a:off x="2940296" y="5986650"/>
                <a:ext cx="1975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8" name="墨迹 97"/>
              <p14:cNvContentPartPr/>
              <p14:nvPr/>
            </p14:nvContentPartPr>
            <p14:xfrm>
              <a:off x="4790326" y="4624638"/>
              <a:ext cx="729078" cy="7331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8"/>
            </p:blipFill>
            <p:spPr>
              <a:xfrm>
                <a:off x="4790326" y="4624638"/>
                <a:ext cx="729078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9" name="墨迹 98"/>
              <p14:cNvContentPartPr/>
              <p14:nvPr/>
            </p14:nvContentPartPr>
            <p14:xfrm>
              <a:off x="5265443" y="3936582"/>
              <a:ext cx="54496" cy="28481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0"/>
            </p:blipFill>
            <p:spPr>
              <a:xfrm>
                <a:off x="5265443" y="3936582"/>
                <a:ext cx="54496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0" name="墨迹 99"/>
              <p14:cNvContentPartPr/>
              <p14:nvPr/>
            </p14:nvContentPartPr>
            <p14:xfrm>
              <a:off x="5395245" y="4000558"/>
              <a:ext cx="112872" cy="195455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2"/>
            </p:blipFill>
            <p:spPr>
              <a:xfrm>
                <a:off x="5395245" y="4000558"/>
                <a:ext cx="112872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1" name="墨迹 100"/>
              <p14:cNvContentPartPr/>
              <p14:nvPr/>
            </p14:nvContentPartPr>
            <p14:xfrm>
              <a:off x="5547621" y="3925302"/>
              <a:ext cx="98763" cy="1128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4"/>
            </p:blipFill>
            <p:spPr>
              <a:xfrm>
                <a:off x="5547621" y="3925302"/>
                <a:ext cx="9876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2" name="墨迹 101"/>
              <p14:cNvContentPartPr/>
              <p14:nvPr/>
            </p14:nvContentPartPr>
            <p14:xfrm>
              <a:off x="5685889" y="3882123"/>
              <a:ext cx="42326" cy="110857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6"/>
            </p:blipFill>
            <p:spPr>
              <a:xfrm>
                <a:off x="5685889" y="3882123"/>
                <a:ext cx="42326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3" name="墨迹 102"/>
              <p14:cNvContentPartPr/>
              <p14:nvPr/>
            </p14:nvContentPartPr>
            <p14:xfrm>
              <a:off x="5795938" y="3846345"/>
              <a:ext cx="177773" cy="16143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8"/>
            </p:blipFill>
            <p:spPr>
              <a:xfrm>
                <a:off x="5795938" y="3846345"/>
                <a:ext cx="177773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4" name="墨迹 103"/>
              <p14:cNvContentPartPr/>
              <p14:nvPr/>
            </p14:nvContentPartPr>
            <p14:xfrm>
              <a:off x="3004491" y="5782912"/>
              <a:ext cx="167191" cy="332044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0"/>
            </p:blipFill>
            <p:spPr>
              <a:xfrm>
                <a:off x="3004491" y="5782912"/>
                <a:ext cx="167191" cy="332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5" name="墨迹 104"/>
              <p14:cNvContentPartPr/>
              <p14:nvPr/>
            </p14:nvContentPartPr>
            <p14:xfrm>
              <a:off x="3190729" y="5812874"/>
              <a:ext cx="255371" cy="236695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2"/>
            </p:blipFill>
            <p:spPr>
              <a:xfrm>
                <a:off x="3190729" y="5812874"/>
                <a:ext cx="255371" cy="236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6" name="墨迹 105"/>
              <p14:cNvContentPartPr/>
              <p14:nvPr/>
            </p14:nvContentPartPr>
            <p14:xfrm>
              <a:off x="3431286" y="5933072"/>
              <a:ext cx="105287" cy="38350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4"/>
            </p:blipFill>
            <p:spPr>
              <a:xfrm>
                <a:off x="3431286" y="5933072"/>
                <a:ext cx="105287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7" name="墨迹 106"/>
              <p14:cNvContentPartPr/>
              <p14:nvPr/>
            </p14:nvContentPartPr>
            <p14:xfrm>
              <a:off x="3606236" y="5814636"/>
              <a:ext cx="93118" cy="16108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6"/>
            </p:blipFill>
            <p:spPr>
              <a:xfrm>
                <a:off x="3606236" y="5814636"/>
                <a:ext cx="93118" cy="161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8" name="墨迹 107"/>
              <p14:cNvContentPartPr/>
              <p14:nvPr/>
            </p14:nvContentPartPr>
            <p14:xfrm>
              <a:off x="3702177" y="5865394"/>
              <a:ext cx="101584" cy="1127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8"/>
            </p:blipFill>
            <p:spPr>
              <a:xfrm>
                <a:off x="3702177" y="5865394"/>
                <a:ext cx="10158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9" name="墨迹 108"/>
              <p14:cNvContentPartPr/>
              <p14:nvPr/>
            </p14:nvContentPartPr>
            <p14:xfrm>
              <a:off x="3767077" y="5741319"/>
              <a:ext cx="159431" cy="380686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0"/>
            </p:blipFill>
            <p:spPr>
              <a:xfrm>
                <a:off x="3767077" y="5741319"/>
                <a:ext cx="159431" cy="38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0" name="墨迹 109"/>
              <p14:cNvContentPartPr/>
              <p14:nvPr/>
            </p14:nvContentPartPr>
            <p14:xfrm>
              <a:off x="4148723" y="5837195"/>
              <a:ext cx="184121" cy="4511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2"/>
            </p:blipFill>
            <p:spPr>
              <a:xfrm>
                <a:off x="4148723" y="5837195"/>
                <a:ext cx="18412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1" name="墨迹 110"/>
              <p14:cNvContentPartPr/>
              <p14:nvPr/>
            </p14:nvContentPartPr>
            <p14:xfrm>
              <a:off x="4134614" y="5957570"/>
              <a:ext cx="210929" cy="1498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4"/>
            </p:blipFill>
            <p:spPr>
              <a:xfrm>
                <a:off x="4134614" y="5957570"/>
                <a:ext cx="210929" cy="1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2" name="墨迹 111"/>
              <p14:cNvContentPartPr/>
              <p14:nvPr/>
            </p14:nvContentPartPr>
            <p14:xfrm>
              <a:off x="4627721" y="5689151"/>
              <a:ext cx="90297" cy="351077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6"/>
            </p:blipFill>
            <p:spPr>
              <a:xfrm>
                <a:off x="4627721" y="5689151"/>
                <a:ext cx="90297" cy="351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3" name="墨迹 112"/>
              <p14:cNvContentPartPr/>
              <p14:nvPr/>
            </p14:nvContentPartPr>
            <p14:xfrm>
              <a:off x="4802671" y="5737618"/>
              <a:ext cx="126275" cy="204266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08"/>
            </p:blipFill>
            <p:spPr>
              <a:xfrm>
                <a:off x="4802671" y="5737618"/>
                <a:ext cx="126275" cy="204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4" name="墨迹 113"/>
              <p14:cNvContentPartPr/>
              <p14:nvPr/>
            </p14:nvContentPartPr>
            <p14:xfrm>
              <a:off x="5022770" y="5616538"/>
              <a:ext cx="22574" cy="110681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0"/>
            </p:blipFill>
            <p:spPr>
              <a:xfrm>
                <a:off x="5022770" y="5616538"/>
                <a:ext cx="22574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5" name="墨迹 114"/>
              <p14:cNvContentPartPr/>
              <p14:nvPr/>
            </p14:nvContentPartPr>
            <p14:xfrm>
              <a:off x="5135641" y="5539695"/>
              <a:ext cx="112872" cy="181884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2"/>
            </p:blipFill>
            <p:spPr>
              <a:xfrm>
                <a:off x="5135641" y="5539695"/>
                <a:ext cx="112872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6" name="墨迹 115"/>
              <p14:cNvContentPartPr/>
              <p14:nvPr/>
            </p14:nvContentPartPr>
            <p14:xfrm>
              <a:off x="5683067" y="5514317"/>
              <a:ext cx="62079" cy="455414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4"/>
            </p:blipFill>
            <p:spPr>
              <a:xfrm>
                <a:off x="5683067" y="5514317"/>
                <a:ext cx="62079" cy="455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7" name="墨迹 116"/>
              <p14:cNvContentPartPr/>
              <p14:nvPr/>
            </p14:nvContentPartPr>
            <p14:xfrm>
              <a:off x="5758903" y="5614423"/>
              <a:ext cx="178124" cy="21995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6"/>
            </p:blipFill>
            <p:spPr>
              <a:xfrm>
                <a:off x="5758903" y="5614423"/>
                <a:ext cx="17812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8" name="墨迹 117"/>
              <p14:cNvContentPartPr/>
              <p14:nvPr/>
            </p14:nvContentPartPr>
            <p14:xfrm>
              <a:off x="5931384" y="5735679"/>
              <a:ext cx="127862" cy="180473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18"/>
            </p:blipFill>
            <p:spPr>
              <a:xfrm>
                <a:off x="5931384" y="5735679"/>
                <a:ext cx="127862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9" name="墨迹 118"/>
              <p14:cNvContentPartPr/>
              <p14:nvPr/>
            </p14:nvContentPartPr>
            <p14:xfrm>
              <a:off x="6131730" y="5770927"/>
              <a:ext cx="79010" cy="167784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0"/>
            </p:blipFill>
            <p:spPr>
              <a:xfrm>
                <a:off x="6131730" y="5770927"/>
                <a:ext cx="79010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0" name="墨迹 119"/>
              <p14:cNvContentPartPr/>
              <p14:nvPr/>
            </p14:nvContentPartPr>
            <p14:xfrm>
              <a:off x="6467522" y="5523481"/>
              <a:ext cx="169307" cy="34561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2"/>
            </p:blipFill>
            <p:spPr>
              <a:xfrm>
                <a:off x="6467522" y="5523481"/>
                <a:ext cx="169307" cy="345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1" name="墨迹 120"/>
              <p14:cNvContentPartPr/>
              <p14:nvPr/>
            </p14:nvContentPartPr>
            <p14:xfrm>
              <a:off x="6701730" y="5555381"/>
              <a:ext cx="42327" cy="21131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4"/>
            </p:blipFill>
            <p:spPr>
              <a:xfrm>
                <a:off x="6701730" y="5555381"/>
                <a:ext cx="42327" cy="211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2" name="墨迹 121"/>
              <p14:cNvContentPartPr/>
              <p14:nvPr/>
            </p14:nvContentPartPr>
            <p14:xfrm>
              <a:off x="6744057" y="5662361"/>
              <a:ext cx="116574" cy="16920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6"/>
            </p:blipFill>
            <p:spPr>
              <a:xfrm>
                <a:off x="6744057" y="5662361"/>
                <a:ext cx="11657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3" name="墨迹 122"/>
              <p14:cNvContentPartPr/>
              <p14:nvPr/>
            </p14:nvContentPartPr>
            <p14:xfrm>
              <a:off x="6834354" y="5531412"/>
              <a:ext cx="56435" cy="294504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28"/>
            </p:blipFill>
            <p:spPr>
              <a:xfrm>
                <a:off x="6834354" y="5531412"/>
                <a:ext cx="56435" cy="294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4" name="墨迹 123"/>
              <p14:cNvContentPartPr/>
              <p14:nvPr/>
            </p14:nvContentPartPr>
            <p14:xfrm>
              <a:off x="6971739" y="5581994"/>
              <a:ext cx="266834" cy="210788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0"/>
            </p:blipFill>
            <p:spPr>
              <a:xfrm>
                <a:off x="6971739" y="5581994"/>
                <a:ext cx="266834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5" name="墨迹 124"/>
              <p14:cNvContentPartPr/>
              <p14:nvPr/>
            </p14:nvContentPartPr>
            <p14:xfrm>
              <a:off x="7187076" y="5681748"/>
              <a:ext cx="141618" cy="41205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2"/>
            </p:blipFill>
            <p:spPr>
              <a:xfrm>
                <a:off x="7187076" y="5681748"/>
                <a:ext cx="141618" cy="412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6" name="墨迹 125"/>
              <p14:cNvContentPartPr/>
              <p14:nvPr/>
            </p14:nvContentPartPr>
            <p14:xfrm>
              <a:off x="7359205" y="5639802"/>
              <a:ext cx="129802" cy="2255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4"/>
            </p:blipFill>
            <p:spPr>
              <a:xfrm>
                <a:off x="7359205" y="5639802"/>
                <a:ext cx="12980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7" name="墨迹 126"/>
              <p14:cNvContentPartPr/>
              <p14:nvPr/>
            </p14:nvContentPartPr>
            <p14:xfrm>
              <a:off x="7395888" y="5487527"/>
              <a:ext cx="189059" cy="544241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6"/>
            </p:blipFill>
            <p:spPr>
              <a:xfrm>
                <a:off x="7395888" y="5487527"/>
                <a:ext cx="189059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8" name="墨迹 127"/>
              <p14:cNvContentPartPr/>
              <p14:nvPr/>
            </p14:nvContentPartPr>
            <p14:xfrm>
              <a:off x="8490740" y="3738307"/>
              <a:ext cx="64900" cy="553582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38"/>
            </p:blipFill>
            <p:spPr>
              <a:xfrm>
                <a:off x="8490740" y="3738307"/>
                <a:ext cx="64900" cy="553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9" name="墨迹 128"/>
              <p14:cNvContentPartPr/>
              <p14:nvPr/>
            </p14:nvContentPartPr>
            <p14:xfrm>
              <a:off x="8495678" y="3925302"/>
              <a:ext cx="217982" cy="217133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0"/>
            </p:blipFill>
            <p:spPr>
              <a:xfrm>
                <a:off x="8495678" y="3925302"/>
                <a:ext cx="217982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0" name="墨迹 129"/>
              <p14:cNvContentPartPr/>
              <p14:nvPr/>
            </p14:nvContentPartPr>
            <p14:xfrm>
              <a:off x="8676448" y="4060657"/>
              <a:ext cx="167014" cy="135356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2"/>
            </p:blipFill>
            <p:spPr>
              <a:xfrm>
                <a:off x="8676448" y="4060657"/>
                <a:ext cx="167014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1" name="墨迹 130"/>
              <p14:cNvContentPartPr/>
              <p14:nvPr/>
            </p14:nvContentPartPr>
            <p14:xfrm>
              <a:off x="8916828" y="4121990"/>
              <a:ext cx="16931" cy="96582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4"/>
            </p:blipFill>
            <p:spPr>
              <a:xfrm>
                <a:off x="8916828" y="4121990"/>
                <a:ext cx="16931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2" name="墨迹 131"/>
              <p14:cNvContentPartPr/>
              <p14:nvPr/>
            </p14:nvContentPartPr>
            <p14:xfrm>
              <a:off x="9076964" y="3914023"/>
              <a:ext cx="209517" cy="16919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6"/>
            </p:blipFill>
            <p:spPr>
              <a:xfrm>
                <a:off x="9076964" y="3914023"/>
                <a:ext cx="20951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3" name="墨迹 132"/>
              <p14:cNvContentPartPr/>
              <p14:nvPr/>
            </p14:nvContentPartPr>
            <p14:xfrm>
              <a:off x="9108886" y="4032458"/>
              <a:ext cx="174774" cy="14100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48"/>
            </p:blipFill>
            <p:spPr>
              <a:xfrm>
                <a:off x="9108886" y="4032458"/>
                <a:ext cx="17477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4" name="墨迹 133"/>
              <p14:cNvContentPartPr/>
              <p14:nvPr/>
            </p14:nvContentPartPr>
            <p14:xfrm>
              <a:off x="9509402" y="4004259"/>
              <a:ext cx="1199257" cy="7613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0"/>
            </p:blipFill>
            <p:spPr>
              <a:xfrm>
                <a:off x="9509402" y="4004259"/>
                <a:ext cx="1199257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5" name="墨迹 134"/>
              <p14:cNvContentPartPr/>
              <p14:nvPr/>
            </p14:nvContentPartPr>
            <p14:xfrm>
              <a:off x="9684353" y="3601719"/>
              <a:ext cx="104406" cy="298204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2"/>
            </p:blipFill>
            <p:spPr>
              <a:xfrm>
                <a:off x="9684353" y="3601719"/>
                <a:ext cx="104406" cy="298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6" name="墨迹 135"/>
              <p14:cNvContentPartPr/>
              <p14:nvPr/>
            </p14:nvContentPartPr>
            <p14:xfrm>
              <a:off x="9853660" y="3626393"/>
              <a:ext cx="50792" cy="231232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4"/>
            </p:blipFill>
            <p:spPr>
              <a:xfrm>
                <a:off x="9853660" y="3626393"/>
                <a:ext cx="5079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7" name="墨迹 136"/>
              <p14:cNvContentPartPr/>
              <p14:nvPr/>
            </p14:nvContentPartPr>
            <p14:xfrm>
              <a:off x="9876234" y="3677151"/>
              <a:ext cx="129802" cy="6203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56"/>
            </p:blipFill>
            <p:spPr>
              <a:xfrm>
                <a:off x="9876234" y="3677151"/>
                <a:ext cx="12980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8" name="墨迹 137"/>
              <p14:cNvContentPartPr/>
              <p14:nvPr/>
            </p14:nvContentPartPr>
            <p14:xfrm>
              <a:off x="9963709" y="3577749"/>
              <a:ext cx="53614" cy="398311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58"/>
            </p:blipFill>
            <p:spPr>
              <a:xfrm>
                <a:off x="9963709" y="3577749"/>
                <a:ext cx="53614" cy="398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9" name="墨迹 138"/>
              <p14:cNvContentPartPr/>
              <p14:nvPr/>
            </p14:nvContentPartPr>
            <p14:xfrm>
              <a:off x="10073759" y="3598194"/>
              <a:ext cx="138267" cy="1127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0"/>
            </p:blipFill>
            <p:spPr>
              <a:xfrm>
                <a:off x="10073759" y="3598194"/>
                <a:ext cx="1382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0" name="墨迹 139"/>
              <p14:cNvContentPartPr/>
              <p14:nvPr/>
            </p14:nvContentPartPr>
            <p14:xfrm>
              <a:off x="10121729" y="3556953"/>
              <a:ext cx="42327" cy="176596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2"/>
            </p:blipFill>
            <p:spPr>
              <a:xfrm>
                <a:off x="10121729" y="3556953"/>
                <a:ext cx="42327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1" name="墨迹 140"/>
              <p14:cNvContentPartPr/>
              <p14:nvPr/>
            </p14:nvContentPartPr>
            <p14:xfrm>
              <a:off x="10124551" y="3513597"/>
              <a:ext cx="167896" cy="403245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4"/>
            </p:blipFill>
            <p:spPr>
              <a:xfrm>
                <a:off x="10124551" y="3513597"/>
                <a:ext cx="167896" cy="403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2" name="墨迹 141"/>
              <p14:cNvContentPartPr/>
              <p14:nvPr/>
            </p14:nvContentPartPr>
            <p14:xfrm>
              <a:off x="10468808" y="3586914"/>
              <a:ext cx="158019" cy="334335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66"/>
            </p:blipFill>
            <p:spPr>
              <a:xfrm>
                <a:off x="10468808" y="3586914"/>
                <a:ext cx="158019" cy="334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3" name="墨迹 142"/>
              <p14:cNvContentPartPr/>
              <p14:nvPr/>
            </p14:nvContentPartPr>
            <p14:xfrm>
              <a:off x="10671976" y="3620048"/>
              <a:ext cx="55024" cy="19809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68"/>
            </p:blipFill>
            <p:spPr>
              <a:xfrm>
                <a:off x="10671976" y="3620048"/>
                <a:ext cx="55024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4" name="墨迹 143"/>
              <p14:cNvContentPartPr/>
              <p14:nvPr/>
            </p14:nvContentPartPr>
            <p14:xfrm>
              <a:off x="10711481" y="3688430"/>
              <a:ext cx="112871" cy="16920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0"/>
            </p:blipFill>
            <p:spPr>
              <a:xfrm>
                <a:off x="10711481" y="3688430"/>
                <a:ext cx="11287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5" name="墨迹 144"/>
              <p14:cNvContentPartPr/>
              <p14:nvPr/>
            </p14:nvContentPartPr>
            <p14:xfrm>
              <a:off x="10796134" y="3581979"/>
              <a:ext cx="81832" cy="270006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2"/>
            </p:blipFill>
            <p:spPr>
              <a:xfrm>
                <a:off x="10796134" y="3581979"/>
                <a:ext cx="81832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6" name="墨迹 145"/>
              <p14:cNvContentPartPr/>
              <p14:nvPr/>
            </p14:nvContentPartPr>
            <p14:xfrm>
              <a:off x="10894897" y="3612293"/>
              <a:ext cx="316744" cy="442725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4"/>
            </p:blipFill>
            <p:spPr>
              <a:xfrm>
                <a:off x="10894897" y="3612293"/>
                <a:ext cx="316744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7" name="墨迹 146"/>
              <p14:cNvContentPartPr/>
              <p14:nvPr/>
            </p14:nvContentPartPr>
            <p14:xfrm>
              <a:off x="11289064" y="3648952"/>
              <a:ext cx="102466" cy="1691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6"/>
            </p:blipFill>
            <p:spPr>
              <a:xfrm>
                <a:off x="11289064" y="3648952"/>
                <a:ext cx="1024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8" name="墨迹 147"/>
              <p14:cNvContentPartPr/>
              <p14:nvPr/>
            </p14:nvContentPartPr>
            <p14:xfrm>
              <a:off x="11433857" y="3519236"/>
              <a:ext cx="127862" cy="445545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78"/>
            </p:blipFill>
            <p:spPr>
              <a:xfrm>
                <a:off x="11433857" y="3519236"/>
                <a:ext cx="127862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9" name="墨迹 148"/>
              <p14:cNvContentPartPr/>
              <p14:nvPr/>
            </p14:nvContentPartPr>
            <p14:xfrm>
              <a:off x="10636527" y="4043738"/>
              <a:ext cx="1048468" cy="5075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0"/>
            </p:blipFill>
            <p:spPr>
              <a:xfrm>
                <a:off x="10636527" y="4043738"/>
                <a:ext cx="104846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0" name="墨迹 149"/>
              <p14:cNvContentPartPr/>
              <p14:nvPr/>
            </p14:nvContentPartPr>
            <p14:xfrm>
              <a:off x="10141482" y="4173454"/>
              <a:ext cx="138267" cy="319353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2"/>
            </p:blipFill>
            <p:spPr>
              <a:xfrm>
                <a:off x="10141482" y="4173454"/>
                <a:ext cx="138267" cy="3193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1" name="墨迹 150"/>
              <p14:cNvContentPartPr/>
              <p14:nvPr/>
            </p14:nvContentPartPr>
            <p14:xfrm>
              <a:off x="10355937" y="4214871"/>
              <a:ext cx="124158" cy="23140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4"/>
            </p:blipFill>
            <p:spPr>
              <a:xfrm>
                <a:off x="10355937" y="4214871"/>
                <a:ext cx="124158" cy="231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2" name="墨迹 151"/>
              <p14:cNvContentPartPr/>
              <p14:nvPr/>
            </p14:nvContentPartPr>
            <p14:xfrm>
              <a:off x="10455757" y="4237606"/>
              <a:ext cx="233149" cy="223477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86"/>
            </p:blipFill>
            <p:spPr>
              <a:xfrm>
                <a:off x="10455757" y="4237606"/>
                <a:ext cx="233149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3" name="墨迹 152"/>
              <p14:cNvContentPartPr/>
              <p14:nvPr/>
            </p14:nvContentPartPr>
            <p14:xfrm>
              <a:off x="10710953" y="4266510"/>
              <a:ext cx="286411" cy="16707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88"/>
            </p:blipFill>
            <p:spPr>
              <a:xfrm>
                <a:off x="10710953" y="4266510"/>
                <a:ext cx="286411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4" name="墨迹 153"/>
              <p14:cNvContentPartPr/>
              <p14:nvPr/>
            </p14:nvContentPartPr>
            <p14:xfrm>
              <a:off x="10976729" y="4344939"/>
              <a:ext cx="107228" cy="265599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0"/>
            </p:blipFill>
            <p:spPr>
              <a:xfrm>
                <a:off x="10976729" y="4344939"/>
                <a:ext cx="107228" cy="265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5" name="墨迹 154"/>
              <p14:cNvContentPartPr/>
              <p14:nvPr/>
            </p14:nvContentPartPr>
            <p14:xfrm>
              <a:off x="11225046" y="4241131"/>
              <a:ext cx="118514" cy="259431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2"/>
            </p:blipFill>
            <p:spPr>
              <a:xfrm>
                <a:off x="11225046" y="4241131"/>
                <a:ext cx="11851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6" name="墨迹 155"/>
              <p14:cNvContentPartPr/>
              <p14:nvPr/>
            </p14:nvContentPartPr>
            <p14:xfrm>
              <a:off x="11625738" y="4026819"/>
              <a:ext cx="166838" cy="42298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4"/>
            </p:blipFill>
            <p:spPr>
              <a:xfrm>
                <a:off x="11625738" y="4026819"/>
                <a:ext cx="16683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7" name="墨迹 156"/>
              <p14:cNvContentPartPr/>
              <p14:nvPr/>
            </p14:nvContentPartPr>
            <p14:xfrm>
              <a:off x="11612687" y="4133975"/>
              <a:ext cx="188001" cy="563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96"/>
            </p:blipFill>
            <p:spPr>
              <a:xfrm>
                <a:off x="11612687" y="4133975"/>
                <a:ext cx="18800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8" name="墨迹 157"/>
              <p14:cNvContentPartPr/>
              <p14:nvPr/>
            </p14:nvContentPartPr>
            <p14:xfrm>
              <a:off x="11676177" y="4241131"/>
              <a:ext cx="158373" cy="19386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98"/>
            </p:blipFill>
            <p:spPr>
              <a:xfrm>
                <a:off x="11676177" y="4241131"/>
                <a:ext cx="158373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9" name="墨迹 158"/>
              <p14:cNvContentPartPr/>
              <p14:nvPr/>
            </p14:nvContentPartPr>
            <p14:xfrm>
              <a:off x="11713213" y="4340533"/>
              <a:ext cx="70545" cy="16566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0"/>
            </p:blipFill>
            <p:spPr>
              <a:xfrm>
                <a:off x="11713213" y="4340533"/>
                <a:ext cx="70545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0" name="墨迹 159"/>
              <p14:cNvContentPartPr/>
              <p14:nvPr/>
            </p14:nvContentPartPr>
            <p14:xfrm>
              <a:off x="11778115" y="4312862"/>
              <a:ext cx="141089" cy="18540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2"/>
            </p:blipFill>
            <p:spPr>
              <a:xfrm>
                <a:off x="11778115" y="4312862"/>
                <a:ext cx="141089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1" name="墨迹 160"/>
              <p14:cNvContentPartPr/>
              <p14:nvPr/>
            </p14:nvContentPartPr>
            <p14:xfrm>
              <a:off x="11817620" y="4331368"/>
              <a:ext cx="81832" cy="16073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04"/>
            </p:blipFill>
            <p:spPr>
              <a:xfrm>
                <a:off x="11817620" y="4331368"/>
                <a:ext cx="81832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2" name="墨迹 161"/>
              <p14:cNvContentPartPr/>
              <p14:nvPr/>
            </p14:nvContentPartPr>
            <p14:xfrm>
              <a:off x="11927668" y="4303169"/>
              <a:ext cx="64902" cy="172014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06"/>
            </p:blipFill>
            <p:spPr>
              <a:xfrm>
                <a:off x="11927668" y="4303169"/>
                <a:ext cx="6490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3" name="墨迹 162"/>
              <p14:cNvContentPartPr/>
              <p14:nvPr/>
            </p14:nvContentPartPr>
            <p14:xfrm>
              <a:off x="12000154" y="4379306"/>
              <a:ext cx="140559" cy="121256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08"/>
            </p:blipFill>
            <p:spPr>
              <a:xfrm>
                <a:off x="12000154" y="4379306"/>
                <a:ext cx="140559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4" name="墨迹 163"/>
              <p14:cNvContentPartPr/>
              <p14:nvPr/>
            </p14:nvContentPartPr>
            <p14:xfrm>
              <a:off x="12071580" y="4235491"/>
              <a:ext cx="112871" cy="11280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10"/>
            </p:blipFill>
            <p:spPr>
              <a:xfrm>
                <a:off x="12071580" y="4235491"/>
                <a:ext cx="11287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5" name="墨迹 164"/>
              <p14:cNvContentPartPr/>
              <p14:nvPr/>
            </p14:nvContentPartPr>
            <p14:xfrm>
              <a:off x="12137538" y="4173454"/>
              <a:ext cx="41269" cy="845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2"/>
            </p:blipFill>
            <p:spPr>
              <a:xfrm>
                <a:off x="12137538" y="4173454"/>
                <a:ext cx="4126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6" name="墨迹 165"/>
              <p14:cNvContentPartPr/>
              <p14:nvPr/>
            </p14:nvContentPartPr>
            <p14:xfrm>
              <a:off x="12184451" y="4348287"/>
              <a:ext cx="5644" cy="59218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14"/>
            </p:blipFill>
            <p:spPr>
              <a:xfrm>
                <a:off x="12184451" y="4348287"/>
                <a:ext cx="564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7" name="墨迹 166"/>
              <p14:cNvContentPartPr/>
              <p14:nvPr/>
            </p14:nvContentPartPr>
            <p14:xfrm>
              <a:off x="8792670" y="4957386"/>
              <a:ext cx="112871" cy="31018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16"/>
            </p:blipFill>
            <p:spPr>
              <a:xfrm>
                <a:off x="8792670" y="4957386"/>
                <a:ext cx="112871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8" name="墨迹 167"/>
              <p14:cNvContentPartPr/>
              <p14:nvPr/>
            </p14:nvContentPartPr>
            <p14:xfrm>
              <a:off x="8970442" y="5011669"/>
              <a:ext cx="14109" cy="184704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18"/>
            </p:blipFill>
            <p:spPr>
              <a:xfrm>
                <a:off x="8970442" y="5011669"/>
                <a:ext cx="14109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9" name="墨迹 168"/>
              <p14:cNvContentPartPr/>
              <p14:nvPr/>
            </p14:nvContentPartPr>
            <p14:xfrm>
              <a:off x="8973264" y="5087101"/>
              <a:ext cx="124158" cy="3383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20"/>
            </p:blipFill>
            <p:spPr>
              <a:xfrm>
                <a:off x="8973264" y="5087101"/>
                <a:ext cx="12415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70" name="墨迹 169"/>
              <p14:cNvContentPartPr/>
              <p14:nvPr/>
            </p14:nvContentPartPr>
            <p14:xfrm>
              <a:off x="9065501" y="4979945"/>
              <a:ext cx="54496" cy="284810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2"/>
            </p:blipFill>
            <p:spPr>
              <a:xfrm>
                <a:off x="9065501" y="4979945"/>
                <a:ext cx="54496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1" name="墨迹 170"/>
              <p14:cNvContentPartPr/>
              <p14:nvPr/>
            </p14:nvContentPartPr>
            <p14:xfrm>
              <a:off x="9145392" y="5010964"/>
              <a:ext cx="237912" cy="215017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4"/>
            </p:blipFill>
            <p:spPr>
              <a:xfrm>
                <a:off x="9145392" y="5010964"/>
                <a:ext cx="237912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2" name="墨迹 171"/>
              <p14:cNvContentPartPr/>
              <p14:nvPr/>
            </p14:nvContentPartPr>
            <p14:xfrm>
              <a:off x="9362670" y="5092741"/>
              <a:ext cx="142499" cy="431445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26"/>
            </p:blipFill>
            <p:spPr>
              <a:xfrm>
                <a:off x="9362670" y="5092741"/>
                <a:ext cx="142499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3" name="墨迹 172"/>
              <p14:cNvContentPartPr/>
              <p14:nvPr/>
            </p14:nvContentPartPr>
            <p14:xfrm>
              <a:off x="9571482" y="5064542"/>
              <a:ext cx="84653" cy="16919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28"/>
            </p:blipFill>
            <p:spPr>
              <a:xfrm>
                <a:off x="9571482" y="5064542"/>
                <a:ext cx="8465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74" name="墨迹 173"/>
              <p14:cNvContentPartPr/>
              <p14:nvPr/>
            </p14:nvContentPartPr>
            <p14:xfrm>
              <a:off x="9653313" y="4940467"/>
              <a:ext cx="110050" cy="411705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30"/>
            </p:blipFill>
            <p:spPr>
              <a:xfrm>
                <a:off x="9653313" y="4940467"/>
                <a:ext cx="110050" cy="41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5" name="墨迹 174"/>
              <p14:cNvContentPartPr/>
              <p14:nvPr/>
            </p14:nvContentPartPr>
            <p14:xfrm>
              <a:off x="9881878" y="5041983"/>
              <a:ext cx="212515" cy="3665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32"/>
            </p:blipFill>
            <p:spPr>
              <a:xfrm>
                <a:off x="9881878" y="5041983"/>
                <a:ext cx="21251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6" name="墨迹 175"/>
              <p14:cNvContentPartPr/>
              <p14:nvPr/>
            </p14:nvContentPartPr>
            <p14:xfrm>
              <a:off x="9869356" y="5137860"/>
              <a:ext cx="218511" cy="14099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34"/>
            </p:blipFill>
            <p:spPr>
              <a:xfrm>
                <a:off x="9869356" y="5137860"/>
                <a:ext cx="21851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7" name="墨迹 176"/>
              <p14:cNvContentPartPr/>
              <p14:nvPr/>
            </p14:nvContentPartPr>
            <p14:xfrm>
              <a:off x="9565838" y="3897103"/>
              <a:ext cx="680049" cy="38069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36"/>
            </p:blipFill>
            <p:spPr>
              <a:xfrm>
                <a:off x="9565838" y="3897103"/>
                <a:ext cx="680049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8" name="墨迹 177"/>
              <p14:cNvContentPartPr/>
              <p14:nvPr/>
            </p14:nvContentPartPr>
            <p14:xfrm>
              <a:off x="9968647" y="3053953"/>
              <a:ext cx="76894" cy="282166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38"/>
            </p:blipFill>
            <p:spPr>
              <a:xfrm>
                <a:off x="9968647" y="3053953"/>
                <a:ext cx="76894" cy="282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9" name="墨迹 178"/>
              <p14:cNvContentPartPr/>
              <p14:nvPr/>
            </p14:nvContentPartPr>
            <p14:xfrm>
              <a:off x="10085046" y="3113170"/>
              <a:ext cx="129802" cy="184704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40"/>
            </p:blipFill>
            <p:spPr>
              <a:xfrm>
                <a:off x="10085046" y="3113170"/>
                <a:ext cx="129802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80" name="墨迹 179"/>
              <p14:cNvContentPartPr/>
              <p14:nvPr/>
            </p14:nvContentPartPr>
            <p14:xfrm>
              <a:off x="10296680" y="2994735"/>
              <a:ext cx="47970" cy="155095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42"/>
            </p:blipFill>
            <p:spPr>
              <a:xfrm>
                <a:off x="10296680" y="2994735"/>
                <a:ext cx="47970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1" name="墨迹 180"/>
              <p14:cNvContentPartPr/>
              <p14:nvPr/>
            </p14:nvContentPartPr>
            <p14:xfrm>
              <a:off x="10418015" y="2966536"/>
              <a:ext cx="143911" cy="163554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44"/>
            </p:blipFill>
            <p:spPr>
              <a:xfrm>
                <a:off x="10418015" y="2966536"/>
                <a:ext cx="1439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2" name="墨迹 181"/>
              <p14:cNvContentPartPr/>
              <p14:nvPr/>
            </p14:nvContentPartPr>
            <p14:xfrm>
              <a:off x="10162292" y="3045493"/>
              <a:ext cx="171071" cy="5640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46"/>
            </p:blipFill>
            <p:spPr>
              <a:xfrm>
                <a:off x="10162292" y="3045493"/>
                <a:ext cx="17107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3" name="墨迹 182"/>
              <p14:cNvContentPartPr/>
              <p14:nvPr/>
            </p14:nvContentPartPr>
            <p14:xfrm>
              <a:off x="10316432" y="4959501"/>
              <a:ext cx="67723" cy="395491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48"/>
            </p:blipFill>
            <p:spPr>
              <a:xfrm>
                <a:off x="10316432" y="4959501"/>
                <a:ext cx="67723" cy="395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84" name="墨迹 183"/>
              <p14:cNvContentPartPr/>
              <p14:nvPr/>
            </p14:nvContentPartPr>
            <p14:xfrm>
              <a:off x="10480095" y="5041983"/>
              <a:ext cx="158020" cy="197393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50"/>
            </p:blipFill>
            <p:spPr>
              <a:xfrm>
                <a:off x="10480095" y="5041983"/>
                <a:ext cx="15802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85" name="墨迹 184"/>
              <p14:cNvContentPartPr/>
              <p14:nvPr/>
            </p14:nvContentPartPr>
            <p14:xfrm>
              <a:off x="10745343" y="4888651"/>
              <a:ext cx="22575" cy="153332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52"/>
            </p:blipFill>
            <p:spPr>
              <a:xfrm>
                <a:off x="10745343" y="4888651"/>
                <a:ext cx="22575" cy="153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86" name="墨迹 185"/>
              <p14:cNvContentPartPr/>
              <p14:nvPr/>
            </p14:nvContentPartPr>
            <p14:xfrm>
              <a:off x="10816592" y="4855870"/>
              <a:ext cx="179889" cy="169194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54"/>
            </p:blipFill>
            <p:spPr>
              <a:xfrm>
                <a:off x="10816592" y="4855870"/>
                <a:ext cx="1798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7" name="墨迹 186"/>
              <p14:cNvContentPartPr/>
              <p14:nvPr/>
            </p14:nvContentPartPr>
            <p14:xfrm>
              <a:off x="11083957" y="4893938"/>
              <a:ext cx="90296" cy="424395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56"/>
            </p:blipFill>
            <p:spPr>
              <a:xfrm>
                <a:off x="11083957" y="4893938"/>
                <a:ext cx="90296" cy="424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8" name="墨迹 187"/>
              <p14:cNvContentPartPr/>
              <p14:nvPr/>
            </p14:nvContentPartPr>
            <p14:xfrm>
              <a:off x="11146035" y="5008144"/>
              <a:ext cx="163664" cy="169194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58"/>
            </p:blipFill>
            <p:spPr>
              <a:xfrm>
                <a:off x="11146035" y="5008144"/>
                <a:ext cx="16366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9" name="墨迹 188"/>
              <p14:cNvContentPartPr/>
              <p14:nvPr/>
            </p14:nvContentPartPr>
            <p14:xfrm>
              <a:off x="11298412" y="5081462"/>
              <a:ext cx="132623" cy="190343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60"/>
            </p:blipFill>
            <p:spPr>
              <a:xfrm>
                <a:off x="11298412" y="5081462"/>
                <a:ext cx="132623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90" name="墨迹 189"/>
              <p14:cNvContentPartPr/>
              <p14:nvPr/>
            </p14:nvContentPartPr>
            <p14:xfrm>
              <a:off x="11504401" y="5169936"/>
              <a:ext cx="14109" cy="168136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62"/>
            </p:blipFill>
            <p:spPr>
              <a:xfrm>
                <a:off x="11504401" y="5169936"/>
                <a:ext cx="14109" cy="168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91" name="墨迹 190"/>
              <p14:cNvContentPartPr/>
              <p14:nvPr/>
            </p14:nvContentPartPr>
            <p14:xfrm>
              <a:off x="11591877" y="4985585"/>
              <a:ext cx="129802" cy="279170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64"/>
            </p:blipFill>
            <p:spPr>
              <a:xfrm>
                <a:off x="11591877" y="4985585"/>
                <a:ext cx="129802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92" name="墨迹 191"/>
              <p14:cNvContentPartPr/>
              <p14:nvPr/>
            </p14:nvContentPartPr>
            <p14:xfrm>
              <a:off x="11749897" y="5040749"/>
              <a:ext cx="67723" cy="173248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66"/>
            </p:blipFill>
            <p:spPr>
              <a:xfrm>
                <a:off x="11749897" y="5040749"/>
                <a:ext cx="67723" cy="173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3" name="墨迹 192"/>
              <p14:cNvContentPartPr/>
              <p14:nvPr/>
            </p14:nvContentPartPr>
            <p14:xfrm>
              <a:off x="11772470" y="5132220"/>
              <a:ext cx="62079" cy="8460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68"/>
            </p:blipFill>
            <p:spPr>
              <a:xfrm>
                <a:off x="11772470" y="5132220"/>
                <a:ext cx="6207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94" name="墨迹 193"/>
              <p14:cNvContentPartPr/>
              <p14:nvPr/>
            </p14:nvContentPartPr>
            <p14:xfrm>
              <a:off x="11809154" y="5017661"/>
              <a:ext cx="79892" cy="272473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70"/>
            </p:blipFill>
            <p:spPr>
              <a:xfrm>
                <a:off x="11809154" y="5017661"/>
                <a:ext cx="79892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95" name="墨迹 194"/>
              <p14:cNvContentPartPr/>
              <p14:nvPr/>
            </p14:nvContentPartPr>
            <p14:xfrm>
              <a:off x="11860651" y="5126580"/>
              <a:ext cx="72660" cy="127777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72"/>
            </p:blipFill>
            <p:spPr>
              <a:xfrm>
                <a:off x="11860651" y="5126580"/>
                <a:ext cx="72660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96" name="墨迹 195"/>
              <p14:cNvContentPartPr/>
              <p14:nvPr/>
            </p14:nvContentPartPr>
            <p14:xfrm>
              <a:off x="11913559" y="5089393"/>
              <a:ext cx="110932" cy="165493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74"/>
            </p:blipFill>
            <p:spPr>
              <a:xfrm>
                <a:off x="11913559" y="5089393"/>
                <a:ext cx="110932" cy="165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7" name="墨迹 196"/>
              <p14:cNvContentPartPr/>
              <p14:nvPr/>
            </p14:nvContentPartPr>
            <p14:xfrm>
              <a:off x="12009500" y="5126580"/>
              <a:ext cx="180595" cy="369407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76"/>
            </p:blipFill>
            <p:spPr>
              <a:xfrm>
                <a:off x="12009500" y="5126580"/>
                <a:ext cx="180595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98" name="墨迹 197"/>
              <p14:cNvContentPartPr/>
              <p14:nvPr/>
            </p14:nvContentPartPr>
            <p14:xfrm>
              <a:off x="12184451" y="5087101"/>
              <a:ext cx="105012" cy="59968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27"/>
            </p:blipFill>
            <p:spPr>
              <a:xfrm>
                <a:off x="12184451" y="5087101"/>
                <a:ext cx="105012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9" name="墨迹 198"/>
              <p14:cNvContentPartPr/>
              <p14:nvPr/>
            </p14:nvContentPartPr>
            <p14:xfrm>
              <a:off x="11495937" y="5025769"/>
              <a:ext cx="197524" cy="123370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79"/>
            </p:blipFill>
            <p:spPr>
              <a:xfrm>
                <a:off x="11495937" y="5025769"/>
                <a:ext cx="197524" cy="123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00" name="墨迹 199"/>
              <p14:cNvContentPartPr/>
              <p14:nvPr/>
            </p14:nvContentPartPr>
            <p14:xfrm>
              <a:off x="6417788" y="6051508"/>
              <a:ext cx="1486021" cy="56398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81"/>
            </p:blipFill>
            <p:spPr>
              <a:xfrm>
                <a:off x="6417788" y="6051508"/>
                <a:ext cx="148602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01" name="墨迹 200"/>
              <p14:cNvContentPartPr/>
              <p14:nvPr/>
            </p14:nvContentPartPr>
            <p14:xfrm>
              <a:off x="8612076" y="5414210"/>
              <a:ext cx="1300842" cy="124075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83"/>
            </p:blipFill>
            <p:spPr>
              <a:xfrm>
                <a:off x="8612076" y="5414210"/>
                <a:ext cx="1300842" cy="12407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1150536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>
                <a:latin typeface="Arial" panose="020B0604020202020204" pitchFamily="34" charset="0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已知</a:t>
            </a:r>
            <a:r>
              <a:rPr lang="en-US" altLang="zh-CN" sz="26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</a:t>
            </a:r>
            <a:r>
              <a:rPr lang="zh-CN" altLang="zh-CN" sz="2600" b="1" kern="100" baseline="-250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始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(HX)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和</a:t>
            </a:r>
            <a:r>
              <a:rPr lang="en-US" altLang="zh-CN" sz="26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</a:t>
            </a:r>
            <a:r>
              <a:rPr lang="zh-CN" altLang="zh-CN" sz="2600" b="1" kern="100" baseline="-250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平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(H</a:t>
            </a:r>
            <a:r>
              <a:rPr lang="zh-CN" altLang="zh-CN" sz="2600" b="1" kern="100" baseline="300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，求电离常数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558" y="176114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ctr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一、利用计算公式计算电离常数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以弱酸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HX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" name="Picture 2" descr="微点聚焦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9" y="810057"/>
            <a:ext cx="1694669" cy="3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095" y="1810552"/>
            <a:ext cx="6113557" cy="15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510671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>
                <a:latin typeface="Arial" panose="020B0604020202020204" pitchFamily="34" charset="0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已知</a:t>
            </a:r>
            <a:r>
              <a:rPr lang="en-US" altLang="zh-CN" sz="26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</a:t>
            </a:r>
            <a:r>
              <a:rPr lang="zh-CN" altLang="zh-CN" sz="2600" b="1" kern="100" baseline="-250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始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(HX)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和电离常数，求</a:t>
            </a:r>
            <a:r>
              <a:rPr lang="en-US" altLang="zh-CN" sz="26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</a:t>
            </a:r>
            <a:r>
              <a:rPr lang="zh-CN" altLang="zh-CN" sz="2600" b="1" kern="100" baseline="-250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平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(H</a:t>
            </a:r>
            <a:r>
              <a:rPr lang="zh-CN" altLang="zh-CN" sz="2600" b="1" kern="100" baseline="300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图片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554" y="1284586"/>
            <a:ext cx="6764318" cy="16561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46062" y="3025304"/>
          <a:ext cx="11353800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4" imgW="11505565" imgH="2384425" progId="Word.Document.8">
                  <p:embed/>
                </p:oleObj>
              </mc:Choice>
              <mc:Fallback>
                <p:oleObj name="Document" r:id="rId4" imgW="11505565" imgH="2384425" progId="Word.Document.8">
                  <p:embed/>
                  <p:pic>
                    <p:nvPicPr>
                      <p:cNvPr id="0" name="图片 409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062" y="3025304"/>
                        <a:ext cx="11353800" cy="234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培优专练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3" y="802282"/>
            <a:ext cx="1901957" cy="4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82588" y="1322635"/>
          <a:ext cx="11353800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11505565" imgH="2581275" progId="Word.Document.8">
                  <p:embed/>
                </p:oleObj>
              </mc:Choice>
              <mc:Fallback>
                <p:oleObj name="Document" r:id="rId4" imgW="11505565" imgH="2581275" progId="Word.Document.8">
                  <p:embed/>
                  <p:pic>
                    <p:nvPicPr>
                      <p:cNvPr id="0" name="图片 51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588" y="1322635"/>
                        <a:ext cx="11353800" cy="253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822915" y="2699542"/>
            <a:ext cx="9348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73.92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2588" y="476672"/>
          <a:ext cx="11353800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Document" r:id="rId3" imgW="11505565" imgH="5161280" progId="Word.Document.8">
                  <p:embed/>
                </p:oleObj>
              </mc:Choice>
              <mc:Fallback>
                <p:oleObj name="Document" r:id="rId3" imgW="11505565" imgH="5161280" progId="Word.Document.8">
                  <p:embed/>
                  <p:pic>
                    <p:nvPicPr>
                      <p:cNvPr id="0" name="图片 614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588" y="476672"/>
                        <a:ext cx="11353800" cy="508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824627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 dirty="0">
                <a:latin typeface="Arial" panose="020B0604020202020204" pitchFamily="34" charset="0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电离平衡的建立与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特征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4119345"/>
            <a:ext cx="11397613" cy="186330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开始时，</a:t>
            </a:r>
            <a:r>
              <a:rPr lang="en-US" altLang="zh-CN" sz="2600" i="1" kern="100" dirty="0">
                <a:latin typeface="Book Antiqua" panose="02040602050305030304"/>
                <a:ea typeface="微软雅黑" panose="020B0503020204020204" charset="-122"/>
                <a:cs typeface="Times New Roman" panose="02020603050405020304"/>
              </a:rPr>
              <a:t>v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电离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，而</a:t>
            </a:r>
            <a:r>
              <a:rPr lang="en-US" altLang="zh-CN" sz="2600" i="1" kern="100" dirty="0">
                <a:latin typeface="Book Antiqua" panose="02040602050305030304"/>
                <a:ea typeface="微软雅黑" panose="020B0503020204020204" charset="-122"/>
                <a:cs typeface="Times New Roman" panose="02020603050405020304"/>
              </a:rPr>
              <a:t>v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结合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平衡的建立过程中，</a:t>
            </a:r>
            <a:r>
              <a:rPr lang="en-US" altLang="zh-CN" sz="2600" i="1" kern="100" dirty="0">
                <a:latin typeface="Book Antiqua" panose="02040602050305030304"/>
                <a:ea typeface="微软雅黑" panose="020B0503020204020204" charset="-122"/>
                <a:cs typeface="Times New Roman" panose="02020603050405020304"/>
              </a:rPr>
              <a:t>v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电离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)__________</a:t>
            </a:r>
            <a:r>
              <a:rPr lang="en-US" altLang="zh-CN" sz="2600" i="1" kern="100" dirty="0">
                <a:latin typeface="Book Antiqua" panose="02040602050305030304"/>
                <a:ea typeface="微软雅黑" panose="020B0503020204020204" charset="-122"/>
                <a:cs typeface="Times New Roman" panose="02020603050405020304"/>
              </a:rPr>
              <a:t>v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结合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当</a:t>
            </a:r>
            <a:r>
              <a:rPr lang="en-US" altLang="zh-CN" sz="2600" i="1" kern="100" dirty="0">
                <a:latin typeface="Book Antiqua" panose="02040602050305030304"/>
                <a:ea typeface="微软雅黑" panose="020B0503020204020204" charset="-122"/>
                <a:cs typeface="Times New Roman" panose="02020603050405020304"/>
              </a:rPr>
              <a:t>v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电离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)________</a:t>
            </a:r>
            <a:r>
              <a:rPr lang="en-US" altLang="zh-CN" sz="2600" i="1" kern="100" dirty="0">
                <a:latin typeface="Book Antiqua" panose="02040602050305030304"/>
                <a:ea typeface="微软雅黑" panose="020B0503020204020204" charset="-122"/>
                <a:cs typeface="Times New Roman" panose="02020603050405020304"/>
              </a:rPr>
              <a:t>v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结合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时，电离过程达到平衡状态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p:pic>
        <p:nvPicPr>
          <p:cNvPr id="1026" name="Picture 2" descr="RJ890AX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82" y="1543913"/>
            <a:ext cx="9067704" cy="26306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339737" y="1819772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endParaRPr lang="zh-CN" altLang="en-US" sz="2600"/>
          </a:p>
        </p:txBody>
      </p:sp>
      <p:sp>
        <p:nvSpPr>
          <p:cNvPr id="8" name="矩形 7"/>
          <p:cNvSpPr/>
          <p:nvPr/>
        </p:nvSpPr>
        <p:spPr>
          <a:xfrm>
            <a:off x="3744049" y="4220175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最大</a:t>
            </a:r>
            <a:endParaRPr lang="zh-CN" altLang="en-US" sz="2600"/>
          </a:p>
        </p:txBody>
      </p:sp>
      <p:sp>
        <p:nvSpPr>
          <p:cNvPr id="9" name="矩形 8"/>
          <p:cNvSpPr/>
          <p:nvPr/>
        </p:nvSpPr>
        <p:spPr>
          <a:xfrm>
            <a:off x="7760052" y="4246140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0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5459660" y="4893299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＞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2698304" y="544431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546619"/>
            <a:ext cx="11654075" cy="1967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混合溶液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常温下，向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CH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COONa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溶液中滴加等体积的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盐酸使溶液呈中性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不考虑盐酸和醋酸的挥发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，则醋酸的电离常数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	</a:t>
            </a:r>
          </a:p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endParaRPr lang="en-US" altLang="zh-CN" sz="20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	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用含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的代数式表示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671186" y="1412689"/>
          <a:ext cx="38623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3" imgW="3931285" imgH="995680" progId="Word.Document.8">
                  <p:embed/>
                </p:oleObj>
              </mc:Choice>
              <mc:Fallback>
                <p:oleObj name="Document" r:id="rId3" imgW="3931285" imgH="995680" progId="Word.Document.8">
                  <p:embed/>
                  <p:pic>
                    <p:nvPicPr>
                      <p:cNvPr id="0" name="图片 71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1186" y="1412689"/>
                        <a:ext cx="3862387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4645" y="260985"/>
            <a:ext cx="9570085" cy="1858645"/>
          </a:xfrm>
          <a:prstGeom prst="rect">
            <a:avLst/>
          </a:prstGeom>
        </p:spPr>
        <p:txBody>
          <a:bodyPr wrap="square" lIns="121898" tIns="60948" rIns="121898" bIns="60948">
            <a:no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常温下，将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的醋酸与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Ba(OH)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溶液等体积混合，充分反应后，溶液中存在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0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(Ba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0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(CH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，则该混合溶液中醋酸的</a:t>
            </a:r>
            <a:r>
              <a:rPr lang="zh-CN" altLang="zh-CN" sz="20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电离</a:t>
            </a:r>
            <a:endParaRPr lang="en-US" altLang="zh-CN" sz="20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endParaRPr lang="en-US" altLang="zh-CN" sz="20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0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常数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用含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的代数式表示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175486" y="1341092"/>
          <a:ext cx="532923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文档" r:id="rId3" imgW="5339715" imgH="1192530" progId="Word.Document.12">
                  <p:embed/>
                </p:oleObj>
              </mc:Choice>
              <mc:Fallback>
                <p:oleObj name="文档" r:id="rId3" imgW="5339715" imgH="1192530" progId="Word.Document.12">
                  <p:embed/>
                  <p:pic>
                    <p:nvPicPr>
                      <p:cNvPr id="0" name="图片 71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5486" y="1341092"/>
                        <a:ext cx="5329237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027128" y="-118435"/>
              <a:ext cx="205990" cy="26665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1027128" y="-118435"/>
                <a:ext cx="205990" cy="266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1023601" y="-111386"/>
              <a:ext cx="189764" cy="19316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1023601" y="-111386"/>
                <a:ext cx="189764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墨迹 4"/>
              <p14:cNvContentPartPr/>
              <p14:nvPr/>
            </p14:nvContentPartPr>
            <p14:xfrm>
              <a:off x="1712115" y="-73317"/>
              <a:ext cx="116399" cy="11279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0"/>
            </p:blipFill>
            <p:spPr>
              <a:xfrm>
                <a:off x="1712115" y="-73317"/>
                <a:ext cx="116399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970692" y="2470233"/>
              <a:ext cx="104759" cy="12689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970692" y="2470233"/>
                <a:ext cx="104759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948118" y="2399031"/>
              <a:ext cx="445841" cy="49929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948118" y="2399031"/>
                <a:ext cx="445841" cy="499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1224653" y="2458953"/>
              <a:ext cx="45148" cy="87417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1224653" y="2458953"/>
                <a:ext cx="45148" cy="874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1202078" y="2690185"/>
              <a:ext cx="101584" cy="17201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1202078" y="2690185"/>
                <a:ext cx="10158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1281088" y="2752223"/>
              <a:ext cx="132624" cy="13817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1281088" y="2752223"/>
                <a:ext cx="13262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1546336" y="2382640"/>
              <a:ext cx="33861" cy="18347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1546336" y="2382640"/>
                <a:ext cx="33861" cy="183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1501187" y="2453314"/>
              <a:ext cx="47970" cy="11279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1501187" y="2453314"/>
                <a:ext cx="4797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1417945" y="2423705"/>
              <a:ext cx="221862" cy="32287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1417945" y="2423705"/>
                <a:ext cx="221862" cy="322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1461682" y="2501076"/>
              <a:ext cx="318862" cy="44660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1461682" y="2501076"/>
                <a:ext cx="318862" cy="446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1858848" y="2455605"/>
              <a:ext cx="71250" cy="45312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1858848" y="2455605"/>
                <a:ext cx="71250" cy="453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1951967" y="2355851"/>
              <a:ext cx="243378" cy="60504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1951967" y="2355851"/>
                <a:ext cx="243378" cy="605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2014751" y="2763503"/>
              <a:ext cx="25396" cy="13870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2014751" y="2763503"/>
                <a:ext cx="25396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2296929" y="2763503"/>
              <a:ext cx="67723" cy="11843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2296929" y="2763503"/>
                <a:ext cx="6772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2787919" y="2695825"/>
              <a:ext cx="53614" cy="3665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2787919" y="2695825"/>
                <a:ext cx="5361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2779454" y="2819901"/>
              <a:ext cx="64901" cy="5357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2779454" y="2819901"/>
                <a:ext cx="6490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1128712" y="3620753"/>
              <a:ext cx="225743" cy="29890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1128712" y="3620753"/>
                <a:ext cx="225743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1108960" y="3503022"/>
              <a:ext cx="189059" cy="38562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1108960" y="3503022"/>
                <a:ext cx="189059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1377029" y="3665871"/>
              <a:ext cx="118515" cy="22277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1377029" y="3665871"/>
                <a:ext cx="118515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1656385" y="3526991"/>
              <a:ext cx="98762" cy="3153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1656385" y="3526991"/>
                <a:ext cx="98762" cy="315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1774900" y="3641197"/>
              <a:ext cx="8465" cy="19386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1774900" y="3641197"/>
                <a:ext cx="8465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1798532" y="3609473"/>
              <a:ext cx="236325" cy="24603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1798532" y="3609473"/>
                <a:ext cx="236325" cy="246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1862375" y="3482578"/>
              <a:ext cx="39505" cy="36094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1862375" y="3482578"/>
                <a:ext cx="39505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2189702" y="3545320"/>
              <a:ext cx="11287" cy="16848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2189702" y="3545320"/>
                <a:ext cx="11287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2210689" y="3487513"/>
              <a:ext cx="146203" cy="75925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2210689" y="3487513"/>
                <a:ext cx="146203" cy="759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2309628" y="3327483"/>
              <a:ext cx="427499" cy="55270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2309628" y="3327483"/>
                <a:ext cx="427499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3035531" y="3321843"/>
              <a:ext cx="55730" cy="29327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3035531" y="3321843"/>
                <a:ext cx="55730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3019305" y="3835065"/>
              <a:ext cx="76189" cy="7895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3019305" y="3835065"/>
                <a:ext cx="76189" cy="7895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1718981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利用图像求电离常数的步骤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以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HA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为例</a:t>
            </a:r>
            <a:r>
              <a:rPr lang="en-US" altLang="zh-CN" sz="2600" b="1" kern="100" dirty="0" smtClean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558" y="295078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ctr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二、利用图像特殊点求电离常数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50" name="Picture 2" descr="微点聚焦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6" y="1301927"/>
            <a:ext cx="1864136" cy="41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j899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9" y="2454259"/>
            <a:ext cx="7715167" cy="326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623229" y="2853740"/>
              <a:ext cx="2062017" cy="119563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1623229" y="2853740"/>
                <a:ext cx="2062017" cy="119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740592" y="4841065"/>
              <a:ext cx="3338167" cy="14822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740592" y="4841065"/>
                <a:ext cx="3338167" cy="148221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630" y="332634"/>
            <a:ext cx="9219164" cy="15055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(2024·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德阳五中开学考试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T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时，向浓度均为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的两种弱酸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HB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中不断加水稀释，并用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传感器测定溶液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，所得溶液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的两倍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(2pH)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与溶液浓度的对数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lg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的关系如图所示。下列叙述错误的是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50" name="Picture 2" descr="培优专练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9" y="221148"/>
            <a:ext cx="1901957" cy="4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E:\孙婷婷\2024\课件\2025版 创新设计 高考总复习 化学 鲁科版 鲁琼\rj900.tif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598" y="151062"/>
            <a:ext cx="1925128" cy="28580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50545" y="1988820"/>
          <a:ext cx="8715375" cy="270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5" imgW="11505565" imgH="3573780" progId="Word.Document.8">
                  <p:embed/>
                </p:oleObj>
              </mc:Choice>
              <mc:Fallback>
                <p:oleObj name="Document" r:id="rId5" imgW="11505565" imgH="3573780" progId="Word.Document.8">
                  <p:embed/>
                  <p:pic>
                    <p:nvPicPr>
                      <p:cNvPr id="0" name="图片 1024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545" y="1988820"/>
                        <a:ext cx="8715375" cy="2702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10823140" y="497156"/>
              <a:ext cx="663164" cy="19294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8"/>
            </p:blipFill>
            <p:spPr>
              <a:xfrm>
                <a:off x="10823140" y="497156"/>
                <a:ext cx="663164" cy="1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墨迹 4"/>
              <p14:cNvContentPartPr/>
              <p14:nvPr/>
            </p14:nvContentPartPr>
            <p14:xfrm>
              <a:off x="10792607" y="568820"/>
              <a:ext cx="633688" cy="3583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0"/>
            </p:blipFill>
            <p:spPr>
              <a:xfrm>
                <a:off x="10792607" y="568820"/>
                <a:ext cx="633688" cy="35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墨迹 5"/>
              <p14:cNvContentPartPr/>
              <p14:nvPr/>
            </p14:nvContentPartPr>
            <p14:xfrm>
              <a:off x="10836235" y="581223"/>
              <a:ext cx="604545" cy="4547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2"/>
            </p:blipFill>
            <p:spPr>
              <a:xfrm>
                <a:off x="10836235" y="581223"/>
                <a:ext cx="604545" cy="45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10817453" y="2867580"/>
              <a:ext cx="375782" cy="2067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10817453" y="2867580"/>
                <a:ext cx="375782" cy="20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7711773" y="2696689"/>
              <a:ext cx="1850714" cy="13230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7711773" y="2696689"/>
                <a:ext cx="1850714" cy="132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10902084" y="502668"/>
              <a:ext cx="649032" cy="4410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10902084" y="502668"/>
                <a:ext cx="649032" cy="44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11407689" y="2465159"/>
              <a:ext cx="11022" cy="1102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11407689" y="2465159"/>
                <a:ext cx="11022" cy="11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11418712" y="2410033"/>
              <a:ext cx="121358" cy="9371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11418712" y="2410033"/>
                <a:ext cx="121358" cy="9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9345739" y="3333123"/>
              <a:ext cx="174951" cy="5639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9345739" y="3333123"/>
                <a:ext cx="17495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9229341" y="3420540"/>
              <a:ext cx="362598" cy="7261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9229341" y="3420540"/>
                <a:ext cx="362598" cy="72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9404996" y="3243415"/>
              <a:ext cx="53614" cy="23634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9404996" y="3243415"/>
                <a:ext cx="53614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9234808" y="3462838"/>
              <a:ext cx="173010" cy="39478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9234808" y="3462838"/>
                <a:ext cx="173010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9368313" y="3517122"/>
              <a:ext cx="183416" cy="24885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9368313" y="3517122"/>
                <a:ext cx="183416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9524217" y="3404325"/>
              <a:ext cx="106522" cy="47585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9524217" y="3404325"/>
                <a:ext cx="106522" cy="475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9503759" y="3587090"/>
              <a:ext cx="158019" cy="20285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9503759" y="3587090"/>
                <a:ext cx="158019" cy="202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9639204" y="3301928"/>
              <a:ext cx="19753" cy="10169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9639204" y="3301928"/>
                <a:ext cx="19753" cy="101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9767243" y="3344402"/>
              <a:ext cx="108991" cy="38068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9767243" y="3344402"/>
                <a:ext cx="108991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9910095" y="3344402"/>
              <a:ext cx="129802" cy="38350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9910095" y="3344402"/>
                <a:ext cx="129802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9924204" y="3498792"/>
              <a:ext cx="106170" cy="13130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9924204" y="3498792"/>
                <a:ext cx="106170" cy="131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10378511" y="3592554"/>
              <a:ext cx="19752" cy="1127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10378511" y="3592554"/>
                <a:ext cx="1975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10350293" y="3682791"/>
              <a:ext cx="28218" cy="1973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10350293" y="3682791"/>
                <a:ext cx="2821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10705838" y="3665871"/>
              <a:ext cx="795742" cy="2255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10705838" y="3665871"/>
                <a:ext cx="79574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9328808" y="4254702"/>
              <a:ext cx="158020" cy="21766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9328808" y="4254702"/>
                <a:ext cx="158020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9701283" y="4167814"/>
              <a:ext cx="99468" cy="1691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9701283" y="4167814"/>
                <a:ext cx="9946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9547849" y="4114941"/>
              <a:ext cx="410216" cy="39408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9547849" y="4114941"/>
                <a:ext cx="410216" cy="394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10299501" y="4384241"/>
              <a:ext cx="5644" cy="2608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10299501" y="4384241"/>
                <a:ext cx="5644" cy="26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5477077" y="874169"/>
              <a:ext cx="3098315" cy="8459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5477077" y="874169"/>
                <a:ext cx="309831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8162707" y="879809"/>
              <a:ext cx="1425000" cy="4511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8162707" y="879809"/>
                <a:ext cx="14250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637722" y="4896758"/>
              <a:ext cx="152376" cy="34966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637722" y="4896758"/>
                <a:ext cx="152376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778811" y="4898168"/>
              <a:ext cx="45149" cy="34966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778811" y="4898168"/>
                <a:ext cx="45149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674405" y="5112481"/>
              <a:ext cx="152376" cy="3101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674405" y="5112481"/>
                <a:ext cx="15237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1032771" y="5087101"/>
              <a:ext cx="70545" cy="3665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1032771" y="5087101"/>
                <a:ext cx="7054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1042295" y="5166059"/>
              <a:ext cx="46912" cy="2255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1042295" y="5166059"/>
                <a:ext cx="469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1805940" y="4895348"/>
              <a:ext cx="22574" cy="169934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1805940" y="4895348"/>
                <a:ext cx="22574" cy="1699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1805940" y="4838950"/>
              <a:ext cx="513564" cy="1691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1805940" y="4838950"/>
                <a:ext cx="51356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2287935" y="4878429"/>
              <a:ext cx="37212" cy="90307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2287935" y="4878429"/>
                <a:ext cx="37212" cy="903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2302573" y="4874904"/>
              <a:ext cx="70545" cy="91223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2302573" y="4874904"/>
                <a:ext cx="70545" cy="912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2234850" y="4820268"/>
              <a:ext cx="90297" cy="63483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2234850" y="4820268"/>
                <a:ext cx="90297" cy="634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2347721" y="4963026"/>
              <a:ext cx="62080" cy="163695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2347721" y="4963026"/>
                <a:ext cx="62080" cy="1636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1848972" y="6592929"/>
              <a:ext cx="569294" cy="1691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1848972" y="6592929"/>
                <a:ext cx="56929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1838743" y="6107906"/>
              <a:ext cx="489226" cy="6203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1838743" y="6107906"/>
                <a:ext cx="48922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1873662" y="6179460"/>
              <a:ext cx="118515" cy="30419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1873662" y="6179460"/>
                <a:ext cx="118515" cy="304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1971543" y="6214181"/>
              <a:ext cx="94000" cy="22453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1971543" y="6214181"/>
                <a:ext cx="94000" cy="224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1997821" y="6240441"/>
              <a:ext cx="135445" cy="25661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1997821" y="6240441"/>
                <a:ext cx="135445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2071187" y="6218587"/>
              <a:ext cx="124158" cy="28692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2071187" y="6218587"/>
                <a:ext cx="124158" cy="286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2144553" y="6258418"/>
              <a:ext cx="92061" cy="25837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2144553" y="6258418"/>
                <a:ext cx="92061" cy="258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2203105" y="6236211"/>
              <a:ext cx="107933" cy="26859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2203105" y="6236211"/>
                <a:ext cx="107933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2220741" y="6294019"/>
              <a:ext cx="126980" cy="262251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2220741" y="6294019"/>
                <a:ext cx="12698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2277177" y="6372977"/>
              <a:ext cx="70544" cy="18047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2277177" y="6372977"/>
                <a:ext cx="705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2333613" y="6418095"/>
              <a:ext cx="42326" cy="15791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2333613" y="6418095"/>
                <a:ext cx="4232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2175593" y="6149852"/>
              <a:ext cx="98762" cy="20620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2175593" y="6149852"/>
                <a:ext cx="98762" cy="20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2169949" y="6141744"/>
              <a:ext cx="132624" cy="23687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2169949" y="6141744"/>
                <a:ext cx="13262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2011930" y="6155844"/>
              <a:ext cx="126980" cy="21431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2011930" y="6155844"/>
                <a:ext cx="12698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1927276" y="6219468"/>
              <a:ext cx="110050" cy="27476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1927276" y="6219468"/>
                <a:ext cx="110050" cy="274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1831335" y="6175583"/>
              <a:ext cx="155198" cy="26225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1831335" y="6175583"/>
                <a:ext cx="15519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1949850" y="6384256"/>
              <a:ext cx="104406" cy="15227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1949850" y="6384256"/>
                <a:ext cx="10440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2691979" y="4871379"/>
              <a:ext cx="47970" cy="1690531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2691979" y="4871379"/>
                <a:ext cx="47970" cy="1690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2720197" y="4793832"/>
              <a:ext cx="451485" cy="564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2720197" y="4793832"/>
                <a:ext cx="45148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3194256" y="4815686"/>
              <a:ext cx="16931" cy="178288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3194256" y="4815686"/>
                <a:ext cx="16931" cy="1782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2701679" y="6581649"/>
              <a:ext cx="529260" cy="2819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2701679" y="6581649"/>
                <a:ext cx="52926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2733777" y="6491412"/>
              <a:ext cx="424501" cy="4511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2733777" y="6491412"/>
                <a:ext cx="42450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2750354" y="6508332"/>
              <a:ext cx="54496" cy="104336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2750354" y="6508332"/>
                <a:ext cx="54496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2840122" y="6513972"/>
              <a:ext cx="38094" cy="7895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2840122" y="6513972"/>
                <a:ext cx="3809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2895147" y="6508332"/>
              <a:ext cx="45149" cy="7331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2895147" y="6508332"/>
                <a:ext cx="4514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2985444" y="6528071"/>
              <a:ext cx="19753" cy="5164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2985444" y="6528071"/>
                <a:ext cx="19753" cy="51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3064454" y="6513972"/>
              <a:ext cx="14109" cy="7049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3064454" y="6513972"/>
                <a:ext cx="14109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3128473" y="6497052"/>
              <a:ext cx="20634" cy="5992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3128473" y="6497052"/>
                <a:ext cx="20634" cy="5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3180147" y="6502692"/>
              <a:ext cx="14109" cy="8741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3180147" y="6502692"/>
                <a:ext cx="1410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3233761" y="6519611"/>
              <a:ext cx="16931" cy="3383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3233761" y="6519611"/>
                <a:ext cx="1693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1918811" y="6771816"/>
              <a:ext cx="11287" cy="21025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1918811" y="6771816"/>
                <a:ext cx="11287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2014751" y="6767763"/>
              <a:ext cx="28218" cy="245331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2014751" y="6767763"/>
                <a:ext cx="28218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2144553" y="6779042"/>
              <a:ext cx="16931" cy="8177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2144553" y="6779042"/>
                <a:ext cx="16931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1933978" y="6779042"/>
              <a:ext cx="111813" cy="3383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1933978" y="6779042"/>
                <a:ext cx="11181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2020395" y="6664836"/>
              <a:ext cx="16931" cy="25520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2020395" y="6664836"/>
                <a:ext cx="16931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1924454" y="6717005"/>
              <a:ext cx="16931" cy="13817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1924454" y="6717005"/>
                <a:ext cx="16931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2143142" y="6688100"/>
              <a:ext cx="63490" cy="19245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2143142" y="6688100"/>
                <a:ext cx="63490" cy="192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2217920" y="6683166"/>
              <a:ext cx="45148" cy="20585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2217920" y="6683166"/>
                <a:ext cx="45148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2193229" y="6781862"/>
              <a:ext cx="112166" cy="4229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2193229" y="6781862"/>
                <a:ext cx="11216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2934652" y="6666246"/>
              <a:ext cx="28218" cy="13817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4"/>
            </p:blipFill>
            <p:spPr>
              <a:xfrm>
                <a:off x="2934652" y="6666246"/>
                <a:ext cx="2821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4" name="墨迹 83"/>
              <p14:cNvContentPartPr/>
              <p14:nvPr/>
            </p14:nvContentPartPr>
            <p14:xfrm>
              <a:off x="2934652" y="6722644"/>
              <a:ext cx="90297" cy="3947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6"/>
            </p:blipFill>
            <p:spPr>
              <a:xfrm>
                <a:off x="2934652" y="6722644"/>
                <a:ext cx="9029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墨迹 84"/>
              <p14:cNvContentPartPr/>
              <p14:nvPr/>
            </p14:nvContentPartPr>
            <p14:xfrm>
              <a:off x="3041880" y="6643687"/>
              <a:ext cx="11287" cy="21431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8"/>
            </p:blipFill>
            <p:spPr>
              <a:xfrm>
                <a:off x="3041880" y="6643687"/>
                <a:ext cx="11287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6" name="墨迹 85"/>
              <p14:cNvContentPartPr/>
              <p14:nvPr/>
            </p14:nvContentPartPr>
            <p14:xfrm>
              <a:off x="3095494" y="6703610"/>
              <a:ext cx="14109" cy="14311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0"/>
            </p:blipFill>
            <p:spPr>
              <a:xfrm>
                <a:off x="3095494" y="6703610"/>
                <a:ext cx="14109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7" name="墨迹 86"/>
              <p14:cNvContentPartPr/>
              <p14:nvPr/>
            </p14:nvContentPartPr>
            <p14:xfrm>
              <a:off x="3103959" y="6671886"/>
              <a:ext cx="94000" cy="242512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2"/>
            </p:blipFill>
            <p:spPr>
              <a:xfrm>
                <a:off x="3103959" y="6671886"/>
                <a:ext cx="94000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8" name="墨迹 87"/>
              <p14:cNvContentPartPr/>
              <p14:nvPr/>
            </p14:nvContentPartPr>
            <p14:xfrm>
              <a:off x="4362473" y="4783962"/>
              <a:ext cx="118515" cy="32005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4"/>
            </p:blipFill>
            <p:spPr>
              <a:xfrm>
                <a:off x="4362473" y="4783962"/>
                <a:ext cx="118515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9" name="墨迹 88"/>
              <p14:cNvContentPartPr/>
              <p14:nvPr/>
            </p14:nvContentPartPr>
            <p14:xfrm>
              <a:off x="4531780" y="4820268"/>
              <a:ext cx="107228" cy="170252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6"/>
            </p:blipFill>
            <p:spPr>
              <a:xfrm>
                <a:off x="4531780" y="4820268"/>
                <a:ext cx="107228" cy="170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0" name="墨迹 89"/>
              <p14:cNvContentPartPr/>
              <p14:nvPr/>
            </p14:nvContentPartPr>
            <p14:xfrm>
              <a:off x="4647473" y="4730384"/>
              <a:ext cx="19753" cy="373637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8"/>
            </p:blipFill>
            <p:spPr>
              <a:xfrm>
                <a:off x="4647473" y="4730384"/>
                <a:ext cx="19753" cy="373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1" name="墨迹 90"/>
              <p14:cNvContentPartPr/>
              <p14:nvPr/>
            </p14:nvContentPartPr>
            <p14:xfrm>
              <a:off x="4744472" y="4855870"/>
              <a:ext cx="167543" cy="1127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0"/>
            </p:blipFill>
            <p:spPr>
              <a:xfrm>
                <a:off x="4744472" y="4855870"/>
                <a:ext cx="16754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2" name="墨迹 91"/>
              <p14:cNvContentPartPr/>
              <p14:nvPr/>
            </p14:nvContentPartPr>
            <p14:xfrm>
              <a:off x="4710963" y="4979945"/>
              <a:ext cx="193292" cy="1691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2"/>
            </p:blipFill>
            <p:spPr>
              <a:xfrm>
                <a:off x="4710963" y="4979945"/>
                <a:ext cx="19329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3" name="墨迹 92"/>
              <p14:cNvContentPartPr/>
              <p14:nvPr/>
            </p14:nvContentPartPr>
            <p14:xfrm>
              <a:off x="5021007" y="4886888"/>
              <a:ext cx="188000" cy="1974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4"/>
            </p:blipFill>
            <p:spPr>
              <a:xfrm>
                <a:off x="5021007" y="4886888"/>
                <a:ext cx="18800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4" name="墨迹 93"/>
              <p14:cNvContentPartPr/>
              <p14:nvPr/>
            </p14:nvContentPartPr>
            <p14:xfrm>
              <a:off x="5239342" y="4683856"/>
              <a:ext cx="178478" cy="56680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6"/>
            </p:blipFill>
            <p:spPr>
              <a:xfrm>
                <a:off x="5239342" y="4683856"/>
                <a:ext cx="178478" cy="566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5" name="墨迹 94"/>
              <p14:cNvContentPartPr/>
              <p14:nvPr/>
            </p14:nvContentPartPr>
            <p14:xfrm>
              <a:off x="5515171" y="4796123"/>
              <a:ext cx="122747" cy="18135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8"/>
            </p:blipFill>
            <p:spPr>
              <a:xfrm>
                <a:off x="5515171" y="4796123"/>
                <a:ext cx="122747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6" name="墨迹 95"/>
              <p14:cNvContentPartPr/>
              <p14:nvPr/>
            </p14:nvContentPartPr>
            <p14:xfrm>
              <a:off x="5671780" y="4796123"/>
              <a:ext cx="180594" cy="15932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0"/>
            </p:blipFill>
            <p:spPr>
              <a:xfrm>
                <a:off x="5671780" y="4796123"/>
                <a:ext cx="180594" cy="159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7" name="墨迹 96"/>
              <p14:cNvContentPartPr/>
              <p14:nvPr/>
            </p14:nvContentPartPr>
            <p14:xfrm>
              <a:off x="5835443" y="4760169"/>
              <a:ext cx="39505" cy="47074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2"/>
            </p:blipFill>
            <p:spPr>
              <a:xfrm>
                <a:off x="5835443" y="4760169"/>
                <a:ext cx="39505" cy="470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8" name="墨迹 97"/>
              <p14:cNvContentPartPr/>
              <p14:nvPr/>
            </p14:nvContentPartPr>
            <p14:xfrm>
              <a:off x="5897522" y="4799472"/>
              <a:ext cx="135446" cy="2819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4"/>
            </p:blipFill>
            <p:spPr>
              <a:xfrm>
                <a:off x="5897522" y="4799472"/>
                <a:ext cx="135446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9" name="墨迹 98"/>
              <p14:cNvContentPartPr/>
              <p14:nvPr/>
            </p14:nvContentPartPr>
            <p14:xfrm>
              <a:off x="5968067" y="4758583"/>
              <a:ext cx="31039" cy="159324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6"/>
            </p:blipFill>
            <p:spPr>
              <a:xfrm>
                <a:off x="5968067" y="4758583"/>
                <a:ext cx="31039" cy="159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0" name="墨迹 99"/>
              <p14:cNvContentPartPr/>
              <p14:nvPr/>
            </p14:nvContentPartPr>
            <p14:xfrm>
              <a:off x="6061186" y="4697955"/>
              <a:ext cx="159783" cy="31018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8"/>
            </p:blipFill>
            <p:spPr>
              <a:xfrm>
                <a:off x="6061186" y="4697955"/>
                <a:ext cx="15978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1" name="墨迹 100"/>
              <p14:cNvContentPartPr/>
              <p14:nvPr/>
            </p14:nvContentPartPr>
            <p14:xfrm>
              <a:off x="4689800" y="5532646"/>
              <a:ext cx="101584" cy="29186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0"/>
            </p:blipFill>
            <p:spPr>
              <a:xfrm>
                <a:off x="4689800" y="5532646"/>
                <a:ext cx="101584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2" name="墨迹 101"/>
              <p14:cNvContentPartPr/>
              <p14:nvPr/>
            </p14:nvContentPartPr>
            <p14:xfrm>
              <a:off x="4870394" y="5572125"/>
              <a:ext cx="11287" cy="172013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2"/>
            </p:blipFill>
            <p:spPr>
              <a:xfrm>
                <a:off x="4870394" y="5572125"/>
                <a:ext cx="11287" cy="172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3" name="墨迹 102"/>
              <p14:cNvContentPartPr/>
              <p14:nvPr/>
            </p14:nvContentPartPr>
            <p14:xfrm>
              <a:off x="4864750" y="5634162"/>
              <a:ext cx="95941" cy="3947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4"/>
            </p:blipFill>
            <p:spPr>
              <a:xfrm>
                <a:off x="4864750" y="5634162"/>
                <a:ext cx="9594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4" name="墨迹 103"/>
              <p14:cNvContentPartPr/>
              <p14:nvPr/>
            </p14:nvContentPartPr>
            <p14:xfrm>
              <a:off x="4971978" y="5493696"/>
              <a:ext cx="22574" cy="413996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6"/>
            </p:blipFill>
            <p:spPr>
              <a:xfrm>
                <a:off x="4971978" y="5493696"/>
                <a:ext cx="22574" cy="413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5" name="墨迹 104"/>
              <p14:cNvContentPartPr/>
              <p14:nvPr/>
            </p14:nvContentPartPr>
            <p14:xfrm>
              <a:off x="5028414" y="5577764"/>
              <a:ext cx="107227" cy="1692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8"/>
            </p:blipFill>
            <p:spPr>
              <a:xfrm>
                <a:off x="5028414" y="5577764"/>
                <a:ext cx="10722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6" name="墨迹 105"/>
              <p14:cNvContentPartPr/>
              <p14:nvPr/>
            </p14:nvContentPartPr>
            <p14:xfrm>
              <a:off x="5084849" y="5493167"/>
              <a:ext cx="33862" cy="180474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0"/>
            </p:blipFill>
            <p:spPr>
              <a:xfrm>
                <a:off x="5084849" y="5493167"/>
                <a:ext cx="3386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7" name="墨迹 106"/>
              <p14:cNvContentPartPr/>
              <p14:nvPr/>
            </p14:nvContentPartPr>
            <p14:xfrm>
              <a:off x="5124354" y="5472547"/>
              <a:ext cx="90297" cy="35759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2"/>
            </p:blipFill>
            <p:spPr>
              <a:xfrm>
                <a:off x="5124354" y="5472547"/>
                <a:ext cx="90297" cy="357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8" name="墨迹 107"/>
              <p14:cNvContentPartPr/>
              <p14:nvPr/>
            </p14:nvContentPartPr>
            <p14:xfrm>
              <a:off x="5309004" y="5436769"/>
              <a:ext cx="111637" cy="9869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4"/>
            </p:blipFill>
            <p:spPr>
              <a:xfrm>
                <a:off x="5309004" y="5436769"/>
                <a:ext cx="111637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09" name="墨迹 108"/>
              <p14:cNvContentPartPr/>
              <p14:nvPr/>
            </p14:nvContentPartPr>
            <p14:xfrm>
              <a:off x="5378314" y="5656722"/>
              <a:ext cx="124159" cy="3383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6"/>
            </p:blipFill>
            <p:spPr>
              <a:xfrm>
                <a:off x="5378314" y="5656722"/>
                <a:ext cx="12415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0" name="墨迹 109"/>
              <p14:cNvContentPartPr/>
              <p14:nvPr/>
            </p14:nvContentPartPr>
            <p14:xfrm>
              <a:off x="5382900" y="5758238"/>
              <a:ext cx="153434" cy="564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8"/>
            </p:blipFill>
            <p:spPr>
              <a:xfrm>
                <a:off x="5382900" y="5758238"/>
                <a:ext cx="15343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1" name="墨迹 110"/>
              <p14:cNvContentPartPr/>
              <p14:nvPr/>
            </p14:nvContentPartPr>
            <p14:xfrm>
              <a:off x="5592770" y="5559611"/>
              <a:ext cx="56436" cy="291683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0"/>
            </p:blipFill>
            <p:spPr>
              <a:xfrm>
                <a:off x="5592770" y="5559611"/>
                <a:ext cx="56436" cy="2916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2" name="墨迹 111"/>
              <p14:cNvContentPartPr/>
              <p14:nvPr/>
            </p14:nvContentPartPr>
            <p14:xfrm>
              <a:off x="5696294" y="5655311"/>
              <a:ext cx="103877" cy="156857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2"/>
            </p:blipFill>
            <p:spPr>
              <a:xfrm>
                <a:off x="5696294" y="5655311"/>
                <a:ext cx="103877" cy="156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3" name="墨迹 112"/>
              <p14:cNvContentPartPr/>
              <p14:nvPr/>
            </p14:nvContentPartPr>
            <p14:xfrm>
              <a:off x="5841087" y="5560845"/>
              <a:ext cx="101584" cy="1410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4"/>
            </p:blipFill>
            <p:spPr>
              <a:xfrm>
                <a:off x="5841087" y="5560845"/>
                <a:ext cx="10158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4" name="墨迹 113"/>
              <p14:cNvContentPartPr/>
              <p14:nvPr/>
            </p14:nvContentPartPr>
            <p14:xfrm>
              <a:off x="5920096" y="5470608"/>
              <a:ext cx="99468" cy="245332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6"/>
            </p:blipFill>
            <p:spPr>
              <a:xfrm>
                <a:off x="5920096" y="5470608"/>
                <a:ext cx="99468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5" name="墨迹 114"/>
              <p14:cNvContentPartPr/>
              <p14:nvPr/>
            </p14:nvContentPartPr>
            <p14:xfrm>
              <a:off x="5982176" y="5470608"/>
              <a:ext cx="101584" cy="2819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8"/>
            </p:blipFill>
            <p:spPr>
              <a:xfrm>
                <a:off x="5982176" y="5470608"/>
                <a:ext cx="10158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6" name="墨迹 115"/>
              <p14:cNvContentPartPr/>
              <p14:nvPr/>
            </p14:nvContentPartPr>
            <p14:xfrm>
              <a:off x="11405639" y="1056053"/>
              <a:ext cx="71426" cy="5287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0"/>
            </p:blipFill>
            <p:spPr>
              <a:xfrm>
                <a:off x="11405639" y="1056053"/>
                <a:ext cx="71426" cy="52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7" name="墨迹 116"/>
              <p14:cNvContentPartPr/>
              <p14:nvPr/>
            </p14:nvContentPartPr>
            <p14:xfrm>
              <a:off x="11405639" y="1579144"/>
              <a:ext cx="73366" cy="8459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2"/>
            </p:blipFill>
            <p:spPr>
              <a:xfrm>
                <a:off x="11405639" y="1579144"/>
                <a:ext cx="733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8" name="墨迹 117"/>
              <p14:cNvContentPartPr/>
              <p14:nvPr/>
            </p14:nvContentPartPr>
            <p14:xfrm>
              <a:off x="4640419" y="6194970"/>
              <a:ext cx="38094" cy="279523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4"/>
            </p:blipFill>
            <p:spPr>
              <a:xfrm>
                <a:off x="4640419" y="6194970"/>
                <a:ext cx="38094" cy="279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19" name="墨迹 118"/>
              <p14:cNvContentPartPr/>
              <p14:nvPr/>
            </p14:nvContentPartPr>
            <p14:xfrm>
              <a:off x="4667226" y="6301069"/>
              <a:ext cx="118515" cy="2678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6"/>
            </p:blipFill>
            <p:spPr>
              <a:xfrm>
                <a:off x="4667226" y="6301069"/>
                <a:ext cx="118515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0" name="墨迹 119"/>
              <p14:cNvContentPartPr/>
              <p14:nvPr/>
            </p14:nvContentPartPr>
            <p14:xfrm>
              <a:off x="4774453" y="6172763"/>
              <a:ext cx="28218" cy="34120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8"/>
            </p:blipFill>
            <p:spPr>
              <a:xfrm>
                <a:off x="4774453" y="6172763"/>
                <a:ext cx="28218" cy="341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1" name="墨迹 120"/>
              <p14:cNvContentPartPr/>
              <p14:nvPr/>
            </p14:nvContentPartPr>
            <p14:xfrm>
              <a:off x="4904255" y="6247138"/>
              <a:ext cx="28218" cy="19915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0"/>
            </p:blipFill>
            <p:spPr>
              <a:xfrm>
                <a:off x="4904255" y="6247138"/>
                <a:ext cx="28218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2" name="墨迹 121"/>
              <p14:cNvContentPartPr/>
              <p14:nvPr/>
            </p14:nvContentPartPr>
            <p14:xfrm>
              <a:off x="4908488" y="6207660"/>
              <a:ext cx="114282" cy="320411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2"/>
            </p:blipFill>
            <p:spPr>
              <a:xfrm>
                <a:off x="4908488" y="6207660"/>
                <a:ext cx="114282" cy="320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3" name="墨迹 122"/>
              <p14:cNvContentPartPr/>
              <p14:nvPr/>
            </p14:nvContentPartPr>
            <p14:xfrm>
              <a:off x="5158216" y="6367337"/>
              <a:ext cx="33861" cy="4793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4"/>
            </p:blipFill>
            <p:spPr>
              <a:xfrm>
                <a:off x="5158216" y="6367337"/>
                <a:ext cx="3386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4" name="墨迹 123"/>
              <p14:cNvContentPartPr/>
              <p14:nvPr/>
            </p14:nvContentPartPr>
            <p14:xfrm>
              <a:off x="5129292" y="6463213"/>
              <a:ext cx="43032" cy="62038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6"/>
            </p:blipFill>
            <p:spPr>
              <a:xfrm>
                <a:off x="5129292" y="6463213"/>
                <a:ext cx="4303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5" name="墨迹 124"/>
              <p14:cNvContentPartPr/>
              <p14:nvPr/>
            </p14:nvContentPartPr>
            <p14:xfrm>
              <a:off x="5683067" y="6279391"/>
              <a:ext cx="99291" cy="30225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8"/>
            </p:blipFill>
            <p:spPr>
              <a:xfrm>
                <a:off x="5683067" y="6279391"/>
                <a:ext cx="99291" cy="302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6" name="墨迹 125"/>
              <p14:cNvContentPartPr/>
              <p14:nvPr/>
            </p14:nvContentPartPr>
            <p14:xfrm>
              <a:off x="5843908" y="6314464"/>
              <a:ext cx="14109" cy="16002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0"/>
            </p:blipFill>
            <p:spPr>
              <a:xfrm>
                <a:off x="5843908" y="6314464"/>
                <a:ext cx="14109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7" name="墨迹 126"/>
              <p14:cNvContentPartPr/>
              <p14:nvPr/>
            </p14:nvContentPartPr>
            <p14:xfrm>
              <a:off x="5869305" y="6367337"/>
              <a:ext cx="59257" cy="1691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2"/>
            </p:blipFill>
            <p:spPr>
              <a:xfrm>
                <a:off x="5869305" y="6367337"/>
                <a:ext cx="5925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8" name="墨迹 127"/>
              <p14:cNvContentPartPr/>
              <p14:nvPr/>
            </p14:nvContentPartPr>
            <p14:xfrm>
              <a:off x="5917275" y="6280625"/>
              <a:ext cx="36683" cy="340503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4"/>
            </p:blipFill>
            <p:spPr>
              <a:xfrm>
                <a:off x="5917275" y="6280625"/>
                <a:ext cx="36683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29" name="墨迹 128"/>
              <p14:cNvContentPartPr/>
              <p14:nvPr/>
            </p14:nvContentPartPr>
            <p14:xfrm>
              <a:off x="5993463" y="6310939"/>
              <a:ext cx="107228" cy="1127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6"/>
            </p:blipFill>
            <p:spPr>
              <a:xfrm>
                <a:off x="5993463" y="6310939"/>
                <a:ext cx="10722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0" name="墨迹 129"/>
              <p14:cNvContentPartPr/>
              <p14:nvPr/>
            </p14:nvContentPartPr>
            <p14:xfrm>
              <a:off x="6035790" y="6246081"/>
              <a:ext cx="47970" cy="163554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8"/>
            </p:blipFill>
            <p:spPr>
              <a:xfrm>
                <a:off x="6035790" y="6246081"/>
                <a:ext cx="4797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1" name="墨迹 130"/>
              <p14:cNvContentPartPr/>
              <p14:nvPr/>
            </p14:nvContentPartPr>
            <p14:xfrm>
              <a:off x="6097869" y="6226341"/>
              <a:ext cx="110049" cy="31019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0"/>
            </p:blipFill>
            <p:spPr>
              <a:xfrm>
                <a:off x="6097869" y="6226341"/>
                <a:ext cx="110049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2" name="墨迹 131"/>
              <p14:cNvContentPartPr/>
              <p14:nvPr/>
            </p14:nvContentPartPr>
            <p14:xfrm>
              <a:off x="6416201" y="6333498"/>
              <a:ext cx="141618" cy="28199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2"/>
            </p:blipFill>
            <p:spPr>
              <a:xfrm>
                <a:off x="6416201" y="6333498"/>
                <a:ext cx="14161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3" name="墨迹 132"/>
              <p14:cNvContentPartPr/>
              <p14:nvPr/>
            </p14:nvContentPartPr>
            <p14:xfrm>
              <a:off x="6382163" y="6435014"/>
              <a:ext cx="186943" cy="22560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4"/>
            </p:blipFill>
            <p:spPr>
              <a:xfrm>
                <a:off x="6382163" y="6435014"/>
                <a:ext cx="18694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4" name="墨迹 133"/>
              <p14:cNvContentPartPr/>
              <p14:nvPr/>
            </p14:nvContentPartPr>
            <p14:xfrm>
              <a:off x="6636829" y="6068427"/>
              <a:ext cx="1004554" cy="496303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6"/>
            </p:blipFill>
            <p:spPr>
              <a:xfrm>
                <a:off x="6636829" y="6068427"/>
                <a:ext cx="1004554" cy="496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5" name="墨迹 134"/>
              <p14:cNvContentPartPr/>
              <p14:nvPr/>
            </p14:nvContentPartPr>
            <p14:xfrm>
              <a:off x="7016359" y="6286970"/>
              <a:ext cx="49381" cy="29467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8"/>
            </p:blipFill>
            <p:spPr>
              <a:xfrm>
                <a:off x="7016359" y="6286970"/>
                <a:ext cx="49381" cy="294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6" name="墨迹 135"/>
              <p14:cNvContentPartPr/>
              <p14:nvPr/>
            </p14:nvContentPartPr>
            <p14:xfrm>
              <a:off x="7153215" y="6333498"/>
              <a:ext cx="98762" cy="160734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0"/>
            </p:blipFill>
            <p:spPr>
              <a:xfrm>
                <a:off x="7153215" y="6333498"/>
                <a:ext cx="98762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7" name="墨迹 136"/>
              <p14:cNvContentPartPr/>
              <p14:nvPr/>
            </p14:nvContentPartPr>
            <p14:xfrm>
              <a:off x="7302769" y="6282740"/>
              <a:ext cx="93119" cy="1127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2"/>
            </p:blipFill>
            <p:spPr>
              <a:xfrm>
                <a:off x="7302769" y="6282740"/>
                <a:ext cx="9311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38" name="墨迹 137"/>
              <p14:cNvContentPartPr/>
              <p14:nvPr/>
            </p14:nvContentPartPr>
            <p14:xfrm>
              <a:off x="7330987" y="6202373"/>
              <a:ext cx="143911" cy="238281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4"/>
            </p:blipFill>
            <p:spPr>
              <a:xfrm>
                <a:off x="7330987" y="6202373"/>
                <a:ext cx="143911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39" name="墨迹 138"/>
              <p14:cNvContentPartPr/>
              <p14:nvPr/>
            </p14:nvContentPartPr>
            <p14:xfrm>
              <a:off x="7426928" y="6231981"/>
              <a:ext cx="112871" cy="22560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6"/>
            </p:blipFill>
            <p:spPr>
              <a:xfrm>
                <a:off x="7426928" y="6231981"/>
                <a:ext cx="11287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0" name="墨迹 139"/>
              <p14:cNvContentPartPr/>
              <p14:nvPr/>
            </p14:nvContentPartPr>
            <p14:xfrm>
              <a:off x="8504848" y="5993347"/>
              <a:ext cx="39506" cy="232994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8"/>
            </p:blipFill>
            <p:spPr>
              <a:xfrm>
                <a:off x="8504848" y="5993347"/>
                <a:ext cx="39506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1" name="墨迹 140"/>
              <p14:cNvContentPartPr/>
              <p14:nvPr/>
            </p14:nvContentPartPr>
            <p14:xfrm>
              <a:off x="8504848" y="6062787"/>
              <a:ext cx="107228" cy="33839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80"/>
            </p:blipFill>
            <p:spPr>
              <a:xfrm>
                <a:off x="8504848" y="6062787"/>
                <a:ext cx="10722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2" name="墨迹 141"/>
              <p14:cNvContentPartPr/>
              <p14:nvPr/>
            </p14:nvContentPartPr>
            <p14:xfrm>
              <a:off x="8609254" y="5948405"/>
              <a:ext cx="46030" cy="359714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2"/>
            </p:blipFill>
            <p:spPr>
              <a:xfrm>
                <a:off x="8609254" y="5948405"/>
                <a:ext cx="46030" cy="359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3" name="墨迹 142"/>
              <p14:cNvContentPartPr/>
              <p14:nvPr/>
            </p14:nvContentPartPr>
            <p14:xfrm>
              <a:off x="8636943" y="5965325"/>
              <a:ext cx="178301" cy="277936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4"/>
            </p:blipFill>
            <p:spPr>
              <a:xfrm>
                <a:off x="8636943" y="5965325"/>
                <a:ext cx="178301" cy="277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4" name="墨迹 143"/>
              <p14:cNvContentPartPr/>
              <p14:nvPr/>
            </p14:nvContentPartPr>
            <p14:xfrm>
              <a:off x="8803957" y="5946290"/>
              <a:ext cx="28218" cy="325170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6"/>
            </p:blipFill>
            <p:spPr>
              <a:xfrm>
                <a:off x="8803957" y="5946290"/>
                <a:ext cx="28218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5" name="墨迹 144"/>
              <p14:cNvContentPartPr/>
              <p14:nvPr/>
            </p14:nvContentPartPr>
            <p14:xfrm>
              <a:off x="8684737" y="6113546"/>
              <a:ext cx="172834" cy="3947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8"/>
            </p:blipFill>
            <p:spPr>
              <a:xfrm>
                <a:off x="8684737" y="6113546"/>
                <a:ext cx="17283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46" name="墨迹 145"/>
              <p14:cNvContentPartPr/>
              <p14:nvPr/>
            </p14:nvContentPartPr>
            <p14:xfrm>
              <a:off x="9086135" y="6051508"/>
              <a:ext cx="67723" cy="1691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90"/>
            </p:blipFill>
            <p:spPr>
              <a:xfrm>
                <a:off x="9086135" y="6051508"/>
                <a:ext cx="677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47" name="墨迹 146"/>
              <p14:cNvContentPartPr/>
              <p14:nvPr/>
            </p14:nvContentPartPr>
            <p14:xfrm>
              <a:off x="9057917" y="6124825"/>
              <a:ext cx="67723" cy="64857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2"/>
            </p:blipFill>
            <p:spPr>
              <a:xfrm>
                <a:off x="9057917" y="6124825"/>
                <a:ext cx="67723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48" name="墨迹 147"/>
              <p14:cNvContentPartPr/>
              <p14:nvPr/>
            </p14:nvContentPartPr>
            <p14:xfrm>
              <a:off x="9272372" y="5899233"/>
              <a:ext cx="127862" cy="31864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4"/>
            </p:blipFill>
            <p:spPr>
              <a:xfrm>
                <a:off x="9272372" y="5899233"/>
                <a:ext cx="127862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49" name="墨迹 148"/>
              <p14:cNvContentPartPr/>
              <p14:nvPr/>
            </p14:nvContentPartPr>
            <p14:xfrm>
              <a:off x="9447323" y="5916329"/>
              <a:ext cx="28218" cy="180297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6"/>
            </p:blipFill>
            <p:spPr>
              <a:xfrm>
                <a:off x="9447323" y="5916329"/>
                <a:ext cx="28218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0" name="墨迹 149"/>
              <p14:cNvContentPartPr/>
              <p14:nvPr/>
            </p14:nvContentPartPr>
            <p14:xfrm>
              <a:off x="9458610" y="6000750"/>
              <a:ext cx="90297" cy="1691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8"/>
            </p:blipFill>
            <p:spPr>
              <a:xfrm>
                <a:off x="9458610" y="6000750"/>
                <a:ext cx="9029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1" name="墨迹 150"/>
              <p14:cNvContentPartPr/>
              <p14:nvPr/>
            </p14:nvContentPartPr>
            <p14:xfrm>
              <a:off x="9515046" y="5856229"/>
              <a:ext cx="45148" cy="418050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300"/>
            </p:blipFill>
            <p:spPr>
              <a:xfrm>
                <a:off x="9515046" y="5856229"/>
                <a:ext cx="45148" cy="418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2" name="墨迹 151"/>
              <p14:cNvContentPartPr/>
              <p14:nvPr/>
            </p14:nvContentPartPr>
            <p14:xfrm>
              <a:off x="9603227" y="5955631"/>
              <a:ext cx="112165" cy="14100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2"/>
            </p:blipFill>
            <p:spPr>
              <a:xfrm>
                <a:off x="9603227" y="5955631"/>
                <a:ext cx="112165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3" name="墨迹 152"/>
              <p14:cNvContentPartPr/>
              <p14:nvPr/>
            </p14:nvContentPartPr>
            <p14:xfrm>
              <a:off x="9658957" y="5893593"/>
              <a:ext cx="42326" cy="143815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4"/>
            </p:blipFill>
            <p:spPr>
              <a:xfrm>
                <a:off x="9658957" y="5893593"/>
                <a:ext cx="4232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4" name="墨迹 153"/>
              <p14:cNvContentPartPr/>
              <p14:nvPr/>
            </p14:nvContentPartPr>
            <p14:xfrm>
              <a:off x="9687174" y="5848475"/>
              <a:ext cx="159431" cy="394786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6"/>
            </p:blipFill>
            <p:spPr>
              <a:xfrm>
                <a:off x="9687174" y="5848475"/>
                <a:ext cx="159431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55" name="墨迹 154"/>
              <p14:cNvContentPartPr/>
              <p14:nvPr/>
            </p14:nvContentPartPr>
            <p14:xfrm>
              <a:off x="9887521" y="5927432"/>
              <a:ext cx="142500" cy="45118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8"/>
            </p:blipFill>
            <p:spPr>
              <a:xfrm>
                <a:off x="9887521" y="5927432"/>
                <a:ext cx="1425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6" name="墨迹 155"/>
              <p14:cNvContentPartPr/>
              <p14:nvPr/>
            </p14:nvContentPartPr>
            <p14:xfrm>
              <a:off x="9876234" y="6034588"/>
              <a:ext cx="149554" cy="1974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10"/>
            </p:blipFill>
            <p:spPr>
              <a:xfrm>
                <a:off x="9876234" y="6034588"/>
                <a:ext cx="14955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7" name="墨迹 156"/>
              <p14:cNvContentPartPr/>
              <p14:nvPr/>
            </p14:nvContentPartPr>
            <p14:xfrm>
              <a:off x="10028610" y="5769518"/>
              <a:ext cx="699449" cy="413292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2"/>
            </p:blipFill>
            <p:spPr>
              <a:xfrm>
                <a:off x="10028610" y="5769518"/>
                <a:ext cx="699449" cy="413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58" name="墨迹 157"/>
              <p14:cNvContentPartPr/>
              <p14:nvPr/>
            </p14:nvContentPartPr>
            <p14:xfrm>
              <a:off x="10327719" y="5908750"/>
              <a:ext cx="73366" cy="255554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4"/>
            </p:blipFill>
            <p:spPr>
              <a:xfrm>
                <a:off x="10327719" y="5908750"/>
                <a:ext cx="73366" cy="255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59" name="墨迹 158"/>
              <p14:cNvContentPartPr/>
              <p14:nvPr/>
            </p14:nvContentPartPr>
            <p14:xfrm>
              <a:off x="10453817" y="5974842"/>
              <a:ext cx="99644" cy="133064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6"/>
            </p:blipFill>
            <p:spPr>
              <a:xfrm>
                <a:off x="10453817" y="5974842"/>
                <a:ext cx="99644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0" name="墨迹 159"/>
              <p14:cNvContentPartPr/>
              <p14:nvPr/>
            </p14:nvContentPartPr>
            <p14:xfrm>
              <a:off x="10547818" y="5924612"/>
              <a:ext cx="112872" cy="19740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8"/>
            </p:blipFill>
            <p:spPr>
              <a:xfrm>
                <a:off x="10547818" y="5924612"/>
                <a:ext cx="11287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1" name="墨迹 160"/>
              <p14:cNvContentPartPr/>
              <p14:nvPr/>
            </p14:nvContentPartPr>
            <p14:xfrm>
              <a:off x="10638115" y="5859755"/>
              <a:ext cx="121513" cy="245331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20"/>
            </p:blipFill>
            <p:spPr>
              <a:xfrm>
                <a:off x="10638115" y="5859755"/>
                <a:ext cx="121513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2" name="墨迹 161"/>
              <p14:cNvContentPartPr/>
              <p14:nvPr/>
            </p14:nvContentPartPr>
            <p14:xfrm>
              <a:off x="10694550" y="5763878"/>
              <a:ext cx="132624" cy="2819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2"/>
            </p:blipFill>
            <p:spPr>
              <a:xfrm>
                <a:off x="10694550" y="5763878"/>
                <a:ext cx="132624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3" name="墨迹 162"/>
              <p14:cNvContentPartPr/>
              <p14:nvPr/>
            </p14:nvContentPartPr>
            <p14:xfrm>
              <a:off x="3662671" y="3713809"/>
              <a:ext cx="459951" cy="25380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4"/>
            </p:blipFill>
            <p:spPr>
              <a:xfrm>
                <a:off x="3662671" y="3713809"/>
                <a:ext cx="459951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4" name="墨迹 163"/>
              <p14:cNvContentPartPr/>
              <p14:nvPr/>
            </p14:nvContentPartPr>
            <p14:xfrm>
              <a:off x="1096262" y="3770208"/>
              <a:ext cx="373886" cy="35248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6"/>
            </p:blipFill>
            <p:spPr>
              <a:xfrm>
                <a:off x="1096262" y="3770208"/>
                <a:ext cx="373886" cy="35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5" name="墨迹 164"/>
              <p14:cNvContentPartPr/>
              <p14:nvPr/>
            </p14:nvContentPartPr>
            <p14:xfrm>
              <a:off x="983919" y="3744829"/>
              <a:ext cx="683753" cy="78957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8"/>
            </p:blipFill>
            <p:spPr>
              <a:xfrm>
                <a:off x="983919" y="3744829"/>
                <a:ext cx="68375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6" name="墨迹 165"/>
              <p14:cNvContentPartPr/>
              <p14:nvPr/>
            </p14:nvContentPartPr>
            <p14:xfrm>
              <a:off x="4565641" y="3727909"/>
              <a:ext cx="1362921" cy="3383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30"/>
            </p:blipFill>
            <p:spPr>
              <a:xfrm>
                <a:off x="4565641" y="3727909"/>
                <a:ext cx="1362921" cy="3383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62558" y="410766"/>
          <a:ext cx="11353800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3" imgW="11505565" imgH="2383155" progId="Word.Document.8">
                  <p:embed/>
                </p:oleObj>
              </mc:Choice>
              <mc:Fallback>
                <p:oleObj name="Document" r:id="rId3" imgW="11505565" imgH="2383155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558" y="410766"/>
                        <a:ext cx="11353800" cy="234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rj9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82" y="2235792"/>
            <a:ext cx="4515710" cy="2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3092" y="2727548"/>
          <a:ext cx="113538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3" imgW="11505565" imgH="2978150" progId="Word.Document.8">
                  <p:embed/>
                </p:oleObj>
              </mc:Choice>
              <mc:Fallback>
                <p:oleObj name="Document" r:id="rId3" imgW="11505565" imgH="297815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092" y="2727548"/>
                        <a:ext cx="11353800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2184870" y="3309123"/>
            <a:ext cx="22413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10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1.2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 </a:t>
            </a:r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mol·L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2184870" y="3932143"/>
            <a:ext cx="22413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10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4.2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 </a:t>
            </a:r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mol·L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8353739" y="4822204"/>
            <a:ext cx="9348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1 000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8110" y="332740"/>
          <a:ext cx="100679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Document" r:id="rId3" imgW="11505565" imgH="1390650" progId="Word.Document.8">
                  <p:embed/>
                </p:oleObj>
              </mc:Choice>
              <mc:Fallback>
                <p:oleObj name="Document" r:id="rId3" imgW="11505565" imgH="1390650" progId="Word.Document.8">
                  <p:embed/>
                  <p:pic>
                    <p:nvPicPr>
                      <p:cNvPr id="0" name="图片 327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110" y="332740"/>
                        <a:ext cx="10067925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0" name="Picture 2" descr="P55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10" y="1914525"/>
            <a:ext cx="3532505" cy="38665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06400" y="1988820"/>
          <a:ext cx="9271000" cy="287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Document" r:id="rId3" imgW="11505565" imgH="3573780" progId="Word.Document.8">
                  <p:embed/>
                </p:oleObj>
              </mc:Choice>
              <mc:Fallback>
                <p:oleObj name="Document" r:id="rId3" imgW="11505565" imgH="3573780" progId="Word.Document.8">
                  <p:embed/>
                  <p:pic>
                    <p:nvPicPr>
                      <p:cNvPr id="0" name="图片 327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400" y="1988820"/>
                        <a:ext cx="9271000" cy="287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717748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>
                <a:latin typeface="Arial" panose="020B0604020202020204" pitchFamily="34" charset="0"/>
                <a:cs typeface="Courier New" panose="02070309020205020404"/>
              </a:rPr>
              <a:t>3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影响电离平衡的因素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1330666"/>
            <a:ext cx="11397613" cy="485342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内因：弱电解质本身的性质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——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决定因素。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外因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Ⅰ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一般结论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温度：温度升高，电离平衡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移动，电离程度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浓度：稀释溶液，电离平衡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移动，电离程度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同离子效应：加入与弱电解质具有相同离子的强电解质，电离平衡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移动，电离程度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④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加入能反应的物质：电离平衡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移动，电离程度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99620" y="321297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正向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8640538" y="321297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增大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5112201" y="3800653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正向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8674968" y="380156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增大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876255" y="499127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逆向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4401499" y="5000650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减小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5434608" y="5588327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正向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8975526" y="560176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增大</a:t>
            </a:r>
            <a:endParaRPr lang="zh-CN" altLang="en-US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6373522" y="2090251"/>
              <a:ext cx="347961" cy="233347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6373522" y="2090251"/>
                <a:ext cx="347961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6710195" y="2038083"/>
              <a:ext cx="22574" cy="530847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6710195" y="2038083"/>
                <a:ext cx="22574" cy="530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墨迹 13"/>
              <p14:cNvContentPartPr/>
              <p14:nvPr/>
            </p14:nvContentPartPr>
            <p14:xfrm>
              <a:off x="6789205" y="2164274"/>
              <a:ext cx="73366" cy="21360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7"/>
            </p:blipFill>
            <p:spPr>
              <a:xfrm>
                <a:off x="6789205" y="2164274"/>
                <a:ext cx="73366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墨迹 14"/>
              <p14:cNvContentPartPr/>
              <p14:nvPr/>
            </p14:nvContentPartPr>
            <p14:xfrm>
              <a:off x="6947225" y="2069807"/>
              <a:ext cx="544604" cy="21995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9"/>
            </p:blipFill>
            <p:spPr>
              <a:xfrm>
                <a:off x="6947225" y="2069807"/>
                <a:ext cx="54460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墨迹 15"/>
              <p14:cNvContentPartPr/>
              <p14:nvPr/>
            </p14:nvContentPartPr>
            <p14:xfrm>
              <a:off x="7483363" y="2037378"/>
              <a:ext cx="25397" cy="33415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1"/>
            </p:blipFill>
            <p:spPr>
              <a:xfrm>
                <a:off x="7483363" y="2037378"/>
                <a:ext cx="25397" cy="334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墨迹 16"/>
              <p14:cNvContentPartPr/>
              <p14:nvPr/>
            </p14:nvContentPartPr>
            <p14:xfrm>
              <a:off x="7652670" y="2041608"/>
              <a:ext cx="358367" cy="3383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3"/>
            </p:blipFill>
            <p:spPr>
              <a:xfrm>
                <a:off x="7652670" y="2041608"/>
                <a:ext cx="3583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墨迹 17"/>
              <p14:cNvContentPartPr/>
              <p14:nvPr/>
            </p14:nvContentPartPr>
            <p14:xfrm>
              <a:off x="7954601" y="1970229"/>
              <a:ext cx="177772" cy="6291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15"/>
            </p:blipFill>
            <p:spPr>
              <a:xfrm>
                <a:off x="7954601" y="1970229"/>
                <a:ext cx="177772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墨迹 18"/>
              <p14:cNvContentPartPr/>
              <p14:nvPr/>
            </p14:nvContentPartPr>
            <p14:xfrm>
              <a:off x="7744907" y="2120565"/>
              <a:ext cx="288704" cy="2256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17"/>
            </p:blipFill>
            <p:spPr>
              <a:xfrm>
                <a:off x="7744907" y="2120565"/>
                <a:ext cx="28870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7805928" y="2160044"/>
              <a:ext cx="162781" cy="7049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19"/>
            </p:blipFill>
            <p:spPr>
              <a:xfrm>
                <a:off x="7805928" y="2160044"/>
                <a:ext cx="162781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8326194" y="1983800"/>
              <a:ext cx="333852" cy="17835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1"/>
            </p:blipFill>
            <p:spPr>
              <a:xfrm>
                <a:off x="8326194" y="1983800"/>
                <a:ext cx="33385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8631829" y="1873119"/>
              <a:ext cx="47970" cy="50687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23"/>
            </p:blipFill>
            <p:spPr>
              <a:xfrm>
                <a:off x="8631829" y="1873119"/>
                <a:ext cx="47970" cy="506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8736234" y="2011294"/>
              <a:ext cx="73366" cy="21783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5"/>
            </p:blipFill>
            <p:spPr>
              <a:xfrm>
                <a:off x="8736234" y="2011294"/>
                <a:ext cx="73366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墨迹 23"/>
              <p14:cNvContentPartPr/>
              <p14:nvPr/>
            </p14:nvContentPartPr>
            <p14:xfrm>
              <a:off x="8891432" y="2007769"/>
              <a:ext cx="296287" cy="12407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27"/>
            </p:blipFill>
            <p:spPr>
              <a:xfrm>
                <a:off x="8891432" y="2007769"/>
                <a:ext cx="29628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墨迹 24"/>
              <p14:cNvContentPartPr/>
              <p14:nvPr/>
            </p14:nvContentPartPr>
            <p14:xfrm>
              <a:off x="9193363" y="1957011"/>
              <a:ext cx="124158" cy="1691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29"/>
            </p:blipFill>
            <p:spPr>
              <a:xfrm>
                <a:off x="9193363" y="1957011"/>
                <a:ext cx="12415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墨迹 25"/>
              <p14:cNvContentPartPr/>
              <p14:nvPr/>
            </p14:nvContentPartPr>
            <p14:xfrm>
              <a:off x="9323165" y="2035968"/>
              <a:ext cx="211634" cy="2255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1"/>
            </p:blipFill>
            <p:spPr>
              <a:xfrm>
                <a:off x="9323165" y="2035968"/>
                <a:ext cx="2116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墨迹 26"/>
              <p14:cNvContentPartPr/>
              <p14:nvPr/>
            </p14:nvContentPartPr>
            <p14:xfrm>
              <a:off x="9424749" y="1941502"/>
              <a:ext cx="39505" cy="24110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33"/>
            </p:blipFill>
            <p:spPr>
              <a:xfrm>
                <a:off x="9424749" y="1941502"/>
                <a:ext cx="39505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墨迹 27"/>
              <p14:cNvContentPartPr/>
              <p14:nvPr/>
            </p14:nvContentPartPr>
            <p14:xfrm>
              <a:off x="9639204" y="1925992"/>
              <a:ext cx="54143" cy="19034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35"/>
            </p:blipFill>
            <p:spPr>
              <a:xfrm>
                <a:off x="9639204" y="1925992"/>
                <a:ext cx="54143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墨迹 28"/>
              <p14:cNvContentPartPr/>
              <p14:nvPr/>
            </p14:nvContentPartPr>
            <p14:xfrm>
              <a:off x="9684353" y="2007769"/>
              <a:ext cx="67723" cy="2819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37"/>
            </p:blipFill>
            <p:spPr>
              <a:xfrm>
                <a:off x="9684353" y="2007769"/>
                <a:ext cx="677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墨迹 29"/>
              <p14:cNvContentPartPr/>
              <p14:nvPr/>
            </p14:nvContentPartPr>
            <p14:xfrm>
              <a:off x="9760541" y="1851970"/>
              <a:ext cx="19753" cy="44906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39"/>
            </p:blipFill>
            <p:spPr>
              <a:xfrm>
                <a:off x="9760541" y="1851970"/>
                <a:ext cx="19753" cy="449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墨迹 30"/>
              <p14:cNvContentPartPr/>
              <p14:nvPr/>
            </p14:nvContentPartPr>
            <p14:xfrm>
              <a:off x="9831086" y="1816016"/>
              <a:ext cx="183415" cy="4511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1"/>
            </p:blipFill>
            <p:spPr>
              <a:xfrm>
                <a:off x="9831086" y="1816016"/>
                <a:ext cx="18341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墨迹 31"/>
              <p14:cNvContentPartPr/>
              <p14:nvPr/>
            </p14:nvContentPartPr>
            <p14:xfrm>
              <a:off x="9927026" y="1720668"/>
              <a:ext cx="28218" cy="298381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43"/>
            </p:blipFill>
            <p:spPr>
              <a:xfrm>
                <a:off x="9927026" y="1720668"/>
                <a:ext cx="28218" cy="298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墨迹 32"/>
              <p14:cNvContentPartPr/>
              <p14:nvPr/>
            </p14:nvContentPartPr>
            <p14:xfrm>
              <a:off x="5882708" y="2675205"/>
              <a:ext cx="212339" cy="4035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45"/>
            </p:blipFill>
            <p:spPr>
              <a:xfrm>
                <a:off x="5882708" y="2675205"/>
                <a:ext cx="212339" cy="40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墨迹 33"/>
              <p14:cNvContentPartPr/>
              <p14:nvPr/>
            </p14:nvContentPartPr>
            <p14:xfrm>
              <a:off x="5976532" y="2729664"/>
              <a:ext cx="28218" cy="205853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47"/>
            </p:blipFill>
            <p:spPr>
              <a:xfrm>
                <a:off x="5976532" y="2729664"/>
                <a:ext cx="2821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墨迹 34"/>
              <p14:cNvContentPartPr/>
              <p14:nvPr/>
            </p14:nvContentPartPr>
            <p14:xfrm>
              <a:off x="6190988" y="2613695"/>
              <a:ext cx="59963" cy="53049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49"/>
            </p:blipFill>
            <p:spPr>
              <a:xfrm>
                <a:off x="6190988" y="2613695"/>
                <a:ext cx="59963" cy="530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墨迹 35"/>
              <p14:cNvContentPartPr/>
              <p14:nvPr/>
            </p14:nvContentPartPr>
            <p14:xfrm>
              <a:off x="6157126" y="2581267"/>
              <a:ext cx="107228" cy="15967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1"/>
            </p:blipFill>
            <p:spPr>
              <a:xfrm>
                <a:off x="6157126" y="2581267"/>
                <a:ext cx="107228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墨迹 36"/>
              <p14:cNvContentPartPr/>
              <p14:nvPr/>
            </p14:nvContentPartPr>
            <p14:xfrm>
              <a:off x="6253067" y="2608408"/>
              <a:ext cx="138972" cy="8177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53"/>
            </p:blipFill>
            <p:spPr>
              <a:xfrm>
                <a:off x="6253067" y="2608408"/>
                <a:ext cx="138972" cy="8177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2588" y="861764"/>
          <a:ext cx="11353800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3" imgW="11505565" imgH="1787525" progId="Word.Document.8">
                  <p:embed/>
                </p:oleObj>
              </mc:Choice>
              <mc:Fallback>
                <p:oleObj name="Document" r:id="rId3" imgW="11505565" imgH="1787525" progId="Word.Document.8">
                  <p:embed/>
                  <p:pic>
                    <p:nvPicPr>
                      <p:cNvPr id="0" name="图片 20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588" y="861764"/>
                        <a:ext cx="11353800" cy="176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00407" y="2678609"/>
          <a:ext cx="10873208" cy="3384378"/>
        </p:xfrm>
        <a:graphic>
          <a:graphicData uri="http://schemas.openxmlformats.org/drawingml/2006/table">
            <a:tbl>
              <a:tblPr/>
              <a:tblGrid>
                <a:gridCol w="322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063"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改变条件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平衡移动方向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i="1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(H</a:t>
                      </a:r>
                      <a:r>
                        <a:rPr lang="zh-CN" sz="26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i="1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</a:t>
                      </a:r>
                      <a:r>
                        <a:rPr lang="zh-CN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(H</a:t>
                      </a:r>
                      <a:r>
                        <a:rPr lang="zh-CN" sz="26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导电能力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加水稀释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加入少量冰醋酸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通入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HCl(g)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加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NaOH(s)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加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CH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COONa(s)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7302" marR="37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148715" y="3956050"/>
              <a:ext cx="2393950" cy="3746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1148715" y="3956050"/>
                <a:ext cx="2393950" cy="37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1485265" y="3365500"/>
              <a:ext cx="1447800" cy="2730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1485265" y="3365500"/>
                <a:ext cx="1447800" cy="273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11770995" y="6559550"/>
              <a:ext cx="19050" cy="36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11770995" y="6559550"/>
                <a:ext cx="190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10942868" y="2293637"/>
              <a:ext cx="25396" cy="22594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10942868" y="2293637"/>
                <a:ext cx="25396" cy="225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10985194" y="2196350"/>
              <a:ext cx="228564" cy="3810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10985194" y="2196350"/>
                <a:ext cx="228564" cy="381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11176546" y="2147002"/>
              <a:ext cx="325035" cy="42263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11176546" y="2147002"/>
                <a:ext cx="325035" cy="422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11442322" y="2081087"/>
              <a:ext cx="201758" cy="62883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11442322" y="2081087"/>
                <a:ext cx="201758" cy="62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11445144" y="2269139"/>
              <a:ext cx="251844" cy="28005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11445144" y="2269139"/>
                <a:ext cx="251844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11495937" y="2421766"/>
              <a:ext cx="194703" cy="22612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11495937" y="2421766"/>
                <a:ext cx="194703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11644080" y="3308801"/>
              <a:ext cx="94530" cy="54441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11644080" y="3308801"/>
                <a:ext cx="94530" cy="544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11659599" y="3290824"/>
              <a:ext cx="84654" cy="14381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11659599" y="3290824"/>
                <a:ext cx="84654" cy="14381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755326"/>
            <a:ext cx="11654075" cy="5822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en-US" altLang="zh-CN" sz="2000" b="1" kern="100">
                <a:latin typeface="Times New Roman" panose="02020603050405020304"/>
                <a:cs typeface="Courier New" panose="02070309020205020404"/>
              </a:rPr>
              <a:t>(2024·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潍坊昌邑一中月考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下列事实能说明醋酸是弱电解质的是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1355718"/>
            <a:ext cx="11397613" cy="3629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醋酸与水能以任意比互溶；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醋酸溶液能导电；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醋酸稀溶液中存在醋酸分子；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④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0.1 </a:t>
            </a:r>
            <a:r>
              <a:rPr lang="en-US" altLang="zh-CN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/L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醋酸的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比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0.1 </a:t>
            </a:r>
            <a:r>
              <a:rPr lang="en-US" altLang="zh-CN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/L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盐酸的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大；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⑤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醋酸能和碳酸钙反应放出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0.1 </a:t>
            </a:r>
            <a:r>
              <a:rPr lang="en-US" altLang="zh-CN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/L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醋酸溶液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⑦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大小相同的铁片与同物质的量浓度的盐酸和醋酸反应，醋酸产生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速率慢。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②⑥⑦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	B.</a:t>
            </a:r>
            <a:r>
              <a:rPr lang="en-US" altLang="zh-CN" sz="2000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③④⑥⑦		</a:t>
            </a:r>
            <a:r>
              <a:rPr lang="en-US" altLang="zh-CN" sz="20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③④⑥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		D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①②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816200" y="4229851"/>
              <a:ext cx="8153537" cy="163555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816200" y="4229851"/>
                <a:ext cx="8153537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440985" y="1246396"/>
              <a:ext cx="4256658" cy="84597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3440985" y="1246396"/>
                <a:ext cx="425665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8190925" y="786399"/>
              <a:ext cx="147968" cy="44378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8190925" y="786399"/>
                <a:ext cx="147968" cy="443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8260764" y="936207"/>
              <a:ext cx="119926" cy="33821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8260764" y="936207"/>
                <a:ext cx="119926" cy="338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8503437" y="868529"/>
              <a:ext cx="276006" cy="3364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8503437" y="868529"/>
                <a:ext cx="276006" cy="336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8911185" y="776530"/>
              <a:ext cx="5643" cy="21607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8911185" y="776530"/>
                <a:ext cx="5643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8954570" y="738814"/>
              <a:ext cx="125922" cy="26789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8954570" y="738814"/>
                <a:ext cx="125922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8834291" y="1060282"/>
              <a:ext cx="45854" cy="9587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8834291" y="1060282"/>
                <a:ext cx="4585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8916828" y="1023095"/>
              <a:ext cx="259604" cy="14980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8916828" y="1023095"/>
                <a:ext cx="259604" cy="149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9005362" y="1003884"/>
              <a:ext cx="94882" cy="3665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9005362" y="1003884"/>
                <a:ext cx="9488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9283660" y="733174"/>
              <a:ext cx="138443" cy="3947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9283660" y="733174"/>
                <a:ext cx="13844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9192658" y="826231"/>
              <a:ext cx="240557" cy="5921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9192658" y="826231"/>
                <a:ext cx="24055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9290714" y="619497"/>
              <a:ext cx="15520" cy="25467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9290714" y="619497"/>
                <a:ext cx="15520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9167967" y="789572"/>
              <a:ext cx="245495" cy="33838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9167967" y="789572"/>
                <a:ext cx="245495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9278016" y="944666"/>
              <a:ext cx="129802" cy="8177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9278016" y="944666"/>
                <a:ext cx="129802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9300590" y="913648"/>
              <a:ext cx="155551" cy="32428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9300590" y="913648"/>
                <a:ext cx="155551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9650491" y="654217"/>
              <a:ext cx="25397" cy="8459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9650491" y="654217"/>
                <a:ext cx="2539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9520690" y="580899"/>
              <a:ext cx="273713" cy="51322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9520690" y="580899"/>
                <a:ext cx="273713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9622274" y="964406"/>
              <a:ext cx="291349" cy="20479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9622274" y="964406"/>
                <a:ext cx="291349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墨迹 22"/>
              <p14:cNvContentPartPr/>
              <p14:nvPr/>
            </p14:nvContentPartPr>
            <p14:xfrm>
              <a:off x="9675888" y="970046"/>
              <a:ext cx="132623" cy="5075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9675888" y="970046"/>
                <a:ext cx="13262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墨迹 23"/>
              <p14:cNvContentPartPr/>
              <p14:nvPr/>
            </p14:nvContentPartPr>
            <p14:xfrm>
              <a:off x="9932670" y="712906"/>
              <a:ext cx="101583" cy="44889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9932670" y="712906"/>
                <a:ext cx="101583" cy="448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墨迹 24"/>
              <p14:cNvContentPartPr/>
              <p14:nvPr/>
            </p14:nvContentPartPr>
            <p14:xfrm>
              <a:off x="10049068" y="650692"/>
              <a:ext cx="179183" cy="24603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10049068" y="650692"/>
                <a:ext cx="179183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10109560" y="947486"/>
              <a:ext cx="13580" cy="14099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10109560" y="947486"/>
                <a:ext cx="1358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10113264" y="966521"/>
              <a:ext cx="208812" cy="13888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10113264" y="966521"/>
                <a:ext cx="208812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8329898" y="1529091"/>
              <a:ext cx="287822" cy="23616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8329898" y="1529091"/>
                <a:ext cx="287822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8617720" y="1420525"/>
              <a:ext cx="39505" cy="64928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8617720" y="1420525"/>
                <a:ext cx="39505" cy="649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8679798" y="1601703"/>
              <a:ext cx="80598" cy="23299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8679798" y="1601703"/>
                <a:ext cx="80598" cy="232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8846108" y="1567865"/>
              <a:ext cx="508096" cy="19510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8846108" y="1567865"/>
                <a:ext cx="508096" cy="195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9362670" y="1504593"/>
              <a:ext cx="5643" cy="44395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9362670" y="1504593"/>
                <a:ext cx="5643" cy="443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9492472" y="1579144"/>
              <a:ext cx="344257" cy="5639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9492472" y="1579144"/>
                <a:ext cx="34425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9791580" y="1477628"/>
              <a:ext cx="193998" cy="9869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9791580" y="1477628"/>
                <a:ext cx="193998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9552787" y="1663741"/>
              <a:ext cx="343905" cy="1692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9552787" y="1663741"/>
                <a:ext cx="34390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9581358" y="1697580"/>
              <a:ext cx="162252" cy="5921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9581358" y="1697580"/>
                <a:ext cx="16225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10092100" y="1442027"/>
              <a:ext cx="249728" cy="20197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10092100" y="1442027"/>
                <a:ext cx="249728" cy="201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10339006" y="1369062"/>
              <a:ext cx="39505" cy="66126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10339006" y="1369062"/>
                <a:ext cx="39505" cy="661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10425599" y="1498425"/>
              <a:ext cx="60139" cy="22541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10425599" y="1498425"/>
                <a:ext cx="60139" cy="225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10559104" y="1502126"/>
              <a:ext cx="366832" cy="15403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10559104" y="1502126"/>
                <a:ext cx="366832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10931580" y="1370472"/>
              <a:ext cx="98763" cy="2255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10931580" y="1370472"/>
                <a:ext cx="9876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11083957" y="1483268"/>
              <a:ext cx="220099" cy="2255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11083957" y="1483268"/>
                <a:ext cx="22009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11191184" y="1383866"/>
              <a:ext cx="16930" cy="27987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11191184" y="1383866"/>
                <a:ext cx="16930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11442322" y="1329230"/>
              <a:ext cx="8466" cy="18505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11442322" y="1329230"/>
                <a:ext cx="8466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11439501" y="1415590"/>
              <a:ext cx="64901" cy="1691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11439501" y="1415590"/>
                <a:ext cx="6490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11535442" y="1271775"/>
              <a:ext cx="28218" cy="44272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11535442" y="1271775"/>
                <a:ext cx="28218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11625738" y="1189998"/>
              <a:ext cx="138268" cy="3947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11625738" y="1189998"/>
                <a:ext cx="13826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11699104" y="1125845"/>
              <a:ext cx="11288" cy="25872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11699104" y="1125845"/>
                <a:ext cx="11288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9345739" y="2131845"/>
              <a:ext cx="39505" cy="221150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9345739" y="2131845"/>
                <a:ext cx="39505" cy="2211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9336744" y="2058527"/>
              <a:ext cx="432262" cy="220322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9336744" y="2058527"/>
                <a:ext cx="432262" cy="2203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9364786" y="4286250"/>
              <a:ext cx="388701" cy="2819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9364786" y="4286250"/>
                <a:ext cx="388701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9376073" y="4136266"/>
              <a:ext cx="444431" cy="4846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9376073" y="4136266"/>
                <a:ext cx="444431" cy="48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9432685" y="4192488"/>
              <a:ext cx="54143" cy="8600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9432685" y="4192488"/>
                <a:ext cx="54143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9515046" y="4184733"/>
              <a:ext cx="39505" cy="76842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9515046" y="4184733"/>
                <a:ext cx="39505" cy="76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9571482" y="4207292"/>
              <a:ext cx="33861" cy="4318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9571482" y="4207292"/>
                <a:ext cx="33861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9641144" y="4201652"/>
              <a:ext cx="23985" cy="5075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9641144" y="4201652"/>
                <a:ext cx="23985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9704105" y="4207292"/>
              <a:ext cx="19753" cy="2819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9704105" y="4207292"/>
                <a:ext cx="1975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9740788" y="4207292"/>
              <a:ext cx="33862" cy="4511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9740788" y="4207292"/>
                <a:ext cx="3386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9419105" y="4171691"/>
              <a:ext cx="22574" cy="5534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9419105" y="4171691"/>
                <a:ext cx="22574" cy="55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9347679" y="4145254"/>
              <a:ext cx="373357" cy="3947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9347679" y="4145254"/>
                <a:ext cx="37335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9394767" y="4119170"/>
              <a:ext cx="364716" cy="4300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9394767" y="4119170"/>
                <a:ext cx="364716" cy="43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9432332" y="4173454"/>
              <a:ext cx="77070" cy="8265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9432332" y="4173454"/>
                <a:ext cx="77070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9522806" y="4190373"/>
              <a:ext cx="26101" cy="6203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9522806" y="4190373"/>
                <a:ext cx="2610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9588412" y="4207292"/>
              <a:ext cx="45148" cy="6626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9588412" y="4207292"/>
                <a:ext cx="45148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9701283" y="4207292"/>
              <a:ext cx="33862" cy="6203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9701283" y="4207292"/>
                <a:ext cx="3386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10437769" y="3857625"/>
              <a:ext cx="406336" cy="36094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10437769" y="3857625"/>
                <a:ext cx="406336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11024698" y="4068236"/>
              <a:ext cx="8466" cy="1498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11024698" y="4068236"/>
                <a:ext cx="8466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9327221" y="4026819"/>
              <a:ext cx="428558" cy="7331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9327221" y="4026819"/>
                <a:ext cx="428558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9424749" y="4080397"/>
              <a:ext cx="16930" cy="7613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9424749" y="4080397"/>
                <a:ext cx="16930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9481185" y="4066297"/>
              <a:ext cx="28217" cy="7613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9481185" y="4066297"/>
                <a:ext cx="28217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9554551" y="4077577"/>
              <a:ext cx="16930" cy="62037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9554551" y="4077577"/>
                <a:ext cx="16930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9635501" y="4055018"/>
              <a:ext cx="31921" cy="9023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9635501" y="4055018"/>
                <a:ext cx="3192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9684353" y="4060657"/>
              <a:ext cx="39505" cy="6767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9684353" y="4060657"/>
                <a:ext cx="39505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9709749" y="4060657"/>
              <a:ext cx="19752" cy="73318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9709749" y="4060657"/>
                <a:ext cx="19752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9689997" y="4055018"/>
              <a:ext cx="62079" cy="62037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9689997" y="4055018"/>
                <a:ext cx="62079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9404114" y="4062067"/>
              <a:ext cx="116575" cy="4370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9404114" y="4062067"/>
                <a:ext cx="116575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9438152" y="4105776"/>
              <a:ext cx="26101" cy="2537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9438152" y="4105776"/>
                <a:ext cx="2610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9398648" y="4102956"/>
              <a:ext cx="155903" cy="4229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9398648" y="4102956"/>
                <a:ext cx="155903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9633561" y="4068236"/>
              <a:ext cx="33861" cy="934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9633561" y="4068236"/>
                <a:ext cx="33861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9705163" y="4062596"/>
              <a:ext cx="24338" cy="934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9705163" y="4062596"/>
                <a:ext cx="24338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8843462" y="4133975"/>
              <a:ext cx="16931" cy="26789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8843462" y="4133975"/>
                <a:ext cx="16931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8849105" y="4088856"/>
              <a:ext cx="327327" cy="28763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8849105" y="4088856"/>
                <a:ext cx="327327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8841699" y="4359567"/>
              <a:ext cx="305105" cy="5075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8841699" y="4359567"/>
                <a:ext cx="30510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8824415" y="4083217"/>
              <a:ext cx="320977" cy="186113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8824415" y="4083217"/>
                <a:ext cx="320977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8811540" y="4083217"/>
              <a:ext cx="274595" cy="4511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8811540" y="4083217"/>
                <a:ext cx="27459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8851046" y="4119875"/>
              <a:ext cx="88356" cy="226474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8851046" y="4119875"/>
                <a:ext cx="88356" cy="226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8916828" y="4139615"/>
              <a:ext cx="95941" cy="18258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8916828" y="4139615"/>
                <a:ext cx="95941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8967620" y="4173454"/>
              <a:ext cx="107228" cy="14874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8967620" y="4173454"/>
                <a:ext cx="107228" cy="148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9060739" y="4201652"/>
              <a:ext cx="81832" cy="13535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9060739" y="4201652"/>
                <a:ext cx="81832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9108709" y="4184733"/>
              <a:ext cx="39505" cy="6767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9108709" y="4184733"/>
                <a:ext cx="39505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9370253" y="4015539"/>
              <a:ext cx="170189" cy="3242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9370253" y="4015539"/>
                <a:ext cx="170189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9398648" y="3976060"/>
              <a:ext cx="322388" cy="6573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9398648" y="3976060"/>
                <a:ext cx="322388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8510492" y="3286242"/>
              <a:ext cx="82713" cy="303492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8510492" y="3286242"/>
                <a:ext cx="82713" cy="303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8612076" y="3341054"/>
              <a:ext cx="118515" cy="181531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8612076" y="3341054"/>
                <a:ext cx="118515" cy="181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8736234" y="3263330"/>
              <a:ext cx="11287" cy="487138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8736234" y="3263330"/>
                <a:ext cx="11287" cy="487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墨迹 95"/>
              <p14:cNvContentPartPr/>
              <p14:nvPr/>
            </p14:nvContentPartPr>
            <p14:xfrm>
              <a:off x="8781383" y="3327483"/>
              <a:ext cx="135445" cy="5639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7"/>
            </p:blipFill>
            <p:spPr>
              <a:xfrm>
                <a:off x="8781383" y="3327483"/>
                <a:ext cx="13544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7" name="墨迹 96"/>
              <p14:cNvContentPartPr/>
              <p14:nvPr/>
            </p14:nvContentPartPr>
            <p14:xfrm>
              <a:off x="8849105" y="3262097"/>
              <a:ext cx="39505" cy="347376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9"/>
            </p:blipFill>
            <p:spPr>
              <a:xfrm>
                <a:off x="8849105" y="3262097"/>
                <a:ext cx="39505" cy="347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8" name="墨迹 97"/>
              <p14:cNvContentPartPr/>
              <p14:nvPr/>
            </p14:nvContentPartPr>
            <p14:xfrm>
              <a:off x="8787027" y="3388816"/>
              <a:ext cx="73366" cy="110681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1"/>
            </p:blipFill>
            <p:spPr>
              <a:xfrm>
                <a:off x="8787027" y="3388816"/>
                <a:ext cx="73366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9" name="墨迹 98"/>
              <p14:cNvContentPartPr/>
              <p14:nvPr/>
            </p14:nvContentPartPr>
            <p14:xfrm>
              <a:off x="8871680" y="3440279"/>
              <a:ext cx="42327" cy="6767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3"/>
            </p:blipFill>
            <p:spPr>
              <a:xfrm>
                <a:off x="8871680" y="3440279"/>
                <a:ext cx="4232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0" name="墨迹 99"/>
              <p14:cNvContentPartPr/>
              <p14:nvPr/>
            </p14:nvContentPartPr>
            <p14:xfrm>
              <a:off x="8925293" y="3378241"/>
              <a:ext cx="8466" cy="146635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5"/>
            </p:blipFill>
            <p:spPr>
              <a:xfrm>
                <a:off x="8925293" y="3378241"/>
                <a:ext cx="846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1" name="墨迹 100"/>
              <p14:cNvContentPartPr/>
              <p14:nvPr/>
            </p14:nvContentPartPr>
            <p14:xfrm>
              <a:off x="8942225" y="3316204"/>
              <a:ext cx="64900" cy="224182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7"/>
            </p:blipFill>
            <p:spPr>
              <a:xfrm>
                <a:off x="8942225" y="3316204"/>
                <a:ext cx="64900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2" name="墨迹 101"/>
              <p14:cNvContentPartPr/>
              <p14:nvPr/>
            </p14:nvContentPartPr>
            <p14:xfrm>
              <a:off x="9043808" y="3344402"/>
              <a:ext cx="14109" cy="15227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9"/>
            </p:blipFill>
            <p:spPr>
              <a:xfrm>
                <a:off x="9043808" y="3344402"/>
                <a:ext cx="1410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3" name="墨迹 102"/>
              <p14:cNvContentPartPr/>
              <p14:nvPr/>
            </p14:nvContentPartPr>
            <p14:xfrm>
              <a:off x="9091779" y="3293644"/>
              <a:ext cx="95941" cy="19915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1"/>
            </p:blipFill>
            <p:spPr>
              <a:xfrm>
                <a:off x="9091779" y="3293644"/>
                <a:ext cx="95941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墨迹 103"/>
              <p14:cNvContentPartPr/>
              <p14:nvPr/>
            </p14:nvContentPartPr>
            <p14:xfrm>
              <a:off x="9125640" y="3344579"/>
              <a:ext cx="16931" cy="12953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3"/>
            </p:blipFill>
            <p:spPr>
              <a:xfrm>
                <a:off x="9125640" y="3344579"/>
                <a:ext cx="16931" cy="129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墨迹 104"/>
              <p14:cNvContentPartPr/>
              <p14:nvPr/>
            </p14:nvContentPartPr>
            <p14:xfrm>
              <a:off x="8916828" y="4511842"/>
              <a:ext cx="9876" cy="16073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5"/>
            </p:blipFill>
            <p:spPr>
              <a:xfrm>
                <a:off x="8916828" y="4511842"/>
                <a:ext cx="9876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6" name="墨迹 105"/>
              <p14:cNvContentPartPr/>
              <p14:nvPr/>
            </p14:nvContentPartPr>
            <p14:xfrm>
              <a:off x="8928116" y="4568240"/>
              <a:ext cx="121336" cy="1691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7"/>
            </p:blipFill>
            <p:spPr>
              <a:xfrm>
                <a:off x="8928116" y="4568240"/>
                <a:ext cx="12133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7" name="墨迹 106"/>
              <p14:cNvContentPartPr/>
              <p14:nvPr/>
            </p14:nvContentPartPr>
            <p14:xfrm>
              <a:off x="9029700" y="4499857"/>
              <a:ext cx="11287" cy="19245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9"/>
            </p:blipFill>
            <p:spPr>
              <a:xfrm>
                <a:off x="9029700" y="4499857"/>
                <a:ext cx="11287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8" name="墨迹 107"/>
              <p14:cNvContentPartPr/>
              <p14:nvPr/>
            </p14:nvContentPartPr>
            <p14:xfrm>
              <a:off x="9110120" y="4509022"/>
              <a:ext cx="145322" cy="208672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1"/>
            </p:blipFill>
            <p:spPr>
              <a:xfrm>
                <a:off x="9110120" y="4509022"/>
                <a:ext cx="145322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9" name="墨迹 108"/>
              <p14:cNvContentPartPr/>
              <p14:nvPr/>
            </p14:nvContentPartPr>
            <p14:xfrm>
              <a:off x="9520690" y="4429712"/>
              <a:ext cx="214455" cy="12160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3"/>
            </p:blipFill>
            <p:spPr>
              <a:xfrm>
                <a:off x="9520690" y="4429712"/>
                <a:ext cx="214455" cy="121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0" name="墨迹 109"/>
              <p14:cNvContentPartPr/>
              <p14:nvPr/>
            </p14:nvContentPartPr>
            <p14:xfrm>
              <a:off x="9701283" y="4334188"/>
              <a:ext cx="50792" cy="41452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5"/>
            </p:blipFill>
            <p:spPr>
              <a:xfrm>
                <a:off x="9701283" y="4334188"/>
                <a:ext cx="50792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1" name="墨迹 110"/>
              <p14:cNvContentPartPr/>
              <p14:nvPr/>
            </p14:nvContentPartPr>
            <p14:xfrm>
              <a:off x="9764773" y="4441344"/>
              <a:ext cx="64196" cy="14452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7"/>
            </p:blipFill>
            <p:spPr>
              <a:xfrm>
                <a:off x="9764773" y="4441344"/>
                <a:ext cx="64196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2" name="墨迹 111"/>
              <p14:cNvContentPartPr/>
              <p14:nvPr/>
            </p14:nvContentPartPr>
            <p14:xfrm>
              <a:off x="9869356" y="4410325"/>
              <a:ext cx="382175" cy="101517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9"/>
            </p:blipFill>
            <p:spPr>
              <a:xfrm>
                <a:off x="9869356" y="4410325"/>
                <a:ext cx="382175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3" name="墨迹 112"/>
              <p14:cNvContentPartPr/>
              <p14:nvPr/>
            </p14:nvContentPartPr>
            <p14:xfrm>
              <a:off x="10251531" y="4317268"/>
              <a:ext cx="36683" cy="372227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1"/>
            </p:blipFill>
            <p:spPr>
              <a:xfrm>
                <a:off x="10251531" y="4317268"/>
                <a:ext cx="3668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4" name="墨迹 113"/>
              <p14:cNvContentPartPr/>
              <p14:nvPr/>
            </p14:nvContentPartPr>
            <p14:xfrm>
              <a:off x="6292572" y="5370501"/>
              <a:ext cx="211633" cy="263661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3"/>
            </p:blipFill>
            <p:spPr>
              <a:xfrm>
                <a:off x="6292572" y="5370501"/>
                <a:ext cx="211633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5" name="墨迹 114"/>
              <p14:cNvContentPartPr/>
              <p14:nvPr/>
            </p14:nvContentPartPr>
            <p14:xfrm>
              <a:off x="6561876" y="5301766"/>
              <a:ext cx="156079" cy="512870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5"/>
            </p:blipFill>
            <p:spPr>
              <a:xfrm>
                <a:off x="6561876" y="5301766"/>
                <a:ext cx="156079" cy="512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6" name="墨迹 115"/>
              <p14:cNvContentPartPr/>
              <p14:nvPr/>
            </p14:nvContentPartPr>
            <p14:xfrm>
              <a:off x="6571928" y="5459328"/>
              <a:ext cx="93119" cy="135356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7"/>
            </p:blipFill>
            <p:spPr>
              <a:xfrm>
                <a:off x="6571928" y="5459328"/>
                <a:ext cx="93119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7" name="墨迹 116"/>
              <p14:cNvContentPartPr/>
              <p14:nvPr/>
            </p14:nvContentPartPr>
            <p14:xfrm>
              <a:off x="6636829" y="5504447"/>
              <a:ext cx="110050" cy="56398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9"/>
            </p:blipFill>
            <p:spPr>
              <a:xfrm>
                <a:off x="6636829" y="5504447"/>
                <a:ext cx="11005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8" name="墨迹 117"/>
              <p14:cNvContentPartPr/>
              <p14:nvPr/>
            </p14:nvContentPartPr>
            <p14:xfrm>
              <a:off x="6783562" y="5432539"/>
              <a:ext cx="22574" cy="179064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1"/>
            </p:blipFill>
            <p:spPr>
              <a:xfrm>
                <a:off x="6783562" y="5432539"/>
                <a:ext cx="22574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9" name="墨迹 118"/>
              <p14:cNvContentPartPr/>
              <p14:nvPr/>
            </p14:nvContentPartPr>
            <p14:xfrm>
              <a:off x="6808605" y="5363452"/>
              <a:ext cx="93471" cy="272297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3"/>
            </p:blipFill>
            <p:spPr>
              <a:xfrm>
                <a:off x="6808605" y="5363452"/>
                <a:ext cx="93471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0" name="墨迹 119"/>
              <p14:cNvContentPartPr/>
              <p14:nvPr/>
            </p14:nvContentPartPr>
            <p14:xfrm>
              <a:off x="7014947" y="5413505"/>
              <a:ext cx="28218" cy="21219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5"/>
            </p:blipFill>
            <p:spPr>
              <a:xfrm>
                <a:off x="7014947" y="5413505"/>
                <a:ext cx="28218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1" name="墨迹 120"/>
              <p14:cNvContentPartPr/>
              <p14:nvPr/>
            </p14:nvContentPartPr>
            <p14:xfrm>
              <a:off x="7093958" y="5307054"/>
              <a:ext cx="149907" cy="370817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7"/>
            </p:blipFill>
            <p:spPr>
              <a:xfrm>
                <a:off x="7093958" y="5307054"/>
                <a:ext cx="149907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2" name="墨迹 121"/>
              <p14:cNvContentPartPr/>
              <p14:nvPr/>
            </p14:nvContentPartPr>
            <p14:xfrm>
              <a:off x="7105245" y="5427781"/>
              <a:ext cx="73366" cy="161263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9"/>
            </p:blipFill>
            <p:spPr>
              <a:xfrm>
                <a:off x="7105245" y="5427781"/>
                <a:ext cx="73366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3" name="墨迹 122"/>
              <p14:cNvContentPartPr/>
              <p14:nvPr/>
            </p14:nvContentPartPr>
            <p14:xfrm>
              <a:off x="7992695" y="5625527"/>
              <a:ext cx="9876" cy="74745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1"/>
            </p:blipFill>
            <p:spPr>
              <a:xfrm>
                <a:off x="7992695" y="5625527"/>
                <a:ext cx="9876" cy="747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4" name="墨迹 123"/>
              <p14:cNvContentPartPr/>
              <p14:nvPr/>
            </p14:nvContentPartPr>
            <p14:xfrm>
              <a:off x="8022323" y="5555205"/>
              <a:ext cx="285000" cy="89390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3"/>
            </p:blipFill>
            <p:spPr>
              <a:xfrm>
                <a:off x="8022323" y="5555205"/>
                <a:ext cx="285000" cy="893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5" name="墨迹 124"/>
              <p14:cNvContentPartPr/>
              <p14:nvPr/>
            </p14:nvContentPartPr>
            <p14:xfrm>
              <a:off x="7987580" y="6209422"/>
              <a:ext cx="285882" cy="23493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5"/>
            </p:blipFill>
            <p:spPr>
              <a:xfrm>
                <a:off x="7987580" y="6209422"/>
                <a:ext cx="285882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6" name="墨迹 125"/>
              <p14:cNvContentPartPr/>
              <p14:nvPr/>
            </p14:nvContentPartPr>
            <p14:xfrm>
              <a:off x="8032729" y="5638040"/>
              <a:ext cx="127862" cy="33803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7"/>
            </p:blipFill>
            <p:spPr>
              <a:xfrm>
                <a:off x="8032729" y="5638040"/>
                <a:ext cx="127862" cy="338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7" name="墨迹 126"/>
              <p14:cNvContentPartPr/>
              <p14:nvPr/>
            </p14:nvContentPartPr>
            <p14:xfrm>
              <a:off x="8066591" y="5692675"/>
              <a:ext cx="139149" cy="370112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9"/>
            </p:blipFill>
            <p:spPr>
              <a:xfrm>
                <a:off x="8066591" y="5692675"/>
                <a:ext cx="139149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8" name="墨迹 127"/>
              <p14:cNvContentPartPr/>
              <p14:nvPr/>
            </p14:nvContentPartPr>
            <p14:xfrm>
              <a:off x="8106977" y="5882314"/>
              <a:ext cx="121336" cy="273531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1"/>
            </p:blipFill>
            <p:spPr>
              <a:xfrm>
                <a:off x="8106977" y="5882314"/>
                <a:ext cx="121336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9" name="墨迹 128"/>
              <p14:cNvContentPartPr/>
              <p14:nvPr/>
            </p14:nvContentPartPr>
            <p14:xfrm>
              <a:off x="8115442" y="6062787"/>
              <a:ext cx="101584" cy="234052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3"/>
            </p:blipFill>
            <p:spPr>
              <a:xfrm>
                <a:off x="8115442" y="6062787"/>
                <a:ext cx="10158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0" name="墨迹 129"/>
              <p14:cNvContentPartPr/>
              <p14:nvPr/>
            </p14:nvContentPartPr>
            <p14:xfrm>
              <a:off x="8174700" y="6153024"/>
              <a:ext cx="81832" cy="186114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5"/>
            </p:blipFill>
            <p:spPr>
              <a:xfrm>
                <a:off x="8174700" y="6153024"/>
                <a:ext cx="8183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1" name="墨迹 130"/>
              <p14:cNvContentPartPr/>
              <p14:nvPr/>
            </p14:nvContentPartPr>
            <p14:xfrm>
              <a:off x="8231136" y="6243261"/>
              <a:ext cx="47970" cy="107156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7"/>
            </p:blipFill>
            <p:spPr>
              <a:xfrm>
                <a:off x="8231136" y="6243261"/>
                <a:ext cx="4797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2" name="墨迹 131"/>
              <p14:cNvContentPartPr/>
              <p14:nvPr/>
            </p14:nvContentPartPr>
            <p14:xfrm>
              <a:off x="8544353" y="5601029"/>
              <a:ext cx="16930" cy="746569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9"/>
            </p:blipFill>
            <p:spPr>
              <a:xfrm>
                <a:off x="8544353" y="5601029"/>
                <a:ext cx="16930" cy="746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3" name="墨迹 132"/>
              <p14:cNvContentPartPr/>
              <p14:nvPr/>
            </p14:nvContentPartPr>
            <p14:xfrm>
              <a:off x="8570807" y="5493167"/>
              <a:ext cx="340378" cy="88826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1"/>
            </p:blipFill>
            <p:spPr>
              <a:xfrm>
                <a:off x="8570807" y="5493167"/>
                <a:ext cx="340378" cy="888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4" name="墨迹 133"/>
              <p14:cNvContentPartPr/>
              <p14:nvPr/>
            </p14:nvContentPartPr>
            <p14:xfrm>
              <a:off x="8566927" y="6327858"/>
              <a:ext cx="299109" cy="5075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3"/>
            </p:blipFill>
            <p:spPr>
              <a:xfrm>
                <a:off x="8566927" y="6327858"/>
                <a:ext cx="299109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5" name="墨迹 134"/>
              <p14:cNvContentPartPr/>
              <p14:nvPr/>
            </p14:nvContentPartPr>
            <p14:xfrm>
              <a:off x="7902398" y="5137860"/>
              <a:ext cx="21163" cy="191577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5"/>
            </p:blipFill>
            <p:spPr>
              <a:xfrm>
                <a:off x="7902398" y="5137860"/>
                <a:ext cx="21163" cy="191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6" name="墨迹 135"/>
              <p14:cNvContentPartPr/>
              <p14:nvPr/>
            </p14:nvContentPartPr>
            <p14:xfrm>
              <a:off x="7923561" y="5194258"/>
              <a:ext cx="107228" cy="1691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7"/>
            </p:blipFill>
            <p:spPr>
              <a:xfrm>
                <a:off x="7923561" y="5194258"/>
                <a:ext cx="10722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7" name="墨迹 136"/>
              <p14:cNvContentPartPr/>
              <p14:nvPr/>
            </p14:nvContentPartPr>
            <p14:xfrm>
              <a:off x="8013858" y="5137860"/>
              <a:ext cx="22574" cy="20867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9"/>
            </p:blipFill>
            <p:spPr>
              <a:xfrm>
                <a:off x="8013858" y="5137860"/>
                <a:ext cx="2257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8" name="墨迹 137"/>
              <p14:cNvContentPartPr/>
              <p14:nvPr/>
            </p14:nvContentPartPr>
            <p14:xfrm>
              <a:off x="8098512" y="5120940"/>
              <a:ext cx="152376" cy="205853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1"/>
            </p:blipFill>
            <p:spPr>
              <a:xfrm>
                <a:off x="8098512" y="5120940"/>
                <a:ext cx="152376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9" name="墨迹 138"/>
              <p14:cNvContentPartPr/>
              <p14:nvPr/>
            </p14:nvContentPartPr>
            <p14:xfrm>
              <a:off x="8657224" y="5125875"/>
              <a:ext cx="158020" cy="134122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3"/>
            </p:blipFill>
            <p:spPr>
              <a:xfrm>
                <a:off x="8657224" y="5125875"/>
                <a:ext cx="158020" cy="134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0" name="墨迹 139"/>
              <p14:cNvContentPartPr/>
              <p14:nvPr/>
            </p14:nvContentPartPr>
            <p14:xfrm>
              <a:off x="8826531" y="5154779"/>
              <a:ext cx="50792" cy="2819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5"/>
            </p:blipFill>
            <p:spPr>
              <a:xfrm>
                <a:off x="8826531" y="5154779"/>
                <a:ext cx="5079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1" name="墨迹 140"/>
              <p14:cNvContentPartPr/>
              <p14:nvPr/>
            </p14:nvContentPartPr>
            <p14:xfrm>
              <a:off x="8863214" y="5039163"/>
              <a:ext cx="47971" cy="34966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7"/>
            </p:blipFill>
            <p:spPr>
              <a:xfrm>
                <a:off x="8863214" y="5039163"/>
                <a:ext cx="47971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2" name="墨迹 141"/>
              <p14:cNvContentPartPr/>
              <p14:nvPr/>
            </p14:nvContentPartPr>
            <p14:xfrm>
              <a:off x="8928116" y="5159009"/>
              <a:ext cx="31039" cy="199508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9"/>
            </p:blipFill>
            <p:spPr>
              <a:xfrm>
                <a:off x="8928116" y="5159009"/>
                <a:ext cx="31039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3" name="墨迹 142"/>
              <p14:cNvContentPartPr/>
              <p14:nvPr/>
            </p14:nvContentPartPr>
            <p14:xfrm>
              <a:off x="9071497" y="5128519"/>
              <a:ext cx="333499" cy="12019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1"/>
            </p:blipFill>
            <p:spPr>
              <a:xfrm>
                <a:off x="9071497" y="5128519"/>
                <a:ext cx="333499" cy="120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4" name="墨迹 143"/>
              <p14:cNvContentPartPr/>
              <p14:nvPr/>
            </p14:nvContentPartPr>
            <p14:xfrm>
              <a:off x="9424749" y="5078642"/>
              <a:ext cx="19752" cy="35248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3"/>
            </p:blipFill>
            <p:spPr>
              <a:xfrm>
                <a:off x="9424749" y="5078642"/>
                <a:ext cx="19752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5" name="墨迹 144"/>
              <p14:cNvContentPartPr/>
              <p14:nvPr/>
            </p14:nvContentPartPr>
            <p14:xfrm>
              <a:off x="8572571" y="6271460"/>
              <a:ext cx="50792" cy="360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5"/>
            </p:blipFill>
            <p:spPr>
              <a:xfrm>
                <a:off x="8572571" y="6271460"/>
                <a:ext cx="5079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6" name="墨迹 145"/>
              <p14:cNvContentPartPr/>
              <p14:nvPr/>
            </p14:nvContentPartPr>
            <p14:xfrm>
              <a:off x="8563753" y="6243261"/>
              <a:ext cx="336144" cy="3947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7"/>
            </p:blipFill>
            <p:spPr>
              <a:xfrm>
                <a:off x="8563753" y="6243261"/>
                <a:ext cx="3361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7" name="墨迹 146"/>
              <p14:cNvContentPartPr/>
              <p14:nvPr/>
            </p14:nvContentPartPr>
            <p14:xfrm>
              <a:off x="8619130" y="6282740"/>
              <a:ext cx="32451" cy="66267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9"/>
            </p:blipFill>
            <p:spPr>
              <a:xfrm>
                <a:off x="8619130" y="6282740"/>
                <a:ext cx="32451" cy="66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8" name="墨迹 147"/>
              <p14:cNvContentPartPr/>
              <p14:nvPr/>
            </p14:nvContentPartPr>
            <p14:xfrm>
              <a:off x="8679798" y="6296310"/>
              <a:ext cx="14991" cy="25908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1"/>
            </p:blipFill>
            <p:spPr>
              <a:xfrm>
                <a:off x="8679798" y="6296310"/>
                <a:ext cx="14991" cy="25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9" name="墨迹 148"/>
              <p14:cNvContentPartPr/>
              <p14:nvPr/>
            </p14:nvContentPartPr>
            <p14:xfrm>
              <a:off x="8734823" y="6299659"/>
              <a:ext cx="23985" cy="19740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3"/>
            </p:blipFill>
            <p:spPr>
              <a:xfrm>
                <a:off x="8734823" y="6299659"/>
                <a:ext cx="23985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0" name="墨迹 149"/>
              <p14:cNvContentPartPr/>
              <p14:nvPr/>
            </p14:nvContentPartPr>
            <p14:xfrm>
              <a:off x="8798313" y="6284678"/>
              <a:ext cx="19753" cy="37540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5"/>
            </p:blipFill>
            <p:spPr>
              <a:xfrm>
                <a:off x="8798313" y="6284678"/>
                <a:ext cx="19753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1" name="墨迹 150"/>
              <p14:cNvContentPartPr/>
              <p14:nvPr/>
            </p14:nvContentPartPr>
            <p14:xfrm>
              <a:off x="8857571" y="6294019"/>
              <a:ext cx="14109" cy="2255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7"/>
            </p:blipFill>
            <p:spPr>
              <a:xfrm>
                <a:off x="8857571" y="6294019"/>
                <a:ext cx="1410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2" name="墨迹 151"/>
              <p14:cNvContentPartPr/>
              <p14:nvPr/>
            </p14:nvContentPartPr>
            <p14:xfrm>
              <a:off x="8885789" y="6269345"/>
              <a:ext cx="16930" cy="38774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9"/>
            </p:blipFill>
            <p:spPr>
              <a:xfrm>
                <a:off x="8885789" y="6269345"/>
                <a:ext cx="16930" cy="387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3" name="墨迹 152"/>
              <p14:cNvContentPartPr/>
              <p14:nvPr/>
            </p14:nvContentPartPr>
            <p14:xfrm>
              <a:off x="8922472" y="6288380"/>
              <a:ext cx="5644" cy="1691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1"/>
            </p:blipFill>
            <p:spPr>
              <a:xfrm>
                <a:off x="8922472" y="6288380"/>
                <a:ext cx="5644" cy="1691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730274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>
                <a:latin typeface="Arial" panose="020B0604020202020204" pitchFamily="34" charset="0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概念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232" y="1270444"/>
            <a:ext cx="11397613" cy="15055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在一定条件下，弱电解质达到电离平衡时，溶液中电离所生成的各种离子浓度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幂次方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的乘积与溶液中未电离的分子浓度的比值是一个常数，这个常数叫做电离平衡常数，简称电离常数，用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弱酸用</a:t>
            </a:r>
            <a:r>
              <a:rPr lang="en-US" altLang="zh-CN" sz="20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0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，弱碱用</a:t>
            </a:r>
            <a:r>
              <a:rPr lang="en-US" altLang="zh-CN" sz="20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表示</a:t>
            </a:r>
            <a:r>
              <a:rPr lang="zh-CN" altLang="zh-CN" sz="20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0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418" y="2970762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 dirty="0">
                <a:latin typeface="Arial" panose="020B0604020202020204" pitchFamily="34" charset="0"/>
                <a:cs typeface="Courier New" panose="02070309020205020404"/>
              </a:rPr>
              <a:t>2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表达式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2618" y="3140871"/>
          <a:ext cx="11504612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Document" r:id="rId3" imgW="11649075" imgH="2433320" progId="Word.Document.8">
                  <p:embed/>
                </p:oleObj>
              </mc:Choice>
              <mc:Fallback>
                <p:oleObj name="Document" r:id="rId3" imgW="11649075" imgH="2433320" progId="Word.Document.8">
                  <p:embed/>
                  <p:pic>
                    <p:nvPicPr>
                      <p:cNvPr id="0" name="图片 61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618" y="3140871"/>
                        <a:ext cx="11504612" cy="238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5010954" y="3959141"/>
              <a:ext cx="398400" cy="4511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5010954" y="3959141"/>
                <a:ext cx="3984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338810" y="3823786"/>
              <a:ext cx="191881" cy="9587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5338810" y="3823786"/>
                <a:ext cx="191881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017126" y="4056956"/>
              <a:ext cx="423268" cy="7701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5017126" y="4056956"/>
                <a:ext cx="423268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5085378" y="4138910"/>
              <a:ext cx="165956" cy="10786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5085378" y="4138910"/>
                <a:ext cx="165956" cy="107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8999894" y="3876483"/>
              <a:ext cx="478468" cy="544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8999894" y="3876483"/>
                <a:ext cx="478468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9371840" y="3761043"/>
              <a:ext cx="175656" cy="15861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9371840" y="3761043"/>
                <a:ext cx="175656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9085429" y="3970420"/>
              <a:ext cx="418330" cy="225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9085429" y="3970420"/>
                <a:ext cx="41833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9162323" y="4040742"/>
              <a:ext cx="211634" cy="149631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9162323" y="4040742"/>
                <a:ext cx="211634" cy="149631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927780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>
                <a:latin typeface="Arial" panose="020B0604020202020204" pitchFamily="34" charset="0"/>
                <a:cs typeface="Courier New" panose="02070309020205020404"/>
              </a:rPr>
              <a:t>3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特点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232" y="1528896"/>
            <a:ext cx="11397613" cy="16897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1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1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电离常数与温度有关，与浓度无关，升高温度，</a:t>
            </a:r>
            <a:r>
              <a:rPr lang="en-US" altLang="zh-CN" sz="1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zh-CN" altLang="zh-CN" sz="1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增大。</a:t>
            </a:r>
            <a:endParaRPr lang="zh-CN" altLang="zh-CN" sz="1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1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1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电离常数反映弱电解质的相对强弱，</a:t>
            </a:r>
            <a:r>
              <a:rPr lang="en-US" altLang="zh-CN" sz="1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zh-CN" altLang="zh-CN" sz="1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越大，表示弱电解质越易电离，酸性或碱性越强。</a:t>
            </a:r>
            <a:endParaRPr lang="zh-CN" altLang="zh-CN" sz="1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多元弱酸的各步电离常数的大小关系是</a:t>
            </a:r>
            <a:r>
              <a:rPr lang="en-US" altLang="zh-CN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a1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&gt;</a:t>
            </a:r>
            <a:r>
              <a:rPr lang="en-US" altLang="zh-CN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a2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&gt;</a:t>
            </a:r>
            <a:r>
              <a:rPr lang="en-US" altLang="zh-CN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a3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，当</a:t>
            </a:r>
            <a:r>
              <a:rPr lang="en-US" altLang="zh-CN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a1</a:t>
            </a:r>
            <a:r>
              <a:rPr lang="en-US" altLang="zh-CN" kern="100" dirty="0">
                <a:latin typeface="Cambria Math" panose="02040503050406030204"/>
                <a:ea typeface="微软雅黑" panose="020B0503020204020204" charset="-122"/>
                <a:cs typeface="Cambria Math" panose="02040503050406030204"/>
              </a:rPr>
              <a:t>≫</a:t>
            </a:r>
            <a:r>
              <a:rPr lang="en-US" altLang="zh-CN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a2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时，计算多元弱酸中的</a:t>
            </a:r>
            <a:r>
              <a:rPr lang="en-US" altLang="zh-CN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</a:t>
            </a:r>
            <a:r>
              <a:rPr lang="zh-CN" altLang="zh-CN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或比较多元弱酸酸性的相对强弱时，通常只考虑第一步电离</a:t>
            </a:r>
            <a:r>
              <a:rPr lang="zh-CN" altLang="zh-CN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3024949" y="3423536"/>
              <a:ext cx="5644" cy="24603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3024949" y="3423536"/>
                <a:ext cx="5644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030593" y="3541795"/>
              <a:ext cx="115693" cy="5075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3030593" y="3541795"/>
                <a:ext cx="11569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154751" y="3336648"/>
              <a:ext cx="19752" cy="54353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3154751" y="3336648"/>
                <a:ext cx="19752" cy="543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219299" y="3566293"/>
              <a:ext cx="138620" cy="14187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3219299" y="3566293"/>
                <a:ext cx="138620" cy="141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3357919" y="3445214"/>
              <a:ext cx="259604" cy="2125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3357919" y="3445214"/>
                <a:ext cx="259604" cy="21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3628810" y="3533336"/>
              <a:ext cx="93648" cy="32428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3628810" y="3533336"/>
                <a:ext cx="93648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3895998" y="3496677"/>
              <a:ext cx="271773" cy="451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3895998" y="3496677"/>
                <a:ext cx="27177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4125620" y="3383881"/>
              <a:ext cx="178478" cy="8459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4125620" y="3383881"/>
                <a:ext cx="1784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3951199" y="3564355"/>
              <a:ext cx="284294" cy="3383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3951199" y="3564355"/>
                <a:ext cx="28429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3967424" y="3598194"/>
              <a:ext cx="141089" cy="5075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3967424" y="3598194"/>
                <a:ext cx="1410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4430196" y="3380180"/>
              <a:ext cx="20634" cy="20673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4430196" y="3380180"/>
                <a:ext cx="20634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4458414" y="3445919"/>
              <a:ext cx="93119" cy="5075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4458414" y="3445919"/>
                <a:ext cx="9311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4548711" y="3323958"/>
              <a:ext cx="16931" cy="32217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4548711" y="3323958"/>
                <a:ext cx="16931" cy="322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4616434" y="3282365"/>
              <a:ext cx="132624" cy="2819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4616434" y="3282365"/>
                <a:ext cx="13262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4689800" y="3222794"/>
              <a:ext cx="22574" cy="16390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4689800" y="3222794"/>
                <a:ext cx="22574" cy="163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4763166" y="3412080"/>
              <a:ext cx="186238" cy="3947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4763166" y="3412080"/>
                <a:ext cx="18623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4864750" y="3327483"/>
              <a:ext cx="28218" cy="17483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4864750" y="3327483"/>
                <a:ext cx="2821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5078500" y="3314617"/>
              <a:ext cx="23280" cy="19052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5078500" y="3314617"/>
                <a:ext cx="23280" cy="19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5096136" y="3361322"/>
              <a:ext cx="87476" cy="5075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5096136" y="3361322"/>
                <a:ext cx="8747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墨迹 22"/>
              <p14:cNvContentPartPr/>
              <p14:nvPr/>
            </p14:nvContentPartPr>
            <p14:xfrm>
              <a:off x="5169503" y="3283775"/>
              <a:ext cx="22574" cy="24110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5169503" y="3283775"/>
                <a:ext cx="22574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墨迹 23"/>
              <p14:cNvContentPartPr/>
              <p14:nvPr/>
            </p14:nvContentPartPr>
            <p14:xfrm>
              <a:off x="5242869" y="3282365"/>
              <a:ext cx="327326" cy="42580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5242869" y="3282365"/>
                <a:ext cx="327326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墨迹 24"/>
              <p14:cNvContentPartPr/>
              <p14:nvPr/>
            </p14:nvContentPartPr>
            <p14:xfrm>
              <a:off x="5592770" y="3254166"/>
              <a:ext cx="132624" cy="3383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5592770" y="3254166"/>
                <a:ext cx="13262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3067276" y="4183323"/>
              <a:ext cx="12698" cy="27776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3067276" y="4183323"/>
                <a:ext cx="12698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3064454" y="4308809"/>
              <a:ext cx="129802" cy="9587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3064454" y="4308809"/>
                <a:ext cx="129802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3190023" y="4181913"/>
              <a:ext cx="9876" cy="33838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3190023" y="4181913"/>
                <a:ext cx="9876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3287375" y="4232319"/>
              <a:ext cx="310925" cy="44589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3287375" y="4232319"/>
                <a:ext cx="310925" cy="445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3600592" y="4224212"/>
              <a:ext cx="124159" cy="2255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3600592" y="4224212"/>
                <a:ext cx="12415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3901112" y="4246771"/>
              <a:ext cx="280767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3901112" y="4246771"/>
                <a:ext cx="2807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4112922" y="4153714"/>
              <a:ext cx="162076" cy="6485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4112922" y="4153714"/>
                <a:ext cx="162076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3951904" y="4344586"/>
              <a:ext cx="272302" cy="3049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3951904" y="4344586"/>
                <a:ext cx="272302" cy="304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3958606" y="4404685"/>
              <a:ext cx="113224" cy="10715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3958606" y="4404685"/>
                <a:ext cx="113224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墨迹 38"/>
              <p14:cNvContentPartPr/>
              <p14:nvPr/>
            </p14:nvContentPartPr>
            <p14:xfrm>
              <a:off x="4534602" y="4221392"/>
              <a:ext cx="105012" cy="5996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5"/>
            </p:blipFill>
            <p:spPr>
              <a:xfrm>
                <a:off x="4534602" y="4221392"/>
                <a:ext cx="105012" cy="5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墨迹 39"/>
              <p14:cNvContentPartPr/>
              <p14:nvPr/>
            </p14:nvContentPartPr>
            <p14:xfrm>
              <a:off x="4554354" y="4114236"/>
              <a:ext cx="11287" cy="24127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7"/>
            </p:blipFill>
            <p:spPr>
              <a:xfrm>
                <a:off x="4554354" y="4114236"/>
                <a:ext cx="11287" cy="241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墨迹 40"/>
              <p14:cNvContentPartPr/>
              <p14:nvPr/>
            </p14:nvContentPartPr>
            <p14:xfrm>
              <a:off x="4559998" y="4208702"/>
              <a:ext cx="143911" cy="3806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9"/>
            </p:blipFill>
            <p:spPr>
              <a:xfrm>
                <a:off x="4559998" y="4208702"/>
                <a:ext cx="143911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墨迹 41"/>
              <p14:cNvContentPartPr/>
              <p14:nvPr/>
            </p14:nvContentPartPr>
            <p14:xfrm>
              <a:off x="4685567" y="4052903"/>
              <a:ext cx="18342" cy="45611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1"/>
            </p:blipFill>
            <p:spPr>
              <a:xfrm>
                <a:off x="4685567" y="4052903"/>
                <a:ext cx="18342" cy="456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墨迹 42"/>
              <p14:cNvContentPartPr/>
              <p14:nvPr/>
            </p14:nvContentPartPr>
            <p14:xfrm>
              <a:off x="4788562" y="4021179"/>
              <a:ext cx="143911" cy="4511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3"/>
            </p:blipFill>
            <p:spPr>
              <a:xfrm>
                <a:off x="4788562" y="4021179"/>
                <a:ext cx="1439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墨迹 43"/>
              <p14:cNvContentPartPr/>
              <p14:nvPr/>
            </p14:nvContentPartPr>
            <p14:xfrm>
              <a:off x="4864750" y="3915961"/>
              <a:ext cx="16931" cy="24339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5"/>
            </p:blipFill>
            <p:spPr>
              <a:xfrm>
                <a:off x="4864750" y="3915961"/>
                <a:ext cx="16931" cy="243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墨迹 44"/>
              <p14:cNvContentPartPr/>
              <p14:nvPr/>
            </p14:nvContentPartPr>
            <p14:xfrm>
              <a:off x="4932473" y="4187553"/>
              <a:ext cx="237030" cy="3665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7"/>
            </p:blipFill>
            <p:spPr>
              <a:xfrm>
                <a:off x="4932473" y="4187553"/>
                <a:ext cx="23703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墨迹 45"/>
              <p14:cNvContentPartPr/>
              <p14:nvPr/>
            </p14:nvContentPartPr>
            <p14:xfrm>
              <a:off x="5056632" y="4108596"/>
              <a:ext cx="33861" cy="27353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9"/>
            </p:blipFill>
            <p:spPr>
              <a:xfrm>
                <a:off x="5056632" y="4108596"/>
                <a:ext cx="33861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7" name="墨迹 46"/>
              <p14:cNvContentPartPr/>
              <p14:nvPr/>
            </p14:nvContentPartPr>
            <p14:xfrm>
              <a:off x="5242869" y="4091676"/>
              <a:ext cx="280238" cy="17765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1"/>
            </p:blipFill>
            <p:spPr>
              <a:xfrm>
                <a:off x="5242869" y="4091676"/>
                <a:ext cx="280238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" name="墨迹 47"/>
              <p14:cNvContentPartPr/>
              <p14:nvPr/>
            </p14:nvContentPartPr>
            <p14:xfrm>
              <a:off x="5491186" y="4162174"/>
              <a:ext cx="129801" cy="37222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3"/>
            </p:blipFill>
            <p:spPr>
              <a:xfrm>
                <a:off x="5491186" y="4162174"/>
                <a:ext cx="129801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墨迹 48"/>
              <p14:cNvContentPartPr/>
              <p14:nvPr/>
            </p14:nvContentPartPr>
            <p14:xfrm>
              <a:off x="5637918" y="3983639"/>
              <a:ext cx="118515" cy="15597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5"/>
            </p:blipFill>
            <p:spPr>
              <a:xfrm>
                <a:off x="5637918" y="3983639"/>
                <a:ext cx="118515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墨迹 49"/>
              <p14:cNvContentPartPr/>
              <p14:nvPr/>
            </p14:nvContentPartPr>
            <p14:xfrm>
              <a:off x="5762077" y="4032458"/>
              <a:ext cx="104406" cy="1692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7"/>
            </p:blipFill>
            <p:spPr>
              <a:xfrm>
                <a:off x="5762077" y="4032458"/>
                <a:ext cx="10440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墨迹 50"/>
              <p14:cNvContentPartPr/>
              <p14:nvPr/>
            </p14:nvContentPartPr>
            <p14:xfrm>
              <a:off x="6343364" y="3166044"/>
              <a:ext cx="45148" cy="49136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9"/>
            </p:blipFill>
            <p:spPr>
              <a:xfrm>
                <a:off x="6343364" y="3166044"/>
                <a:ext cx="45148" cy="491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2" name="墨迹 51"/>
              <p14:cNvContentPartPr/>
              <p14:nvPr/>
            </p14:nvContentPartPr>
            <p14:xfrm>
              <a:off x="6399799" y="3256104"/>
              <a:ext cx="186238" cy="17289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1"/>
            </p:blipFill>
            <p:spPr>
              <a:xfrm>
                <a:off x="6399799" y="3256104"/>
                <a:ext cx="186238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墨迹 52"/>
              <p14:cNvContentPartPr/>
              <p14:nvPr/>
            </p14:nvContentPartPr>
            <p14:xfrm>
              <a:off x="6535245" y="3312502"/>
              <a:ext cx="152376" cy="18135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3"/>
            </p:blipFill>
            <p:spPr>
              <a:xfrm>
                <a:off x="6535245" y="3312502"/>
                <a:ext cx="152376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墨迹 53"/>
              <p14:cNvContentPartPr/>
              <p14:nvPr/>
            </p14:nvContentPartPr>
            <p14:xfrm>
              <a:off x="6772275" y="3355682"/>
              <a:ext cx="5643" cy="16919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5"/>
            </p:blipFill>
            <p:spPr>
              <a:xfrm>
                <a:off x="6772275" y="3355682"/>
                <a:ext cx="564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" name="墨迹 54"/>
              <p14:cNvContentPartPr/>
              <p14:nvPr/>
            </p14:nvContentPartPr>
            <p14:xfrm>
              <a:off x="6388512" y="3962666"/>
              <a:ext cx="11288" cy="37998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7"/>
            </p:blipFill>
            <p:spPr>
              <a:xfrm>
                <a:off x="6388512" y="3962666"/>
                <a:ext cx="11288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6" name="墨迹 55"/>
              <p14:cNvContentPartPr/>
              <p14:nvPr/>
            </p14:nvContentPartPr>
            <p14:xfrm>
              <a:off x="6403679" y="4091324"/>
              <a:ext cx="162606" cy="12442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9"/>
            </p:blipFill>
            <p:spPr>
              <a:xfrm>
                <a:off x="6403679" y="4091324"/>
                <a:ext cx="162606" cy="124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7" name="墨迹 56"/>
              <p14:cNvContentPartPr/>
              <p14:nvPr/>
            </p14:nvContentPartPr>
            <p14:xfrm>
              <a:off x="6577571" y="4157944"/>
              <a:ext cx="143911" cy="8318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1"/>
            </p:blipFill>
            <p:spPr>
              <a:xfrm>
                <a:off x="6577571" y="4157944"/>
                <a:ext cx="143911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墨迹 57"/>
              <p14:cNvContentPartPr/>
              <p14:nvPr/>
            </p14:nvContentPartPr>
            <p14:xfrm>
              <a:off x="6777918" y="4167814"/>
              <a:ext cx="155198" cy="101516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3"/>
            </p:blipFill>
            <p:spPr>
              <a:xfrm>
                <a:off x="6777918" y="4167814"/>
                <a:ext cx="15519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9" name="墨迹 58"/>
              <p14:cNvContentPartPr/>
              <p14:nvPr/>
            </p14:nvContentPartPr>
            <p14:xfrm>
              <a:off x="8274873" y="3005309"/>
              <a:ext cx="21163" cy="24656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5"/>
            </p:blipFill>
            <p:spPr>
              <a:xfrm>
                <a:off x="8274873" y="3005309"/>
                <a:ext cx="21163" cy="246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0" name="墨迹 59"/>
              <p14:cNvContentPartPr/>
              <p14:nvPr/>
            </p14:nvContentPartPr>
            <p14:xfrm>
              <a:off x="8301680" y="3101891"/>
              <a:ext cx="118515" cy="5639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7"/>
            </p:blipFill>
            <p:spPr>
              <a:xfrm>
                <a:off x="8301680" y="3101891"/>
                <a:ext cx="11851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墨迹 60"/>
              <p14:cNvContentPartPr/>
              <p14:nvPr/>
            </p14:nvContentPartPr>
            <p14:xfrm>
              <a:off x="8414551" y="2930582"/>
              <a:ext cx="39505" cy="608393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9"/>
            </p:blipFill>
            <p:spPr>
              <a:xfrm>
                <a:off x="8414551" y="2930582"/>
                <a:ext cx="39505" cy="608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墨迹 61"/>
              <p14:cNvContentPartPr/>
              <p14:nvPr/>
            </p14:nvContentPartPr>
            <p14:xfrm>
              <a:off x="8487917" y="3116695"/>
              <a:ext cx="73366" cy="20796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1"/>
            </p:blipFill>
            <p:spPr>
              <a:xfrm>
                <a:off x="8487917" y="3116695"/>
                <a:ext cx="73366" cy="207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墨迹 62"/>
              <p14:cNvContentPartPr/>
              <p14:nvPr/>
            </p14:nvContentPartPr>
            <p14:xfrm>
              <a:off x="8651581" y="2989095"/>
              <a:ext cx="95940" cy="27494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3"/>
            </p:blipFill>
            <p:spPr>
              <a:xfrm>
                <a:off x="8651581" y="2989095"/>
                <a:ext cx="95940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4" name="墨迹 63"/>
              <p14:cNvContentPartPr/>
              <p14:nvPr/>
            </p14:nvContentPartPr>
            <p14:xfrm>
              <a:off x="8634650" y="3089201"/>
              <a:ext cx="11287" cy="29186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5"/>
            </p:blipFill>
            <p:spPr>
              <a:xfrm>
                <a:off x="8634650" y="3089201"/>
                <a:ext cx="11287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5" name="墨迹 64"/>
              <p14:cNvContentPartPr/>
              <p14:nvPr/>
            </p14:nvContentPartPr>
            <p14:xfrm>
              <a:off x="8792670" y="2991210"/>
              <a:ext cx="90297" cy="28551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7"/>
            </p:blipFill>
            <p:spPr>
              <a:xfrm>
                <a:off x="8792670" y="2991210"/>
                <a:ext cx="90297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6" name="墨迹 65"/>
              <p14:cNvContentPartPr/>
              <p14:nvPr/>
            </p14:nvContentPartPr>
            <p14:xfrm>
              <a:off x="8894254" y="3084972"/>
              <a:ext cx="143911" cy="18047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9"/>
            </p:blipFill>
            <p:spPr>
              <a:xfrm>
                <a:off x="8894254" y="3084972"/>
                <a:ext cx="143911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7" name="墨迹 66"/>
              <p14:cNvContentPartPr/>
              <p14:nvPr/>
            </p14:nvContentPartPr>
            <p14:xfrm>
              <a:off x="8947868" y="3135730"/>
              <a:ext cx="53614" cy="33838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1"/>
            </p:blipFill>
            <p:spPr>
              <a:xfrm>
                <a:off x="8947868" y="3135730"/>
                <a:ext cx="53614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8" name="墨迹 67"/>
              <p14:cNvContentPartPr/>
              <p14:nvPr/>
            </p14:nvContentPartPr>
            <p14:xfrm>
              <a:off x="9148214" y="3090611"/>
              <a:ext cx="299109" cy="2256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3"/>
            </p:blipFill>
            <p:spPr>
              <a:xfrm>
                <a:off x="9148214" y="3090611"/>
                <a:ext cx="29910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9" name="墨迹 68"/>
              <p14:cNvContentPartPr/>
              <p14:nvPr/>
            </p14:nvContentPartPr>
            <p14:xfrm>
              <a:off x="9405702" y="2996673"/>
              <a:ext cx="137562" cy="7701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5"/>
            </p:blipFill>
            <p:spPr>
              <a:xfrm>
                <a:off x="9405702" y="2996673"/>
                <a:ext cx="137562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0" name="墨迹 69"/>
              <p14:cNvContentPartPr/>
              <p14:nvPr/>
            </p14:nvContentPartPr>
            <p14:xfrm>
              <a:off x="9193539" y="3203407"/>
              <a:ext cx="290468" cy="2256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7"/>
            </p:blipFill>
            <p:spPr>
              <a:xfrm>
                <a:off x="9193539" y="3203407"/>
                <a:ext cx="29046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1" name="墨迹 70"/>
              <p14:cNvContentPartPr/>
              <p14:nvPr/>
            </p14:nvContentPartPr>
            <p14:xfrm>
              <a:off x="9229341" y="3229844"/>
              <a:ext cx="124863" cy="6098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9"/>
            </p:blipFill>
            <p:spPr>
              <a:xfrm>
                <a:off x="9229341" y="3229844"/>
                <a:ext cx="124863" cy="60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2" name="墨迹 71"/>
              <p14:cNvContentPartPr/>
              <p14:nvPr/>
            </p14:nvContentPartPr>
            <p14:xfrm>
              <a:off x="9698462" y="3006014"/>
              <a:ext cx="19752" cy="26278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1"/>
            </p:blipFill>
            <p:spPr>
              <a:xfrm>
                <a:off x="9698462" y="3006014"/>
                <a:ext cx="19752" cy="262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3" name="墨迹 72"/>
              <p14:cNvContentPartPr/>
              <p14:nvPr/>
            </p14:nvContentPartPr>
            <p14:xfrm>
              <a:off x="9723857" y="3090611"/>
              <a:ext cx="95941" cy="6203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3"/>
            </p:blipFill>
            <p:spPr>
              <a:xfrm>
                <a:off x="9723857" y="3090611"/>
                <a:ext cx="9594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4" name="墨迹 73"/>
              <p14:cNvContentPartPr/>
              <p14:nvPr/>
            </p14:nvContentPartPr>
            <p14:xfrm>
              <a:off x="9800046" y="2958076"/>
              <a:ext cx="14109" cy="41452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5"/>
            </p:blipFill>
            <p:spPr>
              <a:xfrm>
                <a:off x="9800046" y="2958076"/>
                <a:ext cx="14109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5" name="墨迹 74"/>
              <p14:cNvContentPartPr/>
              <p14:nvPr/>
            </p14:nvContentPartPr>
            <p14:xfrm>
              <a:off x="9881878" y="2943976"/>
              <a:ext cx="141089" cy="2819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7"/>
            </p:blipFill>
            <p:spPr>
              <a:xfrm>
                <a:off x="9881878" y="2943976"/>
                <a:ext cx="1410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6" name="墨迹 75"/>
              <p14:cNvContentPartPr/>
              <p14:nvPr/>
            </p14:nvContentPartPr>
            <p14:xfrm>
              <a:off x="9955244" y="2869073"/>
              <a:ext cx="22574" cy="21307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9"/>
            </p:blipFill>
            <p:spPr>
              <a:xfrm>
                <a:off x="9955244" y="2869073"/>
                <a:ext cx="22574" cy="213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7" name="墨迹 76"/>
              <p14:cNvContentPartPr/>
              <p14:nvPr/>
            </p14:nvContentPartPr>
            <p14:xfrm>
              <a:off x="9983461" y="3115990"/>
              <a:ext cx="222921" cy="2538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1"/>
            </p:blipFill>
            <p:spPr>
              <a:xfrm>
                <a:off x="9983461" y="3115990"/>
                <a:ext cx="222921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8" name="墨迹 77"/>
              <p14:cNvContentPartPr/>
              <p14:nvPr/>
            </p14:nvContentPartPr>
            <p14:xfrm>
              <a:off x="10098625" y="3000375"/>
              <a:ext cx="8994" cy="27353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3"/>
            </p:blipFill>
            <p:spPr>
              <a:xfrm>
                <a:off x="10098625" y="3000375"/>
                <a:ext cx="8994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9" name="墨迹 78"/>
              <p14:cNvContentPartPr/>
              <p14:nvPr/>
            </p14:nvContentPartPr>
            <p14:xfrm>
              <a:off x="10389798" y="2978520"/>
              <a:ext cx="28217" cy="21642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5"/>
            </p:blipFill>
            <p:spPr>
              <a:xfrm>
                <a:off x="10389798" y="2978520"/>
                <a:ext cx="28217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0" name="墨迹 79"/>
              <p14:cNvContentPartPr/>
              <p14:nvPr/>
            </p14:nvContentPartPr>
            <p14:xfrm>
              <a:off x="10406729" y="3045493"/>
              <a:ext cx="95941" cy="3383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7"/>
            </p:blipFill>
            <p:spPr>
              <a:xfrm>
                <a:off x="10406729" y="3045493"/>
                <a:ext cx="9594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1" name="墨迹 80"/>
              <p14:cNvContentPartPr/>
              <p14:nvPr/>
            </p14:nvContentPartPr>
            <p14:xfrm>
              <a:off x="10494204" y="2942214"/>
              <a:ext cx="14109" cy="29221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9"/>
            </p:blipFill>
            <p:spPr>
              <a:xfrm>
                <a:off x="10494204" y="2942214"/>
                <a:ext cx="14109" cy="292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" name="墨迹 81"/>
              <p14:cNvContentPartPr/>
              <p14:nvPr/>
            </p14:nvContentPartPr>
            <p14:xfrm>
              <a:off x="10607075" y="2904498"/>
              <a:ext cx="110050" cy="33556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1"/>
            </p:blipFill>
            <p:spPr>
              <a:xfrm>
                <a:off x="10607075" y="2904498"/>
                <a:ext cx="110050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3" name="墨迹 82"/>
              <p14:cNvContentPartPr/>
              <p14:nvPr/>
            </p14:nvContentPartPr>
            <p14:xfrm>
              <a:off x="10745343" y="2938337"/>
              <a:ext cx="141089" cy="24586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3"/>
            </p:blipFill>
            <p:spPr>
              <a:xfrm>
                <a:off x="10745343" y="2938337"/>
                <a:ext cx="141089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4" name="墨迹 83"/>
              <p14:cNvContentPartPr/>
              <p14:nvPr/>
            </p14:nvContentPartPr>
            <p14:xfrm>
              <a:off x="10883609" y="3028573"/>
              <a:ext cx="135446" cy="15791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5"/>
            </p:blipFill>
            <p:spPr>
              <a:xfrm>
                <a:off x="10883609" y="3028573"/>
                <a:ext cx="13544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5" name="墨迹 84"/>
              <p14:cNvContentPartPr/>
              <p14:nvPr/>
            </p14:nvContentPartPr>
            <p14:xfrm>
              <a:off x="10911827" y="3050428"/>
              <a:ext cx="76188" cy="387031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7"/>
            </p:blipFill>
            <p:spPr>
              <a:xfrm>
                <a:off x="10911827" y="3050428"/>
                <a:ext cx="76188" cy="387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6" name="墨迹 85"/>
              <p14:cNvContentPartPr/>
              <p14:nvPr/>
            </p14:nvContentPartPr>
            <p14:xfrm>
              <a:off x="11061382" y="2865019"/>
              <a:ext cx="172128" cy="564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9"/>
            </p:blipFill>
            <p:spPr>
              <a:xfrm>
                <a:off x="11061382" y="2865019"/>
                <a:ext cx="17212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7" name="墨迹 86"/>
              <p14:cNvContentPartPr/>
              <p14:nvPr/>
            </p14:nvContentPartPr>
            <p14:xfrm>
              <a:off x="10490853" y="3197768"/>
              <a:ext cx="150083" cy="11843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1"/>
            </p:blipFill>
            <p:spPr>
              <a:xfrm>
                <a:off x="10490853" y="3197768"/>
                <a:ext cx="15008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8" name="墨迹 87"/>
              <p14:cNvContentPartPr/>
              <p14:nvPr/>
            </p14:nvContentPartPr>
            <p14:xfrm>
              <a:off x="11480946" y="2923356"/>
              <a:ext cx="54496" cy="39002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3"/>
            </p:blipFill>
            <p:spPr>
              <a:xfrm>
                <a:off x="11480946" y="2923356"/>
                <a:ext cx="54496" cy="390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9" name="墨迹 88"/>
              <p14:cNvContentPartPr/>
              <p14:nvPr/>
            </p14:nvContentPartPr>
            <p14:xfrm>
              <a:off x="11526446" y="3044259"/>
              <a:ext cx="177596" cy="18452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5"/>
            </p:blipFill>
            <p:spPr>
              <a:xfrm>
                <a:off x="11526446" y="3044259"/>
                <a:ext cx="177596" cy="184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0" name="墨迹 89"/>
              <p14:cNvContentPartPr/>
              <p14:nvPr/>
            </p14:nvContentPartPr>
            <p14:xfrm>
              <a:off x="11673708" y="3137845"/>
              <a:ext cx="121337" cy="15861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7"/>
            </p:blipFill>
            <p:spPr>
              <a:xfrm>
                <a:off x="11673708" y="3137845"/>
                <a:ext cx="121337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1" name="墨迹 90"/>
              <p14:cNvContentPartPr/>
              <p14:nvPr/>
            </p14:nvContentPartPr>
            <p14:xfrm>
              <a:off x="11905095" y="3197063"/>
              <a:ext cx="14109" cy="16989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9"/>
            </p:blipFill>
            <p:spPr>
              <a:xfrm>
                <a:off x="11905095" y="3197063"/>
                <a:ext cx="14109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2" name="墨迹 91"/>
              <p14:cNvContentPartPr/>
              <p14:nvPr/>
            </p14:nvContentPartPr>
            <p14:xfrm>
              <a:off x="8320021" y="3805104"/>
              <a:ext cx="15520" cy="323231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1"/>
            </p:blipFill>
            <p:spPr>
              <a:xfrm>
                <a:off x="8320021" y="3805104"/>
                <a:ext cx="15520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3" name="墨迹 92"/>
              <p14:cNvContentPartPr/>
              <p14:nvPr/>
            </p14:nvContentPartPr>
            <p14:xfrm>
              <a:off x="8324254" y="3942222"/>
              <a:ext cx="112871" cy="33838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3"/>
            </p:blipFill>
            <p:spPr>
              <a:xfrm>
                <a:off x="8324254" y="3942222"/>
                <a:ext cx="11287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4" name="墨迹 93"/>
              <p14:cNvContentPartPr/>
              <p14:nvPr/>
            </p14:nvContentPartPr>
            <p14:xfrm>
              <a:off x="8448413" y="3793472"/>
              <a:ext cx="5643" cy="41946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5"/>
            </p:blipFill>
            <p:spPr>
              <a:xfrm>
                <a:off x="8448413" y="3793472"/>
                <a:ext cx="5643" cy="419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5" name="墨迹 94"/>
              <p14:cNvContentPartPr/>
              <p14:nvPr/>
            </p14:nvContentPartPr>
            <p14:xfrm>
              <a:off x="8526012" y="3947861"/>
              <a:ext cx="114282" cy="14663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7"/>
            </p:blipFill>
            <p:spPr>
              <a:xfrm>
                <a:off x="8526012" y="3947861"/>
                <a:ext cx="11428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6" name="墨迹 95"/>
              <p14:cNvContentPartPr/>
              <p14:nvPr/>
            </p14:nvContentPartPr>
            <p14:xfrm>
              <a:off x="8741878" y="3778667"/>
              <a:ext cx="88356" cy="32710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9"/>
            </p:blipFill>
            <p:spPr>
              <a:xfrm>
                <a:off x="8741878" y="3778667"/>
                <a:ext cx="88356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7" name="墨迹 96"/>
              <p14:cNvContentPartPr/>
              <p14:nvPr/>
            </p14:nvContentPartPr>
            <p14:xfrm>
              <a:off x="8866036" y="3795587"/>
              <a:ext cx="98763" cy="20602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1"/>
            </p:blipFill>
            <p:spPr>
              <a:xfrm>
                <a:off x="8866036" y="3795587"/>
                <a:ext cx="98763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8" name="墨迹 97"/>
              <p14:cNvContentPartPr/>
              <p14:nvPr/>
            </p14:nvContentPartPr>
            <p14:xfrm>
              <a:off x="9001482" y="3851985"/>
              <a:ext cx="107227" cy="152275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3"/>
            </p:blipFill>
            <p:spPr>
              <a:xfrm>
                <a:off x="9001482" y="3851985"/>
                <a:ext cx="10722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9" name="墨迹 98"/>
              <p14:cNvContentPartPr/>
              <p14:nvPr/>
            </p14:nvContentPartPr>
            <p14:xfrm>
              <a:off x="9038165" y="3897103"/>
              <a:ext cx="70544" cy="31582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5"/>
            </p:blipFill>
            <p:spPr>
              <a:xfrm>
                <a:off x="9038165" y="3897103"/>
                <a:ext cx="7054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0" name="墨迹 99"/>
              <p14:cNvContentPartPr/>
              <p14:nvPr/>
            </p14:nvContentPartPr>
            <p14:xfrm>
              <a:off x="9165145" y="3751878"/>
              <a:ext cx="110050" cy="3806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7"/>
            </p:blipFill>
            <p:spPr>
              <a:xfrm>
                <a:off x="9165145" y="3751878"/>
                <a:ext cx="110050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1" name="墨迹 100"/>
              <p14:cNvContentPartPr/>
              <p14:nvPr/>
            </p14:nvContentPartPr>
            <p14:xfrm>
              <a:off x="9404467" y="3823786"/>
              <a:ext cx="265777" cy="2255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9"/>
            </p:blipFill>
            <p:spPr>
              <a:xfrm>
                <a:off x="9404467" y="3823786"/>
                <a:ext cx="26577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2" name="墨迹 101"/>
              <p14:cNvContentPartPr/>
              <p14:nvPr/>
            </p14:nvContentPartPr>
            <p14:xfrm>
              <a:off x="9603580" y="3716629"/>
              <a:ext cx="182357" cy="81777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1"/>
            </p:blipFill>
            <p:spPr>
              <a:xfrm>
                <a:off x="9603580" y="3716629"/>
                <a:ext cx="18235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3" name="墨迹 102"/>
              <p14:cNvContentPartPr/>
              <p14:nvPr/>
            </p14:nvContentPartPr>
            <p14:xfrm>
              <a:off x="9441856" y="3925302"/>
              <a:ext cx="250962" cy="564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3"/>
            </p:blipFill>
            <p:spPr>
              <a:xfrm>
                <a:off x="9441856" y="3925302"/>
                <a:ext cx="25096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4" name="墨迹 103"/>
              <p14:cNvContentPartPr/>
              <p14:nvPr/>
            </p14:nvContentPartPr>
            <p14:xfrm>
              <a:off x="9466723" y="3953501"/>
              <a:ext cx="130154" cy="129716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5"/>
            </p:blipFill>
            <p:spPr>
              <a:xfrm>
                <a:off x="9466723" y="3953501"/>
                <a:ext cx="13015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5" name="墨迹 104"/>
              <p14:cNvContentPartPr/>
              <p14:nvPr/>
            </p14:nvContentPartPr>
            <p14:xfrm>
              <a:off x="9856481" y="3737074"/>
              <a:ext cx="8466" cy="196688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7"/>
            </p:blipFill>
            <p:spPr>
              <a:xfrm>
                <a:off x="9856481" y="3737074"/>
                <a:ext cx="8466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6" name="墨迹 105"/>
              <p14:cNvContentPartPr/>
              <p14:nvPr/>
            </p14:nvContentPartPr>
            <p14:xfrm>
              <a:off x="9893164" y="3812506"/>
              <a:ext cx="93119" cy="2819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9"/>
            </p:blipFill>
            <p:spPr>
              <a:xfrm>
                <a:off x="9893164" y="3812506"/>
                <a:ext cx="9311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7" name="墨迹 106"/>
              <p14:cNvContentPartPr/>
              <p14:nvPr/>
            </p14:nvContentPartPr>
            <p14:xfrm>
              <a:off x="9977818" y="3676093"/>
              <a:ext cx="16930" cy="409943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1"/>
            </p:blipFill>
            <p:spPr>
              <a:xfrm>
                <a:off x="9977818" y="3676093"/>
                <a:ext cx="16930" cy="409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8" name="墨迹 107"/>
              <p14:cNvContentPartPr/>
              <p14:nvPr/>
            </p14:nvContentPartPr>
            <p14:xfrm>
              <a:off x="10082224" y="3682791"/>
              <a:ext cx="143910" cy="50758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3"/>
            </p:blipFill>
            <p:spPr>
              <a:xfrm>
                <a:off x="10082224" y="3682791"/>
                <a:ext cx="14391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9" name="墨迹 108"/>
              <p14:cNvContentPartPr/>
              <p14:nvPr/>
            </p14:nvContentPartPr>
            <p14:xfrm>
              <a:off x="10141482" y="3623044"/>
              <a:ext cx="28217" cy="17536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5"/>
            </p:blipFill>
            <p:spPr>
              <a:xfrm>
                <a:off x="10141482" y="3623044"/>
                <a:ext cx="28217" cy="175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0" name="墨迹 109"/>
              <p14:cNvContentPartPr/>
              <p14:nvPr/>
            </p14:nvContentPartPr>
            <p14:xfrm>
              <a:off x="10203560" y="3851985"/>
              <a:ext cx="174951" cy="4511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7"/>
            </p:blipFill>
            <p:spPr>
              <a:xfrm>
                <a:off x="10203560" y="3851985"/>
                <a:ext cx="17495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1" name="墨迹 110"/>
              <p14:cNvContentPartPr/>
              <p14:nvPr/>
            </p14:nvContentPartPr>
            <p14:xfrm>
              <a:off x="10299501" y="3804046"/>
              <a:ext cx="16931" cy="15791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9"/>
            </p:blipFill>
            <p:spPr>
              <a:xfrm>
                <a:off x="10299501" y="3804046"/>
                <a:ext cx="16931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2" name="墨迹 111"/>
              <p14:cNvContentPartPr/>
              <p14:nvPr/>
            </p14:nvContentPartPr>
            <p14:xfrm>
              <a:off x="10476392" y="3742713"/>
              <a:ext cx="19224" cy="17694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1"/>
            </p:blipFill>
            <p:spPr>
              <a:xfrm>
                <a:off x="10476392" y="3742713"/>
                <a:ext cx="19224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3" name="墨迹 112"/>
              <p14:cNvContentPartPr/>
              <p14:nvPr/>
            </p14:nvContentPartPr>
            <p14:xfrm>
              <a:off x="10508313" y="3835065"/>
              <a:ext cx="79010" cy="1692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3"/>
            </p:blipFill>
            <p:spPr>
              <a:xfrm>
                <a:off x="10508313" y="3835065"/>
                <a:ext cx="7901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4" name="墨迹 113"/>
              <p14:cNvContentPartPr/>
              <p14:nvPr/>
            </p14:nvContentPartPr>
            <p14:xfrm>
              <a:off x="10584501" y="3692308"/>
              <a:ext cx="25396" cy="331691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5"/>
            </p:blipFill>
            <p:spPr>
              <a:xfrm>
                <a:off x="10584501" y="3692308"/>
                <a:ext cx="25396" cy="331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5" name="墨迹 114"/>
              <p14:cNvContentPartPr/>
              <p14:nvPr/>
            </p14:nvContentPartPr>
            <p14:xfrm>
              <a:off x="10671976" y="3685082"/>
              <a:ext cx="112871" cy="38967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7"/>
            </p:blipFill>
            <p:spPr>
              <a:xfrm>
                <a:off x="10671976" y="3685082"/>
                <a:ext cx="112871" cy="389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6" name="墨迹 115"/>
              <p14:cNvContentPartPr/>
              <p14:nvPr/>
            </p14:nvContentPartPr>
            <p14:xfrm>
              <a:off x="10818709" y="3694070"/>
              <a:ext cx="129802" cy="26260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9"/>
            </p:blipFill>
            <p:spPr>
              <a:xfrm>
                <a:off x="10818709" y="3694070"/>
                <a:ext cx="129802" cy="262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7" name="墨迹 116"/>
              <p14:cNvContentPartPr/>
              <p14:nvPr/>
            </p14:nvContentPartPr>
            <p14:xfrm>
              <a:off x="10927877" y="3818146"/>
              <a:ext cx="141971" cy="118436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1"/>
            </p:blipFill>
            <p:spPr>
              <a:xfrm>
                <a:off x="10927877" y="3818146"/>
                <a:ext cx="141971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8" name="墨迹 117"/>
              <p14:cNvContentPartPr/>
              <p14:nvPr/>
            </p14:nvContentPartPr>
            <p14:xfrm>
              <a:off x="10940045" y="3820966"/>
              <a:ext cx="104405" cy="40606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3"/>
            </p:blipFill>
            <p:spPr>
              <a:xfrm>
                <a:off x="10940045" y="3820966"/>
                <a:ext cx="104405" cy="406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9" name="墨迹 118"/>
              <p14:cNvContentPartPr/>
              <p14:nvPr/>
            </p14:nvContentPartPr>
            <p14:xfrm>
              <a:off x="11038807" y="3626393"/>
              <a:ext cx="155198" cy="139585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5"/>
            </p:blipFill>
            <p:spPr>
              <a:xfrm>
                <a:off x="11038807" y="3626393"/>
                <a:ext cx="155198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0" name="墨迹 119"/>
              <p14:cNvContentPartPr/>
              <p14:nvPr/>
            </p14:nvContentPartPr>
            <p14:xfrm>
              <a:off x="11196828" y="3648952"/>
              <a:ext cx="124159" cy="3383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7"/>
            </p:blipFill>
            <p:spPr>
              <a:xfrm>
                <a:off x="11196828" y="3648952"/>
                <a:ext cx="12415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1" name="墨迹 120"/>
              <p14:cNvContentPartPr/>
              <p14:nvPr/>
            </p14:nvContentPartPr>
            <p14:xfrm>
              <a:off x="11566481" y="3648952"/>
              <a:ext cx="70545" cy="434264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9"/>
            </p:blipFill>
            <p:spPr>
              <a:xfrm>
                <a:off x="11566481" y="3648952"/>
                <a:ext cx="70545" cy="434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2" name="墨迹 121"/>
              <p14:cNvContentPartPr/>
              <p14:nvPr/>
            </p14:nvContentPartPr>
            <p14:xfrm>
              <a:off x="11605281" y="3826606"/>
              <a:ext cx="192586" cy="143815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1"/>
            </p:blipFill>
            <p:spPr>
              <a:xfrm>
                <a:off x="11605281" y="3826606"/>
                <a:ext cx="19258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3" name="墨迹 122"/>
              <p14:cNvContentPartPr/>
              <p14:nvPr/>
            </p14:nvContentPartPr>
            <p14:xfrm>
              <a:off x="11757657" y="3885823"/>
              <a:ext cx="122042" cy="146635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3"/>
            </p:blipFill>
            <p:spPr>
              <a:xfrm>
                <a:off x="11757657" y="3885823"/>
                <a:ext cx="12204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4" name="墨迹 123"/>
              <p14:cNvContentPartPr/>
              <p14:nvPr/>
            </p14:nvContentPartPr>
            <p14:xfrm>
              <a:off x="11975639" y="3930942"/>
              <a:ext cx="191882" cy="14663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5"/>
            </p:blipFill>
            <p:spPr>
              <a:xfrm>
                <a:off x="11975639" y="3930942"/>
                <a:ext cx="19188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5" name="墨迹 124"/>
              <p14:cNvContentPartPr/>
              <p14:nvPr/>
            </p14:nvContentPartPr>
            <p14:xfrm>
              <a:off x="8318611" y="4534401"/>
              <a:ext cx="32450" cy="30172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7"/>
            </p:blipFill>
            <p:spPr>
              <a:xfrm>
                <a:off x="8318611" y="4534401"/>
                <a:ext cx="32450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6" name="墨迹 125"/>
              <p14:cNvContentPartPr/>
              <p14:nvPr/>
            </p14:nvContentPartPr>
            <p14:xfrm>
              <a:off x="8329898" y="4703595"/>
              <a:ext cx="95941" cy="45118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9"/>
            </p:blipFill>
            <p:spPr>
              <a:xfrm>
                <a:off x="8329898" y="4703595"/>
                <a:ext cx="9594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7" name="墨迹 126"/>
              <p14:cNvContentPartPr/>
              <p14:nvPr/>
            </p14:nvContentPartPr>
            <p14:xfrm>
              <a:off x="8448413" y="4561014"/>
              <a:ext cx="16930" cy="30895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1"/>
            </p:blipFill>
            <p:spPr>
              <a:xfrm>
                <a:off x="8448413" y="4561014"/>
                <a:ext cx="16930" cy="308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8" name="墨迹 127"/>
              <p14:cNvContentPartPr/>
              <p14:nvPr/>
            </p14:nvContentPartPr>
            <p14:xfrm>
              <a:off x="8606432" y="4496332"/>
              <a:ext cx="121866" cy="421575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3"/>
            </p:blipFill>
            <p:spPr>
              <a:xfrm>
                <a:off x="8606432" y="4496332"/>
                <a:ext cx="121866" cy="4215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9" name="墨迹 128"/>
              <p14:cNvContentPartPr/>
              <p14:nvPr/>
            </p14:nvContentPartPr>
            <p14:xfrm>
              <a:off x="8770096" y="4537221"/>
              <a:ext cx="99644" cy="23510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5"/>
            </p:blipFill>
            <p:spPr>
              <a:xfrm>
                <a:off x="8770096" y="4537221"/>
                <a:ext cx="99644" cy="235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0" name="墨迹 129"/>
              <p14:cNvContentPartPr/>
              <p14:nvPr/>
            </p14:nvContentPartPr>
            <p14:xfrm>
              <a:off x="8882967" y="4618998"/>
              <a:ext cx="132624" cy="180474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7"/>
            </p:blipFill>
            <p:spPr>
              <a:xfrm>
                <a:off x="8882967" y="4618998"/>
                <a:ext cx="13262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1" name="墨迹 130"/>
              <p14:cNvContentPartPr/>
              <p14:nvPr/>
            </p14:nvContentPartPr>
            <p14:xfrm>
              <a:off x="8922472" y="4682974"/>
              <a:ext cx="45148" cy="423867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9"/>
            </p:blipFill>
            <p:spPr>
              <a:xfrm>
                <a:off x="8922472" y="4682974"/>
                <a:ext cx="45148" cy="423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2" name="墨迹 131"/>
              <p14:cNvContentPartPr/>
              <p14:nvPr/>
            </p14:nvContentPartPr>
            <p14:xfrm>
              <a:off x="9038165" y="4463022"/>
              <a:ext cx="135445" cy="133417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1"/>
            </p:blipFill>
            <p:spPr>
              <a:xfrm>
                <a:off x="9038165" y="4463022"/>
                <a:ext cx="135445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3" name="墨迹 132"/>
              <p14:cNvContentPartPr/>
              <p14:nvPr/>
            </p14:nvContentPartPr>
            <p14:xfrm>
              <a:off x="9176432" y="4461083"/>
              <a:ext cx="93119" cy="3383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3"/>
            </p:blipFill>
            <p:spPr>
              <a:xfrm>
                <a:off x="9176432" y="4461083"/>
                <a:ext cx="9311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4" name="墨迹 133"/>
              <p14:cNvContentPartPr/>
              <p14:nvPr/>
            </p14:nvContentPartPr>
            <p14:xfrm>
              <a:off x="9385597" y="4579519"/>
              <a:ext cx="366478" cy="52345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5"/>
            </p:blipFill>
            <p:spPr>
              <a:xfrm>
                <a:off x="9385597" y="4579519"/>
                <a:ext cx="366478" cy="52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5" name="墨迹 134"/>
              <p14:cNvContentPartPr/>
              <p14:nvPr/>
            </p14:nvContentPartPr>
            <p14:xfrm>
              <a:off x="9675006" y="4490692"/>
              <a:ext cx="161723" cy="80367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7"/>
            </p:blipFill>
            <p:spPr>
              <a:xfrm>
                <a:off x="9675006" y="4490692"/>
                <a:ext cx="161723" cy="80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6" name="墨迹 135"/>
              <p14:cNvContentPartPr/>
              <p14:nvPr/>
            </p14:nvContentPartPr>
            <p14:xfrm>
              <a:off x="9483830" y="4703595"/>
              <a:ext cx="271067" cy="9341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9"/>
            </p:blipFill>
            <p:spPr>
              <a:xfrm>
                <a:off x="9483830" y="4703595"/>
                <a:ext cx="271067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7" name="墨迹 136"/>
              <p14:cNvContentPartPr/>
              <p14:nvPr/>
            </p14:nvContentPartPr>
            <p14:xfrm>
              <a:off x="9524922" y="4720514"/>
              <a:ext cx="131213" cy="101517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1"/>
            </p:blipFill>
            <p:spPr>
              <a:xfrm>
                <a:off x="9524922" y="4720514"/>
                <a:ext cx="13121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8" name="墨迹 137"/>
              <p14:cNvContentPartPr/>
              <p14:nvPr/>
            </p14:nvContentPartPr>
            <p14:xfrm>
              <a:off x="9995454" y="4503206"/>
              <a:ext cx="42327" cy="256787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3"/>
            </p:blipFill>
            <p:spPr>
              <a:xfrm>
                <a:off x="9995454" y="4503206"/>
                <a:ext cx="42327" cy="256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9" name="墨迹 138"/>
              <p14:cNvContentPartPr/>
              <p14:nvPr/>
            </p14:nvContentPartPr>
            <p14:xfrm>
              <a:off x="10039897" y="4579519"/>
              <a:ext cx="101584" cy="2819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5"/>
            </p:blipFill>
            <p:spPr>
              <a:xfrm>
                <a:off x="10039897" y="4579519"/>
                <a:ext cx="10158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0" name="墨迹 139"/>
              <p14:cNvContentPartPr/>
              <p14:nvPr/>
            </p14:nvContentPartPr>
            <p14:xfrm>
              <a:off x="10116085" y="4470777"/>
              <a:ext cx="19753" cy="387913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7"/>
            </p:blipFill>
            <p:spPr>
              <a:xfrm>
                <a:off x="10116085" y="4470777"/>
                <a:ext cx="19753" cy="387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1" name="墨迹 140"/>
              <p14:cNvContentPartPr/>
              <p14:nvPr/>
            </p14:nvContentPartPr>
            <p14:xfrm>
              <a:off x="10135838" y="4449804"/>
              <a:ext cx="174950" cy="4511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9"/>
            </p:blipFill>
            <p:spPr>
              <a:xfrm>
                <a:off x="10135838" y="4449804"/>
                <a:ext cx="17495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2" name="墨迹 141"/>
              <p14:cNvContentPartPr/>
              <p14:nvPr/>
            </p14:nvContentPartPr>
            <p14:xfrm>
              <a:off x="10226135" y="4387766"/>
              <a:ext cx="28218" cy="186114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1"/>
            </p:blipFill>
            <p:spPr>
              <a:xfrm>
                <a:off x="10226135" y="4387766"/>
                <a:ext cx="2821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3" name="墨迹 142"/>
              <p14:cNvContentPartPr/>
              <p14:nvPr/>
            </p14:nvContentPartPr>
            <p14:xfrm>
              <a:off x="10312904" y="4607718"/>
              <a:ext cx="203874" cy="3383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3"/>
            </p:blipFill>
            <p:spPr>
              <a:xfrm>
                <a:off x="10312904" y="4607718"/>
                <a:ext cx="20387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4" name="墨迹 143"/>
              <p14:cNvContentPartPr/>
              <p14:nvPr/>
            </p14:nvContentPartPr>
            <p14:xfrm>
              <a:off x="10408669" y="4509022"/>
              <a:ext cx="26278" cy="256611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5"/>
            </p:blipFill>
            <p:spPr>
              <a:xfrm>
                <a:off x="10408669" y="4509022"/>
                <a:ext cx="2627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5" name="墨迹 144"/>
              <p14:cNvContentPartPr/>
              <p14:nvPr/>
            </p14:nvContentPartPr>
            <p14:xfrm>
              <a:off x="10663511" y="4459321"/>
              <a:ext cx="40915" cy="286572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7"/>
            </p:blipFill>
            <p:spPr>
              <a:xfrm>
                <a:off x="10663511" y="4459321"/>
                <a:ext cx="40915" cy="286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6" name="墨迹 145"/>
              <p14:cNvContentPartPr/>
              <p14:nvPr/>
            </p14:nvContentPartPr>
            <p14:xfrm>
              <a:off x="10688907" y="4585159"/>
              <a:ext cx="107229" cy="1128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9"/>
            </p:blipFill>
            <p:spPr>
              <a:xfrm>
                <a:off x="10688907" y="4585159"/>
                <a:ext cx="10722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7" name="墨迹 146"/>
              <p14:cNvContentPartPr/>
              <p14:nvPr/>
            </p14:nvContentPartPr>
            <p14:xfrm>
              <a:off x="10801779" y="4441344"/>
              <a:ext cx="5643" cy="1973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1"/>
            </p:blipFill>
            <p:spPr>
              <a:xfrm>
                <a:off x="10801779" y="4441344"/>
                <a:ext cx="564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8" name="墨迹 147"/>
              <p14:cNvContentPartPr/>
              <p14:nvPr/>
            </p14:nvContentPartPr>
            <p14:xfrm>
              <a:off x="10688907" y="4421605"/>
              <a:ext cx="144793" cy="459644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3"/>
            </p:blipFill>
            <p:spPr>
              <a:xfrm>
                <a:off x="10688907" y="4421605"/>
                <a:ext cx="144793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9" name="墨迹 148"/>
              <p14:cNvContentPartPr/>
              <p14:nvPr/>
            </p14:nvContentPartPr>
            <p14:xfrm>
              <a:off x="10846927" y="4466723"/>
              <a:ext cx="127510" cy="259431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5"/>
            </p:blipFill>
            <p:spPr>
              <a:xfrm>
                <a:off x="10846927" y="4466723"/>
                <a:ext cx="12751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50" name="墨迹 149"/>
              <p14:cNvContentPartPr/>
              <p14:nvPr/>
            </p14:nvContentPartPr>
            <p14:xfrm>
              <a:off x="10956095" y="4545680"/>
              <a:ext cx="127862" cy="172896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7"/>
            </p:blipFill>
            <p:spPr>
              <a:xfrm>
                <a:off x="10956095" y="4545680"/>
                <a:ext cx="127862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1" name="墨迹 150"/>
              <p14:cNvContentPartPr/>
              <p14:nvPr/>
            </p14:nvContentPartPr>
            <p14:xfrm>
              <a:off x="11002125" y="4563128"/>
              <a:ext cx="64901" cy="450656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9"/>
            </p:blipFill>
            <p:spPr>
              <a:xfrm>
                <a:off x="11002125" y="4563128"/>
                <a:ext cx="64901" cy="450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2" name="墨迹 151"/>
              <p14:cNvContentPartPr/>
              <p14:nvPr/>
            </p14:nvContentPartPr>
            <p14:xfrm>
              <a:off x="11117818" y="4316387"/>
              <a:ext cx="82713" cy="215194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1"/>
            </p:blipFill>
            <p:spPr>
              <a:xfrm>
                <a:off x="11117818" y="4316387"/>
                <a:ext cx="82713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3" name="墨迹 152"/>
              <p14:cNvContentPartPr/>
              <p14:nvPr/>
            </p14:nvContentPartPr>
            <p14:xfrm>
              <a:off x="11219402" y="4382126"/>
              <a:ext cx="141089" cy="3947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3"/>
            </p:blipFill>
            <p:spPr>
              <a:xfrm>
                <a:off x="11219402" y="4382126"/>
                <a:ext cx="1410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4" name="墨迹 153"/>
              <p14:cNvContentPartPr/>
              <p14:nvPr/>
            </p14:nvContentPartPr>
            <p14:xfrm>
              <a:off x="11555194" y="4455444"/>
              <a:ext cx="81832" cy="40888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5"/>
            </p:blipFill>
            <p:spPr>
              <a:xfrm>
                <a:off x="11555194" y="4455444"/>
                <a:ext cx="81832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5" name="墨迹 154"/>
              <p14:cNvContentPartPr/>
              <p14:nvPr/>
            </p14:nvContentPartPr>
            <p14:xfrm>
              <a:off x="11610218" y="4543918"/>
              <a:ext cx="187649" cy="193516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7"/>
            </p:blipFill>
            <p:spPr>
              <a:xfrm>
                <a:off x="11610218" y="4543918"/>
                <a:ext cx="187649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6" name="墨迹 155"/>
              <p14:cNvContentPartPr/>
              <p14:nvPr/>
            </p14:nvContentPartPr>
            <p14:xfrm>
              <a:off x="11750073" y="4607718"/>
              <a:ext cx="222745" cy="212903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9"/>
            </p:blipFill>
            <p:spPr>
              <a:xfrm>
                <a:off x="11750073" y="4607718"/>
                <a:ext cx="222745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7" name="墨迹 156"/>
              <p14:cNvContentPartPr/>
              <p14:nvPr/>
            </p14:nvContentPartPr>
            <p14:xfrm>
              <a:off x="11955886" y="4692315"/>
              <a:ext cx="136328" cy="32428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1"/>
            </p:blipFill>
            <p:spPr>
              <a:xfrm>
                <a:off x="11955886" y="4692315"/>
                <a:ext cx="136328" cy="324289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568" y="836921"/>
            <a:ext cx="11654075" cy="10439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25 </a:t>
            </a:r>
            <a:r>
              <a:rPr lang="en-US" altLang="zh-CN" sz="2000" b="1" kern="100" dirty="0">
                <a:latin typeface="宋体" panose="02010600030101010101" pitchFamily="2" charset="-122"/>
                <a:cs typeface="Times New Roman" panose="02020603050405020304"/>
              </a:rPr>
              <a:t>℃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时，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0.01 </a:t>
            </a:r>
            <a:r>
              <a:rPr lang="en-US" altLang="zh-CN" sz="2000" b="1" kern="100" dirty="0" err="1">
                <a:latin typeface="Times New Roman" panose="02020603050405020304"/>
                <a:cs typeface="Courier New" panose="02070309020205020404"/>
              </a:rPr>
              <a:t>mol·L</a:t>
            </a:r>
            <a:r>
              <a:rPr lang="zh-CN" altLang="zh-CN" sz="2000" b="1" kern="100" baseline="30000" dirty="0"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sz="2000" b="1" kern="100" baseline="300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的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HA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溶液中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HA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的电离度为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0.1%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，则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25 </a:t>
            </a:r>
            <a:r>
              <a:rPr lang="en-US" altLang="zh-CN" sz="2000" b="1" kern="100" dirty="0">
                <a:latin typeface="宋体" panose="02010600030101010101" pitchFamily="2" charset="-122"/>
                <a:cs typeface="Times New Roman" panose="02020603050405020304"/>
              </a:rPr>
              <a:t>℃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时，</a:t>
            </a:r>
            <a:r>
              <a:rPr lang="en-US" altLang="zh-CN" sz="2000" b="1" i="1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sz="2000" b="1" kern="100" baseline="-25000" dirty="0">
                <a:latin typeface="Times New Roman" panose="02020603050405020304"/>
                <a:cs typeface="Times New Roman" panose="02020603050405020304"/>
              </a:rPr>
              <a:t>平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(H</a:t>
            </a:r>
            <a:r>
              <a:rPr lang="zh-CN" altLang="zh-CN" sz="2000" b="1" kern="100" baseline="300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sz="2000" b="1" i="1" kern="100" dirty="0" err="1">
                <a:latin typeface="Times New Roman" panose="02020603050405020304"/>
                <a:cs typeface="Courier New" panose="02070309020205020404"/>
              </a:rPr>
              <a:t>K</a:t>
            </a:r>
            <a:r>
              <a:rPr lang="en-US" altLang="zh-CN" sz="2000" b="1" kern="100" baseline="-25000" dirty="0" err="1">
                <a:latin typeface="Times New Roman" panose="02020603050405020304"/>
                <a:cs typeface="Courier New" panose="02070309020205020404"/>
              </a:rPr>
              <a:t>a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(HA)</a:t>
            </a:r>
            <a:r>
              <a:rPr lang="zh-CN" altLang="zh-CN" sz="2000" b="1" kern="100" dirty="0">
                <a:latin typeface="Times New Roman" panose="02020603050405020304"/>
                <a:cs typeface="Times New Roman" panose="02020603050405020304"/>
              </a:rPr>
              <a:t>分别为多少？写出解题步骤。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934413" y="1376111"/>
              <a:ext cx="949000" cy="12548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934413" y="1376111"/>
                <a:ext cx="949000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482078" y="2259798"/>
              <a:ext cx="33861" cy="35989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3482078" y="2259798"/>
                <a:ext cx="33861" cy="359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3493365" y="2391276"/>
              <a:ext cx="143910" cy="3947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3493365" y="2391276"/>
                <a:ext cx="14391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3648563" y="2170795"/>
              <a:ext cx="36683" cy="5419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3648563" y="2170795"/>
                <a:ext cx="36683" cy="541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3781186" y="2266495"/>
              <a:ext cx="129802" cy="34473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3781186" y="2266495"/>
                <a:ext cx="129802" cy="34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3933563" y="2263499"/>
              <a:ext cx="50791" cy="34490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3933563" y="2263499"/>
                <a:ext cx="50791" cy="344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3851731" y="2444854"/>
              <a:ext cx="205990" cy="5357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3851731" y="2444854"/>
                <a:ext cx="20599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4294751" y="2317958"/>
              <a:ext cx="307574" cy="1692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4294751" y="2317958"/>
                <a:ext cx="30757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4610790" y="2205162"/>
              <a:ext cx="195408" cy="10433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4610790" y="2205162"/>
                <a:ext cx="195408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4372702" y="2413835"/>
              <a:ext cx="302989" cy="564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4372702" y="2413835"/>
                <a:ext cx="3029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4398275" y="2447674"/>
              <a:ext cx="156079" cy="8741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4398275" y="2447674"/>
                <a:ext cx="15607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5022770" y="2193178"/>
              <a:ext cx="15520" cy="21713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5022770" y="2193178"/>
                <a:ext cx="15520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5034057" y="2272840"/>
              <a:ext cx="115693" cy="3383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5034057" y="2272840"/>
                <a:ext cx="11569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5135641" y="2132550"/>
              <a:ext cx="22575" cy="46457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5135641" y="2132550"/>
                <a:ext cx="22575" cy="464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5225938" y="2110696"/>
              <a:ext cx="163664" cy="3806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5225938" y="2110696"/>
                <a:ext cx="163664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5293661" y="2049187"/>
              <a:ext cx="28218" cy="22083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5293661" y="2049187"/>
                <a:ext cx="28218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5500885" y="2255921"/>
              <a:ext cx="244261" cy="4511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5500885" y="2255921"/>
                <a:ext cx="24426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5601235" y="2130611"/>
              <a:ext cx="59257" cy="34244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5601235" y="2130611"/>
                <a:ext cx="59257" cy="342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5942671" y="2039846"/>
              <a:ext cx="146732" cy="38808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5942671" y="2039846"/>
                <a:ext cx="146732" cy="388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6111977" y="2052888"/>
              <a:ext cx="62080" cy="34966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6111977" y="2052888"/>
                <a:ext cx="62080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6001047" y="2210802"/>
              <a:ext cx="187119" cy="5639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6001047" y="2210802"/>
                <a:ext cx="18711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6377225" y="2058527"/>
              <a:ext cx="172129" cy="1692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6377225" y="2058527"/>
                <a:ext cx="17212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3504652" y="2949616"/>
              <a:ext cx="107228" cy="1558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3504652" y="2949616"/>
                <a:ext cx="107228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3645741" y="3011654"/>
              <a:ext cx="53614" cy="4229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3645741" y="3011654"/>
                <a:ext cx="53614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3850320" y="2932697"/>
              <a:ext cx="94530" cy="14099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3850320" y="2932697"/>
                <a:ext cx="9453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4035147" y="2807388"/>
              <a:ext cx="14109" cy="40729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4035147" y="2807388"/>
                <a:ext cx="14109" cy="407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2488811" y="2870659"/>
              <a:ext cx="262425" cy="40042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2488811" y="2870659"/>
                <a:ext cx="262425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2766756" y="3030688"/>
              <a:ext cx="55025" cy="26260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2766756" y="3030688"/>
                <a:ext cx="55025" cy="262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2745064" y="3067347"/>
              <a:ext cx="209341" cy="16425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2745064" y="3067347"/>
                <a:ext cx="209341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2479463" y="3594492"/>
              <a:ext cx="167367" cy="19545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2479463" y="3594492"/>
                <a:ext cx="167367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2716493" y="3547435"/>
              <a:ext cx="184298" cy="30243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2716493" y="3547435"/>
                <a:ext cx="184298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2518968" y="4175392"/>
              <a:ext cx="232268" cy="30261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2518968" y="4175392"/>
                <a:ext cx="232268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2700444" y="4241131"/>
              <a:ext cx="208812" cy="27494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2700444" y="4241131"/>
                <a:ext cx="208812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2810494" y="4311629"/>
              <a:ext cx="22574" cy="50758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2810494" y="4311629"/>
                <a:ext cx="22574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3826687" y="3502317"/>
              <a:ext cx="135093" cy="18787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3826687" y="3502317"/>
                <a:ext cx="135093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3798117" y="3466716"/>
              <a:ext cx="208812" cy="269653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3798117" y="3466716"/>
                <a:ext cx="208812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5079206" y="3271085"/>
              <a:ext cx="201757" cy="194573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5079206" y="3271085"/>
                <a:ext cx="201757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5158216" y="3239185"/>
              <a:ext cx="158019" cy="25467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5158216" y="3239185"/>
                <a:ext cx="158019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5937027" y="3183139"/>
              <a:ext cx="242673" cy="20215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5937027" y="3183139"/>
                <a:ext cx="242673" cy="202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6047077" y="3113170"/>
              <a:ext cx="183415" cy="30737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6047077" y="3113170"/>
                <a:ext cx="183415" cy="30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3617523" y="4288541"/>
              <a:ext cx="95941" cy="16126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3617523" y="4288541"/>
                <a:ext cx="95941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3741681" y="4342648"/>
              <a:ext cx="81832" cy="8741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3741681" y="4342648"/>
                <a:ext cx="8183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3882771" y="4266510"/>
              <a:ext cx="79009" cy="13676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3882771" y="4266510"/>
                <a:ext cx="79009" cy="136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4029503" y="4147546"/>
              <a:ext cx="31040" cy="51375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4029503" y="4147546"/>
                <a:ext cx="31040" cy="513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4131087" y="4277790"/>
              <a:ext cx="118515" cy="2537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4131087" y="4277790"/>
                <a:ext cx="11851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4294751" y="4190373"/>
              <a:ext cx="161723" cy="16637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4294751" y="4190373"/>
                <a:ext cx="161723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4334256" y="4124634"/>
              <a:ext cx="124158" cy="25185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4334256" y="4124634"/>
                <a:ext cx="124158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5316236" y="4028757"/>
              <a:ext cx="141089" cy="15033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5316236" y="4028757"/>
                <a:ext cx="141089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5316236" y="3944689"/>
              <a:ext cx="186237" cy="271063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5316236" y="3944689"/>
                <a:ext cx="186237" cy="271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5937027" y="3938520"/>
              <a:ext cx="152377" cy="20955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5937027" y="3938520"/>
                <a:ext cx="152377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5905988" y="3871372"/>
              <a:ext cx="234207" cy="29080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5905988" y="3871372"/>
                <a:ext cx="234207" cy="290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3843266" y="5016604"/>
              <a:ext cx="169307" cy="20303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3843266" y="5016604"/>
                <a:ext cx="16930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3899701" y="4950160"/>
              <a:ext cx="144793" cy="28639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3899701" y="4950160"/>
                <a:ext cx="144793" cy="286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3401481" y="5323973"/>
              <a:ext cx="1178270" cy="7895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3401481" y="5323973"/>
                <a:ext cx="117827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3673959" y="5549565"/>
              <a:ext cx="82713" cy="13888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3673959" y="5549565"/>
                <a:ext cx="82713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3786830" y="5605963"/>
              <a:ext cx="81832" cy="5921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3786830" y="5605963"/>
                <a:ext cx="8183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3910988" y="5534761"/>
              <a:ext cx="82537" cy="13694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3910988" y="5534761"/>
                <a:ext cx="82537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4069008" y="5450164"/>
              <a:ext cx="22574" cy="48572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4069008" y="5450164"/>
                <a:ext cx="22574" cy="485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4675691" y="5239376"/>
              <a:ext cx="204050" cy="4511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4675691" y="5239376"/>
                <a:ext cx="20405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4686096" y="5352172"/>
              <a:ext cx="235090" cy="2819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4686096" y="5352172"/>
                <a:ext cx="23509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5146928" y="5179277"/>
              <a:ext cx="105112" cy="17501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5146928" y="5179277"/>
                <a:ext cx="105112" cy="175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5276730" y="5245016"/>
              <a:ext cx="70545" cy="6485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5276730" y="5245016"/>
                <a:ext cx="7054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5441804" y="5083753"/>
              <a:ext cx="12699" cy="32481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5441804" y="5083753"/>
                <a:ext cx="12699" cy="324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5462968" y="4900988"/>
              <a:ext cx="320272" cy="81777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5462968" y="4900988"/>
                <a:ext cx="320272" cy="817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5705641" y="5352172"/>
              <a:ext cx="82714" cy="7895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5705641" y="5352172"/>
                <a:ext cx="8271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4673046" y="6090986"/>
              <a:ext cx="214279" cy="24991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4673046" y="6090986"/>
                <a:ext cx="214279" cy="249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4740592" y="6074772"/>
              <a:ext cx="177067" cy="281285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4740592" y="6074772"/>
                <a:ext cx="177067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4992436" y="6143154"/>
              <a:ext cx="160136" cy="5216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4992436" y="6143154"/>
                <a:ext cx="160136" cy="52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5021359" y="6237621"/>
              <a:ext cx="167896" cy="2819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5021359" y="6237621"/>
                <a:ext cx="16789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5465790" y="6195322"/>
              <a:ext cx="105012" cy="5996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5465790" y="6195322"/>
                <a:ext cx="105012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5430518" y="6086757"/>
              <a:ext cx="117104" cy="17712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5430518" y="6086757"/>
                <a:ext cx="117104" cy="177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5515876" y="6215062"/>
              <a:ext cx="82537" cy="3947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5515876" y="6215062"/>
                <a:ext cx="8253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5705641" y="6096626"/>
              <a:ext cx="90297" cy="15509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5705641" y="6096626"/>
                <a:ext cx="90297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5846730" y="6013439"/>
              <a:ext cx="22575" cy="34261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5846730" y="6013439"/>
                <a:ext cx="22575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6018859" y="6020489"/>
              <a:ext cx="138267" cy="219953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6018859" y="6020489"/>
                <a:ext cx="138267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6021681" y="6062787"/>
              <a:ext cx="132624" cy="163554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6021681" y="6062787"/>
                <a:ext cx="13262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6282696" y="6004274"/>
              <a:ext cx="26807" cy="24462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6282696" y="6004274"/>
                <a:ext cx="26807" cy="244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6467522" y="5920558"/>
              <a:ext cx="60139" cy="6045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6467522" y="5920558"/>
                <a:ext cx="60139" cy="60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6258710" y="6006389"/>
              <a:ext cx="101584" cy="18399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6258710" y="6006389"/>
                <a:ext cx="101584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6360295" y="6107906"/>
              <a:ext cx="56435" cy="5075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6360295" y="6107906"/>
                <a:ext cx="5643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6481631" y="5942589"/>
              <a:ext cx="14109" cy="258374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6481631" y="5942589"/>
                <a:ext cx="14109" cy="258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6484453" y="5955631"/>
              <a:ext cx="11287" cy="16919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6484453" y="5955631"/>
                <a:ext cx="1128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6236136" y="6000750"/>
              <a:ext cx="129802" cy="14452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6236136" y="6000750"/>
                <a:ext cx="129802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6464700" y="5831555"/>
              <a:ext cx="296287" cy="566801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6464700" y="5831555"/>
                <a:ext cx="296287" cy="566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6695204" y="6169944"/>
              <a:ext cx="29982" cy="59570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6695204" y="6169944"/>
                <a:ext cx="29982" cy="59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6701730" y="6132403"/>
              <a:ext cx="63490" cy="9252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6701730" y="6132403"/>
                <a:ext cx="63490" cy="92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6877386" y="5961271"/>
              <a:ext cx="171423" cy="3947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6877386" y="5961271"/>
                <a:ext cx="17142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6890966" y="6085347"/>
              <a:ext cx="234031" cy="36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6890966" y="6085347"/>
                <a:ext cx="23403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7150393" y="5902758"/>
              <a:ext cx="39506" cy="25590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7150393" y="5902758"/>
                <a:ext cx="39506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7246334" y="5875969"/>
              <a:ext cx="174950" cy="22065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7246334" y="5875969"/>
                <a:ext cx="174950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7257621" y="5932367"/>
              <a:ext cx="160842" cy="16989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7257621" y="5932367"/>
                <a:ext cx="160842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4" name="墨迹 93"/>
              <p14:cNvContentPartPr/>
              <p14:nvPr/>
            </p14:nvContentPartPr>
            <p14:xfrm>
              <a:off x="7463611" y="5856934"/>
              <a:ext cx="53614" cy="217133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5"/>
            </p:blipFill>
            <p:spPr>
              <a:xfrm>
                <a:off x="7463611" y="5856934"/>
                <a:ext cx="53614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5" name="墨迹 94"/>
              <p14:cNvContentPartPr/>
              <p14:nvPr/>
            </p14:nvContentPartPr>
            <p14:xfrm>
              <a:off x="7584947" y="5899233"/>
              <a:ext cx="82714" cy="14399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7"/>
            </p:blipFill>
            <p:spPr>
              <a:xfrm>
                <a:off x="7584947" y="5899233"/>
                <a:ext cx="82714" cy="143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6" name="墨迹 95"/>
              <p14:cNvContentPartPr/>
              <p14:nvPr/>
            </p14:nvContentPartPr>
            <p14:xfrm>
              <a:off x="7669601" y="5786437"/>
              <a:ext cx="160841" cy="2819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9"/>
            </p:blipFill>
            <p:spPr>
              <a:xfrm>
                <a:off x="7669601" y="5786437"/>
                <a:ext cx="16084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7" name="墨迹 96"/>
              <p14:cNvContentPartPr/>
              <p14:nvPr/>
            </p14:nvContentPartPr>
            <p14:xfrm>
              <a:off x="7799403" y="5713119"/>
              <a:ext cx="95941" cy="256612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1"/>
            </p:blipFill>
            <p:spPr>
              <a:xfrm>
                <a:off x="7799403" y="5713119"/>
                <a:ext cx="95941" cy="256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8" name="墨迹 97"/>
              <p14:cNvContentPartPr/>
              <p14:nvPr/>
            </p14:nvContentPartPr>
            <p14:xfrm>
              <a:off x="7861482" y="5718759"/>
              <a:ext cx="129802" cy="2819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3"/>
            </p:blipFill>
            <p:spPr>
              <a:xfrm>
                <a:off x="7861482" y="5718759"/>
                <a:ext cx="129802" cy="28199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885204"/>
            <a:ext cx="11654075" cy="5822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0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0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将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0.1 </a:t>
            </a:r>
            <a:r>
              <a:rPr lang="en-US" altLang="zh-CN" sz="20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0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0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NH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·H</a:t>
            </a:r>
            <a:r>
              <a:rPr lang="en-US" altLang="zh-CN" sz="20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溶液加水稀释，下列说法正确的是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20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01136" y="96894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/>
                <a:ea typeface="华文细黑" panose="02010600040101010101" pitchFamily="2" charset="-122"/>
                <a:cs typeface="Times New Roman" panose="02020603050405020304"/>
              </a:rPr>
              <a:t>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/>
              <a:ea typeface="华文细黑" panose="02010600040101010101" pitchFamily="2" charset="-122"/>
              <a:cs typeface="Times New Roman" panose="020206030504050203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38835" y="1553845"/>
          <a:ext cx="8718550" cy="315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3" imgW="11505565" imgH="4168775" progId="Word.Document.8">
                  <p:embed/>
                </p:oleObj>
              </mc:Choice>
              <mc:Fallback>
                <p:oleObj name="Document" r:id="rId3" imgW="11505565" imgH="4168775" progId="Word.Document.8">
                  <p:embed/>
                  <p:pic>
                    <p:nvPicPr>
                      <p:cNvPr id="0" name="图片 1127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835" y="1553845"/>
                        <a:ext cx="8718550" cy="3154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5649206" y="3462838"/>
              <a:ext cx="39505" cy="16391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6"/>
            </p:blipFill>
            <p:spPr>
              <a:xfrm>
                <a:off x="5649206" y="3462838"/>
                <a:ext cx="39505" cy="163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3797412" y="3214687"/>
              <a:ext cx="164369" cy="1128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3797412" y="3214687"/>
                <a:ext cx="16436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744503" y="3417720"/>
              <a:ext cx="256782" cy="2255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744503" y="3417720"/>
                <a:ext cx="25678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4306038" y="2862199"/>
              <a:ext cx="33861" cy="52450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4306038" y="2862199"/>
                <a:ext cx="33861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4308154" y="3017294"/>
              <a:ext cx="223626" cy="20303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4308154" y="3017294"/>
                <a:ext cx="22362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4641830" y="3002666"/>
              <a:ext cx="138267" cy="31071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4641830" y="3002666"/>
                <a:ext cx="138267" cy="310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6691501" y="1803503"/>
              <a:ext cx="402457" cy="53701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6691501" y="1803503"/>
                <a:ext cx="402457" cy="5370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7074205" y="1981509"/>
              <a:ext cx="93825" cy="20109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7074205" y="1981509"/>
                <a:ext cx="93825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7302769" y="1992789"/>
              <a:ext cx="67723" cy="319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7302769" y="1992789"/>
                <a:ext cx="67723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7398710" y="1937272"/>
              <a:ext cx="31921" cy="15227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7398710" y="1937272"/>
                <a:ext cx="31921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7409997" y="1976750"/>
              <a:ext cx="112871" cy="4229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7409997" y="1976750"/>
                <a:ext cx="11287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7522868" y="1829410"/>
              <a:ext cx="11287" cy="29679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7522868" y="1829410"/>
                <a:ext cx="11287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7545443" y="1951371"/>
              <a:ext cx="304752" cy="11279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7545443" y="1951371"/>
                <a:ext cx="30475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7926383" y="1918942"/>
              <a:ext cx="386584" cy="3101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7926383" y="1918942"/>
                <a:ext cx="38658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8245244" y="1799097"/>
              <a:ext cx="225743" cy="9587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8245244" y="1799097"/>
                <a:ext cx="225743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7985640" y="2013409"/>
              <a:ext cx="375297" cy="5639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7985640" y="2013409"/>
                <a:ext cx="37529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7996398" y="2098006"/>
              <a:ext cx="217806" cy="7331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7996398" y="2098006"/>
                <a:ext cx="21780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8672039" y="1832935"/>
              <a:ext cx="425383" cy="21977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8672039" y="1832935"/>
                <a:ext cx="425383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9046630" y="1755917"/>
              <a:ext cx="71955" cy="54230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9046630" y="1755917"/>
                <a:ext cx="71955" cy="542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9187719" y="1936390"/>
              <a:ext cx="110050" cy="11649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9187719" y="1936390"/>
                <a:ext cx="110050" cy="116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9201828" y="1931632"/>
              <a:ext cx="93119" cy="18047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9201828" y="1931632"/>
                <a:ext cx="93119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9311878" y="1738469"/>
              <a:ext cx="189059" cy="3242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9311878" y="1738469"/>
                <a:ext cx="189059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9407818" y="1660745"/>
              <a:ext cx="28218" cy="29344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9407818" y="1660745"/>
                <a:ext cx="28218" cy="293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9520690" y="1880874"/>
              <a:ext cx="231386" cy="5357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9520690" y="1880874"/>
                <a:ext cx="23138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9652431" y="1778828"/>
              <a:ext cx="37565" cy="27688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9652431" y="1778828"/>
                <a:ext cx="37565" cy="276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9844489" y="1719082"/>
              <a:ext cx="330853" cy="47198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9844489" y="1719082"/>
                <a:ext cx="330853" cy="471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10327719" y="1631841"/>
              <a:ext cx="208812" cy="4882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10327719" y="1631841"/>
                <a:ext cx="208812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8225492" y="2560470"/>
              <a:ext cx="1131534" cy="4511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8225492" y="2560470"/>
                <a:ext cx="113153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9278016" y="2408195"/>
              <a:ext cx="285529" cy="29609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9278016" y="2408195"/>
                <a:ext cx="285529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4069008" y="3914023"/>
              <a:ext cx="124158" cy="22559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4069008" y="3914023"/>
                <a:ext cx="12415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4221384" y="3973240"/>
              <a:ext cx="105013" cy="5996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4221384" y="3973240"/>
                <a:ext cx="105013" cy="59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4260889" y="3894988"/>
              <a:ext cx="231386" cy="20232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4260889" y="3894988"/>
                <a:ext cx="231386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4503562" y="3855510"/>
              <a:ext cx="11288" cy="48149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4503562" y="3855510"/>
                <a:ext cx="11288" cy="481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4605147" y="3902743"/>
              <a:ext cx="95940" cy="2255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4605147" y="3902743"/>
                <a:ext cx="9594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4177647" y="3885823"/>
              <a:ext cx="94529" cy="31301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4177647" y="3885823"/>
                <a:ext cx="94529" cy="313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4706731" y="3829426"/>
              <a:ext cx="125745" cy="31300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4706731" y="3829426"/>
                <a:ext cx="125745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3973067" y="4562600"/>
              <a:ext cx="149555" cy="21431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3973067" y="4562600"/>
                <a:ext cx="149555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4232671" y="4506202"/>
              <a:ext cx="95941" cy="30825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4232671" y="4506202"/>
                <a:ext cx="95941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4418909" y="4566653"/>
              <a:ext cx="245495" cy="18540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4418909" y="4566653"/>
                <a:ext cx="245495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4639008" y="4516424"/>
              <a:ext cx="16931" cy="44660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4639008" y="4516424"/>
                <a:ext cx="16931" cy="446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4729305" y="4540041"/>
              <a:ext cx="107228" cy="2255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4729305" y="4540041"/>
                <a:ext cx="10722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4836533" y="4458263"/>
              <a:ext cx="131918" cy="31583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4836533" y="4458263"/>
                <a:ext cx="131918" cy="315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6562052" y="3569995"/>
              <a:ext cx="12698" cy="4511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6562052" y="3569995"/>
                <a:ext cx="1269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2748414" y="3632032"/>
              <a:ext cx="2364653" cy="63024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2748414" y="3632032"/>
                <a:ext cx="2364653" cy="630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5365264" y="4105776"/>
              <a:ext cx="176714" cy="3383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5365264" y="4105776"/>
                <a:ext cx="17671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5350097" y="4263690"/>
              <a:ext cx="220098" cy="1692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5350097" y="4263690"/>
                <a:ext cx="22009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5779007" y="4167814"/>
              <a:ext cx="860644" cy="5639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5779007" y="4167814"/>
                <a:ext cx="8606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6100691" y="3703587"/>
              <a:ext cx="45148" cy="45858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6100691" y="3703587"/>
                <a:ext cx="45148" cy="458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6144252" y="3820261"/>
              <a:ext cx="173716" cy="1614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6144252" y="3820261"/>
                <a:ext cx="173716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6388512" y="3854805"/>
              <a:ext cx="235090" cy="14381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6388512" y="3854805"/>
                <a:ext cx="23509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6113389" y="4295943"/>
              <a:ext cx="32451" cy="53172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6113389" y="4295943"/>
                <a:ext cx="32451" cy="531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6139137" y="4471658"/>
              <a:ext cx="221158" cy="15580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6139137" y="4471658"/>
                <a:ext cx="221158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6405443" y="4385651"/>
              <a:ext cx="139678" cy="34332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6405443" y="4385651"/>
                <a:ext cx="139678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6625542" y="4152304"/>
              <a:ext cx="143910" cy="987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6625542" y="4152304"/>
                <a:ext cx="143910" cy="987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22*84"/>
  <p:tag name="TABLE_ENDDRAG_RECT" val="268*166*522*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1167</Words>
  <Application>Microsoft Office PowerPoint</Application>
  <PresentationFormat>自定义</PresentationFormat>
  <Paragraphs>116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黑体</vt:lpstr>
      <vt:lpstr>华文细黑</vt:lpstr>
      <vt:lpstr>经典繁仿黑</vt:lpstr>
      <vt:lpstr>思源黑体 CN Normal</vt:lpstr>
      <vt:lpstr>宋体</vt:lpstr>
      <vt:lpstr>微软雅黑</vt:lpstr>
      <vt:lpstr>Arial</vt:lpstr>
      <vt:lpstr>Book Antiqua</vt:lpstr>
      <vt:lpstr>Calibri</vt:lpstr>
      <vt:lpstr>Cambria Math</vt:lpstr>
      <vt:lpstr>Courier New</vt:lpstr>
      <vt:lpstr>Times New Roman</vt:lpstr>
      <vt:lpstr>Office 主题​​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40</cp:revision>
  <dcterms:created xsi:type="dcterms:W3CDTF">1900-01-01T00:00:00Z</dcterms:created>
  <dcterms:modified xsi:type="dcterms:W3CDTF">2025-09-27T02:04:30Z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018069F3EDFB41D88C5198F360EB89BA_13</vt:lpwstr>
  </property>
  <property fmtid="{D5CDD505-2E9C-101B-9397-08002B2CF9AE}" pid="3" name="KSOProductBuildVer">
    <vt:lpwstr>2052-12.1.0.22529</vt:lpwstr>
  </property>
</Properties>
</file>